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9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0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29"/>
  </p:notesMasterIdLst>
  <p:sldIdLst>
    <p:sldId id="257" r:id="rId2"/>
    <p:sldId id="260" r:id="rId3"/>
    <p:sldId id="258" r:id="rId4"/>
    <p:sldId id="265" r:id="rId5"/>
    <p:sldId id="266" r:id="rId6"/>
    <p:sldId id="267" r:id="rId7"/>
    <p:sldId id="268" r:id="rId8"/>
    <p:sldId id="269" r:id="rId9"/>
    <p:sldId id="289" r:id="rId10"/>
    <p:sldId id="271" r:id="rId11"/>
    <p:sldId id="272" r:id="rId12"/>
    <p:sldId id="275" r:id="rId13"/>
    <p:sldId id="276" r:id="rId14"/>
    <p:sldId id="290" r:id="rId15"/>
    <p:sldId id="277" r:id="rId16"/>
    <p:sldId id="278" r:id="rId17"/>
    <p:sldId id="279" r:id="rId18"/>
    <p:sldId id="280" r:id="rId19"/>
    <p:sldId id="281" r:id="rId20"/>
    <p:sldId id="291" r:id="rId21"/>
    <p:sldId id="285" r:id="rId22"/>
    <p:sldId id="286" r:id="rId23"/>
    <p:sldId id="287" r:id="rId24"/>
    <p:sldId id="292" r:id="rId25"/>
    <p:sldId id="293" r:id="rId26"/>
    <p:sldId id="294" r:id="rId27"/>
    <p:sldId id="295" r:id="rId28"/>
  </p:sldIdLst>
  <p:sldSz cx="12192000" cy="6858000"/>
  <p:notesSz cx="7104063" cy="10234613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FED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75935-D584-4C53-B645-54178BC2277F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C4679-509A-4E38-ACAD-41AF21B27D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32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C4679-509A-4E38-ACAD-41AF21B27D9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7194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87AAF-E751-4D28-9652-CB887639EB4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8856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87AAF-E751-4D28-9652-CB887639EB4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084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787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6318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C4679-509A-4E38-ACAD-41AF21B27D9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0092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5AF-D9F1-4F18-80BE-461308D4472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8805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4C478-E886-4F57-9D06-6CB9D48052C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072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5688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07915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138E6-E906-4F92-996E-008D3C1AE50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0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C4679-509A-4E38-ACAD-41AF21B27D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005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C4679-509A-4E38-ACAD-41AF21B27D95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7052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674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542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5035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C4679-509A-4E38-ACAD-41AF21B27D95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75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C4679-509A-4E38-ACAD-41AF21B27D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719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9662A-79AC-4376-BC48-265D7BEA2843}" type="slidenum">
              <a:rPr lang="zh-CN" altLang="en-US" smtClean="0"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4958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91E9-604D-407D-AEFB-076B555C495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576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4B57-566E-43E2-8E04-3F536ABA008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053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4B57-566E-43E2-8E04-3F536ABA008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882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F60E4-92EE-4682-950A-1BC732B2875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0957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C4679-509A-4E38-ACAD-41AF21B27D9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658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59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2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959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693644" y="1214846"/>
            <a:ext cx="3186025" cy="507111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871567" y="1406989"/>
            <a:ext cx="137675" cy="4707515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381798" y="1085551"/>
            <a:ext cx="643770" cy="613042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1051337" y="1405069"/>
            <a:ext cx="221528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1051338" y="1901926"/>
            <a:ext cx="199732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1060863" y="5569684"/>
            <a:ext cx="19971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1060863" y="4244614"/>
            <a:ext cx="2431323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73419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405882" y="6540421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2020/7/27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资源 434302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63" t="17473" r="3068" b="15647"/>
          <a:stretch>
            <a:fillRect/>
          </a:stretch>
        </p:blipFill>
        <p:spPr>
          <a:xfrm>
            <a:off x="-34925" y="-8890"/>
            <a:ext cx="12261215" cy="6875145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562610" y="427990"/>
            <a:ext cx="11066780" cy="6000750"/>
          </a:xfrm>
          <a:prstGeom prst="rect">
            <a:avLst/>
          </a:prstGeom>
          <a:solidFill>
            <a:srgbClr val="F6F6F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5"/>
          <p:cNvSpPr txBox="1">
            <a:spLocks noChangeArrowheads="1"/>
          </p:cNvSpPr>
          <p:nvPr userDrawn="1"/>
        </p:nvSpPr>
        <p:spPr bwMode="auto">
          <a:xfrm>
            <a:off x="4311348" y="575506"/>
            <a:ext cx="20633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Article title</a:t>
            </a:r>
            <a:endParaRPr lang="zh-CN" altLang="en-US" sz="2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" name="组合 11"/>
          <p:cNvGrpSpPr/>
          <p:nvPr userDrawn="1"/>
        </p:nvGrpSpPr>
        <p:grpSpPr bwMode="auto">
          <a:xfrm>
            <a:off x="7306436" y="677609"/>
            <a:ext cx="492011" cy="319014"/>
            <a:chOff x="3017520" y="601990"/>
            <a:chExt cx="491490" cy="414010"/>
          </a:xfrm>
        </p:grpSpPr>
        <p:sp>
          <p:nvSpPr>
            <p:cNvPr id="10" name="燕尾形 9"/>
            <p:cNvSpPr/>
            <p:nvPr/>
          </p:nvSpPr>
          <p:spPr>
            <a:xfrm>
              <a:off x="3017520" y="601990"/>
              <a:ext cx="198181" cy="414010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燕尾形 11"/>
            <p:cNvSpPr/>
            <p:nvPr/>
          </p:nvSpPr>
          <p:spPr>
            <a:xfrm>
              <a:off x="3164967" y="601990"/>
              <a:ext cx="196596" cy="414010"/>
            </a:xfrm>
            <a:prstGeom prst="chevron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燕尾形 12"/>
            <p:cNvSpPr/>
            <p:nvPr/>
          </p:nvSpPr>
          <p:spPr>
            <a:xfrm>
              <a:off x="3310828" y="601990"/>
              <a:ext cx="198182" cy="414010"/>
            </a:xfrm>
            <a:prstGeom prst="chevron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5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14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slide" Target="slide1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notesSlide" Target="../notesSlides/notesSlide2.xml"/><Relationship Id="rId5" Type="http://schemas.openxmlformats.org/officeDocument/2006/relationships/tags" Target="../tags/tag6.xml"/><Relationship Id="rId15" Type="http://schemas.openxmlformats.org/officeDocument/2006/relationships/slide" Target="slide5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20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5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pt7.com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3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9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资源 43430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63" t="17473" r="3068" b="15647"/>
          <a:stretch>
            <a:fillRect/>
          </a:stretch>
        </p:blipFill>
        <p:spPr>
          <a:xfrm>
            <a:off x="-34925" y="-8890"/>
            <a:ext cx="12261215" cy="687514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085975" y="1190625"/>
            <a:ext cx="8019415" cy="4476750"/>
          </a:xfrm>
          <a:prstGeom prst="rect">
            <a:avLst/>
          </a:prstGeom>
          <a:solidFill>
            <a:srgbClr val="F6F6F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60955" y="2378115"/>
            <a:ext cx="66694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Cartoon </a:t>
            </a:r>
            <a:r>
              <a:rPr lang="en-US" altLang="zh-CN" sz="4800" dirty="0"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ppt template</a:t>
            </a:r>
            <a:endParaRPr lang="zh-CN" altLang="en-US" sz="4800" dirty="0">
              <a:solidFill>
                <a:schemeClr val="tx1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23098" y="3919438"/>
            <a:ext cx="4402648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You content to play here, or you copy, </a:t>
            </a:r>
          </a:p>
          <a:p>
            <a:pPr algn="ctr"/>
            <a:r>
              <a:rPr lang="en-US" altLang="zh-CN" sz="1000" dirty="0">
                <a:solidFill>
                  <a:schemeClr val="tx1"/>
                </a:solidFill>
                <a:cs typeface="+mn-ea"/>
                <a:sym typeface="+mn-lt"/>
              </a:rPr>
              <a:t>paste in this box, and select only the text. Your content to play here, or go your copy, paste in this box, and select only this text.</a:t>
            </a:r>
          </a:p>
        </p:txBody>
      </p:sp>
      <p:sp>
        <p:nvSpPr>
          <p:cNvPr id="32" name="矩形 31"/>
          <p:cNvSpPr/>
          <p:nvPr/>
        </p:nvSpPr>
        <p:spPr>
          <a:xfrm>
            <a:off x="3738844" y="3396005"/>
            <a:ext cx="4571229" cy="336540"/>
          </a:xfrm>
          <a:prstGeom prst="rect">
            <a:avLst/>
          </a:prstGeom>
          <a:solidFill>
            <a:srgbClr val="FED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8" name="TextBox 3">
            <a:hlinkClick r:id="rId4"/>
            <a:extLst>
              <a:ext uri="{FF2B5EF4-FFF2-40B4-BE49-F238E27FC236}">
                <a16:creationId xmlns:a16="http://schemas.microsoft.com/office/drawing/2014/main" id="{5E05013B-7BF0-4308-AAB4-A714E289368F}"/>
              </a:ext>
            </a:extLst>
          </p:cNvPr>
          <p:cNvSpPr txBox="1"/>
          <p:nvPr/>
        </p:nvSpPr>
        <p:spPr>
          <a:xfrm>
            <a:off x="3624103" y="5391490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07 5"/>
          <p:cNvSpPr/>
          <p:nvPr/>
        </p:nvSpPr>
        <p:spPr bwMode="auto">
          <a:xfrm>
            <a:off x="5564834" y="1412842"/>
            <a:ext cx="1927676" cy="3090477"/>
          </a:xfrm>
          <a:custGeom>
            <a:avLst/>
            <a:gdLst>
              <a:gd name="T0" fmla="*/ 5067 w 6381"/>
              <a:gd name="T1" fmla="*/ 2220 h 10218"/>
              <a:gd name="T2" fmla="*/ 5805 w 6381"/>
              <a:gd name="T3" fmla="*/ 2072 h 10218"/>
              <a:gd name="T4" fmla="*/ 6324 w 6381"/>
              <a:gd name="T5" fmla="*/ 1680 h 10218"/>
              <a:gd name="T6" fmla="*/ 6150 w 6381"/>
              <a:gd name="T7" fmla="*/ 1262 h 10218"/>
              <a:gd name="T8" fmla="*/ 5034 w 6381"/>
              <a:gd name="T9" fmla="*/ 1299 h 10218"/>
              <a:gd name="T10" fmla="*/ 4382 w 6381"/>
              <a:gd name="T11" fmla="*/ 1669 h 10218"/>
              <a:gd name="T12" fmla="*/ 3914 w 6381"/>
              <a:gd name="T13" fmla="*/ 2019 h 10218"/>
              <a:gd name="T14" fmla="*/ 3125 w 6381"/>
              <a:gd name="T15" fmla="*/ 2583 h 10218"/>
              <a:gd name="T16" fmla="*/ 3200 w 6381"/>
              <a:gd name="T17" fmla="*/ 1887 h 10218"/>
              <a:gd name="T18" fmla="*/ 3374 w 6381"/>
              <a:gd name="T19" fmla="*/ 1403 h 10218"/>
              <a:gd name="T20" fmla="*/ 2938 w 6381"/>
              <a:gd name="T21" fmla="*/ 195 h 10218"/>
              <a:gd name="T22" fmla="*/ 2625 w 6381"/>
              <a:gd name="T23" fmla="*/ 89 h 10218"/>
              <a:gd name="T24" fmla="*/ 2506 w 6381"/>
              <a:gd name="T25" fmla="*/ 909 h 10218"/>
              <a:gd name="T26" fmla="*/ 2756 w 6381"/>
              <a:gd name="T27" fmla="*/ 1738 h 10218"/>
              <a:gd name="T28" fmla="*/ 3037 w 6381"/>
              <a:gd name="T29" fmla="*/ 2085 h 10218"/>
              <a:gd name="T30" fmla="*/ 2588 w 6381"/>
              <a:gd name="T31" fmla="*/ 3185 h 10218"/>
              <a:gd name="T32" fmla="*/ 1834 w 6381"/>
              <a:gd name="T33" fmla="*/ 4541 h 10218"/>
              <a:gd name="T34" fmla="*/ 1461 w 6381"/>
              <a:gd name="T35" fmla="*/ 4068 h 10218"/>
              <a:gd name="T36" fmla="*/ 1608 w 6381"/>
              <a:gd name="T37" fmla="*/ 3539 h 10218"/>
              <a:gd name="T38" fmla="*/ 1954 w 6381"/>
              <a:gd name="T39" fmla="*/ 2049 h 10218"/>
              <a:gd name="T40" fmla="*/ 1568 w 6381"/>
              <a:gd name="T41" fmla="*/ 1366 h 10218"/>
              <a:gd name="T42" fmla="*/ 1053 w 6381"/>
              <a:gd name="T43" fmla="*/ 2266 h 10218"/>
              <a:gd name="T44" fmla="*/ 943 w 6381"/>
              <a:gd name="T45" fmla="*/ 3027 h 10218"/>
              <a:gd name="T46" fmla="*/ 1235 w 6381"/>
              <a:gd name="T47" fmla="*/ 3632 h 10218"/>
              <a:gd name="T48" fmla="*/ 1453 w 6381"/>
              <a:gd name="T49" fmla="*/ 4554 h 10218"/>
              <a:gd name="T50" fmla="*/ 1499 w 6381"/>
              <a:gd name="T51" fmla="*/ 5587 h 10218"/>
              <a:gd name="T52" fmla="*/ 1239 w 6381"/>
              <a:gd name="T53" fmla="*/ 7493 h 10218"/>
              <a:gd name="T54" fmla="*/ 911 w 6381"/>
              <a:gd name="T55" fmla="*/ 8101 h 10218"/>
              <a:gd name="T56" fmla="*/ 919 w 6381"/>
              <a:gd name="T57" fmla="*/ 7357 h 10218"/>
              <a:gd name="T58" fmla="*/ 301 w 6381"/>
              <a:gd name="T59" fmla="*/ 6296 h 10218"/>
              <a:gd name="T60" fmla="*/ 51 w 6381"/>
              <a:gd name="T61" fmla="*/ 6526 h 10218"/>
              <a:gd name="T62" fmla="*/ 294 w 6381"/>
              <a:gd name="T63" fmla="*/ 7848 h 10218"/>
              <a:gd name="T64" fmla="*/ 1067 w 6381"/>
              <a:gd name="T65" fmla="*/ 8475 h 10218"/>
              <a:gd name="T66" fmla="*/ 1180 w 6381"/>
              <a:gd name="T67" fmla="*/ 8963 h 10218"/>
              <a:gd name="T68" fmla="*/ 1154 w 6381"/>
              <a:gd name="T69" fmla="*/ 10105 h 10218"/>
              <a:gd name="T70" fmla="*/ 1363 w 6381"/>
              <a:gd name="T71" fmla="*/ 9318 h 10218"/>
              <a:gd name="T72" fmla="*/ 1956 w 6381"/>
              <a:gd name="T73" fmla="*/ 8533 h 10218"/>
              <a:gd name="T74" fmla="*/ 2293 w 6381"/>
              <a:gd name="T75" fmla="*/ 8207 h 10218"/>
              <a:gd name="T76" fmla="*/ 2547 w 6381"/>
              <a:gd name="T77" fmla="*/ 7630 h 10218"/>
              <a:gd name="T78" fmla="*/ 2487 w 6381"/>
              <a:gd name="T79" fmla="*/ 6997 h 10218"/>
              <a:gd name="T80" fmla="*/ 2065 w 6381"/>
              <a:gd name="T81" fmla="*/ 7016 h 10218"/>
              <a:gd name="T82" fmla="*/ 1738 w 6381"/>
              <a:gd name="T83" fmla="*/ 7732 h 10218"/>
              <a:gd name="T84" fmla="*/ 1788 w 6381"/>
              <a:gd name="T85" fmla="*/ 8430 h 10218"/>
              <a:gd name="T86" fmla="*/ 1482 w 6381"/>
              <a:gd name="T87" fmla="*/ 9028 h 10218"/>
              <a:gd name="T88" fmla="*/ 1485 w 6381"/>
              <a:gd name="T89" fmla="*/ 6936 h 10218"/>
              <a:gd name="T90" fmla="*/ 1872 w 6381"/>
              <a:gd name="T91" fmla="*/ 6478 h 10218"/>
              <a:gd name="T92" fmla="*/ 2482 w 6381"/>
              <a:gd name="T93" fmla="*/ 6345 h 10218"/>
              <a:gd name="T94" fmla="*/ 3015 w 6381"/>
              <a:gd name="T95" fmla="*/ 5946 h 10218"/>
              <a:gd name="T96" fmla="*/ 3187 w 6381"/>
              <a:gd name="T97" fmla="*/ 5281 h 10218"/>
              <a:gd name="T98" fmla="*/ 2836 w 6381"/>
              <a:gd name="T99" fmla="*/ 4893 h 10218"/>
              <a:gd name="T100" fmla="*/ 2271 w 6381"/>
              <a:gd name="T101" fmla="*/ 5312 h 10218"/>
              <a:gd name="T102" fmla="*/ 1960 w 6381"/>
              <a:gd name="T103" fmla="*/ 5971 h 10218"/>
              <a:gd name="T104" fmla="*/ 1848 w 6381"/>
              <a:gd name="T105" fmla="*/ 6338 h 10218"/>
              <a:gd name="T106" fmla="*/ 1663 w 6381"/>
              <a:gd name="T107" fmla="*/ 5754 h 10218"/>
              <a:gd name="T108" fmla="*/ 2165 w 6381"/>
              <a:gd name="T109" fmla="*/ 4237 h 10218"/>
              <a:gd name="T110" fmla="*/ 3017 w 6381"/>
              <a:gd name="T111" fmla="*/ 3810 h 10218"/>
              <a:gd name="T112" fmla="*/ 3521 w 6381"/>
              <a:gd name="T113" fmla="*/ 3975 h 10218"/>
              <a:gd name="T114" fmla="*/ 4387 w 6381"/>
              <a:gd name="T115" fmla="*/ 3778 h 10218"/>
              <a:gd name="T116" fmla="*/ 4821 w 6381"/>
              <a:gd name="T117" fmla="*/ 3413 h 10218"/>
              <a:gd name="T118" fmla="*/ 4007 w 6381"/>
              <a:gd name="T119" fmla="*/ 3196 h 10218"/>
              <a:gd name="T120" fmla="*/ 3053 w 6381"/>
              <a:gd name="T121" fmla="*/ 3557 h 10218"/>
              <a:gd name="T122" fmla="*/ 2314 w 6381"/>
              <a:gd name="T123" fmla="*/ 3952 h 10218"/>
              <a:gd name="T124" fmla="*/ 3316 w 6381"/>
              <a:gd name="T125" fmla="*/ 2703 h 10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381" h="10218">
                <a:moveTo>
                  <a:pt x="4392" y="2029"/>
                </a:moveTo>
                <a:lnTo>
                  <a:pt x="4422" y="2046"/>
                </a:lnTo>
                <a:lnTo>
                  <a:pt x="4453" y="2062"/>
                </a:lnTo>
                <a:lnTo>
                  <a:pt x="4486" y="2078"/>
                </a:lnTo>
                <a:lnTo>
                  <a:pt x="4518" y="2094"/>
                </a:lnTo>
                <a:lnTo>
                  <a:pt x="4551" y="2107"/>
                </a:lnTo>
                <a:lnTo>
                  <a:pt x="4583" y="2120"/>
                </a:lnTo>
                <a:lnTo>
                  <a:pt x="4616" y="2133"/>
                </a:lnTo>
                <a:lnTo>
                  <a:pt x="4650" y="2144"/>
                </a:lnTo>
                <a:lnTo>
                  <a:pt x="4683" y="2155"/>
                </a:lnTo>
                <a:lnTo>
                  <a:pt x="4718" y="2164"/>
                </a:lnTo>
                <a:lnTo>
                  <a:pt x="4752" y="2174"/>
                </a:lnTo>
                <a:lnTo>
                  <a:pt x="4787" y="2183"/>
                </a:lnTo>
                <a:lnTo>
                  <a:pt x="4821" y="2190"/>
                </a:lnTo>
                <a:lnTo>
                  <a:pt x="4855" y="2197"/>
                </a:lnTo>
                <a:lnTo>
                  <a:pt x="4891" y="2203"/>
                </a:lnTo>
                <a:lnTo>
                  <a:pt x="4925" y="2208"/>
                </a:lnTo>
                <a:lnTo>
                  <a:pt x="4961" y="2212"/>
                </a:lnTo>
                <a:lnTo>
                  <a:pt x="4996" y="2215"/>
                </a:lnTo>
                <a:lnTo>
                  <a:pt x="5032" y="2218"/>
                </a:lnTo>
                <a:lnTo>
                  <a:pt x="5067" y="2220"/>
                </a:lnTo>
                <a:lnTo>
                  <a:pt x="5102" y="2221"/>
                </a:lnTo>
                <a:lnTo>
                  <a:pt x="5138" y="2221"/>
                </a:lnTo>
                <a:lnTo>
                  <a:pt x="5173" y="2220"/>
                </a:lnTo>
                <a:lnTo>
                  <a:pt x="5209" y="2219"/>
                </a:lnTo>
                <a:lnTo>
                  <a:pt x="5244" y="2217"/>
                </a:lnTo>
                <a:lnTo>
                  <a:pt x="5280" y="2214"/>
                </a:lnTo>
                <a:lnTo>
                  <a:pt x="5315" y="2210"/>
                </a:lnTo>
                <a:lnTo>
                  <a:pt x="5350" y="2206"/>
                </a:lnTo>
                <a:lnTo>
                  <a:pt x="5386" y="2201"/>
                </a:lnTo>
                <a:lnTo>
                  <a:pt x="5420" y="2194"/>
                </a:lnTo>
                <a:lnTo>
                  <a:pt x="5456" y="2188"/>
                </a:lnTo>
                <a:lnTo>
                  <a:pt x="5490" y="2180"/>
                </a:lnTo>
                <a:lnTo>
                  <a:pt x="5527" y="2171"/>
                </a:lnTo>
                <a:lnTo>
                  <a:pt x="5562" y="2161"/>
                </a:lnTo>
                <a:lnTo>
                  <a:pt x="5598" y="2150"/>
                </a:lnTo>
                <a:lnTo>
                  <a:pt x="5633" y="2139"/>
                </a:lnTo>
                <a:lnTo>
                  <a:pt x="5668" y="2128"/>
                </a:lnTo>
                <a:lnTo>
                  <a:pt x="5703" y="2115"/>
                </a:lnTo>
                <a:lnTo>
                  <a:pt x="5737" y="2102"/>
                </a:lnTo>
                <a:lnTo>
                  <a:pt x="5772" y="2087"/>
                </a:lnTo>
                <a:lnTo>
                  <a:pt x="5805" y="2072"/>
                </a:lnTo>
                <a:lnTo>
                  <a:pt x="5838" y="2056"/>
                </a:lnTo>
                <a:lnTo>
                  <a:pt x="5872" y="2040"/>
                </a:lnTo>
                <a:lnTo>
                  <a:pt x="5904" y="2022"/>
                </a:lnTo>
                <a:lnTo>
                  <a:pt x="5937" y="2005"/>
                </a:lnTo>
                <a:lnTo>
                  <a:pt x="5968" y="1985"/>
                </a:lnTo>
                <a:lnTo>
                  <a:pt x="5999" y="1966"/>
                </a:lnTo>
                <a:lnTo>
                  <a:pt x="6031" y="1946"/>
                </a:lnTo>
                <a:lnTo>
                  <a:pt x="6057" y="1928"/>
                </a:lnTo>
                <a:lnTo>
                  <a:pt x="6085" y="1908"/>
                </a:lnTo>
                <a:lnTo>
                  <a:pt x="6113" y="1888"/>
                </a:lnTo>
                <a:lnTo>
                  <a:pt x="6141" y="1866"/>
                </a:lnTo>
                <a:lnTo>
                  <a:pt x="6171" y="1843"/>
                </a:lnTo>
                <a:lnTo>
                  <a:pt x="6199" y="1818"/>
                </a:lnTo>
                <a:lnTo>
                  <a:pt x="6227" y="1793"/>
                </a:lnTo>
                <a:lnTo>
                  <a:pt x="6254" y="1766"/>
                </a:lnTo>
                <a:lnTo>
                  <a:pt x="6267" y="1752"/>
                </a:lnTo>
                <a:lnTo>
                  <a:pt x="6280" y="1738"/>
                </a:lnTo>
                <a:lnTo>
                  <a:pt x="6291" y="1724"/>
                </a:lnTo>
                <a:lnTo>
                  <a:pt x="6303" y="1709"/>
                </a:lnTo>
                <a:lnTo>
                  <a:pt x="6314" y="1695"/>
                </a:lnTo>
                <a:lnTo>
                  <a:pt x="6324" y="1680"/>
                </a:lnTo>
                <a:lnTo>
                  <a:pt x="6334" y="1664"/>
                </a:lnTo>
                <a:lnTo>
                  <a:pt x="6343" y="1649"/>
                </a:lnTo>
                <a:lnTo>
                  <a:pt x="6351" y="1633"/>
                </a:lnTo>
                <a:lnTo>
                  <a:pt x="6358" y="1618"/>
                </a:lnTo>
                <a:lnTo>
                  <a:pt x="6364" y="1602"/>
                </a:lnTo>
                <a:lnTo>
                  <a:pt x="6370" y="1585"/>
                </a:lnTo>
                <a:lnTo>
                  <a:pt x="6374" y="1568"/>
                </a:lnTo>
                <a:lnTo>
                  <a:pt x="6377" y="1552"/>
                </a:lnTo>
                <a:lnTo>
                  <a:pt x="6380" y="1535"/>
                </a:lnTo>
                <a:lnTo>
                  <a:pt x="6381" y="1519"/>
                </a:lnTo>
                <a:lnTo>
                  <a:pt x="6380" y="1482"/>
                </a:lnTo>
                <a:lnTo>
                  <a:pt x="6374" y="1449"/>
                </a:lnTo>
                <a:lnTo>
                  <a:pt x="6363" y="1418"/>
                </a:lnTo>
                <a:lnTo>
                  <a:pt x="6349" y="1390"/>
                </a:lnTo>
                <a:lnTo>
                  <a:pt x="6330" y="1366"/>
                </a:lnTo>
                <a:lnTo>
                  <a:pt x="6307" y="1342"/>
                </a:lnTo>
                <a:lnTo>
                  <a:pt x="6282" y="1322"/>
                </a:lnTo>
                <a:lnTo>
                  <a:pt x="6254" y="1304"/>
                </a:lnTo>
                <a:lnTo>
                  <a:pt x="6221" y="1289"/>
                </a:lnTo>
                <a:lnTo>
                  <a:pt x="6188" y="1275"/>
                </a:lnTo>
                <a:lnTo>
                  <a:pt x="6150" y="1262"/>
                </a:lnTo>
                <a:lnTo>
                  <a:pt x="6112" y="1253"/>
                </a:lnTo>
                <a:lnTo>
                  <a:pt x="6071" y="1244"/>
                </a:lnTo>
                <a:lnTo>
                  <a:pt x="6030" y="1238"/>
                </a:lnTo>
                <a:lnTo>
                  <a:pt x="5986" y="1233"/>
                </a:lnTo>
                <a:lnTo>
                  <a:pt x="5943" y="1229"/>
                </a:lnTo>
                <a:lnTo>
                  <a:pt x="5897" y="1226"/>
                </a:lnTo>
                <a:lnTo>
                  <a:pt x="5853" y="1225"/>
                </a:lnTo>
                <a:lnTo>
                  <a:pt x="5807" y="1224"/>
                </a:lnTo>
                <a:lnTo>
                  <a:pt x="5762" y="1225"/>
                </a:lnTo>
                <a:lnTo>
                  <a:pt x="5716" y="1226"/>
                </a:lnTo>
                <a:lnTo>
                  <a:pt x="5672" y="1228"/>
                </a:lnTo>
                <a:lnTo>
                  <a:pt x="5629" y="1230"/>
                </a:lnTo>
                <a:lnTo>
                  <a:pt x="5586" y="1233"/>
                </a:lnTo>
                <a:lnTo>
                  <a:pt x="5506" y="1240"/>
                </a:lnTo>
                <a:lnTo>
                  <a:pt x="5435" y="1247"/>
                </a:lnTo>
                <a:lnTo>
                  <a:pt x="5372" y="1254"/>
                </a:lnTo>
                <a:lnTo>
                  <a:pt x="5322" y="1259"/>
                </a:lnTo>
                <a:lnTo>
                  <a:pt x="5253" y="1266"/>
                </a:lnTo>
                <a:lnTo>
                  <a:pt x="5181" y="1276"/>
                </a:lnTo>
                <a:lnTo>
                  <a:pt x="5109" y="1286"/>
                </a:lnTo>
                <a:lnTo>
                  <a:pt x="5034" y="1299"/>
                </a:lnTo>
                <a:lnTo>
                  <a:pt x="4997" y="1306"/>
                </a:lnTo>
                <a:lnTo>
                  <a:pt x="4960" y="1314"/>
                </a:lnTo>
                <a:lnTo>
                  <a:pt x="4922" y="1322"/>
                </a:lnTo>
                <a:lnTo>
                  <a:pt x="4885" y="1332"/>
                </a:lnTo>
                <a:lnTo>
                  <a:pt x="4848" y="1342"/>
                </a:lnTo>
                <a:lnTo>
                  <a:pt x="4812" y="1354"/>
                </a:lnTo>
                <a:lnTo>
                  <a:pt x="4776" y="1366"/>
                </a:lnTo>
                <a:lnTo>
                  <a:pt x="4741" y="1379"/>
                </a:lnTo>
                <a:lnTo>
                  <a:pt x="4707" y="1393"/>
                </a:lnTo>
                <a:lnTo>
                  <a:pt x="4673" y="1409"/>
                </a:lnTo>
                <a:lnTo>
                  <a:pt x="4640" y="1425"/>
                </a:lnTo>
                <a:lnTo>
                  <a:pt x="4608" y="1444"/>
                </a:lnTo>
                <a:lnTo>
                  <a:pt x="4577" y="1463"/>
                </a:lnTo>
                <a:lnTo>
                  <a:pt x="4548" y="1483"/>
                </a:lnTo>
                <a:lnTo>
                  <a:pt x="4519" y="1505"/>
                </a:lnTo>
                <a:lnTo>
                  <a:pt x="4493" y="1529"/>
                </a:lnTo>
                <a:lnTo>
                  <a:pt x="4468" y="1553"/>
                </a:lnTo>
                <a:lnTo>
                  <a:pt x="4443" y="1580"/>
                </a:lnTo>
                <a:lnTo>
                  <a:pt x="4421" y="1608"/>
                </a:lnTo>
                <a:lnTo>
                  <a:pt x="4401" y="1638"/>
                </a:lnTo>
                <a:lnTo>
                  <a:pt x="4382" y="1669"/>
                </a:lnTo>
                <a:lnTo>
                  <a:pt x="4365" y="1703"/>
                </a:lnTo>
                <a:lnTo>
                  <a:pt x="4351" y="1737"/>
                </a:lnTo>
                <a:lnTo>
                  <a:pt x="4338" y="1775"/>
                </a:lnTo>
                <a:lnTo>
                  <a:pt x="4336" y="1783"/>
                </a:lnTo>
                <a:lnTo>
                  <a:pt x="4335" y="1790"/>
                </a:lnTo>
                <a:lnTo>
                  <a:pt x="4335" y="1798"/>
                </a:lnTo>
                <a:lnTo>
                  <a:pt x="4335" y="1805"/>
                </a:lnTo>
                <a:lnTo>
                  <a:pt x="4335" y="1812"/>
                </a:lnTo>
                <a:lnTo>
                  <a:pt x="4337" y="1819"/>
                </a:lnTo>
                <a:lnTo>
                  <a:pt x="4339" y="1826"/>
                </a:lnTo>
                <a:lnTo>
                  <a:pt x="4341" y="1832"/>
                </a:lnTo>
                <a:lnTo>
                  <a:pt x="4297" y="1849"/>
                </a:lnTo>
                <a:lnTo>
                  <a:pt x="4253" y="1865"/>
                </a:lnTo>
                <a:lnTo>
                  <a:pt x="4209" y="1882"/>
                </a:lnTo>
                <a:lnTo>
                  <a:pt x="4166" y="1900"/>
                </a:lnTo>
                <a:lnTo>
                  <a:pt x="4123" y="1918"/>
                </a:lnTo>
                <a:lnTo>
                  <a:pt x="4081" y="1938"/>
                </a:lnTo>
                <a:lnTo>
                  <a:pt x="4038" y="1957"/>
                </a:lnTo>
                <a:lnTo>
                  <a:pt x="3997" y="1977"/>
                </a:lnTo>
                <a:lnTo>
                  <a:pt x="3955" y="1997"/>
                </a:lnTo>
                <a:lnTo>
                  <a:pt x="3914" y="2019"/>
                </a:lnTo>
                <a:lnTo>
                  <a:pt x="3873" y="2041"/>
                </a:lnTo>
                <a:lnTo>
                  <a:pt x="3833" y="2063"/>
                </a:lnTo>
                <a:lnTo>
                  <a:pt x="3792" y="2085"/>
                </a:lnTo>
                <a:lnTo>
                  <a:pt x="3752" y="2110"/>
                </a:lnTo>
                <a:lnTo>
                  <a:pt x="3712" y="2133"/>
                </a:lnTo>
                <a:lnTo>
                  <a:pt x="3674" y="2157"/>
                </a:lnTo>
                <a:lnTo>
                  <a:pt x="3634" y="2183"/>
                </a:lnTo>
                <a:lnTo>
                  <a:pt x="3596" y="2208"/>
                </a:lnTo>
                <a:lnTo>
                  <a:pt x="3558" y="2234"/>
                </a:lnTo>
                <a:lnTo>
                  <a:pt x="3520" y="2261"/>
                </a:lnTo>
                <a:lnTo>
                  <a:pt x="3483" y="2288"/>
                </a:lnTo>
                <a:lnTo>
                  <a:pt x="3445" y="2315"/>
                </a:lnTo>
                <a:lnTo>
                  <a:pt x="3409" y="2343"/>
                </a:lnTo>
                <a:lnTo>
                  <a:pt x="3372" y="2372"/>
                </a:lnTo>
                <a:lnTo>
                  <a:pt x="3336" y="2400"/>
                </a:lnTo>
                <a:lnTo>
                  <a:pt x="3300" y="2430"/>
                </a:lnTo>
                <a:lnTo>
                  <a:pt x="3265" y="2459"/>
                </a:lnTo>
                <a:lnTo>
                  <a:pt x="3229" y="2489"/>
                </a:lnTo>
                <a:lnTo>
                  <a:pt x="3194" y="2520"/>
                </a:lnTo>
                <a:lnTo>
                  <a:pt x="3160" y="2551"/>
                </a:lnTo>
                <a:lnTo>
                  <a:pt x="3125" y="2583"/>
                </a:lnTo>
                <a:lnTo>
                  <a:pt x="3092" y="2615"/>
                </a:lnTo>
                <a:lnTo>
                  <a:pt x="3101" y="2576"/>
                </a:lnTo>
                <a:lnTo>
                  <a:pt x="3110" y="2538"/>
                </a:lnTo>
                <a:lnTo>
                  <a:pt x="3119" y="2500"/>
                </a:lnTo>
                <a:lnTo>
                  <a:pt x="3126" y="2461"/>
                </a:lnTo>
                <a:lnTo>
                  <a:pt x="3134" y="2423"/>
                </a:lnTo>
                <a:lnTo>
                  <a:pt x="3140" y="2384"/>
                </a:lnTo>
                <a:lnTo>
                  <a:pt x="3147" y="2346"/>
                </a:lnTo>
                <a:lnTo>
                  <a:pt x="3152" y="2307"/>
                </a:lnTo>
                <a:lnTo>
                  <a:pt x="3159" y="2268"/>
                </a:lnTo>
                <a:lnTo>
                  <a:pt x="3164" y="2229"/>
                </a:lnTo>
                <a:lnTo>
                  <a:pt x="3168" y="2190"/>
                </a:lnTo>
                <a:lnTo>
                  <a:pt x="3172" y="2151"/>
                </a:lnTo>
                <a:lnTo>
                  <a:pt x="3178" y="2073"/>
                </a:lnTo>
                <a:lnTo>
                  <a:pt x="3181" y="1995"/>
                </a:lnTo>
                <a:lnTo>
                  <a:pt x="3182" y="1966"/>
                </a:lnTo>
                <a:lnTo>
                  <a:pt x="3183" y="1938"/>
                </a:lnTo>
                <a:lnTo>
                  <a:pt x="3184" y="1908"/>
                </a:lnTo>
                <a:lnTo>
                  <a:pt x="3185" y="1879"/>
                </a:lnTo>
                <a:lnTo>
                  <a:pt x="3192" y="1884"/>
                </a:lnTo>
                <a:lnTo>
                  <a:pt x="3200" y="1887"/>
                </a:lnTo>
                <a:lnTo>
                  <a:pt x="3208" y="1890"/>
                </a:lnTo>
                <a:lnTo>
                  <a:pt x="3216" y="1892"/>
                </a:lnTo>
                <a:lnTo>
                  <a:pt x="3225" y="1894"/>
                </a:lnTo>
                <a:lnTo>
                  <a:pt x="3233" y="1894"/>
                </a:lnTo>
                <a:lnTo>
                  <a:pt x="3243" y="1894"/>
                </a:lnTo>
                <a:lnTo>
                  <a:pt x="3251" y="1893"/>
                </a:lnTo>
                <a:lnTo>
                  <a:pt x="3259" y="1890"/>
                </a:lnTo>
                <a:lnTo>
                  <a:pt x="3266" y="1887"/>
                </a:lnTo>
                <a:lnTo>
                  <a:pt x="3273" y="1883"/>
                </a:lnTo>
                <a:lnTo>
                  <a:pt x="3280" y="1877"/>
                </a:lnTo>
                <a:lnTo>
                  <a:pt x="3286" y="1871"/>
                </a:lnTo>
                <a:lnTo>
                  <a:pt x="3291" y="1863"/>
                </a:lnTo>
                <a:lnTo>
                  <a:pt x="3296" y="1854"/>
                </a:lnTo>
                <a:lnTo>
                  <a:pt x="3300" y="1844"/>
                </a:lnTo>
                <a:lnTo>
                  <a:pt x="3317" y="1781"/>
                </a:lnTo>
                <a:lnTo>
                  <a:pt x="3334" y="1718"/>
                </a:lnTo>
                <a:lnTo>
                  <a:pt x="3347" y="1655"/>
                </a:lnTo>
                <a:lnTo>
                  <a:pt x="3357" y="1592"/>
                </a:lnTo>
                <a:lnTo>
                  <a:pt x="3365" y="1529"/>
                </a:lnTo>
                <a:lnTo>
                  <a:pt x="3371" y="1466"/>
                </a:lnTo>
                <a:lnTo>
                  <a:pt x="3374" y="1403"/>
                </a:lnTo>
                <a:lnTo>
                  <a:pt x="3375" y="1340"/>
                </a:lnTo>
                <a:lnTo>
                  <a:pt x="3374" y="1278"/>
                </a:lnTo>
                <a:lnTo>
                  <a:pt x="3370" y="1215"/>
                </a:lnTo>
                <a:lnTo>
                  <a:pt x="3364" y="1152"/>
                </a:lnTo>
                <a:lnTo>
                  <a:pt x="3356" y="1090"/>
                </a:lnTo>
                <a:lnTo>
                  <a:pt x="3346" y="1030"/>
                </a:lnTo>
                <a:lnTo>
                  <a:pt x="3334" y="968"/>
                </a:lnTo>
                <a:lnTo>
                  <a:pt x="3319" y="908"/>
                </a:lnTo>
                <a:lnTo>
                  <a:pt x="3301" y="847"/>
                </a:lnTo>
                <a:lnTo>
                  <a:pt x="3282" y="789"/>
                </a:lnTo>
                <a:lnTo>
                  <a:pt x="3261" y="730"/>
                </a:lnTo>
                <a:lnTo>
                  <a:pt x="3238" y="672"/>
                </a:lnTo>
                <a:lnTo>
                  <a:pt x="3212" y="616"/>
                </a:lnTo>
                <a:lnTo>
                  <a:pt x="3185" y="559"/>
                </a:lnTo>
                <a:lnTo>
                  <a:pt x="3156" y="504"/>
                </a:lnTo>
                <a:lnTo>
                  <a:pt x="3124" y="449"/>
                </a:lnTo>
                <a:lnTo>
                  <a:pt x="3091" y="397"/>
                </a:lnTo>
                <a:lnTo>
                  <a:pt x="3055" y="344"/>
                </a:lnTo>
                <a:lnTo>
                  <a:pt x="3018" y="294"/>
                </a:lnTo>
                <a:lnTo>
                  <a:pt x="2978" y="244"/>
                </a:lnTo>
                <a:lnTo>
                  <a:pt x="2938" y="195"/>
                </a:lnTo>
                <a:lnTo>
                  <a:pt x="2894" y="148"/>
                </a:lnTo>
                <a:lnTo>
                  <a:pt x="2850" y="102"/>
                </a:lnTo>
                <a:lnTo>
                  <a:pt x="2803" y="58"/>
                </a:lnTo>
                <a:lnTo>
                  <a:pt x="2755" y="14"/>
                </a:lnTo>
                <a:lnTo>
                  <a:pt x="2746" y="9"/>
                </a:lnTo>
                <a:lnTo>
                  <a:pt x="2739" y="5"/>
                </a:lnTo>
                <a:lnTo>
                  <a:pt x="2730" y="2"/>
                </a:lnTo>
                <a:lnTo>
                  <a:pt x="2722" y="0"/>
                </a:lnTo>
                <a:lnTo>
                  <a:pt x="2714" y="0"/>
                </a:lnTo>
                <a:lnTo>
                  <a:pt x="2705" y="1"/>
                </a:lnTo>
                <a:lnTo>
                  <a:pt x="2697" y="2"/>
                </a:lnTo>
                <a:lnTo>
                  <a:pt x="2689" y="5"/>
                </a:lnTo>
                <a:lnTo>
                  <a:pt x="2681" y="8"/>
                </a:lnTo>
                <a:lnTo>
                  <a:pt x="2673" y="12"/>
                </a:lnTo>
                <a:lnTo>
                  <a:pt x="2665" y="17"/>
                </a:lnTo>
                <a:lnTo>
                  <a:pt x="2658" y="23"/>
                </a:lnTo>
                <a:lnTo>
                  <a:pt x="2652" y="29"/>
                </a:lnTo>
                <a:lnTo>
                  <a:pt x="2647" y="36"/>
                </a:lnTo>
                <a:lnTo>
                  <a:pt x="2643" y="44"/>
                </a:lnTo>
                <a:lnTo>
                  <a:pt x="2639" y="52"/>
                </a:lnTo>
                <a:lnTo>
                  <a:pt x="2625" y="89"/>
                </a:lnTo>
                <a:lnTo>
                  <a:pt x="2611" y="127"/>
                </a:lnTo>
                <a:lnTo>
                  <a:pt x="2599" y="165"/>
                </a:lnTo>
                <a:lnTo>
                  <a:pt x="2587" y="202"/>
                </a:lnTo>
                <a:lnTo>
                  <a:pt x="2575" y="241"/>
                </a:lnTo>
                <a:lnTo>
                  <a:pt x="2564" y="279"/>
                </a:lnTo>
                <a:lnTo>
                  <a:pt x="2555" y="318"/>
                </a:lnTo>
                <a:lnTo>
                  <a:pt x="2546" y="357"/>
                </a:lnTo>
                <a:lnTo>
                  <a:pt x="2538" y="396"/>
                </a:lnTo>
                <a:lnTo>
                  <a:pt x="2531" y="435"/>
                </a:lnTo>
                <a:lnTo>
                  <a:pt x="2524" y="475"/>
                </a:lnTo>
                <a:lnTo>
                  <a:pt x="2519" y="513"/>
                </a:lnTo>
                <a:lnTo>
                  <a:pt x="2514" y="553"/>
                </a:lnTo>
                <a:lnTo>
                  <a:pt x="2510" y="592"/>
                </a:lnTo>
                <a:lnTo>
                  <a:pt x="2506" y="632"/>
                </a:lnTo>
                <a:lnTo>
                  <a:pt x="2503" y="671"/>
                </a:lnTo>
                <a:lnTo>
                  <a:pt x="2501" y="711"/>
                </a:lnTo>
                <a:lnTo>
                  <a:pt x="2500" y="750"/>
                </a:lnTo>
                <a:lnTo>
                  <a:pt x="2500" y="791"/>
                </a:lnTo>
                <a:lnTo>
                  <a:pt x="2501" y="830"/>
                </a:lnTo>
                <a:lnTo>
                  <a:pt x="2502" y="870"/>
                </a:lnTo>
                <a:lnTo>
                  <a:pt x="2506" y="909"/>
                </a:lnTo>
                <a:lnTo>
                  <a:pt x="2509" y="949"/>
                </a:lnTo>
                <a:lnTo>
                  <a:pt x="2513" y="988"/>
                </a:lnTo>
                <a:lnTo>
                  <a:pt x="2517" y="1028"/>
                </a:lnTo>
                <a:lnTo>
                  <a:pt x="2523" y="1067"/>
                </a:lnTo>
                <a:lnTo>
                  <a:pt x="2530" y="1107"/>
                </a:lnTo>
                <a:lnTo>
                  <a:pt x="2537" y="1146"/>
                </a:lnTo>
                <a:lnTo>
                  <a:pt x="2545" y="1185"/>
                </a:lnTo>
                <a:lnTo>
                  <a:pt x="2554" y="1224"/>
                </a:lnTo>
                <a:lnTo>
                  <a:pt x="2564" y="1263"/>
                </a:lnTo>
                <a:lnTo>
                  <a:pt x="2574" y="1302"/>
                </a:lnTo>
                <a:lnTo>
                  <a:pt x="2583" y="1332"/>
                </a:lnTo>
                <a:lnTo>
                  <a:pt x="2597" y="1373"/>
                </a:lnTo>
                <a:lnTo>
                  <a:pt x="2613" y="1419"/>
                </a:lnTo>
                <a:lnTo>
                  <a:pt x="2633" y="1473"/>
                </a:lnTo>
                <a:lnTo>
                  <a:pt x="2655" y="1530"/>
                </a:lnTo>
                <a:lnTo>
                  <a:pt x="2681" y="1589"/>
                </a:lnTo>
                <a:lnTo>
                  <a:pt x="2695" y="1620"/>
                </a:lnTo>
                <a:lnTo>
                  <a:pt x="2709" y="1650"/>
                </a:lnTo>
                <a:lnTo>
                  <a:pt x="2724" y="1680"/>
                </a:lnTo>
                <a:lnTo>
                  <a:pt x="2739" y="1709"/>
                </a:lnTo>
                <a:lnTo>
                  <a:pt x="2756" y="1738"/>
                </a:lnTo>
                <a:lnTo>
                  <a:pt x="2772" y="1766"/>
                </a:lnTo>
                <a:lnTo>
                  <a:pt x="2789" y="1793"/>
                </a:lnTo>
                <a:lnTo>
                  <a:pt x="2806" y="1818"/>
                </a:lnTo>
                <a:lnTo>
                  <a:pt x="2824" y="1843"/>
                </a:lnTo>
                <a:lnTo>
                  <a:pt x="2843" y="1865"/>
                </a:lnTo>
                <a:lnTo>
                  <a:pt x="2861" y="1885"/>
                </a:lnTo>
                <a:lnTo>
                  <a:pt x="2880" y="1903"/>
                </a:lnTo>
                <a:lnTo>
                  <a:pt x="2899" y="1919"/>
                </a:lnTo>
                <a:lnTo>
                  <a:pt x="2919" y="1933"/>
                </a:lnTo>
                <a:lnTo>
                  <a:pt x="2939" y="1944"/>
                </a:lnTo>
                <a:lnTo>
                  <a:pt x="2959" y="1951"/>
                </a:lnTo>
                <a:lnTo>
                  <a:pt x="2979" y="1956"/>
                </a:lnTo>
                <a:lnTo>
                  <a:pt x="3000" y="1957"/>
                </a:lnTo>
                <a:lnTo>
                  <a:pt x="3021" y="1954"/>
                </a:lnTo>
                <a:lnTo>
                  <a:pt x="3042" y="1948"/>
                </a:lnTo>
                <a:lnTo>
                  <a:pt x="3042" y="1956"/>
                </a:lnTo>
                <a:lnTo>
                  <a:pt x="3042" y="1965"/>
                </a:lnTo>
                <a:lnTo>
                  <a:pt x="3042" y="1974"/>
                </a:lnTo>
                <a:lnTo>
                  <a:pt x="3042" y="1982"/>
                </a:lnTo>
                <a:lnTo>
                  <a:pt x="3040" y="2034"/>
                </a:lnTo>
                <a:lnTo>
                  <a:pt x="3037" y="2085"/>
                </a:lnTo>
                <a:lnTo>
                  <a:pt x="3033" y="2137"/>
                </a:lnTo>
                <a:lnTo>
                  <a:pt x="3029" y="2189"/>
                </a:lnTo>
                <a:lnTo>
                  <a:pt x="3023" y="2239"/>
                </a:lnTo>
                <a:lnTo>
                  <a:pt x="3017" y="2290"/>
                </a:lnTo>
                <a:lnTo>
                  <a:pt x="3010" y="2341"/>
                </a:lnTo>
                <a:lnTo>
                  <a:pt x="3002" y="2391"/>
                </a:lnTo>
                <a:lnTo>
                  <a:pt x="2994" y="2442"/>
                </a:lnTo>
                <a:lnTo>
                  <a:pt x="2983" y="2492"/>
                </a:lnTo>
                <a:lnTo>
                  <a:pt x="2973" y="2542"/>
                </a:lnTo>
                <a:lnTo>
                  <a:pt x="2963" y="2593"/>
                </a:lnTo>
                <a:lnTo>
                  <a:pt x="2952" y="2642"/>
                </a:lnTo>
                <a:lnTo>
                  <a:pt x="2940" y="2693"/>
                </a:lnTo>
                <a:lnTo>
                  <a:pt x="2928" y="2743"/>
                </a:lnTo>
                <a:lnTo>
                  <a:pt x="2916" y="2793"/>
                </a:lnTo>
                <a:lnTo>
                  <a:pt x="2866" y="2847"/>
                </a:lnTo>
                <a:lnTo>
                  <a:pt x="2817" y="2900"/>
                </a:lnTo>
                <a:lnTo>
                  <a:pt x="2770" y="2956"/>
                </a:lnTo>
                <a:lnTo>
                  <a:pt x="2723" y="3012"/>
                </a:lnTo>
                <a:lnTo>
                  <a:pt x="2678" y="3069"/>
                </a:lnTo>
                <a:lnTo>
                  <a:pt x="2632" y="3126"/>
                </a:lnTo>
                <a:lnTo>
                  <a:pt x="2588" y="3185"/>
                </a:lnTo>
                <a:lnTo>
                  <a:pt x="2544" y="3244"/>
                </a:lnTo>
                <a:lnTo>
                  <a:pt x="2501" y="3303"/>
                </a:lnTo>
                <a:lnTo>
                  <a:pt x="2459" y="3364"/>
                </a:lnTo>
                <a:lnTo>
                  <a:pt x="2418" y="3425"/>
                </a:lnTo>
                <a:lnTo>
                  <a:pt x="2377" y="3487"/>
                </a:lnTo>
                <a:lnTo>
                  <a:pt x="2337" y="3549"/>
                </a:lnTo>
                <a:lnTo>
                  <a:pt x="2299" y="3612"/>
                </a:lnTo>
                <a:lnTo>
                  <a:pt x="2261" y="3676"/>
                </a:lnTo>
                <a:lnTo>
                  <a:pt x="2223" y="3740"/>
                </a:lnTo>
                <a:lnTo>
                  <a:pt x="2187" y="3805"/>
                </a:lnTo>
                <a:lnTo>
                  <a:pt x="2150" y="3869"/>
                </a:lnTo>
                <a:lnTo>
                  <a:pt x="2116" y="3935"/>
                </a:lnTo>
                <a:lnTo>
                  <a:pt x="2081" y="4001"/>
                </a:lnTo>
                <a:lnTo>
                  <a:pt x="2048" y="4067"/>
                </a:lnTo>
                <a:lnTo>
                  <a:pt x="2014" y="4134"/>
                </a:lnTo>
                <a:lnTo>
                  <a:pt x="1983" y="4201"/>
                </a:lnTo>
                <a:lnTo>
                  <a:pt x="1952" y="4268"/>
                </a:lnTo>
                <a:lnTo>
                  <a:pt x="1921" y="4336"/>
                </a:lnTo>
                <a:lnTo>
                  <a:pt x="1891" y="4404"/>
                </a:lnTo>
                <a:lnTo>
                  <a:pt x="1863" y="4473"/>
                </a:lnTo>
                <a:lnTo>
                  <a:pt x="1834" y="4541"/>
                </a:lnTo>
                <a:lnTo>
                  <a:pt x="1807" y="4609"/>
                </a:lnTo>
                <a:lnTo>
                  <a:pt x="1780" y="4678"/>
                </a:lnTo>
                <a:lnTo>
                  <a:pt x="1754" y="4748"/>
                </a:lnTo>
                <a:lnTo>
                  <a:pt x="1729" y="4817"/>
                </a:lnTo>
                <a:lnTo>
                  <a:pt x="1694" y="4747"/>
                </a:lnTo>
                <a:lnTo>
                  <a:pt x="1660" y="4676"/>
                </a:lnTo>
                <a:lnTo>
                  <a:pt x="1629" y="4605"/>
                </a:lnTo>
                <a:lnTo>
                  <a:pt x="1599" y="4534"/>
                </a:lnTo>
                <a:lnTo>
                  <a:pt x="1585" y="4499"/>
                </a:lnTo>
                <a:lnTo>
                  <a:pt x="1572" y="4464"/>
                </a:lnTo>
                <a:lnTo>
                  <a:pt x="1560" y="4428"/>
                </a:lnTo>
                <a:lnTo>
                  <a:pt x="1547" y="4393"/>
                </a:lnTo>
                <a:lnTo>
                  <a:pt x="1536" y="4356"/>
                </a:lnTo>
                <a:lnTo>
                  <a:pt x="1524" y="4321"/>
                </a:lnTo>
                <a:lnTo>
                  <a:pt x="1513" y="4284"/>
                </a:lnTo>
                <a:lnTo>
                  <a:pt x="1503" y="4249"/>
                </a:lnTo>
                <a:lnTo>
                  <a:pt x="1494" y="4212"/>
                </a:lnTo>
                <a:lnTo>
                  <a:pt x="1485" y="4176"/>
                </a:lnTo>
                <a:lnTo>
                  <a:pt x="1476" y="4141"/>
                </a:lnTo>
                <a:lnTo>
                  <a:pt x="1468" y="4104"/>
                </a:lnTo>
                <a:lnTo>
                  <a:pt x="1461" y="4068"/>
                </a:lnTo>
                <a:lnTo>
                  <a:pt x="1454" y="4031"/>
                </a:lnTo>
                <a:lnTo>
                  <a:pt x="1448" y="3995"/>
                </a:lnTo>
                <a:lnTo>
                  <a:pt x="1441" y="3958"/>
                </a:lnTo>
                <a:lnTo>
                  <a:pt x="1436" y="3922"/>
                </a:lnTo>
                <a:lnTo>
                  <a:pt x="1431" y="3885"/>
                </a:lnTo>
                <a:lnTo>
                  <a:pt x="1427" y="3849"/>
                </a:lnTo>
                <a:lnTo>
                  <a:pt x="1423" y="3812"/>
                </a:lnTo>
                <a:lnTo>
                  <a:pt x="1420" y="3775"/>
                </a:lnTo>
                <a:lnTo>
                  <a:pt x="1417" y="3739"/>
                </a:lnTo>
                <a:lnTo>
                  <a:pt x="1415" y="3701"/>
                </a:lnTo>
                <a:lnTo>
                  <a:pt x="1413" y="3664"/>
                </a:lnTo>
                <a:lnTo>
                  <a:pt x="1422" y="3667"/>
                </a:lnTo>
                <a:lnTo>
                  <a:pt x="1430" y="3668"/>
                </a:lnTo>
                <a:lnTo>
                  <a:pt x="1439" y="3668"/>
                </a:lnTo>
                <a:lnTo>
                  <a:pt x="1449" y="3667"/>
                </a:lnTo>
                <a:lnTo>
                  <a:pt x="1458" y="3665"/>
                </a:lnTo>
                <a:lnTo>
                  <a:pt x="1467" y="3661"/>
                </a:lnTo>
                <a:lnTo>
                  <a:pt x="1476" y="3656"/>
                </a:lnTo>
                <a:lnTo>
                  <a:pt x="1485" y="3650"/>
                </a:lnTo>
                <a:lnTo>
                  <a:pt x="1549" y="3596"/>
                </a:lnTo>
                <a:lnTo>
                  <a:pt x="1608" y="3539"/>
                </a:lnTo>
                <a:lnTo>
                  <a:pt x="1664" y="3481"/>
                </a:lnTo>
                <a:lnTo>
                  <a:pt x="1715" y="3421"/>
                </a:lnTo>
                <a:lnTo>
                  <a:pt x="1761" y="3358"/>
                </a:lnTo>
                <a:lnTo>
                  <a:pt x="1804" y="3294"/>
                </a:lnTo>
                <a:lnTo>
                  <a:pt x="1841" y="3227"/>
                </a:lnTo>
                <a:lnTo>
                  <a:pt x="1876" y="3161"/>
                </a:lnTo>
                <a:lnTo>
                  <a:pt x="1906" y="3092"/>
                </a:lnTo>
                <a:lnTo>
                  <a:pt x="1932" y="3022"/>
                </a:lnTo>
                <a:lnTo>
                  <a:pt x="1955" y="2950"/>
                </a:lnTo>
                <a:lnTo>
                  <a:pt x="1974" y="2878"/>
                </a:lnTo>
                <a:lnTo>
                  <a:pt x="1989" y="2804"/>
                </a:lnTo>
                <a:lnTo>
                  <a:pt x="2000" y="2730"/>
                </a:lnTo>
                <a:lnTo>
                  <a:pt x="2008" y="2655"/>
                </a:lnTo>
                <a:lnTo>
                  <a:pt x="2012" y="2581"/>
                </a:lnTo>
                <a:lnTo>
                  <a:pt x="2013" y="2505"/>
                </a:lnTo>
                <a:lnTo>
                  <a:pt x="2011" y="2429"/>
                </a:lnTo>
                <a:lnTo>
                  <a:pt x="2006" y="2353"/>
                </a:lnTo>
                <a:lnTo>
                  <a:pt x="1997" y="2277"/>
                </a:lnTo>
                <a:lnTo>
                  <a:pt x="1986" y="2200"/>
                </a:lnTo>
                <a:lnTo>
                  <a:pt x="1971" y="2124"/>
                </a:lnTo>
                <a:lnTo>
                  <a:pt x="1954" y="2049"/>
                </a:lnTo>
                <a:lnTo>
                  <a:pt x="1933" y="1974"/>
                </a:lnTo>
                <a:lnTo>
                  <a:pt x="1910" y="1899"/>
                </a:lnTo>
                <a:lnTo>
                  <a:pt x="1884" y="1826"/>
                </a:lnTo>
                <a:lnTo>
                  <a:pt x="1856" y="1753"/>
                </a:lnTo>
                <a:lnTo>
                  <a:pt x="1824" y="1682"/>
                </a:lnTo>
                <a:lnTo>
                  <a:pt x="1791" y="1611"/>
                </a:lnTo>
                <a:lnTo>
                  <a:pt x="1754" y="1541"/>
                </a:lnTo>
                <a:lnTo>
                  <a:pt x="1716" y="1473"/>
                </a:lnTo>
                <a:lnTo>
                  <a:pt x="1675" y="1406"/>
                </a:lnTo>
                <a:lnTo>
                  <a:pt x="1669" y="1397"/>
                </a:lnTo>
                <a:lnTo>
                  <a:pt x="1662" y="1389"/>
                </a:lnTo>
                <a:lnTo>
                  <a:pt x="1654" y="1382"/>
                </a:lnTo>
                <a:lnTo>
                  <a:pt x="1645" y="1376"/>
                </a:lnTo>
                <a:lnTo>
                  <a:pt x="1636" y="1371"/>
                </a:lnTo>
                <a:lnTo>
                  <a:pt x="1627" y="1367"/>
                </a:lnTo>
                <a:lnTo>
                  <a:pt x="1617" y="1363"/>
                </a:lnTo>
                <a:lnTo>
                  <a:pt x="1607" y="1361"/>
                </a:lnTo>
                <a:lnTo>
                  <a:pt x="1597" y="1361"/>
                </a:lnTo>
                <a:lnTo>
                  <a:pt x="1587" y="1361"/>
                </a:lnTo>
                <a:lnTo>
                  <a:pt x="1577" y="1363"/>
                </a:lnTo>
                <a:lnTo>
                  <a:pt x="1568" y="1366"/>
                </a:lnTo>
                <a:lnTo>
                  <a:pt x="1558" y="1371"/>
                </a:lnTo>
                <a:lnTo>
                  <a:pt x="1550" y="1378"/>
                </a:lnTo>
                <a:lnTo>
                  <a:pt x="1542" y="1386"/>
                </a:lnTo>
                <a:lnTo>
                  <a:pt x="1535" y="1395"/>
                </a:lnTo>
                <a:lnTo>
                  <a:pt x="1487" y="1467"/>
                </a:lnTo>
                <a:lnTo>
                  <a:pt x="1439" y="1540"/>
                </a:lnTo>
                <a:lnTo>
                  <a:pt x="1393" y="1613"/>
                </a:lnTo>
                <a:lnTo>
                  <a:pt x="1346" y="1687"/>
                </a:lnTo>
                <a:lnTo>
                  <a:pt x="1302" y="1761"/>
                </a:lnTo>
                <a:lnTo>
                  <a:pt x="1258" y="1835"/>
                </a:lnTo>
                <a:lnTo>
                  <a:pt x="1236" y="1874"/>
                </a:lnTo>
                <a:lnTo>
                  <a:pt x="1216" y="1911"/>
                </a:lnTo>
                <a:lnTo>
                  <a:pt x="1195" y="1950"/>
                </a:lnTo>
                <a:lnTo>
                  <a:pt x="1175" y="1988"/>
                </a:lnTo>
                <a:lnTo>
                  <a:pt x="1156" y="2028"/>
                </a:lnTo>
                <a:lnTo>
                  <a:pt x="1137" y="2066"/>
                </a:lnTo>
                <a:lnTo>
                  <a:pt x="1118" y="2106"/>
                </a:lnTo>
                <a:lnTo>
                  <a:pt x="1101" y="2145"/>
                </a:lnTo>
                <a:lnTo>
                  <a:pt x="1084" y="2185"/>
                </a:lnTo>
                <a:lnTo>
                  <a:pt x="1068" y="2225"/>
                </a:lnTo>
                <a:lnTo>
                  <a:pt x="1053" y="2266"/>
                </a:lnTo>
                <a:lnTo>
                  <a:pt x="1037" y="2306"/>
                </a:lnTo>
                <a:lnTo>
                  <a:pt x="1024" y="2347"/>
                </a:lnTo>
                <a:lnTo>
                  <a:pt x="1011" y="2388"/>
                </a:lnTo>
                <a:lnTo>
                  <a:pt x="999" y="2430"/>
                </a:lnTo>
                <a:lnTo>
                  <a:pt x="988" y="2471"/>
                </a:lnTo>
                <a:lnTo>
                  <a:pt x="978" y="2514"/>
                </a:lnTo>
                <a:lnTo>
                  <a:pt x="969" y="2556"/>
                </a:lnTo>
                <a:lnTo>
                  <a:pt x="962" y="2599"/>
                </a:lnTo>
                <a:lnTo>
                  <a:pt x="954" y="2642"/>
                </a:lnTo>
                <a:lnTo>
                  <a:pt x="950" y="2669"/>
                </a:lnTo>
                <a:lnTo>
                  <a:pt x="947" y="2697"/>
                </a:lnTo>
                <a:lnTo>
                  <a:pt x="944" y="2726"/>
                </a:lnTo>
                <a:lnTo>
                  <a:pt x="941" y="2757"/>
                </a:lnTo>
                <a:lnTo>
                  <a:pt x="939" y="2789"/>
                </a:lnTo>
                <a:lnTo>
                  <a:pt x="938" y="2821"/>
                </a:lnTo>
                <a:lnTo>
                  <a:pt x="937" y="2854"/>
                </a:lnTo>
                <a:lnTo>
                  <a:pt x="937" y="2888"/>
                </a:lnTo>
                <a:lnTo>
                  <a:pt x="937" y="2923"/>
                </a:lnTo>
                <a:lnTo>
                  <a:pt x="939" y="2957"/>
                </a:lnTo>
                <a:lnTo>
                  <a:pt x="940" y="2992"/>
                </a:lnTo>
                <a:lnTo>
                  <a:pt x="943" y="3027"/>
                </a:lnTo>
                <a:lnTo>
                  <a:pt x="947" y="3062"/>
                </a:lnTo>
                <a:lnTo>
                  <a:pt x="951" y="3097"/>
                </a:lnTo>
                <a:lnTo>
                  <a:pt x="956" y="3132"/>
                </a:lnTo>
                <a:lnTo>
                  <a:pt x="964" y="3167"/>
                </a:lnTo>
                <a:lnTo>
                  <a:pt x="971" y="3201"/>
                </a:lnTo>
                <a:lnTo>
                  <a:pt x="979" y="3235"/>
                </a:lnTo>
                <a:lnTo>
                  <a:pt x="989" y="3268"/>
                </a:lnTo>
                <a:lnTo>
                  <a:pt x="999" y="3300"/>
                </a:lnTo>
                <a:lnTo>
                  <a:pt x="1011" y="3332"/>
                </a:lnTo>
                <a:lnTo>
                  <a:pt x="1024" y="3362"/>
                </a:lnTo>
                <a:lnTo>
                  <a:pt x="1039" y="3391"/>
                </a:lnTo>
                <a:lnTo>
                  <a:pt x="1055" y="3419"/>
                </a:lnTo>
                <a:lnTo>
                  <a:pt x="1072" y="3446"/>
                </a:lnTo>
                <a:lnTo>
                  <a:pt x="1091" y="3471"/>
                </a:lnTo>
                <a:lnTo>
                  <a:pt x="1110" y="3495"/>
                </a:lnTo>
                <a:lnTo>
                  <a:pt x="1133" y="3517"/>
                </a:lnTo>
                <a:lnTo>
                  <a:pt x="1156" y="3537"/>
                </a:lnTo>
                <a:lnTo>
                  <a:pt x="1180" y="3555"/>
                </a:lnTo>
                <a:lnTo>
                  <a:pt x="1207" y="3573"/>
                </a:lnTo>
                <a:lnTo>
                  <a:pt x="1235" y="3587"/>
                </a:lnTo>
                <a:lnTo>
                  <a:pt x="1235" y="3632"/>
                </a:lnTo>
                <a:lnTo>
                  <a:pt x="1237" y="3678"/>
                </a:lnTo>
                <a:lnTo>
                  <a:pt x="1239" y="3723"/>
                </a:lnTo>
                <a:lnTo>
                  <a:pt x="1242" y="3768"/>
                </a:lnTo>
                <a:lnTo>
                  <a:pt x="1247" y="3814"/>
                </a:lnTo>
                <a:lnTo>
                  <a:pt x="1252" y="3859"/>
                </a:lnTo>
                <a:lnTo>
                  <a:pt x="1257" y="3904"/>
                </a:lnTo>
                <a:lnTo>
                  <a:pt x="1264" y="3949"/>
                </a:lnTo>
                <a:lnTo>
                  <a:pt x="1272" y="3994"/>
                </a:lnTo>
                <a:lnTo>
                  <a:pt x="1280" y="4038"/>
                </a:lnTo>
                <a:lnTo>
                  <a:pt x="1291" y="4083"/>
                </a:lnTo>
                <a:lnTo>
                  <a:pt x="1301" y="4127"/>
                </a:lnTo>
                <a:lnTo>
                  <a:pt x="1312" y="4171"/>
                </a:lnTo>
                <a:lnTo>
                  <a:pt x="1324" y="4216"/>
                </a:lnTo>
                <a:lnTo>
                  <a:pt x="1337" y="4259"/>
                </a:lnTo>
                <a:lnTo>
                  <a:pt x="1351" y="4302"/>
                </a:lnTo>
                <a:lnTo>
                  <a:pt x="1365" y="4345"/>
                </a:lnTo>
                <a:lnTo>
                  <a:pt x="1382" y="4388"/>
                </a:lnTo>
                <a:lnTo>
                  <a:pt x="1398" y="4429"/>
                </a:lnTo>
                <a:lnTo>
                  <a:pt x="1415" y="4472"/>
                </a:lnTo>
                <a:lnTo>
                  <a:pt x="1433" y="4512"/>
                </a:lnTo>
                <a:lnTo>
                  <a:pt x="1453" y="4554"/>
                </a:lnTo>
                <a:lnTo>
                  <a:pt x="1472" y="4594"/>
                </a:lnTo>
                <a:lnTo>
                  <a:pt x="1493" y="4634"/>
                </a:lnTo>
                <a:lnTo>
                  <a:pt x="1514" y="4673"/>
                </a:lnTo>
                <a:lnTo>
                  <a:pt x="1537" y="4713"/>
                </a:lnTo>
                <a:lnTo>
                  <a:pt x="1560" y="4751"/>
                </a:lnTo>
                <a:lnTo>
                  <a:pt x="1584" y="4789"/>
                </a:lnTo>
                <a:lnTo>
                  <a:pt x="1608" y="4826"/>
                </a:lnTo>
                <a:lnTo>
                  <a:pt x="1635" y="4862"/>
                </a:lnTo>
                <a:lnTo>
                  <a:pt x="1661" y="4898"/>
                </a:lnTo>
                <a:lnTo>
                  <a:pt x="1688" y="4933"/>
                </a:lnTo>
                <a:lnTo>
                  <a:pt x="1668" y="4993"/>
                </a:lnTo>
                <a:lnTo>
                  <a:pt x="1649" y="5053"/>
                </a:lnTo>
                <a:lnTo>
                  <a:pt x="1630" y="5112"/>
                </a:lnTo>
                <a:lnTo>
                  <a:pt x="1612" y="5171"/>
                </a:lnTo>
                <a:lnTo>
                  <a:pt x="1594" y="5231"/>
                </a:lnTo>
                <a:lnTo>
                  <a:pt x="1577" y="5291"/>
                </a:lnTo>
                <a:lnTo>
                  <a:pt x="1560" y="5350"/>
                </a:lnTo>
                <a:lnTo>
                  <a:pt x="1544" y="5409"/>
                </a:lnTo>
                <a:lnTo>
                  <a:pt x="1529" y="5469"/>
                </a:lnTo>
                <a:lnTo>
                  <a:pt x="1513" y="5529"/>
                </a:lnTo>
                <a:lnTo>
                  <a:pt x="1499" y="5587"/>
                </a:lnTo>
                <a:lnTo>
                  <a:pt x="1485" y="5646"/>
                </a:lnTo>
                <a:lnTo>
                  <a:pt x="1472" y="5706"/>
                </a:lnTo>
                <a:lnTo>
                  <a:pt x="1459" y="5764"/>
                </a:lnTo>
                <a:lnTo>
                  <a:pt x="1446" y="5823"/>
                </a:lnTo>
                <a:lnTo>
                  <a:pt x="1435" y="5881"/>
                </a:lnTo>
                <a:lnTo>
                  <a:pt x="1420" y="5961"/>
                </a:lnTo>
                <a:lnTo>
                  <a:pt x="1405" y="6041"/>
                </a:lnTo>
                <a:lnTo>
                  <a:pt x="1391" y="6121"/>
                </a:lnTo>
                <a:lnTo>
                  <a:pt x="1378" y="6202"/>
                </a:lnTo>
                <a:lnTo>
                  <a:pt x="1365" y="6282"/>
                </a:lnTo>
                <a:lnTo>
                  <a:pt x="1353" y="6362"/>
                </a:lnTo>
                <a:lnTo>
                  <a:pt x="1342" y="6442"/>
                </a:lnTo>
                <a:lnTo>
                  <a:pt x="1331" y="6523"/>
                </a:lnTo>
                <a:lnTo>
                  <a:pt x="1321" y="6603"/>
                </a:lnTo>
                <a:lnTo>
                  <a:pt x="1311" y="6684"/>
                </a:lnTo>
                <a:lnTo>
                  <a:pt x="1302" y="6765"/>
                </a:lnTo>
                <a:lnTo>
                  <a:pt x="1293" y="6845"/>
                </a:lnTo>
                <a:lnTo>
                  <a:pt x="1276" y="7007"/>
                </a:lnTo>
                <a:lnTo>
                  <a:pt x="1262" y="7169"/>
                </a:lnTo>
                <a:lnTo>
                  <a:pt x="1250" y="7331"/>
                </a:lnTo>
                <a:lnTo>
                  <a:pt x="1239" y="7493"/>
                </a:lnTo>
                <a:lnTo>
                  <a:pt x="1229" y="7655"/>
                </a:lnTo>
                <a:lnTo>
                  <a:pt x="1220" y="7818"/>
                </a:lnTo>
                <a:lnTo>
                  <a:pt x="1213" y="7980"/>
                </a:lnTo>
                <a:lnTo>
                  <a:pt x="1206" y="8143"/>
                </a:lnTo>
                <a:lnTo>
                  <a:pt x="1199" y="8305"/>
                </a:lnTo>
                <a:lnTo>
                  <a:pt x="1194" y="8468"/>
                </a:lnTo>
                <a:lnTo>
                  <a:pt x="1192" y="8464"/>
                </a:lnTo>
                <a:lnTo>
                  <a:pt x="1190" y="8461"/>
                </a:lnTo>
                <a:lnTo>
                  <a:pt x="1164" y="8434"/>
                </a:lnTo>
                <a:lnTo>
                  <a:pt x="1140" y="8407"/>
                </a:lnTo>
                <a:lnTo>
                  <a:pt x="1115" y="8380"/>
                </a:lnTo>
                <a:lnTo>
                  <a:pt x="1092" y="8353"/>
                </a:lnTo>
                <a:lnTo>
                  <a:pt x="1069" y="8326"/>
                </a:lnTo>
                <a:lnTo>
                  <a:pt x="1047" y="8298"/>
                </a:lnTo>
                <a:lnTo>
                  <a:pt x="1025" y="8270"/>
                </a:lnTo>
                <a:lnTo>
                  <a:pt x="1005" y="8243"/>
                </a:lnTo>
                <a:lnTo>
                  <a:pt x="985" y="8214"/>
                </a:lnTo>
                <a:lnTo>
                  <a:pt x="966" y="8187"/>
                </a:lnTo>
                <a:lnTo>
                  <a:pt x="946" y="8159"/>
                </a:lnTo>
                <a:lnTo>
                  <a:pt x="928" y="8129"/>
                </a:lnTo>
                <a:lnTo>
                  <a:pt x="911" y="8101"/>
                </a:lnTo>
                <a:lnTo>
                  <a:pt x="894" y="8072"/>
                </a:lnTo>
                <a:lnTo>
                  <a:pt x="876" y="8042"/>
                </a:lnTo>
                <a:lnTo>
                  <a:pt x="861" y="8013"/>
                </a:lnTo>
                <a:lnTo>
                  <a:pt x="865" y="8009"/>
                </a:lnTo>
                <a:lnTo>
                  <a:pt x="869" y="8005"/>
                </a:lnTo>
                <a:lnTo>
                  <a:pt x="873" y="8000"/>
                </a:lnTo>
                <a:lnTo>
                  <a:pt x="877" y="7994"/>
                </a:lnTo>
                <a:lnTo>
                  <a:pt x="881" y="7989"/>
                </a:lnTo>
                <a:lnTo>
                  <a:pt x="884" y="7982"/>
                </a:lnTo>
                <a:lnTo>
                  <a:pt x="886" y="7975"/>
                </a:lnTo>
                <a:lnTo>
                  <a:pt x="888" y="7968"/>
                </a:lnTo>
                <a:lnTo>
                  <a:pt x="899" y="7908"/>
                </a:lnTo>
                <a:lnTo>
                  <a:pt x="908" y="7847"/>
                </a:lnTo>
                <a:lnTo>
                  <a:pt x="916" y="7786"/>
                </a:lnTo>
                <a:lnTo>
                  <a:pt x="922" y="7725"/>
                </a:lnTo>
                <a:lnTo>
                  <a:pt x="926" y="7664"/>
                </a:lnTo>
                <a:lnTo>
                  <a:pt x="928" y="7602"/>
                </a:lnTo>
                <a:lnTo>
                  <a:pt x="929" y="7540"/>
                </a:lnTo>
                <a:lnTo>
                  <a:pt x="927" y="7479"/>
                </a:lnTo>
                <a:lnTo>
                  <a:pt x="924" y="7418"/>
                </a:lnTo>
                <a:lnTo>
                  <a:pt x="919" y="7357"/>
                </a:lnTo>
                <a:lnTo>
                  <a:pt x="912" y="7296"/>
                </a:lnTo>
                <a:lnTo>
                  <a:pt x="903" y="7235"/>
                </a:lnTo>
                <a:lnTo>
                  <a:pt x="891" y="7176"/>
                </a:lnTo>
                <a:lnTo>
                  <a:pt x="877" y="7116"/>
                </a:lnTo>
                <a:lnTo>
                  <a:pt x="862" y="7058"/>
                </a:lnTo>
                <a:lnTo>
                  <a:pt x="844" y="7001"/>
                </a:lnTo>
                <a:lnTo>
                  <a:pt x="825" y="6944"/>
                </a:lnTo>
                <a:lnTo>
                  <a:pt x="803" y="6888"/>
                </a:lnTo>
                <a:lnTo>
                  <a:pt x="778" y="6834"/>
                </a:lnTo>
                <a:lnTo>
                  <a:pt x="751" y="6780"/>
                </a:lnTo>
                <a:lnTo>
                  <a:pt x="723" y="6727"/>
                </a:lnTo>
                <a:lnTo>
                  <a:pt x="691" y="6677"/>
                </a:lnTo>
                <a:lnTo>
                  <a:pt x="658" y="6627"/>
                </a:lnTo>
                <a:lnTo>
                  <a:pt x="621" y="6579"/>
                </a:lnTo>
                <a:lnTo>
                  <a:pt x="584" y="6533"/>
                </a:lnTo>
                <a:lnTo>
                  <a:pt x="542" y="6488"/>
                </a:lnTo>
                <a:lnTo>
                  <a:pt x="500" y="6446"/>
                </a:lnTo>
                <a:lnTo>
                  <a:pt x="453" y="6405"/>
                </a:lnTo>
                <a:lnTo>
                  <a:pt x="406" y="6367"/>
                </a:lnTo>
                <a:lnTo>
                  <a:pt x="354" y="6330"/>
                </a:lnTo>
                <a:lnTo>
                  <a:pt x="301" y="6296"/>
                </a:lnTo>
                <a:lnTo>
                  <a:pt x="245" y="6264"/>
                </a:lnTo>
                <a:lnTo>
                  <a:pt x="236" y="6260"/>
                </a:lnTo>
                <a:lnTo>
                  <a:pt x="228" y="6255"/>
                </a:lnTo>
                <a:lnTo>
                  <a:pt x="218" y="6253"/>
                </a:lnTo>
                <a:lnTo>
                  <a:pt x="209" y="6251"/>
                </a:lnTo>
                <a:lnTo>
                  <a:pt x="200" y="6250"/>
                </a:lnTo>
                <a:lnTo>
                  <a:pt x="192" y="6251"/>
                </a:lnTo>
                <a:lnTo>
                  <a:pt x="183" y="6252"/>
                </a:lnTo>
                <a:lnTo>
                  <a:pt x="175" y="6254"/>
                </a:lnTo>
                <a:lnTo>
                  <a:pt x="167" y="6256"/>
                </a:lnTo>
                <a:lnTo>
                  <a:pt x="160" y="6261"/>
                </a:lnTo>
                <a:lnTo>
                  <a:pt x="153" y="6266"/>
                </a:lnTo>
                <a:lnTo>
                  <a:pt x="145" y="6271"/>
                </a:lnTo>
                <a:lnTo>
                  <a:pt x="139" y="6277"/>
                </a:lnTo>
                <a:lnTo>
                  <a:pt x="133" y="6285"/>
                </a:lnTo>
                <a:lnTo>
                  <a:pt x="128" y="6293"/>
                </a:lnTo>
                <a:lnTo>
                  <a:pt x="124" y="6302"/>
                </a:lnTo>
                <a:lnTo>
                  <a:pt x="103" y="6354"/>
                </a:lnTo>
                <a:lnTo>
                  <a:pt x="84" y="6408"/>
                </a:lnTo>
                <a:lnTo>
                  <a:pt x="67" y="6465"/>
                </a:lnTo>
                <a:lnTo>
                  <a:pt x="51" y="6526"/>
                </a:lnTo>
                <a:lnTo>
                  <a:pt x="37" y="6589"/>
                </a:lnTo>
                <a:lnTo>
                  <a:pt x="26" y="6652"/>
                </a:lnTo>
                <a:lnTo>
                  <a:pt x="16" y="6719"/>
                </a:lnTo>
                <a:lnTo>
                  <a:pt x="9" y="6786"/>
                </a:lnTo>
                <a:lnTo>
                  <a:pt x="4" y="6855"/>
                </a:lnTo>
                <a:lnTo>
                  <a:pt x="1" y="6925"/>
                </a:lnTo>
                <a:lnTo>
                  <a:pt x="0" y="6994"/>
                </a:lnTo>
                <a:lnTo>
                  <a:pt x="2" y="7064"/>
                </a:lnTo>
                <a:lnTo>
                  <a:pt x="7" y="7134"/>
                </a:lnTo>
                <a:lnTo>
                  <a:pt x="14" y="7204"/>
                </a:lnTo>
                <a:lnTo>
                  <a:pt x="24" y="7273"/>
                </a:lnTo>
                <a:lnTo>
                  <a:pt x="36" y="7340"/>
                </a:lnTo>
                <a:lnTo>
                  <a:pt x="52" y="7407"/>
                </a:lnTo>
                <a:lnTo>
                  <a:pt x="71" y="7470"/>
                </a:lnTo>
                <a:lnTo>
                  <a:pt x="93" y="7533"/>
                </a:lnTo>
                <a:lnTo>
                  <a:pt x="118" y="7593"/>
                </a:lnTo>
                <a:lnTo>
                  <a:pt x="147" y="7651"/>
                </a:lnTo>
                <a:lnTo>
                  <a:pt x="178" y="7705"/>
                </a:lnTo>
                <a:lnTo>
                  <a:pt x="213" y="7757"/>
                </a:lnTo>
                <a:lnTo>
                  <a:pt x="252" y="7804"/>
                </a:lnTo>
                <a:lnTo>
                  <a:pt x="294" y="7848"/>
                </a:lnTo>
                <a:lnTo>
                  <a:pt x="341" y="7888"/>
                </a:lnTo>
                <a:lnTo>
                  <a:pt x="391" y="7923"/>
                </a:lnTo>
                <a:lnTo>
                  <a:pt x="444" y="7953"/>
                </a:lnTo>
                <a:lnTo>
                  <a:pt x="503" y="7979"/>
                </a:lnTo>
                <a:lnTo>
                  <a:pt x="565" y="7999"/>
                </a:lnTo>
                <a:lnTo>
                  <a:pt x="630" y="8013"/>
                </a:lnTo>
                <a:lnTo>
                  <a:pt x="701" y="8021"/>
                </a:lnTo>
                <a:lnTo>
                  <a:pt x="721" y="8059"/>
                </a:lnTo>
                <a:lnTo>
                  <a:pt x="742" y="8095"/>
                </a:lnTo>
                <a:lnTo>
                  <a:pt x="764" y="8130"/>
                </a:lnTo>
                <a:lnTo>
                  <a:pt x="787" y="8166"/>
                </a:lnTo>
                <a:lnTo>
                  <a:pt x="812" y="8200"/>
                </a:lnTo>
                <a:lnTo>
                  <a:pt x="836" y="8235"/>
                </a:lnTo>
                <a:lnTo>
                  <a:pt x="862" y="8267"/>
                </a:lnTo>
                <a:lnTo>
                  <a:pt x="889" y="8299"/>
                </a:lnTo>
                <a:lnTo>
                  <a:pt x="917" y="8331"/>
                </a:lnTo>
                <a:lnTo>
                  <a:pt x="945" y="8362"/>
                </a:lnTo>
                <a:lnTo>
                  <a:pt x="975" y="8392"/>
                </a:lnTo>
                <a:lnTo>
                  <a:pt x="1004" y="8420"/>
                </a:lnTo>
                <a:lnTo>
                  <a:pt x="1035" y="8448"/>
                </a:lnTo>
                <a:lnTo>
                  <a:pt x="1067" y="8475"/>
                </a:lnTo>
                <a:lnTo>
                  <a:pt x="1099" y="8501"/>
                </a:lnTo>
                <a:lnTo>
                  <a:pt x="1132" y="8525"/>
                </a:lnTo>
                <a:lnTo>
                  <a:pt x="1136" y="8528"/>
                </a:lnTo>
                <a:lnTo>
                  <a:pt x="1141" y="8530"/>
                </a:lnTo>
                <a:lnTo>
                  <a:pt x="1145" y="8532"/>
                </a:lnTo>
                <a:lnTo>
                  <a:pt x="1149" y="8533"/>
                </a:lnTo>
                <a:lnTo>
                  <a:pt x="1157" y="8533"/>
                </a:lnTo>
                <a:lnTo>
                  <a:pt x="1166" y="8532"/>
                </a:lnTo>
                <a:lnTo>
                  <a:pt x="1173" y="8529"/>
                </a:lnTo>
                <a:lnTo>
                  <a:pt x="1181" y="8524"/>
                </a:lnTo>
                <a:lnTo>
                  <a:pt x="1187" y="8519"/>
                </a:lnTo>
                <a:lnTo>
                  <a:pt x="1192" y="8512"/>
                </a:lnTo>
                <a:lnTo>
                  <a:pt x="1191" y="8563"/>
                </a:lnTo>
                <a:lnTo>
                  <a:pt x="1189" y="8612"/>
                </a:lnTo>
                <a:lnTo>
                  <a:pt x="1188" y="8663"/>
                </a:lnTo>
                <a:lnTo>
                  <a:pt x="1187" y="8712"/>
                </a:lnTo>
                <a:lnTo>
                  <a:pt x="1185" y="8763"/>
                </a:lnTo>
                <a:lnTo>
                  <a:pt x="1184" y="8813"/>
                </a:lnTo>
                <a:lnTo>
                  <a:pt x="1182" y="8863"/>
                </a:lnTo>
                <a:lnTo>
                  <a:pt x="1181" y="8913"/>
                </a:lnTo>
                <a:lnTo>
                  <a:pt x="1180" y="8963"/>
                </a:lnTo>
                <a:lnTo>
                  <a:pt x="1178" y="9013"/>
                </a:lnTo>
                <a:lnTo>
                  <a:pt x="1177" y="9063"/>
                </a:lnTo>
                <a:lnTo>
                  <a:pt x="1176" y="9113"/>
                </a:lnTo>
                <a:lnTo>
                  <a:pt x="1174" y="9163"/>
                </a:lnTo>
                <a:lnTo>
                  <a:pt x="1173" y="9214"/>
                </a:lnTo>
                <a:lnTo>
                  <a:pt x="1172" y="9263"/>
                </a:lnTo>
                <a:lnTo>
                  <a:pt x="1170" y="9313"/>
                </a:lnTo>
                <a:lnTo>
                  <a:pt x="1169" y="9370"/>
                </a:lnTo>
                <a:lnTo>
                  <a:pt x="1167" y="9426"/>
                </a:lnTo>
                <a:lnTo>
                  <a:pt x="1166" y="9483"/>
                </a:lnTo>
                <a:lnTo>
                  <a:pt x="1164" y="9539"/>
                </a:lnTo>
                <a:lnTo>
                  <a:pt x="1163" y="9595"/>
                </a:lnTo>
                <a:lnTo>
                  <a:pt x="1162" y="9652"/>
                </a:lnTo>
                <a:lnTo>
                  <a:pt x="1161" y="9709"/>
                </a:lnTo>
                <a:lnTo>
                  <a:pt x="1160" y="9764"/>
                </a:lnTo>
                <a:lnTo>
                  <a:pt x="1158" y="9821"/>
                </a:lnTo>
                <a:lnTo>
                  <a:pt x="1157" y="9878"/>
                </a:lnTo>
                <a:lnTo>
                  <a:pt x="1156" y="9934"/>
                </a:lnTo>
                <a:lnTo>
                  <a:pt x="1155" y="9991"/>
                </a:lnTo>
                <a:lnTo>
                  <a:pt x="1155" y="10048"/>
                </a:lnTo>
                <a:lnTo>
                  <a:pt x="1154" y="10105"/>
                </a:lnTo>
                <a:lnTo>
                  <a:pt x="1153" y="10161"/>
                </a:lnTo>
                <a:lnTo>
                  <a:pt x="1152" y="10218"/>
                </a:lnTo>
                <a:lnTo>
                  <a:pt x="1337" y="10162"/>
                </a:lnTo>
                <a:lnTo>
                  <a:pt x="1339" y="10110"/>
                </a:lnTo>
                <a:lnTo>
                  <a:pt x="1340" y="10057"/>
                </a:lnTo>
                <a:lnTo>
                  <a:pt x="1341" y="10004"/>
                </a:lnTo>
                <a:lnTo>
                  <a:pt x="1343" y="9952"/>
                </a:lnTo>
                <a:lnTo>
                  <a:pt x="1344" y="9899"/>
                </a:lnTo>
                <a:lnTo>
                  <a:pt x="1345" y="9846"/>
                </a:lnTo>
                <a:lnTo>
                  <a:pt x="1346" y="9794"/>
                </a:lnTo>
                <a:lnTo>
                  <a:pt x="1348" y="9742"/>
                </a:lnTo>
                <a:lnTo>
                  <a:pt x="1349" y="9689"/>
                </a:lnTo>
                <a:lnTo>
                  <a:pt x="1350" y="9637"/>
                </a:lnTo>
                <a:lnTo>
                  <a:pt x="1351" y="9584"/>
                </a:lnTo>
                <a:lnTo>
                  <a:pt x="1353" y="9532"/>
                </a:lnTo>
                <a:lnTo>
                  <a:pt x="1354" y="9479"/>
                </a:lnTo>
                <a:lnTo>
                  <a:pt x="1355" y="9426"/>
                </a:lnTo>
                <a:lnTo>
                  <a:pt x="1357" y="9374"/>
                </a:lnTo>
                <a:lnTo>
                  <a:pt x="1358" y="9321"/>
                </a:lnTo>
                <a:lnTo>
                  <a:pt x="1360" y="9320"/>
                </a:lnTo>
                <a:lnTo>
                  <a:pt x="1363" y="9318"/>
                </a:lnTo>
                <a:lnTo>
                  <a:pt x="1404" y="9281"/>
                </a:lnTo>
                <a:lnTo>
                  <a:pt x="1443" y="9245"/>
                </a:lnTo>
                <a:lnTo>
                  <a:pt x="1482" y="9207"/>
                </a:lnTo>
                <a:lnTo>
                  <a:pt x="1519" y="9167"/>
                </a:lnTo>
                <a:lnTo>
                  <a:pt x="1556" y="9128"/>
                </a:lnTo>
                <a:lnTo>
                  <a:pt x="1592" y="9086"/>
                </a:lnTo>
                <a:lnTo>
                  <a:pt x="1627" y="9045"/>
                </a:lnTo>
                <a:lnTo>
                  <a:pt x="1661" y="9002"/>
                </a:lnTo>
                <a:lnTo>
                  <a:pt x="1695" y="8959"/>
                </a:lnTo>
                <a:lnTo>
                  <a:pt x="1727" y="8915"/>
                </a:lnTo>
                <a:lnTo>
                  <a:pt x="1758" y="8870"/>
                </a:lnTo>
                <a:lnTo>
                  <a:pt x="1788" y="8825"/>
                </a:lnTo>
                <a:lnTo>
                  <a:pt x="1818" y="8779"/>
                </a:lnTo>
                <a:lnTo>
                  <a:pt x="1846" y="8733"/>
                </a:lnTo>
                <a:lnTo>
                  <a:pt x="1874" y="8685"/>
                </a:lnTo>
                <a:lnTo>
                  <a:pt x="1900" y="8639"/>
                </a:lnTo>
                <a:lnTo>
                  <a:pt x="1911" y="8618"/>
                </a:lnTo>
                <a:lnTo>
                  <a:pt x="1922" y="8597"/>
                </a:lnTo>
                <a:lnTo>
                  <a:pt x="1933" y="8576"/>
                </a:lnTo>
                <a:lnTo>
                  <a:pt x="1945" y="8555"/>
                </a:lnTo>
                <a:lnTo>
                  <a:pt x="1956" y="8533"/>
                </a:lnTo>
                <a:lnTo>
                  <a:pt x="1967" y="8512"/>
                </a:lnTo>
                <a:lnTo>
                  <a:pt x="1978" y="8490"/>
                </a:lnTo>
                <a:lnTo>
                  <a:pt x="1989" y="8468"/>
                </a:lnTo>
                <a:lnTo>
                  <a:pt x="2001" y="8468"/>
                </a:lnTo>
                <a:lnTo>
                  <a:pt x="2013" y="8464"/>
                </a:lnTo>
                <a:lnTo>
                  <a:pt x="2019" y="8462"/>
                </a:lnTo>
                <a:lnTo>
                  <a:pt x="2025" y="8460"/>
                </a:lnTo>
                <a:lnTo>
                  <a:pt x="2031" y="8457"/>
                </a:lnTo>
                <a:lnTo>
                  <a:pt x="2037" y="8453"/>
                </a:lnTo>
                <a:lnTo>
                  <a:pt x="2061" y="8436"/>
                </a:lnTo>
                <a:lnTo>
                  <a:pt x="2084" y="8418"/>
                </a:lnTo>
                <a:lnTo>
                  <a:pt x="2108" y="8399"/>
                </a:lnTo>
                <a:lnTo>
                  <a:pt x="2130" y="8379"/>
                </a:lnTo>
                <a:lnTo>
                  <a:pt x="2152" y="8360"/>
                </a:lnTo>
                <a:lnTo>
                  <a:pt x="2173" y="8340"/>
                </a:lnTo>
                <a:lnTo>
                  <a:pt x="2195" y="8319"/>
                </a:lnTo>
                <a:lnTo>
                  <a:pt x="2216" y="8297"/>
                </a:lnTo>
                <a:lnTo>
                  <a:pt x="2235" y="8275"/>
                </a:lnTo>
                <a:lnTo>
                  <a:pt x="2255" y="8253"/>
                </a:lnTo>
                <a:lnTo>
                  <a:pt x="2274" y="8231"/>
                </a:lnTo>
                <a:lnTo>
                  <a:pt x="2293" y="8207"/>
                </a:lnTo>
                <a:lnTo>
                  <a:pt x="2310" y="8184"/>
                </a:lnTo>
                <a:lnTo>
                  <a:pt x="2327" y="8160"/>
                </a:lnTo>
                <a:lnTo>
                  <a:pt x="2345" y="8135"/>
                </a:lnTo>
                <a:lnTo>
                  <a:pt x="2361" y="8110"/>
                </a:lnTo>
                <a:lnTo>
                  <a:pt x="2376" y="8085"/>
                </a:lnTo>
                <a:lnTo>
                  <a:pt x="2391" y="8060"/>
                </a:lnTo>
                <a:lnTo>
                  <a:pt x="2405" y="8033"/>
                </a:lnTo>
                <a:lnTo>
                  <a:pt x="2419" y="8008"/>
                </a:lnTo>
                <a:lnTo>
                  <a:pt x="2433" y="7981"/>
                </a:lnTo>
                <a:lnTo>
                  <a:pt x="2446" y="7954"/>
                </a:lnTo>
                <a:lnTo>
                  <a:pt x="2458" y="7927"/>
                </a:lnTo>
                <a:lnTo>
                  <a:pt x="2469" y="7900"/>
                </a:lnTo>
                <a:lnTo>
                  <a:pt x="2480" y="7872"/>
                </a:lnTo>
                <a:lnTo>
                  <a:pt x="2490" y="7844"/>
                </a:lnTo>
                <a:lnTo>
                  <a:pt x="2500" y="7816"/>
                </a:lnTo>
                <a:lnTo>
                  <a:pt x="2510" y="7787"/>
                </a:lnTo>
                <a:lnTo>
                  <a:pt x="2518" y="7759"/>
                </a:lnTo>
                <a:lnTo>
                  <a:pt x="2526" y="7730"/>
                </a:lnTo>
                <a:lnTo>
                  <a:pt x="2533" y="7701"/>
                </a:lnTo>
                <a:lnTo>
                  <a:pt x="2539" y="7673"/>
                </a:lnTo>
                <a:lnTo>
                  <a:pt x="2547" y="7630"/>
                </a:lnTo>
                <a:lnTo>
                  <a:pt x="2555" y="7584"/>
                </a:lnTo>
                <a:lnTo>
                  <a:pt x="2561" y="7533"/>
                </a:lnTo>
                <a:lnTo>
                  <a:pt x="2567" y="7479"/>
                </a:lnTo>
                <a:lnTo>
                  <a:pt x="2569" y="7452"/>
                </a:lnTo>
                <a:lnTo>
                  <a:pt x="2570" y="7424"/>
                </a:lnTo>
                <a:lnTo>
                  <a:pt x="2571" y="7395"/>
                </a:lnTo>
                <a:lnTo>
                  <a:pt x="2571" y="7367"/>
                </a:lnTo>
                <a:lnTo>
                  <a:pt x="2571" y="7338"/>
                </a:lnTo>
                <a:lnTo>
                  <a:pt x="2570" y="7309"/>
                </a:lnTo>
                <a:lnTo>
                  <a:pt x="2568" y="7281"/>
                </a:lnTo>
                <a:lnTo>
                  <a:pt x="2566" y="7252"/>
                </a:lnTo>
                <a:lnTo>
                  <a:pt x="2563" y="7223"/>
                </a:lnTo>
                <a:lnTo>
                  <a:pt x="2559" y="7196"/>
                </a:lnTo>
                <a:lnTo>
                  <a:pt x="2553" y="7169"/>
                </a:lnTo>
                <a:lnTo>
                  <a:pt x="2547" y="7141"/>
                </a:lnTo>
                <a:lnTo>
                  <a:pt x="2540" y="7115"/>
                </a:lnTo>
                <a:lnTo>
                  <a:pt x="2532" y="7090"/>
                </a:lnTo>
                <a:lnTo>
                  <a:pt x="2523" y="7064"/>
                </a:lnTo>
                <a:lnTo>
                  <a:pt x="2513" y="7041"/>
                </a:lnTo>
                <a:lnTo>
                  <a:pt x="2500" y="7019"/>
                </a:lnTo>
                <a:lnTo>
                  <a:pt x="2487" y="6997"/>
                </a:lnTo>
                <a:lnTo>
                  <a:pt x="2473" y="6976"/>
                </a:lnTo>
                <a:lnTo>
                  <a:pt x="2458" y="6958"/>
                </a:lnTo>
                <a:lnTo>
                  <a:pt x="2441" y="6941"/>
                </a:lnTo>
                <a:lnTo>
                  <a:pt x="2421" y="6925"/>
                </a:lnTo>
                <a:lnTo>
                  <a:pt x="2402" y="6910"/>
                </a:lnTo>
                <a:lnTo>
                  <a:pt x="2380" y="6897"/>
                </a:lnTo>
                <a:lnTo>
                  <a:pt x="2356" y="6887"/>
                </a:lnTo>
                <a:lnTo>
                  <a:pt x="2331" y="6879"/>
                </a:lnTo>
                <a:lnTo>
                  <a:pt x="2308" y="6875"/>
                </a:lnTo>
                <a:lnTo>
                  <a:pt x="2285" y="6874"/>
                </a:lnTo>
                <a:lnTo>
                  <a:pt x="2263" y="6875"/>
                </a:lnTo>
                <a:lnTo>
                  <a:pt x="2240" y="6880"/>
                </a:lnTo>
                <a:lnTo>
                  <a:pt x="2219" y="6887"/>
                </a:lnTo>
                <a:lnTo>
                  <a:pt x="2198" y="6896"/>
                </a:lnTo>
                <a:lnTo>
                  <a:pt x="2177" y="6908"/>
                </a:lnTo>
                <a:lnTo>
                  <a:pt x="2157" y="6922"/>
                </a:lnTo>
                <a:lnTo>
                  <a:pt x="2138" y="6938"/>
                </a:lnTo>
                <a:lnTo>
                  <a:pt x="2119" y="6955"/>
                </a:lnTo>
                <a:lnTo>
                  <a:pt x="2101" y="6973"/>
                </a:lnTo>
                <a:lnTo>
                  <a:pt x="2082" y="6994"/>
                </a:lnTo>
                <a:lnTo>
                  <a:pt x="2065" y="7016"/>
                </a:lnTo>
                <a:lnTo>
                  <a:pt x="2048" y="7038"/>
                </a:lnTo>
                <a:lnTo>
                  <a:pt x="2032" y="7061"/>
                </a:lnTo>
                <a:lnTo>
                  <a:pt x="2015" y="7086"/>
                </a:lnTo>
                <a:lnTo>
                  <a:pt x="2000" y="7111"/>
                </a:lnTo>
                <a:lnTo>
                  <a:pt x="1986" y="7136"/>
                </a:lnTo>
                <a:lnTo>
                  <a:pt x="1958" y="7187"/>
                </a:lnTo>
                <a:lnTo>
                  <a:pt x="1932" y="7237"/>
                </a:lnTo>
                <a:lnTo>
                  <a:pt x="1909" y="7286"/>
                </a:lnTo>
                <a:lnTo>
                  <a:pt x="1888" y="7332"/>
                </a:lnTo>
                <a:lnTo>
                  <a:pt x="1870" y="7373"/>
                </a:lnTo>
                <a:lnTo>
                  <a:pt x="1853" y="7409"/>
                </a:lnTo>
                <a:lnTo>
                  <a:pt x="1839" y="7439"/>
                </a:lnTo>
                <a:lnTo>
                  <a:pt x="1826" y="7470"/>
                </a:lnTo>
                <a:lnTo>
                  <a:pt x="1813" y="7503"/>
                </a:lnTo>
                <a:lnTo>
                  <a:pt x="1800" y="7534"/>
                </a:lnTo>
                <a:lnTo>
                  <a:pt x="1788" y="7566"/>
                </a:lnTo>
                <a:lnTo>
                  <a:pt x="1777" y="7599"/>
                </a:lnTo>
                <a:lnTo>
                  <a:pt x="1765" y="7632"/>
                </a:lnTo>
                <a:lnTo>
                  <a:pt x="1755" y="7665"/>
                </a:lnTo>
                <a:lnTo>
                  <a:pt x="1746" y="7698"/>
                </a:lnTo>
                <a:lnTo>
                  <a:pt x="1738" y="7732"/>
                </a:lnTo>
                <a:lnTo>
                  <a:pt x="1730" y="7765"/>
                </a:lnTo>
                <a:lnTo>
                  <a:pt x="1723" y="7798"/>
                </a:lnTo>
                <a:lnTo>
                  <a:pt x="1717" y="7832"/>
                </a:lnTo>
                <a:lnTo>
                  <a:pt x="1712" y="7865"/>
                </a:lnTo>
                <a:lnTo>
                  <a:pt x="1708" y="7900"/>
                </a:lnTo>
                <a:lnTo>
                  <a:pt x="1704" y="7933"/>
                </a:lnTo>
                <a:lnTo>
                  <a:pt x="1702" y="7966"/>
                </a:lnTo>
                <a:lnTo>
                  <a:pt x="1700" y="8001"/>
                </a:lnTo>
                <a:lnTo>
                  <a:pt x="1700" y="8034"/>
                </a:lnTo>
                <a:lnTo>
                  <a:pt x="1701" y="8068"/>
                </a:lnTo>
                <a:lnTo>
                  <a:pt x="1702" y="8102"/>
                </a:lnTo>
                <a:lnTo>
                  <a:pt x="1705" y="8135"/>
                </a:lnTo>
                <a:lnTo>
                  <a:pt x="1709" y="8169"/>
                </a:lnTo>
                <a:lnTo>
                  <a:pt x="1715" y="8202"/>
                </a:lnTo>
                <a:lnTo>
                  <a:pt x="1721" y="8235"/>
                </a:lnTo>
                <a:lnTo>
                  <a:pt x="1729" y="8268"/>
                </a:lnTo>
                <a:lnTo>
                  <a:pt x="1738" y="8300"/>
                </a:lnTo>
                <a:lnTo>
                  <a:pt x="1748" y="8334"/>
                </a:lnTo>
                <a:lnTo>
                  <a:pt x="1760" y="8366"/>
                </a:lnTo>
                <a:lnTo>
                  <a:pt x="1774" y="8398"/>
                </a:lnTo>
                <a:lnTo>
                  <a:pt x="1788" y="8430"/>
                </a:lnTo>
                <a:lnTo>
                  <a:pt x="1804" y="8461"/>
                </a:lnTo>
                <a:lnTo>
                  <a:pt x="1809" y="8469"/>
                </a:lnTo>
                <a:lnTo>
                  <a:pt x="1814" y="8476"/>
                </a:lnTo>
                <a:lnTo>
                  <a:pt x="1820" y="8481"/>
                </a:lnTo>
                <a:lnTo>
                  <a:pt x="1826" y="8485"/>
                </a:lnTo>
                <a:lnTo>
                  <a:pt x="1817" y="8506"/>
                </a:lnTo>
                <a:lnTo>
                  <a:pt x="1807" y="8527"/>
                </a:lnTo>
                <a:lnTo>
                  <a:pt x="1797" y="8548"/>
                </a:lnTo>
                <a:lnTo>
                  <a:pt x="1787" y="8570"/>
                </a:lnTo>
                <a:lnTo>
                  <a:pt x="1764" y="8611"/>
                </a:lnTo>
                <a:lnTo>
                  <a:pt x="1742" y="8652"/>
                </a:lnTo>
                <a:lnTo>
                  <a:pt x="1719" y="8692"/>
                </a:lnTo>
                <a:lnTo>
                  <a:pt x="1696" y="8731"/>
                </a:lnTo>
                <a:lnTo>
                  <a:pt x="1670" y="8770"/>
                </a:lnTo>
                <a:lnTo>
                  <a:pt x="1646" y="8809"/>
                </a:lnTo>
                <a:lnTo>
                  <a:pt x="1620" y="8846"/>
                </a:lnTo>
                <a:lnTo>
                  <a:pt x="1593" y="8884"/>
                </a:lnTo>
                <a:lnTo>
                  <a:pt x="1566" y="8920"/>
                </a:lnTo>
                <a:lnTo>
                  <a:pt x="1539" y="8956"/>
                </a:lnTo>
                <a:lnTo>
                  <a:pt x="1510" y="8993"/>
                </a:lnTo>
                <a:lnTo>
                  <a:pt x="1482" y="9028"/>
                </a:lnTo>
                <a:lnTo>
                  <a:pt x="1453" y="9064"/>
                </a:lnTo>
                <a:lnTo>
                  <a:pt x="1423" y="9099"/>
                </a:lnTo>
                <a:lnTo>
                  <a:pt x="1393" y="9134"/>
                </a:lnTo>
                <a:lnTo>
                  <a:pt x="1362" y="9168"/>
                </a:lnTo>
                <a:lnTo>
                  <a:pt x="1367" y="9031"/>
                </a:lnTo>
                <a:lnTo>
                  <a:pt x="1371" y="8895"/>
                </a:lnTo>
                <a:lnTo>
                  <a:pt x="1375" y="8757"/>
                </a:lnTo>
                <a:lnTo>
                  <a:pt x="1380" y="8620"/>
                </a:lnTo>
                <a:lnTo>
                  <a:pt x="1385" y="8483"/>
                </a:lnTo>
                <a:lnTo>
                  <a:pt x="1390" y="8346"/>
                </a:lnTo>
                <a:lnTo>
                  <a:pt x="1396" y="8209"/>
                </a:lnTo>
                <a:lnTo>
                  <a:pt x="1402" y="8073"/>
                </a:lnTo>
                <a:lnTo>
                  <a:pt x="1409" y="7935"/>
                </a:lnTo>
                <a:lnTo>
                  <a:pt x="1417" y="7798"/>
                </a:lnTo>
                <a:lnTo>
                  <a:pt x="1426" y="7662"/>
                </a:lnTo>
                <a:lnTo>
                  <a:pt x="1435" y="7525"/>
                </a:lnTo>
                <a:lnTo>
                  <a:pt x="1445" y="7388"/>
                </a:lnTo>
                <a:lnTo>
                  <a:pt x="1456" y="7252"/>
                </a:lnTo>
                <a:lnTo>
                  <a:pt x="1468" y="7116"/>
                </a:lnTo>
                <a:lnTo>
                  <a:pt x="1481" y="6979"/>
                </a:lnTo>
                <a:lnTo>
                  <a:pt x="1485" y="6936"/>
                </a:lnTo>
                <a:lnTo>
                  <a:pt x="1489" y="6891"/>
                </a:lnTo>
                <a:lnTo>
                  <a:pt x="1494" y="6848"/>
                </a:lnTo>
                <a:lnTo>
                  <a:pt x="1498" y="6804"/>
                </a:lnTo>
                <a:lnTo>
                  <a:pt x="1503" y="6760"/>
                </a:lnTo>
                <a:lnTo>
                  <a:pt x="1508" y="6716"/>
                </a:lnTo>
                <a:lnTo>
                  <a:pt x="1514" y="6672"/>
                </a:lnTo>
                <a:lnTo>
                  <a:pt x="1519" y="6628"/>
                </a:lnTo>
                <a:lnTo>
                  <a:pt x="1529" y="6630"/>
                </a:lnTo>
                <a:lnTo>
                  <a:pt x="1537" y="6630"/>
                </a:lnTo>
                <a:lnTo>
                  <a:pt x="1547" y="6629"/>
                </a:lnTo>
                <a:lnTo>
                  <a:pt x="1556" y="6626"/>
                </a:lnTo>
                <a:lnTo>
                  <a:pt x="1587" y="6615"/>
                </a:lnTo>
                <a:lnTo>
                  <a:pt x="1619" y="6603"/>
                </a:lnTo>
                <a:lnTo>
                  <a:pt x="1649" y="6590"/>
                </a:lnTo>
                <a:lnTo>
                  <a:pt x="1681" y="6575"/>
                </a:lnTo>
                <a:lnTo>
                  <a:pt x="1713" y="6561"/>
                </a:lnTo>
                <a:lnTo>
                  <a:pt x="1744" y="6546"/>
                </a:lnTo>
                <a:lnTo>
                  <a:pt x="1777" y="6530"/>
                </a:lnTo>
                <a:lnTo>
                  <a:pt x="1808" y="6514"/>
                </a:lnTo>
                <a:lnTo>
                  <a:pt x="1839" y="6495"/>
                </a:lnTo>
                <a:lnTo>
                  <a:pt x="1872" y="6478"/>
                </a:lnTo>
                <a:lnTo>
                  <a:pt x="1903" y="6459"/>
                </a:lnTo>
                <a:lnTo>
                  <a:pt x="1934" y="6440"/>
                </a:lnTo>
                <a:lnTo>
                  <a:pt x="1966" y="6419"/>
                </a:lnTo>
                <a:lnTo>
                  <a:pt x="1996" y="6399"/>
                </a:lnTo>
                <a:lnTo>
                  <a:pt x="2027" y="6378"/>
                </a:lnTo>
                <a:lnTo>
                  <a:pt x="2057" y="6356"/>
                </a:lnTo>
                <a:lnTo>
                  <a:pt x="2063" y="6360"/>
                </a:lnTo>
                <a:lnTo>
                  <a:pt x="2070" y="6363"/>
                </a:lnTo>
                <a:lnTo>
                  <a:pt x="2101" y="6370"/>
                </a:lnTo>
                <a:lnTo>
                  <a:pt x="2132" y="6376"/>
                </a:lnTo>
                <a:lnTo>
                  <a:pt x="2164" y="6380"/>
                </a:lnTo>
                <a:lnTo>
                  <a:pt x="2196" y="6383"/>
                </a:lnTo>
                <a:lnTo>
                  <a:pt x="2228" y="6384"/>
                </a:lnTo>
                <a:lnTo>
                  <a:pt x="2259" y="6384"/>
                </a:lnTo>
                <a:lnTo>
                  <a:pt x="2292" y="6382"/>
                </a:lnTo>
                <a:lnTo>
                  <a:pt x="2323" y="6379"/>
                </a:lnTo>
                <a:lnTo>
                  <a:pt x="2356" y="6375"/>
                </a:lnTo>
                <a:lnTo>
                  <a:pt x="2387" y="6369"/>
                </a:lnTo>
                <a:lnTo>
                  <a:pt x="2419" y="6362"/>
                </a:lnTo>
                <a:lnTo>
                  <a:pt x="2451" y="6354"/>
                </a:lnTo>
                <a:lnTo>
                  <a:pt x="2482" y="6345"/>
                </a:lnTo>
                <a:lnTo>
                  <a:pt x="2513" y="6333"/>
                </a:lnTo>
                <a:lnTo>
                  <a:pt x="2544" y="6322"/>
                </a:lnTo>
                <a:lnTo>
                  <a:pt x="2574" y="6309"/>
                </a:lnTo>
                <a:lnTo>
                  <a:pt x="2604" y="6296"/>
                </a:lnTo>
                <a:lnTo>
                  <a:pt x="2634" y="6281"/>
                </a:lnTo>
                <a:lnTo>
                  <a:pt x="2662" y="6266"/>
                </a:lnTo>
                <a:lnTo>
                  <a:pt x="2692" y="6249"/>
                </a:lnTo>
                <a:lnTo>
                  <a:pt x="2720" y="6231"/>
                </a:lnTo>
                <a:lnTo>
                  <a:pt x="2747" y="6213"/>
                </a:lnTo>
                <a:lnTo>
                  <a:pt x="2774" y="6194"/>
                </a:lnTo>
                <a:lnTo>
                  <a:pt x="2800" y="6174"/>
                </a:lnTo>
                <a:lnTo>
                  <a:pt x="2825" y="6154"/>
                </a:lnTo>
                <a:lnTo>
                  <a:pt x="2851" y="6133"/>
                </a:lnTo>
                <a:lnTo>
                  <a:pt x="2874" y="6111"/>
                </a:lnTo>
                <a:lnTo>
                  <a:pt x="2897" y="6088"/>
                </a:lnTo>
                <a:lnTo>
                  <a:pt x="2920" y="6066"/>
                </a:lnTo>
                <a:lnTo>
                  <a:pt x="2941" y="6043"/>
                </a:lnTo>
                <a:lnTo>
                  <a:pt x="2961" y="6019"/>
                </a:lnTo>
                <a:lnTo>
                  <a:pt x="2980" y="5994"/>
                </a:lnTo>
                <a:lnTo>
                  <a:pt x="2998" y="5970"/>
                </a:lnTo>
                <a:lnTo>
                  <a:pt x="3015" y="5946"/>
                </a:lnTo>
                <a:lnTo>
                  <a:pt x="3031" y="5919"/>
                </a:lnTo>
                <a:lnTo>
                  <a:pt x="3047" y="5892"/>
                </a:lnTo>
                <a:lnTo>
                  <a:pt x="3062" y="5864"/>
                </a:lnTo>
                <a:lnTo>
                  <a:pt x="3077" y="5835"/>
                </a:lnTo>
                <a:lnTo>
                  <a:pt x="3091" y="5806"/>
                </a:lnTo>
                <a:lnTo>
                  <a:pt x="3104" y="5776"/>
                </a:lnTo>
                <a:lnTo>
                  <a:pt x="3117" y="5744"/>
                </a:lnTo>
                <a:lnTo>
                  <a:pt x="3128" y="5713"/>
                </a:lnTo>
                <a:lnTo>
                  <a:pt x="3139" y="5680"/>
                </a:lnTo>
                <a:lnTo>
                  <a:pt x="3148" y="5648"/>
                </a:lnTo>
                <a:lnTo>
                  <a:pt x="3158" y="5615"/>
                </a:lnTo>
                <a:lnTo>
                  <a:pt x="3166" y="5582"/>
                </a:lnTo>
                <a:lnTo>
                  <a:pt x="3173" y="5549"/>
                </a:lnTo>
                <a:lnTo>
                  <a:pt x="3179" y="5514"/>
                </a:lnTo>
                <a:lnTo>
                  <a:pt x="3183" y="5481"/>
                </a:lnTo>
                <a:lnTo>
                  <a:pt x="3187" y="5448"/>
                </a:lnTo>
                <a:lnTo>
                  <a:pt x="3189" y="5413"/>
                </a:lnTo>
                <a:lnTo>
                  <a:pt x="3191" y="5380"/>
                </a:lnTo>
                <a:lnTo>
                  <a:pt x="3191" y="5346"/>
                </a:lnTo>
                <a:lnTo>
                  <a:pt x="3190" y="5313"/>
                </a:lnTo>
                <a:lnTo>
                  <a:pt x="3187" y="5281"/>
                </a:lnTo>
                <a:lnTo>
                  <a:pt x="3184" y="5247"/>
                </a:lnTo>
                <a:lnTo>
                  <a:pt x="3179" y="5216"/>
                </a:lnTo>
                <a:lnTo>
                  <a:pt x="3172" y="5183"/>
                </a:lnTo>
                <a:lnTo>
                  <a:pt x="3164" y="5153"/>
                </a:lnTo>
                <a:lnTo>
                  <a:pt x="3154" y="5123"/>
                </a:lnTo>
                <a:lnTo>
                  <a:pt x="3143" y="5092"/>
                </a:lnTo>
                <a:lnTo>
                  <a:pt x="3130" y="5063"/>
                </a:lnTo>
                <a:lnTo>
                  <a:pt x="3116" y="5036"/>
                </a:lnTo>
                <a:lnTo>
                  <a:pt x="3100" y="5008"/>
                </a:lnTo>
                <a:lnTo>
                  <a:pt x="3083" y="4983"/>
                </a:lnTo>
                <a:lnTo>
                  <a:pt x="3063" y="4961"/>
                </a:lnTo>
                <a:lnTo>
                  <a:pt x="3044" y="4941"/>
                </a:lnTo>
                <a:lnTo>
                  <a:pt x="3023" y="4925"/>
                </a:lnTo>
                <a:lnTo>
                  <a:pt x="3002" y="4912"/>
                </a:lnTo>
                <a:lnTo>
                  <a:pt x="2979" y="4902"/>
                </a:lnTo>
                <a:lnTo>
                  <a:pt x="2957" y="4895"/>
                </a:lnTo>
                <a:lnTo>
                  <a:pt x="2934" y="4890"/>
                </a:lnTo>
                <a:lnTo>
                  <a:pt x="2909" y="4888"/>
                </a:lnTo>
                <a:lnTo>
                  <a:pt x="2885" y="4887"/>
                </a:lnTo>
                <a:lnTo>
                  <a:pt x="2860" y="4889"/>
                </a:lnTo>
                <a:lnTo>
                  <a:pt x="2836" y="4893"/>
                </a:lnTo>
                <a:lnTo>
                  <a:pt x="2810" y="4899"/>
                </a:lnTo>
                <a:lnTo>
                  <a:pt x="2785" y="4906"/>
                </a:lnTo>
                <a:lnTo>
                  <a:pt x="2759" y="4915"/>
                </a:lnTo>
                <a:lnTo>
                  <a:pt x="2733" y="4926"/>
                </a:lnTo>
                <a:lnTo>
                  <a:pt x="2708" y="4938"/>
                </a:lnTo>
                <a:lnTo>
                  <a:pt x="2683" y="4951"/>
                </a:lnTo>
                <a:lnTo>
                  <a:pt x="2657" y="4965"/>
                </a:lnTo>
                <a:lnTo>
                  <a:pt x="2633" y="4980"/>
                </a:lnTo>
                <a:lnTo>
                  <a:pt x="2609" y="4996"/>
                </a:lnTo>
                <a:lnTo>
                  <a:pt x="2584" y="5012"/>
                </a:lnTo>
                <a:lnTo>
                  <a:pt x="2561" y="5029"/>
                </a:lnTo>
                <a:lnTo>
                  <a:pt x="2539" y="5047"/>
                </a:lnTo>
                <a:lnTo>
                  <a:pt x="2495" y="5081"/>
                </a:lnTo>
                <a:lnTo>
                  <a:pt x="2455" y="5117"/>
                </a:lnTo>
                <a:lnTo>
                  <a:pt x="2418" y="5150"/>
                </a:lnTo>
                <a:lnTo>
                  <a:pt x="2387" y="5181"/>
                </a:lnTo>
                <a:lnTo>
                  <a:pt x="2363" y="5207"/>
                </a:lnTo>
                <a:lnTo>
                  <a:pt x="2338" y="5232"/>
                </a:lnTo>
                <a:lnTo>
                  <a:pt x="2315" y="5258"/>
                </a:lnTo>
                <a:lnTo>
                  <a:pt x="2293" y="5285"/>
                </a:lnTo>
                <a:lnTo>
                  <a:pt x="2271" y="5312"/>
                </a:lnTo>
                <a:lnTo>
                  <a:pt x="2249" y="5340"/>
                </a:lnTo>
                <a:lnTo>
                  <a:pt x="2228" y="5369"/>
                </a:lnTo>
                <a:lnTo>
                  <a:pt x="2208" y="5397"/>
                </a:lnTo>
                <a:lnTo>
                  <a:pt x="2188" y="5425"/>
                </a:lnTo>
                <a:lnTo>
                  <a:pt x="2169" y="5456"/>
                </a:lnTo>
                <a:lnTo>
                  <a:pt x="2151" y="5485"/>
                </a:lnTo>
                <a:lnTo>
                  <a:pt x="2133" y="5515"/>
                </a:lnTo>
                <a:lnTo>
                  <a:pt x="2116" y="5546"/>
                </a:lnTo>
                <a:lnTo>
                  <a:pt x="2100" y="5577"/>
                </a:lnTo>
                <a:lnTo>
                  <a:pt x="2084" y="5609"/>
                </a:lnTo>
                <a:lnTo>
                  <a:pt x="2069" y="5640"/>
                </a:lnTo>
                <a:lnTo>
                  <a:pt x="2055" y="5671"/>
                </a:lnTo>
                <a:lnTo>
                  <a:pt x="2041" y="5704"/>
                </a:lnTo>
                <a:lnTo>
                  <a:pt x="2029" y="5736"/>
                </a:lnTo>
                <a:lnTo>
                  <a:pt x="2017" y="5770"/>
                </a:lnTo>
                <a:lnTo>
                  <a:pt x="2004" y="5803"/>
                </a:lnTo>
                <a:lnTo>
                  <a:pt x="1994" y="5835"/>
                </a:lnTo>
                <a:lnTo>
                  <a:pt x="1984" y="5870"/>
                </a:lnTo>
                <a:lnTo>
                  <a:pt x="1975" y="5903"/>
                </a:lnTo>
                <a:lnTo>
                  <a:pt x="1967" y="5938"/>
                </a:lnTo>
                <a:lnTo>
                  <a:pt x="1960" y="5971"/>
                </a:lnTo>
                <a:lnTo>
                  <a:pt x="1953" y="6005"/>
                </a:lnTo>
                <a:lnTo>
                  <a:pt x="1947" y="6040"/>
                </a:lnTo>
                <a:lnTo>
                  <a:pt x="1942" y="6075"/>
                </a:lnTo>
                <a:lnTo>
                  <a:pt x="1938" y="6110"/>
                </a:lnTo>
                <a:lnTo>
                  <a:pt x="1934" y="6145"/>
                </a:lnTo>
                <a:lnTo>
                  <a:pt x="1931" y="6180"/>
                </a:lnTo>
                <a:lnTo>
                  <a:pt x="1931" y="6189"/>
                </a:lnTo>
                <a:lnTo>
                  <a:pt x="1933" y="6198"/>
                </a:lnTo>
                <a:lnTo>
                  <a:pt x="1937" y="6207"/>
                </a:lnTo>
                <a:lnTo>
                  <a:pt x="1941" y="6215"/>
                </a:lnTo>
                <a:lnTo>
                  <a:pt x="1946" y="6222"/>
                </a:lnTo>
                <a:lnTo>
                  <a:pt x="1953" y="6229"/>
                </a:lnTo>
                <a:lnTo>
                  <a:pt x="1960" y="6234"/>
                </a:lnTo>
                <a:lnTo>
                  <a:pt x="1969" y="6238"/>
                </a:lnTo>
                <a:lnTo>
                  <a:pt x="1973" y="6239"/>
                </a:lnTo>
                <a:lnTo>
                  <a:pt x="1978" y="6240"/>
                </a:lnTo>
                <a:lnTo>
                  <a:pt x="1953" y="6261"/>
                </a:lnTo>
                <a:lnTo>
                  <a:pt x="1927" y="6281"/>
                </a:lnTo>
                <a:lnTo>
                  <a:pt x="1901" y="6301"/>
                </a:lnTo>
                <a:lnTo>
                  <a:pt x="1875" y="6319"/>
                </a:lnTo>
                <a:lnTo>
                  <a:pt x="1848" y="6338"/>
                </a:lnTo>
                <a:lnTo>
                  <a:pt x="1821" y="6356"/>
                </a:lnTo>
                <a:lnTo>
                  <a:pt x="1794" y="6374"/>
                </a:lnTo>
                <a:lnTo>
                  <a:pt x="1766" y="6390"/>
                </a:lnTo>
                <a:lnTo>
                  <a:pt x="1738" y="6407"/>
                </a:lnTo>
                <a:lnTo>
                  <a:pt x="1710" y="6423"/>
                </a:lnTo>
                <a:lnTo>
                  <a:pt x="1681" y="6439"/>
                </a:lnTo>
                <a:lnTo>
                  <a:pt x="1653" y="6453"/>
                </a:lnTo>
                <a:lnTo>
                  <a:pt x="1624" y="6468"/>
                </a:lnTo>
                <a:lnTo>
                  <a:pt x="1594" y="6481"/>
                </a:lnTo>
                <a:lnTo>
                  <a:pt x="1565" y="6495"/>
                </a:lnTo>
                <a:lnTo>
                  <a:pt x="1535" y="6509"/>
                </a:lnTo>
                <a:lnTo>
                  <a:pt x="1545" y="6433"/>
                </a:lnTo>
                <a:lnTo>
                  <a:pt x="1556" y="6357"/>
                </a:lnTo>
                <a:lnTo>
                  <a:pt x="1567" y="6281"/>
                </a:lnTo>
                <a:lnTo>
                  <a:pt x="1579" y="6206"/>
                </a:lnTo>
                <a:lnTo>
                  <a:pt x="1592" y="6130"/>
                </a:lnTo>
                <a:lnTo>
                  <a:pt x="1605" y="6055"/>
                </a:lnTo>
                <a:lnTo>
                  <a:pt x="1619" y="5979"/>
                </a:lnTo>
                <a:lnTo>
                  <a:pt x="1633" y="5904"/>
                </a:lnTo>
                <a:lnTo>
                  <a:pt x="1648" y="5829"/>
                </a:lnTo>
                <a:lnTo>
                  <a:pt x="1663" y="5754"/>
                </a:lnTo>
                <a:lnTo>
                  <a:pt x="1679" y="5679"/>
                </a:lnTo>
                <a:lnTo>
                  <a:pt x="1697" y="5605"/>
                </a:lnTo>
                <a:lnTo>
                  <a:pt x="1714" y="5531"/>
                </a:lnTo>
                <a:lnTo>
                  <a:pt x="1732" y="5457"/>
                </a:lnTo>
                <a:lnTo>
                  <a:pt x="1751" y="5382"/>
                </a:lnTo>
                <a:lnTo>
                  <a:pt x="1770" y="5309"/>
                </a:lnTo>
                <a:lnTo>
                  <a:pt x="1792" y="5235"/>
                </a:lnTo>
                <a:lnTo>
                  <a:pt x="1813" y="5161"/>
                </a:lnTo>
                <a:lnTo>
                  <a:pt x="1834" y="5088"/>
                </a:lnTo>
                <a:lnTo>
                  <a:pt x="1858" y="5015"/>
                </a:lnTo>
                <a:lnTo>
                  <a:pt x="1881" y="4943"/>
                </a:lnTo>
                <a:lnTo>
                  <a:pt x="1905" y="4871"/>
                </a:lnTo>
                <a:lnTo>
                  <a:pt x="1930" y="4799"/>
                </a:lnTo>
                <a:lnTo>
                  <a:pt x="1957" y="4728"/>
                </a:lnTo>
                <a:lnTo>
                  <a:pt x="1984" y="4656"/>
                </a:lnTo>
                <a:lnTo>
                  <a:pt x="2012" y="4585"/>
                </a:lnTo>
                <a:lnTo>
                  <a:pt x="2041" y="4515"/>
                </a:lnTo>
                <a:lnTo>
                  <a:pt x="2070" y="4444"/>
                </a:lnTo>
                <a:lnTo>
                  <a:pt x="2102" y="4375"/>
                </a:lnTo>
                <a:lnTo>
                  <a:pt x="2133" y="4306"/>
                </a:lnTo>
                <a:lnTo>
                  <a:pt x="2165" y="4237"/>
                </a:lnTo>
                <a:lnTo>
                  <a:pt x="2200" y="4168"/>
                </a:lnTo>
                <a:lnTo>
                  <a:pt x="2277" y="4117"/>
                </a:lnTo>
                <a:lnTo>
                  <a:pt x="2355" y="4068"/>
                </a:lnTo>
                <a:lnTo>
                  <a:pt x="2393" y="4044"/>
                </a:lnTo>
                <a:lnTo>
                  <a:pt x="2433" y="4020"/>
                </a:lnTo>
                <a:lnTo>
                  <a:pt x="2472" y="3998"/>
                </a:lnTo>
                <a:lnTo>
                  <a:pt x="2513" y="3975"/>
                </a:lnTo>
                <a:lnTo>
                  <a:pt x="2553" y="3953"/>
                </a:lnTo>
                <a:lnTo>
                  <a:pt x="2594" y="3932"/>
                </a:lnTo>
                <a:lnTo>
                  <a:pt x="2634" y="3912"/>
                </a:lnTo>
                <a:lnTo>
                  <a:pt x="2676" y="3892"/>
                </a:lnTo>
                <a:lnTo>
                  <a:pt x="2718" y="3872"/>
                </a:lnTo>
                <a:lnTo>
                  <a:pt x="2760" y="3854"/>
                </a:lnTo>
                <a:lnTo>
                  <a:pt x="2803" y="3836"/>
                </a:lnTo>
                <a:lnTo>
                  <a:pt x="2847" y="3820"/>
                </a:lnTo>
                <a:lnTo>
                  <a:pt x="2883" y="3807"/>
                </a:lnTo>
                <a:lnTo>
                  <a:pt x="2920" y="3794"/>
                </a:lnTo>
                <a:lnTo>
                  <a:pt x="2957" y="3782"/>
                </a:lnTo>
                <a:lnTo>
                  <a:pt x="2994" y="3772"/>
                </a:lnTo>
                <a:lnTo>
                  <a:pt x="3005" y="3791"/>
                </a:lnTo>
                <a:lnTo>
                  <a:pt x="3017" y="3810"/>
                </a:lnTo>
                <a:lnTo>
                  <a:pt x="3032" y="3828"/>
                </a:lnTo>
                <a:lnTo>
                  <a:pt x="3047" y="3845"/>
                </a:lnTo>
                <a:lnTo>
                  <a:pt x="3059" y="3857"/>
                </a:lnTo>
                <a:lnTo>
                  <a:pt x="3072" y="3868"/>
                </a:lnTo>
                <a:lnTo>
                  <a:pt x="3087" y="3878"/>
                </a:lnTo>
                <a:lnTo>
                  <a:pt x="3101" y="3889"/>
                </a:lnTo>
                <a:lnTo>
                  <a:pt x="3115" y="3898"/>
                </a:lnTo>
                <a:lnTo>
                  <a:pt x="3130" y="3906"/>
                </a:lnTo>
                <a:lnTo>
                  <a:pt x="3146" y="3914"/>
                </a:lnTo>
                <a:lnTo>
                  <a:pt x="3163" y="3921"/>
                </a:lnTo>
                <a:lnTo>
                  <a:pt x="3179" y="3927"/>
                </a:lnTo>
                <a:lnTo>
                  <a:pt x="3196" y="3933"/>
                </a:lnTo>
                <a:lnTo>
                  <a:pt x="3213" y="3939"/>
                </a:lnTo>
                <a:lnTo>
                  <a:pt x="3230" y="3944"/>
                </a:lnTo>
                <a:lnTo>
                  <a:pt x="3266" y="3952"/>
                </a:lnTo>
                <a:lnTo>
                  <a:pt x="3302" y="3959"/>
                </a:lnTo>
                <a:lnTo>
                  <a:pt x="3340" y="3964"/>
                </a:lnTo>
                <a:lnTo>
                  <a:pt x="3376" y="3969"/>
                </a:lnTo>
                <a:lnTo>
                  <a:pt x="3414" y="3972"/>
                </a:lnTo>
                <a:lnTo>
                  <a:pt x="3450" y="3973"/>
                </a:lnTo>
                <a:lnTo>
                  <a:pt x="3521" y="3975"/>
                </a:lnTo>
                <a:lnTo>
                  <a:pt x="3588" y="3974"/>
                </a:lnTo>
                <a:lnTo>
                  <a:pt x="3629" y="3973"/>
                </a:lnTo>
                <a:lnTo>
                  <a:pt x="3671" y="3971"/>
                </a:lnTo>
                <a:lnTo>
                  <a:pt x="3712" y="3967"/>
                </a:lnTo>
                <a:lnTo>
                  <a:pt x="3754" y="3963"/>
                </a:lnTo>
                <a:lnTo>
                  <a:pt x="3795" y="3959"/>
                </a:lnTo>
                <a:lnTo>
                  <a:pt x="3837" y="3953"/>
                </a:lnTo>
                <a:lnTo>
                  <a:pt x="3877" y="3946"/>
                </a:lnTo>
                <a:lnTo>
                  <a:pt x="3919" y="3939"/>
                </a:lnTo>
                <a:lnTo>
                  <a:pt x="3959" y="3930"/>
                </a:lnTo>
                <a:lnTo>
                  <a:pt x="3999" y="3921"/>
                </a:lnTo>
                <a:lnTo>
                  <a:pt x="4039" y="3911"/>
                </a:lnTo>
                <a:lnTo>
                  <a:pt x="4079" y="3899"/>
                </a:lnTo>
                <a:lnTo>
                  <a:pt x="4118" y="3887"/>
                </a:lnTo>
                <a:lnTo>
                  <a:pt x="4158" y="3874"/>
                </a:lnTo>
                <a:lnTo>
                  <a:pt x="4197" y="3860"/>
                </a:lnTo>
                <a:lnTo>
                  <a:pt x="4236" y="3845"/>
                </a:lnTo>
                <a:lnTo>
                  <a:pt x="4274" y="3830"/>
                </a:lnTo>
                <a:lnTo>
                  <a:pt x="4312" y="3814"/>
                </a:lnTo>
                <a:lnTo>
                  <a:pt x="4349" y="3795"/>
                </a:lnTo>
                <a:lnTo>
                  <a:pt x="4387" y="3778"/>
                </a:lnTo>
                <a:lnTo>
                  <a:pt x="4423" y="3759"/>
                </a:lnTo>
                <a:lnTo>
                  <a:pt x="4460" y="3739"/>
                </a:lnTo>
                <a:lnTo>
                  <a:pt x="4496" y="3718"/>
                </a:lnTo>
                <a:lnTo>
                  <a:pt x="4531" y="3697"/>
                </a:lnTo>
                <a:lnTo>
                  <a:pt x="4566" y="3675"/>
                </a:lnTo>
                <a:lnTo>
                  <a:pt x="4601" y="3652"/>
                </a:lnTo>
                <a:lnTo>
                  <a:pt x="4635" y="3628"/>
                </a:lnTo>
                <a:lnTo>
                  <a:pt x="4668" y="3604"/>
                </a:lnTo>
                <a:lnTo>
                  <a:pt x="4702" y="3579"/>
                </a:lnTo>
                <a:lnTo>
                  <a:pt x="4734" y="3552"/>
                </a:lnTo>
                <a:lnTo>
                  <a:pt x="4766" y="3526"/>
                </a:lnTo>
                <a:lnTo>
                  <a:pt x="4798" y="3499"/>
                </a:lnTo>
                <a:lnTo>
                  <a:pt x="4807" y="3490"/>
                </a:lnTo>
                <a:lnTo>
                  <a:pt x="4813" y="3481"/>
                </a:lnTo>
                <a:lnTo>
                  <a:pt x="4819" y="3471"/>
                </a:lnTo>
                <a:lnTo>
                  <a:pt x="4822" y="3462"/>
                </a:lnTo>
                <a:lnTo>
                  <a:pt x="4825" y="3452"/>
                </a:lnTo>
                <a:lnTo>
                  <a:pt x="4826" y="3442"/>
                </a:lnTo>
                <a:lnTo>
                  <a:pt x="4826" y="3432"/>
                </a:lnTo>
                <a:lnTo>
                  <a:pt x="4824" y="3423"/>
                </a:lnTo>
                <a:lnTo>
                  <a:pt x="4821" y="3413"/>
                </a:lnTo>
                <a:lnTo>
                  <a:pt x="4818" y="3404"/>
                </a:lnTo>
                <a:lnTo>
                  <a:pt x="4813" y="3394"/>
                </a:lnTo>
                <a:lnTo>
                  <a:pt x="4807" y="3386"/>
                </a:lnTo>
                <a:lnTo>
                  <a:pt x="4800" y="3378"/>
                </a:lnTo>
                <a:lnTo>
                  <a:pt x="4792" y="3371"/>
                </a:lnTo>
                <a:lnTo>
                  <a:pt x="4783" y="3365"/>
                </a:lnTo>
                <a:lnTo>
                  <a:pt x="4773" y="3360"/>
                </a:lnTo>
                <a:lnTo>
                  <a:pt x="4721" y="3335"/>
                </a:lnTo>
                <a:lnTo>
                  <a:pt x="4668" y="3312"/>
                </a:lnTo>
                <a:lnTo>
                  <a:pt x="4614" y="3292"/>
                </a:lnTo>
                <a:lnTo>
                  <a:pt x="4561" y="3273"/>
                </a:lnTo>
                <a:lnTo>
                  <a:pt x="4506" y="3257"/>
                </a:lnTo>
                <a:lnTo>
                  <a:pt x="4451" y="3242"/>
                </a:lnTo>
                <a:lnTo>
                  <a:pt x="4397" y="3229"/>
                </a:lnTo>
                <a:lnTo>
                  <a:pt x="4341" y="3218"/>
                </a:lnTo>
                <a:lnTo>
                  <a:pt x="4285" y="3210"/>
                </a:lnTo>
                <a:lnTo>
                  <a:pt x="4231" y="3203"/>
                </a:lnTo>
                <a:lnTo>
                  <a:pt x="4174" y="3198"/>
                </a:lnTo>
                <a:lnTo>
                  <a:pt x="4118" y="3196"/>
                </a:lnTo>
                <a:lnTo>
                  <a:pt x="4063" y="3195"/>
                </a:lnTo>
                <a:lnTo>
                  <a:pt x="4007" y="3196"/>
                </a:lnTo>
                <a:lnTo>
                  <a:pt x="3951" y="3199"/>
                </a:lnTo>
                <a:lnTo>
                  <a:pt x="3896" y="3204"/>
                </a:lnTo>
                <a:lnTo>
                  <a:pt x="3841" y="3211"/>
                </a:lnTo>
                <a:lnTo>
                  <a:pt x="3785" y="3219"/>
                </a:lnTo>
                <a:lnTo>
                  <a:pt x="3731" y="3230"/>
                </a:lnTo>
                <a:lnTo>
                  <a:pt x="3677" y="3243"/>
                </a:lnTo>
                <a:lnTo>
                  <a:pt x="3622" y="3257"/>
                </a:lnTo>
                <a:lnTo>
                  <a:pt x="3570" y="3274"/>
                </a:lnTo>
                <a:lnTo>
                  <a:pt x="3516" y="3292"/>
                </a:lnTo>
                <a:lnTo>
                  <a:pt x="3463" y="3311"/>
                </a:lnTo>
                <a:lnTo>
                  <a:pt x="3412" y="3334"/>
                </a:lnTo>
                <a:lnTo>
                  <a:pt x="3361" y="3358"/>
                </a:lnTo>
                <a:lnTo>
                  <a:pt x="3310" y="3383"/>
                </a:lnTo>
                <a:lnTo>
                  <a:pt x="3261" y="3411"/>
                </a:lnTo>
                <a:lnTo>
                  <a:pt x="3212" y="3440"/>
                </a:lnTo>
                <a:lnTo>
                  <a:pt x="3164" y="3471"/>
                </a:lnTo>
                <a:lnTo>
                  <a:pt x="3117" y="3504"/>
                </a:lnTo>
                <a:lnTo>
                  <a:pt x="3070" y="3539"/>
                </a:lnTo>
                <a:lnTo>
                  <a:pt x="3064" y="3544"/>
                </a:lnTo>
                <a:lnTo>
                  <a:pt x="3058" y="3550"/>
                </a:lnTo>
                <a:lnTo>
                  <a:pt x="3053" y="3557"/>
                </a:lnTo>
                <a:lnTo>
                  <a:pt x="3050" y="3564"/>
                </a:lnTo>
                <a:lnTo>
                  <a:pt x="3047" y="3570"/>
                </a:lnTo>
                <a:lnTo>
                  <a:pt x="3044" y="3577"/>
                </a:lnTo>
                <a:lnTo>
                  <a:pt x="3043" y="3584"/>
                </a:lnTo>
                <a:lnTo>
                  <a:pt x="3042" y="3591"/>
                </a:lnTo>
                <a:lnTo>
                  <a:pt x="3009" y="3602"/>
                </a:lnTo>
                <a:lnTo>
                  <a:pt x="2975" y="3614"/>
                </a:lnTo>
                <a:lnTo>
                  <a:pt x="2943" y="3626"/>
                </a:lnTo>
                <a:lnTo>
                  <a:pt x="2909" y="3639"/>
                </a:lnTo>
                <a:lnTo>
                  <a:pt x="2878" y="3653"/>
                </a:lnTo>
                <a:lnTo>
                  <a:pt x="2846" y="3666"/>
                </a:lnTo>
                <a:lnTo>
                  <a:pt x="2815" y="3679"/>
                </a:lnTo>
                <a:lnTo>
                  <a:pt x="2785" y="3692"/>
                </a:lnTo>
                <a:lnTo>
                  <a:pt x="2723" y="3719"/>
                </a:lnTo>
                <a:lnTo>
                  <a:pt x="2662" y="3748"/>
                </a:lnTo>
                <a:lnTo>
                  <a:pt x="2603" y="3778"/>
                </a:lnTo>
                <a:lnTo>
                  <a:pt x="2543" y="3811"/>
                </a:lnTo>
                <a:lnTo>
                  <a:pt x="2484" y="3844"/>
                </a:lnTo>
                <a:lnTo>
                  <a:pt x="2427" y="3878"/>
                </a:lnTo>
                <a:lnTo>
                  <a:pt x="2370" y="3915"/>
                </a:lnTo>
                <a:lnTo>
                  <a:pt x="2314" y="3952"/>
                </a:lnTo>
                <a:lnTo>
                  <a:pt x="2332" y="3920"/>
                </a:lnTo>
                <a:lnTo>
                  <a:pt x="2351" y="3888"/>
                </a:lnTo>
                <a:lnTo>
                  <a:pt x="2370" y="3855"/>
                </a:lnTo>
                <a:lnTo>
                  <a:pt x="2388" y="3823"/>
                </a:lnTo>
                <a:lnTo>
                  <a:pt x="2434" y="3749"/>
                </a:lnTo>
                <a:lnTo>
                  <a:pt x="2480" y="3675"/>
                </a:lnTo>
                <a:lnTo>
                  <a:pt x="2529" y="3603"/>
                </a:lnTo>
                <a:lnTo>
                  <a:pt x="2577" y="3531"/>
                </a:lnTo>
                <a:lnTo>
                  <a:pt x="2628" y="3460"/>
                </a:lnTo>
                <a:lnTo>
                  <a:pt x="2679" y="3391"/>
                </a:lnTo>
                <a:lnTo>
                  <a:pt x="2731" y="3323"/>
                </a:lnTo>
                <a:lnTo>
                  <a:pt x="2785" y="3256"/>
                </a:lnTo>
                <a:lnTo>
                  <a:pt x="2840" y="3190"/>
                </a:lnTo>
                <a:lnTo>
                  <a:pt x="2895" y="3124"/>
                </a:lnTo>
                <a:lnTo>
                  <a:pt x="2952" y="3060"/>
                </a:lnTo>
                <a:lnTo>
                  <a:pt x="3011" y="2998"/>
                </a:lnTo>
                <a:lnTo>
                  <a:pt x="3069" y="2936"/>
                </a:lnTo>
                <a:lnTo>
                  <a:pt x="3129" y="2876"/>
                </a:lnTo>
                <a:lnTo>
                  <a:pt x="3191" y="2817"/>
                </a:lnTo>
                <a:lnTo>
                  <a:pt x="3254" y="2759"/>
                </a:lnTo>
                <a:lnTo>
                  <a:pt x="3316" y="2703"/>
                </a:lnTo>
                <a:lnTo>
                  <a:pt x="3381" y="2647"/>
                </a:lnTo>
                <a:lnTo>
                  <a:pt x="3447" y="2594"/>
                </a:lnTo>
                <a:lnTo>
                  <a:pt x="3513" y="2541"/>
                </a:lnTo>
                <a:lnTo>
                  <a:pt x="3581" y="2490"/>
                </a:lnTo>
                <a:lnTo>
                  <a:pt x="3650" y="2441"/>
                </a:lnTo>
                <a:lnTo>
                  <a:pt x="3719" y="2392"/>
                </a:lnTo>
                <a:lnTo>
                  <a:pt x="3790" y="2346"/>
                </a:lnTo>
                <a:lnTo>
                  <a:pt x="3861" y="2301"/>
                </a:lnTo>
                <a:lnTo>
                  <a:pt x="3934" y="2258"/>
                </a:lnTo>
                <a:lnTo>
                  <a:pt x="4008" y="2215"/>
                </a:lnTo>
                <a:lnTo>
                  <a:pt x="4083" y="2175"/>
                </a:lnTo>
                <a:lnTo>
                  <a:pt x="4159" y="2136"/>
                </a:lnTo>
                <a:lnTo>
                  <a:pt x="4235" y="2099"/>
                </a:lnTo>
                <a:lnTo>
                  <a:pt x="4313" y="2063"/>
                </a:lnTo>
                <a:lnTo>
                  <a:pt x="4392" y="202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07 6"/>
          <p:cNvSpPr/>
          <p:nvPr/>
        </p:nvSpPr>
        <p:spPr bwMode="auto">
          <a:xfrm>
            <a:off x="5854723" y="2835307"/>
            <a:ext cx="1904400" cy="2660775"/>
          </a:xfrm>
          <a:custGeom>
            <a:avLst/>
            <a:gdLst>
              <a:gd name="T0" fmla="*/ 52 w 6299"/>
              <a:gd name="T1" fmla="*/ 8411 h 8798"/>
              <a:gd name="T2" fmla="*/ 279 w 6299"/>
              <a:gd name="T3" fmla="*/ 8081 h 8798"/>
              <a:gd name="T4" fmla="*/ 771 w 6299"/>
              <a:gd name="T5" fmla="*/ 7538 h 8798"/>
              <a:gd name="T6" fmla="*/ 1060 w 6299"/>
              <a:gd name="T7" fmla="*/ 7317 h 8798"/>
              <a:gd name="T8" fmla="*/ 1660 w 6299"/>
              <a:gd name="T9" fmla="*/ 6812 h 8798"/>
              <a:gd name="T10" fmla="*/ 1711 w 6299"/>
              <a:gd name="T11" fmla="*/ 5742 h 8798"/>
              <a:gd name="T12" fmla="*/ 1459 w 6299"/>
              <a:gd name="T13" fmla="*/ 5825 h 8798"/>
              <a:gd name="T14" fmla="*/ 885 w 6299"/>
              <a:gd name="T15" fmla="*/ 6666 h 8798"/>
              <a:gd name="T16" fmla="*/ 651 w 6299"/>
              <a:gd name="T17" fmla="*/ 7486 h 8798"/>
              <a:gd name="T18" fmla="*/ 348 w 6299"/>
              <a:gd name="T19" fmla="*/ 6536 h 8798"/>
              <a:gd name="T20" fmla="*/ 727 w 6299"/>
              <a:gd name="T21" fmla="*/ 5513 h 8798"/>
              <a:gd name="T22" fmla="*/ 2035 w 6299"/>
              <a:gd name="T23" fmla="*/ 5024 h 8798"/>
              <a:gd name="T24" fmla="*/ 3058 w 6299"/>
              <a:gd name="T25" fmla="*/ 4815 h 8798"/>
              <a:gd name="T26" fmla="*/ 3646 w 6299"/>
              <a:gd name="T27" fmla="*/ 4925 h 8798"/>
              <a:gd name="T28" fmla="*/ 4133 w 6299"/>
              <a:gd name="T29" fmla="*/ 4851 h 8798"/>
              <a:gd name="T30" fmla="*/ 4551 w 6299"/>
              <a:gd name="T31" fmla="*/ 4492 h 8798"/>
              <a:gd name="T32" fmla="*/ 4611 w 6299"/>
              <a:gd name="T33" fmla="*/ 4028 h 8798"/>
              <a:gd name="T34" fmla="*/ 4143 w 6299"/>
              <a:gd name="T35" fmla="*/ 4000 h 8798"/>
              <a:gd name="T36" fmla="*/ 3591 w 6299"/>
              <a:gd name="T37" fmla="*/ 4265 h 8798"/>
              <a:gd name="T38" fmla="*/ 3251 w 6299"/>
              <a:gd name="T39" fmla="*/ 4616 h 8798"/>
              <a:gd name="T40" fmla="*/ 2951 w 6299"/>
              <a:gd name="T41" fmla="*/ 4669 h 8798"/>
              <a:gd name="T42" fmla="*/ 3160 w 6299"/>
              <a:gd name="T43" fmla="*/ 4239 h 8798"/>
              <a:gd name="T44" fmla="*/ 4185 w 6299"/>
              <a:gd name="T45" fmla="*/ 3121 h 8798"/>
              <a:gd name="T46" fmla="*/ 4682 w 6299"/>
              <a:gd name="T47" fmla="*/ 2966 h 8798"/>
              <a:gd name="T48" fmla="*/ 5239 w 6299"/>
              <a:gd name="T49" fmla="*/ 2938 h 8798"/>
              <a:gd name="T50" fmla="*/ 5795 w 6299"/>
              <a:gd name="T51" fmla="*/ 2826 h 8798"/>
              <a:gd name="T52" fmla="*/ 6217 w 6299"/>
              <a:gd name="T53" fmla="*/ 2389 h 8798"/>
              <a:gd name="T54" fmla="*/ 6257 w 6299"/>
              <a:gd name="T55" fmla="*/ 1702 h 8798"/>
              <a:gd name="T56" fmla="*/ 6097 w 6299"/>
              <a:gd name="T57" fmla="*/ 1604 h 8798"/>
              <a:gd name="T58" fmla="*/ 5275 w 6299"/>
              <a:gd name="T59" fmla="*/ 2171 h 8798"/>
              <a:gd name="T60" fmla="*/ 5017 w 6299"/>
              <a:gd name="T61" fmla="*/ 2693 h 8798"/>
              <a:gd name="T62" fmla="*/ 4554 w 6299"/>
              <a:gd name="T63" fmla="*/ 2825 h 8798"/>
              <a:gd name="T64" fmla="*/ 4699 w 6299"/>
              <a:gd name="T65" fmla="*/ 2267 h 8798"/>
              <a:gd name="T66" fmla="*/ 4965 w 6299"/>
              <a:gd name="T67" fmla="*/ 1663 h 8798"/>
              <a:gd name="T68" fmla="*/ 5576 w 6299"/>
              <a:gd name="T69" fmla="*/ 805 h 8798"/>
              <a:gd name="T70" fmla="*/ 5427 w 6299"/>
              <a:gd name="T71" fmla="*/ 16 h 8798"/>
              <a:gd name="T72" fmla="*/ 5105 w 6299"/>
              <a:gd name="T73" fmla="*/ 104 h 8798"/>
              <a:gd name="T74" fmla="*/ 4749 w 6299"/>
              <a:gd name="T75" fmla="*/ 551 h 8798"/>
              <a:gd name="T76" fmla="*/ 4587 w 6299"/>
              <a:gd name="T77" fmla="*/ 1277 h 8798"/>
              <a:gd name="T78" fmla="*/ 4728 w 6299"/>
              <a:gd name="T79" fmla="*/ 1759 h 8798"/>
              <a:gd name="T80" fmla="*/ 4265 w 6299"/>
              <a:gd name="T81" fmla="*/ 2679 h 8798"/>
              <a:gd name="T82" fmla="*/ 3767 w 6299"/>
              <a:gd name="T83" fmla="*/ 3044 h 8798"/>
              <a:gd name="T84" fmla="*/ 3946 w 6299"/>
              <a:gd name="T85" fmla="*/ 2527 h 8798"/>
              <a:gd name="T86" fmla="*/ 4274 w 6299"/>
              <a:gd name="T87" fmla="*/ 2127 h 8798"/>
              <a:gd name="T88" fmla="*/ 4365 w 6299"/>
              <a:gd name="T89" fmla="*/ 1627 h 8798"/>
              <a:gd name="T90" fmla="*/ 4169 w 6299"/>
              <a:gd name="T91" fmla="*/ 1172 h 8798"/>
              <a:gd name="T92" fmla="*/ 3892 w 6299"/>
              <a:gd name="T93" fmla="*/ 1251 h 8798"/>
              <a:gd name="T94" fmla="*/ 3492 w 6299"/>
              <a:gd name="T95" fmla="*/ 2079 h 8798"/>
              <a:gd name="T96" fmla="*/ 3555 w 6299"/>
              <a:gd name="T97" fmla="*/ 2605 h 8798"/>
              <a:gd name="T98" fmla="*/ 3736 w 6299"/>
              <a:gd name="T99" fmla="*/ 3406 h 8798"/>
              <a:gd name="T100" fmla="*/ 2354 w 6299"/>
              <a:gd name="T101" fmla="*/ 4618 h 8798"/>
              <a:gd name="T102" fmla="*/ 1622 w 6299"/>
              <a:gd name="T103" fmla="*/ 4868 h 8798"/>
              <a:gd name="T104" fmla="*/ 2061 w 6299"/>
              <a:gd name="T105" fmla="*/ 4493 h 8798"/>
              <a:gd name="T106" fmla="*/ 2613 w 6299"/>
              <a:gd name="T107" fmla="*/ 4349 h 8798"/>
              <a:gd name="T108" fmla="*/ 2971 w 6299"/>
              <a:gd name="T109" fmla="*/ 3942 h 8798"/>
              <a:gd name="T110" fmla="*/ 2946 w 6299"/>
              <a:gd name="T111" fmla="*/ 3446 h 8798"/>
              <a:gd name="T112" fmla="*/ 2384 w 6299"/>
              <a:gd name="T113" fmla="*/ 3513 h 8798"/>
              <a:gd name="T114" fmla="*/ 1806 w 6299"/>
              <a:gd name="T115" fmla="*/ 4108 h 8798"/>
              <a:gd name="T116" fmla="*/ 1755 w 6299"/>
              <a:gd name="T117" fmla="*/ 4402 h 8798"/>
              <a:gd name="T118" fmla="*/ 1386 w 6299"/>
              <a:gd name="T119" fmla="*/ 5079 h 8798"/>
              <a:gd name="T120" fmla="*/ 439 w 6299"/>
              <a:gd name="T121" fmla="*/ 5437 h 8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299" h="8798">
                <a:moveTo>
                  <a:pt x="189" y="5513"/>
                </a:moveTo>
                <a:lnTo>
                  <a:pt x="186" y="5687"/>
                </a:lnTo>
                <a:lnTo>
                  <a:pt x="183" y="5861"/>
                </a:lnTo>
                <a:lnTo>
                  <a:pt x="180" y="6035"/>
                </a:lnTo>
                <a:lnTo>
                  <a:pt x="177" y="6209"/>
                </a:lnTo>
                <a:lnTo>
                  <a:pt x="174" y="6384"/>
                </a:lnTo>
                <a:lnTo>
                  <a:pt x="169" y="6559"/>
                </a:lnTo>
                <a:lnTo>
                  <a:pt x="164" y="6733"/>
                </a:lnTo>
                <a:lnTo>
                  <a:pt x="158" y="6907"/>
                </a:lnTo>
                <a:lnTo>
                  <a:pt x="151" y="7081"/>
                </a:lnTo>
                <a:lnTo>
                  <a:pt x="143" y="7255"/>
                </a:lnTo>
                <a:lnTo>
                  <a:pt x="134" y="7429"/>
                </a:lnTo>
                <a:lnTo>
                  <a:pt x="124" y="7602"/>
                </a:lnTo>
                <a:lnTo>
                  <a:pt x="112" y="7776"/>
                </a:lnTo>
                <a:lnTo>
                  <a:pt x="98" y="7949"/>
                </a:lnTo>
                <a:lnTo>
                  <a:pt x="83" y="8122"/>
                </a:lnTo>
                <a:lnTo>
                  <a:pt x="65" y="8295"/>
                </a:lnTo>
                <a:lnTo>
                  <a:pt x="59" y="8354"/>
                </a:lnTo>
                <a:lnTo>
                  <a:pt x="52" y="8411"/>
                </a:lnTo>
                <a:lnTo>
                  <a:pt x="44" y="8470"/>
                </a:lnTo>
                <a:lnTo>
                  <a:pt x="36" y="8529"/>
                </a:lnTo>
                <a:lnTo>
                  <a:pt x="28" y="8587"/>
                </a:lnTo>
                <a:lnTo>
                  <a:pt x="19" y="8646"/>
                </a:lnTo>
                <a:lnTo>
                  <a:pt x="10" y="8704"/>
                </a:lnTo>
                <a:lnTo>
                  <a:pt x="0" y="8763"/>
                </a:lnTo>
                <a:lnTo>
                  <a:pt x="184" y="8798"/>
                </a:lnTo>
                <a:lnTo>
                  <a:pt x="194" y="8739"/>
                </a:lnTo>
                <a:lnTo>
                  <a:pt x="204" y="8680"/>
                </a:lnTo>
                <a:lnTo>
                  <a:pt x="213" y="8620"/>
                </a:lnTo>
                <a:lnTo>
                  <a:pt x="222" y="8560"/>
                </a:lnTo>
                <a:lnTo>
                  <a:pt x="230" y="8501"/>
                </a:lnTo>
                <a:lnTo>
                  <a:pt x="238" y="8442"/>
                </a:lnTo>
                <a:lnTo>
                  <a:pt x="247" y="8381"/>
                </a:lnTo>
                <a:lnTo>
                  <a:pt x="254" y="8321"/>
                </a:lnTo>
                <a:lnTo>
                  <a:pt x="261" y="8261"/>
                </a:lnTo>
                <a:lnTo>
                  <a:pt x="267" y="8202"/>
                </a:lnTo>
                <a:lnTo>
                  <a:pt x="273" y="8141"/>
                </a:lnTo>
                <a:lnTo>
                  <a:pt x="279" y="8081"/>
                </a:lnTo>
                <a:lnTo>
                  <a:pt x="284" y="8021"/>
                </a:lnTo>
                <a:lnTo>
                  <a:pt x="290" y="7961"/>
                </a:lnTo>
                <a:lnTo>
                  <a:pt x="294" y="7900"/>
                </a:lnTo>
                <a:lnTo>
                  <a:pt x="299" y="7840"/>
                </a:lnTo>
                <a:lnTo>
                  <a:pt x="304" y="7840"/>
                </a:lnTo>
                <a:lnTo>
                  <a:pt x="309" y="7839"/>
                </a:lnTo>
                <a:lnTo>
                  <a:pt x="314" y="7838"/>
                </a:lnTo>
                <a:lnTo>
                  <a:pt x="319" y="7836"/>
                </a:lnTo>
                <a:lnTo>
                  <a:pt x="364" y="7815"/>
                </a:lnTo>
                <a:lnTo>
                  <a:pt x="409" y="7792"/>
                </a:lnTo>
                <a:lnTo>
                  <a:pt x="452" y="7768"/>
                </a:lnTo>
                <a:lnTo>
                  <a:pt x="495" y="7743"/>
                </a:lnTo>
                <a:lnTo>
                  <a:pt x="536" y="7717"/>
                </a:lnTo>
                <a:lnTo>
                  <a:pt x="578" y="7691"/>
                </a:lnTo>
                <a:lnTo>
                  <a:pt x="618" y="7662"/>
                </a:lnTo>
                <a:lnTo>
                  <a:pt x="658" y="7632"/>
                </a:lnTo>
                <a:lnTo>
                  <a:pt x="696" y="7601"/>
                </a:lnTo>
                <a:lnTo>
                  <a:pt x="734" y="7570"/>
                </a:lnTo>
                <a:lnTo>
                  <a:pt x="771" y="7538"/>
                </a:lnTo>
                <a:lnTo>
                  <a:pt x="806" y="7503"/>
                </a:lnTo>
                <a:lnTo>
                  <a:pt x="842" y="7469"/>
                </a:lnTo>
                <a:lnTo>
                  <a:pt x="875" y="7432"/>
                </a:lnTo>
                <a:lnTo>
                  <a:pt x="909" y="7395"/>
                </a:lnTo>
                <a:lnTo>
                  <a:pt x="940" y="7357"/>
                </a:lnTo>
                <a:lnTo>
                  <a:pt x="956" y="7337"/>
                </a:lnTo>
                <a:lnTo>
                  <a:pt x="973" y="7316"/>
                </a:lnTo>
                <a:lnTo>
                  <a:pt x="989" y="7295"/>
                </a:lnTo>
                <a:lnTo>
                  <a:pt x="1006" y="7273"/>
                </a:lnTo>
                <a:lnTo>
                  <a:pt x="1009" y="7279"/>
                </a:lnTo>
                <a:lnTo>
                  <a:pt x="1013" y="7286"/>
                </a:lnTo>
                <a:lnTo>
                  <a:pt x="1017" y="7291"/>
                </a:lnTo>
                <a:lnTo>
                  <a:pt x="1022" y="7296"/>
                </a:lnTo>
                <a:lnTo>
                  <a:pt x="1027" y="7301"/>
                </a:lnTo>
                <a:lnTo>
                  <a:pt x="1033" y="7306"/>
                </a:lnTo>
                <a:lnTo>
                  <a:pt x="1039" y="7309"/>
                </a:lnTo>
                <a:lnTo>
                  <a:pt x="1045" y="7313"/>
                </a:lnTo>
                <a:lnTo>
                  <a:pt x="1052" y="7315"/>
                </a:lnTo>
                <a:lnTo>
                  <a:pt x="1060" y="7317"/>
                </a:lnTo>
                <a:lnTo>
                  <a:pt x="1067" y="7318"/>
                </a:lnTo>
                <a:lnTo>
                  <a:pt x="1075" y="7319"/>
                </a:lnTo>
                <a:lnTo>
                  <a:pt x="1083" y="7319"/>
                </a:lnTo>
                <a:lnTo>
                  <a:pt x="1091" y="7318"/>
                </a:lnTo>
                <a:lnTo>
                  <a:pt x="1099" y="7316"/>
                </a:lnTo>
                <a:lnTo>
                  <a:pt x="1108" y="7313"/>
                </a:lnTo>
                <a:lnTo>
                  <a:pt x="1163" y="7289"/>
                </a:lnTo>
                <a:lnTo>
                  <a:pt x="1217" y="7262"/>
                </a:lnTo>
                <a:lnTo>
                  <a:pt x="1268" y="7233"/>
                </a:lnTo>
                <a:lnTo>
                  <a:pt x="1317" y="7201"/>
                </a:lnTo>
                <a:lnTo>
                  <a:pt x="1364" y="7166"/>
                </a:lnTo>
                <a:lnTo>
                  <a:pt x="1409" y="7129"/>
                </a:lnTo>
                <a:lnTo>
                  <a:pt x="1451" y="7089"/>
                </a:lnTo>
                <a:lnTo>
                  <a:pt x="1492" y="7048"/>
                </a:lnTo>
                <a:lnTo>
                  <a:pt x="1530" y="7004"/>
                </a:lnTo>
                <a:lnTo>
                  <a:pt x="1566" y="6959"/>
                </a:lnTo>
                <a:lnTo>
                  <a:pt x="1599" y="6911"/>
                </a:lnTo>
                <a:lnTo>
                  <a:pt x="1631" y="6862"/>
                </a:lnTo>
                <a:lnTo>
                  <a:pt x="1660" y="6812"/>
                </a:lnTo>
                <a:lnTo>
                  <a:pt x="1686" y="6760"/>
                </a:lnTo>
                <a:lnTo>
                  <a:pt x="1711" y="6708"/>
                </a:lnTo>
                <a:lnTo>
                  <a:pt x="1732" y="6653"/>
                </a:lnTo>
                <a:lnTo>
                  <a:pt x="1750" y="6598"/>
                </a:lnTo>
                <a:lnTo>
                  <a:pt x="1767" y="6542"/>
                </a:lnTo>
                <a:lnTo>
                  <a:pt x="1780" y="6486"/>
                </a:lnTo>
                <a:lnTo>
                  <a:pt x="1792" y="6428"/>
                </a:lnTo>
                <a:lnTo>
                  <a:pt x="1801" y="6370"/>
                </a:lnTo>
                <a:lnTo>
                  <a:pt x="1807" y="6313"/>
                </a:lnTo>
                <a:lnTo>
                  <a:pt x="1810" y="6254"/>
                </a:lnTo>
                <a:lnTo>
                  <a:pt x="1810" y="6195"/>
                </a:lnTo>
                <a:lnTo>
                  <a:pt x="1808" y="6138"/>
                </a:lnTo>
                <a:lnTo>
                  <a:pt x="1803" y="6079"/>
                </a:lnTo>
                <a:lnTo>
                  <a:pt x="1795" y="6021"/>
                </a:lnTo>
                <a:lnTo>
                  <a:pt x="1783" y="5964"/>
                </a:lnTo>
                <a:lnTo>
                  <a:pt x="1769" y="5908"/>
                </a:lnTo>
                <a:lnTo>
                  <a:pt x="1753" y="5851"/>
                </a:lnTo>
                <a:lnTo>
                  <a:pt x="1733" y="5796"/>
                </a:lnTo>
                <a:lnTo>
                  <a:pt x="1711" y="5742"/>
                </a:lnTo>
                <a:lnTo>
                  <a:pt x="1706" y="5733"/>
                </a:lnTo>
                <a:lnTo>
                  <a:pt x="1699" y="5725"/>
                </a:lnTo>
                <a:lnTo>
                  <a:pt x="1693" y="5718"/>
                </a:lnTo>
                <a:lnTo>
                  <a:pt x="1685" y="5711"/>
                </a:lnTo>
                <a:lnTo>
                  <a:pt x="1677" y="5706"/>
                </a:lnTo>
                <a:lnTo>
                  <a:pt x="1669" y="5702"/>
                </a:lnTo>
                <a:lnTo>
                  <a:pt x="1660" y="5698"/>
                </a:lnTo>
                <a:lnTo>
                  <a:pt x="1651" y="5696"/>
                </a:lnTo>
                <a:lnTo>
                  <a:pt x="1641" y="5694"/>
                </a:lnTo>
                <a:lnTo>
                  <a:pt x="1632" y="5694"/>
                </a:lnTo>
                <a:lnTo>
                  <a:pt x="1621" y="5694"/>
                </a:lnTo>
                <a:lnTo>
                  <a:pt x="1612" y="5696"/>
                </a:lnTo>
                <a:lnTo>
                  <a:pt x="1603" y="5699"/>
                </a:lnTo>
                <a:lnTo>
                  <a:pt x="1594" y="5703"/>
                </a:lnTo>
                <a:lnTo>
                  <a:pt x="1586" y="5708"/>
                </a:lnTo>
                <a:lnTo>
                  <a:pt x="1578" y="5714"/>
                </a:lnTo>
                <a:lnTo>
                  <a:pt x="1538" y="5751"/>
                </a:lnTo>
                <a:lnTo>
                  <a:pt x="1499" y="5787"/>
                </a:lnTo>
                <a:lnTo>
                  <a:pt x="1459" y="5825"/>
                </a:lnTo>
                <a:lnTo>
                  <a:pt x="1421" y="5863"/>
                </a:lnTo>
                <a:lnTo>
                  <a:pt x="1382" y="5903"/>
                </a:lnTo>
                <a:lnTo>
                  <a:pt x="1343" y="5942"/>
                </a:lnTo>
                <a:lnTo>
                  <a:pt x="1306" y="5983"/>
                </a:lnTo>
                <a:lnTo>
                  <a:pt x="1268" y="6023"/>
                </a:lnTo>
                <a:lnTo>
                  <a:pt x="1232" y="6065"/>
                </a:lnTo>
                <a:lnTo>
                  <a:pt x="1196" y="6107"/>
                </a:lnTo>
                <a:lnTo>
                  <a:pt x="1162" y="6150"/>
                </a:lnTo>
                <a:lnTo>
                  <a:pt x="1128" y="6193"/>
                </a:lnTo>
                <a:lnTo>
                  <a:pt x="1097" y="6238"/>
                </a:lnTo>
                <a:lnTo>
                  <a:pt x="1066" y="6283"/>
                </a:lnTo>
                <a:lnTo>
                  <a:pt x="1037" y="6329"/>
                </a:lnTo>
                <a:lnTo>
                  <a:pt x="1009" y="6374"/>
                </a:lnTo>
                <a:lnTo>
                  <a:pt x="984" y="6421"/>
                </a:lnTo>
                <a:lnTo>
                  <a:pt x="959" y="6469"/>
                </a:lnTo>
                <a:lnTo>
                  <a:pt x="938" y="6517"/>
                </a:lnTo>
                <a:lnTo>
                  <a:pt x="918" y="6566"/>
                </a:lnTo>
                <a:lnTo>
                  <a:pt x="901" y="6615"/>
                </a:lnTo>
                <a:lnTo>
                  <a:pt x="885" y="6666"/>
                </a:lnTo>
                <a:lnTo>
                  <a:pt x="872" y="6717"/>
                </a:lnTo>
                <a:lnTo>
                  <a:pt x="862" y="6768"/>
                </a:lnTo>
                <a:lnTo>
                  <a:pt x="855" y="6820"/>
                </a:lnTo>
                <a:lnTo>
                  <a:pt x="850" y="6873"/>
                </a:lnTo>
                <a:lnTo>
                  <a:pt x="848" y="6926"/>
                </a:lnTo>
                <a:lnTo>
                  <a:pt x="849" y="6980"/>
                </a:lnTo>
                <a:lnTo>
                  <a:pt x="854" y="7035"/>
                </a:lnTo>
                <a:lnTo>
                  <a:pt x="862" y="7090"/>
                </a:lnTo>
                <a:lnTo>
                  <a:pt x="873" y="7146"/>
                </a:lnTo>
                <a:lnTo>
                  <a:pt x="887" y="7203"/>
                </a:lnTo>
                <a:lnTo>
                  <a:pt x="878" y="7217"/>
                </a:lnTo>
                <a:lnTo>
                  <a:pt x="869" y="7231"/>
                </a:lnTo>
                <a:lnTo>
                  <a:pt x="841" y="7270"/>
                </a:lnTo>
                <a:lnTo>
                  <a:pt x="812" y="7309"/>
                </a:lnTo>
                <a:lnTo>
                  <a:pt x="781" y="7346"/>
                </a:lnTo>
                <a:lnTo>
                  <a:pt x="750" y="7383"/>
                </a:lnTo>
                <a:lnTo>
                  <a:pt x="717" y="7418"/>
                </a:lnTo>
                <a:lnTo>
                  <a:pt x="684" y="7453"/>
                </a:lnTo>
                <a:lnTo>
                  <a:pt x="651" y="7486"/>
                </a:lnTo>
                <a:lnTo>
                  <a:pt x="615" y="7519"/>
                </a:lnTo>
                <a:lnTo>
                  <a:pt x="580" y="7551"/>
                </a:lnTo>
                <a:lnTo>
                  <a:pt x="542" y="7581"/>
                </a:lnTo>
                <a:lnTo>
                  <a:pt x="505" y="7612"/>
                </a:lnTo>
                <a:lnTo>
                  <a:pt x="467" y="7640"/>
                </a:lnTo>
                <a:lnTo>
                  <a:pt x="428" y="7668"/>
                </a:lnTo>
                <a:lnTo>
                  <a:pt x="387" y="7696"/>
                </a:lnTo>
                <a:lnTo>
                  <a:pt x="347" y="7722"/>
                </a:lnTo>
                <a:lnTo>
                  <a:pt x="305" y="7747"/>
                </a:lnTo>
                <a:lnTo>
                  <a:pt x="313" y="7626"/>
                </a:lnTo>
                <a:lnTo>
                  <a:pt x="319" y="7505"/>
                </a:lnTo>
                <a:lnTo>
                  <a:pt x="326" y="7384"/>
                </a:lnTo>
                <a:lnTo>
                  <a:pt x="330" y="7263"/>
                </a:lnTo>
                <a:lnTo>
                  <a:pt x="334" y="7142"/>
                </a:lnTo>
                <a:lnTo>
                  <a:pt x="338" y="7020"/>
                </a:lnTo>
                <a:lnTo>
                  <a:pt x="341" y="6900"/>
                </a:lnTo>
                <a:lnTo>
                  <a:pt x="344" y="6778"/>
                </a:lnTo>
                <a:lnTo>
                  <a:pt x="346" y="6658"/>
                </a:lnTo>
                <a:lnTo>
                  <a:pt x="348" y="6536"/>
                </a:lnTo>
                <a:lnTo>
                  <a:pt x="351" y="6416"/>
                </a:lnTo>
                <a:lnTo>
                  <a:pt x="353" y="6295"/>
                </a:lnTo>
                <a:lnTo>
                  <a:pt x="355" y="6175"/>
                </a:lnTo>
                <a:lnTo>
                  <a:pt x="358" y="6055"/>
                </a:lnTo>
                <a:lnTo>
                  <a:pt x="361" y="5935"/>
                </a:lnTo>
                <a:lnTo>
                  <a:pt x="364" y="5816"/>
                </a:lnTo>
                <a:lnTo>
                  <a:pt x="365" y="5784"/>
                </a:lnTo>
                <a:lnTo>
                  <a:pt x="366" y="5753"/>
                </a:lnTo>
                <a:lnTo>
                  <a:pt x="367" y="5721"/>
                </a:lnTo>
                <a:lnTo>
                  <a:pt x="368" y="5690"/>
                </a:lnTo>
                <a:lnTo>
                  <a:pt x="369" y="5659"/>
                </a:lnTo>
                <a:lnTo>
                  <a:pt x="370" y="5627"/>
                </a:lnTo>
                <a:lnTo>
                  <a:pt x="370" y="5596"/>
                </a:lnTo>
                <a:lnTo>
                  <a:pt x="371" y="5565"/>
                </a:lnTo>
                <a:lnTo>
                  <a:pt x="443" y="5557"/>
                </a:lnTo>
                <a:lnTo>
                  <a:pt x="514" y="5548"/>
                </a:lnTo>
                <a:lnTo>
                  <a:pt x="585" y="5538"/>
                </a:lnTo>
                <a:lnTo>
                  <a:pt x="657" y="5526"/>
                </a:lnTo>
                <a:lnTo>
                  <a:pt x="727" y="5513"/>
                </a:lnTo>
                <a:lnTo>
                  <a:pt x="798" y="5499"/>
                </a:lnTo>
                <a:lnTo>
                  <a:pt x="869" y="5483"/>
                </a:lnTo>
                <a:lnTo>
                  <a:pt x="939" y="5464"/>
                </a:lnTo>
                <a:lnTo>
                  <a:pt x="1010" y="5446"/>
                </a:lnTo>
                <a:lnTo>
                  <a:pt x="1080" y="5426"/>
                </a:lnTo>
                <a:lnTo>
                  <a:pt x="1150" y="5405"/>
                </a:lnTo>
                <a:lnTo>
                  <a:pt x="1220" y="5382"/>
                </a:lnTo>
                <a:lnTo>
                  <a:pt x="1289" y="5358"/>
                </a:lnTo>
                <a:lnTo>
                  <a:pt x="1359" y="5334"/>
                </a:lnTo>
                <a:lnTo>
                  <a:pt x="1428" y="5307"/>
                </a:lnTo>
                <a:lnTo>
                  <a:pt x="1497" y="5280"/>
                </a:lnTo>
                <a:lnTo>
                  <a:pt x="1565" y="5252"/>
                </a:lnTo>
                <a:lnTo>
                  <a:pt x="1634" y="5222"/>
                </a:lnTo>
                <a:lnTo>
                  <a:pt x="1701" y="5191"/>
                </a:lnTo>
                <a:lnTo>
                  <a:pt x="1768" y="5160"/>
                </a:lnTo>
                <a:lnTo>
                  <a:pt x="1836" y="5127"/>
                </a:lnTo>
                <a:lnTo>
                  <a:pt x="1903" y="5094"/>
                </a:lnTo>
                <a:lnTo>
                  <a:pt x="1969" y="5059"/>
                </a:lnTo>
                <a:lnTo>
                  <a:pt x="2035" y="5024"/>
                </a:lnTo>
                <a:lnTo>
                  <a:pt x="2100" y="4988"/>
                </a:lnTo>
                <a:lnTo>
                  <a:pt x="2165" y="4951"/>
                </a:lnTo>
                <a:lnTo>
                  <a:pt x="2230" y="4914"/>
                </a:lnTo>
                <a:lnTo>
                  <a:pt x="2294" y="4874"/>
                </a:lnTo>
                <a:lnTo>
                  <a:pt x="2358" y="4835"/>
                </a:lnTo>
                <a:lnTo>
                  <a:pt x="2420" y="4795"/>
                </a:lnTo>
                <a:lnTo>
                  <a:pt x="2482" y="4755"/>
                </a:lnTo>
                <a:lnTo>
                  <a:pt x="2545" y="4713"/>
                </a:lnTo>
                <a:lnTo>
                  <a:pt x="2588" y="4728"/>
                </a:lnTo>
                <a:lnTo>
                  <a:pt x="2633" y="4742"/>
                </a:lnTo>
                <a:lnTo>
                  <a:pt x="2677" y="4757"/>
                </a:lnTo>
                <a:lnTo>
                  <a:pt x="2724" y="4768"/>
                </a:lnTo>
                <a:lnTo>
                  <a:pt x="2771" y="4779"/>
                </a:lnTo>
                <a:lnTo>
                  <a:pt x="2817" y="4788"/>
                </a:lnTo>
                <a:lnTo>
                  <a:pt x="2865" y="4797"/>
                </a:lnTo>
                <a:lnTo>
                  <a:pt x="2913" y="4803"/>
                </a:lnTo>
                <a:lnTo>
                  <a:pt x="2961" y="4809"/>
                </a:lnTo>
                <a:lnTo>
                  <a:pt x="3010" y="4813"/>
                </a:lnTo>
                <a:lnTo>
                  <a:pt x="3058" y="4815"/>
                </a:lnTo>
                <a:lnTo>
                  <a:pt x="3107" y="4817"/>
                </a:lnTo>
                <a:lnTo>
                  <a:pt x="3155" y="4816"/>
                </a:lnTo>
                <a:lnTo>
                  <a:pt x="3204" y="4815"/>
                </a:lnTo>
                <a:lnTo>
                  <a:pt x="3253" y="4811"/>
                </a:lnTo>
                <a:lnTo>
                  <a:pt x="3300" y="4807"/>
                </a:lnTo>
                <a:lnTo>
                  <a:pt x="3322" y="4820"/>
                </a:lnTo>
                <a:lnTo>
                  <a:pt x="3346" y="4833"/>
                </a:lnTo>
                <a:lnTo>
                  <a:pt x="3369" y="4845"/>
                </a:lnTo>
                <a:lnTo>
                  <a:pt x="3392" y="4856"/>
                </a:lnTo>
                <a:lnTo>
                  <a:pt x="3417" y="4866"/>
                </a:lnTo>
                <a:lnTo>
                  <a:pt x="3441" y="4876"/>
                </a:lnTo>
                <a:lnTo>
                  <a:pt x="3465" y="4884"/>
                </a:lnTo>
                <a:lnTo>
                  <a:pt x="3490" y="4892"/>
                </a:lnTo>
                <a:lnTo>
                  <a:pt x="3516" y="4899"/>
                </a:lnTo>
                <a:lnTo>
                  <a:pt x="3541" y="4906"/>
                </a:lnTo>
                <a:lnTo>
                  <a:pt x="3567" y="4912"/>
                </a:lnTo>
                <a:lnTo>
                  <a:pt x="3594" y="4917"/>
                </a:lnTo>
                <a:lnTo>
                  <a:pt x="3620" y="4921"/>
                </a:lnTo>
                <a:lnTo>
                  <a:pt x="3646" y="4925"/>
                </a:lnTo>
                <a:lnTo>
                  <a:pt x="3673" y="4927"/>
                </a:lnTo>
                <a:lnTo>
                  <a:pt x="3699" y="4929"/>
                </a:lnTo>
                <a:lnTo>
                  <a:pt x="3725" y="4930"/>
                </a:lnTo>
                <a:lnTo>
                  <a:pt x="3752" y="4931"/>
                </a:lnTo>
                <a:lnTo>
                  <a:pt x="3779" y="4930"/>
                </a:lnTo>
                <a:lnTo>
                  <a:pt x="3805" y="4929"/>
                </a:lnTo>
                <a:lnTo>
                  <a:pt x="3832" y="4927"/>
                </a:lnTo>
                <a:lnTo>
                  <a:pt x="3858" y="4925"/>
                </a:lnTo>
                <a:lnTo>
                  <a:pt x="3884" y="4922"/>
                </a:lnTo>
                <a:lnTo>
                  <a:pt x="3911" y="4918"/>
                </a:lnTo>
                <a:lnTo>
                  <a:pt x="3936" y="4913"/>
                </a:lnTo>
                <a:lnTo>
                  <a:pt x="3962" y="4908"/>
                </a:lnTo>
                <a:lnTo>
                  <a:pt x="3988" y="4901"/>
                </a:lnTo>
                <a:lnTo>
                  <a:pt x="4013" y="4895"/>
                </a:lnTo>
                <a:lnTo>
                  <a:pt x="4037" y="4888"/>
                </a:lnTo>
                <a:lnTo>
                  <a:pt x="4061" y="4880"/>
                </a:lnTo>
                <a:lnTo>
                  <a:pt x="4086" y="4871"/>
                </a:lnTo>
                <a:lnTo>
                  <a:pt x="4109" y="4862"/>
                </a:lnTo>
                <a:lnTo>
                  <a:pt x="4133" y="4851"/>
                </a:lnTo>
                <a:lnTo>
                  <a:pt x="4158" y="4840"/>
                </a:lnTo>
                <a:lnTo>
                  <a:pt x="4182" y="4828"/>
                </a:lnTo>
                <a:lnTo>
                  <a:pt x="4206" y="4813"/>
                </a:lnTo>
                <a:lnTo>
                  <a:pt x="4231" y="4799"/>
                </a:lnTo>
                <a:lnTo>
                  <a:pt x="4255" y="4784"/>
                </a:lnTo>
                <a:lnTo>
                  <a:pt x="4279" y="4768"/>
                </a:lnTo>
                <a:lnTo>
                  <a:pt x="4302" y="4751"/>
                </a:lnTo>
                <a:lnTo>
                  <a:pt x="4327" y="4733"/>
                </a:lnTo>
                <a:lnTo>
                  <a:pt x="4349" y="4714"/>
                </a:lnTo>
                <a:lnTo>
                  <a:pt x="4372" y="4695"/>
                </a:lnTo>
                <a:lnTo>
                  <a:pt x="4395" y="4675"/>
                </a:lnTo>
                <a:lnTo>
                  <a:pt x="4417" y="4654"/>
                </a:lnTo>
                <a:lnTo>
                  <a:pt x="4438" y="4633"/>
                </a:lnTo>
                <a:lnTo>
                  <a:pt x="4458" y="4611"/>
                </a:lnTo>
                <a:lnTo>
                  <a:pt x="4479" y="4588"/>
                </a:lnTo>
                <a:lnTo>
                  <a:pt x="4498" y="4565"/>
                </a:lnTo>
                <a:lnTo>
                  <a:pt x="4516" y="4541"/>
                </a:lnTo>
                <a:lnTo>
                  <a:pt x="4533" y="4517"/>
                </a:lnTo>
                <a:lnTo>
                  <a:pt x="4551" y="4492"/>
                </a:lnTo>
                <a:lnTo>
                  <a:pt x="4566" y="4467"/>
                </a:lnTo>
                <a:lnTo>
                  <a:pt x="4581" y="4442"/>
                </a:lnTo>
                <a:lnTo>
                  <a:pt x="4595" y="4415"/>
                </a:lnTo>
                <a:lnTo>
                  <a:pt x="4607" y="4390"/>
                </a:lnTo>
                <a:lnTo>
                  <a:pt x="4618" y="4363"/>
                </a:lnTo>
                <a:lnTo>
                  <a:pt x="4628" y="4337"/>
                </a:lnTo>
                <a:lnTo>
                  <a:pt x="4638" y="4309"/>
                </a:lnTo>
                <a:lnTo>
                  <a:pt x="4646" y="4282"/>
                </a:lnTo>
                <a:lnTo>
                  <a:pt x="4652" y="4255"/>
                </a:lnTo>
                <a:lnTo>
                  <a:pt x="4656" y="4227"/>
                </a:lnTo>
                <a:lnTo>
                  <a:pt x="4660" y="4200"/>
                </a:lnTo>
                <a:lnTo>
                  <a:pt x="4661" y="4172"/>
                </a:lnTo>
                <a:lnTo>
                  <a:pt x="4661" y="4145"/>
                </a:lnTo>
                <a:lnTo>
                  <a:pt x="4658" y="4120"/>
                </a:lnTo>
                <a:lnTo>
                  <a:pt x="4653" y="4098"/>
                </a:lnTo>
                <a:lnTo>
                  <a:pt x="4646" y="4077"/>
                </a:lnTo>
                <a:lnTo>
                  <a:pt x="4636" y="4059"/>
                </a:lnTo>
                <a:lnTo>
                  <a:pt x="4624" y="4043"/>
                </a:lnTo>
                <a:lnTo>
                  <a:pt x="4611" y="4028"/>
                </a:lnTo>
                <a:lnTo>
                  <a:pt x="4597" y="4015"/>
                </a:lnTo>
                <a:lnTo>
                  <a:pt x="4581" y="4003"/>
                </a:lnTo>
                <a:lnTo>
                  <a:pt x="4563" y="3994"/>
                </a:lnTo>
                <a:lnTo>
                  <a:pt x="4543" y="3986"/>
                </a:lnTo>
                <a:lnTo>
                  <a:pt x="4523" y="3979"/>
                </a:lnTo>
                <a:lnTo>
                  <a:pt x="4502" y="3974"/>
                </a:lnTo>
                <a:lnTo>
                  <a:pt x="4480" y="3970"/>
                </a:lnTo>
                <a:lnTo>
                  <a:pt x="4457" y="3967"/>
                </a:lnTo>
                <a:lnTo>
                  <a:pt x="4433" y="3965"/>
                </a:lnTo>
                <a:lnTo>
                  <a:pt x="4409" y="3965"/>
                </a:lnTo>
                <a:lnTo>
                  <a:pt x="4384" y="3965"/>
                </a:lnTo>
                <a:lnTo>
                  <a:pt x="4359" y="3966"/>
                </a:lnTo>
                <a:lnTo>
                  <a:pt x="4335" y="3968"/>
                </a:lnTo>
                <a:lnTo>
                  <a:pt x="4310" y="3970"/>
                </a:lnTo>
                <a:lnTo>
                  <a:pt x="4284" y="3973"/>
                </a:lnTo>
                <a:lnTo>
                  <a:pt x="4260" y="3977"/>
                </a:lnTo>
                <a:lnTo>
                  <a:pt x="4236" y="3981"/>
                </a:lnTo>
                <a:lnTo>
                  <a:pt x="4188" y="3990"/>
                </a:lnTo>
                <a:lnTo>
                  <a:pt x="4143" y="4000"/>
                </a:lnTo>
                <a:lnTo>
                  <a:pt x="4104" y="4011"/>
                </a:lnTo>
                <a:lnTo>
                  <a:pt x="4069" y="4021"/>
                </a:lnTo>
                <a:lnTo>
                  <a:pt x="4037" y="4030"/>
                </a:lnTo>
                <a:lnTo>
                  <a:pt x="4007" y="4040"/>
                </a:lnTo>
                <a:lnTo>
                  <a:pt x="3976" y="4050"/>
                </a:lnTo>
                <a:lnTo>
                  <a:pt x="3947" y="4061"/>
                </a:lnTo>
                <a:lnTo>
                  <a:pt x="3917" y="4073"/>
                </a:lnTo>
                <a:lnTo>
                  <a:pt x="3887" y="4085"/>
                </a:lnTo>
                <a:lnTo>
                  <a:pt x="3859" y="4099"/>
                </a:lnTo>
                <a:lnTo>
                  <a:pt x="3831" y="4113"/>
                </a:lnTo>
                <a:lnTo>
                  <a:pt x="3802" y="4127"/>
                </a:lnTo>
                <a:lnTo>
                  <a:pt x="3774" y="4142"/>
                </a:lnTo>
                <a:lnTo>
                  <a:pt x="3747" y="4157"/>
                </a:lnTo>
                <a:lnTo>
                  <a:pt x="3720" y="4174"/>
                </a:lnTo>
                <a:lnTo>
                  <a:pt x="3693" y="4191"/>
                </a:lnTo>
                <a:lnTo>
                  <a:pt x="3667" y="4208"/>
                </a:lnTo>
                <a:lnTo>
                  <a:pt x="3641" y="4226"/>
                </a:lnTo>
                <a:lnTo>
                  <a:pt x="3616" y="4245"/>
                </a:lnTo>
                <a:lnTo>
                  <a:pt x="3591" y="4265"/>
                </a:lnTo>
                <a:lnTo>
                  <a:pt x="3566" y="4284"/>
                </a:lnTo>
                <a:lnTo>
                  <a:pt x="3542" y="4304"/>
                </a:lnTo>
                <a:lnTo>
                  <a:pt x="3519" y="4325"/>
                </a:lnTo>
                <a:lnTo>
                  <a:pt x="3496" y="4347"/>
                </a:lnTo>
                <a:lnTo>
                  <a:pt x="3473" y="4369"/>
                </a:lnTo>
                <a:lnTo>
                  <a:pt x="3451" y="4391"/>
                </a:lnTo>
                <a:lnTo>
                  <a:pt x="3429" y="4414"/>
                </a:lnTo>
                <a:lnTo>
                  <a:pt x="3408" y="4438"/>
                </a:lnTo>
                <a:lnTo>
                  <a:pt x="3387" y="4462"/>
                </a:lnTo>
                <a:lnTo>
                  <a:pt x="3367" y="4486"/>
                </a:lnTo>
                <a:lnTo>
                  <a:pt x="3348" y="4512"/>
                </a:lnTo>
                <a:lnTo>
                  <a:pt x="3328" y="4538"/>
                </a:lnTo>
                <a:lnTo>
                  <a:pt x="3310" y="4563"/>
                </a:lnTo>
                <a:lnTo>
                  <a:pt x="3292" y="4591"/>
                </a:lnTo>
                <a:lnTo>
                  <a:pt x="3275" y="4617"/>
                </a:lnTo>
                <a:lnTo>
                  <a:pt x="3269" y="4616"/>
                </a:lnTo>
                <a:lnTo>
                  <a:pt x="3262" y="4615"/>
                </a:lnTo>
                <a:lnTo>
                  <a:pt x="3256" y="4615"/>
                </a:lnTo>
                <a:lnTo>
                  <a:pt x="3251" y="4616"/>
                </a:lnTo>
                <a:lnTo>
                  <a:pt x="3244" y="4617"/>
                </a:lnTo>
                <a:lnTo>
                  <a:pt x="3239" y="4619"/>
                </a:lnTo>
                <a:lnTo>
                  <a:pt x="3234" y="4621"/>
                </a:lnTo>
                <a:lnTo>
                  <a:pt x="3229" y="4624"/>
                </a:lnTo>
                <a:lnTo>
                  <a:pt x="3225" y="4628"/>
                </a:lnTo>
                <a:lnTo>
                  <a:pt x="3221" y="4631"/>
                </a:lnTo>
                <a:lnTo>
                  <a:pt x="3217" y="4636"/>
                </a:lnTo>
                <a:lnTo>
                  <a:pt x="3213" y="4640"/>
                </a:lnTo>
                <a:lnTo>
                  <a:pt x="3207" y="4650"/>
                </a:lnTo>
                <a:lnTo>
                  <a:pt x="3203" y="4661"/>
                </a:lnTo>
                <a:lnTo>
                  <a:pt x="3188" y="4664"/>
                </a:lnTo>
                <a:lnTo>
                  <a:pt x="3173" y="4666"/>
                </a:lnTo>
                <a:lnTo>
                  <a:pt x="3141" y="4669"/>
                </a:lnTo>
                <a:lnTo>
                  <a:pt x="3109" y="4671"/>
                </a:lnTo>
                <a:lnTo>
                  <a:pt x="3077" y="4672"/>
                </a:lnTo>
                <a:lnTo>
                  <a:pt x="3046" y="4672"/>
                </a:lnTo>
                <a:lnTo>
                  <a:pt x="3014" y="4672"/>
                </a:lnTo>
                <a:lnTo>
                  <a:pt x="2982" y="4670"/>
                </a:lnTo>
                <a:lnTo>
                  <a:pt x="2951" y="4669"/>
                </a:lnTo>
                <a:lnTo>
                  <a:pt x="2919" y="4666"/>
                </a:lnTo>
                <a:lnTo>
                  <a:pt x="2888" y="4663"/>
                </a:lnTo>
                <a:lnTo>
                  <a:pt x="2857" y="4659"/>
                </a:lnTo>
                <a:lnTo>
                  <a:pt x="2825" y="4654"/>
                </a:lnTo>
                <a:lnTo>
                  <a:pt x="2795" y="4650"/>
                </a:lnTo>
                <a:lnTo>
                  <a:pt x="2764" y="4644"/>
                </a:lnTo>
                <a:lnTo>
                  <a:pt x="2733" y="4638"/>
                </a:lnTo>
                <a:lnTo>
                  <a:pt x="2702" y="4632"/>
                </a:lnTo>
                <a:lnTo>
                  <a:pt x="2671" y="4624"/>
                </a:lnTo>
                <a:lnTo>
                  <a:pt x="2722" y="4588"/>
                </a:lnTo>
                <a:lnTo>
                  <a:pt x="2773" y="4550"/>
                </a:lnTo>
                <a:lnTo>
                  <a:pt x="2823" y="4513"/>
                </a:lnTo>
                <a:lnTo>
                  <a:pt x="2873" y="4474"/>
                </a:lnTo>
                <a:lnTo>
                  <a:pt x="2921" y="4437"/>
                </a:lnTo>
                <a:lnTo>
                  <a:pt x="2970" y="4397"/>
                </a:lnTo>
                <a:lnTo>
                  <a:pt x="3019" y="4359"/>
                </a:lnTo>
                <a:lnTo>
                  <a:pt x="3066" y="4319"/>
                </a:lnTo>
                <a:lnTo>
                  <a:pt x="3114" y="4280"/>
                </a:lnTo>
                <a:lnTo>
                  <a:pt x="3160" y="4239"/>
                </a:lnTo>
                <a:lnTo>
                  <a:pt x="3206" y="4200"/>
                </a:lnTo>
                <a:lnTo>
                  <a:pt x="3252" y="4159"/>
                </a:lnTo>
                <a:lnTo>
                  <a:pt x="3296" y="4119"/>
                </a:lnTo>
                <a:lnTo>
                  <a:pt x="3341" y="4078"/>
                </a:lnTo>
                <a:lnTo>
                  <a:pt x="3384" y="4037"/>
                </a:lnTo>
                <a:lnTo>
                  <a:pt x="3428" y="3996"/>
                </a:lnTo>
                <a:lnTo>
                  <a:pt x="3491" y="3934"/>
                </a:lnTo>
                <a:lnTo>
                  <a:pt x="3554" y="3871"/>
                </a:lnTo>
                <a:lnTo>
                  <a:pt x="3616" y="3806"/>
                </a:lnTo>
                <a:lnTo>
                  <a:pt x="3677" y="3741"/>
                </a:lnTo>
                <a:lnTo>
                  <a:pt x="3738" y="3675"/>
                </a:lnTo>
                <a:lnTo>
                  <a:pt x="3796" y="3610"/>
                </a:lnTo>
                <a:lnTo>
                  <a:pt x="3855" y="3542"/>
                </a:lnTo>
                <a:lnTo>
                  <a:pt x="3913" y="3474"/>
                </a:lnTo>
                <a:lnTo>
                  <a:pt x="3969" y="3405"/>
                </a:lnTo>
                <a:lnTo>
                  <a:pt x="4024" y="3335"/>
                </a:lnTo>
                <a:lnTo>
                  <a:pt x="4079" y="3264"/>
                </a:lnTo>
                <a:lnTo>
                  <a:pt x="4132" y="3194"/>
                </a:lnTo>
                <a:lnTo>
                  <a:pt x="4185" y="3121"/>
                </a:lnTo>
                <a:lnTo>
                  <a:pt x="4237" y="3048"/>
                </a:lnTo>
                <a:lnTo>
                  <a:pt x="4286" y="2975"/>
                </a:lnTo>
                <a:lnTo>
                  <a:pt x="4336" y="2900"/>
                </a:lnTo>
                <a:lnTo>
                  <a:pt x="4340" y="2902"/>
                </a:lnTo>
                <a:lnTo>
                  <a:pt x="4344" y="2904"/>
                </a:lnTo>
                <a:lnTo>
                  <a:pt x="4367" y="2912"/>
                </a:lnTo>
                <a:lnTo>
                  <a:pt x="4392" y="2920"/>
                </a:lnTo>
                <a:lnTo>
                  <a:pt x="4415" y="2927"/>
                </a:lnTo>
                <a:lnTo>
                  <a:pt x="4439" y="2933"/>
                </a:lnTo>
                <a:lnTo>
                  <a:pt x="4463" y="2939"/>
                </a:lnTo>
                <a:lnTo>
                  <a:pt x="4487" y="2945"/>
                </a:lnTo>
                <a:lnTo>
                  <a:pt x="4511" y="2950"/>
                </a:lnTo>
                <a:lnTo>
                  <a:pt x="4535" y="2954"/>
                </a:lnTo>
                <a:lnTo>
                  <a:pt x="4561" y="2957"/>
                </a:lnTo>
                <a:lnTo>
                  <a:pt x="4585" y="2960"/>
                </a:lnTo>
                <a:lnTo>
                  <a:pt x="4609" y="2963"/>
                </a:lnTo>
                <a:lnTo>
                  <a:pt x="4634" y="2964"/>
                </a:lnTo>
                <a:lnTo>
                  <a:pt x="4658" y="2966"/>
                </a:lnTo>
                <a:lnTo>
                  <a:pt x="4682" y="2966"/>
                </a:lnTo>
                <a:lnTo>
                  <a:pt x="4707" y="2966"/>
                </a:lnTo>
                <a:lnTo>
                  <a:pt x="4732" y="2966"/>
                </a:lnTo>
                <a:lnTo>
                  <a:pt x="4756" y="2965"/>
                </a:lnTo>
                <a:lnTo>
                  <a:pt x="4780" y="2963"/>
                </a:lnTo>
                <a:lnTo>
                  <a:pt x="4806" y="2961"/>
                </a:lnTo>
                <a:lnTo>
                  <a:pt x="4830" y="2959"/>
                </a:lnTo>
                <a:lnTo>
                  <a:pt x="4854" y="2956"/>
                </a:lnTo>
                <a:lnTo>
                  <a:pt x="4879" y="2952"/>
                </a:lnTo>
                <a:lnTo>
                  <a:pt x="4903" y="2948"/>
                </a:lnTo>
                <a:lnTo>
                  <a:pt x="4927" y="2942"/>
                </a:lnTo>
                <a:lnTo>
                  <a:pt x="4976" y="2932"/>
                </a:lnTo>
                <a:lnTo>
                  <a:pt x="5023" y="2919"/>
                </a:lnTo>
                <a:lnTo>
                  <a:pt x="5071" y="2904"/>
                </a:lnTo>
                <a:lnTo>
                  <a:pt x="5117" y="2888"/>
                </a:lnTo>
                <a:lnTo>
                  <a:pt x="5140" y="2902"/>
                </a:lnTo>
                <a:lnTo>
                  <a:pt x="5163" y="2913"/>
                </a:lnTo>
                <a:lnTo>
                  <a:pt x="5187" y="2924"/>
                </a:lnTo>
                <a:lnTo>
                  <a:pt x="5213" y="2932"/>
                </a:lnTo>
                <a:lnTo>
                  <a:pt x="5239" y="2938"/>
                </a:lnTo>
                <a:lnTo>
                  <a:pt x="5266" y="2943"/>
                </a:lnTo>
                <a:lnTo>
                  <a:pt x="5295" y="2947"/>
                </a:lnTo>
                <a:lnTo>
                  <a:pt x="5323" y="2949"/>
                </a:lnTo>
                <a:lnTo>
                  <a:pt x="5351" y="2949"/>
                </a:lnTo>
                <a:lnTo>
                  <a:pt x="5382" y="2948"/>
                </a:lnTo>
                <a:lnTo>
                  <a:pt x="5411" y="2946"/>
                </a:lnTo>
                <a:lnTo>
                  <a:pt x="5441" y="2941"/>
                </a:lnTo>
                <a:lnTo>
                  <a:pt x="5472" y="2937"/>
                </a:lnTo>
                <a:lnTo>
                  <a:pt x="5502" y="2931"/>
                </a:lnTo>
                <a:lnTo>
                  <a:pt x="5533" y="2924"/>
                </a:lnTo>
                <a:lnTo>
                  <a:pt x="5564" y="2916"/>
                </a:lnTo>
                <a:lnTo>
                  <a:pt x="5593" y="2907"/>
                </a:lnTo>
                <a:lnTo>
                  <a:pt x="5624" y="2898"/>
                </a:lnTo>
                <a:lnTo>
                  <a:pt x="5654" y="2887"/>
                </a:lnTo>
                <a:lnTo>
                  <a:pt x="5683" y="2876"/>
                </a:lnTo>
                <a:lnTo>
                  <a:pt x="5712" y="2865"/>
                </a:lnTo>
                <a:lnTo>
                  <a:pt x="5740" y="2852"/>
                </a:lnTo>
                <a:lnTo>
                  <a:pt x="5767" y="2839"/>
                </a:lnTo>
                <a:lnTo>
                  <a:pt x="5795" y="2826"/>
                </a:lnTo>
                <a:lnTo>
                  <a:pt x="5820" y="2812"/>
                </a:lnTo>
                <a:lnTo>
                  <a:pt x="5845" y="2799"/>
                </a:lnTo>
                <a:lnTo>
                  <a:pt x="5870" y="2785"/>
                </a:lnTo>
                <a:lnTo>
                  <a:pt x="5892" y="2770"/>
                </a:lnTo>
                <a:lnTo>
                  <a:pt x="5914" y="2756"/>
                </a:lnTo>
                <a:lnTo>
                  <a:pt x="5935" y="2742"/>
                </a:lnTo>
                <a:lnTo>
                  <a:pt x="5954" y="2728"/>
                </a:lnTo>
                <a:lnTo>
                  <a:pt x="5971" y="2714"/>
                </a:lnTo>
                <a:lnTo>
                  <a:pt x="6000" y="2688"/>
                </a:lnTo>
                <a:lnTo>
                  <a:pt x="6029" y="2662"/>
                </a:lnTo>
                <a:lnTo>
                  <a:pt x="6055" y="2635"/>
                </a:lnTo>
                <a:lnTo>
                  <a:pt x="6080" y="2606"/>
                </a:lnTo>
                <a:lnTo>
                  <a:pt x="6104" y="2577"/>
                </a:lnTo>
                <a:lnTo>
                  <a:pt x="6126" y="2548"/>
                </a:lnTo>
                <a:lnTo>
                  <a:pt x="6147" y="2517"/>
                </a:lnTo>
                <a:lnTo>
                  <a:pt x="6166" y="2486"/>
                </a:lnTo>
                <a:lnTo>
                  <a:pt x="6185" y="2454"/>
                </a:lnTo>
                <a:lnTo>
                  <a:pt x="6202" y="2421"/>
                </a:lnTo>
                <a:lnTo>
                  <a:pt x="6217" y="2389"/>
                </a:lnTo>
                <a:lnTo>
                  <a:pt x="6231" y="2354"/>
                </a:lnTo>
                <a:lnTo>
                  <a:pt x="6244" y="2321"/>
                </a:lnTo>
                <a:lnTo>
                  <a:pt x="6255" y="2285"/>
                </a:lnTo>
                <a:lnTo>
                  <a:pt x="6266" y="2251"/>
                </a:lnTo>
                <a:lnTo>
                  <a:pt x="6275" y="2216"/>
                </a:lnTo>
                <a:lnTo>
                  <a:pt x="6282" y="2180"/>
                </a:lnTo>
                <a:lnTo>
                  <a:pt x="6288" y="2144"/>
                </a:lnTo>
                <a:lnTo>
                  <a:pt x="6293" y="2107"/>
                </a:lnTo>
                <a:lnTo>
                  <a:pt x="6296" y="2071"/>
                </a:lnTo>
                <a:lnTo>
                  <a:pt x="6298" y="2034"/>
                </a:lnTo>
                <a:lnTo>
                  <a:pt x="6299" y="1997"/>
                </a:lnTo>
                <a:lnTo>
                  <a:pt x="6298" y="1960"/>
                </a:lnTo>
                <a:lnTo>
                  <a:pt x="6296" y="1923"/>
                </a:lnTo>
                <a:lnTo>
                  <a:pt x="6293" y="1887"/>
                </a:lnTo>
                <a:lnTo>
                  <a:pt x="6289" y="1849"/>
                </a:lnTo>
                <a:lnTo>
                  <a:pt x="6283" y="1813"/>
                </a:lnTo>
                <a:lnTo>
                  <a:pt x="6276" y="1776"/>
                </a:lnTo>
                <a:lnTo>
                  <a:pt x="6267" y="1739"/>
                </a:lnTo>
                <a:lnTo>
                  <a:pt x="6257" y="1702"/>
                </a:lnTo>
                <a:lnTo>
                  <a:pt x="6246" y="1667"/>
                </a:lnTo>
                <a:lnTo>
                  <a:pt x="6234" y="1630"/>
                </a:lnTo>
                <a:lnTo>
                  <a:pt x="6231" y="1625"/>
                </a:lnTo>
                <a:lnTo>
                  <a:pt x="6228" y="1620"/>
                </a:lnTo>
                <a:lnTo>
                  <a:pt x="6225" y="1615"/>
                </a:lnTo>
                <a:lnTo>
                  <a:pt x="6220" y="1610"/>
                </a:lnTo>
                <a:lnTo>
                  <a:pt x="6216" y="1606"/>
                </a:lnTo>
                <a:lnTo>
                  <a:pt x="6210" y="1602"/>
                </a:lnTo>
                <a:lnTo>
                  <a:pt x="6205" y="1598"/>
                </a:lnTo>
                <a:lnTo>
                  <a:pt x="6199" y="1595"/>
                </a:lnTo>
                <a:lnTo>
                  <a:pt x="6193" y="1592"/>
                </a:lnTo>
                <a:lnTo>
                  <a:pt x="6187" y="1590"/>
                </a:lnTo>
                <a:lnTo>
                  <a:pt x="6180" y="1588"/>
                </a:lnTo>
                <a:lnTo>
                  <a:pt x="6173" y="1586"/>
                </a:lnTo>
                <a:lnTo>
                  <a:pt x="6167" y="1586"/>
                </a:lnTo>
                <a:lnTo>
                  <a:pt x="6160" y="1586"/>
                </a:lnTo>
                <a:lnTo>
                  <a:pt x="6154" y="1586"/>
                </a:lnTo>
                <a:lnTo>
                  <a:pt x="6149" y="1588"/>
                </a:lnTo>
                <a:lnTo>
                  <a:pt x="6097" y="1604"/>
                </a:lnTo>
                <a:lnTo>
                  <a:pt x="6044" y="1621"/>
                </a:lnTo>
                <a:lnTo>
                  <a:pt x="5993" y="1641"/>
                </a:lnTo>
                <a:lnTo>
                  <a:pt x="5943" y="1662"/>
                </a:lnTo>
                <a:lnTo>
                  <a:pt x="5893" y="1683"/>
                </a:lnTo>
                <a:lnTo>
                  <a:pt x="5843" y="1707"/>
                </a:lnTo>
                <a:lnTo>
                  <a:pt x="5796" y="1732"/>
                </a:lnTo>
                <a:lnTo>
                  <a:pt x="5748" y="1758"/>
                </a:lnTo>
                <a:lnTo>
                  <a:pt x="5703" y="1786"/>
                </a:lnTo>
                <a:lnTo>
                  <a:pt x="5657" y="1816"/>
                </a:lnTo>
                <a:lnTo>
                  <a:pt x="5613" y="1847"/>
                </a:lnTo>
                <a:lnTo>
                  <a:pt x="5569" y="1879"/>
                </a:lnTo>
                <a:lnTo>
                  <a:pt x="5527" y="1914"/>
                </a:lnTo>
                <a:lnTo>
                  <a:pt x="5485" y="1949"/>
                </a:lnTo>
                <a:lnTo>
                  <a:pt x="5446" y="1987"/>
                </a:lnTo>
                <a:lnTo>
                  <a:pt x="5406" y="2025"/>
                </a:lnTo>
                <a:lnTo>
                  <a:pt x="5374" y="2059"/>
                </a:lnTo>
                <a:lnTo>
                  <a:pt x="5341" y="2095"/>
                </a:lnTo>
                <a:lnTo>
                  <a:pt x="5308" y="2133"/>
                </a:lnTo>
                <a:lnTo>
                  <a:pt x="5275" y="2171"/>
                </a:lnTo>
                <a:lnTo>
                  <a:pt x="5243" y="2213"/>
                </a:lnTo>
                <a:lnTo>
                  <a:pt x="5211" y="2254"/>
                </a:lnTo>
                <a:lnTo>
                  <a:pt x="5180" y="2298"/>
                </a:lnTo>
                <a:lnTo>
                  <a:pt x="5152" y="2342"/>
                </a:lnTo>
                <a:lnTo>
                  <a:pt x="5138" y="2364"/>
                </a:lnTo>
                <a:lnTo>
                  <a:pt x="5125" y="2388"/>
                </a:lnTo>
                <a:lnTo>
                  <a:pt x="5112" y="2410"/>
                </a:lnTo>
                <a:lnTo>
                  <a:pt x="5100" y="2433"/>
                </a:lnTo>
                <a:lnTo>
                  <a:pt x="5088" y="2457"/>
                </a:lnTo>
                <a:lnTo>
                  <a:pt x="5078" y="2480"/>
                </a:lnTo>
                <a:lnTo>
                  <a:pt x="5067" y="2504"/>
                </a:lnTo>
                <a:lnTo>
                  <a:pt x="5058" y="2527"/>
                </a:lnTo>
                <a:lnTo>
                  <a:pt x="5050" y="2551"/>
                </a:lnTo>
                <a:lnTo>
                  <a:pt x="5042" y="2575"/>
                </a:lnTo>
                <a:lnTo>
                  <a:pt x="5034" y="2598"/>
                </a:lnTo>
                <a:lnTo>
                  <a:pt x="5028" y="2623"/>
                </a:lnTo>
                <a:lnTo>
                  <a:pt x="5023" y="2646"/>
                </a:lnTo>
                <a:lnTo>
                  <a:pt x="5020" y="2669"/>
                </a:lnTo>
                <a:lnTo>
                  <a:pt x="5017" y="2693"/>
                </a:lnTo>
                <a:lnTo>
                  <a:pt x="5015" y="2717"/>
                </a:lnTo>
                <a:lnTo>
                  <a:pt x="5015" y="2720"/>
                </a:lnTo>
                <a:lnTo>
                  <a:pt x="5015" y="2722"/>
                </a:lnTo>
                <a:lnTo>
                  <a:pt x="5013" y="2731"/>
                </a:lnTo>
                <a:lnTo>
                  <a:pt x="5012" y="2741"/>
                </a:lnTo>
                <a:lnTo>
                  <a:pt x="5013" y="2751"/>
                </a:lnTo>
                <a:lnTo>
                  <a:pt x="5016" y="2762"/>
                </a:lnTo>
                <a:lnTo>
                  <a:pt x="4979" y="2775"/>
                </a:lnTo>
                <a:lnTo>
                  <a:pt x="4940" y="2787"/>
                </a:lnTo>
                <a:lnTo>
                  <a:pt x="4903" y="2796"/>
                </a:lnTo>
                <a:lnTo>
                  <a:pt x="4864" y="2805"/>
                </a:lnTo>
                <a:lnTo>
                  <a:pt x="4826" y="2811"/>
                </a:lnTo>
                <a:lnTo>
                  <a:pt x="4787" y="2817"/>
                </a:lnTo>
                <a:lnTo>
                  <a:pt x="4749" y="2821"/>
                </a:lnTo>
                <a:lnTo>
                  <a:pt x="4709" y="2824"/>
                </a:lnTo>
                <a:lnTo>
                  <a:pt x="4671" y="2826"/>
                </a:lnTo>
                <a:lnTo>
                  <a:pt x="4631" y="2827"/>
                </a:lnTo>
                <a:lnTo>
                  <a:pt x="4593" y="2827"/>
                </a:lnTo>
                <a:lnTo>
                  <a:pt x="4554" y="2825"/>
                </a:lnTo>
                <a:lnTo>
                  <a:pt x="4514" y="2822"/>
                </a:lnTo>
                <a:lnTo>
                  <a:pt x="4475" y="2819"/>
                </a:lnTo>
                <a:lnTo>
                  <a:pt x="4435" y="2814"/>
                </a:lnTo>
                <a:lnTo>
                  <a:pt x="4396" y="2808"/>
                </a:lnTo>
                <a:lnTo>
                  <a:pt x="4412" y="2783"/>
                </a:lnTo>
                <a:lnTo>
                  <a:pt x="4428" y="2757"/>
                </a:lnTo>
                <a:lnTo>
                  <a:pt x="4443" y="2731"/>
                </a:lnTo>
                <a:lnTo>
                  <a:pt x="4459" y="2706"/>
                </a:lnTo>
                <a:lnTo>
                  <a:pt x="4475" y="2679"/>
                </a:lnTo>
                <a:lnTo>
                  <a:pt x="4490" y="2654"/>
                </a:lnTo>
                <a:lnTo>
                  <a:pt x="4505" y="2628"/>
                </a:lnTo>
                <a:lnTo>
                  <a:pt x="4520" y="2601"/>
                </a:lnTo>
                <a:lnTo>
                  <a:pt x="4547" y="2555"/>
                </a:lnTo>
                <a:lnTo>
                  <a:pt x="4574" y="2507"/>
                </a:lnTo>
                <a:lnTo>
                  <a:pt x="4599" y="2460"/>
                </a:lnTo>
                <a:lnTo>
                  <a:pt x="4625" y="2412"/>
                </a:lnTo>
                <a:lnTo>
                  <a:pt x="4651" y="2363"/>
                </a:lnTo>
                <a:lnTo>
                  <a:pt x="4675" y="2316"/>
                </a:lnTo>
                <a:lnTo>
                  <a:pt x="4699" y="2267"/>
                </a:lnTo>
                <a:lnTo>
                  <a:pt x="4724" y="2219"/>
                </a:lnTo>
                <a:lnTo>
                  <a:pt x="4747" y="2169"/>
                </a:lnTo>
                <a:lnTo>
                  <a:pt x="4769" y="2120"/>
                </a:lnTo>
                <a:lnTo>
                  <a:pt x="4792" y="2071"/>
                </a:lnTo>
                <a:lnTo>
                  <a:pt x="4815" y="2021"/>
                </a:lnTo>
                <a:lnTo>
                  <a:pt x="4836" y="1972"/>
                </a:lnTo>
                <a:lnTo>
                  <a:pt x="4857" y="1922"/>
                </a:lnTo>
                <a:lnTo>
                  <a:pt x="4878" y="1871"/>
                </a:lnTo>
                <a:lnTo>
                  <a:pt x="4898" y="1821"/>
                </a:lnTo>
                <a:lnTo>
                  <a:pt x="4906" y="1803"/>
                </a:lnTo>
                <a:lnTo>
                  <a:pt x="4913" y="1782"/>
                </a:lnTo>
                <a:lnTo>
                  <a:pt x="4921" y="1763"/>
                </a:lnTo>
                <a:lnTo>
                  <a:pt x="4929" y="1744"/>
                </a:lnTo>
                <a:lnTo>
                  <a:pt x="4936" y="1724"/>
                </a:lnTo>
                <a:lnTo>
                  <a:pt x="4944" y="1704"/>
                </a:lnTo>
                <a:lnTo>
                  <a:pt x="4952" y="1684"/>
                </a:lnTo>
                <a:lnTo>
                  <a:pt x="4961" y="1664"/>
                </a:lnTo>
                <a:lnTo>
                  <a:pt x="4963" y="1664"/>
                </a:lnTo>
                <a:lnTo>
                  <a:pt x="4965" y="1663"/>
                </a:lnTo>
                <a:lnTo>
                  <a:pt x="5025" y="1639"/>
                </a:lnTo>
                <a:lnTo>
                  <a:pt x="5083" y="1610"/>
                </a:lnTo>
                <a:lnTo>
                  <a:pt x="5137" y="1579"/>
                </a:lnTo>
                <a:lnTo>
                  <a:pt x="5187" y="1545"/>
                </a:lnTo>
                <a:lnTo>
                  <a:pt x="5235" y="1509"/>
                </a:lnTo>
                <a:lnTo>
                  <a:pt x="5278" y="1470"/>
                </a:lnTo>
                <a:lnTo>
                  <a:pt x="5319" y="1430"/>
                </a:lnTo>
                <a:lnTo>
                  <a:pt x="5357" y="1386"/>
                </a:lnTo>
                <a:lnTo>
                  <a:pt x="5392" y="1341"/>
                </a:lnTo>
                <a:lnTo>
                  <a:pt x="5422" y="1294"/>
                </a:lnTo>
                <a:lnTo>
                  <a:pt x="5451" y="1245"/>
                </a:lnTo>
                <a:lnTo>
                  <a:pt x="5476" y="1194"/>
                </a:lnTo>
                <a:lnTo>
                  <a:pt x="5499" y="1142"/>
                </a:lnTo>
                <a:lnTo>
                  <a:pt x="5518" y="1089"/>
                </a:lnTo>
                <a:lnTo>
                  <a:pt x="5536" y="1034"/>
                </a:lnTo>
                <a:lnTo>
                  <a:pt x="5550" y="978"/>
                </a:lnTo>
                <a:lnTo>
                  <a:pt x="5561" y="922"/>
                </a:lnTo>
                <a:lnTo>
                  <a:pt x="5570" y="864"/>
                </a:lnTo>
                <a:lnTo>
                  <a:pt x="5576" y="805"/>
                </a:lnTo>
                <a:lnTo>
                  <a:pt x="5580" y="747"/>
                </a:lnTo>
                <a:lnTo>
                  <a:pt x="5581" y="687"/>
                </a:lnTo>
                <a:lnTo>
                  <a:pt x="5580" y="628"/>
                </a:lnTo>
                <a:lnTo>
                  <a:pt x="5577" y="568"/>
                </a:lnTo>
                <a:lnTo>
                  <a:pt x="5571" y="509"/>
                </a:lnTo>
                <a:lnTo>
                  <a:pt x="5564" y="449"/>
                </a:lnTo>
                <a:lnTo>
                  <a:pt x="5554" y="389"/>
                </a:lnTo>
                <a:lnTo>
                  <a:pt x="5542" y="331"/>
                </a:lnTo>
                <a:lnTo>
                  <a:pt x="5528" y="272"/>
                </a:lnTo>
                <a:lnTo>
                  <a:pt x="5511" y="214"/>
                </a:lnTo>
                <a:lnTo>
                  <a:pt x="5494" y="157"/>
                </a:lnTo>
                <a:lnTo>
                  <a:pt x="5474" y="102"/>
                </a:lnTo>
                <a:lnTo>
                  <a:pt x="5453" y="47"/>
                </a:lnTo>
                <a:lnTo>
                  <a:pt x="5450" y="41"/>
                </a:lnTo>
                <a:lnTo>
                  <a:pt x="5447" y="35"/>
                </a:lnTo>
                <a:lnTo>
                  <a:pt x="5442" y="30"/>
                </a:lnTo>
                <a:lnTo>
                  <a:pt x="5437" y="25"/>
                </a:lnTo>
                <a:lnTo>
                  <a:pt x="5432" y="20"/>
                </a:lnTo>
                <a:lnTo>
                  <a:pt x="5427" y="16"/>
                </a:lnTo>
                <a:lnTo>
                  <a:pt x="5421" y="13"/>
                </a:lnTo>
                <a:lnTo>
                  <a:pt x="5415" y="9"/>
                </a:lnTo>
                <a:lnTo>
                  <a:pt x="5409" y="7"/>
                </a:lnTo>
                <a:lnTo>
                  <a:pt x="5402" y="4"/>
                </a:lnTo>
                <a:lnTo>
                  <a:pt x="5396" y="3"/>
                </a:lnTo>
                <a:lnTo>
                  <a:pt x="5389" y="1"/>
                </a:lnTo>
                <a:lnTo>
                  <a:pt x="5383" y="1"/>
                </a:lnTo>
                <a:lnTo>
                  <a:pt x="5376" y="0"/>
                </a:lnTo>
                <a:lnTo>
                  <a:pt x="5369" y="1"/>
                </a:lnTo>
                <a:lnTo>
                  <a:pt x="5362" y="1"/>
                </a:lnTo>
                <a:lnTo>
                  <a:pt x="5330" y="8"/>
                </a:lnTo>
                <a:lnTo>
                  <a:pt x="5300" y="15"/>
                </a:lnTo>
                <a:lnTo>
                  <a:pt x="5269" y="24"/>
                </a:lnTo>
                <a:lnTo>
                  <a:pt x="5240" y="34"/>
                </a:lnTo>
                <a:lnTo>
                  <a:pt x="5212" y="46"/>
                </a:lnTo>
                <a:lnTo>
                  <a:pt x="5183" y="58"/>
                </a:lnTo>
                <a:lnTo>
                  <a:pt x="5157" y="72"/>
                </a:lnTo>
                <a:lnTo>
                  <a:pt x="5131" y="88"/>
                </a:lnTo>
                <a:lnTo>
                  <a:pt x="5105" y="104"/>
                </a:lnTo>
                <a:lnTo>
                  <a:pt x="5080" y="120"/>
                </a:lnTo>
                <a:lnTo>
                  <a:pt x="5057" y="138"/>
                </a:lnTo>
                <a:lnTo>
                  <a:pt x="5033" y="157"/>
                </a:lnTo>
                <a:lnTo>
                  <a:pt x="5011" y="177"/>
                </a:lnTo>
                <a:lnTo>
                  <a:pt x="4989" y="198"/>
                </a:lnTo>
                <a:lnTo>
                  <a:pt x="4968" y="219"/>
                </a:lnTo>
                <a:lnTo>
                  <a:pt x="4947" y="241"/>
                </a:lnTo>
                <a:lnTo>
                  <a:pt x="4927" y="264"/>
                </a:lnTo>
                <a:lnTo>
                  <a:pt x="4909" y="288"/>
                </a:lnTo>
                <a:lnTo>
                  <a:pt x="4890" y="312"/>
                </a:lnTo>
                <a:lnTo>
                  <a:pt x="4872" y="337"/>
                </a:lnTo>
                <a:lnTo>
                  <a:pt x="4854" y="362"/>
                </a:lnTo>
                <a:lnTo>
                  <a:pt x="4838" y="388"/>
                </a:lnTo>
                <a:lnTo>
                  <a:pt x="4822" y="415"/>
                </a:lnTo>
                <a:lnTo>
                  <a:pt x="4807" y="441"/>
                </a:lnTo>
                <a:lnTo>
                  <a:pt x="4791" y="468"/>
                </a:lnTo>
                <a:lnTo>
                  <a:pt x="4776" y="496"/>
                </a:lnTo>
                <a:lnTo>
                  <a:pt x="4762" y="524"/>
                </a:lnTo>
                <a:lnTo>
                  <a:pt x="4749" y="551"/>
                </a:lnTo>
                <a:lnTo>
                  <a:pt x="4724" y="608"/>
                </a:lnTo>
                <a:lnTo>
                  <a:pt x="4700" y="666"/>
                </a:lnTo>
                <a:lnTo>
                  <a:pt x="4678" y="724"/>
                </a:lnTo>
                <a:lnTo>
                  <a:pt x="4657" y="785"/>
                </a:lnTo>
                <a:lnTo>
                  <a:pt x="4647" y="816"/>
                </a:lnTo>
                <a:lnTo>
                  <a:pt x="4638" y="849"/>
                </a:lnTo>
                <a:lnTo>
                  <a:pt x="4628" y="881"/>
                </a:lnTo>
                <a:lnTo>
                  <a:pt x="4620" y="914"/>
                </a:lnTo>
                <a:lnTo>
                  <a:pt x="4612" y="946"/>
                </a:lnTo>
                <a:lnTo>
                  <a:pt x="4606" y="979"/>
                </a:lnTo>
                <a:lnTo>
                  <a:pt x="4600" y="1013"/>
                </a:lnTo>
                <a:lnTo>
                  <a:pt x="4594" y="1045"/>
                </a:lnTo>
                <a:lnTo>
                  <a:pt x="4590" y="1079"/>
                </a:lnTo>
                <a:lnTo>
                  <a:pt x="4587" y="1112"/>
                </a:lnTo>
                <a:lnTo>
                  <a:pt x="4585" y="1146"/>
                </a:lnTo>
                <a:lnTo>
                  <a:pt x="4583" y="1179"/>
                </a:lnTo>
                <a:lnTo>
                  <a:pt x="4583" y="1212"/>
                </a:lnTo>
                <a:lnTo>
                  <a:pt x="4585" y="1245"/>
                </a:lnTo>
                <a:lnTo>
                  <a:pt x="4587" y="1277"/>
                </a:lnTo>
                <a:lnTo>
                  <a:pt x="4591" y="1310"/>
                </a:lnTo>
                <a:lnTo>
                  <a:pt x="4596" y="1342"/>
                </a:lnTo>
                <a:lnTo>
                  <a:pt x="4602" y="1373"/>
                </a:lnTo>
                <a:lnTo>
                  <a:pt x="4610" y="1404"/>
                </a:lnTo>
                <a:lnTo>
                  <a:pt x="4620" y="1435"/>
                </a:lnTo>
                <a:lnTo>
                  <a:pt x="4631" y="1464"/>
                </a:lnTo>
                <a:lnTo>
                  <a:pt x="4645" y="1494"/>
                </a:lnTo>
                <a:lnTo>
                  <a:pt x="4659" y="1522"/>
                </a:lnTo>
                <a:lnTo>
                  <a:pt x="4676" y="1550"/>
                </a:lnTo>
                <a:lnTo>
                  <a:pt x="4694" y="1577"/>
                </a:lnTo>
                <a:lnTo>
                  <a:pt x="4715" y="1603"/>
                </a:lnTo>
                <a:lnTo>
                  <a:pt x="4737" y="1628"/>
                </a:lnTo>
                <a:lnTo>
                  <a:pt x="4761" y="1653"/>
                </a:lnTo>
                <a:lnTo>
                  <a:pt x="4763" y="1655"/>
                </a:lnTo>
                <a:lnTo>
                  <a:pt x="4766" y="1657"/>
                </a:lnTo>
                <a:lnTo>
                  <a:pt x="4757" y="1682"/>
                </a:lnTo>
                <a:lnTo>
                  <a:pt x="4747" y="1708"/>
                </a:lnTo>
                <a:lnTo>
                  <a:pt x="4738" y="1734"/>
                </a:lnTo>
                <a:lnTo>
                  <a:pt x="4728" y="1759"/>
                </a:lnTo>
                <a:lnTo>
                  <a:pt x="4708" y="1809"/>
                </a:lnTo>
                <a:lnTo>
                  <a:pt x="4688" y="1858"/>
                </a:lnTo>
                <a:lnTo>
                  <a:pt x="4667" y="1907"/>
                </a:lnTo>
                <a:lnTo>
                  <a:pt x="4646" y="1956"/>
                </a:lnTo>
                <a:lnTo>
                  <a:pt x="4624" y="2005"/>
                </a:lnTo>
                <a:lnTo>
                  <a:pt x="4602" y="2054"/>
                </a:lnTo>
                <a:lnTo>
                  <a:pt x="4580" y="2101"/>
                </a:lnTo>
                <a:lnTo>
                  <a:pt x="4557" y="2150"/>
                </a:lnTo>
                <a:lnTo>
                  <a:pt x="4533" y="2197"/>
                </a:lnTo>
                <a:lnTo>
                  <a:pt x="4509" y="2245"/>
                </a:lnTo>
                <a:lnTo>
                  <a:pt x="4485" y="2293"/>
                </a:lnTo>
                <a:lnTo>
                  <a:pt x="4460" y="2340"/>
                </a:lnTo>
                <a:lnTo>
                  <a:pt x="4435" y="2387"/>
                </a:lnTo>
                <a:lnTo>
                  <a:pt x="4410" y="2433"/>
                </a:lnTo>
                <a:lnTo>
                  <a:pt x="4383" y="2480"/>
                </a:lnTo>
                <a:lnTo>
                  <a:pt x="4357" y="2526"/>
                </a:lnTo>
                <a:lnTo>
                  <a:pt x="4327" y="2577"/>
                </a:lnTo>
                <a:lnTo>
                  <a:pt x="4296" y="2629"/>
                </a:lnTo>
                <a:lnTo>
                  <a:pt x="4265" y="2679"/>
                </a:lnTo>
                <a:lnTo>
                  <a:pt x="4234" y="2729"/>
                </a:lnTo>
                <a:lnTo>
                  <a:pt x="4201" y="2779"/>
                </a:lnTo>
                <a:lnTo>
                  <a:pt x="4169" y="2829"/>
                </a:lnTo>
                <a:lnTo>
                  <a:pt x="4135" y="2879"/>
                </a:lnTo>
                <a:lnTo>
                  <a:pt x="4102" y="2927"/>
                </a:lnTo>
                <a:lnTo>
                  <a:pt x="4068" y="2976"/>
                </a:lnTo>
                <a:lnTo>
                  <a:pt x="4033" y="3024"/>
                </a:lnTo>
                <a:lnTo>
                  <a:pt x="3999" y="3073"/>
                </a:lnTo>
                <a:lnTo>
                  <a:pt x="3963" y="3121"/>
                </a:lnTo>
                <a:lnTo>
                  <a:pt x="3927" y="3168"/>
                </a:lnTo>
                <a:lnTo>
                  <a:pt x="3890" y="3215"/>
                </a:lnTo>
                <a:lnTo>
                  <a:pt x="3854" y="3261"/>
                </a:lnTo>
                <a:lnTo>
                  <a:pt x="3816" y="3308"/>
                </a:lnTo>
                <a:lnTo>
                  <a:pt x="3801" y="3242"/>
                </a:lnTo>
                <a:lnTo>
                  <a:pt x="3787" y="3176"/>
                </a:lnTo>
                <a:lnTo>
                  <a:pt x="3781" y="3143"/>
                </a:lnTo>
                <a:lnTo>
                  <a:pt x="3776" y="3111"/>
                </a:lnTo>
                <a:lnTo>
                  <a:pt x="3771" y="3077"/>
                </a:lnTo>
                <a:lnTo>
                  <a:pt x="3767" y="3044"/>
                </a:lnTo>
                <a:lnTo>
                  <a:pt x="3763" y="3010"/>
                </a:lnTo>
                <a:lnTo>
                  <a:pt x="3760" y="2977"/>
                </a:lnTo>
                <a:lnTo>
                  <a:pt x="3758" y="2942"/>
                </a:lnTo>
                <a:lnTo>
                  <a:pt x="3756" y="2909"/>
                </a:lnTo>
                <a:lnTo>
                  <a:pt x="3755" y="2875"/>
                </a:lnTo>
                <a:lnTo>
                  <a:pt x="3755" y="2841"/>
                </a:lnTo>
                <a:lnTo>
                  <a:pt x="3756" y="2806"/>
                </a:lnTo>
                <a:lnTo>
                  <a:pt x="3757" y="2771"/>
                </a:lnTo>
                <a:lnTo>
                  <a:pt x="3760" y="2733"/>
                </a:lnTo>
                <a:lnTo>
                  <a:pt x="3764" y="2695"/>
                </a:lnTo>
                <a:lnTo>
                  <a:pt x="3769" y="2658"/>
                </a:lnTo>
                <a:lnTo>
                  <a:pt x="3775" y="2621"/>
                </a:lnTo>
                <a:lnTo>
                  <a:pt x="3801" y="2609"/>
                </a:lnTo>
                <a:lnTo>
                  <a:pt x="3827" y="2597"/>
                </a:lnTo>
                <a:lnTo>
                  <a:pt x="3851" y="2585"/>
                </a:lnTo>
                <a:lnTo>
                  <a:pt x="3875" y="2572"/>
                </a:lnTo>
                <a:lnTo>
                  <a:pt x="3899" y="2558"/>
                </a:lnTo>
                <a:lnTo>
                  <a:pt x="3923" y="2543"/>
                </a:lnTo>
                <a:lnTo>
                  <a:pt x="3946" y="2527"/>
                </a:lnTo>
                <a:lnTo>
                  <a:pt x="3968" y="2511"/>
                </a:lnTo>
                <a:lnTo>
                  <a:pt x="3990" y="2494"/>
                </a:lnTo>
                <a:lnTo>
                  <a:pt x="4011" y="2477"/>
                </a:lnTo>
                <a:lnTo>
                  <a:pt x="4032" y="2459"/>
                </a:lnTo>
                <a:lnTo>
                  <a:pt x="4052" y="2440"/>
                </a:lnTo>
                <a:lnTo>
                  <a:pt x="4072" y="2421"/>
                </a:lnTo>
                <a:lnTo>
                  <a:pt x="4091" y="2401"/>
                </a:lnTo>
                <a:lnTo>
                  <a:pt x="4110" y="2381"/>
                </a:lnTo>
                <a:lnTo>
                  <a:pt x="4128" y="2360"/>
                </a:lnTo>
                <a:lnTo>
                  <a:pt x="4146" y="2339"/>
                </a:lnTo>
                <a:lnTo>
                  <a:pt x="4162" y="2317"/>
                </a:lnTo>
                <a:lnTo>
                  <a:pt x="4178" y="2295"/>
                </a:lnTo>
                <a:lnTo>
                  <a:pt x="4194" y="2271"/>
                </a:lnTo>
                <a:lnTo>
                  <a:pt x="4209" y="2249"/>
                </a:lnTo>
                <a:lnTo>
                  <a:pt x="4223" y="2225"/>
                </a:lnTo>
                <a:lnTo>
                  <a:pt x="4237" y="2200"/>
                </a:lnTo>
                <a:lnTo>
                  <a:pt x="4250" y="2176"/>
                </a:lnTo>
                <a:lnTo>
                  <a:pt x="4263" y="2152"/>
                </a:lnTo>
                <a:lnTo>
                  <a:pt x="4274" y="2127"/>
                </a:lnTo>
                <a:lnTo>
                  <a:pt x="4285" y="2101"/>
                </a:lnTo>
                <a:lnTo>
                  <a:pt x="4296" y="2075"/>
                </a:lnTo>
                <a:lnTo>
                  <a:pt x="4305" y="2049"/>
                </a:lnTo>
                <a:lnTo>
                  <a:pt x="4315" y="2022"/>
                </a:lnTo>
                <a:lnTo>
                  <a:pt x="4323" y="1995"/>
                </a:lnTo>
                <a:lnTo>
                  <a:pt x="4331" y="1969"/>
                </a:lnTo>
                <a:lnTo>
                  <a:pt x="4336" y="1946"/>
                </a:lnTo>
                <a:lnTo>
                  <a:pt x="4341" y="1923"/>
                </a:lnTo>
                <a:lnTo>
                  <a:pt x="4346" y="1900"/>
                </a:lnTo>
                <a:lnTo>
                  <a:pt x="4350" y="1874"/>
                </a:lnTo>
                <a:lnTo>
                  <a:pt x="4354" y="1849"/>
                </a:lnTo>
                <a:lnTo>
                  <a:pt x="4357" y="1823"/>
                </a:lnTo>
                <a:lnTo>
                  <a:pt x="4360" y="1796"/>
                </a:lnTo>
                <a:lnTo>
                  <a:pt x="4363" y="1769"/>
                </a:lnTo>
                <a:lnTo>
                  <a:pt x="4364" y="1741"/>
                </a:lnTo>
                <a:lnTo>
                  <a:pt x="4365" y="1713"/>
                </a:lnTo>
                <a:lnTo>
                  <a:pt x="4366" y="1685"/>
                </a:lnTo>
                <a:lnTo>
                  <a:pt x="4366" y="1656"/>
                </a:lnTo>
                <a:lnTo>
                  <a:pt x="4365" y="1627"/>
                </a:lnTo>
                <a:lnTo>
                  <a:pt x="4363" y="1599"/>
                </a:lnTo>
                <a:lnTo>
                  <a:pt x="4361" y="1571"/>
                </a:lnTo>
                <a:lnTo>
                  <a:pt x="4357" y="1541"/>
                </a:lnTo>
                <a:lnTo>
                  <a:pt x="4353" y="1513"/>
                </a:lnTo>
                <a:lnTo>
                  <a:pt x="4348" y="1486"/>
                </a:lnTo>
                <a:lnTo>
                  <a:pt x="4342" y="1458"/>
                </a:lnTo>
                <a:lnTo>
                  <a:pt x="4336" y="1431"/>
                </a:lnTo>
                <a:lnTo>
                  <a:pt x="4328" y="1405"/>
                </a:lnTo>
                <a:lnTo>
                  <a:pt x="4319" y="1378"/>
                </a:lnTo>
                <a:lnTo>
                  <a:pt x="4310" y="1353"/>
                </a:lnTo>
                <a:lnTo>
                  <a:pt x="4298" y="1329"/>
                </a:lnTo>
                <a:lnTo>
                  <a:pt x="4286" y="1305"/>
                </a:lnTo>
                <a:lnTo>
                  <a:pt x="4273" y="1282"/>
                </a:lnTo>
                <a:lnTo>
                  <a:pt x="4259" y="1261"/>
                </a:lnTo>
                <a:lnTo>
                  <a:pt x="4244" y="1241"/>
                </a:lnTo>
                <a:lnTo>
                  <a:pt x="4227" y="1221"/>
                </a:lnTo>
                <a:lnTo>
                  <a:pt x="4209" y="1203"/>
                </a:lnTo>
                <a:lnTo>
                  <a:pt x="4190" y="1187"/>
                </a:lnTo>
                <a:lnTo>
                  <a:pt x="4169" y="1172"/>
                </a:lnTo>
                <a:lnTo>
                  <a:pt x="4154" y="1163"/>
                </a:lnTo>
                <a:lnTo>
                  <a:pt x="4137" y="1155"/>
                </a:lnTo>
                <a:lnTo>
                  <a:pt x="4121" y="1148"/>
                </a:lnTo>
                <a:lnTo>
                  <a:pt x="4106" y="1142"/>
                </a:lnTo>
                <a:lnTo>
                  <a:pt x="4090" y="1139"/>
                </a:lnTo>
                <a:lnTo>
                  <a:pt x="4075" y="1138"/>
                </a:lnTo>
                <a:lnTo>
                  <a:pt x="4058" y="1138"/>
                </a:lnTo>
                <a:lnTo>
                  <a:pt x="4043" y="1139"/>
                </a:lnTo>
                <a:lnTo>
                  <a:pt x="4028" y="1142"/>
                </a:lnTo>
                <a:lnTo>
                  <a:pt x="4013" y="1147"/>
                </a:lnTo>
                <a:lnTo>
                  <a:pt x="3999" y="1153"/>
                </a:lnTo>
                <a:lnTo>
                  <a:pt x="3984" y="1161"/>
                </a:lnTo>
                <a:lnTo>
                  <a:pt x="3969" y="1170"/>
                </a:lnTo>
                <a:lnTo>
                  <a:pt x="3956" y="1180"/>
                </a:lnTo>
                <a:lnTo>
                  <a:pt x="3943" y="1191"/>
                </a:lnTo>
                <a:lnTo>
                  <a:pt x="3930" y="1204"/>
                </a:lnTo>
                <a:lnTo>
                  <a:pt x="3918" y="1219"/>
                </a:lnTo>
                <a:lnTo>
                  <a:pt x="3905" y="1235"/>
                </a:lnTo>
                <a:lnTo>
                  <a:pt x="3892" y="1251"/>
                </a:lnTo>
                <a:lnTo>
                  <a:pt x="3880" y="1267"/>
                </a:lnTo>
                <a:lnTo>
                  <a:pt x="3857" y="1301"/>
                </a:lnTo>
                <a:lnTo>
                  <a:pt x="3835" y="1337"/>
                </a:lnTo>
                <a:lnTo>
                  <a:pt x="3812" y="1374"/>
                </a:lnTo>
                <a:lnTo>
                  <a:pt x="3791" y="1413"/>
                </a:lnTo>
                <a:lnTo>
                  <a:pt x="3771" y="1452"/>
                </a:lnTo>
                <a:lnTo>
                  <a:pt x="3751" y="1493"/>
                </a:lnTo>
                <a:lnTo>
                  <a:pt x="3713" y="1574"/>
                </a:lnTo>
                <a:lnTo>
                  <a:pt x="3676" y="1654"/>
                </a:lnTo>
                <a:lnTo>
                  <a:pt x="3640" y="1732"/>
                </a:lnTo>
                <a:lnTo>
                  <a:pt x="3605" y="1804"/>
                </a:lnTo>
                <a:lnTo>
                  <a:pt x="3580" y="1855"/>
                </a:lnTo>
                <a:lnTo>
                  <a:pt x="3555" y="1909"/>
                </a:lnTo>
                <a:lnTo>
                  <a:pt x="3543" y="1936"/>
                </a:lnTo>
                <a:lnTo>
                  <a:pt x="3532" y="1965"/>
                </a:lnTo>
                <a:lnTo>
                  <a:pt x="3521" y="1993"/>
                </a:lnTo>
                <a:lnTo>
                  <a:pt x="3511" y="2021"/>
                </a:lnTo>
                <a:lnTo>
                  <a:pt x="3502" y="2051"/>
                </a:lnTo>
                <a:lnTo>
                  <a:pt x="3492" y="2079"/>
                </a:lnTo>
                <a:lnTo>
                  <a:pt x="3484" y="2108"/>
                </a:lnTo>
                <a:lnTo>
                  <a:pt x="3477" y="2138"/>
                </a:lnTo>
                <a:lnTo>
                  <a:pt x="3471" y="2167"/>
                </a:lnTo>
                <a:lnTo>
                  <a:pt x="3466" y="2197"/>
                </a:lnTo>
                <a:lnTo>
                  <a:pt x="3462" y="2227"/>
                </a:lnTo>
                <a:lnTo>
                  <a:pt x="3459" y="2256"/>
                </a:lnTo>
                <a:lnTo>
                  <a:pt x="3457" y="2284"/>
                </a:lnTo>
                <a:lnTo>
                  <a:pt x="3456" y="2314"/>
                </a:lnTo>
                <a:lnTo>
                  <a:pt x="3457" y="2342"/>
                </a:lnTo>
                <a:lnTo>
                  <a:pt x="3459" y="2372"/>
                </a:lnTo>
                <a:lnTo>
                  <a:pt x="3463" y="2399"/>
                </a:lnTo>
                <a:lnTo>
                  <a:pt x="3468" y="2427"/>
                </a:lnTo>
                <a:lnTo>
                  <a:pt x="3475" y="2455"/>
                </a:lnTo>
                <a:lnTo>
                  <a:pt x="3484" y="2481"/>
                </a:lnTo>
                <a:lnTo>
                  <a:pt x="3495" y="2507"/>
                </a:lnTo>
                <a:lnTo>
                  <a:pt x="3507" y="2532"/>
                </a:lnTo>
                <a:lnTo>
                  <a:pt x="3521" y="2558"/>
                </a:lnTo>
                <a:lnTo>
                  <a:pt x="3537" y="2582"/>
                </a:lnTo>
                <a:lnTo>
                  <a:pt x="3555" y="2605"/>
                </a:lnTo>
                <a:lnTo>
                  <a:pt x="3576" y="2628"/>
                </a:lnTo>
                <a:lnTo>
                  <a:pt x="3598" y="2650"/>
                </a:lnTo>
                <a:lnTo>
                  <a:pt x="3622" y="2671"/>
                </a:lnTo>
                <a:lnTo>
                  <a:pt x="3619" y="2719"/>
                </a:lnTo>
                <a:lnTo>
                  <a:pt x="3617" y="2766"/>
                </a:lnTo>
                <a:lnTo>
                  <a:pt x="3616" y="2814"/>
                </a:lnTo>
                <a:lnTo>
                  <a:pt x="3617" y="2861"/>
                </a:lnTo>
                <a:lnTo>
                  <a:pt x="3619" y="2909"/>
                </a:lnTo>
                <a:lnTo>
                  <a:pt x="3623" y="2957"/>
                </a:lnTo>
                <a:lnTo>
                  <a:pt x="3628" y="3004"/>
                </a:lnTo>
                <a:lnTo>
                  <a:pt x="3634" y="3051"/>
                </a:lnTo>
                <a:lnTo>
                  <a:pt x="3642" y="3098"/>
                </a:lnTo>
                <a:lnTo>
                  <a:pt x="3651" y="3144"/>
                </a:lnTo>
                <a:lnTo>
                  <a:pt x="3663" y="3190"/>
                </a:lnTo>
                <a:lnTo>
                  <a:pt x="3675" y="3235"/>
                </a:lnTo>
                <a:lnTo>
                  <a:pt x="3688" y="3279"/>
                </a:lnTo>
                <a:lnTo>
                  <a:pt x="3703" y="3322"/>
                </a:lnTo>
                <a:lnTo>
                  <a:pt x="3718" y="3365"/>
                </a:lnTo>
                <a:lnTo>
                  <a:pt x="3736" y="3406"/>
                </a:lnTo>
                <a:lnTo>
                  <a:pt x="3683" y="3469"/>
                </a:lnTo>
                <a:lnTo>
                  <a:pt x="3629" y="3530"/>
                </a:lnTo>
                <a:lnTo>
                  <a:pt x="3574" y="3590"/>
                </a:lnTo>
                <a:lnTo>
                  <a:pt x="3519" y="3650"/>
                </a:lnTo>
                <a:lnTo>
                  <a:pt x="3462" y="3709"/>
                </a:lnTo>
                <a:lnTo>
                  <a:pt x="3405" y="3768"/>
                </a:lnTo>
                <a:lnTo>
                  <a:pt x="3347" y="3825"/>
                </a:lnTo>
                <a:lnTo>
                  <a:pt x="3288" y="3882"/>
                </a:lnTo>
                <a:lnTo>
                  <a:pt x="3209" y="3956"/>
                </a:lnTo>
                <a:lnTo>
                  <a:pt x="3129" y="4029"/>
                </a:lnTo>
                <a:lnTo>
                  <a:pt x="3048" y="4101"/>
                </a:lnTo>
                <a:lnTo>
                  <a:pt x="2965" y="4170"/>
                </a:lnTo>
                <a:lnTo>
                  <a:pt x="2881" y="4238"/>
                </a:lnTo>
                <a:lnTo>
                  <a:pt x="2796" y="4306"/>
                </a:lnTo>
                <a:lnTo>
                  <a:pt x="2710" y="4371"/>
                </a:lnTo>
                <a:lnTo>
                  <a:pt x="2623" y="4436"/>
                </a:lnTo>
                <a:lnTo>
                  <a:pt x="2535" y="4497"/>
                </a:lnTo>
                <a:lnTo>
                  <a:pt x="2446" y="4559"/>
                </a:lnTo>
                <a:lnTo>
                  <a:pt x="2354" y="4618"/>
                </a:lnTo>
                <a:lnTo>
                  <a:pt x="2263" y="4676"/>
                </a:lnTo>
                <a:lnTo>
                  <a:pt x="2170" y="4732"/>
                </a:lnTo>
                <a:lnTo>
                  <a:pt x="2077" y="4787"/>
                </a:lnTo>
                <a:lnTo>
                  <a:pt x="1983" y="4840"/>
                </a:lnTo>
                <a:lnTo>
                  <a:pt x="1887" y="4890"/>
                </a:lnTo>
                <a:lnTo>
                  <a:pt x="1841" y="4914"/>
                </a:lnTo>
                <a:lnTo>
                  <a:pt x="1796" y="4937"/>
                </a:lnTo>
                <a:lnTo>
                  <a:pt x="1749" y="4959"/>
                </a:lnTo>
                <a:lnTo>
                  <a:pt x="1702" y="4981"/>
                </a:lnTo>
                <a:lnTo>
                  <a:pt x="1657" y="5003"/>
                </a:lnTo>
                <a:lnTo>
                  <a:pt x="1610" y="5024"/>
                </a:lnTo>
                <a:lnTo>
                  <a:pt x="1564" y="5044"/>
                </a:lnTo>
                <a:lnTo>
                  <a:pt x="1517" y="5064"/>
                </a:lnTo>
                <a:lnTo>
                  <a:pt x="1532" y="5031"/>
                </a:lnTo>
                <a:lnTo>
                  <a:pt x="1550" y="4998"/>
                </a:lnTo>
                <a:lnTo>
                  <a:pt x="1567" y="4965"/>
                </a:lnTo>
                <a:lnTo>
                  <a:pt x="1585" y="4932"/>
                </a:lnTo>
                <a:lnTo>
                  <a:pt x="1603" y="4899"/>
                </a:lnTo>
                <a:lnTo>
                  <a:pt x="1622" y="4868"/>
                </a:lnTo>
                <a:lnTo>
                  <a:pt x="1643" y="4837"/>
                </a:lnTo>
                <a:lnTo>
                  <a:pt x="1663" y="4805"/>
                </a:lnTo>
                <a:lnTo>
                  <a:pt x="1683" y="4775"/>
                </a:lnTo>
                <a:lnTo>
                  <a:pt x="1706" y="4745"/>
                </a:lnTo>
                <a:lnTo>
                  <a:pt x="1728" y="4714"/>
                </a:lnTo>
                <a:lnTo>
                  <a:pt x="1751" y="4685"/>
                </a:lnTo>
                <a:lnTo>
                  <a:pt x="1774" y="4656"/>
                </a:lnTo>
                <a:lnTo>
                  <a:pt x="1799" y="4628"/>
                </a:lnTo>
                <a:lnTo>
                  <a:pt x="1824" y="4601"/>
                </a:lnTo>
                <a:lnTo>
                  <a:pt x="1849" y="4573"/>
                </a:lnTo>
                <a:lnTo>
                  <a:pt x="1877" y="4546"/>
                </a:lnTo>
                <a:lnTo>
                  <a:pt x="1904" y="4521"/>
                </a:lnTo>
                <a:lnTo>
                  <a:pt x="1932" y="4496"/>
                </a:lnTo>
                <a:lnTo>
                  <a:pt x="1962" y="4473"/>
                </a:lnTo>
                <a:lnTo>
                  <a:pt x="1967" y="4475"/>
                </a:lnTo>
                <a:lnTo>
                  <a:pt x="1972" y="4477"/>
                </a:lnTo>
                <a:lnTo>
                  <a:pt x="2001" y="4484"/>
                </a:lnTo>
                <a:lnTo>
                  <a:pt x="2031" y="4489"/>
                </a:lnTo>
                <a:lnTo>
                  <a:pt x="2061" y="4493"/>
                </a:lnTo>
                <a:lnTo>
                  <a:pt x="2090" y="4496"/>
                </a:lnTo>
                <a:lnTo>
                  <a:pt x="2121" y="4497"/>
                </a:lnTo>
                <a:lnTo>
                  <a:pt x="2150" y="4497"/>
                </a:lnTo>
                <a:lnTo>
                  <a:pt x="2180" y="4496"/>
                </a:lnTo>
                <a:lnTo>
                  <a:pt x="2211" y="4494"/>
                </a:lnTo>
                <a:lnTo>
                  <a:pt x="2240" y="4490"/>
                </a:lnTo>
                <a:lnTo>
                  <a:pt x="2270" y="4485"/>
                </a:lnTo>
                <a:lnTo>
                  <a:pt x="2301" y="4479"/>
                </a:lnTo>
                <a:lnTo>
                  <a:pt x="2330" y="4472"/>
                </a:lnTo>
                <a:lnTo>
                  <a:pt x="2360" y="4464"/>
                </a:lnTo>
                <a:lnTo>
                  <a:pt x="2389" y="4455"/>
                </a:lnTo>
                <a:lnTo>
                  <a:pt x="2418" y="4445"/>
                </a:lnTo>
                <a:lnTo>
                  <a:pt x="2448" y="4434"/>
                </a:lnTo>
                <a:lnTo>
                  <a:pt x="2476" y="4422"/>
                </a:lnTo>
                <a:lnTo>
                  <a:pt x="2504" y="4408"/>
                </a:lnTo>
                <a:lnTo>
                  <a:pt x="2532" y="4395"/>
                </a:lnTo>
                <a:lnTo>
                  <a:pt x="2559" y="4380"/>
                </a:lnTo>
                <a:lnTo>
                  <a:pt x="2586" y="4365"/>
                </a:lnTo>
                <a:lnTo>
                  <a:pt x="2613" y="4349"/>
                </a:lnTo>
                <a:lnTo>
                  <a:pt x="2638" y="4331"/>
                </a:lnTo>
                <a:lnTo>
                  <a:pt x="2663" y="4314"/>
                </a:lnTo>
                <a:lnTo>
                  <a:pt x="2688" y="4296"/>
                </a:lnTo>
                <a:lnTo>
                  <a:pt x="2712" y="4277"/>
                </a:lnTo>
                <a:lnTo>
                  <a:pt x="2735" y="4258"/>
                </a:lnTo>
                <a:lnTo>
                  <a:pt x="2757" y="4237"/>
                </a:lnTo>
                <a:lnTo>
                  <a:pt x="2780" y="4217"/>
                </a:lnTo>
                <a:lnTo>
                  <a:pt x="2801" y="4196"/>
                </a:lnTo>
                <a:lnTo>
                  <a:pt x="2821" y="4175"/>
                </a:lnTo>
                <a:lnTo>
                  <a:pt x="2840" y="4153"/>
                </a:lnTo>
                <a:lnTo>
                  <a:pt x="2856" y="4135"/>
                </a:lnTo>
                <a:lnTo>
                  <a:pt x="2871" y="4115"/>
                </a:lnTo>
                <a:lnTo>
                  <a:pt x="2886" y="4094"/>
                </a:lnTo>
                <a:lnTo>
                  <a:pt x="2901" y="4070"/>
                </a:lnTo>
                <a:lnTo>
                  <a:pt x="2916" y="4047"/>
                </a:lnTo>
                <a:lnTo>
                  <a:pt x="2931" y="4022"/>
                </a:lnTo>
                <a:lnTo>
                  <a:pt x="2945" y="3996"/>
                </a:lnTo>
                <a:lnTo>
                  <a:pt x="2958" y="3969"/>
                </a:lnTo>
                <a:lnTo>
                  <a:pt x="2971" y="3942"/>
                </a:lnTo>
                <a:lnTo>
                  <a:pt x="2983" y="3914"/>
                </a:lnTo>
                <a:lnTo>
                  <a:pt x="2994" y="3886"/>
                </a:lnTo>
                <a:lnTo>
                  <a:pt x="3004" y="3857"/>
                </a:lnTo>
                <a:lnTo>
                  <a:pt x="3014" y="3827"/>
                </a:lnTo>
                <a:lnTo>
                  <a:pt x="3022" y="3799"/>
                </a:lnTo>
                <a:lnTo>
                  <a:pt x="3028" y="3770"/>
                </a:lnTo>
                <a:lnTo>
                  <a:pt x="3033" y="3740"/>
                </a:lnTo>
                <a:lnTo>
                  <a:pt x="3037" y="3712"/>
                </a:lnTo>
                <a:lnTo>
                  <a:pt x="3039" y="3684"/>
                </a:lnTo>
                <a:lnTo>
                  <a:pt x="3039" y="3655"/>
                </a:lnTo>
                <a:lnTo>
                  <a:pt x="3037" y="3628"/>
                </a:lnTo>
                <a:lnTo>
                  <a:pt x="3034" y="3602"/>
                </a:lnTo>
                <a:lnTo>
                  <a:pt x="3028" y="3576"/>
                </a:lnTo>
                <a:lnTo>
                  <a:pt x="3021" y="3551"/>
                </a:lnTo>
                <a:lnTo>
                  <a:pt x="3011" y="3528"/>
                </a:lnTo>
                <a:lnTo>
                  <a:pt x="2998" y="3504"/>
                </a:lnTo>
                <a:lnTo>
                  <a:pt x="2983" y="3483"/>
                </a:lnTo>
                <a:lnTo>
                  <a:pt x="2966" y="3464"/>
                </a:lnTo>
                <a:lnTo>
                  <a:pt x="2946" y="3446"/>
                </a:lnTo>
                <a:lnTo>
                  <a:pt x="2922" y="3428"/>
                </a:lnTo>
                <a:lnTo>
                  <a:pt x="2897" y="3414"/>
                </a:lnTo>
                <a:lnTo>
                  <a:pt x="2869" y="3401"/>
                </a:lnTo>
                <a:lnTo>
                  <a:pt x="2836" y="3390"/>
                </a:lnTo>
                <a:lnTo>
                  <a:pt x="2806" y="3383"/>
                </a:lnTo>
                <a:lnTo>
                  <a:pt x="2777" y="3378"/>
                </a:lnTo>
                <a:lnTo>
                  <a:pt x="2746" y="3376"/>
                </a:lnTo>
                <a:lnTo>
                  <a:pt x="2716" y="3377"/>
                </a:lnTo>
                <a:lnTo>
                  <a:pt x="2685" y="3380"/>
                </a:lnTo>
                <a:lnTo>
                  <a:pt x="2654" y="3385"/>
                </a:lnTo>
                <a:lnTo>
                  <a:pt x="2624" y="3392"/>
                </a:lnTo>
                <a:lnTo>
                  <a:pt x="2593" y="3401"/>
                </a:lnTo>
                <a:lnTo>
                  <a:pt x="2563" y="3412"/>
                </a:lnTo>
                <a:lnTo>
                  <a:pt x="2533" y="3425"/>
                </a:lnTo>
                <a:lnTo>
                  <a:pt x="2502" y="3441"/>
                </a:lnTo>
                <a:lnTo>
                  <a:pt x="2472" y="3457"/>
                </a:lnTo>
                <a:lnTo>
                  <a:pt x="2443" y="3474"/>
                </a:lnTo>
                <a:lnTo>
                  <a:pt x="2413" y="3493"/>
                </a:lnTo>
                <a:lnTo>
                  <a:pt x="2384" y="3513"/>
                </a:lnTo>
                <a:lnTo>
                  <a:pt x="2356" y="3534"/>
                </a:lnTo>
                <a:lnTo>
                  <a:pt x="2327" y="3556"/>
                </a:lnTo>
                <a:lnTo>
                  <a:pt x="2299" y="3578"/>
                </a:lnTo>
                <a:lnTo>
                  <a:pt x="2271" y="3602"/>
                </a:lnTo>
                <a:lnTo>
                  <a:pt x="2244" y="3626"/>
                </a:lnTo>
                <a:lnTo>
                  <a:pt x="2218" y="3649"/>
                </a:lnTo>
                <a:lnTo>
                  <a:pt x="2193" y="3674"/>
                </a:lnTo>
                <a:lnTo>
                  <a:pt x="2167" y="3699"/>
                </a:lnTo>
                <a:lnTo>
                  <a:pt x="2143" y="3723"/>
                </a:lnTo>
                <a:lnTo>
                  <a:pt x="2096" y="3772"/>
                </a:lnTo>
                <a:lnTo>
                  <a:pt x="2053" y="3818"/>
                </a:lnTo>
                <a:lnTo>
                  <a:pt x="2013" y="3863"/>
                </a:lnTo>
                <a:lnTo>
                  <a:pt x="1978" y="3904"/>
                </a:lnTo>
                <a:lnTo>
                  <a:pt x="1942" y="3944"/>
                </a:lnTo>
                <a:lnTo>
                  <a:pt x="1899" y="3992"/>
                </a:lnTo>
                <a:lnTo>
                  <a:pt x="1876" y="4019"/>
                </a:lnTo>
                <a:lnTo>
                  <a:pt x="1851" y="4048"/>
                </a:lnTo>
                <a:lnTo>
                  <a:pt x="1828" y="4077"/>
                </a:lnTo>
                <a:lnTo>
                  <a:pt x="1806" y="4108"/>
                </a:lnTo>
                <a:lnTo>
                  <a:pt x="1784" y="4139"/>
                </a:lnTo>
                <a:lnTo>
                  <a:pt x="1765" y="4170"/>
                </a:lnTo>
                <a:lnTo>
                  <a:pt x="1756" y="4186"/>
                </a:lnTo>
                <a:lnTo>
                  <a:pt x="1748" y="4202"/>
                </a:lnTo>
                <a:lnTo>
                  <a:pt x="1741" y="4217"/>
                </a:lnTo>
                <a:lnTo>
                  <a:pt x="1735" y="4232"/>
                </a:lnTo>
                <a:lnTo>
                  <a:pt x="1729" y="4248"/>
                </a:lnTo>
                <a:lnTo>
                  <a:pt x="1725" y="4264"/>
                </a:lnTo>
                <a:lnTo>
                  <a:pt x="1722" y="4279"/>
                </a:lnTo>
                <a:lnTo>
                  <a:pt x="1719" y="4293"/>
                </a:lnTo>
                <a:lnTo>
                  <a:pt x="1718" y="4308"/>
                </a:lnTo>
                <a:lnTo>
                  <a:pt x="1719" y="4322"/>
                </a:lnTo>
                <a:lnTo>
                  <a:pt x="1720" y="4336"/>
                </a:lnTo>
                <a:lnTo>
                  <a:pt x="1723" y="4350"/>
                </a:lnTo>
                <a:lnTo>
                  <a:pt x="1728" y="4363"/>
                </a:lnTo>
                <a:lnTo>
                  <a:pt x="1733" y="4374"/>
                </a:lnTo>
                <a:lnTo>
                  <a:pt x="1740" y="4385"/>
                </a:lnTo>
                <a:lnTo>
                  <a:pt x="1747" y="4394"/>
                </a:lnTo>
                <a:lnTo>
                  <a:pt x="1755" y="4402"/>
                </a:lnTo>
                <a:lnTo>
                  <a:pt x="1764" y="4409"/>
                </a:lnTo>
                <a:lnTo>
                  <a:pt x="1773" y="4414"/>
                </a:lnTo>
                <a:lnTo>
                  <a:pt x="1784" y="4420"/>
                </a:lnTo>
                <a:lnTo>
                  <a:pt x="1750" y="4457"/>
                </a:lnTo>
                <a:lnTo>
                  <a:pt x="1718" y="4495"/>
                </a:lnTo>
                <a:lnTo>
                  <a:pt x="1686" y="4535"/>
                </a:lnTo>
                <a:lnTo>
                  <a:pt x="1655" y="4575"/>
                </a:lnTo>
                <a:lnTo>
                  <a:pt x="1626" y="4617"/>
                </a:lnTo>
                <a:lnTo>
                  <a:pt x="1597" y="4659"/>
                </a:lnTo>
                <a:lnTo>
                  <a:pt x="1571" y="4702"/>
                </a:lnTo>
                <a:lnTo>
                  <a:pt x="1545" y="4745"/>
                </a:lnTo>
                <a:lnTo>
                  <a:pt x="1520" y="4787"/>
                </a:lnTo>
                <a:lnTo>
                  <a:pt x="1497" y="4831"/>
                </a:lnTo>
                <a:lnTo>
                  <a:pt x="1475" y="4873"/>
                </a:lnTo>
                <a:lnTo>
                  <a:pt x="1454" y="4916"/>
                </a:lnTo>
                <a:lnTo>
                  <a:pt x="1435" y="4957"/>
                </a:lnTo>
                <a:lnTo>
                  <a:pt x="1417" y="4999"/>
                </a:lnTo>
                <a:lnTo>
                  <a:pt x="1401" y="5039"/>
                </a:lnTo>
                <a:lnTo>
                  <a:pt x="1386" y="5079"/>
                </a:lnTo>
                <a:lnTo>
                  <a:pt x="1383" y="5090"/>
                </a:lnTo>
                <a:lnTo>
                  <a:pt x="1382" y="5100"/>
                </a:lnTo>
                <a:lnTo>
                  <a:pt x="1383" y="5110"/>
                </a:lnTo>
                <a:lnTo>
                  <a:pt x="1385" y="5118"/>
                </a:lnTo>
                <a:lnTo>
                  <a:pt x="1323" y="5142"/>
                </a:lnTo>
                <a:lnTo>
                  <a:pt x="1261" y="5167"/>
                </a:lnTo>
                <a:lnTo>
                  <a:pt x="1199" y="5190"/>
                </a:lnTo>
                <a:lnTo>
                  <a:pt x="1137" y="5212"/>
                </a:lnTo>
                <a:lnTo>
                  <a:pt x="1074" y="5234"/>
                </a:lnTo>
                <a:lnTo>
                  <a:pt x="1011" y="5256"/>
                </a:lnTo>
                <a:lnTo>
                  <a:pt x="948" y="5277"/>
                </a:lnTo>
                <a:lnTo>
                  <a:pt x="885" y="5298"/>
                </a:lnTo>
                <a:lnTo>
                  <a:pt x="822" y="5319"/>
                </a:lnTo>
                <a:lnTo>
                  <a:pt x="758" y="5339"/>
                </a:lnTo>
                <a:lnTo>
                  <a:pt x="695" y="5359"/>
                </a:lnTo>
                <a:lnTo>
                  <a:pt x="631" y="5379"/>
                </a:lnTo>
                <a:lnTo>
                  <a:pt x="567" y="5399"/>
                </a:lnTo>
                <a:lnTo>
                  <a:pt x="503" y="5418"/>
                </a:lnTo>
                <a:lnTo>
                  <a:pt x="439" y="5437"/>
                </a:lnTo>
                <a:lnTo>
                  <a:pt x="374" y="5457"/>
                </a:lnTo>
                <a:lnTo>
                  <a:pt x="189" y="5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07 7"/>
          <p:cNvSpPr/>
          <p:nvPr/>
        </p:nvSpPr>
        <p:spPr bwMode="auto">
          <a:xfrm>
            <a:off x="5054875" y="3969893"/>
            <a:ext cx="854864" cy="1856403"/>
          </a:xfrm>
          <a:custGeom>
            <a:avLst/>
            <a:gdLst>
              <a:gd name="T0" fmla="*/ 2432 w 2831"/>
              <a:gd name="T1" fmla="*/ 4855 h 6142"/>
              <a:gd name="T2" fmla="*/ 2008 w 2831"/>
              <a:gd name="T3" fmla="*/ 4383 h 6142"/>
              <a:gd name="T4" fmla="*/ 1689 w 2831"/>
              <a:gd name="T5" fmla="*/ 3926 h 6142"/>
              <a:gd name="T6" fmla="*/ 1499 w 2831"/>
              <a:gd name="T7" fmla="*/ 3492 h 6142"/>
              <a:gd name="T8" fmla="*/ 1755 w 2831"/>
              <a:gd name="T9" fmla="*/ 3178 h 6142"/>
              <a:gd name="T10" fmla="*/ 1882 w 2831"/>
              <a:gd name="T11" fmla="*/ 3007 h 6142"/>
              <a:gd name="T12" fmla="*/ 1950 w 2831"/>
              <a:gd name="T13" fmla="*/ 2987 h 6142"/>
              <a:gd name="T14" fmla="*/ 2178 w 2831"/>
              <a:gd name="T15" fmla="*/ 2589 h 6142"/>
              <a:gd name="T16" fmla="*/ 2278 w 2831"/>
              <a:gd name="T17" fmla="*/ 2110 h 6142"/>
              <a:gd name="T18" fmla="*/ 2219 w 2831"/>
              <a:gd name="T19" fmla="*/ 1620 h 6142"/>
              <a:gd name="T20" fmla="*/ 2129 w 2831"/>
              <a:gd name="T21" fmla="*/ 1439 h 6142"/>
              <a:gd name="T22" fmla="*/ 2036 w 2831"/>
              <a:gd name="T23" fmla="*/ 1471 h 6142"/>
              <a:gd name="T24" fmla="*/ 1841 w 2831"/>
              <a:gd name="T25" fmla="*/ 1688 h 6142"/>
              <a:gd name="T26" fmla="*/ 1694 w 2831"/>
              <a:gd name="T27" fmla="*/ 1968 h 6142"/>
              <a:gd name="T28" fmla="*/ 1557 w 2831"/>
              <a:gd name="T29" fmla="*/ 2488 h 6142"/>
              <a:gd name="T30" fmla="*/ 1557 w 2831"/>
              <a:gd name="T31" fmla="*/ 2759 h 6142"/>
              <a:gd name="T32" fmla="*/ 1680 w 2831"/>
              <a:gd name="T33" fmla="*/ 2957 h 6142"/>
              <a:gd name="T34" fmla="*/ 1635 w 2831"/>
              <a:gd name="T35" fmla="*/ 3139 h 6142"/>
              <a:gd name="T36" fmla="*/ 1450 w 2831"/>
              <a:gd name="T37" fmla="*/ 3396 h 6142"/>
              <a:gd name="T38" fmla="*/ 1255 w 2831"/>
              <a:gd name="T39" fmla="*/ 2945 h 6142"/>
              <a:gd name="T40" fmla="*/ 1114 w 2831"/>
              <a:gd name="T41" fmla="*/ 2278 h 6142"/>
              <a:gd name="T42" fmla="*/ 1097 w 2831"/>
              <a:gd name="T43" fmla="*/ 1749 h 6142"/>
              <a:gd name="T44" fmla="*/ 1244 w 2831"/>
              <a:gd name="T45" fmla="*/ 1578 h 6142"/>
              <a:gd name="T46" fmla="*/ 1479 w 2831"/>
              <a:gd name="T47" fmla="*/ 1068 h 6142"/>
              <a:gd name="T48" fmla="*/ 1566 w 2831"/>
              <a:gd name="T49" fmla="*/ 527 h 6142"/>
              <a:gd name="T50" fmla="*/ 1440 w 2831"/>
              <a:gd name="T51" fmla="*/ 36 h 6142"/>
              <a:gd name="T52" fmla="*/ 1363 w 2831"/>
              <a:gd name="T53" fmla="*/ 0 h 6142"/>
              <a:gd name="T54" fmla="*/ 1101 w 2831"/>
              <a:gd name="T55" fmla="*/ 227 h 6142"/>
              <a:gd name="T56" fmla="*/ 815 w 2831"/>
              <a:gd name="T57" fmla="*/ 749 h 6142"/>
              <a:gd name="T58" fmla="*/ 760 w 2831"/>
              <a:gd name="T59" fmla="*/ 1342 h 6142"/>
              <a:gd name="T60" fmla="*/ 886 w 2831"/>
              <a:gd name="T61" fmla="*/ 1765 h 6142"/>
              <a:gd name="T62" fmla="*/ 917 w 2831"/>
              <a:gd name="T63" fmla="*/ 2066 h 6142"/>
              <a:gd name="T64" fmla="*/ 1000 w 2831"/>
              <a:gd name="T65" fmla="*/ 2640 h 6142"/>
              <a:gd name="T66" fmla="*/ 1159 w 2831"/>
              <a:gd name="T67" fmla="*/ 3191 h 6142"/>
              <a:gd name="T68" fmla="*/ 1381 w 2831"/>
              <a:gd name="T69" fmla="*/ 3707 h 6142"/>
              <a:gd name="T70" fmla="*/ 1677 w 2831"/>
              <a:gd name="T71" fmla="*/ 4200 h 6142"/>
              <a:gd name="T72" fmla="*/ 1555 w 2831"/>
              <a:gd name="T73" fmla="*/ 4339 h 6142"/>
              <a:gd name="T74" fmla="*/ 1272 w 2831"/>
              <a:gd name="T75" fmla="*/ 4240 h 6142"/>
              <a:gd name="T76" fmla="*/ 1185 w 2831"/>
              <a:gd name="T77" fmla="*/ 3927 h 6142"/>
              <a:gd name="T78" fmla="*/ 1019 w 2831"/>
              <a:gd name="T79" fmla="*/ 3639 h 6142"/>
              <a:gd name="T80" fmla="*/ 791 w 2831"/>
              <a:gd name="T81" fmla="*/ 3408 h 6142"/>
              <a:gd name="T82" fmla="*/ 522 w 2831"/>
              <a:gd name="T83" fmla="*/ 3262 h 6142"/>
              <a:gd name="T84" fmla="*/ 245 w 2831"/>
              <a:gd name="T85" fmla="*/ 3199 h 6142"/>
              <a:gd name="T86" fmla="*/ 38 w 2831"/>
              <a:gd name="T87" fmla="*/ 3298 h 6142"/>
              <a:gd name="T88" fmla="*/ 10 w 2831"/>
              <a:gd name="T89" fmla="*/ 3542 h 6142"/>
              <a:gd name="T90" fmla="*/ 116 w 2831"/>
              <a:gd name="T91" fmla="*/ 3803 h 6142"/>
              <a:gd name="T92" fmla="*/ 278 w 2831"/>
              <a:gd name="T93" fmla="*/ 4019 h 6142"/>
              <a:gd name="T94" fmla="*/ 469 w 2831"/>
              <a:gd name="T95" fmla="*/ 4180 h 6142"/>
              <a:gd name="T96" fmla="*/ 695 w 2831"/>
              <a:gd name="T97" fmla="*/ 4292 h 6142"/>
              <a:gd name="T98" fmla="*/ 940 w 2831"/>
              <a:gd name="T99" fmla="*/ 4335 h 6142"/>
              <a:gd name="T100" fmla="*/ 1184 w 2831"/>
              <a:gd name="T101" fmla="*/ 4382 h 6142"/>
              <a:gd name="T102" fmla="*/ 1433 w 2831"/>
              <a:gd name="T103" fmla="*/ 4449 h 6142"/>
              <a:gd name="T104" fmla="*/ 1684 w 2831"/>
              <a:gd name="T105" fmla="*/ 4460 h 6142"/>
              <a:gd name="T106" fmla="*/ 1905 w 2831"/>
              <a:gd name="T107" fmla="*/ 4498 h 6142"/>
              <a:gd name="T108" fmla="*/ 2226 w 2831"/>
              <a:gd name="T109" fmla="*/ 4853 h 6142"/>
              <a:gd name="T110" fmla="*/ 2515 w 2831"/>
              <a:gd name="T111" fmla="*/ 5082 h 6142"/>
              <a:gd name="T112" fmla="*/ 2552 w 2831"/>
              <a:gd name="T113" fmla="*/ 5450 h 6142"/>
              <a:gd name="T114" fmla="*/ 2345 w 2831"/>
              <a:gd name="T115" fmla="*/ 6082 h 6142"/>
              <a:gd name="T116" fmla="*/ 2736 w 2831"/>
              <a:gd name="T117" fmla="*/ 5498 h 6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31" h="6142">
                <a:moveTo>
                  <a:pt x="2647" y="5015"/>
                </a:moveTo>
                <a:lnTo>
                  <a:pt x="2631" y="5009"/>
                </a:lnTo>
                <a:lnTo>
                  <a:pt x="2617" y="5000"/>
                </a:lnTo>
                <a:lnTo>
                  <a:pt x="2602" y="4992"/>
                </a:lnTo>
                <a:lnTo>
                  <a:pt x="2587" y="4983"/>
                </a:lnTo>
                <a:lnTo>
                  <a:pt x="2556" y="4962"/>
                </a:lnTo>
                <a:lnTo>
                  <a:pt x="2525" y="4938"/>
                </a:lnTo>
                <a:lnTo>
                  <a:pt x="2494" y="4911"/>
                </a:lnTo>
                <a:lnTo>
                  <a:pt x="2462" y="4883"/>
                </a:lnTo>
                <a:lnTo>
                  <a:pt x="2432" y="4855"/>
                </a:lnTo>
                <a:lnTo>
                  <a:pt x="2402" y="4824"/>
                </a:lnTo>
                <a:lnTo>
                  <a:pt x="2345" y="4766"/>
                </a:lnTo>
                <a:lnTo>
                  <a:pt x="2295" y="4710"/>
                </a:lnTo>
                <a:lnTo>
                  <a:pt x="2254" y="4663"/>
                </a:lnTo>
                <a:lnTo>
                  <a:pt x="2222" y="4629"/>
                </a:lnTo>
                <a:lnTo>
                  <a:pt x="2178" y="4581"/>
                </a:lnTo>
                <a:lnTo>
                  <a:pt x="2134" y="4533"/>
                </a:lnTo>
                <a:lnTo>
                  <a:pt x="2092" y="4483"/>
                </a:lnTo>
                <a:lnTo>
                  <a:pt x="2049" y="4434"/>
                </a:lnTo>
                <a:lnTo>
                  <a:pt x="2008" y="4383"/>
                </a:lnTo>
                <a:lnTo>
                  <a:pt x="1967" y="4331"/>
                </a:lnTo>
                <a:lnTo>
                  <a:pt x="1927" y="4280"/>
                </a:lnTo>
                <a:lnTo>
                  <a:pt x="1888" y="4227"/>
                </a:lnTo>
                <a:lnTo>
                  <a:pt x="1858" y="4184"/>
                </a:lnTo>
                <a:lnTo>
                  <a:pt x="1828" y="4143"/>
                </a:lnTo>
                <a:lnTo>
                  <a:pt x="1799" y="4099"/>
                </a:lnTo>
                <a:lnTo>
                  <a:pt x="1771" y="4057"/>
                </a:lnTo>
                <a:lnTo>
                  <a:pt x="1742" y="4013"/>
                </a:lnTo>
                <a:lnTo>
                  <a:pt x="1715" y="3970"/>
                </a:lnTo>
                <a:lnTo>
                  <a:pt x="1689" y="3926"/>
                </a:lnTo>
                <a:lnTo>
                  <a:pt x="1662" y="3882"/>
                </a:lnTo>
                <a:lnTo>
                  <a:pt x="1636" y="3837"/>
                </a:lnTo>
                <a:lnTo>
                  <a:pt x="1611" y="3793"/>
                </a:lnTo>
                <a:lnTo>
                  <a:pt x="1587" y="3747"/>
                </a:lnTo>
                <a:lnTo>
                  <a:pt x="1562" y="3702"/>
                </a:lnTo>
                <a:lnTo>
                  <a:pt x="1539" y="3656"/>
                </a:lnTo>
                <a:lnTo>
                  <a:pt x="1516" y="3610"/>
                </a:lnTo>
                <a:lnTo>
                  <a:pt x="1493" y="3564"/>
                </a:lnTo>
                <a:lnTo>
                  <a:pt x="1471" y="3517"/>
                </a:lnTo>
                <a:lnTo>
                  <a:pt x="1499" y="3492"/>
                </a:lnTo>
                <a:lnTo>
                  <a:pt x="1527" y="3466"/>
                </a:lnTo>
                <a:lnTo>
                  <a:pt x="1554" y="3437"/>
                </a:lnTo>
                <a:lnTo>
                  <a:pt x="1581" y="3409"/>
                </a:lnTo>
                <a:lnTo>
                  <a:pt x="1608" y="3379"/>
                </a:lnTo>
                <a:lnTo>
                  <a:pt x="1634" y="3347"/>
                </a:lnTo>
                <a:lnTo>
                  <a:pt x="1659" y="3315"/>
                </a:lnTo>
                <a:lnTo>
                  <a:pt x="1684" y="3282"/>
                </a:lnTo>
                <a:lnTo>
                  <a:pt x="1708" y="3248"/>
                </a:lnTo>
                <a:lnTo>
                  <a:pt x="1731" y="3214"/>
                </a:lnTo>
                <a:lnTo>
                  <a:pt x="1755" y="3178"/>
                </a:lnTo>
                <a:lnTo>
                  <a:pt x="1776" y="3143"/>
                </a:lnTo>
                <a:lnTo>
                  <a:pt x="1796" y="3105"/>
                </a:lnTo>
                <a:lnTo>
                  <a:pt x="1815" y="3069"/>
                </a:lnTo>
                <a:lnTo>
                  <a:pt x="1834" y="3030"/>
                </a:lnTo>
                <a:lnTo>
                  <a:pt x="1851" y="2993"/>
                </a:lnTo>
                <a:lnTo>
                  <a:pt x="1857" y="2997"/>
                </a:lnTo>
                <a:lnTo>
                  <a:pt x="1863" y="3000"/>
                </a:lnTo>
                <a:lnTo>
                  <a:pt x="1869" y="3003"/>
                </a:lnTo>
                <a:lnTo>
                  <a:pt x="1876" y="3005"/>
                </a:lnTo>
                <a:lnTo>
                  <a:pt x="1882" y="3007"/>
                </a:lnTo>
                <a:lnTo>
                  <a:pt x="1889" y="3008"/>
                </a:lnTo>
                <a:lnTo>
                  <a:pt x="1896" y="3009"/>
                </a:lnTo>
                <a:lnTo>
                  <a:pt x="1903" y="3009"/>
                </a:lnTo>
                <a:lnTo>
                  <a:pt x="1910" y="3008"/>
                </a:lnTo>
                <a:lnTo>
                  <a:pt x="1918" y="3006"/>
                </a:lnTo>
                <a:lnTo>
                  <a:pt x="1925" y="3004"/>
                </a:lnTo>
                <a:lnTo>
                  <a:pt x="1932" y="3001"/>
                </a:lnTo>
                <a:lnTo>
                  <a:pt x="1938" y="2997"/>
                </a:lnTo>
                <a:lnTo>
                  <a:pt x="1944" y="2992"/>
                </a:lnTo>
                <a:lnTo>
                  <a:pt x="1950" y="2987"/>
                </a:lnTo>
                <a:lnTo>
                  <a:pt x="1956" y="2980"/>
                </a:lnTo>
                <a:lnTo>
                  <a:pt x="1986" y="2939"/>
                </a:lnTo>
                <a:lnTo>
                  <a:pt x="2016" y="2898"/>
                </a:lnTo>
                <a:lnTo>
                  <a:pt x="2044" y="2855"/>
                </a:lnTo>
                <a:lnTo>
                  <a:pt x="2070" y="2813"/>
                </a:lnTo>
                <a:lnTo>
                  <a:pt x="2095" y="2769"/>
                </a:lnTo>
                <a:lnTo>
                  <a:pt x="2118" y="2725"/>
                </a:lnTo>
                <a:lnTo>
                  <a:pt x="2139" y="2680"/>
                </a:lnTo>
                <a:lnTo>
                  <a:pt x="2160" y="2635"/>
                </a:lnTo>
                <a:lnTo>
                  <a:pt x="2178" y="2589"/>
                </a:lnTo>
                <a:lnTo>
                  <a:pt x="2195" y="2542"/>
                </a:lnTo>
                <a:lnTo>
                  <a:pt x="2210" y="2496"/>
                </a:lnTo>
                <a:lnTo>
                  <a:pt x="2224" y="2448"/>
                </a:lnTo>
                <a:lnTo>
                  <a:pt x="2237" y="2401"/>
                </a:lnTo>
                <a:lnTo>
                  <a:pt x="2248" y="2353"/>
                </a:lnTo>
                <a:lnTo>
                  <a:pt x="2257" y="2306"/>
                </a:lnTo>
                <a:lnTo>
                  <a:pt x="2264" y="2257"/>
                </a:lnTo>
                <a:lnTo>
                  <a:pt x="2270" y="2208"/>
                </a:lnTo>
                <a:lnTo>
                  <a:pt x="2275" y="2159"/>
                </a:lnTo>
                <a:lnTo>
                  <a:pt x="2278" y="2110"/>
                </a:lnTo>
                <a:lnTo>
                  <a:pt x="2279" y="2062"/>
                </a:lnTo>
                <a:lnTo>
                  <a:pt x="2279" y="2012"/>
                </a:lnTo>
                <a:lnTo>
                  <a:pt x="2277" y="1962"/>
                </a:lnTo>
                <a:lnTo>
                  <a:pt x="2274" y="1914"/>
                </a:lnTo>
                <a:lnTo>
                  <a:pt x="2269" y="1864"/>
                </a:lnTo>
                <a:lnTo>
                  <a:pt x="2262" y="1815"/>
                </a:lnTo>
                <a:lnTo>
                  <a:pt x="2254" y="1766"/>
                </a:lnTo>
                <a:lnTo>
                  <a:pt x="2244" y="1717"/>
                </a:lnTo>
                <a:lnTo>
                  <a:pt x="2232" y="1669"/>
                </a:lnTo>
                <a:lnTo>
                  <a:pt x="2219" y="1620"/>
                </a:lnTo>
                <a:lnTo>
                  <a:pt x="2205" y="1572"/>
                </a:lnTo>
                <a:lnTo>
                  <a:pt x="2188" y="1523"/>
                </a:lnTo>
                <a:lnTo>
                  <a:pt x="2171" y="1475"/>
                </a:lnTo>
                <a:lnTo>
                  <a:pt x="2167" y="1468"/>
                </a:lnTo>
                <a:lnTo>
                  <a:pt x="2162" y="1461"/>
                </a:lnTo>
                <a:lnTo>
                  <a:pt x="2157" y="1455"/>
                </a:lnTo>
                <a:lnTo>
                  <a:pt x="2150" y="1450"/>
                </a:lnTo>
                <a:lnTo>
                  <a:pt x="2143" y="1445"/>
                </a:lnTo>
                <a:lnTo>
                  <a:pt x="2136" y="1442"/>
                </a:lnTo>
                <a:lnTo>
                  <a:pt x="2129" y="1439"/>
                </a:lnTo>
                <a:lnTo>
                  <a:pt x="2121" y="1438"/>
                </a:lnTo>
                <a:lnTo>
                  <a:pt x="2113" y="1437"/>
                </a:lnTo>
                <a:lnTo>
                  <a:pt x="2105" y="1437"/>
                </a:lnTo>
                <a:lnTo>
                  <a:pt x="2097" y="1437"/>
                </a:lnTo>
                <a:lnTo>
                  <a:pt x="2089" y="1439"/>
                </a:lnTo>
                <a:lnTo>
                  <a:pt x="2081" y="1441"/>
                </a:lnTo>
                <a:lnTo>
                  <a:pt x="2073" y="1444"/>
                </a:lnTo>
                <a:lnTo>
                  <a:pt x="2066" y="1448"/>
                </a:lnTo>
                <a:lnTo>
                  <a:pt x="2059" y="1453"/>
                </a:lnTo>
                <a:lnTo>
                  <a:pt x="2036" y="1471"/>
                </a:lnTo>
                <a:lnTo>
                  <a:pt x="2014" y="1492"/>
                </a:lnTo>
                <a:lnTo>
                  <a:pt x="1991" y="1511"/>
                </a:lnTo>
                <a:lnTo>
                  <a:pt x="1970" y="1532"/>
                </a:lnTo>
                <a:lnTo>
                  <a:pt x="1950" y="1552"/>
                </a:lnTo>
                <a:lnTo>
                  <a:pt x="1930" y="1575"/>
                </a:lnTo>
                <a:lnTo>
                  <a:pt x="1910" y="1596"/>
                </a:lnTo>
                <a:lnTo>
                  <a:pt x="1892" y="1618"/>
                </a:lnTo>
                <a:lnTo>
                  <a:pt x="1874" y="1641"/>
                </a:lnTo>
                <a:lnTo>
                  <a:pt x="1857" y="1665"/>
                </a:lnTo>
                <a:lnTo>
                  <a:pt x="1841" y="1688"/>
                </a:lnTo>
                <a:lnTo>
                  <a:pt x="1824" y="1711"/>
                </a:lnTo>
                <a:lnTo>
                  <a:pt x="1809" y="1736"/>
                </a:lnTo>
                <a:lnTo>
                  <a:pt x="1794" y="1761"/>
                </a:lnTo>
                <a:lnTo>
                  <a:pt x="1780" y="1785"/>
                </a:lnTo>
                <a:lnTo>
                  <a:pt x="1766" y="1810"/>
                </a:lnTo>
                <a:lnTo>
                  <a:pt x="1753" y="1836"/>
                </a:lnTo>
                <a:lnTo>
                  <a:pt x="1739" y="1862"/>
                </a:lnTo>
                <a:lnTo>
                  <a:pt x="1727" y="1888"/>
                </a:lnTo>
                <a:lnTo>
                  <a:pt x="1716" y="1915"/>
                </a:lnTo>
                <a:lnTo>
                  <a:pt x="1694" y="1968"/>
                </a:lnTo>
                <a:lnTo>
                  <a:pt x="1673" y="2023"/>
                </a:lnTo>
                <a:lnTo>
                  <a:pt x="1654" y="2079"/>
                </a:lnTo>
                <a:lnTo>
                  <a:pt x="1637" y="2135"/>
                </a:lnTo>
                <a:lnTo>
                  <a:pt x="1622" y="2192"/>
                </a:lnTo>
                <a:lnTo>
                  <a:pt x="1607" y="2250"/>
                </a:lnTo>
                <a:lnTo>
                  <a:pt x="1597" y="2294"/>
                </a:lnTo>
                <a:lnTo>
                  <a:pt x="1585" y="2341"/>
                </a:lnTo>
                <a:lnTo>
                  <a:pt x="1575" y="2389"/>
                </a:lnTo>
                <a:lnTo>
                  <a:pt x="1565" y="2438"/>
                </a:lnTo>
                <a:lnTo>
                  <a:pt x="1557" y="2488"/>
                </a:lnTo>
                <a:lnTo>
                  <a:pt x="1550" y="2538"/>
                </a:lnTo>
                <a:lnTo>
                  <a:pt x="1548" y="2564"/>
                </a:lnTo>
                <a:lnTo>
                  <a:pt x="1546" y="2589"/>
                </a:lnTo>
                <a:lnTo>
                  <a:pt x="1545" y="2614"/>
                </a:lnTo>
                <a:lnTo>
                  <a:pt x="1545" y="2639"/>
                </a:lnTo>
                <a:lnTo>
                  <a:pt x="1545" y="2663"/>
                </a:lnTo>
                <a:lnTo>
                  <a:pt x="1547" y="2688"/>
                </a:lnTo>
                <a:lnTo>
                  <a:pt x="1549" y="2711"/>
                </a:lnTo>
                <a:lnTo>
                  <a:pt x="1553" y="2736"/>
                </a:lnTo>
                <a:lnTo>
                  <a:pt x="1557" y="2759"/>
                </a:lnTo>
                <a:lnTo>
                  <a:pt x="1563" y="2781"/>
                </a:lnTo>
                <a:lnTo>
                  <a:pt x="1570" y="2804"/>
                </a:lnTo>
                <a:lnTo>
                  <a:pt x="1578" y="2826"/>
                </a:lnTo>
                <a:lnTo>
                  <a:pt x="1589" y="2847"/>
                </a:lnTo>
                <a:lnTo>
                  <a:pt x="1600" y="2867"/>
                </a:lnTo>
                <a:lnTo>
                  <a:pt x="1612" y="2887"/>
                </a:lnTo>
                <a:lnTo>
                  <a:pt x="1626" y="2906"/>
                </a:lnTo>
                <a:lnTo>
                  <a:pt x="1642" y="2924"/>
                </a:lnTo>
                <a:lnTo>
                  <a:pt x="1660" y="2941"/>
                </a:lnTo>
                <a:lnTo>
                  <a:pt x="1680" y="2957"/>
                </a:lnTo>
                <a:lnTo>
                  <a:pt x="1701" y="2973"/>
                </a:lnTo>
                <a:lnTo>
                  <a:pt x="1705" y="2974"/>
                </a:lnTo>
                <a:lnTo>
                  <a:pt x="1708" y="2976"/>
                </a:lnTo>
                <a:lnTo>
                  <a:pt x="1706" y="2984"/>
                </a:lnTo>
                <a:lnTo>
                  <a:pt x="1703" y="2993"/>
                </a:lnTo>
                <a:lnTo>
                  <a:pt x="1691" y="3023"/>
                </a:lnTo>
                <a:lnTo>
                  <a:pt x="1678" y="3053"/>
                </a:lnTo>
                <a:lnTo>
                  <a:pt x="1664" y="3082"/>
                </a:lnTo>
                <a:lnTo>
                  <a:pt x="1650" y="3110"/>
                </a:lnTo>
                <a:lnTo>
                  <a:pt x="1635" y="3139"/>
                </a:lnTo>
                <a:lnTo>
                  <a:pt x="1620" y="3166"/>
                </a:lnTo>
                <a:lnTo>
                  <a:pt x="1604" y="3193"/>
                </a:lnTo>
                <a:lnTo>
                  <a:pt x="1587" y="3221"/>
                </a:lnTo>
                <a:lnTo>
                  <a:pt x="1569" y="3247"/>
                </a:lnTo>
                <a:lnTo>
                  <a:pt x="1550" y="3273"/>
                </a:lnTo>
                <a:lnTo>
                  <a:pt x="1532" y="3299"/>
                </a:lnTo>
                <a:lnTo>
                  <a:pt x="1512" y="3323"/>
                </a:lnTo>
                <a:lnTo>
                  <a:pt x="1491" y="3348"/>
                </a:lnTo>
                <a:lnTo>
                  <a:pt x="1471" y="3373"/>
                </a:lnTo>
                <a:lnTo>
                  <a:pt x="1450" y="3396"/>
                </a:lnTo>
                <a:lnTo>
                  <a:pt x="1428" y="3419"/>
                </a:lnTo>
                <a:lnTo>
                  <a:pt x="1411" y="3382"/>
                </a:lnTo>
                <a:lnTo>
                  <a:pt x="1396" y="3344"/>
                </a:lnTo>
                <a:lnTo>
                  <a:pt x="1381" y="3307"/>
                </a:lnTo>
                <a:lnTo>
                  <a:pt x="1366" y="3268"/>
                </a:lnTo>
                <a:lnTo>
                  <a:pt x="1341" y="3204"/>
                </a:lnTo>
                <a:lnTo>
                  <a:pt x="1318" y="3141"/>
                </a:lnTo>
                <a:lnTo>
                  <a:pt x="1296" y="3076"/>
                </a:lnTo>
                <a:lnTo>
                  <a:pt x="1276" y="3011"/>
                </a:lnTo>
                <a:lnTo>
                  <a:pt x="1255" y="2945"/>
                </a:lnTo>
                <a:lnTo>
                  <a:pt x="1236" y="2880"/>
                </a:lnTo>
                <a:lnTo>
                  <a:pt x="1218" y="2814"/>
                </a:lnTo>
                <a:lnTo>
                  <a:pt x="1202" y="2748"/>
                </a:lnTo>
                <a:lnTo>
                  <a:pt x="1186" y="2681"/>
                </a:lnTo>
                <a:lnTo>
                  <a:pt x="1171" y="2615"/>
                </a:lnTo>
                <a:lnTo>
                  <a:pt x="1157" y="2547"/>
                </a:lnTo>
                <a:lnTo>
                  <a:pt x="1145" y="2481"/>
                </a:lnTo>
                <a:lnTo>
                  <a:pt x="1133" y="2414"/>
                </a:lnTo>
                <a:lnTo>
                  <a:pt x="1123" y="2346"/>
                </a:lnTo>
                <a:lnTo>
                  <a:pt x="1114" y="2278"/>
                </a:lnTo>
                <a:lnTo>
                  <a:pt x="1106" y="2210"/>
                </a:lnTo>
                <a:lnTo>
                  <a:pt x="1100" y="2152"/>
                </a:lnTo>
                <a:lnTo>
                  <a:pt x="1095" y="2094"/>
                </a:lnTo>
                <a:lnTo>
                  <a:pt x="1091" y="2035"/>
                </a:lnTo>
                <a:lnTo>
                  <a:pt x="1089" y="1977"/>
                </a:lnTo>
                <a:lnTo>
                  <a:pt x="1087" y="1920"/>
                </a:lnTo>
                <a:lnTo>
                  <a:pt x="1086" y="1862"/>
                </a:lnTo>
                <a:lnTo>
                  <a:pt x="1086" y="1805"/>
                </a:lnTo>
                <a:lnTo>
                  <a:pt x="1087" y="1748"/>
                </a:lnTo>
                <a:lnTo>
                  <a:pt x="1097" y="1749"/>
                </a:lnTo>
                <a:lnTo>
                  <a:pt x="1108" y="1749"/>
                </a:lnTo>
                <a:lnTo>
                  <a:pt x="1117" y="1748"/>
                </a:lnTo>
                <a:lnTo>
                  <a:pt x="1127" y="1745"/>
                </a:lnTo>
                <a:lnTo>
                  <a:pt x="1136" y="1741"/>
                </a:lnTo>
                <a:lnTo>
                  <a:pt x="1144" y="1735"/>
                </a:lnTo>
                <a:lnTo>
                  <a:pt x="1152" y="1727"/>
                </a:lnTo>
                <a:lnTo>
                  <a:pt x="1158" y="1718"/>
                </a:lnTo>
                <a:lnTo>
                  <a:pt x="1188" y="1672"/>
                </a:lnTo>
                <a:lnTo>
                  <a:pt x="1216" y="1625"/>
                </a:lnTo>
                <a:lnTo>
                  <a:pt x="1244" y="1578"/>
                </a:lnTo>
                <a:lnTo>
                  <a:pt x="1272" y="1529"/>
                </a:lnTo>
                <a:lnTo>
                  <a:pt x="1299" y="1480"/>
                </a:lnTo>
                <a:lnTo>
                  <a:pt x="1324" y="1431"/>
                </a:lnTo>
                <a:lnTo>
                  <a:pt x="1350" y="1380"/>
                </a:lnTo>
                <a:lnTo>
                  <a:pt x="1374" y="1330"/>
                </a:lnTo>
                <a:lnTo>
                  <a:pt x="1397" y="1278"/>
                </a:lnTo>
                <a:lnTo>
                  <a:pt x="1419" y="1226"/>
                </a:lnTo>
                <a:lnTo>
                  <a:pt x="1441" y="1174"/>
                </a:lnTo>
                <a:lnTo>
                  <a:pt x="1461" y="1121"/>
                </a:lnTo>
                <a:lnTo>
                  <a:pt x="1479" y="1068"/>
                </a:lnTo>
                <a:lnTo>
                  <a:pt x="1495" y="1015"/>
                </a:lnTo>
                <a:lnTo>
                  <a:pt x="1511" y="961"/>
                </a:lnTo>
                <a:lnTo>
                  <a:pt x="1525" y="907"/>
                </a:lnTo>
                <a:lnTo>
                  <a:pt x="1537" y="853"/>
                </a:lnTo>
                <a:lnTo>
                  <a:pt x="1547" y="799"/>
                </a:lnTo>
                <a:lnTo>
                  <a:pt x="1555" y="744"/>
                </a:lnTo>
                <a:lnTo>
                  <a:pt x="1561" y="690"/>
                </a:lnTo>
                <a:lnTo>
                  <a:pt x="1565" y="635"/>
                </a:lnTo>
                <a:lnTo>
                  <a:pt x="1567" y="580"/>
                </a:lnTo>
                <a:lnTo>
                  <a:pt x="1566" y="527"/>
                </a:lnTo>
                <a:lnTo>
                  <a:pt x="1563" y="472"/>
                </a:lnTo>
                <a:lnTo>
                  <a:pt x="1558" y="417"/>
                </a:lnTo>
                <a:lnTo>
                  <a:pt x="1551" y="364"/>
                </a:lnTo>
                <a:lnTo>
                  <a:pt x="1540" y="309"/>
                </a:lnTo>
                <a:lnTo>
                  <a:pt x="1527" y="255"/>
                </a:lnTo>
                <a:lnTo>
                  <a:pt x="1511" y="203"/>
                </a:lnTo>
                <a:lnTo>
                  <a:pt x="1492" y="149"/>
                </a:lnTo>
                <a:lnTo>
                  <a:pt x="1470" y="97"/>
                </a:lnTo>
                <a:lnTo>
                  <a:pt x="1445" y="44"/>
                </a:lnTo>
                <a:lnTo>
                  <a:pt x="1440" y="36"/>
                </a:lnTo>
                <a:lnTo>
                  <a:pt x="1434" y="28"/>
                </a:lnTo>
                <a:lnTo>
                  <a:pt x="1428" y="22"/>
                </a:lnTo>
                <a:lnTo>
                  <a:pt x="1420" y="16"/>
                </a:lnTo>
                <a:lnTo>
                  <a:pt x="1413" y="10"/>
                </a:lnTo>
                <a:lnTo>
                  <a:pt x="1405" y="6"/>
                </a:lnTo>
                <a:lnTo>
                  <a:pt x="1397" y="3"/>
                </a:lnTo>
                <a:lnTo>
                  <a:pt x="1389" y="1"/>
                </a:lnTo>
                <a:lnTo>
                  <a:pt x="1380" y="0"/>
                </a:lnTo>
                <a:lnTo>
                  <a:pt x="1372" y="0"/>
                </a:lnTo>
                <a:lnTo>
                  <a:pt x="1363" y="0"/>
                </a:lnTo>
                <a:lnTo>
                  <a:pt x="1354" y="2"/>
                </a:lnTo>
                <a:lnTo>
                  <a:pt x="1346" y="5"/>
                </a:lnTo>
                <a:lnTo>
                  <a:pt x="1336" y="8"/>
                </a:lnTo>
                <a:lnTo>
                  <a:pt x="1328" y="12"/>
                </a:lnTo>
                <a:lnTo>
                  <a:pt x="1320" y="19"/>
                </a:lnTo>
                <a:lnTo>
                  <a:pt x="1273" y="56"/>
                </a:lnTo>
                <a:lnTo>
                  <a:pt x="1226" y="97"/>
                </a:lnTo>
                <a:lnTo>
                  <a:pt x="1183" y="138"/>
                </a:lnTo>
                <a:lnTo>
                  <a:pt x="1140" y="182"/>
                </a:lnTo>
                <a:lnTo>
                  <a:pt x="1101" y="227"/>
                </a:lnTo>
                <a:lnTo>
                  <a:pt x="1062" y="274"/>
                </a:lnTo>
                <a:lnTo>
                  <a:pt x="1027" y="321"/>
                </a:lnTo>
                <a:lnTo>
                  <a:pt x="992" y="371"/>
                </a:lnTo>
                <a:lnTo>
                  <a:pt x="961" y="422"/>
                </a:lnTo>
                <a:lnTo>
                  <a:pt x="930" y="474"/>
                </a:lnTo>
                <a:lnTo>
                  <a:pt x="903" y="528"/>
                </a:lnTo>
                <a:lnTo>
                  <a:pt x="878" y="581"/>
                </a:lnTo>
                <a:lnTo>
                  <a:pt x="855" y="637"/>
                </a:lnTo>
                <a:lnTo>
                  <a:pt x="834" y="693"/>
                </a:lnTo>
                <a:lnTo>
                  <a:pt x="815" y="749"/>
                </a:lnTo>
                <a:lnTo>
                  <a:pt x="799" y="807"/>
                </a:lnTo>
                <a:lnTo>
                  <a:pt x="785" y="866"/>
                </a:lnTo>
                <a:lnTo>
                  <a:pt x="774" y="925"/>
                </a:lnTo>
                <a:lnTo>
                  <a:pt x="764" y="983"/>
                </a:lnTo>
                <a:lnTo>
                  <a:pt x="757" y="1042"/>
                </a:lnTo>
                <a:lnTo>
                  <a:pt x="753" y="1102"/>
                </a:lnTo>
                <a:lnTo>
                  <a:pt x="751" y="1162"/>
                </a:lnTo>
                <a:lnTo>
                  <a:pt x="752" y="1222"/>
                </a:lnTo>
                <a:lnTo>
                  <a:pt x="755" y="1282"/>
                </a:lnTo>
                <a:lnTo>
                  <a:pt x="760" y="1342"/>
                </a:lnTo>
                <a:lnTo>
                  <a:pt x="769" y="1400"/>
                </a:lnTo>
                <a:lnTo>
                  <a:pt x="780" y="1460"/>
                </a:lnTo>
                <a:lnTo>
                  <a:pt x="794" y="1519"/>
                </a:lnTo>
                <a:lnTo>
                  <a:pt x="810" y="1578"/>
                </a:lnTo>
                <a:lnTo>
                  <a:pt x="829" y="1635"/>
                </a:lnTo>
                <a:lnTo>
                  <a:pt x="850" y="1692"/>
                </a:lnTo>
                <a:lnTo>
                  <a:pt x="875" y="1749"/>
                </a:lnTo>
                <a:lnTo>
                  <a:pt x="878" y="1755"/>
                </a:lnTo>
                <a:lnTo>
                  <a:pt x="882" y="1761"/>
                </a:lnTo>
                <a:lnTo>
                  <a:pt x="886" y="1765"/>
                </a:lnTo>
                <a:lnTo>
                  <a:pt x="890" y="1769"/>
                </a:lnTo>
                <a:lnTo>
                  <a:pt x="895" y="1772"/>
                </a:lnTo>
                <a:lnTo>
                  <a:pt x="900" y="1775"/>
                </a:lnTo>
                <a:lnTo>
                  <a:pt x="905" y="1777"/>
                </a:lnTo>
                <a:lnTo>
                  <a:pt x="910" y="1778"/>
                </a:lnTo>
                <a:lnTo>
                  <a:pt x="910" y="1835"/>
                </a:lnTo>
                <a:lnTo>
                  <a:pt x="910" y="1892"/>
                </a:lnTo>
                <a:lnTo>
                  <a:pt x="912" y="1950"/>
                </a:lnTo>
                <a:lnTo>
                  <a:pt x="914" y="2008"/>
                </a:lnTo>
                <a:lnTo>
                  <a:pt x="917" y="2066"/>
                </a:lnTo>
                <a:lnTo>
                  <a:pt x="922" y="2123"/>
                </a:lnTo>
                <a:lnTo>
                  <a:pt x="927" y="2181"/>
                </a:lnTo>
                <a:lnTo>
                  <a:pt x="933" y="2239"/>
                </a:lnTo>
                <a:lnTo>
                  <a:pt x="941" y="2296"/>
                </a:lnTo>
                <a:lnTo>
                  <a:pt x="949" y="2354"/>
                </a:lnTo>
                <a:lnTo>
                  <a:pt x="958" y="2411"/>
                </a:lnTo>
                <a:lnTo>
                  <a:pt x="967" y="2469"/>
                </a:lnTo>
                <a:lnTo>
                  <a:pt x="977" y="2525"/>
                </a:lnTo>
                <a:lnTo>
                  <a:pt x="989" y="2583"/>
                </a:lnTo>
                <a:lnTo>
                  <a:pt x="1000" y="2640"/>
                </a:lnTo>
                <a:lnTo>
                  <a:pt x="1013" y="2696"/>
                </a:lnTo>
                <a:lnTo>
                  <a:pt x="1027" y="2753"/>
                </a:lnTo>
                <a:lnTo>
                  <a:pt x="1041" y="2809"/>
                </a:lnTo>
                <a:lnTo>
                  <a:pt x="1056" y="2864"/>
                </a:lnTo>
                <a:lnTo>
                  <a:pt x="1071" y="2920"/>
                </a:lnTo>
                <a:lnTo>
                  <a:pt x="1088" y="2975"/>
                </a:lnTo>
                <a:lnTo>
                  <a:pt x="1105" y="3029"/>
                </a:lnTo>
                <a:lnTo>
                  <a:pt x="1123" y="3084"/>
                </a:lnTo>
                <a:lnTo>
                  <a:pt x="1141" y="3138"/>
                </a:lnTo>
                <a:lnTo>
                  <a:pt x="1159" y="3191"/>
                </a:lnTo>
                <a:lnTo>
                  <a:pt x="1178" y="3245"/>
                </a:lnTo>
                <a:lnTo>
                  <a:pt x="1199" y="3298"/>
                </a:lnTo>
                <a:lnTo>
                  <a:pt x="1219" y="3349"/>
                </a:lnTo>
                <a:lnTo>
                  <a:pt x="1240" y="3401"/>
                </a:lnTo>
                <a:lnTo>
                  <a:pt x="1262" y="3452"/>
                </a:lnTo>
                <a:lnTo>
                  <a:pt x="1284" y="3502"/>
                </a:lnTo>
                <a:lnTo>
                  <a:pt x="1306" y="3552"/>
                </a:lnTo>
                <a:lnTo>
                  <a:pt x="1330" y="3603"/>
                </a:lnTo>
                <a:lnTo>
                  <a:pt x="1356" y="3656"/>
                </a:lnTo>
                <a:lnTo>
                  <a:pt x="1381" y="3707"/>
                </a:lnTo>
                <a:lnTo>
                  <a:pt x="1407" y="3758"/>
                </a:lnTo>
                <a:lnTo>
                  <a:pt x="1435" y="3809"/>
                </a:lnTo>
                <a:lnTo>
                  <a:pt x="1463" y="3858"/>
                </a:lnTo>
                <a:lnTo>
                  <a:pt x="1491" y="3909"/>
                </a:lnTo>
                <a:lnTo>
                  <a:pt x="1521" y="3959"/>
                </a:lnTo>
                <a:lnTo>
                  <a:pt x="1550" y="4007"/>
                </a:lnTo>
                <a:lnTo>
                  <a:pt x="1580" y="4056"/>
                </a:lnTo>
                <a:lnTo>
                  <a:pt x="1612" y="4104"/>
                </a:lnTo>
                <a:lnTo>
                  <a:pt x="1644" y="4152"/>
                </a:lnTo>
                <a:lnTo>
                  <a:pt x="1677" y="4200"/>
                </a:lnTo>
                <a:lnTo>
                  <a:pt x="1710" y="4246"/>
                </a:lnTo>
                <a:lnTo>
                  <a:pt x="1743" y="4293"/>
                </a:lnTo>
                <a:lnTo>
                  <a:pt x="1778" y="4338"/>
                </a:lnTo>
                <a:lnTo>
                  <a:pt x="1745" y="4341"/>
                </a:lnTo>
                <a:lnTo>
                  <a:pt x="1714" y="4343"/>
                </a:lnTo>
                <a:lnTo>
                  <a:pt x="1682" y="4343"/>
                </a:lnTo>
                <a:lnTo>
                  <a:pt x="1650" y="4344"/>
                </a:lnTo>
                <a:lnTo>
                  <a:pt x="1618" y="4343"/>
                </a:lnTo>
                <a:lnTo>
                  <a:pt x="1587" y="4341"/>
                </a:lnTo>
                <a:lnTo>
                  <a:pt x="1555" y="4339"/>
                </a:lnTo>
                <a:lnTo>
                  <a:pt x="1524" y="4335"/>
                </a:lnTo>
                <a:lnTo>
                  <a:pt x="1492" y="4331"/>
                </a:lnTo>
                <a:lnTo>
                  <a:pt x="1461" y="4326"/>
                </a:lnTo>
                <a:lnTo>
                  <a:pt x="1430" y="4319"/>
                </a:lnTo>
                <a:lnTo>
                  <a:pt x="1398" y="4312"/>
                </a:lnTo>
                <a:lnTo>
                  <a:pt x="1368" y="4303"/>
                </a:lnTo>
                <a:lnTo>
                  <a:pt x="1336" y="4294"/>
                </a:lnTo>
                <a:lnTo>
                  <a:pt x="1306" y="4283"/>
                </a:lnTo>
                <a:lnTo>
                  <a:pt x="1275" y="4272"/>
                </a:lnTo>
                <a:lnTo>
                  <a:pt x="1272" y="4240"/>
                </a:lnTo>
                <a:lnTo>
                  <a:pt x="1267" y="4208"/>
                </a:lnTo>
                <a:lnTo>
                  <a:pt x="1262" y="4176"/>
                </a:lnTo>
                <a:lnTo>
                  <a:pt x="1254" y="4145"/>
                </a:lnTo>
                <a:lnTo>
                  <a:pt x="1247" y="4114"/>
                </a:lnTo>
                <a:lnTo>
                  <a:pt x="1239" y="4082"/>
                </a:lnTo>
                <a:lnTo>
                  <a:pt x="1230" y="4051"/>
                </a:lnTo>
                <a:lnTo>
                  <a:pt x="1220" y="4019"/>
                </a:lnTo>
                <a:lnTo>
                  <a:pt x="1209" y="3988"/>
                </a:lnTo>
                <a:lnTo>
                  <a:pt x="1197" y="3958"/>
                </a:lnTo>
                <a:lnTo>
                  <a:pt x="1185" y="3927"/>
                </a:lnTo>
                <a:lnTo>
                  <a:pt x="1171" y="3897"/>
                </a:lnTo>
                <a:lnTo>
                  <a:pt x="1157" y="3867"/>
                </a:lnTo>
                <a:lnTo>
                  <a:pt x="1142" y="3836"/>
                </a:lnTo>
                <a:lnTo>
                  <a:pt x="1127" y="3807"/>
                </a:lnTo>
                <a:lnTo>
                  <a:pt x="1110" y="3778"/>
                </a:lnTo>
                <a:lnTo>
                  <a:pt x="1092" y="3749"/>
                </a:lnTo>
                <a:lnTo>
                  <a:pt x="1075" y="3721"/>
                </a:lnTo>
                <a:lnTo>
                  <a:pt x="1057" y="3693"/>
                </a:lnTo>
                <a:lnTo>
                  <a:pt x="1038" y="3666"/>
                </a:lnTo>
                <a:lnTo>
                  <a:pt x="1019" y="3639"/>
                </a:lnTo>
                <a:lnTo>
                  <a:pt x="997" y="3612"/>
                </a:lnTo>
                <a:lnTo>
                  <a:pt x="977" y="3587"/>
                </a:lnTo>
                <a:lnTo>
                  <a:pt x="956" y="3562"/>
                </a:lnTo>
                <a:lnTo>
                  <a:pt x="933" y="3539"/>
                </a:lnTo>
                <a:lnTo>
                  <a:pt x="911" y="3514"/>
                </a:lnTo>
                <a:lnTo>
                  <a:pt x="888" y="3492"/>
                </a:lnTo>
                <a:lnTo>
                  <a:pt x="865" y="3470"/>
                </a:lnTo>
                <a:lnTo>
                  <a:pt x="840" y="3448"/>
                </a:lnTo>
                <a:lnTo>
                  <a:pt x="816" y="3428"/>
                </a:lnTo>
                <a:lnTo>
                  <a:pt x="791" y="3408"/>
                </a:lnTo>
                <a:lnTo>
                  <a:pt x="765" y="3390"/>
                </a:lnTo>
                <a:lnTo>
                  <a:pt x="733" y="3367"/>
                </a:lnTo>
                <a:lnTo>
                  <a:pt x="695" y="3344"/>
                </a:lnTo>
                <a:lnTo>
                  <a:pt x="673" y="3333"/>
                </a:lnTo>
                <a:lnTo>
                  <a:pt x="650" y="3321"/>
                </a:lnTo>
                <a:lnTo>
                  <a:pt x="627" y="3309"/>
                </a:lnTo>
                <a:lnTo>
                  <a:pt x="602" y="3297"/>
                </a:lnTo>
                <a:lnTo>
                  <a:pt x="576" y="3284"/>
                </a:lnTo>
                <a:lnTo>
                  <a:pt x="550" y="3273"/>
                </a:lnTo>
                <a:lnTo>
                  <a:pt x="522" y="3262"/>
                </a:lnTo>
                <a:lnTo>
                  <a:pt x="495" y="3252"/>
                </a:lnTo>
                <a:lnTo>
                  <a:pt x="468" y="3242"/>
                </a:lnTo>
                <a:lnTo>
                  <a:pt x="439" y="3233"/>
                </a:lnTo>
                <a:lnTo>
                  <a:pt x="411" y="3225"/>
                </a:lnTo>
                <a:lnTo>
                  <a:pt x="383" y="3218"/>
                </a:lnTo>
                <a:lnTo>
                  <a:pt x="354" y="3212"/>
                </a:lnTo>
                <a:lnTo>
                  <a:pt x="326" y="3207"/>
                </a:lnTo>
                <a:lnTo>
                  <a:pt x="299" y="3202"/>
                </a:lnTo>
                <a:lnTo>
                  <a:pt x="271" y="3200"/>
                </a:lnTo>
                <a:lnTo>
                  <a:pt x="245" y="3199"/>
                </a:lnTo>
                <a:lnTo>
                  <a:pt x="219" y="3200"/>
                </a:lnTo>
                <a:lnTo>
                  <a:pt x="194" y="3203"/>
                </a:lnTo>
                <a:lnTo>
                  <a:pt x="170" y="3208"/>
                </a:lnTo>
                <a:lnTo>
                  <a:pt x="147" y="3214"/>
                </a:lnTo>
                <a:lnTo>
                  <a:pt x="126" y="3222"/>
                </a:lnTo>
                <a:lnTo>
                  <a:pt x="104" y="3233"/>
                </a:lnTo>
                <a:lnTo>
                  <a:pt x="86" y="3245"/>
                </a:lnTo>
                <a:lnTo>
                  <a:pt x="68" y="3260"/>
                </a:lnTo>
                <a:lnTo>
                  <a:pt x="53" y="3277"/>
                </a:lnTo>
                <a:lnTo>
                  <a:pt x="38" y="3298"/>
                </a:lnTo>
                <a:lnTo>
                  <a:pt x="26" y="3321"/>
                </a:lnTo>
                <a:lnTo>
                  <a:pt x="17" y="3343"/>
                </a:lnTo>
                <a:lnTo>
                  <a:pt x="10" y="3366"/>
                </a:lnTo>
                <a:lnTo>
                  <a:pt x="5" y="3390"/>
                </a:lnTo>
                <a:lnTo>
                  <a:pt x="2" y="3414"/>
                </a:lnTo>
                <a:lnTo>
                  <a:pt x="0" y="3439"/>
                </a:lnTo>
                <a:lnTo>
                  <a:pt x="0" y="3465"/>
                </a:lnTo>
                <a:lnTo>
                  <a:pt x="2" y="3490"/>
                </a:lnTo>
                <a:lnTo>
                  <a:pt x="5" y="3516"/>
                </a:lnTo>
                <a:lnTo>
                  <a:pt x="10" y="3542"/>
                </a:lnTo>
                <a:lnTo>
                  <a:pt x="15" y="3568"/>
                </a:lnTo>
                <a:lnTo>
                  <a:pt x="23" y="3594"/>
                </a:lnTo>
                <a:lnTo>
                  <a:pt x="31" y="3621"/>
                </a:lnTo>
                <a:lnTo>
                  <a:pt x="40" y="3648"/>
                </a:lnTo>
                <a:lnTo>
                  <a:pt x="52" y="3674"/>
                </a:lnTo>
                <a:lnTo>
                  <a:pt x="63" y="3700"/>
                </a:lnTo>
                <a:lnTo>
                  <a:pt x="75" y="3726"/>
                </a:lnTo>
                <a:lnTo>
                  <a:pt x="88" y="3752"/>
                </a:lnTo>
                <a:lnTo>
                  <a:pt x="102" y="3778"/>
                </a:lnTo>
                <a:lnTo>
                  <a:pt x="116" y="3803"/>
                </a:lnTo>
                <a:lnTo>
                  <a:pt x="132" y="3827"/>
                </a:lnTo>
                <a:lnTo>
                  <a:pt x="148" y="3851"/>
                </a:lnTo>
                <a:lnTo>
                  <a:pt x="163" y="3875"/>
                </a:lnTo>
                <a:lnTo>
                  <a:pt x="179" y="3898"/>
                </a:lnTo>
                <a:lnTo>
                  <a:pt x="195" y="3920"/>
                </a:lnTo>
                <a:lnTo>
                  <a:pt x="213" y="3942"/>
                </a:lnTo>
                <a:lnTo>
                  <a:pt x="229" y="3963"/>
                </a:lnTo>
                <a:lnTo>
                  <a:pt x="246" y="3982"/>
                </a:lnTo>
                <a:lnTo>
                  <a:pt x="262" y="4001"/>
                </a:lnTo>
                <a:lnTo>
                  <a:pt x="278" y="4019"/>
                </a:lnTo>
                <a:lnTo>
                  <a:pt x="295" y="4037"/>
                </a:lnTo>
                <a:lnTo>
                  <a:pt x="311" y="4053"/>
                </a:lnTo>
                <a:lnTo>
                  <a:pt x="326" y="4067"/>
                </a:lnTo>
                <a:lnTo>
                  <a:pt x="345" y="4085"/>
                </a:lnTo>
                <a:lnTo>
                  <a:pt x="365" y="4102"/>
                </a:lnTo>
                <a:lnTo>
                  <a:pt x="386" y="4119"/>
                </a:lnTo>
                <a:lnTo>
                  <a:pt x="406" y="4135"/>
                </a:lnTo>
                <a:lnTo>
                  <a:pt x="426" y="4151"/>
                </a:lnTo>
                <a:lnTo>
                  <a:pt x="448" y="4166"/>
                </a:lnTo>
                <a:lnTo>
                  <a:pt x="469" y="4180"/>
                </a:lnTo>
                <a:lnTo>
                  <a:pt x="490" y="4195"/>
                </a:lnTo>
                <a:lnTo>
                  <a:pt x="512" y="4208"/>
                </a:lnTo>
                <a:lnTo>
                  <a:pt x="534" y="4221"/>
                </a:lnTo>
                <a:lnTo>
                  <a:pt x="556" y="4233"/>
                </a:lnTo>
                <a:lnTo>
                  <a:pt x="579" y="4244"/>
                </a:lnTo>
                <a:lnTo>
                  <a:pt x="601" y="4255"/>
                </a:lnTo>
                <a:lnTo>
                  <a:pt x="625" y="4265"/>
                </a:lnTo>
                <a:lnTo>
                  <a:pt x="648" y="4275"/>
                </a:lnTo>
                <a:lnTo>
                  <a:pt x="671" y="4284"/>
                </a:lnTo>
                <a:lnTo>
                  <a:pt x="695" y="4292"/>
                </a:lnTo>
                <a:lnTo>
                  <a:pt x="718" y="4300"/>
                </a:lnTo>
                <a:lnTo>
                  <a:pt x="742" y="4307"/>
                </a:lnTo>
                <a:lnTo>
                  <a:pt x="766" y="4313"/>
                </a:lnTo>
                <a:lnTo>
                  <a:pt x="791" y="4318"/>
                </a:lnTo>
                <a:lnTo>
                  <a:pt x="815" y="4323"/>
                </a:lnTo>
                <a:lnTo>
                  <a:pt x="839" y="4327"/>
                </a:lnTo>
                <a:lnTo>
                  <a:pt x="865" y="4330"/>
                </a:lnTo>
                <a:lnTo>
                  <a:pt x="889" y="4333"/>
                </a:lnTo>
                <a:lnTo>
                  <a:pt x="914" y="4335"/>
                </a:lnTo>
                <a:lnTo>
                  <a:pt x="940" y="4335"/>
                </a:lnTo>
                <a:lnTo>
                  <a:pt x="965" y="4336"/>
                </a:lnTo>
                <a:lnTo>
                  <a:pt x="990" y="4335"/>
                </a:lnTo>
                <a:lnTo>
                  <a:pt x="1015" y="4334"/>
                </a:lnTo>
                <a:lnTo>
                  <a:pt x="1042" y="4332"/>
                </a:lnTo>
                <a:lnTo>
                  <a:pt x="1067" y="4329"/>
                </a:lnTo>
                <a:lnTo>
                  <a:pt x="1089" y="4340"/>
                </a:lnTo>
                <a:lnTo>
                  <a:pt x="1113" y="4352"/>
                </a:lnTo>
                <a:lnTo>
                  <a:pt x="1136" y="4363"/>
                </a:lnTo>
                <a:lnTo>
                  <a:pt x="1160" y="4373"/>
                </a:lnTo>
                <a:lnTo>
                  <a:pt x="1184" y="4382"/>
                </a:lnTo>
                <a:lnTo>
                  <a:pt x="1208" y="4391"/>
                </a:lnTo>
                <a:lnTo>
                  <a:pt x="1232" y="4400"/>
                </a:lnTo>
                <a:lnTo>
                  <a:pt x="1256" y="4408"/>
                </a:lnTo>
                <a:lnTo>
                  <a:pt x="1282" y="4415"/>
                </a:lnTo>
                <a:lnTo>
                  <a:pt x="1306" y="4422"/>
                </a:lnTo>
                <a:lnTo>
                  <a:pt x="1331" y="4428"/>
                </a:lnTo>
                <a:lnTo>
                  <a:pt x="1357" y="4435"/>
                </a:lnTo>
                <a:lnTo>
                  <a:pt x="1382" y="4440"/>
                </a:lnTo>
                <a:lnTo>
                  <a:pt x="1407" y="4445"/>
                </a:lnTo>
                <a:lnTo>
                  <a:pt x="1433" y="4449"/>
                </a:lnTo>
                <a:lnTo>
                  <a:pt x="1458" y="4453"/>
                </a:lnTo>
                <a:lnTo>
                  <a:pt x="1483" y="4456"/>
                </a:lnTo>
                <a:lnTo>
                  <a:pt x="1509" y="4458"/>
                </a:lnTo>
                <a:lnTo>
                  <a:pt x="1534" y="4460"/>
                </a:lnTo>
                <a:lnTo>
                  <a:pt x="1559" y="4461"/>
                </a:lnTo>
                <a:lnTo>
                  <a:pt x="1584" y="4462"/>
                </a:lnTo>
                <a:lnTo>
                  <a:pt x="1610" y="4462"/>
                </a:lnTo>
                <a:lnTo>
                  <a:pt x="1634" y="4462"/>
                </a:lnTo>
                <a:lnTo>
                  <a:pt x="1659" y="4461"/>
                </a:lnTo>
                <a:lnTo>
                  <a:pt x="1684" y="4460"/>
                </a:lnTo>
                <a:lnTo>
                  <a:pt x="1709" y="4457"/>
                </a:lnTo>
                <a:lnTo>
                  <a:pt x="1733" y="4455"/>
                </a:lnTo>
                <a:lnTo>
                  <a:pt x="1758" y="4451"/>
                </a:lnTo>
                <a:lnTo>
                  <a:pt x="1781" y="4448"/>
                </a:lnTo>
                <a:lnTo>
                  <a:pt x="1805" y="4443"/>
                </a:lnTo>
                <a:lnTo>
                  <a:pt x="1828" y="4438"/>
                </a:lnTo>
                <a:lnTo>
                  <a:pt x="1852" y="4431"/>
                </a:lnTo>
                <a:lnTo>
                  <a:pt x="1869" y="4454"/>
                </a:lnTo>
                <a:lnTo>
                  <a:pt x="1887" y="4476"/>
                </a:lnTo>
                <a:lnTo>
                  <a:pt x="1905" y="4498"/>
                </a:lnTo>
                <a:lnTo>
                  <a:pt x="1924" y="4520"/>
                </a:lnTo>
                <a:lnTo>
                  <a:pt x="1943" y="4541"/>
                </a:lnTo>
                <a:lnTo>
                  <a:pt x="1961" y="4563"/>
                </a:lnTo>
                <a:lnTo>
                  <a:pt x="1980" y="4584"/>
                </a:lnTo>
                <a:lnTo>
                  <a:pt x="2000" y="4606"/>
                </a:lnTo>
                <a:lnTo>
                  <a:pt x="2049" y="4661"/>
                </a:lnTo>
                <a:lnTo>
                  <a:pt x="2112" y="4732"/>
                </a:lnTo>
                <a:lnTo>
                  <a:pt x="2147" y="4771"/>
                </a:lnTo>
                <a:lnTo>
                  <a:pt x="2186" y="4812"/>
                </a:lnTo>
                <a:lnTo>
                  <a:pt x="2226" y="4853"/>
                </a:lnTo>
                <a:lnTo>
                  <a:pt x="2268" y="4894"/>
                </a:lnTo>
                <a:lnTo>
                  <a:pt x="2311" y="4935"/>
                </a:lnTo>
                <a:lnTo>
                  <a:pt x="2356" y="4973"/>
                </a:lnTo>
                <a:lnTo>
                  <a:pt x="2378" y="4991"/>
                </a:lnTo>
                <a:lnTo>
                  <a:pt x="2401" y="5009"/>
                </a:lnTo>
                <a:lnTo>
                  <a:pt x="2424" y="5026"/>
                </a:lnTo>
                <a:lnTo>
                  <a:pt x="2446" y="5041"/>
                </a:lnTo>
                <a:lnTo>
                  <a:pt x="2469" y="5056"/>
                </a:lnTo>
                <a:lnTo>
                  <a:pt x="2492" y="5070"/>
                </a:lnTo>
                <a:lnTo>
                  <a:pt x="2515" y="5082"/>
                </a:lnTo>
                <a:lnTo>
                  <a:pt x="2537" y="5094"/>
                </a:lnTo>
                <a:lnTo>
                  <a:pt x="2559" y="5104"/>
                </a:lnTo>
                <a:lnTo>
                  <a:pt x="2582" y="5112"/>
                </a:lnTo>
                <a:lnTo>
                  <a:pt x="2604" y="5119"/>
                </a:lnTo>
                <a:lnTo>
                  <a:pt x="2626" y="5124"/>
                </a:lnTo>
                <a:lnTo>
                  <a:pt x="2613" y="5190"/>
                </a:lnTo>
                <a:lnTo>
                  <a:pt x="2599" y="5255"/>
                </a:lnTo>
                <a:lnTo>
                  <a:pt x="2584" y="5320"/>
                </a:lnTo>
                <a:lnTo>
                  <a:pt x="2569" y="5385"/>
                </a:lnTo>
                <a:lnTo>
                  <a:pt x="2552" y="5450"/>
                </a:lnTo>
                <a:lnTo>
                  <a:pt x="2535" y="5515"/>
                </a:lnTo>
                <a:lnTo>
                  <a:pt x="2518" y="5580"/>
                </a:lnTo>
                <a:lnTo>
                  <a:pt x="2499" y="5643"/>
                </a:lnTo>
                <a:lnTo>
                  <a:pt x="2479" y="5707"/>
                </a:lnTo>
                <a:lnTo>
                  <a:pt x="2459" y="5770"/>
                </a:lnTo>
                <a:lnTo>
                  <a:pt x="2438" y="5834"/>
                </a:lnTo>
                <a:lnTo>
                  <a:pt x="2417" y="5896"/>
                </a:lnTo>
                <a:lnTo>
                  <a:pt x="2393" y="5958"/>
                </a:lnTo>
                <a:lnTo>
                  <a:pt x="2370" y="6020"/>
                </a:lnTo>
                <a:lnTo>
                  <a:pt x="2345" y="6082"/>
                </a:lnTo>
                <a:lnTo>
                  <a:pt x="2320" y="6142"/>
                </a:lnTo>
                <a:lnTo>
                  <a:pt x="2535" y="6114"/>
                </a:lnTo>
                <a:lnTo>
                  <a:pt x="2566" y="6038"/>
                </a:lnTo>
                <a:lnTo>
                  <a:pt x="2594" y="5961"/>
                </a:lnTo>
                <a:lnTo>
                  <a:pt x="2621" y="5885"/>
                </a:lnTo>
                <a:lnTo>
                  <a:pt x="2647" y="5808"/>
                </a:lnTo>
                <a:lnTo>
                  <a:pt x="2671" y="5730"/>
                </a:lnTo>
                <a:lnTo>
                  <a:pt x="2694" y="5653"/>
                </a:lnTo>
                <a:lnTo>
                  <a:pt x="2715" y="5575"/>
                </a:lnTo>
                <a:lnTo>
                  <a:pt x="2736" y="5498"/>
                </a:lnTo>
                <a:lnTo>
                  <a:pt x="2750" y="5442"/>
                </a:lnTo>
                <a:lnTo>
                  <a:pt x="2762" y="5386"/>
                </a:lnTo>
                <a:lnTo>
                  <a:pt x="2775" y="5330"/>
                </a:lnTo>
                <a:lnTo>
                  <a:pt x="2787" y="5275"/>
                </a:lnTo>
                <a:lnTo>
                  <a:pt x="2798" y="5219"/>
                </a:lnTo>
                <a:lnTo>
                  <a:pt x="2810" y="5162"/>
                </a:lnTo>
                <a:lnTo>
                  <a:pt x="2821" y="5107"/>
                </a:lnTo>
                <a:lnTo>
                  <a:pt x="2831" y="5050"/>
                </a:lnTo>
                <a:lnTo>
                  <a:pt x="2647" y="501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8"/>
          <p:cNvSpPr/>
          <p:nvPr/>
        </p:nvSpPr>
        <p:spPr bwMode="auto">
          <a:xfrm>
            <a:off x="5378624" y="5290756"/>
            <a:ext cx="952200" cy="1020281"/>
          </a:xfrm>
          <a:custGeom>
            <a:avLst/>
            <a:gdLst>
              <a:gd name="T0" fmla="*/ 1171 w 3151"/>
              <a:gd name="T1" fmla="*/ 1936 h 3371"/>
              <a:gd name="T2" fmla="*/ 1058 w 3151"/>
              <a:gd name="T3" fmla="*/ 2154 h 3371"/>
              <a:gd name="T4" fmla="*/ 932 w 3151"/>
              <a:gd name="T5" fmla="*/ 2364 h 3371"/>
              <a:gd name="T6" fmla="*/ 791 w 3151"/>
              <a:gd name="T7" fmla="*/ 2563 h 3371"/>
              <a:gd name="T8" fmla="*/ 635 w 3151"/>
              <a:gd name="T9" fmla="*/ 2753 h 3371"/>
              <a:gd name="T10" fmla="*/ 464 w 3151"/>
              <a:gd name="T11" fmla="*/ 2932 h 3371"/>
              <a:gd name="T12" fmla="*/ 277 w 3151"/>
              <a:gd name="T13" fmla="*/ 3098 h 3371"/>
              <a:gd name="T14" fmla="*/ 72 w 3151"/>
              <a:gd name="T15" fmla="*/ 3251 h 3371"/>
              <a:gd name="T16" fmla="*/ 7 w 3151"/>
              <a:gd name="T17" fmla="*/ 3296 h 3371"/>
              <a:gd name="T18" fmla="*/ 0 w 3151"/>
              <a:gd name="T19" fmla="*/ 3323 h 3371"/>
              <a:gd name="T20" fmla="*/ 14 w 3151"/>
              <a:gd name="T21" fmla="*/ 3354 h 3371"/>
              <a:gd name="T22" fmla="*/ 44 w 3151"/>
              <a:gd name="T23" fmla="*/ 3370 h 3371"/>
              <a:gd name="T24" fmla="*/ 128 w 3151"/>
              <a:gd name="T25" fmla="*/ 3337 h 3371"/>
              <a:gd name="T26" fmla="*/ 345 w 3151"/>
              <a:gd name="T27" fmla="*/ 3205 h 3371"/>
              <a:gd name="T28" fmla="*/ 547 w 3151"/>
              <a:gd name="T29" fmla="*/ 3053 h 3371"/>
              <a:gd name="T30" fmla="*/ 732 w 3151"/>
              <a:gd name="T31" fmla="*/ 2883 h 3371"/>
              <a:gd name="T32" fmla="*/ 900 w 3151"/>
              <a:gd name="T33" fmla="*/ 2698 h 3371"/>
              <a:gd name="T34" fmla="*/ 1053 w 3151"/>
              <a:gd name="T35" fmla="*/ 2499 h 3371"/>
              <a:gd name="T36" fmla="*/ 1191 w 3151"/>
              <a:gd name="T37" fmla="*/ 2288 h 3371"/>
              <a:gd name="T38" fmla="*/ 1313 w 3151"/>
              <a:gd name="T39" fmla="*/ 2066 h 3371"/>
              <a:gd name="T40" fmla="*/ 1400 w 3151"/>
              <a:gd name="T41" fmla="*/ 1898 h 3371"/>
              <a:gd name="T42" fmla="*/ 1431 w 3151"/>
              <a:gd name="T43" fmla="*/ 1909 h 3371"/>
              <a:gd name="T44" fmla="*/ 1471 w 3151"/>
              <a:gd name="T45" fmla="*/ 1916 h 3371"/>
              <a:gd name="T46" fmla="*/ 1497 w 3151"/>
              <a:gd name="T47" fmla="*/ 1905 h 3371"/>
              <a:gd name="T48" fmla="*/ 1519 w 3151"/>
              <a:gd name="T49" fmla="*/ 1879 h 3371"/>
              <a:gd name="T50" fmla="*/ 1563 w 3151"/>
              <a:gd name="T51" fmla="*/ 1852 h 3371"/>
              <a:gd name="T52" fmla="*/ 1708 w 3151"/>
              <a:gd name="T53" fmla="*/ 1803 h 3371"/>
              <a:gd name="T54" fmla="*/ 1827 w 3151"/>
              <a:gd name="T55" fmla="*/ 1759 h 3371"/>
              <a:gd name="T56" fmla="*/ 1959 w 3151"/>
              <a:gd name="T57" fmla="*/ 1684 h 3371"/>
              <a:gd name="T58" fmla="*/ 2081 w 3151"/>
              <a:gd name="T59" fmla="*/ 1628 h 3371"/>
              <a:gd name="T60" fmla="*/ 2187 w 3151"/>
              <a:gd name="T61" fmla="*/ 1639 h 3371"/>
              <a:gd name="T62" fmla="*/ 2291 w 3151"/>
              <a:gd name="T63" fmla="*/ 1618 h 3371"/>
              <a:gd name="T64" fmla="*/ 2394 w 3151"/>
              <a:gd name="T65" fmla="*/ 1571 h 3371"/>
              <a:gd name="T66" fmla="*/ 2491 w 3151"/>
              <a:gd name="T67" fmla="*/ 1505 h 3371"/>
              <a:gd name="T68" fmla="*/ 2582 w 3151"/>
              <a:gd name="T69" fmla="*/ 1426 h 3371"/>
              <a:gd name="T70" fmla="*/ 2686 w 3151"/>
              <a:gd name="T71" fmla="*/ 1321 h 3371"/>
              <a:gd name="T72" fmla="*/ 2819 w 3151"/>
              <a:gd name="T73" fmla="*/ 1170 h 3371"/>
              <a:gd name="T74" fmla="*/ 2915 w 3151"/>
              <a:gd name="T75" fmla="*/ 1043 h 3371"/>
              <a:gd name="T76" fmla="*/ 2999 w 3151"/>
              <a:gd name="T77" fmla="*/ 908 h 3371"/>
              <a:gd name="T78" fmla="*/ 3067 w 3151"/>
              <a:gd name="T79" fmla="*/ 767 h 3371"/>
              <a:gd name="T80" fmla="*/ 3118 w 3151"/>
              <a:gd name="T81" fmla="*/ 621 h 3371"/>
              <a:gd name="T82" fmla="*/ 3146 w 3151"/>
              <a:gd name="T83" fmla="*/ 472 h 3371"/>
              <a:gd name="T84" fmla="*/ 3150 w 3151"/>
              <a:gd name="T85" fmla="*/ 318 h 3371"/>
              <a:gd name="T86" fmla="*/ 3128 w 3151"/>
              <a:gd name="T87" fmla="*/ 162 h 3371"/>
              <a:gd name="T88" fmla="*/ 3088 w 3151"/>
              <a:gd name="T89" fmla="*/ 36 h 3371"/>
              <a:gd name="T90" fmla="*/ 3068 w 3151"/>
              <a:gd name="T91" fmla="*/ 14 h 3371"/>
              <a:gd name="T92" fmla="*/ 3039 w 3151"/>
              <a:gd name="T93" fmla="*/ 2 h 3371"/>
              <a:gd name="T94" fmla="*/ 3008 w 3151"/>
              <a:gd name="T95" fmla="*/ 0 h 3371"/>
              <a:gd name="T96" fmla="*/ 2935 w 3151"/>
              <a:gd name="T97" fmla="*/ 35 h 3371"/>
              <a:gd name="T98" fmla="*/ 2739 w 3151"/>
              <a:gd name="T99" fmla="*/ 163 h 3371"/>
              <a:gd name="T100" fmla="*/ 2558 w 3151"/>
              <a:gd name="T101" fmla="*/ 310 h 3371"/>
              <a:gd name="T102" fmla="*/ 2393 w 3151"/>
              <a:gd name="T103" fmla="*/ 475 h 3371"/>
              <a:gd name="T104" fmla="*/ 2247 w 3151"/>
              <a:gd name="T105" fmla="*/ 656 h 3371"/>
              <a:gd name="T106" fmla="*/ 2122 w 3151"/>
              <a:gd name="T107" fmla="*/ 851 h 3371"/>
              <a:gd name="T108" fmla="*/ 2021 w 3151"/>
              <a:gd name="T109" fmla="*/ 1061 h 3371"/>
              <a:gd name="T110" fmla="*/ 1946 w 3151"/>
              <a:gd name="T111" fmla="*/ 1281 h 3371"/>
              <a:gd name="T112" fmla="*/ 1907 w 3151"/>
              <a:gd name="T113" fmla="*/ 1464 h 3371"/>
              <a:gd name="T114" fmla="*/ 1919 w 3151"/>
              <a:gd name="T115" fmla="*/ 1494 h 3371"/>
              <a:gd name="T116" fmla="*/ 1938 w 3151"/>
              <a:gd name="T117" fmla="*/ 1508 h 3371"/>
              <a:gd name="T118" fmla="*/ 1901 w 3151"/>
              <a:gd name="T119" fmla="*/ 1539 h 3371"/>
              <a:gd name="T120" fmla="*/ 1768 w 3151"/>
              <a:gd name="T121" fmla="*/ 1618 h 3371"/>
              <a:gd name="T122" fmla="*/ 1600 w 3151"/>
              <a:gd name="T123" fmla="*/ 1690 h 3371"/>
              <a:gd name="T124" fmla="*/ 1482 w 3151"/>
              <a:gd name="T125" fmla="*/ 1731 h 3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151" h="3371">
                <a:moveTo>
                  <a:pt x="1247" y="1768"/>
                </a:moveTo>
                <a:lnTo>
                  <a:pt x="1222" y="1825"/>
                </a:lnTo>
                <a:lnTo>
                  <a:pt x="1197" y="1881"/>
                </a:lnTo>
                <a:lnTo>
                  <a:pt x="1171" y="1936"/>
                </a:lnTo>
                <a:lnTo>
                  <a:pt x="1144" y="1991"/>
                </a:lnTo>
                <a:lnTo>
                  <a:pt x="1116" y="2046"/>
                </a:lnTo>
                <a:lnTo>
                  <a:pt x="1088" y="2100"/>
                </a:lnTo>
                <a:lnTo>
                  <a:pt x="1058" y="2154"/>
                </a:lnTo>
                <a:lnTo>
                  <a:pt x="1028" y="2207"/>
                </a:lnTo>
                <a:lnTo>
                  <a:pt x="996" y="2259"/>
                </a:lnTo>
                <a:lnTo>
                  <a:pt x="964" y="2312"/>
                </a:lnTo>
                <a:lnTo>
                  <a:pt x="932" y="2364"/>
                </a:lnTo>
                <a:lnTo>
                  <a:pt x="897" y="2414"/>
                </a:lnTo>
                <a:lnTo>
                  <a:pt x="863" y="2465"/>
                </a:lnTo>
                <a:lnTo>
                  <a:pt x="827" y="2515"/>
                </a:lnTo>
                <a:lnTo>
                  <a:pt x="791" y="2563"/>
                </a:lnTo>
                <a:lnTo>
                  <a:pt x="753" y="2612"/>
                </a:lnTo>
                <a:lnTo>
                  <a:pt x="715" y="2659"/>
                </a:lnTo>
                <a:lnTo>
                  <a:pt x="675" y="2707"/>
                </a:lnTo>
                <a:lnTo>
                  <a:pt x="635" y="2753"/>
                </a:lnTo>
                <a:lnTo>
                  <a:pt x="593" y="2799"/>
                </a:lnTo>
                <a:lnTo>
                  <a:pt x="551" y="2844"/>
                </a:lnTo>
                <a:lnTo>
                  <a:pt x="507" y="2888"/>
                </a:lnTo>
                <a:lnTo>
                  <a:pt x="464" y="2932"/>
                </a:lnTo>
                <a:lnTo>
                  <a:pt x="418" y="2974"/>
                </a:lnTo>
                <a:lnTo>
                  <a:pt x="372" y="3017"/>
                </a:lnTo>
                <a:lnTo>
                  <a:pt x="324" y="3057"/>
                </a:lnTo>
                <a:lnTo>
                  <a:pt x="277" y="3098"/>
                </a:lnTo>
                <a:lnTo>
                  <a:pt x="227" y="3137"/>
                </a:lnTo>
                <a:lnTo>
                  <a:pt x="176" y="3176"/>
                </a:lnTo>
                <a:lnTo>
                  <a:pt x="125" y="3214"/>
                </a:lnTo>
                <a:lnTo>
                  <a:pt x="72" y="3251"/>
                </a:lnTo>
                <a:lnTo>
                  <a:pt x="18" y="3287"/>
                </a:lnTo>
                <a:lnTo>
                  <a:pt x="14" y="3290"/>
                </a:lnTo>
                <a:lnTo>
                  <a:pt x="10" y="3293"/>
                </a:lnTo>
                <a:lnTo>
                  <a:pt x="7" y="3296"/>
                </a:lnTo>
                <a:lnTo>
                  <a:pt x="5" y="3300"/>
                </a:lnTo>
                <a:lnTo>
                  <a:pt x="2" y="3307"/>
                </a:lnTo>
                <a:lnTo>
                  <a:pt x="0" y="3315"/>
                </a:lnTo>
                <a:lnTo>
                  <a:pt x="0" y="3323"/>
                </a:lnTo>
                <a:lnTo>
                  <a:pt x="2" y="3332"/>
                </a:lnTo>
                <a:lnTo>
                  <a:pt x="5" y="3340"/>
                </a:lnTo>
                <a:lnTo>
                  <a:pt x="9" y="3347"/>
                </a:lnTo>
                <a:lnTo>
                  <a:pt x="14" y="3354"/>
                </a:lnTo>
                <a:lnTo>
                  <a:pt x="20" y="3360"/>
                </a:lnTo>
                <a:lnTo>
                  <a:pt x="28" y="3365"/>
                </a:lnTo>
                <a:lnTo>
                  <a:pt x="36" y="3368"/>
                </a:lnTo>
                <a:lnTo>
                  <a:pt x="44" y="3370"/>
                </a:lnTo>
                <a:lnTo>
                  <a:pt x="53" y="3371"/>
                </a:lnTo>
                <a:lnTo>
                  <a:pt x="61" y="3370"/>
                </a:lnTo>
                <a:lnTo>
                  <a:pt x="70" y="3366"/>
                </a:lnTo>
                <a:lnTo>
                  <a:pt x="128" y="3337"/>
                </a:lnTo>
                <a:lnTo>
                  <a:pt x="183" y="3305"/>
                </a:lnTo>
                <a:lnTo>
                  <a:pt x="239" y="3273"/>
                </a:lnTo>
                <a:lnTo>
                  <a:pt x="293" y="3239"/>
                </a:lnTo>
                <a:lnTo>
                  <a:pt x="345" y="3205"/>
                </a:lnTo>
                <a:lnTo>
                  <a:pt x="397" y="3169"/>
                </a:lnTo>
                <a:lnTo>
                  <a:pt x="449" y="3131"/>
                </a:lnTo>
                <a:lnTo>
                  <a:pt x="498" y="3093"/>
                </a:lnTo>
                <a:lnTo>
                  <a:pt x="547" y="3053"/>
                </a:lnTo>
                <a:lnTo>
                  <a:pt x="595" y="3013"/>
                </a:lnTo>
                <a:lnTo>
                  <a:pt x="641" y="2970"/>
                </a:lnTo>
                <a:lnTo>
                  <a:pt x="687" y="2928"/>
                </a:lnTo>
                <a:lnTo>
                  <a:pt x="732" y="2883"/>
                </a:lnTo>
                <a:lnTo>
                  <a:pt x="776" y="2838"/>
                </a:lnTo>
                <a:lnTo>
                  <a:pt x="818" y="2793"/>
                </a:lnTo>
                <a:lnTo>
                  <a:pt x="860" y="2746"/>
                </a:lnTo>
                <a:lnTo>
                  <a:pt x="900" y="2698"/>
                </a:lnTo>
                <a:lnTo>
                  <a:pt x="940" y="2649"/>
                </a:lnTo>
                <a:lnTo>
                  <a:pt x="979" y="2601"/>
                </a:lnTo>
                <a:lnTo>
                  <a:pt x="1017" y="2550"/>
                </a:lnTo>
                <a:lnTo>
                  <a:pt x="1053" y="2499"/>
                </a:lnTo>
                <a:lnTo>
                  <a:pt x="1090" y="2447"/>
                </a:lnTo>
                <a:lnTo>
                  <a:pt x="1124" y="2395"/>
                </a:lnTo>
                <a:lnTo>
                  <a:pt x="1158" y="2341"/>
                </a:lnTo>
                <a:lnTo>
                  <a:pt x="1191" y="2288"/>
                </a:lnTo>
                <a:lnTo>
                  <a:pt x="1223" y="2233"/>
                </a:lnTo>
                <a:lnTo>
                  <a:pt x="1255" y="2178"/>
                </a:lnTo>
                <a:lnTo>
                  <a:pt x="1284" y="2123"/>
                </a:lnTo>
                <a:lnTo>
                  <a:pt x="1313" y="2066"/>
                </a:lnTo>
                <a:lnTo>
                  <a:pt x="1343" y="2009"/>
                </a:lnTo>
                <a:lnTo>
                  <a:pt x="1370" y="1952"/>
                </a:lnTo>
                <a:lnTo>
                  <a:pt x="1396" y="1894"/>
                </a:lnTo>
                <a:lnTo>
                  <a:pt x="1400" y="1898"/>
                </a:lnTo>
                <a:lnTo>
                  <a:pt x="1404" y="1900"/>
                </a:lnTo>
                <a:lnTo>
                  <a:pt x="1410" y="1903"/>
                </a:lnTo>
                <a:lnTo>
                  <a:pt x="1415" y="1904"/>
                </a:lnTo>
                <a:lnTo>
                  <a:pt x="1431" y="1909"/>
                </a:lnTo>
                <a:lnTo>
                  <a:pt x="1445" y="1913"/>
                </a:lnTo>
                <a:lnTo>
                  <a:pt x="1456" y="1916"/>
                </a:lnTo>
                <a:lnTo>
                  <a:pt x="1466" y="1917"/>
                </a:lnTo>
                <a:lnTo>
                  <a:pt x="1471" y="1916"/>
                </a:lnTo>
                <a:lnTo>
                  <a:pt x="1476" y="1915"/>
                </a:lnTo>
                <a:lnTo>
                  <a:pt x="1481" y="1914"/>
                </a:lnTo>
                <a:lnTo>
                  <a:pt x="1486" y="1912"/>
                </a:lnTo>
                <a:lnTo>
                  <a:pt x="1497" y="1905"/>
                </a:lnTo>
                <a:lnTo>
                  <a:pt x="1510" y="1895"/>
                </a:lnTo>
                <a:lnTo>
                  <a:pt x="1515" y="1890"/>
                </a:lnTo>
                <a:lnTo>
                  <a:pt x="1518" y="1884"/>
                </a:lnTo>
                <a:lnTo>
                  <a:pt x="1519" y="1879"/>
                </a:lnTo>
                <a:lnTo>
                  <a:pt x="1520" y="1873"/>
                </a:lnTo>
                <a:lnTo>
                  <a:pt x="1532" y="1867"/>
                </a:lnTo>
                <a:lnTo>
                  <a:pt x="1546" y="1860"/>
                </a:lnTo>
                <a:lnTo>
                  <a:pt x="1563" y="1852"/>
                </a:lnTo>
                <a:lnTo>
                  <a:pt x="1582" y="1845"/>
                </a:lnTo>
                <a:lnTo>
                  <a:pt x="1623" y="1831"/>
                </a:lnTo>
                <a:lnTo>
                  <a:pt x="1666" y="1817"/>
                </a:lnTo>
                <a:lnTo>
                  <a:pt x="1708" y="1803"/>
                </a:lnTo>
                <a:lnTo>
                  <a:pt x="1746" y="1792"/>
                </a:lnTo>
                <a:lnTo>
                  <a:pt x="1775" y="1782"/>
                </a:lnTo>
                <a:lnTo>
                  <a:pt x="1793" y="1775"/>
                </a:lnTo>
                <a:lnTo>
                  <a:pt x="1827" y="1759"/>
                </a:lnTo>
                <a:lnTo>
                  <a:pt x="1861" y="1742"/>
                </a:lnTo>
                <a:lnTo>
                  <a:pt x="1894" y="1724"/>
                </a:lnTo>
                <a:lnTo>
                  <a:pt x="1927" y="1705"/>
                </a:lnTo>
                <a:lnTo>
                  <a:pt x="1959" y="1684"/>
                </a:lnTo>
                <a:lnTo>
                  <a:pt x="1992" y="1664"/>
                </a:lnTo>
                <a:lnTo>
                  <a:pt x="2023" y="1642"/>
                </a:lnTo>
                <a:lnTo>
                  <a:pt x="2053" y="1620"/>
                </a:lnTo>
                <a:lnTo>
                  <a:pt x="2081" y="1628"/>
                </a:lnTo>
                <a:lnTo>
                  <a:pt x="2107" y="1634"/>
                </a:lnTo>
                <a:lnTo>
                  <a:pt x="2133" y="1638"/>
                </a:lnTo>
                <a:lnTo>
                  <a:pt x="2160" y="1640"/>
                </a:lnTo>
                <a:lnTo>
                  <a:pt x="2187" y="1639"/>
                </a:lnTo>
                <a:lnTo>
                  <a:pt x="2213" y="1637"/>
                </a:lnTo>
                <a:lnTo>
                  <a:pt x="2240" y="1632"/>
                </a:lnTo>
                <a:lnTo>
                  <a:pt x="2265" y="1626"/>
                </a:lnTo>
                <a:lnTo>
                  <a:pt x="2291" y="1618"/>
                </a:lnTo>
                <a:lnTo>
                  <a:pt x="2318" y="1608"/>
                </a:lnTo>
                <a:lnTo>
                  <a:pt x="2343" y="1597"/>
                </a:lnTo>
                <a:lnTo>
                  <a:pt x="2368" y="1584"/>
                </a:lnTo>
                <a:lnTo>
                  <a:pt x="2394" y="1571"/>
                </a:lnTo>
                <a:lnTo>
                  <a:pt x="2418" y="1556"/>
                </a:lnTo>
                <a:lnTo>
                  <a:pt x="2442" y="1540"/>
                </a:lnTo>
                <a:lnTo>
                  <a:pt x="2467" y="1522"/>
                </a:lnTo>
                <a:lnTo>
                  <a:pt x="2491" y="1505"/>
                </a:lnTo>
                <a:lnTo>
                  <a:pt x="2514" y="1486"/>
                </a:lnTo>
                <a:lnTo>
                  <a:pt x="2537" y="1467"/>
                </a:lnTo>
                <a:lnTo>
                  <a:pt x="2560" y="1446"/>
                </a:lnTo>
                <a:lnTo>
                  <a:pt x="2582" y="1426"/>
                </a:lnTo>
                <a:lnTo>
                  <a:pt x="2604" y="1406"/>
                </a:lnTo>
                <a:lnTo>
                  <a:pt x="2625" y="1385"/>
                </a:lnTo>
                <a:lnTo>
                  <a:pt x="2647" y="1363"/>
                </a:lnTo>
                <a:lnTo>
                  <a:pt x="2686" y="1321"/>
                </a:lnTo>
                <a:lnTo>
                  <a:pt x="2725" y="1279"/>
                </a:lnTo>
                <a:lnTo>
                  <a:pt x="2760" y="1239"/>
                </a:lnTo>
                <a:lnTo>
                  <a:pt x="2793" y="1200"/>
                </a:lnTo>
                <a:lnTo>
                  <a:pt x="2819" y="1170"/>
                </a:lnTo>
                <a:lnTo>
                  <a:pt x="2844" y="1139"/>
                </a:lnTo>
                <a:lnTo>
                  <a:pt x="2868" y="1107"/>
                </a:lnTo>
                <a:lnTo>
                  <a:pt x="2892" y="1075"/>
                </a:lnTo>
                <a:lnTo>
                  <a:pt x="2915" y="1043"/>
                </a:lnTo>
                <a:lnTo>
                  <a:pt x="2937" y="1009"/>
                </a:lnTo>
                <a:lnTo>
                  <a:pt x="2959" y="976"/>
                </a:lnTo>
                <a:lnTo>
                  <a:pt x="2980" y="942"/>
                </a:lnTo>
                <a:lnTo>
                  <a:pt x="2999" y="908"/>
                </a:lnTo>
                <a:lnTo>
                  <a:pt x="3017" y="873"/>
                </a:lnTo>
                <a:lnTo>
                  <a:pt x="3036" y="838"/>
                </a:lnTo>
                <a:lnTo>
                  <a:pt x="3052" y="803"/>
                </a:lnTo>
                <a:lnTo>
                  <a:pt x="3067" y="767"/>
                </a:lnTo>
                <a:lnTo>
                  <a:pt x="3081" y="732"/>
                </a:lnTo>
                <a:lnTo>
                  <a:pt x="3094" y="695"/>
                </a:lnTo>
                <a:lnTo>
                  <a:pt x="3106" y="659"/>
                </a:lnTo>
                <a:lnTo>
                  <a:pt x="3118" y="621"/>
                </a:lnTo>
                <a:lnTo>
                  <a:pt x="3127" y="584"/>
                </a:lnTo>
                <a:lnTo>
                  <a:pt x="3134" y="546"/>
                </a:lnTo>
                <a:lnTo>
                  <a:pt x="3141" y="509"/>
                </a:lnTo>
                <a:lnTo>
                  <a:pt x="3146" y="472"/>
                </a:lnTo>
                <a:lnTo>
                  <a:pt x="3149" y="433"/>
                </a:lnTo>
                <a:lnTo>
                  <a:pt x="3151" y="395"/>
                </a:lnTo>
                <a:lnTo>
                  <a:pt x="3151" y="356"/>
                </a:lnTo>
                <a:lnTo>
                  <a:pt x="3150" y="318"/>
                </a:lnTo>
                <a:lnTo>
                  <a:pt x="3147" y="279"/>
                </a:lnTo>
                <a:lnTo>
                  <a:pt x="3142" y="240"/>
                </a:lnTo>
                <a:lnTo>
                  <a:pt x="3136" y="201"/>
                </a:lnTo>
                <a:lnTo>
                  <a:pt x="3128" y="162"/>
                </a:lnTo>
                <a:lnTo>
                  <a:pt x="3118" y="122"/>
                </a:lnTo>
                <a:lnTo>
                  <a:pt x="3105" y="83"/>
                </a:lnTo>
                <a:lnTo>
                  <a:pt x="3091" y="43"/>
                </a:lnTo>
                <a:lnTo>
                  <a:pt x="3088" y="36"/>
                </a:lnTo>
                <a:lnTo>
                  <a:pt x="3084" y="30"/>
                </a:lnTo>
                <a:lnTo>
                  <a:pt x="3079" y="24"/>
                </a:lnTo>
                <a:lnTo>
                  <a:pt x="3074" y="19"/>
                </a:lnTo>
                <a:lnTo>
                  <a:pt x="3068" y="14"/>
                </a:lnTo>
                <a:lnTo>
                  <a:pt x="3061" y="10"/>
                </a:lnTo>
                <a:lnTo>
                  <a:pt x="3054" y="7"/>
                </a:lnTo>
                <a:lnTo>
                  <a:pt x="3047" y="4"/>
                </a:lnTo>
                <a:lnTo>
                  <a:pt x="3039" y="2"/>
                </a:lnTo>
                <a:lnTo>
                  <a:pt x="3031" y="0"/>
                </a:lnTo>
                <a:lnTo>
                  <a:pt x="3023" y="0"/>
                </a:lnTo>
                <a:lnTo>
                  <a:pt x="3015" y="0"/>
                </a:lnTo>
                <a:lnTo>
                  <a:pt x="3008" y="0"/>
                </a:lnTo>
                <a:lnTo>
                  <a:pt x="3000" y="2"/>
                </a:lnTo>
                <a:lnTo>
                  <a:pt x="2993" y="4"/>
                </a:lnTo>
                <a:lnTo>
                  <a:pt x="2986" y="7"/>
                </a:lnTo>
                <a:lnTo>
                  <a:pt x="2935" y="35"/>
                </a:lnTo>
                <a:lnTo>
                  <a:pt x="2885" y="66"/>
                </a:lnTo>
                <a:lnTo>
                  <a:pt x="2836" y="96"/>
                </a:lnTo>
                <a:lnTo>
                  <a:pt x="2786" y="128"/>
                </a:lnTo>
                <a:lnTo>
                  <a:pt x="2739" y="163"/>
                </a:lnTo>
                <a:lnTo>
                  <a:pt x="2692" y="197"/>
                </a:lnTo>
                <a:lnTo>
                  <a:pt x="2647" y="234"/>
                </a:lnTo>
                <a:lnTo>
                  <a:pt x="2601" y="271"/>
                </a:lnTo>
                <a:lnTo>
                  <a:pt x="2558" y="310"/>
                </a:lnTo>
                <a:lnTo>
                  <a:pt x="2515" y="349"/>
                </a:lnTo>
                <a:lnTo>
                  <a:pt x="2474" y="390"/>
                </a:lnTo>
                <a:lnTo>
                  <a:pt x="2432" y="431"/>
                </a:lnTo>
                <a:lnTo>
                  <a:pt x="2393" y="475"/>
                </a:lnTo>
                <a:lnTo>
                  <a:pt x="2355" y="518"/>
                </a:lnTo>
                <a:lnTo>
                  <a:pt x="2318" y="563"/>
                </a:lnTo>
                <a:lnTo>
                  <a:pt x="2282" y="608"/>
                </a:lnTo>
                <a:lnTo>
                  <a:pt x="2247" y="656"/>
                </a:lnTo>
                <a:lnTo>
                  <a:pt x="2214" y="703"/>
                </a:lnTo>
                <a:lnTo>
                  <a:pt x="2182" y="752"/>
                </a:lnTo>
                <a:lnTo>
                  <a:pt x="2152" y="802"/>
                </a:lnTo>
                <a:lnTo>
                  <a:pt x="2122" y="851"/>
                </a:lnTo>
                <a:lnTo>
                  <a:pt x="2095" y="903"/>
                </a:lnTo>
                <a:lnTo>
                  <a:pt x="2069" y="954"/>
                </a:lnTo>
                <a:lnTo>
                  <a:pt x="2044" y="1007"/>
                </a:lnTo>
                <a:lnTo>
                  <a:pt x="2021" y="1061"/>
                </a:lnTo>
                <a:lnTo>
                  <a:pt x="2000" y="1115"/>
                </a:lnTo>
                <a:lnTo>
                  <a:pt x="1981" y="1170"/>
                </a:lnTo>
                <a:lnTo>
                  <a:pt x="1962" y="1226"/>
                </a:lnTo>
                <a:lnTo>
                  <a:pt x="1946" y="1281"/>
                </a:lnTo>
                <a:lnTo>
                  <a:pt x="1931" y="1339"/>
                </a:lnTo>
                <a:lnTo>
                  <a:pt x="1919" y="1396"/>
                </a:lnTo>
                <a:lnTo>
                  <a:pt x="1908" y="1455"/>
                </a:lnTo>
                <a:lnTo>
                  <a:pt x="1907" y="1464"/>
                </a:lnTo>
                <a:lnTo>
                  <a:pt x="1908" y="1472"/>
                </a:lnTo>
                <a:lnTo>
                  <a:pt x="1910" y="1480"/>
                </a:lnTo>
                <a:lnTo>
                  <a:pt x="1914" y="1487"/>
                </a:lnTo>
                <a:lnTo>
                  <a:pt x="1919" y="1494"/>
                </a:lnTo>
                <a:lnTo>
                  <a:pt x="1925" y="1499"/>
                </a:lnTo>
                <a:lnTo>
                  <a:pt x="1931" y="1504"/>
                </a:lnTo>
                <a:lnTo>
                  <a:pt x="1939" y="1507"/>
                </a:lnTo>
                <a:lnTo>
                  <a:pt x="1938" y="1508"/>
                </a:lnTo>
                <a:lnTo>
                  <a:pt x="1938" y="1509"/>
                </a:lnTo>
                <a:lnTo>
                  <a:pt x="1926" y="1519"/>
                </a:lnTo>
                <a:lnTo>
                  <a:pt x="1913" y="1529"/>
                </a:lnTo>
                <a:lnTo>
                  <a:pt x="1901" y="1539"/>
                </a:lnTo>
                <a:lnTo>
                  <a:pt x="1886" y="1548"/>
                </a:lnTo>
                <a:lnTo>
                  <a:pt x="1848" y="1573"/>
                </a:lnTo>
                <a:lnTo>
                  <a:pt x="1807" y="1596"/>
                </a:lnTo>
                <a:lnTo>
                  <a:pt x="1768" y="1618"/>
                </a:lnTo>
                <a:lnTo>
                  <a:pt x="1726" y="1638"/>
                </a:lnTo>
                <a:lnTo>
                  <a:pt x="1685" y="1657"/>
                </a:lnTo>
                <a:lnTo>
                  <a:pt x="1642" y="1674"/>
                </a:lnTo>
                <a:lnTo>
                  <a:pt x="1600" y="1690"/>
                </a:lnTo>
                <a:lnTo>
                  <a:pt x="1556" y="1707"/>
                </a:lnTo>
                <a:lnTo>
                  <a:pt x="1529" y="1716"/>
                </a:lnTo>
                <a:lnTo>
                  <a:pt x="1505" y="1723"/>
                </a:lnTo>
                <a:lnTo>
                  <a:pt x="1482" y="1731"/>
                </a:lnTo>
                <a:lnTo>
                  <a:pt x="1462" y="1740"/>
                </a:lnTo>
                <a:lnTo>
                  <a:pt x="1247" y="17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4" name="文本框 118"/>
          <p:cNvSpPr txBox="1"/>
          <p:nvPr/>
        </p:nvSpPr>
        <p:spPr bwMode="auto">
          <a:xfrm>
            <a:off x="6528669" y="5299934"/>
            <a:ext cx="4555824" cy="769415"/>
          </a:xfrm>
          <a:prstGeom prst="rect">
            <a:avLst/>
          </a:prstGeom>
          <a:noFill/>
        </p:spPr>
        <p:txBody>
          <a:bodyPr lIns="121893" tIns="60947" rIns="121893" bIns="60947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Enter your content here, or paste your text by copying it. Enter your content here, or paste your text by copying it.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r"/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5" name="文本框 119"/>
          <p:cNvSpPr txBox="1"/>
          <p:nvPr/>
        </p:nvSpPr>
        <p:spPr bwMode="auto">
          <a:xfrm>
            <a:off x="6528669" y="5010751"/>
            <a:ext cx="4595736" cy="353917"/>
          </a:xfrm>
          <a:prstGeom prst="rect">
            <a:avLst/>
          </a:prstGeom>
          <a:noFill/>
        </p:spPr>
        <p:txBody>
          <a:bodyPr wrap="square" lIns="121893" tIns="60947" rIns="121893" bIns="60947">
            <a:spAutoFit/>
          </a:bodyPr>
          <a:lstStyle/>
          <a:p>
            <a:pPr algn="r">
              <a:defRPr/>
            </a:pPr>
            <a:r>
              <a:rPr lang="zh-CN" altLang="en-US" sz="15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Please enter the title.</a:t>
            </a:r>
          </a:p>
        </p:txBody>
      </p:sp>
      <p:sp>
        <p:nvSpPr>
          <p:cNvPr id="166" name="文本框 118"/>
          <p:cNvSpPr txBox="1"/>
          <p:nvPr/>
        </p:nvSpPr>
        <p:spPr bwMode="auto">
          <a:xfrm>
            <a:off x="880288" y="4152071"/>
            <a:ext cx="4155643" cy="769415"/>
          </a:xfrm>
          <a:prstGeom prst="rect">
            <a:avLst/>
          </a:prstGeom>
          <a:noFill/>
        </p:spPr>
        <p:txBody>
          <a:bodyPr wrap="square" lIns="121893" tIns="60947" rIns="121893" bIns="60947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Enter your content here, or paste your text by copying it. Enter your content here, or paste your text by copying it.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r"/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7" name="文本框 119"/>
          <p:cNvSpPr txBox="1"/>
          <p:nvPr/>
        </p:nvSpPr>
        <p:spPr bwMode="auto">
          <a:xfrm>
            <a:off x="880288" y="3886567"/>
            <a:ext cx="4155643" cy="353917"/>
          </a:xfrm>
          <a:prstGeom prst="rect">
            <a:avLst/>
          </a:prstGeom>
          <a:noFill/>
        </p:spPr>
        <p:txBody>
          <a:bodyPr wrap="square" lIns="121893" tIns="60947" rIns="121893" bIns="60947">
            <a:spAutoFit/>
          </a:bodyPr>
          <a:lstStyle/>
          <a:p>
            <a:pPr algn="r">
              <a:defRPr/>
            </a:pPr>
            <a:r>
              <a:rPr lang="zh-CN" altLang="en-US" sz="15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Please enter the title.</a:t>
            </a:r>
          </a:p>
        </p:txBody>
      </p:sp>
      <p:sp>
        <p:nvSpPr>
          <p:cNvPr id="168" name="文本框 118"/>
          <p:cNvSpPr txBox="1"/>
          <p:nvPr/>
        </p:nvSpPr>
        <p:spPr bwMode="auto">
          <a:xfrm>
            <a:off x="7837435" y="3183203"/>
            <a:ext cx="3497735" cy="984859"/>
          </a:xfrm>
          <a:prstGeom prst="rect">
            <a:avLst/>
          </a:prstGeom>
          <a:noFill/>
        </p:spPr>
        <p:txBody>
          <a:bodyPr wrap="square" lIns="121893" tIns="60947" rIns="121893" bIns="60947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Enter your content here, or paste your text by copying it. Enter your content here, or paste your text by copying it.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r"/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9" name="文本框 119"/>
          <p:cNvSpPr txBox="1"/>
          <p:nvPr/>
        </p:nvSpPr>
        <p:spPr bwMode="auto">
          <a:xfrm>
            <a:off x="7846705" y="2917701"/>
            <a:ext cx="3528376" cy="353917"/>
          </a:xfrm>
          <a:prstGeom prst="rect">
            <a:avLst/>
          </a:prstGeom>
          <a:noFill/>
        </p:spPr>
        <p:txBody>
          <a:bodyPr wrap="square" lIns="121893" tIns="60947" rIns="121893" bIns="60947">
            <a:spAutoFit/>
          </a:bodyPr>
          <a:lstStyle/>
          <a:p>
            <a:pPr algn="r">
              <a:defRPr/>
            </a:pPr>
            <a:r>
              <a:rPr lang="zh-CN" altLang="en-US" sz="15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Please enter the title.</a:t>
            </a:r>
          </a:p>
        </p:txBody>
      </p:sp>
      <p:sp>
        <p:nvSpPr>
          <p:cNvPr id="170" name="文本框 118"/>
          <p:cNvSpPr txBox="1"/>
          <p:nvPr/>
        </p:nvSpPr>
        <p:spPr bwMode="auto">
          <a:xfrm>
            <a:off x="2237402" y="1936766"/>
            <a:ext cx="3497735" cy="984859"/>
          </a:xfrm>
          <a:prstGeom prst="rect">
            <a:avLst/>
          </a:prstGeom>
          <a:noFill/>
        </p:spPr>
        <p:txBody>
          <a:bodyPr wrap="square" lIns="121893" tIns="60947" rIns="121893" bIns="60947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Enter your content here, or paste your text by copying it. Enter your content here, or paste your text by copying it.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r"/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1" name="文本框 119"/>
          <p:cNvSpPr txBox="1"/>
          <p:nvPr/>
        </p:nvSpPr>
        <p:spPr bwMode="auto">
          <a:xfrm>
            <a:off x="1755411" y="1671262"/>
            <a:ext cx="3943069" cy="353917"/>
          </a:xfrm>
          <a:prstGeom prst="rect">
            <a:avLst/>
          </a:prstGeom>
          <a:noFill/>
        </p:spPr>
        <p:txBody>
          <a:bodyPr wrap="square" lIns="121893" tIns="60947" rIns="121893" bIns="60947">
            <a:spAutoFit/>
          </a:bodyPr>
          <a:lstStyle/>
          <a:p>
            <a:pPr algn="r">
              <a:defRPr/>
            </a:pPr>
            <a:r>
              <a:rPr lang="zh-CN" altLang="en-US" sz="15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Please enter the title.</a:t>
            </a:r>
          </a:p>
        </p:txBody>
      </p:sp>
    </p:spTree>
    <p:extLst>
      <p:ext uri="{BB962C8B-B14F-4D97-AF65-F5344CB8AC3E}">
        <p14:creationId xmlns:p14="http://schemas.microsoft.com/office/powerpoint/2010/main" val="283110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  <p:bldP spid="10" grpId="0" bldLvl="0" animBg="1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淘宝店chenying0907 5"/>
          <p:cNvSpPr/>
          <p:nvPr/>
        </p:nvSpPr>
        <p:spPr bwMode="auto">
          <a:xfrm>
            <a:off x="5380435" y="2187365"/>
            <a:ext cx="1479811" cy="2707519"/>
          </a:xfrm>
          <a:custGeom>
            <a:avLst/>
            <a:gdLst>
              <a:gd name="T0" fmla="*/ 1046 w 6427"/>
              <a:gd name="T1" fmla="*/ 3493 h 11752"/>
              <a:gd name="T2" fmla="*/ 1375 w 6427"/>
              <a:gd name="T3" fmla="*/ 2835 h 11752"/>
              <a:gd name="T4" fmla="*/ 1731 w 6427"/>
              <a:gd name="T5" fmla="*/ 2191 h 11752"/>
              <a:gd name="T6" fmla="*/ 2113 w 6427"/>
              <a:gd name="T7" fmla="*/ 1562 h 11752"/>
              <a:gd name="T8" fmla="*/ 2520 w 6427"/>
              <a:gd name="T9" fmla="*/ 948 h 11752"/>
              <a:gd name="T10" fmla="*/ 2948 w 6427"/>
              <a:gd name="T11" fmla="*/ 351 h 11752"/>
              <a:gd name="T12" fmla="*/ 3406 w 6427"/>
              <a:gd name="T13" fmla="*/ 250 h 11752"/>
              <a:gd name="T14" fmla="*/ 3864 w 6427"/>
              <a:gd name="T15" fmla="*/ 889 h 11752"/>
              <a:gd name="T16" fmla="*/ 4299 w 6427"/>
              <a:gd name="T17" fmla="*/ 1544 h 11752"/>
              <a:gd name="T18" fmla="*/ 4707 w 6427"/>
              <a:gd name="T19" fmla="*/ 2216 h 11752"/>
              <a:gd name="T20" fmla="*/ 5087 w 6427"/>
              <a:gd name="T21" fmla="*/ 2905 h 11752"/>
              <a:gd name="T22" fmla="*/ 5435 w 6427"/>
              <a:gd name="T23" fmla="*/ 3609 h 11752"/>
              <a:gd name="T24" fmla="*/ 5748 w 6427"/>
              <a:gd name="T25" fmla="*/ 4330 h 11752"/>
              <a:gd name="T26" fmla="*/ 5947 w 6427"/>
              <a:gd name="T27" fmla="*/ 4867 h 11752"/>
              <a:gd name="T28" fmla="*/ 6119 w 6427"/>
              <a:gd name="T29" fmla="*/ 5416 h 11752"/>
              <a:gd name="T30" fmla="*/ 6260 w 6427"/>
              <a:gd name="T31" fmla="*/ 5974 h 11752"/>
              <a:gd name="T32" fmla="*/ 6362 w 6427"/>
              <a:gd name="T33" fmla="*/ 6538 h 11752"/>
              <a:gd name="T34" fmla="*/ 6418 w 6427"/>
              <a:gd name="T35" fmla="*/ 7108 h 11752"/>
              <a:gd name="T36" fmla="*/ 6422 w 6427"/>
              <a:gd name="T37" fmla="*/ 7681 h 11752"/>
              <a:gd name="T38" fmla="*/ 6392 w 6427"/>
              <a:gd name="T39" fmla="*/ 8037 h 11752"/>
              <a:gd name="T40" fmla="*/ 6322 w 6427"/>
              <a:gd name="T41" fmla="*/ 8219 h 11752"/>
              <a:gd name="T42" fmla="*/ 6207 w 6427"/>
              <a:gd name="T43" fmla="*/ 8375 h 11752"/>
              <a:gd name="T44" fmla="*/ 6061 w 6427"/>
              <a:gd name="T45" fmla="*/ 8508 h 11752"/>
              <a:gd name="T46" fmla="*/ 5795 w 6427"/>
              <a:gd name="T47" fmla="*/ 8697 h 11752"/>
              <a:gd name="T48" fmla="*/ 5379 w 6427"/>
              <a:gd name="T49" fmla="*/ 8980 h 11752"/>
              <a:gd name="T50" fmla="*/ 4815 w 6427"/>
              <a:gd name="T51" fmla="*/ 9348 h 11752"/>
              <a:gd name="T52" fmla="*/ 4484 w 6427"/>
              <a:gd name="T53" fmla="*/ 9579 h 11752"/>
              <a:gd name="T54" fmla="*/ 4221 w 6427"/>
              <a:gd name="T55" fmla="*/ 9786 h 11752"/>
              <a:gd name="T56" fmla="*/ 3976 w 6427"/>
              <a:gd name="T57" fmla="*/ 10014 h 11752"/>
              <a:gd name="T58" fmla="*/ 3777 w 6427"/>
              <a:gd name="T59" fmla="*/ 10248 h 11752"/>
              <a:gd name="T60" fmla="*/ 3621 w 6427"/>
              <a:gd name="T61" fmla="*/ 10486 h 11752"/>
              <a:gd name="T62" fmla="*/ 3488 w 6427"/>
              <a:gd name="T63" fmla="*/ 10738 h 11752"/>
              <a:gd name="T64" fmla="*/ 3373 w 6427"/>
              <a:gd name="T65" fmla="*/ 10999 h 11752"/>
              <a:gd name="T66" fmla="*/ 3213 w 6427"/>
              <a:gd name="T67" fmla="*/ 11429 h 11752"/>
              <a:gd name="T68" fmla="*/ 3024 w 6427"/>
              <a:gd name="T69" fmla="*/ 11521 h 11752"/>
              <a:gd name="T70" fmla="*/ 2882 w 6427"/>
              <a:gd name="T71" fmla="*/ 11117 h 11752"/>
              <a:gd name="T72" fmla="*/ 2765 w 6427"/>
              <a:gd name="T73" fmla="*/ 10835 h 11752"/>
              <a:gd name="T74" fmla="*/ 2630 w 6427"/>
              <a:gd name="T75" fmla="*/ 10563 h 11752"/>
              <a:gd name="T76" fmla="*/ 2470 w 6427"/>
              <a:gd name="T77" fmla="*/ 10305 h 11752"/>
              <a:gd name="T78" fmla="*/ 2280 w 6427"/>
              <a:gd name="T79" fmla="*/ 10066 h 11752"/>
              <a:gd name="T80" fmla="*/ 2013 w 6427"/>
              <a:gd name="T81" fmla="*/ 9807 h 11752"/>
              <a:gd name="T82" fmla="*/ 1710 w 6427"/>
              <a:gd name="T83" fmla="*/ 9568 h 11752"/>
              <a:gd name="T84" fmla="*/ 1262 w 6427"/>
              <a:gd name="T85" fmla="*/ 9264 h 11752"/>
              <a:gd name="T86" fmla="*/ 676 w 6427"/>
              <a:gd name="T87" fmla="*/ 8883 h 11752"/>
              <a:gd name="T88" fmla="*/ 364 w 6427"/>
              <a:gd name="T89" fmla="*/ 8656 h 11752"/>
              <a:gd name="T90" fmla="*/ 196 w 6427"/>
              <a:gd name="T91" fmla="*/ 8513 h 11752"/>
              <a:gd name="T92" fmla="*/ 134 w 6427"/>
              <a:gd name="T93" fmla="*/ 8428 h 11752"/>
              <a:gd name="T94" fmla="*/ 91 w 6427"/>
              <a:gd name="T95" fmla="*/ 8332 h 11752"/>
              <a:gd name="T96" fmla="*/ 53 w 6427"/>
              <a:gd name="T97" fmla="*/ 8187 h 11752"/>
              <a:gd name="T98" fmla="*/ 10 w 6427"/>
              <a:gd name="T99" fmla="*/ 7807 h 11752"/>
              <a:gd name="T100" fmla="*/ 6 w 6427"/>
              <a:gd name="T101" fmla="*/ 7179 h 11752"/>
              <a:gd name="T102" fmla="*/ 62 w 6427"/>
              <a:gd name="T103" fmla="*/ 6555 h 11752"/>
              <a:gd name="T104" fmla="*/ 172 w 6427"/>
              <a:gd name="T105" fmla="*/ 5937 h 11752"/>
              <a:gd name="T106" fmla="*/ 329 w 6427"/>
              <a:gd name="T107" fmla="*/ 5327 h 11752"/>
              <a:gd name="T108" fmla="*/ 526 w 6427"/>
              <a:gd name="T109" fmla="*/ 4730 h 11752"/>
              <a:gd name="T110" fmla="*/ 753 w 6427"/>
              <a:gd name="T111" fmla="*/ 4145 h 11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427" h="11752">
                <a:moveTo>
                  <a:pt x="802" y="4029"/>
                </a:moveTo>
                <a:lnTo>
                  <a:pt x="861" y="3895"/>
                </a:lnTo>
                <a:lnTo>
                  <a:pt x="921" y="3760"/>
                </a:lnTo>
                <a:lnTo>
                  <a:pt x="983" y="3627"/>
                </a:lnTo>
                <a:lnTo>
                  <a:pt x="1046" y="3493"/>
                </a:lnTo>
                <a:lnTo>
                  <a:pt x="1109" y="3361"/>
                </a:lnTo>
                <a:lnTo>
                  <a:pt x="1174" y="3228"/>
                </a:lnTo>
                <a:lnTo>
                  <a:pt x="1239" y="3097"/>
                </a:lnTo>
                <a:lnTo>
                  <a:pt x="1307" y="2966"/>
                </a:lnTo>
                <a:lnTo>
                  <a:pt x="1375" y="2835"/>
                </a:lnTo>
                <a:lnTo>
                  <a:pt x="1444" y="2705"/>
                </a:lnTo>
                <a:lnTo>
                  <a:pt x="1515" y="2576"/>
                </a:lnTo>
                <a:lnTo>
                  <a:pt x="1585" y="2447"/>
                </a:lnTo>
                <a:lnTo>
                  <a:pt x="1657" y="2319"/>
                </a:lnTo>
                <a:lnTo>
                  <a:pt x="1731" y="2191"/>
                </a:lnTo>
                <a:lnTo>
                  <a:pt x="1805" y="2064"/>
                </a:lnTo>
                <a:lnTo>
                  <a:pt x="1881" y="1937"/>
                </a:lnTo>
                <a:lnTo>
                  <a:pt x="1957" y="1812"/>
                </a:lnTo>
                <a:lnTo>
                  <a:pt x="2035" y="1686"/>
                </a:lnTo>
                <a:lnTo>
                  <a:pt x="2113" y="1562"/>
                </a:lnTo>
                <a:lnTo>
                  <a:pt x="2193" y="1438"/>
                </a:lnTo>
                <a:lnTo>
                  <a:pt x="2273" y="1314"/>
                </a:lnTo>
                <a:lnTo>
                  <a:pt x="2354" y="1192"/>
                </a:lnTo>
                <a:lnTo>
                  <a:pt x="2436" y="1070"/>
                </a:lnTo>
                <a:lnTo>
                  <a:pt x="2520" y="948"/>
                </a:lnTo>
                <a:lnTo>
                  <a:pt x="2603" y="827"/>
                </a:lnTo>
                <a:lnTo>
                  <a:pt x="2688" y="708"/>
                </a:lnTo>
                <a:lnTo>
                  <a:pt x="2774" y="587"/>
                </a:lnTo>
                <a:lnTo>
                  <a:pt x="2861" y="469"/>
                </a:lnTo>
                <a:lnTo>
                  <a:pt x="2948" y="351"/>
                </a:lnTo>
                <a:lnTo>
                  <a:pt x="3037" y="233"/>
                </a:lnTo>
                <a:lnTo>
                  <a:pt x="3126" y="116"/>
                </a:lnTo>
                <a:lnTo>
                  <a:pt x="3216" y="0"/>
                </a:lnTo>
                <a:lnTo>
                  <a:pt x="3312" y="125"/>
                </a:lnTo>
                <a:lnTo>
                  <a:pt x="3406" y="250"/>
                </a:lnTo>
                <a:lnTo>
                  <a:pt x="3499" y="376"/>
                </a:lnTo>
                <a:lnTo>
                  <a:pt x="3592" y="504"/>
                </a:lnTo>
                <a:lnTo>
                  <a:pt x="3683" y="631"/>
                </a:lnTo>
                <a:lnTo>
                  <a:pt x="3775" y="760"/>
                </a:lnTo>
                <a:lnTo>
                  <a:pt x="3864" y="889"/>
                </a:lnTo>
                <a:lnTo>
                  <a:pt x="3953" y="1019"/>
                </a:lnTo>
                <a:lnTo>
                  <a:pt x="4041" y="1149"/>
                </a:lnTo>
                <a:lnTo>
                  <a:pt x="4128" y="1280"/>
                </a:lnTo>
                <a:lnTo>
                  <a:pt x="4214" y="1411"/>
                </a:lnTo>
                <a:lnTo>
                  <a:pt x="4299" y="1544"/>
                </a:lnTo>
                <a:lnTo>
                  <a:pt x="4383" y="1677"/>
                </a:lnTo>
                <a:lnTo>
                  <a:pt x="4466" y="1811"/>
                </a:lnTo>
                <a:lnTo>
                  <a:pt x="4547" y="1945"/>
                </a:lnTo>
                <a:lnTo>
                  <a:pt x="4628" y="2080"/>
                </a:lnTo>
                <a:lnTo>
                  <a:pt x="4707" y="2216"/>
                </a:lnTo>
                <a:lnTo>
                  <a:pt x="4786" y="2352"/>
                </a:lnTo>
                <a:lnTo>
                  <a:pt x="4863" y="2489"/>
                </a:lnTo>
                <a:lnTo>
                  <a:pt x="4939" y="2628"/>
                </a:lnTo>
                <a:lnTo>
                  <a:pt x="5013" y="2765"/>
                </a:lnTo>
                <a:lnTo>
                  <a:pt x="5087" y="2905"/>
                </a:lnTo>
                <a:lnTo>
                  <a:pt x="5159" y="3045"/>
                </a:lnTo>
                <a:lnTo>
                  <a:pt x="5230" y="3184"/>
                </a:lnTo>
                <a:lnTo>
                  <a:pt x="5300" y="3325"/>
                </a:lnTo>
                <a:lnTo>
                  <a:pt x="5368" y="3467"/>
                </a:lnTo>
                <a:lnTo>
                  <a:pt x="5435" y="3609"/>
                </a:lnTo>
                <a:lnTo>
                  <a:pt x="5500" y="3752"/>
                </a:lnTo>
                <a:lnTo>
                  <a:pt x="5565" y="3896"/>
                </a:lnTo>
                <a:lnTo>
                  <a:pt x="5627" y="4040"/>
                </a:lnTo>
                <a:lnTo>
                  <a:pt x="5689" y="4184"/>
                </a:lnTo>
                <a:lnTo>
                  <a:pt x="5748" y="4330"/>
                </a:lnTo>
                <a:lnTo>
                  <a:pt x="5790" y="4437"/>
                </a:lnTo>
                <a:lnTo>
                  <a:pt x="5831" y="4544"/>
                </a:lnTo>
                <a:lnTo>
                  <a:pt x="5870" y="4651"/>
                </a:lnTo>
                <a:lnTo>
                  <a:pt x="5909" y="4759"/>
                </a:lnTo>
                <a:lnTo>
                  <a:pt x="5947" y="4867"/>
                </a:lnTo>
                <a:lnTo>
                  <a:pt x="5984" y="4977"/>
                </a:lnTo>
                <a:lnTo>
                  <a:pt x="6019" y="5086"/>
                </a:lnTo>
                <a:lnTo>
                  <a:pt x="6054" y="5196"/>
                </a:lnTo>
                <a:lnTo>
                  <a:pt x="6088" y="5306"/>
                </a:lnTo>
                <a:lnTo>
                  <a:pt x="6119" y="5416"/>
                </a:lnTo>
                <a:lnTo>
                  <a:pt x="6151" y="5527"/>
                </a:lnTo>
                <a:lnTo>
                  <a:pt x="6180" y="5638"/>
                </a:lnTo>
                <a:lnTo>
                  <a:pt x="6208" y="5749"/>
                </a:lnTo>
                <a:lnTo>
                  <a:pt x="6235" y="5862"/>
                </a:lnTo>
                <a:lnTo>
                  <a:pt x="6260" y="5974"/>
                </a:lnTo>
                <a:lnTo>
                  <a:pt x="6284" y="6086"/>
                </a:lnTo>
                <a:lnTo>
                  <a:pt x="6306" y="6199"/>
                </a:lnTo>
                <a:lnTo>
                  <a:pt x="6326" y="6312"/>
                </a:lnTo>
                <a:lnTo>
                  <a:pt x="6345" y="6425"/>
                </a:lnTo>
                <a:lnTo>
                  <a:pt x="6362" y="6538"/>
                </a:lnTo>
                <a:lnTo>
                  <a:pt x="6377" y="6652"/>
                </a:lnTo>
                <a:lnTo>
                  <a:pt x="6390" y="6766"/>
                </a:lnTo>
                <a:lnTo>
                  <a:pt x="6402" y="6880"/>
                </a:lnTo>
                <a:lnTo>
                  <a:pt x="6411" y="6994"/>
                </a:lnTo>
                <a:lnTo>
                  <a:pt x="6418" y="7108"/>
                </a:lnTo>
                <a:lnTo>
                  <a:pt x="6423" y="7223"/>
                </a:lnTo>
                <a:lnTo>
                  <a:pt x="6426" y="7338"/>
                </a:lnTo>
                <a:lnTo>
                  <a:pt x="6427" y="7452"/>
                </a:lnTo>
                <a:lnTo>
                  <a:pt x="6426" y="7567"/>
                </a:lnTo>
                <a:lnTo>
                  <a:pt x="6422" y="7681"/>
                </a:lnTo>
                <a:lnTo>
                  <a:pt x="6416" y="7797"/>
                </a:lnTo>
                <a:lnTo>
                  <a:pt x="6408" y="7912"/>
                </a:lnTo>
                <a:lnTo>
                  <a:pt x="6405" y="7955"/>
                </a:lnTo>
                <a:lnTo>
                  <a:pt x="6400" y="7996"/>
                </a:lnTo>
                <a:lnTo>
                  <a:pt x="6392" y="8037"/>
                </a:lnTo>
                <a:lnTo>
                  <a:pt x="6383" y="8076"/>
                </a:lnTo>
                <a:lnTo>
                  <a:pt x="6371" y="8114"/>
                </a:lnTo>
                <a:lnTo>
                  <a:pt x="6357" y="8149"/>
                </a:lnTo>
                <a:lnTo>
                  <a:pt x="6340" y="8185"/>
                </a:lnTo>
                <a:lnTo>
                  <a:pt x="6322" y="8219"/>
                </a:lnTo>
                <a:lnTo>
                  <a:pt x="6303" y="8252"/>
                </a:lnTo>
                <a:lnTo>
                  <a:pt x="6281" y="8284"/>
                </a:lnTo>
                <a:lnTo>
                  <a:pt x="6258" y="8315"/>
                </a:lnTo>
                <a:lnTo>
                  <a:pt x="6233" y="8345"/>
                </a:lnTo>
                <a:lnTo>
                  <a:pt x="6207" y="8375"/>
                </a:lnTo>
                <a:lnTo>
                  <a:pt x="6180" y="8402"/>
                </a:lnTo>
                <a:lnTo>
                  <a:pt x="6152" y="8430"/>
                </a:lnTo>
                <a:lnTo>
                  <a:pt x="6122" y="8457"/>
                </a:lnTo>
                <a:lnTo>
                  <a:pt x="6092" y="8483"/>
                </a:lnTo>
                <a:lnTo>
                  <a:pt x="6061" y="8508"/>
                </a:lnTo>
                <a:lnTo>
                  <a:pt x="6028" y="8534"/>
                </a:lnTo>
                <a:lnTo>
                  <a:pt x="5996" y="8558"/>
                </a:lnTo>
                <a:lnTo>
                  <a:pt x="5930" y="8605"/>
                </a:lnTo>
                <a:lnTo>
                  <a:pt x="5862" y="8651"/>
                </a:lnTo>
                <a:lnTo>
                  <a:pt x="5795" y="8697"/>
                </a:lnTo>
                <a:lnTo>
                  <a:pt x="5728" y="8741"/>
                </a:lnTo>
                <a:lnTo>
                  <a:pt x="5662" y="8785"/>
                </a:lnTo>
                <a:lnTo>
                  <a:pt x="5600" y="8828"/>
                </a:lnTo>
                <a:lnTo>
                  <a:pt x="5490" y="8905"/>
                </a:lnTo>
                <a:lnTo>
                  <a:pt x="5379" y="8980"/>
                </a:lnTo>
                <a:lnTo>
                  <a:pt x="5267" y="9054"/>
                </a:lnTo>
                <a:lnTo>
                  <a:pt x="5154" y="9127"/>
                </a:lnTo>
                <a:lnTo>
                  <a:pt x="5041" y="9201"/>
                </a:lnTo>
                <a:lnTo>
                  <a:pt x="4928" y="9274"/>
                </a:lnTo>
                <a:lnTo>
                  <a:pt x="4815" y="9348"/>
                </a:lnTo>
                <a:lnTo>
                  <a:pt x="4703" y="9424"/>
                </a:lnTo>
                <a:lnTo>
                  <a:pt x="4648" y="9462"/>
                </a:lnTo>
                <a:lnTo>
                  <a:pt x="4593" y="9500"/>
                </a:lnTo>
                <a:lnTo>
                  <a:pt x="4539" y="9539"/>
                </a:lnTo>
                <a:lnTo>
                  <a:pt x="4484" y="9579"/>
                </a:lnTo>
                <a:lnTo>
                  <a:pt x="4431" y="9619"/>
                </a:lnTo>
                <a:lnTo>
                  <a:pt x="4378" y="9659"/>
                </a:lnTo>
                <a:lnTo>
                  <a:pt x="4325" y="9701"/>
                </a:lnTo>
                <a:lnTo>
                  <a:pt x="4273" y="9743"/>
                </a:lnTo>
                <a:lnTo>
                  <a:pt x="4221" y="9786"/>
                </a:lnTo>
                <a:lnTo>
                  <a:pt x="4171" y="9830"/>
                </a:lnTo>
                <a:lnTo>
                  <a:pt x="4121" y="9874"/>
                </a:lnTo>
                <a:lnTo>
                  <a:pt x="4072" y="9919"/>
                </a:lnTo>
                <a:lnTo>
                  <a:pt x="4023" y="9966"/>
                </a:lnTo>
                <a:lnTo>
                  <a:pt x="3976" y="10014"/>
                </a:lnTo>
                <a:lnTo>
                  <a:pt x="3930" y="10063"/>
                </a:lnTo>
                <a:lnTo>
                  <a:pt x="3884" y="10113"/>
                </a:lnTo>
                <a:lnTo>
                  <a:pt x="3847" y="10157"/>
                </a:lnTo>
                <a:lnTo>
                  <a:pt x="3811" y="10202"/>
                </a:lnTo>
                <a:lnTo>
                  <a:pt x="3777" y="10248"/>
                </a:lnTo>
                <a:lnTo>
                  <a:pt x="3744" y="10293"/>
                </a:lnTo>
                <a:lnTo>
                  <a:pt x="3711" y="10341"/>
                </a:lnTo>
                <a:lnTo>
                  <a:pt x="3680" y="10388"/>
                </a:lnTo>
                <a:lnTo>
                  <a:pt x="3650" y="10437"/>
                </a:lnTo>
                <a:lnTo>
                  <a:pt x="3621" y="10486"/>
                </a:lnTo>
                <a:lnTo>
                  <a:pt x="3592" y="10535"/>
                </a:lnTo>
                <a:lnTo>
                  <a:pt x="3566" y="10585"/>
                </a:lnTo>
                <a:lnTo>
                  <a:pt x="3539" y="10636"/>
                </a:lnTo>
                <a:lnTo>
                  <a:pt x="3513" y="10686"/>
                </a:lnTo>
                <a:lnTo>
                  <a:pt x="3488" y="10738"/>
                </a:lnTo>
                <a:lnTo>
                  <a:pt x="3464" y="10789"/>
                </a:lnTo>
                <a:lnTo>
                  <a:pt x="3440" y="10841"/>
                </a:lnTo>
                <a:lnTo>
                  <a:pt x="3418" y="10894"/>
                </a:lnTo>
                <a:lnTo>
                  <a:pt x="3395" y="10946"/>
                </a:lnTo>
                <a:lnTo>
                  <a:pt x="3373" y="10999"/>
                </a:lnTo>
                <a:lnTo>
                  <a:pt x="3352" y="11053"/>
                </a:lnTo>
                <a:lnTo>
                  <a:pt x="3331" y="11106"/>
                </a:lnTo>
                <a:lnTo>
                  <a:pt x="3290" y="11213"/>
                </a:lnTo>
                <a:lnTo>
                  <a:pt x="3251" y="11321"/>
                </a:lnTo>
                <a:lnTo>
                  <a:pt x="3213" y="11429"/>
                </a:lnTo>
                <a:lnTo>
                  <a:pt x="3175" y="11537"/>
                </a:lnTo>
                <a:lnTo>
                  <a:pt x="3138" y="11644"/>
                </a:lnTo>
                <a:lnTo>
                  <a:pt x="3100" y="11752"/>
                </a:lnTo>
                <a:lnTo>
                  <a:pt x="3062" y="11636"/>
                </a:lnTo>
                <a:lnTo>
                  <a:pt x="3024" y="11521"/>
                </a:lnTo>
                <a:lnTo>
                  <a:pt x="2986" y="11405"/>
                </a:lnTo>
                <a:lnTo>
                  <a:pt x="2946" y="11290"/>
                </a:lnTo>
                <a:lnTo>
                  <a:pt x="2924" y="11231"/>
                </a:lnTo>
                <a:lnTo>
                  <a:pt x="2904" y="11174"/>
                </a:lnTo>
                <a:lnTo>
                  <a:pt x="2882" y="11117"/>
                </a:lnTo>
                <a:lnTo>
                  <a:pt x="2860" y="11060"/>
                </a:lnTo>
                <a:lnTo>
                  <a:pt x="2837" y="11003"/>
                </a:lnTo>
                <a:lnTo>
                  <a:pt x="2813" y="10947"/>
                </a:lnTo>
                <a:lnTo>
                  <a:pt x="2790" y="10891"/>
                </a:lnTo>
                <a:lnTo>
                  <a:pt x="2765" y="10835"/>
                </a:lnTo>
                <a:lnTo>
                  <a:pt x="2740" y="10780"/>
                </a:lnTo>
                <a:lnTo>
                  <a:pt x="2713" y="10725"/>
                </a:lnTo>
                <a:lnTo>
                  <a:pt x="2686" y="10671"/>
                </a:lnTo>
                <a:lnTo>
                  <a:pt x="2658" y="10617"/>
                </a:lnTo>
                <a:lnTo>
                  <a:pt x="2630" y="10563"/>
                </a:lnTo>
                <a:lnTo>
                  <a:pt x="2599" y="10510"/>
                </a:lnTo>
                <a:lnTo>
                  <a:pt x="2569" y="10458"/>
                </a:lnTo>
                <a:lnTo>
                  <a:pt x="2537" y="10407"/>
                </a:lnTo>
                <a:lnTo>
                  <a:pt x="2503" y="10356"/>
                </a:lnTo>
                <a:lnTo>
                  <a:pt x="2470" y="10305"/>
                </a:lnTo>
                <a:lnTo>
                  <a:pt x="2434" y="10256"/>
                </a:lnTo>
                <a:lnTo>
                  <a:pt x="2397" y="10207"/>
                </a:lnTo>
                <a:lnTo>
                  <a:pt x="2360" y="10159"/>
                </a:lnTo>
                <a:lnTo>
                  <a:pt x="2321" y="10112"/>
                </a:lnTo>
                <a:lnTo>
                  <a:pt x="2280" y="10066"/>
                </a:lnTo>
                <a:lnTo>
                  <a:pt x="2238" y="10020"/>
                </a:lnTo>
                <a:lnTo>
                  <a:pt x="2184" y="9965"/>
                </a:lnTo>
                <a:lnTo>
                  <a:pt x="2128" y="9911"/>
                </a:lnTo>
                <a:lnTo>
                  <a:pt x="2071" y="9858"/>
                </a:lnTo>
                <a:lnTo>
                  <a:pt x="2013" y="9807"/>
                </a:lnTo>
                <a:lnTo>
                  <a:pt x="1954" y="9757"/>
                </a:lnTo>
                <a:lnTo>
                  <a:pt x="1895" y="9708"/>
                </a:lnTo>
                <a:lnTo>
                  <a:pt x="1834" y="9660"/>
                </a:lnTo>
                <a:lnTo>
                  <a:pt x="1773" y="9613"/>
                </a:lnTo>
                <a:lnTo>
                  <a:pt x="1710" y="9568"/>
                </a:lnTo>
                <a:lnTo>
                  <a:pt x="1647" y="9523"/>
                </a:lnTo>
                <a:lnTo>
                  <a:pt x="1584" y="9478"/>
                </a:lnTo>
                <a:lnTo>
                  <a:pt x="1521" y="9434"/>
                </a:lnTo>
                <a:lnTo>
                  <a:pt x="1391" y="9348"/>
                </a:lnTo>
                <a:lnTo>
                  <a:pt x="1262" y="9264"/>
                </a:lnTo>
                <a:lnTo>
                  <a:pt x="1130" y="9180"/>
                </a:lnTo>
                <a:lnTo>
                  <a:pt x="1000" y="9097"/>
                </a:lnTo>
                <a:lnTo>
                  <a:pt x="869" y="9013"/>
                </a:lnTo>
                <a:lnTo>
                  <a:pt x="740" y="8927"/>
                </a:lnTo>
                <a:lnTo>
                  <a:pt x="676" y="8883"/>
                </a:lnTo>
                <a:lnTo>
                  <a:pt x="613" y="8840"/>
                </a:lnTo>
                <a:lnTo>
                  <a:pt x="549" y="8795"/>
                </a:lnTo>
                <a:lnTo>
                  <a:pt x="487" y="8750"/>
                </a:lnTo>
                <a:lnTo>
                  <a:pt x="425" y="8703"/>
                </a:lnTo>
                <a:lnTo>
                  <a:pt x="364" y="8656"/>
                </a:lnTo>
                <a:lnTo>
                  <a:pt x="304" y="8607"/>
                </a:lnTo>
                <a:lnTo>
                  <a:pt x="243" y="8558"/>
                </a:lnTo>
                <a:lnTo>
                  <a:pt x="227" y="8544"/>
                </a:lnTo>
                <a:lnTo>
                  <a:pt x="211" y="8529"/>
                </a:lnTo>
                <a:lnTo>
                  <a:pt x="196" y="8513"/>
                </a:lnTo>
                <a:lnTo>
                  <a:pt x="182" y="8497"/>
                </a:lnTo>
                <a:lnTo>
                  <a:pt x="169" y="8481"/>
                </a:lnTo>
                <a:lnTo>
                  <a:pt x="157" y="8463"/>
                </a:lnTo>
                <a:lnTo>
                  <a:pt x="145" y="8446"/>
                </a:lnTo>
                <a:lnTo>
                  <a:pt x="134" y="8428"/>
                </a:lnTo>
                <a:lnTo>
                  <a:pt x="124" y="8409"/>
                </a:lnTo>
                <a:lnTo>
                  <a:pt x="115" y="8390"/>
                </a:lnTo>
                <a:lnTo>
                  <a:pt x="106" y="8372"/>
                </a:lnTo>
                <a:lnTo>
                  <a:pt x="98" y="8351"/>
                </a:lnTo>
                <a:lnTo>
                  <a:pt x="91" y="8332"/>
                </a:lnTo>
                <a:lnTo>
                  <a:pt x="83" y="8311"/>
                </a:lnTo>
                <a:lnTo>
                  <a:pt x="77" y="8291"/>
                </a:lnTo>
                <a:lnTo>
                  <a:pt x="71" y="8271"/>
                </a:lnTo>
                <a:lnTo>
                  <a:pt x="61" y="8229"/>
                </a:lnTo>
                <a:lnTo>
                  <a:pt x="53" y="8187"/>
                </a:lnTo>
                <a:lnTo>
                  <a:pt x="46" y="8144"/>
                </a:lnTo>
                <a:lnTo>
                  <a:pt x="39" y="8101"/>
                </a:lnTo>
                <a:lnTo>
                  <a:pt x="28" y="8016"/>
                </a:lnTo>
                <a:lnTo>
                  <a:pt x="19" y="7933"/>
                </a:lnTo>
                <a:lnTo>
                  <a:pt x="10" y="7807"/>
                </a:lnTo>
                <a:lnTo>
                  <a:pt x="4" y="7680"/>
                </a:lnTo>
                <a:lnTo>
                  <a:pt x="1" y="7555"/>
                </a:lnTo>
                <a:lnTo>
                  <a:pt x="0" y="7430"/>
                </a:lnTo>
                <a:lnTo>
                  <a:pt x="1" y="7304"/>
                </a:lnTo>
                <a:lnTo>
                  <a:pt x="6" y="7179"/>
                </a:lnTo>
                <a:lnTo>
                  <a:pt x="12" y="7053"/>
                </a:lnTo>
                <a:lnTo>
                  <a:pt x="21" y="6928"/>
                </a:lnTo>
                <a:lnTo>
                  <a:pt x="32" y="6804"/>
                </a:lnTo>
                <a:lnTo>
                  <a:pt x="47" y="6679"/>
                </a:lnTo>
                <a:lnTo>
                  <a:pt x="62" y="6555"/>
                </a:lnTo>
                <a:lnTo>
                  <a:pt x="80" y="6430"/>
                </a:lnTo>
                <a:lnTo>
                  <a:pt x="100" y="6306"/>
                </a:lnTo>
                <a:lnTo>
                  <a:pt x="122" y="6183"/>
                </a:lnTo>
                <a:lnTo>
                  <a:pt x="147" y="6059"/>
                </a:lnTo>
                <a:lnTo>
                  <a:pt x="172" y="5937"/>
                </a:lnTo>
                <a:lnTo>
                  <a:pt x="201" y="5815"/>
                </a:lnTo>
                <a:lnTo>
                  <a:pt x="230" y="5692"/>
                </a:lnTo>
                <a:lnTo>
                  <a:pt x="262" y="5570"/>
                </a:lnTo>
                <a:lnTo>
                  <a:pt x="294" y="5449"/>
                </a:lnTo>
                <a:lnTo>
                  <a:pt x="329" y="5327"/>
                </a:lnTo>
                <a:lnTo>
                  <a:pt x="366" y="5207"/>
                </a:lnTo>
                <a:lnTo>
                  <a:pt x="404" y="5087"/>
                </a:lnTo>
                <a:lnTo>
                  <a:pt x="443" y="4967"/>
                </a:lnTo>
                <a:lnTo>
                  <a:pt x="483" y="4848"/>
                </a:lnTo>
                <a:lnTo>
                  <a:pt x="526" y="4730"/>
                </a:lnTo>
                <a:lnTo>
                  <a:pt x="569" y="4612"/>
                </a:lnTo>
                <a:lnTo>
                  <a:pt x="614" y="4494"/>
                </a:lnTo>
                <a:lnTo>
                  <a:pt x="659" y="4377"/>
                </a:lnTo>
                <a:lnTo>
                  <a:pt x="706" y="4261"/>
                </a:lnTo>
                <a:lnTo>
                  <a:pt x="753" y="4145"/>
                </a:lnTo>
                <a:lnTo>
                  <a:pt x="802" y="4029"/>
                </a:lnTo>
                <a:close/>
              </a:path>
            </a:pathLst>
          </a:custGeom>
          <a:solidFill>
            <a:schemeClr val="accent4">
              <a:lumMod val="90000"/>
            </a:schemeClr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3" name="淘宝店chenying0907 62"/>
          <p:cNvGrpSpPr/>
          <p:nvPr/>
        </p:nvGrpSpPr>
        <p:grpSpPr>
          <a:xfrm>
            <a:off x="5091887" y="2282504"/>
            <a:ext cx="2023055" cy="1793187"/>
            <a:chOff x="3582988" y="1298575"/>
            <a:chExt cx="1992313" cy="1765300"/>
          </a:xfrm>
          <a:solidFill>
            <a:schemeClr val="accent3"/>
          </a:solidFill>
        </p:grpSpPr>
        <p:sp>
          <p:nvSpPr>
            <p:cNvPr id="14" name="淘宝店chenying0907 7"/>
            <p:cNvSpPr/>
            <p:nvPr/>
          </p:nvSpPr>
          <p:spPr bwMode="auto">
            <a:xfrm>
              <a:off x="3582988" y="1298575"/>
              <a:ext cx="663575" cy="1765300"/>
            </a:xfrm>
            <a:custGeom>
              <a:avLst/>
              <a:gdLst>
                <a:gd name="T0" fmla="*/ 1516 w 2930"/>
                <a:gd name="T1" fmla="*/ 68 h 7787"/>
                <a:gd name="T2" fmla="*/ 1716 w 2930"/>
                <a:gd name="T3" fmla="*/ 211 h 7787"/>
                <a:gd name="T4" fmla="*/ 2006 w 2930"/>
                <a:gd name="T5" fmla="*/ 436 h 7787"/>
                <a:gd name="T6" fmla="*/ 2290 w 2930"/>
                <a:gd name="T7" fmla="*/ 672 h 7787"/>
                <a:gd name="T8" fmla="*/ 2567 w 2930"/>
                <a:gd name="T9" fmla="*/ 915 h 7787"/>
                <a:gd name="T10" fmla="*/ 2840 w 2930"/>
                <a:gd name="T11" fmla="*/ 1162 h 7787"/>
                <a:gd name="T12" fmla="*/ 2777 w 2930"/>
                <a:gd name="T13" fmla="*/ 1513 h 7787"/>
                <a:gd name="T14" fmla="*/ 2551 w 2930"/>
                <a:gd name="T15" fmla="*/ 1919 h 7787"/>
                <a:gd name="T16" fmla="*/ 2330 w 2930"/>
                <a:gd name="T17" fmla="*/ 2329 h 7787"/>
                <a:gd name="T18" fmla="*/ 2120 w 2930"/>
                <a:gd name="T19" fmla="*/ 2744 h 7787"/>
                <a:gd name="T20" fmla="*/ 1921 w 2930"/>
                <a:gd name="T21" fmla="*/ 3164 h 7787"/>
                <a:gd name="T22" fmla="*/ 1734 w 2930"/>
                <a:gd name="T23" fmla="*/ 3589 h 7787"/>
                <a:gd name="T24" fmla="*/ 1562 w 2930"/>
                <a:gd name="T25" fmla="*/ 4020 h 7787"/>
                <a:gd name="T26" fmla="*/ 1407 w 2930"/>
                <a:gd name="T27" fmla="*/ 4457 h 7787"/>
                <a:gd name="T28" fmla="*/ 1271 w 2930"/>
                <a:gd name="T29" fmla="*/ 4901 h 7787"/>
                <a:gd name="T30" fmla="*/ 1156 w 2930"/>
                <a:gd name="T31" fmla="*/ 5351 h 7787"/>
                <a:gd name="T32" fmla="*/ 1065 w 2930"/>
                <a:gd name="T33" fmla="*/ 5807 h 7787"/>
                <a:gd name="T34" fmla="*/ 1034 w 2930"/>
                <a:gd name="T35" fmla="*/ 5991 h 7787"/>
                <a:gd name="T36" fmla="*/ 1009 w 2930"/>
                <a:gd name="T37" fmla="*/ 6175 h 7787"/>
                <a:gd name="T38" fmla="*/ 992 w 2930"/>
                <a:gd name="T39" fmla="*/ 6361 h 7787"/>
                <a:gd name="T40" fmla="*/ 980 w 2930"/>
                <a:gd name="T41" fmla="*/ 6547 h 7787"/>
                <a:gd name="T42" fmla="*/ 970 w 2930"/>
                <a:gd name="T43" fmla="*/ 6919 h 7787"/>
                <a:gd name="T44" fmla="*/ 974 w 2930"/>
                <a:gd name="T45" fmla="*/ 7291 h 7787"/>
                <a:gd name="T46" fmla="*/ 986 w 2930"/>
                <a:gd name="T47" fmla="*/ 7663 h 7787"/>
                <a:gd name="T48" fmla="*/ 878 w 2930"/>
                <a:gd name="T49" fmla="*/ 7715 h 7787"/>
                <a:gd name="T50" fmla="*/ 707 w 2930"/>
                <a:gd name="T51" fmla="*/ 7609 h 7787"/>
                <a:gd name="T52" fmla="*/ 535 w 2930"/>
                <a:gd name="T53" fmla="*/ 7500 h 7787"/>
                <a:gd name="T54" fmla="*/ 399 w 2930"/>
                <a:gd name="T55" fmla="*/ 7402 h 7787"/>
                <a:gd name="T56" fmla="*/ 320 w 2930"/>
                <a:gd name="T57" fmla="*/ 7339 h 7787"/>
                <a:gd name="T58" fmla="*/ 245 w 2930"/>
                <a:gd name="T59" fmla="*/ 7272 h 7787"/>
                <a:gd name="T60" fmla="*/ 174 w 2930"/>
                <a:gd name="T61" fmla="*/ 7201 h 7787"/>
                <a:gd name="T62" fmla="*/ 117 w 2930"/>
                <a:gd name="T63" fmla="*/ 7127 h 7787"/>
                <a:gd name="T64" fmla="*/ 86 w 2930"/>
                <a:gd name="T65" fmla="*/ 7054 h 7787"/>
                <a:gd name="T66" fmla="*/ 61 w 2930"/>
                <a:gd name="T67" fmla="*/ 6981 h 7787"/>
                <a:gd name="T68" fmla="*/ 42 w 2930"/>
                <a:gd name="T69" fmla="*/ 6904 h 7787"/>
                <a:gd name="T70" fmla="*/ 26 w 2930"/>
                <a:gd name="T71" fmla="*/ 6800 h 7787"/>
                <a:gd name="T72" fmla="*/ 12 w 2930"/>
                <a:gd name="T73" fmla="*/ 6642 h 7787"/>
                <a:gd name="T74" fmla="*/ 7 w 2930"/>
                <a:gd name="T75" fmla="*/ 6483 h 7787"/>
                <a:gd name="T76" fmla="*/ 0 w 2930"/>
                <a:gd name="T77" fmla="*/ 6327 h 7787"/>
                <a:gd name="T78" fmla="*/ 15 w 2930"/>
                <a:gd name="T79" fmla="*/ 5715 h 7787"/>
                <a:gd name="T80" fmla="*/ 59 w 2930"/>
                <a:gd name="T81" fmla="*/ 5105 h 7787"/>
                <a:gd name="T82" fmla="*/ 131 w 2930"/>
                <a:gd name="T83" fmla="*/ 4497 h 7787"/>
                <a:gd name="T84" fmla="*/ 227 w 2930"/>
                <a:gd name="T85" fmla="*/ 3895 h 7787"/>
                <a:gd name="T86" fmla="*/ 350 w 2930"/>
                <a:gd name="T87" fmla="*/ 3295 h 7787"/>
                <a:gd name="T88" fmla="*/ 493 w 2930"/>
                <a:gd name="T89" fmla="*/ 2700 h 7787"/>
                <a:gd name="T90" fmla="*/ 659 w 2930"/>
                <a:gd name="T91" fmla="*/ 2110 h 7787"/>
                <a:gd name="T92" fmla="*/ 842 w 2930"/>
                <a:gd name="T93" fmla="*/ 1526 h 7787"/>
                <a:gd name="T94" fmla="*/ 1044 w 2930"/>
                <a:gd name="T95" fmla="*/ 948 h 7787"/>
                <a:gd name="T96" fmla="*/ 1261 w 2930"/>
                <a:gd name="T97" fmla="*/ 377 h 7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30" h="7787">
                  <a:moveTo>
                    <a:pt x="1414" y="0"/>
                  </a:moveTo>
                  <a:lnTo>
                    <a:pt x="1465" y="34"/>
                  </a:lnTo>
                  <a:lnTo>
                    <a:pt x="1516" y="68"/>
                  </a:lnTo>
                  <a:lnTo>
                    <a:pt x="1566" y="104"/>
                  </a:lnTo>
                  <a:lnTo>
                    <a:pt x="1616" y="140"/>
                  </a:lnTo>
                  <a:lnTo>
                    <a:pt x="1716" y="211"/>
                  </a:lnTo>
                  <a:lnTo>
                    <a:pt x="1814" y="286"/>
                  </a:lnTo>
                  <a:lnTo>
                    <a:pt x="1910" y="360"/>
                  </a:lnTo>
                  <a:lnTo>
                    <a:pt x="2006" y="436"/>
                  </a:lnTo>
                  <a:lnTo>
                    <a:pt x="2102" y="514"/>
                  </a:lnTo>
                  <a:lnTo>
                    <a:pt x="2196" y="592"/>
                  </a:lnTo>
                  <a:lnTo>
                    <a:pt x="2290" y="672"/>
                  </a:lnTo>
                  <a:lnTo>
                    <a:pt x="2382" y="752"/>
                  </a:lnTo>
                  <a:lnTo>
                    <a:pt x="2475" y="833"/>
                  </a:lnTo>
                  <a:lnTo>
                    <a:pt x="2567" y="915"/>
                  </a:lnTo>
                  <a:lnTo>
                    <a:pt x="2659" y="997"/>
                  </a:lnTo>
                  <a:lnTo>
                    <a:pt x="2749" y="1080"/>
                  </a:lnTo>
                  <a:lnTo>
                    <a:pt x="2840" y="1162"/>
                  </a:lnTo>
                  <a:lnTo>
                    <a:pt x="2930" y="1245"/>
                  </a:lnTo>
                  <a:lnTo>
                    <a:pt x="2853" y="1379"/>
                  </a:lnTo>
                  <a:lnTo>
                    <a:pt x="2777" y="1513"/>
                  </a:lnTo>
                  <a:lnTo>
                    <a:pt x="2700" y="1648"/>
                  </a:lnTo>
                  <a:lnTo>
                    <a:pt x="2625" y="1783"/>
                  </a:lnTo>
                  <a:lnTo>
                    <a:pt x="2551" y="1919"/>
                  </a:lnTo>
                  <a:lnTo>
                    <a:pt x="2476" y="2055"/>
                  </a:lnTo>
                  <a:lnTo>
                    <a:pt x="2403" y="2192"/>
                  </a:lnTo>
                  <a:lnTo>
                    <a:pt x="2330" y="2329"/>
                  </a:lnTo>
                  <a:lnTo>
                    <a:pt x="2260" y="2466"/>
                  </a:lnTo>
                  <a:lnTo>
                    <a:pt x="2190" y="2605"/>
                  </a:lnTo>
                  <a:lnTo>
                    <a:pt x="2120" y="2744"/>
                  </a:lnTo>
                  <a:lnTo>
                    <a:pt x="2052" y="2883"/>
                  </a:lnTo>
                  <a:lnTo>
                    <a:pt x="1986" y="3023"/>
                  </a:lnTo>
                  <a:lnTo>
                    <a:pt x="1921" y="3164"/>
                  </a:lnTo>
                  <a:lnTo>
                    <a:pt x="1856" y="3305"/>
                  </a:lnTo>
                  <a:lnTo>
                    <a:pt x="1794" y="3447"/>
                  </a:lnTo>
                  <a:lnTo>
                    <a:pt x="1734" y="3589"/>
                  </a:lnTo>
                  <a:lnTo>
                    <a:pt x="1675" y="3733"/>
                  </a:lnTo>
                  <a:lnTo>
                    <a:pt x="1618" y="3876"/>
                  </a:lnTo>
                  <a:lnTo>
                    <a:pt x="1562" y="4020"/>
                  </a:lnTo>
                  <a:lnTo>
                    <a:pt x="1509" y="4165"/>
                  </a:lnTo>
                  <a:lnTo>
                    <a:pt x="1457" y="4311"/>
                  </a:lnTo>
                  <a:lnTo>
                    <a:pt x="1407" y="4457"/>
                  </a:lnTo>
                  <a:lnTo>
                    <a:pt x="1360" y="4604"/>
                  </a:lnTo>
                  <a:lnTo>
                    <a:pt x="1314" y="4752"/>
                  </a:lnTo>
                  <a:lnTo>
                    <a:pt x="1271" y="4901"/>
                  </a:lnTo>
                  <a:lnTo>
                    <a:pt x="1230" y="5050"/>
                  </a:lnTo>
                  <a:lnTo>
                    <a:pt x="1193" y="5200"/>
                  </a:lnTo>
                  <a:lnTo>
                    <a:pt x="1156" y="5351"/>
                  </a:lnTo>
                  <a:lnTo>
                    <a:pt x="1123" y="5503"/>
                  </a:lnTo>
                  <a:lnTo>
                    <a:pt x="1093" y="5654"/>
                  </a:lnTo>
                  <a:lnTo>
                    <a:pt x="1065" y="5807"/>
                  </a:lnTo>
                  <a:lnTo>
                    <a:pt x="1054" y="5869"/>
                  </a:lnTo>
                  <a:lnTo>
                    <a:pt x="1043" y="5930"/>
                  </a:lnTo>
                  <a:lnTo>
                    <a:pt x="1034" y="5991"/>
                  </a:lnTo>
                  <a:lnTo>
                    <a:pt x="1025" y="6053"/>
                  </a:lnTo>
                  <a:lnTo>
                    <a:pt x="1017" y="6114"/>
                  </a:lnTo>
                  <a:lnTo>
                    <a:pt x="1009" y="6175"/>
                  </a:lnTo>
                  <a:lnTo>
                    <a:pt x="1003" y="6238"/>
                  </a:lnTo>
                  <a:lnTo>
                    <a:pt x="997" y="6299"/>
                  </a:lnTo>
                  <a:lnTo>
                    <a:pt x="992" y="6361"/>
                  </a:lnTo>
                  <a:lnTo>
                    <a:pt x="987" y="6423"/>
                  </a:lnTo>
                  <a:lnTo>
                    <a:pt x="984" y="6484"/>
                  </a:lnTo>
                  <a:lnTo>
                    <a:pt x="980" y="6547"/>
                  </a:lnTo>
                  <a:lnTo>
                    <a:pt x="975" y="6670"/>
                  </a:lnTo>
                  <a:lnTo>
                    <a:pt x="972" y="6794"/>
                  </a:lnTo>
                  <a:lnTo>
                    <a:pt x="970" y="6919"/>
                  </a:lnTo>
                  <a:lnTo>
                    <a:pt x="970" y="7043"/>
                  </a:lnTo>
                  <a:lnTo>
                    <a:pt x="972" y="7166"/>
                  </a:lnTo>
                  <a:lnTo>
                    <a:pt x="974" y="7291"/>
                  </a:lnTo>
                  <a:lnTo>
                    <a:pt x="977" y="7415"/>
                  </a:lnTo>
                  <a:lnTo>
                    <a:pt x="982" y="7540"/>
                  </a:lnTo>
                  <a:lnTo>
                    <a:pt x="986" y="7663"/>
                  </a:lnTo>
                  <a:lnTo>
                    <a:pt x="991" y="7787"/>
                  </a:lnTo>
                  <a:lnTo>
                    <a:pt x="935" y="7751"/>
                  </a:lnTo>
                  <a:lnTo>
                    <a:pt x="878" y="7715"/>
                  </a:lnTo>
                  <a:lnTo>
                    <a:pt x="821" y="7679"/>
                  </a:lnTo>
                  <a:lnTo>
                    <a:pt x="764" y="7645"/>
                  </a:lnTo>
                  <a:lnTo>
                    <a:pt x="707" y="7609"/>
                  </a:lnTo>
                  <a:lnTo>
                    <a:pt x="648" y="7573"/>
                  </a:lnTo>
                  <a:lnTo>
                    <a:pt x="592" y="7537"/>
                  </a:lnTo>
                  <a:lnTo>
                    <a:pt x="535" y="7500"/>
                  </a:lnTo>
                  <a:lnTo>
                    <a:pt x="480" y="7461"/>
                  </a:lnTo>
                  <a:lnTo>
                    <a:pt x="425" y="7422"/>
                  </a:lnTo>
                  <a:lnTo>
                    <a:pt x="399" y="7402"/>
                  </a:lnTo>
                  <a:lnTo>
                    <a:pt x="372" y="7382"/>
                  </a:lnTo>
                  <a:lnTo>
                    <a:pt x="346" y="7360"/>
                  </a:lnTo>
                  <a:lnTo>
                    <a:pt x="320" y="7339"/>
                  </a:lnTo>
                  <a:lnTo>
                    <a:pt x="295" y="7317"/>
                  </a:lnTo>
                  <a:lnTo>
                    <a:pt x="269" y="7295"/>
                  </a:lnTo>
                  <a:lnTo>
                    <a:pt x="245" y="7272"/>
                  </a:lnTo>
                  <a:lnTo>
                    <a:pt x="221" y="7249"/>
                  </a:lnTo>
                  <a:lnTo>
                    <a:pt x="198" y="7226"/>
                  </a:lnTo>
                  <a:lnTo>
                    <a:pt x="174" y="7201"/>
                  </a:lnTo>
                  <a:lnTo>
                    <a:pt x="152" y="7176"/>
                  </a:lnTo>
                  <a:lnTo>
                    <a:pt x="130" y="7150"/>
                  </a:lnTo>
                  <a:lnTo>
                    <a:pt x="117" y="7127"/>
                  </a:lnTo>
                  <a:lnTo>
                    <a:pt x="106" y="7103"/>
                  </a:lnTo>
                  <a:lnTo>
                    <a:pt x="95" y="7079"/>
                  </a:lnTo>
                  <a:lnTo>
                    <a:pt x="86" y="7054"/>
                  </a:lnTo>
                  <a:lnTo>
                    <a:pt x="77" y="7030"/>
                  </a:lnTo>
                  <a:lnTo>
                    <a:pt x="68" y="7005"/>
                  </a:lnTo>
                  <a:lnTo>
                    <a:pt x="61" y="6981"/>
                  </a:lnTo>
                  <a:lnTo>
                    <a:pt x="54" y="6955"/>
                  </a:lnTo>
                  <a:lnTo>
                    <a:pt x="48" y="6930"/>
                  </a:lnTo>
                  <a:lnTo>
                    <a:pt x="42" y="6904"/>
                  </a:lnTo>
                  <a:lnTo>
                    <a:pt x="38" y="6879"/>
                  </a:lnTo>
                  <a:lnTo>
                    <a:pt x="33" y="6852"/>
                  </a:lnTo>
                  <a:lnTo>
                    <a:pt x="26" y="6800"/>
                  </a:lnTo>
                  <a:lnTo>
                    <a:pt x="19" y="6748"/>
                  </a:lnTo>
                  <a:lnTo>
                    <a:pt x="15" y="6695"/>
                  </a:lnTo>
                  <a:lnTo>
                    <a:pt x="12" y="6642"/>
                  </a:lnTo>
                  <a:lnTo>
                    <a:pt x="10" y="6589"/>
                  </a:lnTo>
                  <a:lnTo>
                    <a:pt x="8" y="6536"/>
                  </a:lnTo>
                  <a:lnTo>
                    <a:pt x="7" y="6483"/>
                  </a:lnTo>
                  <a:lnTo>
                    <a:pt x="5" y="6431"/>
                  </a:lnTo>
                  <a:lnTo>
                    <a:pt x="3" y="6378"/>
                  </a:lnTo>
                  <a:lnTo>
                    <a:pt x="0" y="6327"/>
                  </a:lnTo>
                  <a:lnTo>
                    <a:pt x="2" y="6122"/>
                  </a:lnTo>
                  <a:lnTo>
                    <a:pt x="7" y="5919"/>
                  </a:lnTo>
                  <a:lnTo>
                    <a:pt x="15" y="5715"/>
                  </a:lnTo>
                  <a:lnTo>
                    <a:pt x="27" y="5511"/>
                  </a:lnTo>
                  <a:lnTo>
                    <a:pt x="41" y="5308"/>
                  </a:lnTo>
                  <a:lnTo>
                    <a:pt x="59" y="5105"/>
                  </a:lnTo>
                  <a:lnTo>
                    <a:pt x="80" y="4902"/>
                  </a:lnTo>
                  <a:lnTo>
                    <a:pt x="103" y="4699"/>
                  </a:lnTo>
                  <a:lnTo>
                    <a:pt x="131" y="4497"/>
                  </a:lnTo>
                  <a:lnTo>
                    <a:pt x="160" y="4296"/>
                  </a:lnTo>
                  <a:lnTo>
                    <a:pt x="193" y="4095"/>
                  </a:lnTo>
                  <a:lnTo>
                    <a:pt x="227" y="3895"/>
                  </a:lnTo>
                  <a:lnTo>
                    <a:pt x="265" y="3694"/>
                  </a:lnTo>
                  <a:lnTo>
                    <a:pt x="306" y="3494"/>
                  </a:lnTo>
                  <a:lnTo>
                    <a:pt x="350" y="3295"/>
                  </a:lnTo>
                  <a:lnTo>
                    <a:pt x="395" y="3096"/>
                  </a:lnTo>
                  <a:lnTo>
                    <a:pt x="443" y="2898"/>
                  </a:lnTo>
                  <a:lnTo>
                    <a:pt x="493" y="2700"/>
                  </a:lnTo>
                  <a:lnTo>
                    <a:pt x="546" y="2503"/>
                  </a:lnTo>
                  <a:lnTo>
                    <a:pt x="602" y="2306"/>
                  </a:lnTo>
                  <a:lnTo>
                    <a:pt x="659" y="2110"/>
                  </a:lnTo>
                  <a:lnTo>
                    <a:pt x="718" y="1916"/>
                  </a:lnTo>
                  <a:lnTo>
                    <a:pt x="779" y="1721"/>
                  </a:lnTo>
                  <a:lnTo>
                    <a:pt x="842" y="1526"/>
                  </a:lnTo>
                  <a:lnTo>
                    <a:pt x="907" y="1333"/>
                  </a:lnTo>
                  <a:lnTo>
                    <a:pt x="975" y="1140"/>
                  </a:lnTo>
                  <a:lnTo>
                    <a:pt x="1044" y="948"/>
                  </a:lnTo>
                  <a:lnTo>
                    <a:pt x="1114" y="758"/>
                  </a:lnTo>
                  <a:lnTo>
                    <a:pt x="1187" y="567"/>
                  </a:lnTo>
                  <a:lnTo>
                    <a:pt x="1261" y="377"/>
                  </a:lnTo>
                  <a:lnTo>
                    <a:pt x="1336" y="188"/>
                  </a:lnTo>
                  <a:lnTo>
                    <a:pt x="14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3" tIns="45711" rIns="91423" bIns="45711" numCol="1" anchor="t" anchorCtr="0" compatLnSpc="1"/>
            <a:lstStyle/>
            <a:p>
              <a:endParaRPr lang="zh-CN" altLang="en-US" sz="2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淘宝店chenying0907 9"/>
            <p:cNvSpPr/>
            <p:nvPr/>
          </p:nvSpPr>
          <p:spPr bwMode="auto">
            <a:xfrm>
              <a:off x="4932363" y="1298575"/>
              <a:ext cx="642938" cy="1728788"/>
            </a:xfrm>
            <a:custGeom>
              <a:avLst/>
              <a:gdLst>
                <a:gd name="T0" fmla="*/ 162 w 2835"/>
                <a:gd name="T1" fmla="*/ 1034 h 7622"/>
                <a:gd name="T2" fmla="*/ 414 w 2835"/>
                <a:gd name="T3" fmla="*/ 796 h 7622"/>
                <a:gd name="T4" fmla="*/ 675 w 2835"/>
                <a:gd name="T5" fmla="*/ 569 h 7622"/>
                <a:gd name="T6" fmla="*/ 943 w 2835"/>
                <a:gd name="T7" fmla="*/ 350 h 7622"/>
                <a:gd name="T8" fmla="*/ 1216 w 2835"/>
                <a:gd name="T9" fmla="*/ 138 h 7622"/>
                <a:gd name="T10" fmla="*/ 1435 w 2835"/>
                <a:gd name="T11" fmla="*/ 67 h 7622"/>
                <a:gd name="T12" fmla="*/ 1532 w 2835"/>
                <a:gd name="T13" fmla="*/ 273 h 7622"/>
                <a:gd name="T14" fmla="*/ 1624 w 2835"/>
                <a:gd name="T15" fmla="*/ 482 h 7622"/>
                <a:gd name="T16" fmla="*/ 1710 w 2835"/>
                <a:gd name="T17" fmla="*/ 693 h 7622"/>
                <a:gd name="T18" fmla="*/ 1818 w 2835"/>
                <a:gd name="T19" fmla="*/ 977 h 7622"/>
                <a:gd name="T20" fmla="*/ 1966 w 2835"/>
                <a:gd name="T21" fmla="*/ 1407 h 7622"/>
                <a:gd name="T22" fmla="*/ 2103 w 2835"/>
                <a:gd name="T23" fmla="*/ 1841 h 7622"/>
                <a:gd name="T24" fmla="*/ 2235 w 2835"/>
                <a:gd name="T25" fmla="*/ 2278 h 7622"/>
                <a:gd name="T26" fmla="*/ 2347 w 2835"/>
                <a:gd name="T27" fmla="*/ 2691 h 7622"/>
                <a:gd name="T28" fmla="*/ 2450 w 2835"/>
                <a:gd name="T29" fmla="*/ 3107 h 7622"/>
                <a:gd name="T30" fmla="*/ 2543 w 2835"/>
                <a:gd name="T31" fmla="*/ 3525 h 7622"/>
                <a:gd name="T32" fmla="*/ 2627 w 2835"/>
                <a:gd name="T33" fmla="*/ 3946 h 7622"/>
                <a:gd name="T34" fmla="*/ 2697 w 2835"/>
                <a:gd name="T35" fmla="*/ 4369 h 7622"/>
                <a:gd name="T36" fmla="*/ 2756 w 2835"/>
                <a:gd name="T37" fmla="*/ 4793 h 7622"/>
                <a:gd name="T38" fmla="*/ 2798 w 2835"/>
                <a:gd name="T39" fmla="*/ 5219 h 7622"/>
                <a:gd name="T40" fmla="*/ 2825 w 2835"/>
                <a:gd name="T41" fmla="*/ 5646 h 7622"/>
                <a:gd name="T42" fmla="*/ 2835 w 2835"/>
                <a:gd name="T43" fmla="*/ 6075 h 7622"/>
                <a:gd name="T44" fmla="*/ 2827 w 2835"/>
                <a:gd name="T45" fmla="*/ 6503 h 7622"/>
                <a:gd name="T46" fmla="*/ 2808 w 2835"/>
                <a:gd name="T47" fmla="*/ 6828 h 7622"/>
                <a:gd name="T48" fmla="*/ 2783 w 2835"/>
                <a:gd name="T49" fmla="*/ 6940 h 7622"/>
                <a:gd name="T50" fmla="*/ 2738 w 2835"/>
                <a:gd name="T51" fmla="*/ 7040 h 7622"/>
                <a:gd name="T52" fmla="*/ 2678 w 2835"/>
                <a:gd name="T53" fmla="*/ 7130 h 7622"/>
                <a:gd name="T54" fmla="*/ 2605 w 2835"/>
                <a:gd name="T55" fmla="*/ 7211 h 7622"/>
                <a:gd name="T56" fmla="*/ 2520 w 2835"/>
                <a:gd name="T57" fmla="*/ 7285 h 7622"/>
                <a:gd name="T58" fmla="*/ 2428 w 2835"/>
                <a:gd name="T59" fmla="*/ 7353 h 7622"/>
                <a:gd name="T60" fmla="*/ 2267 w 2835"/>
                <a:gd name="T61" fmla="*/ 7458 h 7622"/>
                <a:gd name="T62" fmla="*/ 2108 w 2835"/>
                <a:gd name="T63" fmla="*/ 7560 h 7622"/>
                <a:gd name="T64" fmla="*/ 2020 w 2835"/>
                <a:gd name="T65" fmla="*/ 7622 h 7622"/>
                <a:gd name="T66" fmla="*/ 2013 w 2835"/>
                <a:gd name="T67" fmla="*/ 7248 h 7622"/>
                <a:gd name="T68" fmla="*/ 2006 w 2835"/>
                <a:gd name="T69" fmla="*/ 6875 h 7622"/>
                <a:gd name="T70" fmla="*/ 1990 w 2835"/>
                <a:gd name="T71" fmla="*/ 6501 h 7622"/>
                <a:gd name="T72" fmla="*/ 1971 w 2835"/>
                <a:gd name="T73" fmla="*/ 6253 h 7622"/>
                <a:gd name="T74" fmla="*/ 1950 w 2835"/>
                <a:gd name="T75" fmla="*/ 6067 h 7622"/>
                <a:gd name="T76" fmla="*/ 1925 w 2835"/>
                <a:gd name="T77" fmla="*/ 5883 h 7622"/>
                <a:gd name="T78" fmla="*/ 1892 w 2835"/>
                <a:gd name="T79" fmla="*/ 5698 h 7622"/>
                <a:gd name="T80" fmla="*/ 1816 w 2835"/>
                <a:gd name="T81" fmla="*/ 5340 h 7622"/>
                <a:gd name="T82" fmla="*/ 1704 w 2835"/>
                <a:gd name="T83" fmla="*/ 4900 h 7622"/>
                <a:gd name="T84" fmla="*/ 1572 w 2835"/>
                <a:gd name="T85" fmla="*/ 4466 h 7622"/>
                <a:gd name="T86" fmla="*/ 1423 w 2835"/>
                <a:gd name="T87" fmla="*/ 4036 h 7622"/>
                <a:gd name="T88" fmla="*/ 1258 w 2835"/>
                <a:gd name="T89" fmla="*/ 3613 h 7622"/>
                <a:gd name="T90" fmla="*/ 1079 w 2835"/>
                <a:gd name="T91" fmla="*/ 3196 h 7622"/>
                <a:gd name="T92" fmla="*/ 885 w 2835"/>
                <a:gd name="T93" fmla="*/ 2784 h 7622"/>
                <a:gd name="T94" fmla="*/ 679 w 2835"/>
                <a:gd name="T95" fmla="*/ 2380 h 7622"/>
                <a:gd name="T96" fmla="*/ 462 w 2835"/>
                <a:gd name="T97" fmla="*/ 1979 h 7622"/>
                <a:gd name="T98" fmla="*/ 236 w 2835"/>
                <a:gd name="T99" fmla="*/ 1585 h 7622"/>
                <a:gd name="T100" fmla="*/ 0 w 2835"/>
                <a:gd name="T101" fmla="*/ 1198 h 7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35" h="7622">
                  <a:moveTo>
                    <a:pt x="0" y="1198"/>
                  </a:moveTo>
                  <a:lnTo>
                    <a:pt x="81" y="1115"/>
                  </a:lnTo>
                  <a:lnTo>
                    <a:pt x="162" y="1034"/>
                  </a:lnTo>
                  <a:lnTo>
                    <a:pt x="245" y="953"/>
                  </a:lnTo>
                  <a:lnTo>
                    <a:pt x="329" y="875"/>
                  </a:lnTo>
                  <a:lnTo>
                    <a:pt x="414" y="796"/>
                  </a:lnTo>
                  <a:lnTo>
                    <a:pt x="500" y="720"/>
                  </a:lnTo>
                  <a:lnTo>
                    <a:pt x="587" y="643"/>
                  </a:lnTo>
                  <a:lnTo>
                    <a:pt x="675" y="569"/>
                  </a:lnTo>
                  <a:lnTo>
                    <a:pt x="764" y="495"/>
                  </a:lnTo>
                  <a:lnTo>
                    <a:pt x="852" y="422"/>
                  </a:lnTo>
                  <a:lnTo>
                    <a:pt x="943" y="350"/>
                  </a:lnTo>
                  <a:lnTo>
                    <a:pt x="1033" y="278"/>
                  </a:lnTo>
                  <a:lnTo>
                    <a:pt x="1125" y="207"/>
                  </a:lnTo>
                  <a:lnTo>
                    <a:pt x="1216" y="138"/>
                  </a:lnTo>
                  <a:lnTo>
                    <a:pt x="1309" y="68"/>
                  </a:lnTo>
                  <a:lnTo>
                    <a:pt x="1402" y="0"/>
                  </a:lnTo>
                  <a:lnTo>
                    <a:pt x="1435" y="67"/>
                  </a:lnTo>
                  <a:lnTo>
                    <a:pt x="1468" y="136"/>
                  </a:lnTo>
                  <a:lnTo>
                    <a:pt x="1501" y="205"/>
                  </a:lnTo>
                  <a:lnTo>
                    <a:pt x="1532" y="273"/>
                  </a:lnTo>
                  <a:lnTo>
                    <a:pt x="1564" y="343"/>
                  </a:lnTo>
                  <a:lnTo>
                    <a:pt x="1594" y="412"/>
                  </a:lnTo>
                  <a:lnTo>
                    <a:pt x="1624" y="482"/>
                  </a:lnTo>
                  <a:lnTo>
                    <a:pt x="1654" y="553"/>
                  </a:lnTo>
                  <a:lnTo>
                    <a:pt x="1682" y="622"/>
                  </a:lnTo>
                  <a:lnTo>
                    <a:pt x="1710" y="693"/>
                  </a:lnTo>
                  <a:lnTo>
                    <a:pt x="1737" y="764"/>
                  </a:lnTo>
                  <a:lnTo>
                    <a:pt x="1765" y="834"/>
                  </a:lnTo>
                  <a:lnTo>
                    <a:pt x="1818" y="977"/>
                  </a:lnTo>
                  <a:lnTo>
                    <a:pt x="1869" y="1119"/>
                  </a:lnTo>
                  <a:lnTo>
                    <a:pt x="1918" y="1263"/>
                  </a:lnTo>
                  <a:lnTo>
                    <a:pt x="1966" y="1407"/>
                  </a:lnTo>
                  <a:lnTo>
                    <a:pt x="2012" y="1552"/>
                  </a:lnTo>
                  <a:lnTo>
                    <a:pt x="2058" y="1697"/>
                  </a:lnTo>
                  <a:lnTo>
                    <a:pt x="2103" y="1841"/>
                  </a:lnTo>
                  <a:lnTo>
                    <a:pt x="2147" y="1987"/>
                  </a:lnTo>
                  <a:lnTo>
                    <a:pt x="2191" y="2133"/>
                  </a:lnTo>
                  <a:lnTo>
                    <a:pt x="2235" y="2278"/>
                  </a:lnTo>
                  <a:lnTo>
                    <a:pt x="2272" y="2415"/>
                  </a:lnTo>
                  <a:lnTo>
                    <a:pt x="2310" y="2553"/>
                  </a:lnTo>
                  <a:lnTo>
                    <a:pt x="2347" y="2691"/>
                  </a:lnTo>
                  <a:lnTo>
                    <a:pt x="2382" y="2829"/>
                  </a:lnTo>
                  <a:lnTo>
                    <a:pt x="2416" y="2968"/>
                  </a:lnTo>
                  <a:lnTo>
                    <a:pt x="2450" y="3107"/>
                  </a:lnTo>
                  <a:lnTo>
                    <a:pt x="2482" y="3245"/>
                  </a:lnTo>
                  <a:lnTo>
                    <a:pt x="2514" y="3385"/>
                  </a:lnTo>
                  <a:lnTo>
                    <a:pt x="2543" y="3525"/>
                  </a:lnTo>
                  <a:lnTo>
                    <a:pt x="2573" y="3665"/>
                  </a:lnTo>
                  <a:lnTo>
                    <a:pt x="2601" y="3805"/>
                  </a:lnTo>
                  <a:lnTo>
                    <a:pt x="2627" y="3946"/>
                  </a:lnTo>
                  <a:lnTo>
                    <a:pt x="2652" y="4086"/>
                  </a:lnTo>
                  <a:lnTo>
                    <a:pt x="2676" y="4227"/>
                  </a:lnTo>
                  <a:lnTo>
                    <a:pt x="2697" y="4369"/>
                  </a:lnTo>
                  <a:lnTo>
                    <a:pt x="2719" y="4511"/>
                  </a:lnTo>
                  <a:lnTo>
                    <a:pt x="2737" y="4651"/>
                  </a:lnTo>
                  <a:lnTo>
                    <a:pt x="2756" y="4793"/>
                  </a:lnTo>
                  <a:lnTo>
                    <a:pt x="2771" y="4936"/>
                  </a:lnTo>
                  <a:lnTo>
                    <a:pt x="2785" y="5077"/>
                  </a:lnTo>
                  <a:lnTo>
                    <a:pt x="2798" y="5219"/>
                  </a:lnTo>
                  <a:lnTo>
                    <a:pt x="2809" y="5362"/>
                  </a:lnTo>
                  <a:lnTo>
                    <a:pt x="2818" y="5504"/>
                  </a:lnTo>
                  <a:lnTo>
                    <a:pt x="2825" y="5646"/>
                  </a:lnTo>
                  <a:lnTo>
                    <a:pt x="2830" y="5789"/>
                  </a:lnTo>
                  <a:lnTo>
                    <a:pt x="2834" y="5932"/>
                  </a:lnTo>
                  <a:lnTo>
                    <a:pt x="2835" y="6075"/>
                  </a:lnTo>
                  <a:lnTo>
                    <a:pt x="2834" y="6217"/>
                  </a:lnTo>
                  <a:lnTo>
                    <a:pt x="2832" y="6360"/>
                  </a:lnTo>
                  <a:lnTo>
                    <a:pt x="2827" y="6503"/>
                  </a:lnTo>
                  <a:lnTo>
                    <a:pt x="2820" y="6645"/>
                  </a:lnTo>
                  <a:lnTo>
                    <a:pt x="2811" y="6788"/>
                  </a:lnTo>
                  <a:lnTo>
                    <a:pt x="2808" y="6828"/>
                  </a:lnTo>
                  <a:lnTo>
                    <a:pt x="2801" y="6867"/>
                  </a:lnTo>
                  <a:lnTo>
                    <a:pt x="2793" y="6904"/>
                  </a:lnTo>
                  <a:lnTo>
                    <a:pt x="2783" y="6940"/>
                  </a:lnTo>
                  <a:lnTo>
                    <a:pt x="2770" y="6975"/>
                  </a:lnTo>
                  <a:lnTo>
                    <a:pt x="2756" y="7008"/>
                  </a:lnTo>
                  <a:lnTo>
                    <a:pt x="2738" y="7040"/>
                  </a:lnTo>
                  <a:lnTo>
                    <a:pt x="2720" y="7072"/>
                  </a:lnTo>
                  <a:lnTo>
                    <a:pt x="2700" y="7101"/>
                  </a:lnTo>
                  <a:lnTo>
                    <a:pt x="2678" y="7130"/>
                  </a:lnTo>
                  <a:lnTo>
                    <a:pt x="2655" y="7158"/>
                  </a:lnTo>
                  <a:lnTo>
                    <a:pt x="2630" y="7185"/>
                  </a:lnTo>
                  <a:lnTo>
                    <a:pt x="2605" y="7211"/>
                  </a:lnTo>
                  <a:lnTo>
                    <a:pt x="2577" y="7236"/>
                  </a:lnTo>
                  <a:lnTo>
                    <a:pt x="2549" y="7260"/>
                  </a:lnTo>
                  <a:lnTo>
                    <a:pt x="2520" y="7285"/>
                  </a:lnTo>
                  <a:lnTo>
                    <a:pt x="2490" y="7308"/>
                  </a:lnTo>
                  <a:lnTo>
                    <a:pt x="2460" y="7331"/>
                  </a:lnTo>
                  <a:lnTo>
                    <a:pt x="2428" y="7353"/>
                  </a:lnTo>
                  <a:lnTo>
                    <a:pt x="2397" y="7374"/>
                  </a:lnTo>
                  <a:lnTo>
                    <a:pt x="2332" y="7417"/>
                  </a:lnTo>
                  <a:lnTo>
                    <a:pt x="2267" y="7458"/>
                  </a:lnTo>
                  <a:lnTo>
                    <a:pt x="2203" y="7499"/>
                  </a:lnTo>
                  <a:lnTo>
                    <a:pt x="2139" y="7540"/>
                  </a:lnTo>
                  <a:lnTo>
                    <a:pt x="2108" y="7560"/>
                  </a:lnTo>
                  <a:lnTo>
                    <a:pt x="2078" y="7580"/>
                  </a:lnTo>
                  <a:lnTo>
                    <a:pt x="2048" y="7601"/>
                  </a:lnTo>
                  <a:lnTo>
                    <a:pt x="2020" y="7622"/>
                  </a:lnTo>
                  <a:lnTo>
                    <a:pt x="2017" y="7498"/>
                  </a:lnTo>
                  <a:lnTo>
                    <a:pt x="2015" y="7373"/>
                  </a:lnTo>
                  <a:lnTo>
                    <a:pt x="2013" y="7248"/>
                  </a:lnTo>
                  <a:lnTo>
                    <a:pt x="2012" y="7124"/>
                  </a:lnTo>
                  <a:lnTo>
                    <a:pt x="2009" y="6999"/>
                  </a:lnTo>
                  <a:lnTo>
                    <a:pt x="2006" y="6875"/>
                  </a:lnTo>
                  <a:lnTo>
                    <a:pt x="2002" y="6749"/>
                  </a:lnTo>
                  <a:lnTo>
                    <a:pt x="1996" y="6625"/>
                  </a:lnTo>
                  <a:lnTo>
                    <a:pt x="1990" y="6501"/>
                  </a:lnTo>
                  <a:lnTo>
                    <a:pt x="1981" y="6377"/>
                  </a:lnTo>
                  <a:lnTo>
                    <a:pt x="1976" y="6315"/>
                  </a:lnTo>
                  <a:lnTo>
                    <a:pt x="1971" y="6253"/>
                  </a:lnTo>
                  <a:lnTo>
                    <a:pt x="1964" y="6191"/>
                  </a:lnTo>
                  <a:lnTo>
                    <a:pt x="1957" y="6130"/>
                  </a:lnTo>
                  <a:lnTo>
                    <a:pt x="1950" y="6067"/>
                  </a:lnTo>
                  <a:lnTo>
                    <a:pt x="1942" y="6005"/>
                  </a:lnTo>
                  <a:lnTo>
                    <a:pt x="1934" y="5944"/>
                  </a:lnTo>
                  <a:lnTo>
                    <a:pt x="1925" y="5883"/>
                  </a:lnTo>
                  <a:lnTo>
                    <a:pt x="1915" y="5821"/>
                  </a:lnTo>
                  <a:lnTo>
                    <a:pt x="1903" y="5759"/>
                  </a:lnTo>
                  <a:lnTo>
                    <a:pt x="1892" y="5698"/>
                  </a:lnTo>
                  <a:lnTo>
                    <a:pt x="1880" y="5637"/>
                  </a:lnTo>
                  <a:lnTo>
                    <a:pt x="1849" y="5488"/>
                  </a:lnTo>
                  <a:lnTo>
                    <a:pt x="1816" y="5340"/>
                  </a:lnTo>
                  <a:lnTo>
                    <a:pt x="1780" y="5193"/>
                  </a:lnTo>
                  <a:lnTo>
                    <a:pt x="1743" y="5047"/>
                  </a:lnTo>
                  <a:lnTo>
                    <a:pt x="1704" y="4900"/>
                  </a:lnTo>
                  <a:lnTo>
                    <a:pt x="1662" y="4755"/>
                  </a:lnTo>
                  <a:lnTo>
                    <a:pt x="1618" y="4609"/>
                  </a:lnTo>
                  <a:lnTo>
                    <a:pt x="1572" y="4466"/>
                  </a:lnTo>
                  <a:lnTo>
                    <a:pt x="1524" y="4322"/>
                  </a:lnTo>
                  <a:lnTo>
                    <a:pt x="1474" y="4179"/>
                  </a:lnTo>
                  <a:lnTo>
                    <a:pt x="1423" y="4036"/>
                  </a:lnTo>
                  <a:lnTo>
                    <a:pt x="1370" y="3895"/>
                  </a:lnTo>
                  <a:lnTo>
                    <a:pt x="1315" y="3754"/>
                  </a:lnTo>
                  <a:lnTo>
                    <a:pt x="1258" y="3613"/>
                  </a:lnTo>
                  <a:lnTo>
                    <a:pt x="1200" y="3474"/>
                  </a:lnTo>
                  <a:lnTo>
                    <a:pt x="1140" y="3335"/>
                  </a:lnTo>
                  <a:lnTo>
                    <a:pt x="1079" y="3196"/>
                  </a:lnTo>
                  <a:lnTo>
                    <a:pt x="1015" y="3059"/>
                  </a:lnTo>
                  <a:lnTo>
                    <a:pt x="951" y="2921"/>
                  </a:lnTo>
                  <a:lnTo>
                    <a:pt x="885" y="2784"/>
                  </a:lnTo>
                  <a:lnTo>
                    <a:pt x="818" y="2649"/>
                  </a:lnTo>
                  <a:lnTo>
                    <a:pt x="749" y="2514"/>
                  </a:lnTo>
                  <a:lnTo>
                    <a:pt x="679" y="2380"/>
                  </a:lnTo>
                  <a:lnTo>
                    <a:pt x="608" y="2245"/>
                  </a:lnTo>
                  <a:lnTo>
                    <a:pt x="535" y="2113"/>
                  </a:lnTo>
                  <a:lnTo>
                    <a:pt x="462" y="1979"/>
                  </a:lnTo>
                  <a:lnTo>
                    <a:pt x="388" y="1847"/>
                  </a:lnTo>
                  <a:lnTo>
                    <a:pt x="312" y="1716"/>
                  </a:lnTo>
                  <a:lnTo>
                    <a:pt x="236" y="1585"/>
                  </a:lnTo>
                  <a:lnTo>
                    <a:pt x="158" y="1456"/>
                  </a:lnTo>
                  <a:lnTo>
                    <a:pt x="80" y="1326"/>
                  </a:lnTo>
                  <a:lnTo>
                    <a:pt x="0" y="11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3" tIns="45711" rIns="91423" bIns="45711" numCol="1" anchor="t" anchorCtr="0" compatLnSpc="1"/>
            <a:lstStyle/>
            <a:p>
              <a:endParaRPr lang="zh-CN" altLang="en-US" sz="2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2" name="淘宝店chenying0907 61"/>
          <p:cNvGrpSpPr/>
          <p:nvPr/>
        </p:nvGrpSpPr>
        <p:grpSpPr>
          <a:xfrm>
            <a:off x="4725963" y="2538906"/>
            <a:ext cx="2743615" cy="1960895"/>
            <a:chOff x="3222626" y="1550988"/>
            <a:chExt cx="2701925" cy="1930400"/>
          </a:xfrm>
          <a:solidFill>
            <a:schemeClr val="accent1"/>
          </a:solidFill>
        </p:grpSpPr>
        <p:sp>
          <p:nvSpPr>
            <p:cNvPr id="45" name="淘宝店chenying0907 11"/>
            <p:cNvSpPr/>
            <p:nvPr/>
          </p:nvSpPr>
          <p:spPr bwMode="auto">
            <a:xfrm>
              <a:off x="3222626" y="1552575"/>
              <a:ext cx="506413" cy="1928813"/>
            </a:xfrm>
            <a:custGeom>
              <a:avLst/>
              <a:gdLst>
                <a:gd name="T0" fmla="*/ 545 w 2233"/>
                <a:gd name="T1" fmla="*/ 126 h 8510"/>
                <a:gd name="T2" fmla="*/ 998 w 2233"/>
                <a:gd name="T3" fmla="*/ 317 h 8510"/>
                <a:gd name="T4" fmla="*/ 1438 w 2233"/>
                <a:gd name="T5" fmla="*/ 532 h 8510"/>
                <a:gd name="T6" fmla="*/ 1869 w 2233"/>
                <a:gd name="T7" fmla="*/ 768 h 8510"/>
                <a:gd name="T8" fmla="*/ 1847 w 2233"/>
                <a:gd name="T9" fmla="*/ 1281 h 8510"/>
                <a:gd name="T10" fmla="*/ 1693 w 2233"/>
                <a:gd name="T11" fmla="*/ 1886 h 8510"/>
                <a:gd name="T12" fmla="*/ 1562 w 2233"/>
                <a:gd name="T13" fmla="*/ 2495 h 8510"/>
                <a:gd name="T14" fmla="*/ 1455 w 2233"/>
                <a:gd name="T15" fmla="*/ 3109 h 8510"/>
                <a:gd name="T16" fmla="*/ 1374 w 2233"/>
                <a:gd name="T17" fmla="*/ 3728 h 8510"/>
                <a:gd name="T18" fmla="*/ 1322 w 2233"/>
                <a:gd name="T19" fmla="*/ 4348 h 8510"/>
                <a:gd name="T20" fmla="*/ 1301 w 2233"/>
                <a:gd name="T21" fmla="*/ 4971 h 8510"/>
                <a:gd name="T22" fmla="*/ 1313 w 2233"/>
                <a:gd name="T23" fmla="*/ 5596 h 8510"/>
                <a:gd name="T24" fmla="*/ 1078 w 2233"/>
                <a:gd name="T25" fmla="*/ 5572 h 8510"/>
                <a:gd name="T26" fmla="*/ 754 w 2233"/>
                <a:gd name="T27" fmla="*/ 5333 h 8510"/>
                <a:gd name="T28" fmla="*/ 606 w 2233"/>
                <a:gd name="T29" fmla="*/ 5457 h 8510"/>
                <a:gd name="T30" fmla="*/ 536 w 2233"/>
                <a:gd name="T31" fmla="*/ 5676 h 8510"/>
                <a:gd name="T32" fmla="*/ 505 w 2233"/>
                <a:gd name="T33" fmla="*/ 5803 h 8510"/>
                <a:gd name="T34" fmla="*/ 486 w 2233"/>
                <a:gd name="T35" fmla="*/ 5931 h 8510"/>
                <a:gd name="T36" fmla="*/ 482 w 2233"/>
                <a:gd name="T37" fmla="*/ 6060 h 8510"/>
                <a:gd name="T38" fmla="*/ 495 w 2233"/>
                <a:gd name="T39" fmla="*/ 6189 h 8510"/>
                <a:gd name="T40" fmla="*/ 535 w 2233"/>
                <a:gd name="T41" fmla="*/ 6337 h 8510"/>
                <a:gd name="T42" fmla="*/ 616 w 2233"/>
                <a:gd name="T43" fmla="*/ 6529 h 8510"/>
                <a:gd name="T44" fmla="*/ 722 w 2233"/>
                <a:gd name="T45" fmla="*/ 6705 h 8510"/>
                <a:gd name="T46" fmla="*/ 847 w 2233"/>
                <a:gd name="T47" fmla="*/ 6868 h 8510"/>
                <a:gd name="T48" fmla="*/ 988 w 2233"/>
                <a:gd name="T49" fmla="*/ 7020 h 8510"/>
                <a:gd name="T50" fmla="*/ 1178 w 2233"/>
                <a:gd name="T51" fmla="*/ 7200 h 8510"/>
                <a:gd name="T52" fmla="*/ 1492 w 2233"/>
                <a:gd name="T53" fmla="*/ 7473 h 8510"/>
                <a:gd name="T54" fmla="*/ 1651 w 2233"/>
                <a:gd name="T55" fmla="*/ 7617 h 8510"/>
                <a:gd name="T56" fmla="*/ 1752 w 2233"/>
                <a:gd name="T57" fmla="*/ 7724 h 8510"/>
                <a:gd name="T58" fmla="*/ 1845 w 2233"/>
                <a:gd name="T59" fmla="*/ 7839 h 8510"/>
                <a:gd name="T60" fmla="*/ 1930 w 2233"/>
                <a:gd name="T61" fmla="*/ 7960 h 8510"/>
                <a:gd name="T62" fmla="*/ 2063 w 2233"/>
                <a:gd name="T63" fmla="*/ 8181 h 8510"/>
                <a:gd name="T64" fmla="*/ 2201 w 2233"/>
                <a:gd name="T65" fmla="*/ 8444 h 8510"/>
                <a:gd name="T66" fmla="*/ 1925 w 2233"/>
                <a:gd name="T67" fmla="*/ 8347 h 8510"/>
                <a:gd name="T68" fmla="*/ 1681 w 2233"/>
                <a:gd name="T69" fmla="*/ 8203 h 8510"/>
                <a:gd name="T70" fmla="*/ 1444 w 2233"/>
                <a:gd name="T71" fmla="*/ 8044 h 8510"/>
                <a:gd name="T72" fmla="*/ 1224 w 2233"/>
                <a:gd name="T73" fmla="*/ 7868 h 8510"/>
                <a:gd name="T74" fmla="*/ 1024 w 2233"/>
                <a:gd name="T75" fmla="*/ 7673 h 8510"/>
                <a:gd name="T76" fmla="*/ 851 w 2233"/>
                <a:gd name="T77" fmla="*/ 7455 h 8510"/>
                <a:gd name="T78" fmla="*/ 712 w 2233"/>
                <a:gd name="T79" fmla="*/ 7212 h 8510"/>
                <a:gd name="T80" fmla="*/ 564 w 2233"/>
                <a:gd name="T81" fmla="*/ 6800 h 8510"/>
                <a:gd name="T82" fmla="*/ 329 w 2233"/>
                <a:gd name="T83" fmla="*/ 5945 h 8510"/>
                <a:gd name="T84" fmla="*/ 162 w 2233"/>
                <a:gd name="T85" fmla="*/ 5078 h 8510"/>
                <a:gd name="T86" fmla="*/ 56 w 2233"/>
                <a:gd name="T87" fmla="*/ 4200 h 8510"/>
                <a:gd name="T88" fmla="*/ 6 w 2233"/>
                <a:gd name="T89" fmla="*/ 3316 h 8510"/>
                <a:gd name="T90" fmla="*/ 4 w 2233"/>
                <a:gd name="T91" fmla="*/ 2428 h 8510"/>
                <a:gd name="T92" fmla="*/ 45 w 2233"/>
                <a:gd name="T93" fmla="*/ 1541 h 8510"/>
                <a:gd name="T94" fmla="*/ 121 w 2233"/>
                <a:gd name="T95" fmla="*/ 658 h 8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3" h="8510">
                  <a:moveTo>
                    <a:pt x="199" y="0"/>
                  </a:moveTo>
                  <a:lnTo>
                    <a:pt x="315" y="40"/>
                  </a:lnTo>
                  <a:lnTo>
                    <a:pt x="430" y="82"/>
                  </a:lnTo>
                  <a:lnTo>
                    <a:pt x="545" y="126"/>
                  </a:lnTo>
                  <a:lnTo>
                    <a:pt x="659" y="171"/>
                  </a:lnTo>
                  <a:lnTo>
                    <a:pt x="773" y="218"/>
                  </a:lnTo>
                  <a:lnTo>
                    <a:pt x="886" y="267"/>
                  </a:lnTo>
                  <a:lnTo>
                    <a:pt x="998" y="317"/>
                  </a:lnTo>
                  <a:lnTo>
                    <a:pt x="1109" y="369"/>
                  </a:lnTo>
                  <a:lnTo>
                    <a:pt x="1219" y="422"/>
                  </a:lnTo>
                  <a:lnTo>
                    <a:pt x="1329" y="476"/>
                  </a:lnTo>
                  <a:lnTo>
                    <a:pt x="1438" y="532"/>
                  </a:lnTo>
                  <a:lnTo>
                    <a:pt x="1547" y="589"/>
                  </a:lnTo>
                  <a:lnTo>
                    <a:pt x="1655" y="648"/>
                  </a:lnTo>
                  <a:lnTo>
                    <a:pt x="1762" y="708"/>
                  </a:lnTo>
                  <a:lnTo>
                    <a:pt x="1869" y="768"/>
                  </a:lnTo>
                  <a:lnTo>
                    <a:pt x="1975" y="830"/>
                  </a:lnTo>
                  <a:lnTo>
                    <a:pt x="1931" y="980"/>
                  </a:lnTo>
                  <a:lnTo>
                    <a:pt x="1888" y="1130"/>
                  </a:lnTo>
                  <a:lnTo>
                    <a:pt x="1847" y="1281"/>
                  </a:lnTo>
                  <a:lnTo>
                    <a:pt x="1806" y="1431"/>
                  </a:lnTo>
                  <a:lnTo>
                    <a:pt x="1767" y="1582"/>
                  </a:lnTo>
                  <a:lnTo>
                    <a:pt x="1730" y="1734"/>
                  </a:lnTo>
                  <a:lnTo>
                    <a:pt x="1693" y="1886"/>
                  </a:lnTo>
                  <a:lnTo>
                    <a:pt x="1657" y="2038"/>
                  </a:lnTo>
                  <a:lnTo>
                    <a:pt x="1624" y="2189"/>
                  </a:lnTo>
                  <a:lnTo>
                    <a:pt x="1592" y="2342"/>
                  </a:lnTo>
                  <a:lnTo>
                    <a:pt x="1562" y="2495"/>
                  </a:lnTo>
                  <a:lnTo>
                    <a:pt x="1532" y="2648"/>
                  </a:lnTo>
                  <a:lnTo>
                    <a:pt x="1504" y="2802"/>
                  </a:lnTo>
                  <a:lnTo>
                    <a:pt x="1479" y="2955"/>
                  </a:lnTo>
                  <a:lnTo>
                    <a:pt x="1455" y="3109"/>
                  </a:lnTo>
                  <a:lnTo>
                    <a:pt x="1431" y="3264"/>
                  </a:lnTo>
                  <a:lnTo>
                    <a:pt x="1411" y="3418"/>
                  </a:lnTo>
                  <a:lnTo>
                    <a:pt x="1391" y="3573"/>
                  </a:lnTo>
                  <a:lnTo>
                    <a:pt x="1374" y="3728"/>
                  </a:lnTo>
                  <a:lnTo>
                    <a:pt x="1358" y="3883"/>
                  </a:lnTo>
                  <a:lnTo>
                    <a:pt x="1343" y="4038"/>
                  </a:lnTo>
                  <a:lnTo>
                    <a:pt x="1332" y="4193"/>
                  </a:lnTo>
                  <a:lnTo>
                    <a:pt x="1322" y="4348"/>
                  </a:lnTo>
                  <a:lnTo>
                    <a:pt x="1314" y="4504"/>
                  </a:lnTo>
                  <a:lnTo>
                    <a:pt x="1308" y="4660"/>
                  </a:lnTo>
                  <a:lnTo>
                    <a:pt x="1303" y="4816"/>
                  </a:lnTo>
                  <a:lnTo>
                    <a:pt x="1301" y="4971"/>
                  </a:lnTo>
                  <a:lnTo>
                    <a:pt x="1301" y="5128"/>
                  </a:lnTo>
                  <a:lnTo>
                    <a:pt x="1303" y="5284"/>
                  </a:lnTo>
                  <a:lnTo>
                    <a:pt x="1307" y="5440"/>
                  </a:lnTo>
                  <a:lnTo>
                    <a:pt x="1313" y="5596"/>
                  </a:lnTo>
                  <a:lnTo>
                    <a:pt x="1322" y="5752"/>
                  </a:lnTo>
                  <a:lnTo>
                    <a:pt x="1240" y="5692"/>
                  </a:lnTo>
                  <a:lnTo>
                    <a:pt x="1160" y="5631"/>
                  </a:lnTo>
                  <a:lnTo>
                    <a:pt x="1078" y="5572"/>
                  </a:lnTo>
                  <a:lnTo>
                    <a:pt x="998" y="5512"/>
                  </a:lnTo>
                  <a:lnTo>
                    <a:pt x="916" y="5452"/>
                  </a:lnTo>
                  <a:lnTo>
                    <a:pt x="836" y="5393"/>
                  </a:lnTo>
                  <a:lnTo>
                    <a:pt x="754" y="5333"/>
                  </a:lnTo>
                  <a:lnTo>
                    <a:pt x="673" y="5274"/>
                  </a:lnTo>
                  <a:lnTo>
                    <a:pt x="651" y="5334"/>
                  </a:lnTo>
                  <a:lnTo>
                    <a:pt x="629" y="5395"/>
                  </a:lnTo>
                  <a:lnTo>
                    <a:pt x="606" y="5457"/>
                  </a:lnTo>
                  <a:lnTo>
                    <a:pt x="585" y="5519"/>
                  </a:lnTo>
                  <a:lnTo>
                    <a:pt x="565" y="5582"/>
                  </a:lnTo>
                  <a:lnTo>
                    <a:pt x="545" y="5645"/>
                  </a:lnTo>
                  <a:lnTo>
                    <a:pt x="536" y="5676"/>
                  </a:lnTo>
                  <a:lnTo>
                    <a:pt x="528" y="5708"/>
                  </a:lnTo>
                  <a:lnTo>
                    <a:pt x="520" y="5740"/>
                  </a:lnTo>
                  <a:lnTo>
                    <a:pt x="513" y="5771"/>
                  </a:lnTo>
                  <a:lnTo>
                    <a:pt x="505" y="5803"/>
                  </a:lnTo>
                  <a:lnTo>
                    <a:pt x="499" y="5835"/>
                  </a:lnTo>
                  <a:lnTo>
                    <a:pt x="494" y="5867"/>
                  </a:lnTo>
                  <a:lnTo>
                    <a:pt x="490" y="5900"/>
                  </a:lnTo>
                  <a:lnTo>
                    <a:pt x="486" y="5931"/>
                  </a:lnTo>
                  <a:lnTo>
                    <a:pt x="484" y="5964"/>
                  </a:lnTo>
                  <a:lnTo>
                    <a:pt x="482" y="5995"/>
                  </a:lnTo>
                  <a:lnTo>
                    <a:pt x="482" y="6028"/>
                  </a:lnTo>
                  <a:lnTo>
                    <a:pt x="482" y="6060"/>
                  </a:lnTo>
                  <a:lnTo>
                    <a:pt x="484" y="6092"/>
                  </a:lnTo>
                  <a:lnTo>
                    <a:pt x="486" y="6125"/>
                  </a:lnTo>
                  <a:lnTo>
                    <a:pt x="490" y="6157"/>
                  </a:lnTo>
                  <a:lnTo>
                    <a:pt x="495" y="6189"/>
                  </a:lnTo>
                  <a:lnTo>
                    <a:pt x="502" y="6222"/>
                  </a:lnTo>
                  <a:lnTo>
                    <a:pt x="511" y="6253"/>
                  </a:lnTo>
                  <a:lnTo>
                    <a:pt x="520" y="6286"/>
                  </a:lnTo>
                  <a:lnTo>
                    <a:pt x="535" y="6337"/>
                  </a:lnTo>
                  <a:lnTo>
                    <a:pt x="552" y="6387"/>
                  </a:lnTo>
                  <a:lnTo>
                    <a:pt x="572" y="6435"/>
                  </a:lnTo>
                  <a:lnTo>
                    <a:pt x="593" y="6483"/>
                  </a:lnTo>
                  <a:lnTo>
                    <a:pt x="616" y="6529"/>
                  </a:lnTo>
                  <a:lnTo>
                    <a:pt x="640" y="6575"/>
                  </a:lnTo>
                  <a:lnTo>
                    <a:pt x="666" y="6619"/>
                  </a:lnTo>
                  <a:lnTo>
                    <a:pt x="693" y="6662"/>
                  </a:lnTo>
                  <a:lnTo>
                    <a:pt x="722" y="6705"/>
                  </a:lnTo>
                  <a:lnTo>
                    <a:pt x="751" y="6747"/>
                  </a:lnTo>
                  <a:lnTo>
                    <a:pt x="782" y="6789"/>
                  </a:lnTo>
                  <a:lnTo>
                    <a:pt x="813" y="6828"/>
                  </a:lnTo>
                  <a:lnTo>
                    <a:pt x="847" y="6868"/>
                  </a:lnTo>
                  <a:lnTo>
                    <a:pt x="881" y="6907"/>
                  </a:lnTo>
                  <a:lnTo>
                    <a:pt x="915" y="6946"/>
                  </a:lnTo>
                  <a:lnTo>
                    <a:pt x="951" y="6983"/>
                  </a:lnTo>
                  <a:lnTo>
                    <a:pt x="988" y="7020"/>
                  </a:lnTo>
                  <a:lnTo>
                    <a:pt x="1024" y="7057"/>
                  </a:lnTo>
                  <a:lnTo>
                    <a:pt x="1062" y="7093"/>
                  </a:lnTo>
                  <a:lnTo>
                    <a:pt x="1101" y="7129"/>
                  </a:lnTo>
                  <a:lnTo>
                    <a:pt x="1178" y="7200"/>
                  </a:lnTo>
                  <a:lnTo>
                    <a:pt x="1257" y="7269"/>
                  </a:lnTo>
                  <a:lnTo>
                    <a:pt x="1335" y="7337"/>
                  </a:lnTo>
                  <a:lnTo>
                    <a:pt x="1414" y="7405"/>
                  </a:lnTo>
                  <a:lnTo>
                    <a:pt x="1492" y="7473"/>
                  </a:lnTo>
                  <a:lnTo>
                    <a:pt x="1569" y="7541"/>
                  </a:lnTo>
                  <a:lnTo>
                    <a:pt x="1597" y="7566"/>
                  </a:lnTo>
                  <a:lnTo>
                    <a:pt x="1625" y="7590"/>
                  </a:lnTo>
                  <a:lnTo>
                    <a:pt x="1651" y="7617"/>
                  </a:lnTo>
                  <a:lnTo>
                    <a:pt x="1678" y="7642"/>
                  </a:lnTo>
                  <a:lnTo>
                    <a:pt x="1703" y="7669"/>
                  </a:lnTo>
                  <a:lnTo>
                    <a:pt x="1728" y="7696"/>
                  </a:lnTo>
                  <a:lnTo>
                    <a:pt x="1752" y="7724"/>
                  </a:lnTo>
                  <a:lnTo>
                    <a:pt x="1777" y="7752"/>
                  </a:lnTo>
                  <a:lnTo>
                    <a:pt x="1800" y="7781"/>
                  </a:lnTo>
                  <a:lnTo>
                    <a:pt x="1823" y="7809"/>
                  </a:lnTo>
                  <a:lnTo>
                    <a:pt x="1845" y="7839"/>
                  </a:lnTo>
                  <a:lnTo>
                    <a:pt x="1866" y="7868"/>
                  </a:lnTo>
                  <a:lnTo>
                    <a:pt x="1888" y="7899"/>
                  </a:lnTo>
                  <a:lnTo>
                    <a:pt x="1909" y="7929"/>
                  </a:lnTo>
                  <a:lnTo>
                    <a:pt x="1930" y="7960"/>
                  </a:lnTo>
                  <a:lnTo>
                    <a:pt x="1949" y="7991"/>
                  </a:lnTo>
                  <a:lnTo>
                    <a:pt x="1989" y="8054"/>
                  </a:lnTo>
                  <a:lnTo>
                    <a:pt x="2026" y="8117"/>
                  </a:lnTo>
                  <a:lnTo>
                    <a:pt x="2063" y="8181"/>
                  </a:lnTo>
                  <a:lnTo>
                    <a:pt x="2098" y="8247"/>
                  </a:lnTo>
                  <a:lnTo>
                    <a:pt x="2132" y="8313"/>
                  </a:lnTo>
                  <a:lnTo>
                    <a:pt x="2167" y="8378"/>
                  </a:lnTo>
                  <a:lnTo>
                    <a:pt x="2201" y="8444"/>
                  </a:lnTo>
                  <a:lnTo>
                    <a:pt x="2233" y="8510"/>
                  </a:lnTo>
                  <a:lnTo>
                    <a:pt x="2111" y="8446"/>
                  </a:lnTo>
                  <a:lnTo>
                    <a:pt x="1987" y="8380"/>
                  </a:lnTo>
                  <a:lnTo>
                    <a:pt x="1925" y="8347"/>
                  </a:lnTo>
                  <a:lnTo>
                    <a:pt x="1863" y="8312"/>
                  </a:lnTo>
                  <a:lnTo>
                    <a:pt x="1802" y="8276"/>
                  </a:lnTo>
                  <a:lnTo>
                    <a:pt x="1741" y="8239"/>
                  </a:lnTo>
                  <a:lnTo>
                    <a:pt x="1681" y="8203"/>
                  </a:lnTo>
                  <a:lnTo>
                    <a:pt x="1621" y="8164"/>
                  </a:lnTo>
                  <a:lnTo>
                    <a:pt x="1562" y="8125"/>
                  </a:lnTo>
                  <a:lnTo>
                    <a:pt x="1502" y="8086"/>
                  </a:lnTo>
                  <a:lnTo>
                    <a:pt x="1444" y="8044"/>
                  </a:lnTo>
                  <a:lnTo>
                    <a:pt x="1388" y="8002"/>
                  </a:lnTo>
                  <a:lnTo>
                    <a:pt x="1332" y="7958"/>
                  </a:lnTo>
                  <a:lnTo>
                    <a:pt x="1277" y="7914"/>
                  </a:lnTo>
                  <a:lnTo>
                    <a:pt x="1224" y="7868"/>
                  </a:lnTo>
                  <a:lnTo>
                    <a:pt x="1171" y="7821"/>
                  </a:lnTo>
                  <a:lnTo>
                    <a:pt x="1121" y="7774"/>
                  </a:lnTo>
                  <a:lnTo>
                    <a:pt x="1071" y="7724"/>
                  </a:lnTo>
                  <a:lnTo>
                    <a:pt x="1024" y="7673"/>
                  </a:lnTo>
                  <a:lnTo>
                    <a:pt x="978" y="7621"/>
                  </a:lnTo>
                  <a:lnTo>
                    <a:pt x="934" y="7567"/>
                  </a:lnTo>
                  <a:lnTo>
                    <a:pt x="892" y="7512"/>
                  </a:lnTo>
                  <a:lnTo>
                    <a:pt x="851" y="7455"/>
                  </a:lnTo>
                  <a:lnTo>
                    <a:pt x="813" y="7396"/>
                  </a:lnTo>
                  <a:lnTo>
                    <a:pt x="778" y="7337"/>
                  </a:lnTo>
                  <a:lnTo>
                    <a:pt x="744" y="7275"/>
                  </a:lnTo>
                  <a:lnTo>
                    <a:pt x="712" y="7212"/>
                  </a:lnTo>
                  <a:lnTo>
                    <a:pt x="684" y="7147"/>
                  </a:lnTo>
                  <a:lnTo>
                    <a:pt x="657" y="7080"/>
                  </a:lnTo>
                  <a:lnTo>
                    <a:pt x="634" y="7011"/>
                  </a:lnTo>
                  <a:lnTo>
                    <a:pt x="564" y="6800"/>
                  </a:lnTo>
                  <a:lnTo>
                    <a:pt x="498" y="6588"/>
                  </a:lnTo>
                  <a:lnTo>
                    <a:pt x="437" y="6375"/>
                  </a:lnTo>
                  <a:lnTo>
                    <a:pt x="381" y="6161"/>
                  </a:lnTo>
                  <a:lnTo>
                    <a:pt x="329" y="5945"/>
                  </a:lnTo>
                  <a:lnTo>
                    <a:pt x="281" y="5730"/>
                  </a:lnTo>
                  <a:lnTo>
                    <a:pt x="237" y="5513"/>
                  </a:lnTo>
                  <a:lnTo>
                    <a:pt x="198" y="5296"/>
                  </a:lnTo>
                  <a:lnTo>
                    <a:pt x="162" y="5078"/>
                  </a:lnTo>
                  <a:lnTo>
                    <a:pt x="130" y="4859"/>
                  </a:lnTo>
                  <a:lnTo>
                    <a:pt x="102" y="4639"/>
                  </a:lnTo>
                  <a:lnTo>
                    <a:pt x="77" y="4420"/>
                  </a:lnTo>
                  <a:lnTo>
                    <a:pt x="56" y="4200"/>
                  </a:lnTo>
                  <a:lnTo>
                    <a:pt x="39" y="3980"/>
                  </a:lnTo>
                  <a:lnTo>
                    <a:pt x="24" y="3759"/>
                  </a:lnTo>
                  <a:lnTo>
                    <a:pt x="14" y="3537"/>
                  </a:lnTo>
                  <a:lnTo>
                    <a:pt x="6" y="3316"/>
                  </a:lnTo>
                  <a:lnTo>
                    <a:pt x="1" y="3094"/>
                  </a:lnTo>
                  <a:lnTo>
                    <a:pt x="0" y="2873"/>
                  </a:lnTo>
                  <a:lnTo>
                    <a:pt x="1" y="2650"/>
                  </a:lnTo>
                  <a:lnTo>
                    <a:pt x="4" y="2428"/>
                  </a:lnTo>
                  <a:lnTo>
                    <a:pt x="11" y="2207"/>
                  </a:lnTo>
                  <a:lnTo>
                    <a:pt x="19" y="1985"/>
                  </a:lnTo>
                  <a:lnTo>
                    <a:pt x="31" y="1763"/>
                  </a:lnTo>
                  <a:lnTo>
                    <a:pt x="45" y="1541"/>
                  </a:lnTo>
                  <a:lnTo>
                    <a:pt x="61" y="1320"/>
                  </a:lnTo>
                  <a:lnTo>
                    <a:pt x="79" y="1100"/>
                  </a:lnTo>
                  <a:lnTo>
                    <a:pt x="99" y="878"/>
                  </a:lnTo>
                  <a:lnTo>
                    <a:pt x="121" y="658"/>
                  </a:lnTo>
                  <a:lnTo>
                    <a:pt x="146" y="439"/>
                  </a:lnTo>
                  <a:lnTo>
                    <a:pt x="171" y="220"/>
                  </a:lnTo>
                  <a:lnTo>
                    <a:pt x="19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3" tIns="45711" rIns="91423" bIns="45711" numCol="1" anchor="t" anchorCtr="0" compatLnSpc="1"/>
            <a:lstStyle/>
            <a:p>
              <a:endParaRPr lang="zh-CN" altLang="en-US" sz="2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7" name="淘宝店chenying0907 13"/>
            <p:cNvSpPr/>
            <p:nvPr/>
          </p:nvSpPr>
          <p:spPr bwMode="auto">
            <a:xfrm>
              <a:off x="5461001" y="1550988"/>
              <a:ext cx="463550" cy="1897063"/>
            </a:xfrm>
            <a:custGeom>
              <a:avLst/>
              <a:gdLst>
                <a:gd name="T0" fmla="*/ 449 w 2048"/>
                <a:gd name="T1" fmla="*/ 617 h 8362"/>
                <a:gd name="T2" fmla="*/ 872 w 2048"/>
                <a:gd name="T3" fmla="*/ 409 h 8362"/>
                <a:gd name="T4" fmla="*/ 1302 w 2048"/>
                <a:gd name="T5" fmla="*/ 215 h 8362"/>
                <a:gd name="T6" fmla="*/ 1740 w 2048"/>
                <a:gd name="T7" fmla="*/ 40 h 8362"/>
                <a:gd name="T8" fmla="*/ 1895 w 2048"/>
                <a:gd name="T9" fmla="*/ 298 h 8362"/>
                <a:gd name="T10" fmla="*/ 1945 w 2048"/>
                <a:gd name="T11" fmla="*/ 698 h 8362"/>
                <a:gd name="T12" fmla="*/ 1984 w 2048"/>
                <a:gd name="T13" fmla="*/ 1097 h 8362"/>
                <a:gd name="T14" fmla="*/ 2013 w 2048"/>
                <a:gd name="T15" fmla="*/ 1499 h 8362"/>
                <a:gd name="T16" fmla="*/ 2032 w 2048"/>
                <a:gd name="T17" fmla="*/ 1901 h 8362"/>
                <a:gd name="T18" fmla="*/ 2048 w 2048"/>
                <a:gd name="T19" fmla="*/ 2604 h 8362"/>
                <a:gd name="T20" fmla="*/ 2044 w 2048"/>
                <a:gd name="T21" fmla="*/ 3321 h 8362"/>
                <a:gd name="T22" fmla="*/ 2028 w 2048"/>
                <a:gd name="T23" fmla="*/ 3773 h 8362"/>
                <a:gd name="T24" fmla="*/ 1998 w 2048"/>
                <a:gd name="T25" fmla="*/ 4223 h 8362"/>
                <a:gd name="T26" fmla="*/ 1953 w 2048"/>
                <a:gd name="T27" fmla="*/ 4674 h 8362"/>
                <a:gd name="T28" fmla="*/ 1891 w 2048"/>
                <a:gd name="T29" fmla="*/ 5122 h 8362"/>
                <a:gd name="T30" fmla="*/ 1814 w 2048"/>
                <a:gd name="T31" fmla="*/ 5567 h 8362"/>
                <a:gd name="T32" fmla="*/ 1719 w 2048"/>
                <a:gd name="T33" fmla="*/ 6010 h 8362"/>
                <a:gd name="T34" fmla="*/ 1607 w 2048"/>
                <a:gd name="T35" fmla="*/ 6447 h 8362"/>
                <a:gd name="T36" fmla="*/ 1491 w 2048"/>
                <a:gd name="T37" fmla="*/ 6843 h 8362"/>
                <a:gd name="T38" fmla="*/ 1390 w 2048"/>
                <a:gd name="T39" fmla="*/ 7110 h 8362"/>
                <a:gd name="T40" fmla="*/ 1253 w 2048"/>
                <a:gd name="T41" fmla="*/ 7356 h 8362"/>
                <a:gd name="T42" fmla="*/ 1086 w 2048"/>
                <a:gd name="T43" fmla="*/ 7582 h 8362"/>
                <a:gd name="T44" fmla="*/ 891 w 2048"/>
                <a:gd name="T45" fmla="*/ 7787 h 8362"/>
                <a:gd name="T46" fmla="*/ 674 w 2048"/>
                <a:gd name="T47" fmla="*/ 7970 h 8362"/>
                <a:gd name="T48" fmla="*/ 440 w 2048"/>
                <a:gd name="T49" fmla="*/ 8132 h 8362"/>
                <a:gd name="T50" fmla="*/ 192 w 2048"/>
                <a:gd name="T51" fmla="*/ 8271 h 8362"/>
                <a:gd name="T52" fmla="*/ 22 w 2048"/>
                <a:gd name="T53" fmla="*/ 8307 h 8362"/>
                <a:gd name="T54" fmla="*/ 112 w 2048"/>
                <a:gd name="T55" fmla="*/ 8090 h 8362"/>
                <a:gd name="T56" fmla="*/ 216 w 2048"/>
                <a:gd name="T57" fmla="*/ 7878 h 8362"/>
                <a:gd name="T58" fmla="*/ 292 w 2048"/>
                <a:gd name="T59" fmla="*/ 7753 h 8362"/>
                <a:gd name="T60" fmla="*/ 361 w 2048"/>
                <a:gd name="T61" fmla="*/ 7659 h 8362"/>
                <a:gd name="T62" fmla="*/ 440 w 2048"/>
                <a:gd name="T63" fmla="*/ 7572 h 8362"/>
                <a:gd name="T64" fmla="*/ 569 w 2048"/>
                <a:gd name="T65" fmla="*/ 7442 h 8362"/>
                <a:gd name="T66" fmla="*/ 837 w 2048"/>
                <a:gd name="T67" fmla="*/ 7195 h 8362"/>
                <a:gd name="T68" fmla="*/ 1026 w 2048"/>
                <a:gd name="T69" fmla="*/ 7016 h 8362"/>
                <a:gd name="T70" fmla="*/ 1168 w 2048"/>
                <a:gd name="T71" fmla="*/ 6865 h 8362"/>
                <a:gd name="T72" fmla="*/ 1295 w 2048"/>
                <a:gd name="T73" fmla="*/ 6704 h 8362"/>
                <a:gd name="T74" fmla="*/ 1402 w 2048"/>
                <a:gd name="T75" fmla="*/ 6530 h 8362"/>
                <a:gd name="T76" fmla="*/ 1485 w 2048"/>
                <a:gd name="T77" fmla="*/ 6339 h 8362"/>
                <a:gd name="T78" fmla="*/ 1524 w 2048"/>
                <a:gd name="T79" fmla="*/ 6191 h 8362"/>
                <a:gd name="T80" fmla="*/ 1538 w 2048"/>
                <a:gd name="T81" fmla="*/ 6063 h 8362"/>
                <a:gd name="T82" fmla="*/ 1533 w 2048"/>
                <a:gd name="T83" fmla="*/ 5934 h 8362"/>
                <a:gd name="T84" fmla="*/ 1513 w 2048"/>
                <a:gd name="T85" fmla="*/ 5807 h 8362"/>
                <a:gd name="T86" fmla="*/ 1483 w 2048"/>
                <a:gd name="T87" fmla="*/ 5680 h 8362"/>
                <a:gd name="T88" fmla="*/ 1411 w 2048"/>
                <a:gd name="T89" fmla="*/ 5462 h 8362"/>
                <a:gd name="T90" fmla="*/ 1276 w 2048"/>
                <a:gd name="T91" fmla="*/ 5329 h 8362"/>
                <a:gd name="T92" fmla="*/ 998 w 2048"/>
                <a:gd name="T93" fmla="*/ 5524 h 8362"/>
                <a:gd name="T94" fmla="*/ 795 w 2048"/>
                <a:gd name="T95" fmla="*/ 5519 h 8362"/>
                <a:gd name="T96" fmla="*/ 798 w 2048"/>
                <a:gd name="T97" fmla="*/ 4903 h 8362"/>
                <a:gd name="T98" fmla="*/ 777 w 2048"/>
                <a:gd name="T99" fmla="*/ 4288 h 8362"/>
                <a:gd name="T100" fmla="*/ 751 w 2048"/>
                <a:gd name="T101" fmla="*/ 3904 h 8362"/>
                <a:gd name="T102" fmla="*/ 719 w 2048"/>
                <a:gd name="T103" fmla="*/ 3598 h 8362"/>
                <a:gd name="T104" fmla="*/ 677 w 2048"/>
                <a:gd name="T105" fmla="*/ 3293 h 8362"/>
                <a:gd name="T106" fmla="*/ 631 w 2048"/>
                <a:gd name="T107" fmla="*/ 2986 h 8362"/>
                <a:gd name="T108" fmla="*/ 576 w 2048"/>
                <a:gd name="T109" fmla="*/ 2678 h 8362"/>
                <a:gd name="T110" fmla="*/ 461 w 2048"/>
                <a:gd name="T111" fmla="*/ 2146 h 8362"/>
                <a:gd name="T112" fmla="*/ 313 w 2048"/>
                <a:gd name="T113" fmla="*/ 1539 h 8362"/>
                <a:gd name="T114" fmla="*/ 168 w 2048"/>
                <a:gd name="T115" fmla="*/ 932 h 8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48" h="8362">
                  <a:moveTo>
                    <a:pt x="135" y="780"/>
                  </a:moveTo>
                  <a:lnTo>
                    <a:pt x="239" y="725"/>
                  </a:lnTo>
                  <a:lnTo>
                    <a:pt x="344" y="671"/>
                  </a:lnTo>
                  <a:lnTo>
                    <a:pt x="449" y="617"/>
                  </a:lnTo>
                  <a:lnTo>
                    <a:pt x="554" y="564"/>
                  </a:lnTo>
                  <a:lnTo>
                    <a:pt x="660" y="512"/>
                  </a:lnTo>
                  <a:lnTo>
                    <a:pt x="766" y="460"/>
                  </a:lnTo>
                  <a:lnTo>
                    <a:pt x="872" y="409"/>
                  </a:lnTo>
                  <a:lnTo>
                    <a:pt x="979" y="359"/>
                  </a:lnTo>
                  <a:lnTo>
                    <a:pt x="1086" y="310"/>
                  </a:lnTo>
                  <a:lnTo>
                    <a:pt x="1194" y="262"/>
                  </a:lnTo>
                  <a:lnTo>
                    <a:pt x="1302" y="215"/>
                  </a:lnTo>
                  <a:lnTo>
                    <a:pt x="1410" y="170"/>
                  </a:lnTo>
                  <a:lnTo>
                    <a:pt x="1519" y="125"/>
                  </a:lnTo>
                  <a:lnTo>
                    <a:pt x="1629" y="82"/>
                  </a:lnTo>
                  <a:lnTo>
                    <a:pt x="1740" y="40"/>
                  </a:lnTo>
                  <a:lnTo>
                    <a:pt x="1851" y="0"/>
                  </a:lnTo>
                  <a:lnTo>
                    <a:pt x="1866" y="99"/>
                  </a:lnTo>
                  <a:lnTo>
                    <a:pt x="1881" y="199"/>
                  </a:lnTo>
                  <a:lnTo>
                    <a:pt x="1895" y="298"/>
                  </a:lnTo>
                  <a:lnTo>
                    <a:pt x="1909" y="398"/>
                  </a:lnTo>
                  <a:lnTo>
                    <a:pt x="1922" y="498"/>
                  </a:lnTo>
                  <a:lnTo>
                    <a:pt x="1934" y="598"/>
                  </a:lnTo>
                  <a:lnTo>
                    <a:pt x="1945" y="698"/>
                  </a:lnTo>
                  <a:lnTo>
                    <a:pt x="1956" y="798"/>
                  </a:lnTo>
                  <a:lnTo>
                    <a:pt x="1966" y="898"/>
                  </a:lnTo>
                  <a:lnTo>
                    <a:pt x="1975" y="998"/>
                  </a:lnTo>
                  <a:lnTo>
                    <a:pt x="1984" y="1097"/>
                  </a:lnTo>
                  <a:lnTo>
                    <a:pt x="1992" y="1197"/>
                  </a:lnTo>
                  <a:lnTo>
                    <a:pt x="1999" y="1298"/>
                  </a:lnTo>
                  <a:lnTo>
                    <a:pt x="2007" y="1398"/>
                  </a:lnTo>
                  <a:lnTo>
                    <a:pt x="2013" y="1499"/>
                  </a:lnTo>
                  <a:lnTo>
                    <a:pt x="2018" y="1599"/>
                  </a:lnTo>
                  <a:lnTo>
                    <a:pt x="2024" y="1699"/>
                  </a:lnTo>
                  <a:lnTo>
                    <a:pt x="2028" y="1800"/>
                  </a:lnTo>
                  <a:lnTo>
                    <a:pt x="2032" y="1901"/>
                  </a:lnTo>
                  <a:lnTo>
                    <a:pt x="2036" y="2001"/>
                  </a:lnTo>
                  <a:lnTo>
                    <a:pt x="2041" y="2202"/>
                  </a:lnTo>
                  <a:lnTo>
                    <a:pt x="2045" y="2404"/>
                  </a:lnTo>
                  <a:lnTo>
                    <a:pt x="2048" y="2604"/>
                  </a:lnTo>
                  <a:lnTo>
                    <a:pt x="2048" y="2805"/>
                  </a:lnTo>
                  <a:lnTo>
                    <a:pt x="2048" y="3007"/>
                  </a:lnTo>
                  <a:lnTo>
                    <a:pt x="2046" y="3208"/>
                  </a:lnTo>
                  <a:lnTo>
                    <a:pt x="2044" y="3321"/>
                  </a:lnTo>
                  <a:lnTo>
                    <a:pt x="2041" y="3433"/>
                  </a:lnTo>
                  <a:lnTo>
                    <a:pt x="2038" y="3546"/>
                  </a:lnTo>
                  <a:lnTo>
                    <a:pt x="2034" y="3660"/>
                  </a:lnTo>
                  <a:lnTo>
                    <a:pt x="2028" y="3773"/>
                  </a:lnTo>
                  <a:lnTo>
                    <a:pt x="2022" y="3886"/>
                  </a:lnTo>
                  <a:lnTo>
                    <a:pt x="2015" y="3998"/>
                  </a:lnTo>
                  <a:lnTo>
                    <a:pt x="2007" y="4111"/>
                  </a:lnTo>
                  <a:lnTo>
                    <a:pt x="1998" y="4223"/>
                  </a:lnTo>
                  <a:lnTo>
                    <a:pt x="1988" y="4337"/>
                  </a:lnTo>
                  <a:lnTo>
                    <a:pt x="1977" y="4449"/>
                  </a:lnTo>
                  <a:lnTo>
                    <a:pt x="1966" y="4562"/>
                  </a:lnTo>
                  <a:lnTo>
                    <a:pt x="1953" y="4674"/>
                  </a:lnTo>
                  <a:lnTo>
                    <a:pt x="1938" y="4786"/>
                  </a:lnTo>
                  <a:lnTo>
                    <a:pt x="1924" y="4898"/>
                  </a:lnTo>
                  <a:lnTo>
                    <a:pt x="1908" y="5010"/>
                  </a:lnTo>
                  <a:lnTo>
                    <a:pt x="1891" y="5122"/>
                  </a:lnTo>
                  <a:lnTo>
                    <a:pt x="1873" y="5234"/>
                  </a:lnTo>
                  <a:lnTo>
                    <a:pt x="1855" y="5345"/>
                  </a:lnTo>
                  <a:lnTo>
                    <a:pt x="1834" y="5456"/>
                  </a:lnTo>
                  <a:lnTo>
                    <a:pt x="1814" y="5567"/>
                  </a:lnTo>
                  <a:lnTo>
                    <a:pt x="1792" y="5678"/>
                  </a:lnTo>
                  <a:lnTo>
                    <a:pt x="1768" y="5789"/>
                  </a:lnTo>
                  <a:lnTo>
                    <a:pt x="1745" y="5900"/>
                  </a:lnTo>
                  <a:lnTo>
                    <a:pt x="1719" y="6010"/>
                  </a:lnTo>
                  <a:lnTo>
                    <a:pt x="1693" y="6120"/>
                  </a:lnTo>
                  <a:lnTo>
                    <a:pt x="1665" y="6229"/>
                  </a:lnTo>
                  <a:lnTo>
                    <a:pt x="1637" y="6338"/>
                  </a:lnTo>
                  <a:lnTo>
                    <a:pt x="1607" y="6447"/>
                  </a:lnTo>
                  <a:lnTo>
                    <a:pt x="1575" y="6556"/>
                  </a:lnTo>
                  <a:lnTo>
                    <a:pt x="1544" y="6665"/>
                  </a:lnTo>
                  <a:lnTo>
                    <a:pt x="1510" y="6773"/>
                  </a:lnTo>
                  <a:lnTo>
                    <a:pt x="1491" y="6843"/>
                  </a:lnTo>
                  <a:lnTo>
                    <a:pt x="1469" y="6911"/>
                  </a:lnTo>
                  <a:lnTo>
                    <a:pt x="1445" y="6979"/>
                  </a:lnTo>
                  <a:lnTo>
                    <a:pt x="1418" y="7044"/>
                  </a:lnTo>
                  <a:lnTo>
                    <a:pt x="1390" y="7110"/>
                  </a:lnTo>
                  <a:lnTo>
                    <a:pt x="1359" y="7173"/>
                  </a:lnTo>
                  <a:lnTo>
                    <a:pt x="1326" y="7235"/>
                  </a:lnTo>
                  <a:lnTo>
                    <a:pt x="1291" y="7296"/>
                  </a:lnTo>
                  <a:lnTo>
                    <a:pt x="1253" y="7356"/>
                  </a:lnTo>
                  <a:lnTo>
                    <a:pt x="1215" y="7415"/>
                  </a:lnTo>
                  <a:lnTo>
                    <a:pt x="1173" y="7472"/>
                  </a:lnTo>
                  <a:lnTo>
                    <a:pt x="1130" y="7528"/>
                  </a:lnTo>
                  <a:lnTo>
                    <a:pt x="1086" y="7582"/>
                  </a:lnTo>
                  <a:lnTo>
                    <a:pt x="1039" y="7635"/>
                  </a:lnTo>
                  <a:lnTo>
                    <a:pt x="991" y="7687"/>
                  </a:lnTo>
                  <a:lnTo>
                    <a:pt x="942" y="7738"/>
                  </a:lnTo>
                  <a:lnTo>
                    <a:pt x="891" y="7787"/>
                  </a:lnTo>
                  <a:lnTo>
                    <a:pt x="839" y="7835"/>
                  </a:lnTo>
                  <a:lnTo>
                    <a:pt x="785" y="7882"/>
                  </a:lnTo>
                  <a:lnTo>
                    <a:pt x="730" y="7926"/>
                  </a:lnTo>
                  <a:lnTo>
                    <a:pt x="674" y="7970"/>
                  </a:lnTo>
                  <a:lnTo>
                    <a:pt x="617" y="8013"/>
                  </a:lnTo>
                  <a:lnTo>
                    <a:pt x="559" y="8054"/>
                  </a:lnTo>
                  <a:lnTo>
                    <a:pt x="500" y="8094"/>
                  </a:lnTo>
                  <a:lnTo>
                    <a:pt x="440" y="8132"/>
                  </a:lnTo>
                  <a:lnTo>
                    <a:pt x="380" y="8169"/>
                  </a:lnTo>
                  <a:lnTo>
                    <a:pt x="318" y="8205"/>
                  </a:lnTo>
                  <a:lnTo>
                    <a:pt x="255" y="8238"/>
                  </a:lnTo>
                  <a:lnTo>
                    <a:pt x="192" y="8271"/>
                  </a:lnTo>
                  <a:lnTo>
                    <a:pt x="129" y="8303"/>
                  </a:lnTo>
                  <a:lnTo>
                    <a:pt x="65" y="8333"/>
                  </a:lnTo>
                  <a:lnTo>
                    <a:pt x="0" y="8362"/>
                  </a:lnTo>
                  <a:lnTo>
                    <a:pt x="22" y="8307"/>
                  </a:lnTo>
                  <a:lnTo>
                    <a:pt x="43" y="8253"/>
                  </a:lnTo>
                  <a:lnTo>
                    <a:pt x="66" y="8198"/>
                  </a:lnTo>
                  <a:lnTo>
                    <a:pt x="88" y="8144"/>
                  </a:lnTo>
                  <a:lnTo>
                    <a:pt x="112" y="8090"/>
                  </a:lnTo>
                  <a:lnTo>
                    <a:pt x="136" y="8035"/>
                  </a:lnTo>
                  <a:lnTo>
                    <a:pt x="162" y="7982"/>
                  </a:lnTo>
                  <a:lnTo>
                    <a:pt x="188" y="7929"/>
                  </a:lnTo>
                  <a:lnTo>
                    <a:pt x="216" y="7878"/>
                  </a:lnTo>
                  <a:lnTo>
                    <a:pt x="245" y="7828"/>
                  </a:lnTo>
                  <a:lnTo>
                    <a:pt x="260" y="7802"/>
                  </a:lnTo>
                  <a:lnTo>
                    <a:pt x="276" y="7778"/>
                  </a:lnTo>
                  <a:lnTo>
                    <a:pt x="292" y="7753"/>
                  </a:lnTo>
                  <a:lnTo>
                    <a:pt x="308" y="7730"/>
                  </a:lnTo>
                  <a:lnTo>
                    <a:pt x="326" y="7705"/>
                  </a:lnTo>
                  <a:lnTo>
                    <a:pt x="343" y="7682"/>
                  </a:lnTo>
                  <a:lnTo>
                    <a:pt x="361" y="7659"/>
                  </a:lnTo>
                  <a:lnTo>
                    <a:pt x="380" y="7637"/>
                  </a:lnTo>
                  <a:lnTo>
                    <a:pt x="399" y="7614"/>
                  </a:lnTo>
                  <a:lnTo>
                    <a:pt x="419" y="7593"/>
                  </a:lnTo>
                  <a:lnTo>
                    <a:pt x="440" y="7572"/>
                  </a:lnTo>
                  <a:lnTo>
                    <a:pt x="461" y="7550"/>
                  </a:lnTo>
                  <a:lnTo>
                    <a:pt x="497" y="7515"/>
                  </a:lnTo>
                  <a:lnTo>
                    <a:pt x="533" y="7478"/>
                  </a:lnTo>
                  <a:lnTo>
                    <a:pt x="569" y="7442"/>
                  </a:lnTo>
                  <a:lnTo>
                    <a:pt x="607" y="7406"/>
                  </a:lnTo>
                  <a:lnTo>
                    <a:pt x="683" y="7336"/>
                  </a:lnTo>
                  <a:lnTo>
                    <a:pt x="760" y="7266"/>
                  </a:lnTo>
                  <a:lnTo>
                    <a:pt x="837" y="7195"/>
                  </a:lnTo>
                  <a:lnTo>
                    <a:pt x="914" y="7125"/>
                  </a:lnTo>
                  <a:lnTo>
                    <a:pt x="952" y="7088"/>
                  </a:lnTo>
                  <a:lnTo>
                    <a:pt x="989" y="7053"/>
                  </a:lnTo>
                  <a:lnTo>
                    <a:pt x="1026" y="7016"/>
                  </a:lnTo>
                  <a:lnTo>
                    <a:pt x="1063" y="6979"/>
                  </a:lnTo>
                  <a:lnTo>
                    <a:pt x="1098" y="6942"/>
                  </a:lnTo>
                  <a:lnTo>
                    <a:pt x="1134" y="6904"/>
                  </a:lnTo>
                  <a:lnTo>
                    <a:pt x="1168" y="6865"/>
                  </a:lnTo>
                  <a:lnTo>
                    <a:pt x="1201" y="6826"/>
                  </a:lnTo>
                  <a:lnTo>
                    <a:pt x="1234" y="6787"/>
                  </a:lnTo>
                  <a:lnTo>
                    <a:pt x="1265" y="6746"/>
                  </a:lnTo>
                  <a:lnTo>
                    <a:pt x="1295" y="6704"/>
                  </a:lnTo>
                  <a:lnTo>
                    <a:pt x="1324" y="6662"/>
                  </a:lnTo>
                  <a:lnTo>
                    <a:pt x="1352" y="6619"/>
                  </a:lnTo>
                  <a:lnTo>
                    <a:pt x="1378" y="6574"/>
                  </a:lnTo>
                  <a:lnTo>
                    <a:pt x="1402" y="6530"/>
                  </a:lnTo>
                  <a:lnTo>
                    <a:pt x="1426" y="6484"/>
                  </a:lnTo>
                  <a:lnTo>
                    <a:pt x="1447" y="6437"/>
                  </a:lnTo>
                  <a:lnTo>
                    <a:pt x="1466" y="6388"/>
                  </a:lnTo>
                  <a:lnTo>
                    <a:pt x="1485" y="6339"/>
                  </a:lnTo>
                  <a:lnTo>
                    <a:pt x="1500" y="6288"/>
                  </a:lnTo>
                  <a:lnTo>
                    <a:pt x="1510" y="6256"/>
                  </a:lnTo>
                  <a:lnTo>
                    <a:pt x="1517" y="6224"/>
                  </a:lnTo>
                  <a:lnTo>
                    <a:pt x="1524" y="6191"/>
                  </a:lnTo>
                  <a:lnTo>
                    <a:pt x="1530" y="6160"/>
                  </a:lnTo>
                  <a:lnTo>
                    <a:pt x="1534" y="6127"/>
                  </a:lnTo>
                  <a:lnTo>
                    <a:pt x="1536" y="6095"/>
                  </a:lnTo>
                  <a:lnTo>
                    <a:pt x="1538" y="6063"/>
                  </a:lnTo>
                  <a:lnTo>
                    <a:pt x="1538" y="6030"/>
                  </a:lnTo>
                  <a:lnTo>
                    <a:pt x="1538" y="5998"/>
                  </a:lnTo>
                  <a:lnTo>
                    <a:pt x="1536" y="5966"/>
                  </a:lnTo>
                  <a:lnTo>
                    <a:pt x="1533" y="5934"/>
                  </a:lnTo>
                  <a:lnTo>
                    <a:pt x="1530" y="5903"/>
                  </a:lnTo>
                  <a:lnTo>
                    <a:pt x="1524" y="5870"/>
                  </a:lnTo>
                  <a:lnTo>
                    <a:pt x="1519" y="5838"/>
                  </a:lnTo>
                  <a:lnTo>
                    <a:pt x="1513" y="5807"/>
                  </a:lnTo>
                  <a:lnTo>
                    <a:pt x="1506" y="5775"/>
                  </a:lnTo>
                  <a:lnTo>
                    <a:pt x="1499" y="5744"/>
                  </a:lnTo>
                  <a:lnTo>
                    <a:pt x="1491" y="5712"/>
                  </a:lnTo>
                  <a:lnTo>
                    <a:pt x="1483" y="5680"/>
                  </a:lnTo>
                  <a:lnTo>
                    <a:pt x="1473" y="5649"/>
                  </a:lnTo>
                  <a:lnTo>
                    <a:pt x="1454" y="5586"/>
                  </a:lnTo>
                  <a:lnTo>
                    <a:pt x="1433" y="5523"/>
                  </a:lnTo>
                  <a:lnTo>
                    <a:pt x="1411" y="5462"/>
                  </a:lnTo>
                  <a:lnTo>
                    <a:pt x="1389" y="5400"/>
                  </a:lnTo>
                  <a:lnTo>
                    <a:pt x="1367" y="5340"/>
                  </a:lnTo>
                  <a:lnTo>
                    <a:pt x="1345" y="5280"/>
                  </a:lnTo>
                  <a:lnTo>
                    <a:pt x="1276" y="5329"/>
                  </a:lnTo>
                  <a:lnTo>
                    <a:pt x="1206" y="5378"/>
                  </a:lnTo>
                  <a:lnTo>
                    <a:pt x="1137" y="5426"/>
                  </a:lnTo>
                  <a:lnTo>
                    <a:pt x="1068" y="5475"/>
                  </a:lnTo>
                  <a:lnTo>
                    <a:pt x="998" y="5524"/>
                  </a:lnTo>
                  <a:lnTo>
                    <a:pt x="929" y="5574"/>
                  </a:lnTo>
                  <a:lnTo>
                    <a:pt x="861" y="5623"/>
                  </a:lnTo>
                  <a:lnTo>
                    <a:pt x="792" y="5673"/>
                  </a:lnTo>
                  <a:lnTo>
                    <a:pt x="795" y="5519"/>
                  </a:lnTo>
                  <a:lnTo>
                    <a:pt x="797" y="5365"/>
                  </a:lnTo>
                  <a:lnTo>
                    <a:pt x="799" y="5211"/>
                  </a:lnTo>
                  <a:lnTo>
                    <a:pt x="799" y="5057"/>
                  </a:lnTo>
                  <a:lnTo>
                    <a:pt x="798" y="4903"/>
                  </a:lnTo>
                  <a:lnTo>
                    <a:pt x="795" y="4749"/>
                  </a:lnTo>
                  <a:lnTo>
                    <a:pt x="790" y="4596"/>
                  </a:lnTo>
                  <a:lnTo>
                    <a:pt x="785" y="4442"/>
                  </a:lnTo>
                  <a:lnTo>
                    <a:pt x="777" y="4288"/>
                  </a:lnTo>
                  <a:lnTo>
                    <a:pt x="768" y="4135"/>
                  </a:lnTo>
                  <a:lnTo>
                    <a:pt x="763" y="4057"/>
                  </a:lnTo>
                  <a:lnTo>
                    <a:pt x="757" y="3981"/>
                  </a:lnTo>
                  <a:lnTo>
                    <a:pt x="751" y="3904"/>
                  </a:lnTo>
                  <a:lnTo>
                    <a:pt x="744" y="3828"/>
                  </a:lnTo>
                  <a:lnTo>
                    <a:pt x="735" y="3751"/>
                  </a:lnTo>
                  <a:lnTo>
                    <a:pt x="727" y="3675"/>
                  </a:lnTo>
                  <a:lnTo>
                    <a:pt x="719" y="3598"/>
                  </a:lnTo>
                  <a:lnTo>
                    <a:pt x="710" y="3522"/>
                  </a:lnTo>
                  <a:lnTo>
                    <a:pt x="700" y="3445"/>
                  </a:lnTo>
                  <a:lnTo>
                    <a:pt x="689" y="3369"/>
                  </a:lnTo>
                  <a:lnTo>
                    <a:pt x="677" y="3293"/>
                  </a:lnTo>
                  <a:lnTo>
                    <a:pt x="666" y="3217"/>
                  </a:lnTo>
                  <a:lnTo>
                    <a:pt x="655" y="3140"/>
                  </a:lnTo>
                  <a:lnTo>
                    <a:pt x="644" y="3062"/>
                  </a:lnTo>
                  <a:lnTo>
                    <a:pt x="631" y="2986"/>
                  </a:lnTo>
                  <a:lnTo>
                    <a:pt x="618" y="2908"/>
                  </a:lnTo>
                  <a:lnTo>
                    <a:pt x="605" y="2832"/>
                  </a:lnTo>
                  <a:lnTo>
                    <a:pt x="591" y="2755"/>
                  </a:lnTo>
                  <a:lnTo>
                    <a:pt x="576" y="2678"/>
                  </a:lnTo>
                  <a:lnTo>
                    <a:pt x="561" y="2601"/>
                  </a:lnTo>
                  <a:lnTo>
                    <a:pt x="530" y="2449"/>
                  </a:lnTo>
                  <a:lnTo>
                    <a:pt x="496" y="2297"/>
                  </a:lnTo>
                  <a:lnTo>
                    <a:pt x="461" y="2146"/>
                  </a:lnTo>
                  <a:lnTo>
                    <a:pt x="425" y="1994"/>
                  </a:lnTo>
                  <a:lnTo>
                    <a:pt x="388" y="1842"/>
                  </a:lnTo>
                  <a:lnTo>
                    <a:pt x="351" y="1691"/>
                  </a:lnTo>
                  <a:lnTo>
                    <a:pt x="313" y="1539"/>
                  </a:lnTo>
                  <a:lnTo>
                    <a:pt x="276" y="1388"/>
                  </a:lnTo>
                  <a:lnTo>
                    <a:pt x="239" y="1236"/>
                  </a:lnTo>
                  <a:lnTo>
                    <a:pt x="203" y="1084"/>
                  </a:lnTo>
                  <a:lnTo>
                    <a:pt x="168" y="932"/>
                  </a:lnTo>
                  <a:lnTo>
                    <a:pt x="135" y="7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3" tIns="45711" rIns="91423" bIns="45711" numCol="1" anchor="t" anchorCtr="0" compatLnSpc="1"/>
            <a:lstStyle/>
            <a:p>
              <a:endParaRPr lang="zh-CN" altLang="en-US" sz="2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淘宝店chenying0907 60"/>
          <p:cNvGrpSpPr/>
          <p:nvPr/>
        </p:nvGrpSpPr>
        <p:grpSpPr>
          <a:xfrm>
            <a:off x="4219797" y="2954950"/>
            <a:ext cx="3752723" cy="1067527"/>
            <a:chOff x="2724151" y="1960563"/>
            <a:chExt cx="3695700" cy="1050925"/>
          </a:xfrm>
        </p:grpSpPr>
        <p:sp>
          <p:nvSpPr>
            <p:cNvPr id="49" name="淘宝店chenying0907 15"/>
            <p:cNvSpPr/>
            <p:nvPr/>
          </p:nvSpPr>
          <p:spPr bwMode="auto">
            <a:xfrm>
              <a:off x="2724151" y="1960563"/>
              <a:ext cx="515938" cy="1050925"/>
            </a:xfrm>
            <a:custGeom>
              <a:avLst/>
              <a:gdLst>
                <a:gd name="T0" fmla="*/ 119 w 2275"/>
                <a:gd name="T1" fmla="*/ 12 h 4633"/>
                <a:gd name="T2" fmla="*/ 357 w 2275"/>
                <a:gd name="T3" fmla="*/ 42 h 4633"/>
                <a:gd name="T4" fmla="*/ 594 w 2275"/>
                <a:gd name="T5" fmla="*/ 76 h 4633"/>
                <a:gd name="T6" fmla="*/ 832 w 2275"/>
                <a:gd name="T7" fmla="*/ 113 h 4633"/>
                <a:gd name="T8" fmla="*/ 1067 w 2275"/>
                <a:gd name="T9" fmla="*/ 154 h 4633"/>
                <a:gd name="T10" fmla="*/ 1304 w 2275"/>
                <a:gd name="T11" fmla="*/ 199 h 4633"/>
                <a:gd name="T12" fmla="*/ 1538 w 2275"/>
                <a:gd name="T13" fmla="*/ 247 h 4633"/>
                <a:gd name="T14" fmla="*/ 1773 w 2275"/>
                <a:gd name="T15" fmla="*/ 298 h 4633"/>
                <a:gd name="T16" fmla="*/ 1892 w 2275"/>
                <a:gd name="T17" fmla="*/ 476 h 4633"/>
                <a:gd name="T18" fmla="*/ 1896 w 2275"/>
                <a:gd name="T19" fmla="*/ 782 h 4633"/>
                <a:gd name="T20" fmla="*/ 1901 w 2275"/>
                <a:gd name="T21" fmla="*/ 1088 h 4633"/>
                <a:gd name="T22" fmla="*/ 1907 w 2275"/>
                <a:gd name="T23" fmla="*/ 1394 h 4633"/>
                <a:gd name="T24" fmla="*/ 1917 w 2275"/>
                <a:gd name="T25" fmla="*/ 1699 h 4633"/>
                <a:gd name="T26" fmla="*/ 1931 w 2275"/>
                <a:gd name="T27" fmla="*/ 2005 h 4633"/>
                <a:gd name="T28" fmla="*/ 1949 w 2275"/>
                <a:gd name="T29" fmla="*/ 2309 h 4633"/>
                <a:gd name="T30" fmla="*/ 1975 w 2275"/>
                <a:gd name="T31" fmla="*/ 2614 h 4633"/>
                <a:gd name="T32" fmla="*/ 2002 w 2275"/>
                <a:gd name="T33" fmla="*/ 2883 h 4633"/>
                <a:gd name="T34" fmla="*/ 2033 w 2275"/>
                <a:gd name="T35" fmla="*/ 3118 h 4633"/>
                <a:gd name="T36" fmla="*/ 2067 w 2275"/>
                <a:gd name="T37" fmla="*/ 3351 h 4633"/>
                <a:gd name="T38" fmla="*/ 2107 w 2275"/>
                <a:gd name="T39" fmla="*/ 3584 h 4633"/>
                <a:gd name="T40" fmla="*/ 2148 w 2275"/>
                <a:gd name="T41" fmla="*/ 3816 h 4633"/>
                <a:gd name="T42" fmla="*/ 2189 w 2275"/>
                <a:gd name="T43" fmla="*/ 4050 h 4633"/>
                <a:gd name="T44" fmla="*/ 2227 w 2275"/>
                <a:gd name="T45" fmla="*/ 4282 h 4633"/>
                <a:gd name="T46" fmla="*/ 2261 w 2275"/>
                <a:gd name="T47" fmla="*/ 4516 h 4633"/>
                <a:gd name="T48" fmla="*/ 2216 w 2275"/>
                <a:gd name="T49" fmla="*/ 4555 h 4633"/>
                <a:gd name="T50" fmla="*/ 2102 w 2275"/>
                <a:gd name="T51" fmla="*/ 4397 h 4633"/>
                <a:gd name="T52" fmla="*/ 1996 w 2275"/>
                <a:gd name="T53" fmla="*/ 4234 h 4633"/>
                <a:gd name="T54" fmla="*/ 1897 w 2275"/>
                <a:gd name="T55" fmla="*/ 4068 h 4633"/>
                <a:gd name="T56" fmla="*/ 1804 w 2275"/>
                <a:gd name="T57" fmla="*/ 3898 h 4633"/>
                <a:gd name="T58" fmla="*/ 1717 w 2275"/>
                <a:gd name="T59" fmla="*/ 3726 h 4633"/>
                <a:gd name="T60" fmla="*/ 1633 w 2275"/>
                <a:gd name="T61" fmla="*/ 3550 h 4633"/>
                <a:gd name="T62" fmla="*/ 1554 w 2275"/>
                <a:gd name="T63" fmla="*/ 3373 h 4633"/>
                <a:gd name="T64" fmla="*/ 1439 w 2275"/>
                <a:gd name="T65" fmla="*/ 3105 h 4633"/>
                <a:gd name="T66" fmla="*/ 1293 w 2275"/>
                <a:gd name="T67" fmla="*/ 2744 h 4633"/>
                <a:gd name="T68" fmla="*/ 1146 w 2275"/>
                <a:gd name="T69" fmla="*/ 2383 h 4633"/>
                <a:gd name="T70" fmla="*/ 1032 w 2275"/>
                <a:gd name="T71" fmla="*/ 2115 h 4633"/>
                <a:gd name="T72" fmla="*/ 952 w 2275"/>
                <a:gd name="T73" fmla="*/ 1938 h 4633"/>
                <a:gd name="T74" fmla="*/ 897 w 2275"/>
                <a:gd name="T75" fmla="*/ 1818 h 4633"/>
                <a:gd name="T76" fmla="*/ 867 w 2275"/>
                <a:gd name="T77" fmla="*/ 1755 h 4633"/>
                <a:gd name="T78" fmla="*/ 833 w 2275"/>
                <a:gd name="T79" fmla="*/ 1694 h 4633"/>
                <a:gd name="T80" fmla="*/ 798 w 2275"/>
                <a:gd name="T81" fmla="*/ 1632 h 4633"/>
                <a:gd name="T82" fmla="*/ 743 w 2275"/>
                <a:gd name="T83" fmla="*/ 1544 h 4633"/>
                <a:gd name="T84" fmla="*/ 664 w 2275"/>
                <a:gd name="T85" fmla="*/ 1428 h 4633"/>
                <a:gd name="T86" fmla="*/ 580 w 2275"/>
                <a:gd name="T87" fmla="*/ 1316 h 4633"/>
                <a:gd name="T88" fmla="*/ 494 w 2275"/>
                <a:gd name="T89" fmla="*/ 1207 h 4633"/>
                <a:gd name="T90" fmla="*/ 405 w 2275"/>
                <a:gd name="T91" fmla="*/ 1099 h 4633"/>
                <a:gd name="T92" fmla="*/ 315 w 2275"/>
                <a:gd name="T93" fmla="*/ 991 h 4633"/>
                <a:gd name="T94" fmla="*/ 250 w 2275"/>
                <a:gd name="T95" fmla="*/ 914 h 4633"/>
                <a:gd name="T96" fmla="*/ 213 w 2275"/>
                <a:gd name="T97" fmla="*/ 863 h 4633"/>
                <a:gd name="T98" fmla="*/ 182 w 2275"/>
                <a:gd name="T99" fmla="*/ 810 h 4633"/>
                <a:gd name="T100" fmla="*/ 154 w 2275"/>
                <a:gd name="T101" fmla="*/ 755 h 4633"/>
                <a:gd name="T102" fmla="*/ 131 w 2275"/>
                <a:gd name="T103" fmla="*/ 698 h 4633"/>
                <a:gd name="T104" fmla="*/ 110 w 2275"/>
                <a:gd name="T105" fmla="*/ 641 h 4633"/>
                <a:gd name="T106" fmla="*/ 93 w 2275"/>
                <a:gd name="T107" fmla="*/ 582 h 4633"/>
                <a:gd name="T108" fmla="*/ 79 w 2275"/>
                <a:gd name="T109" fmla="*/ 522 h 4633"/>
                <a:gd name="T110" fmla="*/ 60 w 2275"/>
                <a:gd name="T111" fmla="*/ 430 h 4633"/>
                <a:gd name="T112" fmla="*/ 42 w 2275"/>
                <a:gd name="T113" fmla="*/ 307 h 4633"/>
                <a:gd name="T114" fmla="*/ 26 w 2275"/>
                <a:gd name="T115" fmla="*/ 183 h 4633"/>
                <a:gd name="T116" fmla="*/ 9 w 2275"/>
                <a:gd name="T117" fmla="*/ 60 h 4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75" h="4633">
                  <a:moveTo>
                    <a:pt x="0" y="0"/>
                  </a:moveTo>
                  <a:lnTo>
                    <a:pt x="119" y="12"/>
                  </a:lnTo>
                  <a:lnTo>
                    <a:pt x="239" y="27"/>
                  </a:lnTo>
                  <a:lnTo>
                    <a:pt x="357" y="42"/>
                  </a:lnTo>
                  <a:lnTo>
                    <a:pt x="476" y="58"/>
                  </a:lnTo>
                  <a:lnTo>
                    <a:pt x="594" y="76"/>
                  </a:lnTo>
                  <a:lnTo>
                    <a:pt x="714" y="94"/>
                  </a:lnTo>
                  <a:lnTo>
                    <a:pt x="832" y="113"/>
                  </a:lnTo>
                  <a:lnTo>
                    <a:pt x="950" y="134"/>
                  </a:lnTo>
                  <a:lnTo>
                    <a:pt x="1067" y="154"/>
                  </a:lnTo>
                  <a:lnTo>
                    <a:pt x="1186" y="176"/>
                  </a:lnTo>
                  <a:lnTo>
                    <a:pt x="1304" y="199"/>
                  </a:lnTo>
                  <a:lnTo>
                    <a:pt x="1421" y="223"/>
                  </a:lnTo>
                  <a:lnTo>
                    <a:pt x="1538" y="247"/>
                  </a:lnTo>
                  <a:lnTo>
                    <a:pt x="1656" y="272"/>
                  </a:lnTo>
                  <a:lnTo>
                    <a:pt x="1773" y="298"/>
                  </a:lnTo>
                  <a:lnTo>
                    <a:pt x="1890" y="323"/>
                  </a:lnTo>
                  <a:lnTo>
                    <a:pt x="1892" y="476"/>
                  </a:lnTo>
                  <a:lnTo>
                    <a:pt x="1894" y="629"/>
                  </a:lnTo>
                  <a:lnTo>
                    <a:pt x="1896" y="782"/>
                  </a:lnTo>
                  <a:lnTo>
                    <a:pt x="1898" y="935"/>
                  </a:lnTo>
                  <a:lnTo>
                    <a:pt x="1901" y="1088"/>
                  </a:lnTo>
                  <a:lnTo>
                    <a:pt x="1904" y="1241"/>
                  </a:lnTo>
                  <a:lnTo>
                    <a:pt x="1907" y="1394"/>
                  </a:lnTo>
                  <a:lnTo>
                    <a:pt x="1911" y="1546"/>
                  </a:lnTo>
                  <a:lnTo>
                    <a:pt x="1917" y="1699"/>
                  </a:lnTo>
                  <a:lnTo>
                    <a:pt x="1924" y="1852"/>
                  </a:lnTo>
                  <a:lnTo>
                    <a:pt x="1931" y="2005"/>
                  </a:lnTo>
                  <a:lnTo>
                    <a:pt x="1939" y="2156"/>
                  </a:lnTo>
                  <a:lnTo>
                    <a:pt x="1949" y="2309"/>
                  </a:lnTo>
                  <a:lnTo>
                    <a:pt x="1961" y="2461"/>
                  </a:lnTo>
                  <a:lnTo>
                    <a:pt x="1975" y="2614"/>
                  </a:lnTo>
                  <a:lnTo>
                    <a:pt x="1991" y="2766"/>
                  </a:lnTo>
                  <a:lnTo>
                    <a:pt x="2002" y="2883"/>
                  </a:lnTo>
                  <a:lnTo>
                    <a:pt x="2016" y="3001"/>
                  </a:lnTo>
                  <a:lnTo>
                    <a:pt x="2033" y="3118"/>
                  </a:lnTo>
                  <a:lnTo>
                    <a:pt x="2049" y="3235"/>
                  </a:lnTo>
                  <a:lnTo>
                    <a:pt x="2067" y="3351"/>
                  </a:lnTo>
                  <a:lnTo>
                    <a:pt x="2087" y="3468"/>
                  </a:lnTo>
                  <a:lnTo>
                    <a:pt x="2107" y="3584"/>
                  </a:lnTo>
                  <a:lnTo>
                    <a:pt x="2128" y="3700"/>
                  </a:lnTo>
                  <a:lnTo>
                    <a:pt x="2148" y="3816"/>
                  </a:lnTo>
                  <a:lnTo>
                    <a:pt x="2168" y="3932"/>
                  </a:lnTo>
                  <a:lnTo>
                    <a:pt x="2189" y="4050"/>
                  </a:lnTo>
                  <a:lnTo>
                    <a:pt x="2208" y="4166"/>
                  </a:lnTo>
                  <a:lnTo>
                    <a:pt x="2227" y="4282"/>
                  </a:lnTo>
                  <a:lnTo>
                    <a:pt x="2245" y="4399"/>
                  </a:lnTo>
                  <a:lnTo>
                    <a:pt x="2261" y="4516"/>
                  </a:lnTo>
                  <a:lnTo>
                    <a:pt x="2275" y="4633"/>
                  </a:lnTo>
                  <a:lnTo>
                    <a:pt x="2216" y="4555"/>
                  </a:lnTo>
                  <a:lnTo>
                    <a:pt x="2158" y="4477"/>
                  </a:lnTo>
                  <a:lnTo>
                    <a:pt x="2102" y="4397"/>
                  </a:lnTo>
                  <a:lnTo>
                    <a:pt x="2048" y="4316"/>
                  </a:lnTo>
                  <a:lnTo>
                    <a:pt x="1996" y="4234"/>
                  </a:lnTo>
                  <a:lnTo>
                    <a:pt x="1946" y="4152"/>
                  </a:lnTo>
                  <a:lnTo>
                    <a:pt x="1897" y="4068"/>
                  </a:lnTo>
                  <a:lnTo>
                    <a:pt x="1850" y="3983"/>
                  </a:lnTo>
                  <a:lnTo>
                    <a:pt x="1804" y="3898"/>
                  </a:lnTo>
                  <a:lnTo>
                    <a:pt x="1760" y="3812"/>
                  </a:lnTo>
                  <a:lnTo>
                    <a:pt x="1717" y="3726"/>
                  </a:lnTo>
                  <a:lnTo>
                    <a:pt x="1674" y="3638"/>
                  </a:lnTo>
                  <a:lnTo>
                    <a:pt x="1633" y="3550"/>
                  </a:lnTo>
                  <a:lnTo>
                    <a:pt x="1593" y="3461"/>
                  </a:lnTo>
                  <a:lnTo>
                    <a:pt x="1554" y="3373"/>
                  </a:lnTo>
                  <a:lnTo>
                    <a:pt x="1515" y="3284"/>
                  </a:lnTo>
                  <a:lnTo>
                    <a:pt x="1439" y="3105"/>
                  </a:lnTo>
                  <a:lnTo>
                    <a:pt x="1365" y="2924"/>
                  </a:lnTo>
                  <a:lnTo>
                    <a:pt x="1293" y="2744"/>
                  </a:lnTo>
                  <a:lnTo>
                    <a:pt x="1219" y="2563"/>
                  </a:lnTo>
                  <a:lnTo>
                    <a:pt x="1146" y="2383"/>
                  </a:lnTo>
                  <a:lnTo>
                    <a:pt x="1070" y="2204"/>
                  </a:lnTo>
                  <a:lnTo>
                    <a:pt x="1032" y="2115"/>
                  </a:lnTo>
                  <a:lnTo>
                    <a:pt x="993" y="2026"/>
                  </a:lnTo>
                  <a:lnTo>
                    <a:pt x="952" y="1938"/>
                  </a:lnTo>
                  <a:lnTo>
                    <a:pt x="911" y="1851"/>
                  </a:lnTo>
                  <a:lnTo>
                    <a:pt x="897" y="1818"/>
                  </a:lnTo>
                  <a:lnTo>
                    <a:pt x="882" y="1786"/>
                  </a:lnTo>
                  <a:lnTo>
                    <a:pt x="867" y="1755"/>
                  </a:lnTo>
                  <a:lnTo>
                    <a:pt x="850" y="1724"/>
                  </a:lnTo>
                  <a:lnTo>
                    <a:pt x="833" y="1694"/>
                  </a:lnTo>
                  <a:lnTo>
                    <a:pt x="816" y="1663"/>
                  </a:lnTo>
                  <a:lnTo>
                    <a:pt x="798" y="1632"/>
                  </a:lnTo>
                  <a:lnTo>
                    <a:pt x="780" y="1603"/>
                  </a:lnTo>
                  <a:lnTo>
                    <a:pt x="743" y="1544"/>
                  </a:lnTo>
                  <a:lnTo>
                    <a:pt x="704" y="1486"/>
                  </a:lnTo>
                  <a:lnTo>
                    <a:pt x="664" y="1428"/>
                  </a:lnTo>
                  <a:lnTo>
                    <a:pt x="623" y="1372"/>
                  </a:lnTo>
                  <a:lnTo>
                    <a:pt x="580" y="1316"/>
                  </a:lnTo>
                  <a:lnTo>
                    <a:pt x="537" y="1261"/>
                  </a:lnTo>
                  <a:lnTo>
                    <a:pt x="494" y="1207"/>
                  </a:lnTo>
                  <a:lnTo>
                    <a:pt x="449" y="1153"/>
                  </a:lnTo>
                  <a:lnTo>
                    <a:pt x="405" y="1099"/>
                  </a:lnTo>
                  <a:lnTo>
                    <a:pt x="360" y="1045"/>
                  </a:lnTo>
                  <a:lnTo>
                    <a:pt x="315" y="991"/>
                  </a:lnTo>
                  <a:lnTo>
                    <a:pt x="270" y="938"/>
                  </a:lnTo>
                  <a:lnTo>
                    <a:pt x="250" y="914"/>
                  </a:lnTo>
                  <a:lnTo>
                    <a:pt x="232" y="888"/>
                  </a:lnTo>
                  <a:lnTo>
                    <a:pt x="213" y="863"/>
                  </a:lnTo>
                  <a:lnTo>
                    <a:pt x="197" y="836"/>
                  </a:lnTo>
                  <a:lnTo>
                    <a:pt x="182" y="810"/>
                  </a:lnTo>
                  <a:lnTo>
                    <a:pt x="167" y="782"/>
                  </a:lnTo>
                  <a:lnTo>
                    <a:pt x="154" y="755"/>
                  </a:lnTo>
                  <a:lnTo>
                    <a:pt x="142" y="727"/>
                  </a:lnTo>
                  <a:lnTo>
                    <a:pt x="131" y="698"/>
                  </a:lnTo>
                  <a:lnTo>
                    <a:pt x="119" y="670"/>
                  </a:lnTo>
                  <a:lnTo>
                    <a:pt x="110" y="641"/>
                  </a:lnTo>
                  <a:lnTo>
                    <a:pt x="101" y="612"/>
                  </a:lnTo>
                  <a:lnTo>
                    <a:pt x="93" y="582"/>
                  </a:lnTo>
                  <a:lnTo>
                    <a:pt x="86" y="552"/>
                  </a:lnTo>
                  <a:lnTo>
                    <a:pt x="79" y="522"/>
                  </a:lnTo>
                  <a:lnTo>
                    <a:pt x="71" y="492"/>
                  </a:lnTo>
                  <a:lnTo>
                    <a:pt x="60" y="430"/>
                  </a:lnTo>
                  <a:lnTo>
                    <a:pt x="50" y="369"/>
                  </a:lnTo>
                  <a:lnTo>
                    <a:pt x="42" y="307"/>
                  </a:lnTo>
                  <a:lnTo>
                    <a:pt x="34" y="245"/>
                  </a:lnTo>
                  <a:lnTo>
                    <a:pt x="26" y="183"/>
                  </a:lnTo>
                  <a:lnTo>
                    <a:pt x="17" y="121"/>
                  </a:lnTo>
                  <a:lnTo>
                    <a:pt x="9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endParaRPr lang="zh-CN" altLang="en-US" sz="2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1" name="淘宝店chenying0907 17"/>
            <p:cNvSpPr/>
            <p:nvPr/>
          </p:nvSpPr>
          <p:spPr bwMode="auto">
            <a:xfrm>
              <a:off x="5907088" y="1963738"/>
              <a:ext cx="512763" cy="1044575"/>
            </a:xfrm>
            <a:custGeom>
              <a:avLst/>
              <a:gdLst>
                <a:gd name="T0" fmla="*/ 497 w 2262"/>
                <a:gd name="T1" fmla="*/ 286 h 4604"/>
                <a:gd name="T2" fmla="*/ 730 w 2262"/>
                <a:gd name="T3" fmla="*/ 233 h 4604"/>
                <a:gd name="T4" fmla="*/ 963 w 2262"/>
                <a:gd name="T5" fmla="*/ 183 h 4604"/>
                <a:gd name="T6" fmla="*/ 1198 w 2262"/>
                <a:gd name="T7" fmla="*/ 137 h 4604"/>
                <a:gd name="T8" fmla="*/ 1432 w 2262"/>
                <a:gd name="T9" fmla="*/ 95 h 4604"/>
                <a:gd name="T10" fmla="*/ 1669 w 2262"/>
                <a:gd name="T11" fmla="*/ 59 h 4604"/>
                <a:gd name="T12" fmla="*/ 1905 w 2262"/>
                <a:gd name="T13" fmla="*/ 31 h 4604"/>
                <a:gd name="T14" fmla="*/ 2143 w 2262"/>
                <a:gd name="T15" fmla="*/ 9 h 4604"/>
                <a:gd name="T16" fmla="*/ 2253 w 2262"/>
                <a:gd name="T17" fmla="*/ 61 h 4604"/>
                <a:gd name="T18" fmla="*/ 2236 w 2262"/>
                <a:gd name="T19" fmla="*/ 182 h 4604"/>
                <a:gd name="T20" fmla="*/ 2219 w 2262"/>
                <a:gd name="T21" fmla="*/ 303 h 4604"/>
                <a:gd name="T22" fmla="*/ 2198 w 2262"/>
                <a:gd name="T23" fmla="*/ 426 h 4604"/>
                <a:gd name="T24" fmla="*/ 2178 w 2262"/>
                <a:gd name="T25" fmla="*/ 515 h 4604"/>
                <a:gd name="T26" fmla="*/ 2162 w 2262"/>
                <a:gd name="T27" fmla="*/ 574 h 4604"/>
                <a:gd name="T28" fmla="*/ 2144 w 2262"/>
                <a:gd name="T29" fmla="*/ 631 h 4604"/>
                <a:gd name="T30" fmla="*/ 2121 w 2262"/>
                <a:gd name="T31" fmla="*/ 689 h 4604"/>
                <a:gd name="T32" fmla="*/ 2096 w 2262"/>
                <a:gd name="T33" fmla="*/ 744 h 4604"/>
                <a:gd name="T34" fmla="*/ 2067 w 2262"/>
                <a:gd name="T35" fmla="*/ 797 h 4604"/>
                <a:gd name="T36" fmla="*/ 2034 w 2262"/>
                <a:gd name="T37" fmla="*/ 848 h 4604"/>
                <a:gd name="T38" fmla="*/ 1996 w 2262"/>
                <a:gd name="T39" fmla="*/ 897 h 4604"/>
                <a:gd name="T40" fmla="*/ 1922 w 2262"/>
                <a:gd name="T41" fmla="*/ 979 h 4604"/>
                <a:gd name="T42" fmla="*/ 1821 w 2262"/>
                <a:gd name="T43" fmla="*/ 1098 h 4604"/>
                <a:gd name="T44" fmla="*/ 1723 w 2262"/>
                <a:gd name="T45" fmla="*/ 1221 h 4604"/>
                <a:gd name="T46" fmla="*/ 1627 w 2262"/>
                <a:gd name="T47" fmla="*/ 1346 h 4604"/>
                <a:gd name="T48" fmla="*/ 1537 w 2262"/>
                <a:gd name="T49" fmla="*/ 1475 h 4604"/>
                <a:gd name="T50" fmla="*/ 1474 w 2262"/>
                <a:gd name="T51" fmla="*/ 1572 h 4604"/>
                <a:gd name="T52" fmla="*/ 1433 w 2262"/>
                <a:gd name="T53" fmla="*/ 1640 h 4604"/>
                <a:gd name="T54" fmla="*/ 1394 w 2262"/>
                <a:gd name="T55" fmla="*/ 1708 h 4604"/>
                <a:gd name="T56" fmla="*/ 1358 w 2262"/>
                <a:gd name="T57" fmla="*/ 1777 h 4604"/>
                <a:gd name="T58" fmla="*/ 1323 w 2262"/>
                <a:gd name="T59" fmla="*/ 1848 h 4604"/>
                <a:gd name="T60" fmla="*/ 1290 w 2262"/>
                <a:gd name="T61" fmla="*/ 1920 h 4604"/>
                <a:gd name="T62" fmla="*/ 1203 w 2262"/>
                <a:gd name="T63" fmla="*/ 2125 h 4604"/>
                <a:gd name="T64" fmla="*/ 1063 w 2262"/>
                <a:gd name="T65" fmla="*/ 2466 h 4604"/>
                <a:gd name="T66" fmla="*/ 924 w 2262"/>
                <a:gd name="T67" fmla="*/ 2807 h 4604"/>
                <a:gd name="T68" fmla="*/ 783 w 2262"/>
                <a:gd name="T69" fmla="*/ 3148 h 4604"/>
                <a:gd name="T70" fmla="*/ 673 w 2262"/>
                <a:gd name="T71" fmla="*/ 3402 h 4604"/>
                <a:gd name="T72" fmla="*/ 596 w 2262"/>
                <a:gd name="T73" fmla="*/ 3569 h 4604"/>
                <a:gd name="T74" fmla="*/ 517 w 2262"/>
                <a:gd name="T75" fmla="*/ 3734 h 4604"/>
                <a:gd name="T76" fmla="*/ 434 w 2262"/>
                <a:gd name="T77" fmla="*/ 3898 h 4604"/>
                <a:gd name="T78" fmla="*/ 346 w 2262"/>
                <a:gd name="T79" fmla="*/ 4060 h 4604"/>
                <a:gd name="T80" fmla="*/ 255 w 2262"/>
                <a:gd name="T81" fmla="*/ 4219 h 4604"/>
                <a:gd name="T82" fmla="*/ 157 w 2262"/>
                <a:gd name="T83" fmla="*/ 4375 h 4604"/>
                <a:gd name="T84" fmla="*/ 54 w 2262"/>
                <a:gd name="T85" fmla="*/ 4528 h 4604"/>
                <a:gd name="T86" fmla="*/ 17 w 2262"/>
                <a:gd name="T87" fmla="*/ 4489 h 4604"/>
                <a:gd name="T88" fmla="*/ 55 w 2262"/>
                <a:gd name="T89" fmla="*/ 4262 h 4604"/>
                <a:gd name="T90" fmla="*/ 96 w 2262"/>
                <a:gd name="T91" fmla="*/ 4034 h 4604"/>
                <a:gd name="T92" fmla="*/ 136 w 2262"/>
                <a:gd name="T93" fmla="*/ 3806 h 4604"/>
                <a:gd name="T94" fmla="*/ 177 w 2262"/>
                <a:gd name="T95" fmla="*/ 3579 h 4604"/>
                <a:gd name="T96" fmla="*/ 216 w 2262"/>
                <a:gd name="T97" fmla="*/ 3352 h 4604"/>
                <a:gd name="T98" fmla="*/ 251 w 2262"/>
                <a:gd name="T99" fmla="*/ 3123 h 4604"/>
                <a:gd name="T100" fmla="*/ 281 w 2262"/>
                <a:gd name="T101" fmla="*/ 2894 h 4604"/>
                <a:gd name="T102" fmla="*/ 303 w 2262"/>
                <a:gd name="T103" fmla="*/ 2702 h 4604"/>
                <a:gd name="T104" fmla="*/ 319 w 2262"/>
                <a:gd name="T105" fmla="*/ 2549 h 4604"/>
                <a:gd name="T106" fmla="*/ 338 w 2262"/>
                <a:gd name="T107" fmla="*/ 2319 h 4604"/>
                <a:gd name="T108" fmla="*/ 358 w 2262"/>
                <a:gd name="T109" fmla="*/ 2011 h 4604"/>
                <a:gd name="T110" fmla="*/ 371 w 2262"/>
                <a:gd name="T111" fmla="*/ 1702 h 4604"/>
                <a:gd name="T112" fmla="*/ 379 w 2262"/>
                <a:gd name="T113" fmla="*/ 1394 h 4604"/>
                <a:gd name="T114" fmla="*/ 382 w 2262"/>
                <a:gd name="T115" fmla="*/ 1085 h 4604"/>
                <a:gd name="T116" fmla="*/ 383 w 2262"/>
                <a:gd name="T117" fmla="*/ 776 h 4604"/>
                <a:gd name="T118" fmla="*/ 382 w 2262"/>
                <a:gd name="T119" fmla="*/ 467 h 4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62" h="4604">
                  <a:moveTo>
                    <a:pt x="381" y="313"/>
                  </a:moveTo>
                  <a:lnTo>
                    <a:pt x="497" y="286"/>
                  </a:lnTo>
                  <a:lnTo>
                    <a:pt x="614" y="258"/>
                  </a:lnTo>
                  <a:lnTo>
                    <a:pt x="730" y="233"/>
                  </a:lnTo>
                  <a:lnTo>
                    <a:pt x="846" y="207"/>
                  </a:lnTo>
                  <a:lnTo>
                    <a:pt x="963" y="183"/>
                  </a:lnTo>
                  <a:lnTo>
                    <a:pt x="1080" y="159"/>
                  </a:lnTo>
                  <a:lnTo>
                    <a:pt x="1198" y="137"/>
                  </a:lnTo>
                  <a:lnTo>
                    <a:pt x="1315" y="116"/>
                  </a:lnTo>
                  <a:lnTo>
                    <a:pt x="1432" y="95"/>
                  </a:lnTo>
                  <a:lnTo>
                    <a:pt x="1550" y="77"/>
                  </a:lnTo>
                  <a:lnTo>
                    <a:pt x="1669" y="59"/>
                  </a:lnTo>
                  <a:lnTo>
                    <a:pt x="1787" y="44"/>
                  </a:lnTo>
                  <a:lnTo>
                    <a:pt x="1905" y="31"/>
                  </a:lnTo>
                  <a:lnTo>
                    <a:pt x="2024" y="19"/>
                  </a:lnTo>
                  <a:lnTo>
                    <a:pt x="2143" y="9"/>
                  </a:lnTo>
                  <a:lnTo>
                    <a:pt x="2262" y="0"/>
                  </a:lnTo>
                  <a:lnTo>
                    <a:pt x="2253" y="61"/>
                  </a:lnTo>
                  <a:lnTo>
                    <a:pt x="2245" y="121"/>
                  </a:lnTo>
                  <a:lnTo>
                    <a:pt x="2236" y="182"/>
                  </a:lnTo>
                  <a:lnTo>
                    <a:pt x="2228" y="242"/>
                  </a:lnTo>
                  <a:lnTo>
                    <a:pt x="2219" y="303"/>
                  </a:lnTo>
                  <a:lnTo>
                    <a:pt x="2209" y="364"/>
                  </a:lnTo>
                  <a:lnTo>
                    <a:pt x="2198" y="426"/>
                  </a:lnTo>
                  <a:lnTo>
                    <a:pt x="2185" y="486"/>
                  </a:lnTo>
                  <a:lnTo>
                    <a:pt x="2178" y="515"/>
                  </a:lnTo>
                  <a:lnTo>
                    <a:pt x="2170" y="545"/>
                  </a:lnTo>
                  <a:lnTo>
                    <a:pt x="2162" y="574"/>
                  </a:lnTo>
                  <a:lnTo>
                    <a:pt x="2153" y="603"/>
                  </a:lnTo>
                  <a:lnTo>
                    <a:pt x="2144" y="631"/>
                  </a:lnTo>
                  <a:lnTo>
                    <a:pt x="2132" y="660"/>
                  </a:lnTo>
                  <a:lnTo>
                    <a:pt x="2121" y="689"/>
                  </a:lnTo>
                  <a:lnTo>
                    <a:pt x="2109" y="716"/>
                  </a:lnTo>
                  <a:lnTo>
                    <a:pt x="2096" y="744"/>
                  </a:lnTo>
                  <a:lnTo>
                    <a:pt x="2082" y="770"/>
                  </a:lnTo>
                  <a:lnTo>
                    <a:pt x="2067" y="797"/>
                  </a:lnTo>
                  <a:lnTo>
                    <a:pt x="2051" y="822"/>
                  </a:lnTo>
                  <a:lnTo>
                    <a:pt x="2034" y="848"/>
                  </a:lnTo>
                  <a:lnTo>
                    <a:pt x="2015" y="872"/>
                  </a:lnTo>
                  <a:lnTo>
                    <a:pt x="1996" y="897"/>
                  </a:lnTo>
                  <a:lnTo>
                    <a:pt x="1974" y="920"/>
                  </a:lnTo>
                  <a:lnTo>
                    <a:pt x="1922" y="979"/>
                  </a:lnTo>
                  <a:lnTo>
                    <a:pt x="1871" y="1039"/>
                  </a:lnTo>
                  <a:lnTo>
                    <a:pt x="1821" y="1098"/>
                  </a:lnTo>
                  <a:lnTo>
                    <a:pt x="1772" y="1160"/>
                  </a:lnTo>
                  <a:lnTo>
                    <a:pt x="1723" y="1221"/>
                  </a:lnTo>
                  <a:lnTo>
                    <a:pt x="1675" y="1283"/>
                  </a:lnTo>
                  <a:lnTo>
                    <a:pt x="1627" y="1346"/>
                  </a:lnTo>
                  <a:lnTo>
                    <a:pt x="1582" y="1409"/>
                  </a:lnTo>
                  <a:lnTo>
                    <a:pt x="1537" y="1475"/>
                  </a:lnTo>
                  <a:lnTo>
                    <a:pt x="1494" y="1540"/>
                  </a:lnTo>
                  <a:lnTo>
                    <a:pt x="1474" y="1572"/>
                  </a:lnTo>
                  <a:lnTo>
                    <a:pt x="1454" y="1606"/>
                  </a:lnTo>
                  <a:lnTo>
                    <a:pt x="1433" y="1640"/>
                  </a:lnTo>
                  <a:lnTo>
                    <a:pt x="1414" y="1674"/>
                  </a:lnTo>
                  <a:lnTo>
                    <a:pt x="1394" y="1708"/>
                  </a:lnTo>
                  <a:lnTo>
                    <a:pt x="1376" y="1743"/>
                  </a:lnTo>
                  <a:lnTo>
                    <a:pt x="1358" y="1777"/>
                  </a:lnTo>
                  <a:lnTo>
                    <a:pt x="1340" y="1813"/>
                  </a:lnTo>
                  <a:lnTo>
                    <a:pt x="1323" y="1848"/>
                  </a:lnTo>
                  <a:lnTo>
                    <a:pt x="1307" y="1883"/>
                  </a:lnTo>
                  <a:lnTo>
                    <a:pt x="1290" y="1920"/>
                  </a:lnTo>
                  <a:lnTo>
                    <a:pt x="1275" y="1957"/>
                  </a:lnTo>
                  <a:lnTo>
                    <a:pt x="1203" y="2125"/>
                  </a:lnTo>
                  <a:lnTo>
                    <a:pt x="1132" y="2295"/>
                  </a:lnTo>
                  <a:lnTo>
                    <a:pt x="1063" y="2466"/>
                  </a:lnTo>
                  <a:lnTo>
                    <a:pt x="994" y="2636"/>
                  </a:lnTo>
                  <a:lnTo>
                    <a:pt x="924" y="2807"/>
                  </a:lnTo>
                  <a:lnTo>
                    <a:pt x="854" y="2977"/>
                  </a:lnTo>
                  <a:lnTo>
                    <a:pt x="783" y="3148"/>
                  </a:lnTo>
                  <a:lnTo>
                    <a:pt x="710" y="3317"/>
                  </a:lnTo>
                  <a:lnTo>
                    <a:pt x="673" y="3402"/>
                  </a:lnTo>
                  <a:lnTo>
                    <a:pt x="635" y="3485"/>
                  </a:lnTo>
                  <a:lnTo>
                    <a:pt x="596" y="3569"/>
                  </a:lnTo>
                  <a:lnTo>
                    <a:pt x="557" y="3651"/>
                  </a:lnTo>
                  <a:lnTo>
                    <a:pt x="517" y="3734"/>
                  </a:lnTo>
                  <a:lnTo>
                    <a:pt x="476" y="3817"/>
                  </a:lnTo>
                  <a:lnTo>
                    <a:pt x="434" y="3898"/>
                  </a:lnTo>
                  <a:lnTo>
                    <a:pt x="390" y="3980"/>
                  </a:lnTo>
                  <a:lnTo>
                    <a:pt x="346" y="4060"/>
                  </a:lnTo>
                  <a:lnTo>
                    <a:pt x="301" y="4140"/>
                  </a:lnTo>
                  <a:lnTo>
                    <a:pt x="255" y="4219"/>
                  </a:lnTo>
                  <a:lnTo>
                    <a:pt x="207" y="4298"/>
                  </a:lnTo>
                  <a:lnTo>
                    <a:pt x="157" y="4375"/>
                  </a:lnTo>
                  <a:lnTo>
                    <a:pt x="106" y="4453"/>
                  </a:lnTo>
                  <a:lnTo>
                    <a:pt x="54" y="4528"/>
                  </a:lnTo>
                  <a:lnTo>
                    <a:pt x="0" y="4604"/>
                  </a:lnTo>
                  <a:lnTo>
                    <a:pt x="17" y="4489"/>
                  </a:lnTo>
                  <a:lnTo>
                    <a:pt x="36" y="4375"/>
                  </a:lnTo>
                  <a:lnTo>
                    <a:pt x="55" y="4262"/>
                  </a:lnTo>
                  <a:lnTo>
                    <a:pt x="75" y="4148"/>
                  </a:lnTo>
                  <a:lnTo>
                    <a:pt x="96" y="4034"/>
                  </a:lnTo>
                  <a:lnTo>
                    <a:pt x="116" y="3921"/>
                  </a:lnTo>
                  <a:lnTo>
                    <a:pt x="136" y="3806"/>
                  </a:lnTo>
                  <a:lnTo>
                    <a:pt x="157" y="3693"/>
                  </a:lnTo>
                  <a:lnTo>
                    <a:pt x="177" y="3579"/>
                  </a:lnTo>
                  <a:lnTo>
                    <a:pt x="197" y="3466"/>
                  </a:lnTo>
                  <a:lnTo>
                    <a:pt x="216" y="3352"/>
                  </a:lnTo>
                  <a:lnTo>
                    <a:pt x="233" y="3237"/>
                  </a:lnTo>
                  <a:lnTo>
                    <a:pt x="251" y="3123"/>
                  </a:lnTo>
                  <a:lnTo>
                    <a:pt x="267" y="3009"/>
                  </a:lnTo>
                  <a:lnTo>
                    <a:pt x="281" y="2894"/>
                  </a:lnTo>
                  <a:lnTo>
                    <a:pt x="294" y="2780"/>
                  </a:lnTo>
                  <a:lnTo>
                    <a:pt x="303" y="2702"/>
                  </a:lnTo>
                  <a:lnTo>
                    <a:pt x="311" y="2626"/>
                  </a:lnTo>
                  <a:lnTo>
                    <a:pt x="319" y="2549"/>
                  </a:lnTo>
                  <a:lnTo>
                    <a:pt x="326" y="2472"/>
                  </a:lnTo>
                  <a:lnTo>
                    <a:pt x="338" y="2319"/>
                  </a:lnTo>
                  <a:lnTo>
                    <a:pt x="350" y="2165"/>
                  </a:lnTo>
                  <a:lnTo>
                    <a:pt x="358" y="2011"/>
                  </a:lnTo>
                  <a:lnTo>
                    <a:pt x="366" y="1856"/>
                  </a:lnTo>
                  <a:lnTo>
                    <a:pt x="371" y="1702"/>
                  </a:lnTo>
                  <a:lnTo>
                    <a:pt x="376" y="1548"/>
                  </a:lnTo>
                  <a:lnTo>
                    <a:pt x="379" y="1394"/>
                  </a:lnTo>
                  <a:lnTo>
                    <a:pt x="381" y="1239"/>
                  </a:lnTo>
                  <a:lnTo>
                    <a:pt x="382" y="1085"/>
                  </a:lnTo>
                  <a:lnTo>
                    <a:pt x="383" y="931"/>
                  </a:lnTo>
                  <a:lnTo>
                    <a:pt x="383" y="776"/>
                  </a:lnTo>
                  <a:lnTo>
                    <a:pt x="382" y="622"/>
                  </a:lnTo>
                  <a:lnTo>
                    <a:pt x="382" y="467"/>
                  </a:lnTo>
                  <a:lnTo>
                    <a:pt x="381" y="3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endParaRPr lang="zh-CN" altLang="en-US" sz="2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3" name="淘宝店chenying0907 19"/>
          <p:cNvSpPr/>
          <p:nvPr/>
        </p:nvSpPr>
        <p:spPr bwMode="auto">
          <a:xfrm>
            <a:off x="4245590" y="3238765"/>
            <a:ext cx="1813495" cy="2246321"/>
          </a:xfrm>
          <a:custGeom>
            <a:avLst/>
            <a:gdLst>
              <a:gd name="T0" fmla="*/ 216 w 7871"/>
              <a:gd name="T1" fmla="*/ 2085 h 9750"/>
              <a:gd name="T2" fmla="*/ 112 w 7871"/>
              <a:gd name="T3" fmla="*/ 1628 h 9750"/>
              <a:gd name="T4" fmla="*/ 38 w 7871"/>
              <a:gd name="T5" fmla="*/ 1166 h 9750"/>
              <a:gd name="T6" fmla="*/ 2 w 7871"/>
              <a:gd name="T7" fmla="*/ 700 h 9750"/>
              <a:gd name="T8" fmla="*/ 14 w 7871"/>
              <a:gd name="T9" fmla="*/ 233 h 9750"/>
              <a:gd name="T10" fmla="*/ 195 w 7871"/>
              <a:gd name="T11" fmla="*/ 197 h 9750"/>
              <a:gd name="T12" fmla="*/ 457 w 7871"/>
              <a:gd name="T13" fmla="*/ 621 h 9750"/>
              <a:gd name="T14" fmla="*/ 675 w 7871"/>
              <a:gd name="T15" fmla="*/ 1068 h 9750"/>
              <a:gd name="T16" fmla="*/ 1025 w 7871"/>
              <a:gd name="T17" fmla="*/ 1915 h 9750"/>
              <a:gd name="T18" fmla="*/ 1286 w 7871"/>
              <a:gd name="T19" fmla="*/ 2498 h 9750"/>
              <a:gd name="T20" fmla="*/ 1684 w 7871"/>
              <a:gd name="T21" fmla="*/ 3251 h 9750"/>
              <a:gd name="T22" fmla="*/ 2148 w 7871"/>
              <a:gd name="T23" fmla="*/ 3974 h 9750"/>
              <a:gd name="T24" fmla="*/ 2687 w 7871"/>
              <a:gd name="T25" fmla="*/ 4637 h 9750"/>
              <a:gd name="T26" fmla="*/ 3313 w 7871"/>
              <a:gd name="T27" fmla="*/ 5209 h 9750"/>
              <a:gd name="T28" fmla="*/ 4035 w 7871"/>
              <a:gd name="T29" fmla="*/ 5659 h 9750"/>
              <a:gd name="T30" fmla="*/ 4350 w 7871"/>
              <a:gd name="T31" fmla="*/ 5782 h 9750"/>
              <a:gd name="T32" fmla="*/ 4578 w 7871"/>
              <a:gd name="T33" fmla="*/ 5822 h 9750"/>
              <a:gd name="T34" fmla="*/ 4848 w 7871"/>
              <a:gd name="T35" fmla="*/ 5836 h 9750"/>
              <a:gd name="T36" fmla="*/ 5314 w 7871"/>
              <a:gd name="T37" fmla="*/ 5811 h 9750"/>
              <a:gd name="T38" fmla="*/ 5262 w 7871"/>
              <a:gd name="T39" fmla="*/ 5536 h 9750"/>
              <a:gd name="T40" fmla="*/ 5088 w 7871"/>
              <a:gd name="T41" fmla="*/ 5258 h 9750"/>
              <a:gd name="T42" fmla="*/ 4971 w 7871"/>
              <a:gd name="T43" fmla="*/ 5124 h 9750"/>
              <a:gd name="T44" fmla="*/ 4803 w 7871"/>
              <a:gd name="T45" fmla="*/ 4978 h 9750"/>
              <a:gd name="T46" fmla="*/ 4275 w 7871"/>
              <a:gd name="T47" fmla="*/ 4588 h 9750"/>
              <a:gd name="T48" fmla="*/ 3743 w 7871"/>
              <a:gd name="T49" fmla="*/ 4199 h 9750"/>
              <a:gd name="T50" fmla="*/ 3413 w 7871"/>
              <a:gd name="T51" fmla="*/ 3916 h 9750"/>
              <a:gd name="T52" fmla="*/ 3119 w 7871"/>
              <a:gd name="T53" fmla="*/ 3593 h 9750"/>
              <a:gd name="T54" fmla="*/ 3000 w 7871"/>
              <a:gd name="T55" fmla="*/ 3419 h 9750"/>
              <a:gd name="T56" fmla="*/ 2937 w 7871"/>
              <a:gd name="T57" fmla="*/ 3271 h 9750"/>
              <a:gd name="T58" fmla="*/ 2891 w 7871"/>
              <a:gd name="T59" fmla="*/ 3089 h 9750"/>
              <a:gd name="T60" fmla="*/ 2844 w 7871"/>
              <a:gd name="T61" fmla="*/ 2767 h 9750"/>
              <a:gd name="T62" fmla="*/ 3915 w 7871"/>
              <a:gd name="T63" fmla="*/ 3479 h 9750"/>
              <a:gd name="T64" fmla="*/ 5210 w 7871"/>
              <a:gd name="T65" fmla="*/ 4396 h 9750"/>
              <a:gd name="T66" fmla="*/ 6355 w 7871"/>
              <a:gd name="T67" fmla="*/ 5164 h 9750"/>
              <a:gd name="T68" fmla="*/ 6623 w 7871"/>
              <a:gd name="T69" fmla="*/ 5359 h 9750"/>
              <a:gd name="T70" fmla="*/ 6868 w 7871"/>
              <a:gd name="T71" fmla="*/ 5584 h 9750"/>
              <a:gd name="T72" fmla="*/ 7086 w 7871"/>
              <a:gd name="T73" fmla="*/ 5834 h 9750"/>
              <a:gd name="T74" fmla="*/ 7273 w 7871"/>
              <a:gd name="T75" fmla="*/ 6107 h 9750"/>
              <a:gd name="T76" fmla="*/ 7424 w 7871"/>
              <a:gd name="T77" fmla="*/ 6403 h 9750"/>
              <a:gd name="T78" fmla="*/ 7632 w 7871"/>
              <a:gd name="T79" fmla="*/ 6947 h 9750"/>
              <a:gd name="T80" fmla="*/ 7774 w 7871"/>
              <a:gd name="T81" fmla="*/ 7556 h 9750"/>
              <a:gd name="T82" fmla="*/ 7846 w 7871"/>
              <a:gd name="T83" fmla="*/ 8178 h 9750"/>
              <a:gd name="T84" fmla="*/ 7871 w 7871"/>
              <a:gd name="T85" fmla="*/ 8808 h 9750"/>
              <a:gd name="T86" fmla="*/ 7768 w 7871"/>
              <a:gd name="T87" fmla="*/ 9689 h 9750"/>
              <a:gd name="T88" fmla="*/ 6927 w 7871"/>
              <a:gd name="T89" fmla="*/ 9163 h 9750"/>
              <a:gd name="T90" fmla="*/ 5777 w 7871"/>
              <a:gd name="T91" fmla="*/ 8511 h 9750"/>
              <a:gd name="T92" fmla="*/ 4684 w 7871"/>
              <a:gd name="T93" fmla="*/ 7945 h 9750"/>
              <a:gd name="T94" fmla="*/ 4064 w 7871"/>
              <a:gd name="T95" fmla="*/ 7613 h 9750"/>
              <a:gd name="T96" fmla="*/ 3736 w 7871"/>
              <a:gd name="T97" fmla="*/ 7411 h 9750"/>
              <a:gd name="T98" fmla="*/ 3425 w 7871"/>
              <a:gd name="T99" fmla="*/ 7187 h 9750"/>
              <a:gd name="T100" fmla="*/ 3134 w 7871"/>
              <a:gd name="T101" fmla="*/ 6938 h 9750"/>
              <a:gd name="T102" fmla="*/ 2893 w 7871"/>
              <a:gd name="T103" fmla="*/ 6684 h 9750"/>
              <a:gd name="T104" fmla="*/ 2686 w 7871"/>
              <a:gd name="T105" fmla="*/ 6412 h 9750"/>
              <a:gd name="T106" fmla="*/ 2338 w 7871"/>
              <a:gd name="T107" fmla="*/ 5889 h 9750"/>
              <a:gd name="T108" fmla="*/ 2104 w 7871"/>
              <a:gd name="T109" fmla="*/ 5565 h 9750"/>
              <a:gd name="T110" fmla="*/ 1787 w 7871"/>
              <a:gd name="T111" fmla="*/ 5187 h 9750"/>
              <a:gd name="T112" fmla="*/ 1403 w 7871"/>
              <a:gd name="T113" fmla="*/ 4670 h 9750"/>
              <a:gd name="T114" fmla="*/ 1059 w 7871"/>
              <a:gd name="T115" fmla="*/ 4126 h 9750"/>
              <a:gd name="T116" fmla="*/ 758 w 7871"/>
              <a:gd name="T117" fmla="*/ 3557 h 9750"/>
              <a:gd name="T118" fmla="*/ 501 w 7871"/>
              <a:gd name="T119" fmla="*/ 2966 h 9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871" h="9750">
                <a:moveTo>
                  <a:pt x="320" y="2460"/>
                </a:moveTo>
                <a:lnTo>
                  <a:pt x="299" y="2385"/>
                </a:lnTo>
                <a:lnTo>
                  <a:pt x="278" y="2311"/>
                </a:lnTo>
                <a:lnTo>
                  <a:pt x="257" y="2236"/>
                </a:lnTo>
                <a:lnTo>
                  <a:pt x="237" y="2160"/>
                </a:lnTo>
                <a:lnTo>
                  <a:pt x="216" y="2085"/>
                </a:lnTo>
                <a:lnTo>
                  <a:pt x="198" y="2009"/>
                </a:lnTo>
                <a:lnTo>
                  <a:pt x="179" y="1934"/>
                </a:lnTo>
                <a:lnTo>
                  <a:pt x="161" y="1857"/>
                </a:lnTo>
                <a:lnTo>
                  <a:pt x="144" y="1781"/>
                </a:lnTo>
                <a:lnTo>
                  <a:pt x="128" y="1704"/>
                </a:lnTo>
                <a:lnTo>
                  <a:pt x="112" y="1628"/>
                </a:lnTo>
                <a:lnTo>
                  <a:pt x="97" y="1551"/>
                </a:lnTo>
                <a:lnTo>
                  <a:pt x="84" y="1475"/>
                </a:lnTo>
                <a:lnTo>
                  <a:pt x="71" y="1397"/>
                </a:lnTo>
                <a:lnTo>
                  <a:pt x="58" y="1320"/>
                </a:lnTo>
                <a:lnTo>
                  <a:pt x="47" y="1244"/>
                </a:lnTo>
                <a:lnTo>
                  <a:pt x="38" y="1166"/>
                </a:lnTo>
                <a:lnTo>
                  <a:pt x="29" y="1089"/>
                </a:lnTo>
                <a:lnTo>
                  <a:pt x="21" y="1011"/>
                </a:lnTo>
                <a:lnTo>
                  <a:pt x="15" y="934"/>
                </a:lnTo>
                <a:lnTo>
                  <a:pt x="9" y="855"/>
                </a:lnTo>
                <a:lnTo>
                  <a:pt x="4" y="778"/>
                </a:lnTo>
                <a:lnTo>
                  <a:pt x="2" y="700"/>
                </a:lnTo>
                <a:lnTo>
                  <a:pt x="0" y="623"/>
                </a:lnTo>
                <a:lnTo>
                  <a:pt x="0" y="544"/>
                </a:lnTo>
                <a:lnTo>
                  <a:pt x="1" y="467"/>
                </a:lnTo>
                <a:lnTo>
                  <a:pt x="4" y="389"/>
                </a:lnTo>
                <a:lnTo>
                  <a:pt x="8" y="311"/>
                </a:lnTo>
                <a:lnTo>
                  <a:pt x="14" y="233"/>
                </a:lnTo>
                <a:lnTo>
                  <a:pt x="22" y="155"/>
                </a:lnTo>
                <a:lnTo>
                  <a:pt x="30" y="77"/>
                </a:lnTo>
                <a:lnTo>
                  <a:pt x="41" y="0"/>
                </a:lnTo>
                <a:lnTo>
                  <a:pt x="94" y="65"/>
                </a:lnTo>
                <a:lnTo>
                  <a:pt x="145" y="130"/>
                </a:lnTo>
                <a:lnTo>
                  <a:pt x="195" y="197"/>
                </a:lnTo>
                <a:lnTo>
                  <a:pt x="243" y="266"/>
                </a:lnTo>
                <a:lnTo>
                  <a:pt x="289" y="335"/>
                </a:lnTo>
                <a:lnTo>
                  <a:pt x="333" y="405"/>
                </a:lnTo>
                <a:lnTo>
                  <a:pt x="375" y="476"/>
                </a:lnTo>
                <a:lnTo>
                  <a:pt x="417" y="548"/>
                </a:lnTo>
                <a:lnTo>
                  <a:pt x="457" y="621"/>
                </a:lnTo>
                <a:lnTo>
                  <a:pt x="497" y="694"/>
                </a:lnTo>
                <a:lnTo>
                  <a:pt x="533" y="767"/>
                </a:lnTo>
                <a:lnTo>
                  <a:pt x="570" y="842"/>
                </a:lnTo>
                <a:lnTo>
                  <a:pt x="606" y="916"/>
                </a:lnTo>
                <a:lnTo>
                  <a:pt x="641" y="992"/>
                </a:lnTo>
                <a:lnTo>
                  <a:pt x="675" y="1068"/>
                </a:lnTo>
                <a:lnTo>
                  <a:pt x="709" y="1145"/>
                </a:lnTo>
                <a:lnTo>
                  <a:pt x="773" y="1298"/>
                </a:lnTo>
                <a:lnTo>
                  <a:pt x="836" y="1451"/>
                </a:lnTo>
                <a:lnTo>
                  <a:pt x="899" y="1606"/>
                </a:lnTo>
                <a:lnTo>
                  <a:pt x="962" y="1761"/>
                </a:lnTo>
                <a:lnTo>
                  <a:pt x="1025" y="1915"/>
                </a:lnTo>
                <a:lnTo>
                  <a:pt x="1089" y="2069"/>
                </a:lnTo>
                <a:lnTo>
                  <a:pt x="1122" y="2145"/>
                </a:lnTo>
                <a:lnTo>
                  <a:pt x="1155" y="2221"/>
                </a:lnTo>
                <a:lnTo>
                  <a:pt x="1189" y="2297"/>
                </a:lnTo>
                <a:lnTo>
                  <a:pt x="1225" y="2372"/>
                </a:lnTo>
                <a:lnTo>
                  <a:pt x="1286" y="2498"/>
                </a:lnTo>
                <a:lnTo>
                  <a:pt x="1348" y="2624"/>
                </a:lnTo>
                <a:lnTo>
                  <a:pt x="1412" y="2750"/>
                </a:lnTo>
                <a:lnTo>
                  <a:pt x="1477" y="2876"/>
                </a:lnTo>
                <a:lnTo>
                  <a:pt x="1545" y="3001"/>
                </a:lnTo>
                <a:lnTo>
                  <a:pt x="1614" y="3127"/>
                </a:lnTo>
                <a:lnTo>
                  <a:pt x="1684" y="3251"/>
                </a:lnTo>
                <a:lnTo>
                  <a:pt x="1757" y="3374"/>
                </a:lnTo>
                <a:lnTo>
                  <a:pt x="1831" y="3497"/>
                </a:lnTo>
                <a:lnTo>
                  <a:pt x="1908" y="3618"/>
                </a:lnTo>
                <a:lnTo>
                  <a:pt x="1986" y="3738"/>
                </a:lnTo>
                <a:lnTo>
                  <a:pt x="2066" y="3857"/>
                </a:lnTo>
                <a:lnTo>
                  <a:pt x="2148" y="3974"/>
                </a:lnTo>
                <a:lnTo>
                  <a:pt x="2233" y="4089"/>
                </a:lnTo>
                <a:lnTo>
                  <a:pt x="2319" y="4203"/>
                </a:lnTo>
                <a:lnTo>
                  <a:pt x="2408" y="4314"/>
                </a:lnTo>
                <a:lnTo>
                  <a:pt x="2499" y="4424"/>
                </a:lnTo>
                <a:lnTo>
                  <a:pt x="2592" y="4532"/>
                </a:lnTo>
                <a:lnTo>
                  <a:pt x="2687" y="4637"/>
                </a:lnTo>
                <a:lnTo>
                  <a:pt x="2785" y="4740"/>
                </a:lnTo>
                <a:lnTo>
                  <a:pt x="2886" y="4839"/>
                </a:lnTo>
                <a:lnTo>
                  <a:pt x="2989" y="4936"/>
                </a:lnTo>
                <a:lnTo>
                  <a:pt x="3094" y="5030"/>
                </a:lnTo>
                <a:lnTo>
                  <a:pt x="3202" y="5121"/>
                </a:lnTo>
                <a:lnTo>
                  <a:pt x="3313" y="5209"/>
                </a:lnTo>
                <a:lnTo>
                  <a:pt x="3426" y="5293"/>
                </a:lnTo>
                <a:lnTo>
                  <a:pt x="3543" y="5374"/>
                </a:lnTo>
                <a:lnTo>
                  <a:pt x="3661" y="5451"/>
                </a:lnTo>
                <a:lnTo>
                  <a:pt x="3783" y="5525"/>
                </a:lnTo>
                <a:lnTo>
                  <a:pt x="3908" y="5594"/>
                </a:lnTo>
                <a:lnTo>
                  <a:pt x="4035" y="5659"/>
                </a:lnTo>
                <a:lnTo>
                  <a:pt x="4165" y="5720"/>
                </a:lnTo>
                <a:lnTo>
                  <a:pt x="4202" y="5736"/>
                </a:lnTo>
                <a:lnTo>
                  <a:pt x="4239" y="5749"/>
                </a:lnTo>
                <a:lnTo>
                  <a:pt x="4276" y="5761"/>
                </a:lnTo>
                <a:lnTo>
                  <a:pt x="4313" y="5772"/>
                </a:lnTo>
                <a:lnTo>
                  <a:pt x="4350" y="5782"/>
                </a:lnTo>
                <a:lnTo>
                  <a:pt x="4388" y="5791"/>
                </a:lnTo>
                <a:lnTo>
                  <a:pt x="4425" y="5799"/>
                </a:lnTo>
                <a:lnTo>
                  <a:pt x="4463" y="5806"/>
                </a:lnTo>
                <a:lnTo>
                  <a:pt x="4502" y="5812"/>
                </a:lnTo>
                <a:lnTo>
                  <a:pt x="4540" y="5818"/>
                </a:lnTo>
                <a:lnTo>
                  <a:pt x="4578" y="5822"/>
                </a:lnTo>
                <a:lnTo>
                  <a:pt x="4616" y="5826"/>
                </a:lnTo>
                <a:lnTo>
                  <a:pt x="4655" y="5829"/>
                </a:lnTo>
                <a:lnTo>
                  <a:pt x="4693" y="5831"/>
                </a:lnTo>
                <a:lnTo>
                  <a:pt x="4732" y="5834"/>
                </a:lnTo>
                <a:lnTo>
                  <a:pt x="4771" y="5835"/>
                </a:lnTo>
                <a:lnTo>
                  <a:pt x="4848" y="5836"/>
                </a:lnTo>
                <a:lnTo>
                  <a:pt x="4926" y="5835"/>
                </a:lnTo>
                <a:lnTo>
                  <a:pt x="5004" y="5831"/>
                </a:lnTo>
                <a:lnTo>
                  <a:pt x="5082" y="5827"/>
                </a:lnTo>
                <a:lnTo>
                  <a:pt x="5159" y="5822"/>
                </a:lnTo>
                <a:lnTo>
                  <a:pt x="5237" y="5817"/>
                </a:lnTo>
                <a:lnTo>
                  <a:pt x="5314" y="5811"/>
                </a:lnTo>
                <a:lnTo>
                  <a:pt x="5391" y="5806"/>
                </a:lnTo>
                <a:lnTo>
                  <a:pt x="5367" y="5751"/>
                </a:lnTo>
                <a:lnTo>
                  <a:pt x="5342" y="5697"/>
                </a:lnTo>
                <a:lnTo>
                  <a:pt x="5316" y="5643"/>
                </a:lnTo>
                <a:lnTo>
                  <a:pt x="5290" y="5589"/>
                </a:lnTo>
                <a:lnTo>
                  <a:pt x="5262" y="5536"/>
                </a:lnTo>
                <a:lnTo>
                  <a:pt x="5234" y="5484"/>
                </a:lnTo>
                <a:lnTo>
                  <a:pt x="5204" y="5432"/>
                </a:lnTo>
                <a:lnTo>
                  <a:pt x="5173" y="5381"/>
                </a:lnTo>
                <a:lnTo>
                  <a:pt x="5140" y="5331"/>
                </a:lnTo>
                <a:lnTo>
                  <a:pt x="5106" y="5282"/>
                </a:lnTo>
                <a:lnTo>
                  <a:pt x="5088" y="5258"/>
                </a:lnTo>
                <a:lnTo>
                  <a:pt x="5070" y="5235"/>
                </a:lnTo>
                <a:lnTo>
                  <a:pt x="5051" y="5212"/>
                </a:lnTo>
                <a:lnTo>
                  <a:pt x="5032" y="5189"/>
                </a:lnTo>
                <a:lnTo>
                  <a:pt x="5013" y="5167"/>
                </a:lnTo>
                <a:lnTo>
                  <a:pt x="4992" y="5145"/>
                </a:lnTo>
                <a:lnTo>
                  <a:pt x="4971" y="5124"/>
                </a:lnTo>
                <a:lnTo>
                  <a:pt x="4950" y="5102"/>
                </a:lnTo>
                <a:lnTo>
                  <a:pt x="4928" y="5082"/>
                </a:lnTo>
                <a:lnTo>
                  <a:pt x="4906" y="5062"/>
                </a:lnTo>
                <a:lnTo>
                  <a:pt x="4883" y="5042"/>
                </a:lnTo>
                <a:lnTo>
                  <a:pt x="4859" y="5024"/>
                </a:lnTo>
                <a:lnTo>
                  <a:pt x="4803" y="4978"/>
                </a:lnTo>
                <a:lnTo>
                  <a:pt x="4745" y="4932"/>
                </a:lnTo>
                <a:lnTo>
                  <a:pt x="4688" y="4888"/>
                </a:lnTo>
                <a:lnTo>
                  <a:pt x="4630" y="4845"/>
                </a:lnTo>
                <a:lnTo>
                  <a:pt x="4513" y="4758"/>
                </a:lnTo>
                <a:lnTo>
                  <a:pt x="4394" y="4672"/>
                </a:lnTo>
                <a:lnTo>
                  <a:pt x="4275" y="4588"/>
                </a:lnTo>
                <a:lnTo>
                  <a:pt x="4155" y="4503"/>
                </a:lnTo>
                <a:lnTo>
                  <a:pt x="4036" y="4418"/>
                </a:lnTo>
                <a:lnTo>
                  <a:pt x="3918" y="4332"/>
                </a:lnTo>
                <a:lnTo>
                  <a:pt x="3860" y="4288"/>
                </a:lnTo>
                <a:lnTo>
                  <a:pt x="3802" y="4244"/>
                </a:lnTo>
                <a:lnTo>
                  <a:pt x="3743" y="4199"/>
                </a:lnTo>
                <a:lnTo>
                  <a:pt x="3687" y="4154"/>
                </a:lnTo>
                <a:lnTo>
                  <a:pt x="3630" y="4108"/>
                </a:lnTo>
                <a:lnTo>
                  <a:pt x="3575" y="4062"/>
                </a:lnTo>
                <a:lnTo>
                  <a:pt x="3520" y="4014"/>
                </a:lnTo>
                <a:lnTo>
                  <a:pt x="3466" y="3965"/>
                </a:lnTo>
                <a:lnTo>
                  <a:pt x="3413" y="3916"/>
                </a:lnTo>
                <a:lnTo>
                  <a:pt x="3361" y="3865"/>
                </a:lnTo>
                <a:lnTo>
                  <a:pt x="3310" y="3813"/>
                </a:lnTo>
                <a:lnTo>
                  <a:pt x="3260" y="3760"/>
                </a:lnTo>
                <a:lnTo>
                  <a:pt x="3212" y="3706"/>
                </a:lnTo>
                <a:lnTo>
                  <a:pt x="3164" y="3650"/>
                </a:lnTo>
                <a:lnTo>
                  <a:pt x="3119" y="3593"/>
                </a:lnTo>
                <a:lnTo>
                  <a:pt x="3074" y="3533"/>
                </a:lnTo>
                <a:lnTo>
                  <a:pt x="3057" y="3512"/>
                </a:lnTo>
                <a:lnTo>
                  <a:pt x="3042" y="3490"/>
                </a:lnTo>
                <a:lnTo>
                  <a:pt x="3027" y="3466"/>
                </a:lnTo>
                <a:lnTo>
                  <a:pt x="3013" y="3443"/>
                </a:lnTo>
                <a:lnTo>
                  <a:pt x="3000" y="3419"/>
                </a:lnTo>
                <a:lnTo>
                  <a:pt x="2988" y="3396"/>
                </a:lnTo>
                <a:lnTo>
                  <a:pt x="2976" y="3371"/>
                </a:lnTo>
                <a:lnTo>
                  <a:pt x="2966" y="3347"/>
                </a:lnTo>
                <a:lnTo>
                  <a:pt x="2955" y="3322"/>
                </a:lnTo>
                <a:lnTo>
                  <a:pt x="2946" y="3297"/>
                </a:lnTo>
                <a:lnTo>
                  <a:pt x="2937" y="3271"/>
                </a:lnTo>
                <a:lnTo>
                  <a:pt x="2929" y="3246"/>
                </a:lnTo>
                <a:lnTo>
                  <a:pt x="2922" y="3220"/>
                </a:lnTo>
                <a:lnTo>
                  <a:pt x="2915" y="3194"/>
                </a:lnTo>
                <a:lnTo>
                  <a:pt x="2908" y="3168"/>
                </a:lnTo>
                <a:lnTo>
                  <a:pt x="2901" y="3142"/>
                </a:lnTo>
                <a:lnTo>
                  <a:pt x="2891" y="3089"/>
                </a:lnTo>
                <a:lnTo>
                  <a:pt x="2881" y="3035"/>
                </a:lnTo>
                <a:lnTo>
                  <a:pt x="2873" y="2981"/>
                </a:lnTo>
                <a:lnTo>
                  <a:pt x="2866" y="2928"/>
                </a:lnTo>
                <a:lnTo>
                  <a:pt x="2859" y="2874"/>
                </a:lnTo>
                <a:lnTo>
                  <a:pt x="2851" y="2820"/>
                </a:lnTo>
                <a:lnTo>
                  <a:pt x="2844" y="2767"/>
                </a:lnTo>
                <a:lnTo>
                  <a:pt x="2837" y="2714"/>
                </a:lnTo>
                <a:lnTo>
                  <a:pt x="3053" y="2866"/>
                </a:lnTo>
                <a:lnTo>
                  <a:pt x="3268" y="3019"/>
                </a:lnTo>
                <a:lnTo>
                  <a:pt x="3485" y="3172"/>
                </a:lnTo>
                <a:lnTo>
                  <a:pt x="3700" y="3325"/>
                </a:lnTo>
                <a:lnTo>
                  <a:pt x="3915" y="3479"/>
                </a:lnTo>
                <a:lnTo>
                  <a:pt x="4130" y="3633"/>
                </a:lnTo>
                <a:lnTo>
                  <a:pt x="4346" y="3786"/>
                </a:lnTo>
                <a:lnTo>
                  <a:pt x="4561" y="3940"/>
                </a:lnTo>
                <a:lnTo>
                  <a:pt x="4777" y="4092"/>
                </a:lnTo>
                <a:lnTo>
                  <a:pt x="4994" y="4244"/>
                </a:lnTo>
                <a:lnTo>
                  <a:pt x="5210" y="4396"/>
                </a:lnTo>
                <a:lnTo>
                  <a:pt x="5428" y="4546"/>
                </a:lnTo>
                <a:lnTo>
                  <a:pt x="5647" y="4695"/>
                </a:lnTo>
                <a:lnTo>
                  <a:pt x="5866" y="4843"/>
                </a:lnTo>
                <a:lnTo>
                  <a:pt x="6087" y="4989"/>
                </a:lnTo>
                <a:lnTo>
                  <a:pt x="6308" y="5134"/>
                </a:lnTo>
                <a:lnTo>
                  <a:pt x="6355" y="5164"/>
                </a:lnTo>
                <a:lnTo>
                  <a:pt x="6401" y="5194"/>
                </a:lnTo>
                <a:lnTo>
                  <a:pt x="6447" y="5226"/>
                </a:lnTo>
                <a:lnTo>
                  <a:pt x="6492" y="5258"/>
                </a:lnTo>
                <a:lnTo>
                  <a:pt x="6537" y="5291"/>
                </a:lnTo>
                <a:lnTo>
                  <a:pt x="6580" y="5325"/>
                </a:lnTo>
                <a:lnTo>
                  <a:pt x="6623" y="5359"/>
                </a:lnTo>
                <a:lnTo>
                  <a:pt x="6666" y="5395"/>
                </a:lnTo>
                <a:lnTo>
                  <a:pt x="6708" y="5431"/>
                </a:lnTo>
                <a:lnTo>
                  <a:pt x="6749" y="5469"/>
                </a:lnTo>
                <a:lnTo>
                  <a:pt x="6789" y="5506"/>
                </a:lnTo>
                <a:lnTo>
                  <a:pt x="6829" y="5544"/>
                </a:lnTo>
                <a:lnTo>
                  <a:pt x="6868" y="5584"/>
                </a:lnTo>
                <a:lnTo>
                  <a:pt x="6907" y="5623"/>
                </a:lnTo>
                <a:lnTo>
                  <a:pt x="6944" y="5664"/>
                </a:lnTo>
                <a:lnTo>
                  <a:pt x="6981" y="5705"/>
                </a:lnTo>
                <a:lnTo>
                  <a:pt x="7017" y="5747"/>
                </a:lnTo>
                <a:lnTo>
                  <a:pt x="7051" y="5790"/>
                </a:lnTo>
                <a:lnTo>
                  <a:pt x="7086" y="5834"/>
                </a:lnTo>
                <a:lnTo>
                  <a:pt x="7120" y="5877"/>
                </a:lnTo>
                <a:lnTo>
                  <a:pt x="7152" y="5922"/>
                </a:lnTo>
                <a:lnTo>
                  <a:pt x="7184" y="5967"/>
                </a:lnTo>
                <a:lnTo>
                  <a:pt x="7214" y="6013"/>
                </a:lnTo>
                <a:lnTo>
                  <a:pt x="7244" y="6060"/>
                </a:lnTo>
                <a:lnTo>
                  <a:pt x="7273" y="6107"/>
                </a:lnTo>
                <a:lnTo>
                  <a:pt x="7300" y="6155"/>
                </a:lnTo>
                <a:lnTo>
                  <a:pt x="7328" y="6204"/>
                </a:lnTo>
                <a:lnTo>
                  <a:pt x="7353" y="6253"/>
                </a:lnTo>
                <a:lnTo>
                  <a:pt x="7378" y="6302"/>
                </a:lnTo>
                <a:lnTo>
                  <a:pt x="7402" y="6352"/>
                </a:lnTo>
                <a:lnTo>
                  <a:pt x="7424" y="6403"/>
                </a:lnTo>
                <a:lnTo>
                  <a:pt x="7446" y="6454"/>
                </a:lnTo>
                <a:lnTo>
                  <a:pt x="7489" y="6551"/>
                </a:lnTo>
                <a:lnTo>
                  <a:pt x="7529" y="6649"/>
                </a:lnTo>
                <a:lnTo>
                  <a:pt x="7566" y="6748"/>
                </a:lnTo>
                <a:lnTo>
                  <a:pt x="7601" y="6847"/>
                </a:lnTo>
                <a:lnTo>
                  <a:pt x="7632" y="6947"/>
                </a:lnTo>
                <a:lnTo>
                  <a:pt x="7662" y="7047"/>
                </a:lnTo>
                <a:lnTo>
                  <a:pt x="7688" y="7148"/>
                </a:lnTo>
                <a:lnTo>
                  <a:pt x="7714" y="7249"/>
                </a:lnTo>
                <a:lnTo>
                  <a:pt x="7736" y="7351"/>
                </a:lnTo>
                <a:lnTo>
                  <a:pt x="7757" y="7453"/>
                </a:lnTo>
                <a:lnTo>
                  <a:pt x="7774" y="7556"/>
                </a:lnTo>
                <a:lnTo>
                  <a:pt x="7790" y="7658"/>
                </a:lnTo>
                <a:lnTo>
                  <a:pt x="7806" y="7761"/>
                </a:lnTo>
                <a:lnTo>
                  <a:pt x="7818" y="7865"/>
                </a:lnTo>
                <a:lnTo>
                  <a:pt x="7829" y="7969"/>
                </a:lnTo>
                <a:lnTo>
                  <a:pt x="7838" y="8073"/>
                </a:lnTo>
                <a:lnTo>
                  <a:pt x="7846" y="8178"/>
                </a:lnTo>
                <a:lnTo>
                  <a:pt x="7854" y="8282"/>
                </a:lnTo>
                <a:lnTo>
                  <a:pt x="7859" y="8387"/>
                </a:lnTo>
                <a:lnTo>
                  <a:pt x="7864" y="8492"/>
                </a:lnTo>
                <a:lnTo>
                  <a:pt x="7867" y="8598"/>
                </a:lnTo>
                <a:lnTo>
                  <a:pt x="7869" y="8703"/>
                </a:lnTo>
                <a:lnTo>
                  <a:pt x="7871" y="8808"/>
                </a:lnTo>
                <a:lnTo>
                  <a:pt x="7871" y="8913"/>
                </a:lnTo>
                <a:lnTo>
                  <a:pt x="7871" y="9123"/>
                </a:lnTo>
                <a:lnTo>
                  <a:pt x="7868" y="9333"/>
                </a:lnTo>
                <a:lnTo>
                  <a:pt x="7865" y="9542"/>
                </a:lnTo>
                <a:lnTo>
                  <a:pt x="7861" y="9750"/>
                </a:lnTo>
                <a:lnTo>
                  <a:pt x="7768" y="9689"/>
                </a:lnTo>
                <a:lnTo>
                  <a:pt x="7676" y="9629"/>
                </a:lnTo>
                <a:lnTo>
                  <a:pt x="7583" y="9569"/>
                </a:lnTo>
                <a:lnTo>
                  <a:pt x="7490" y="9510"/>
                </a:lnTo>
                <a:lnTo>
                  <a:pt x="7303" y="9393"/>
                </a:lnTo>
                <a:lnTo>
                  <a:pt x="7116" y="9278"/>
                </a:lnTo>
                <a:lnTo>
                  <a:pt x="6927" y="9163"/>
                </a:lnTo>
                <a:lnTo>
                  <a:pt x="6737" y="9051"/>
                </a:lnTo>
                <a:lnTo>
                  <a:pt x="6547" y="8940"/>
                </a:lnTo>
                <a:lnTo>
                  <a:pt x="6355" y="8831"/>
                </a:lnTo>
                <a:lnTo>
                  <a:pt x="6163" y="8723"/>
                </a:lnTo>
                <a:lnTo>
                  <a:pt x="5971" y="8616"/>
                </a:lnTo>
                <a:lnTo>
                  <a:pt x="5777" y="8511"/>
                </a:lnTo>
                <a:lnTo>
                  <a:pt x="5582" y="8407"/>
                </a:lnTo>
                <a:lnTo>
                  <a:pt x="5388" y="8304"/>
                </a:lnTo>
                <a:lnTo>
                  <a:pt x="5192" y="8202"/>
                </a:lnTo>
                <a:lnTo>
                  <a:pt x="4995" y="8101"/>
                </a:lnTo>
                <a:lnTo>
                  <a:pt x="4798" y="8002"/>
                </a:lnTo>
                <a:lnTo>
                  <a:pt x="4684" y="7945"/>
                </a:lnTo>
                <a:lnTo>
                  <a:pt x="4570" y="7887"/>
                </a:lnTo>
                <a:lnTo>
                  <a:pt x="4457" y="7828"/>
                </a:lnTo>
                <a:lnTo>
                  <a:pt x="4344" y="7768"/>
                </a:lnTo>
                <a:lnTo>
                  <a:pt x="4231" y="7706"/>
                </a:lnTo>
                <a:lnTo>
                  <a:pt x="4119" y="7644"/>
                </a:lnTo>
                <a:lnTo>
                  <a:pt x="4064" y="7613"/>
                </a:lnTo>
                <a:lnTo>
                  <a:pt x="4007" y="7580"/>
                </a:lnTo>
                <a:lnTo>
                  <a:pt x="3952" y="7547"/>
                </a:lnTo>
                <a:lnTo>
                  <a:pt x="3898" y="7514"/>
                </a:lnTo>
                <a:lnTo>
                  <a:pt x="3844" y="7480"/>
                </a:lnTo>
                <a:lnTo>
                  <a:pt x="3790" y="7445"/>
                </a:lnTo>
                <a:lnTo>
                  <a:pt x="3736" y="7411"/>
                </a:lnTo>
                <a:lnTo>
                  <a:pt x="3683" y="7375"/>
                </a:lnTo>
                <a:lnTo>
                  <a:pt x="3630" y="7339"/>
                </a:lnTo>
                <a:lnTo>
                  <a:pt x="3578" y="7303"/>
                </a:lnTo>
                <a:lnTo>
                  <a:pt x="3526" y="7265"/>
                </a:lnTo>
                <a:lnTo>
                  <a:pt x="3475" y="7226"/>
                </a:lnTo>
                <a:lnTo>
                  <a:pt x="3425" y="7187"/>
                </a:lnTo>
                <a:lnTo>
                  <a:pt x="3374" y="7148"/>
                </a:lnTo>
                <a:lnTo>
                  <a:pt x="3325" y="7108"/>
                </a:lnTo>
                <a:lnTo>
                  <a:pt x="3277" y="7066"/>
                </a:lnTo>
                <a:lnTo>
                  <a:pt x="3229" y="7024"/>
                </a:lnTo>
                <a:lnTo>
                  <a:pt x="3181" y="6982"/>
                </a:lnTo>
                <a:lnTo>
                  <a:pt x="3134" y="6938"/>
                </a:lnTo>
                <a:lnTo>
                  <a:pt x="3088" y="6893"/>
                </a:lnTo>
                <a:lnTo>
                  <a:pt x="3046" y="6852"/>
                </a:lnTo>
                <a:lnTo>
                  <a:pt x="3006" y="6811"/>
                </a:lnTo>
                <a:lnTo>
                  <a:pt x="2968" y="6769"/>
                </a:lnTo>
                <a:lnTo>
                  <a:pt x="2930" y="6727"/>
                </a:lnTo>
                <a:lnTo>
                  <a:pt x="2893" y="6684"/>
                </a:lnTo>
                <a:lnTo>
                  <a:pt x="2857" y="6639"/>
                </a:lnTo>
                <a:lnTo>
                  <a:pt x="2821" y="6595"/>
                </a:lnTo>
                <a:lnTo>
                  <a:pt x="2786" y="6549"/>
                </a:lnTo>
                <a:lnTo>
                  <a:pt x="2753" y="6504"/>
                </a:lnTo>
                <a:lnTo>
                  <a:pt x="2719" y="6457"/>
                </a:lnTo>
                <a:lnTo>
                  <a:pt x="2686" y="6412"/>
                </a:lnTo>
                <a:lnTo>
                  <a:pt x="2654" y="6365"/>
                </a:lnTo>
                <a:lnTo>
                  <a:pt x="2589" y="6270"/>
                </a:lnTo>
                <a:lnTo>
                  <a:pt x="2526" y="6175"/>
                </a:lnTo>
                <a:lnTo>
                  <a:pt x="2464" y="6079"/>
                </a:lnTo>
                <a:lnTo>
                  <a:pt x="2401" y="5983"/>
                </a:lnTo>
                <a:lnTo>
                  <a:pt x="2338" y="5889"/>
                </a:lnTo>
                <a:lnTo>
                  <a:pt x="2273" y="5794"/>
                </a:lnTo>
                <a:lnTo>
                  <a:pt x="2241" y="5748"/>
                </a:lnTo>
                <a:lnTo>
                  <a:pt x="2207" y="5701"/>
                </a:lnTo>
                <a:lnTo>
                  <a:pt x="2174" y="5655"/>
                </a:lnTo>
                <a:lnTo>
                  <a:pt x="2140" y="5610"/>
                </a:lnTo>
                <a:lnTo>
                  <a:pt x="2104" y="5565"/>
                </a:lnTo>
                <a:lnTo>
                  <a:pt x="2069" y="5521"/>
                </a:lnTo>
                <a:lnTo>
                  <a:pt x="2032" y="5477"/>
                </a:lnTo>
                <a:lnTo>
                  <a:pt x="1994" y="5434"/>
                </a:lnTo>
                <a:lnTo>
                  <a:pt x="1924" y="5352"/>
                </a:lnTo>
                <a:lnTo>
                  <a:pt x="1856" y="5271"/>
                </a:lnTo>
                <a:lnTo>
                  <a:pt x="1787" y="5187"/>
                </a:lnTo>
                <a:lnTo>
                  <a:pt x="1720" y="5104"/>
                </a:lnTo>
                <a:lnTo>
                  <a:pt x="1655" y="5018"/>
                </a:lnTo>
                <a:lnTo>
                  <a:pt x="1589" y="4932"/>
                </a:lnTo>
                <a:lnTo>
                  <a:pt x="1526" y="4847"/>
                </a:lnTo>
                <a:lnTo>
                  <a:pt x="1464" y="4759"/>
                </a:lnTo>
                <a:lnTo>
                  <a:pt x="1403" y="4670"/>
                </a:lnTo>
                <a:lnTo>
                  <a:pt x="1343" y="4582"/>
                </a:lnTo>
                <a:lnTo>
                  <a:pt x="1284" y="4492"/>
                </a:lnTo>
                <a:lnTo>
                  <a:pt x="1226" y="4402"/>
                </a:lnTo>
                <a:lnTo>
                  <a:pt x="1170" y="4310"/>
                </a:lnTo>
                <a:lnTo>
                  <a:pt x="1113" y="4219"/>
                </a:lnTo>
                <a:lnTo>
                  <a:pt x="1059" y="4126"/>
                </a:lnTo>
                <a:lnTo>
                  <a:pt x="1006" y="4033"/>
                </a:lnTo>
                <a:lnTo>
                  <a:pt x="954" y="3939"/>
                </a:lnTo>
                <a:lnTo>
                  <a:pt x="903" y="3844"/>
                </a:lnTo>
                <a:lnTo>
                  <a:pt x="854" y="3749"/>
                </a:lnTo>
                <a:lnTo>
                  <a:pt x="806" y="3653"/>
                </a:lnTo>
                <a:lnTo>
                  <a:pt x="758" y="3557"/>
                </a:lnTo>
                <a:lnTo>
                  <a:pt x="712" y="3460"/>
                </a:lnTo>
                <a:lnTo>
                  <a:pt x="667" y="3362"/>
                </a:lnTo>
                <a:lnTo>
                  <a:pt x="623" y="3263"/>
                </a:lnTo>
                <a:lnTo>
                  <a:pt x="581" y="3165"/>
                </a:lnTo>
                <a:lnTo>
                  <a:pt x="541" y="3065"/>
                </a:lnTo>
                <a:lnTo>
                  <a:pt x="501" y="2966"/>
                </a:lnTo>
                <a:lnTo>
                  <a:pt x="462" y="2866"/>
                </a:lnTo>
                <a:lnTo>
                  <a:pt x="424" y="2765"/>
                </a:lnTo>
                <a:lnTo>
                  <a:pt x="389" y="2664"/>
                </a:lnTo>
                <a:lnTo>
                  <a:pt x="354" y="2562"/>
                </a:lnTo>
                <a:lnTo>
                  <a:pt x="320" y="24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淘宝店chenying0907 21"/>
          <p:cNvSpPr/>
          <p:nvPr/>
        </p:nvSpPr>
        <p:spPr bwMode="auto">
          <a:xfrm>
            <a:off x="6121953" y="3243602"/>
            <a:ext cx="1818329" cy="2244708"/>
          </a:xfrm>
          <a:custGeom>
            <a:avLst/>
            <a:gdLst>
              <a:gd name="T0" fmla="*/ 6809 w 7893"/>
              <a:gd name="T1" fmla="*/ 2075 h 9744"/>
              <a:gd name="T2" fmla="*/ 7101 w 7893"/>
              <a:gd name="T3" fmla="*/ 1351 h 9744"/>
              <a:gd name="T4" fmla="*/ 7345 w 7893"/>
              <a:gd name="T5" fmla="*/ 797 h 9744"/>
              <a:gd name="T6" fmla="*/ 7598 w 7893"/>
              <a:gd name="T7" fmla="*/ 348 h 9744"/>
              <a:gd name="T8" fmla="*/ 7872 w 7893"/>
              <a:gd name="T9" fmla="*/ 125 h 9744"/>
              <a:gd name="T10" fmla="*/ 7886 w 7893"/>
              <a:gd name="T11" fmla="*/ 875 h 9744"/>
              <a:gd name="T12" fmla="*/ 7794 w 7893"/>
              <a:gd name="T13" fmla="*/ 1617 h 9744"/>
              <a:gd name="T14" fmla="*/ 7614 w 7893"/>
              <a:gd name="T15" fmla="*/ 2347 h 9744"/>
              <a:gd name="T16" fmla="*/ 7360 w 7893"/>
              <a:gd name="T17" fmla="*/ 3056 h 9744"/>
              <a:gd name="T18" fmla="*/ 7048 w 7893"/>
              <a:gd name="T19" fmla="*/ 3737 h 9744"/>
              <a:gd name="T20" fmla="*/ 6812 w 7893"/>
              <a:gd name="T21" fmla="*/ 4169 h 9744"/>
              <a:gd name="T22" fmla="*/ 6407 w 7893"/>
              <a:gd name="T23" fmla="*/ 4786 h 9744"/>
              <a:gd name="T24" fmla="*/ 5952 w 7893"/>
              <a:gd name="T25" fmla="*/ 5367 h 9744"/>
              <a:gd name="T26" fmla="*/ 5700 w 7893"/>
              <a:gd name="T27" fmla="*/ 5676 h 9744"/>
              <a:gd name="T28" fmla="*/ 5422 w 7893"/>
              <a:gd name="T29" fmla="*/ 6086 h 9744"/>
              <a:gd name="T30" fmla="*/ 5146 w 7893"/>
              <a:gd name="T31" fmla="*/ 6497 h 9744"/>
              <a:gd name="T32" fmla="*/ 4938 w 7893"/>
              <a:gd name="T33" fmla="*/ 6753 h 9744"/>
              <a:gd name="T34" fmla="*/ 4677 w 7893"/>
              <a:gd name="T35" fmla="*/ 7006 h 9744"/>
              <a:gd name="T36" fmla="*/ 4368 w 7893"/>
              <a:gd name="T37" fmla="*/ 7253 h 9744"/>
              <a:gd name="T38" fmla="*/ 4040 w 7893"/>
              <a:gd name="T39" fmla="*/ 7474 h 9744"/>
              <a:gd name="T40" fmla="*/ 3639 w 7893"/>
              <a:gd name="T41" fmla="*/ 7708 h 9744"/>
              <a:gd name="T42" fmla="*/ 2857 w 7893"/>
              <a:gd name="T43" fmla="*/ 8109 h 9744"/>
              <a:gd name="T44" fmla="*/ 1703 w 7893"/>
              <a:gd name="T45" fmla="*/ 8726 h 9744"/>
              <a:gd name="T46" fmla="*/ 574 w 7893"/>
              <a:gd name="T47" fmla="*/ 9392 h 9744"/>
              <a:gd name="T48" fmla="*/ 6 w 7893"/>
              <a:gd name="T49" fmla="*/ 9393 h 9744"/>
              <a:gd name="T50" fmla="*/ 5 w 7893"/>
              <a:gd name="T51" fmla="*/ 8683 h 9744"/>
              <a:gd name="T52" fmla="*/ 58 w 7893"/>
              <a:gd name="T53" fmla="*/ 7974 h 9744"/>
              <a:gd name="T54" fmla="*/ 182 w 7893"/>
              <a:gd name="T55" fmla="*/ 7277 h 9744"/>
              <a:gd name="T56" fmla="*/ 392 w 7893"/>
              <a:gd name="T57" fmla="*/ 6603 h 9744"/>
              <a:gd name="T58" fmla="*/ 684 w 7893"/>
              <a:gd name="T59" fmla="*/ 6004 h 9744"/>
              <a:gd name="T60" fmla="*/ 950 w 7893"/>
              <a:gd name="T61" fmla="*/ 5652 h 9744"/>
              <a:gd name="T62" fmla="*/ 1271 w 7893"/>
              <a:gd name="T63" fmla="*/ 5356 h 9744"/>
              <a:gd name="T64" fmla="*/ 1627 w 7893"/>
              <a:gd name="T65" fmla="*/ 5094 h 9744"/>
              <a:gd name="T66" fmla="*/ 2244 w 7893"/>
              <a:gd name="T67" fmla="*/ 4688 h 9744"/>
              <a:gd name="T68" fmla="*/ 2925 w 7893"/>
              <a:gd name="T69" fmla="*/ 4220 h 9744"/>
              <a:gd name="T70" fmla="*/ 3913 w 7893"/>
              <a:gd name="T71" fmla="*/ 3511 h 9744"/>
              <a:gd name="T72" fmla="*/ 4902 w 7893"/>
              <a:gd name="T73" fmla="*/ 2807 h 9744"/>
              <a:gd name="T74" fmla="*/ 5027 w 7893"/>
              <a:gd name="T75" fmla="*/ 2979 h 9744"/>
              <a:gd name="T76" fmla="*/ 4970 w 7893"/>
              <a:gd name="T77" fmla="*/ 3233 h 9744"/>
              <a:gd name="T78" fmla="*/ 4906 w 7893"/>
              <a:gd name="T79" fmla="*/ 3394 h 9744"/>
              <a:gd name="T80" fmla="*/ 4816 w 7893"/>
              <a:gd name="T81" fmla="*/ 3542 h 9744"/>
              <a:gd name="T82" fmla="*/ 4555 w 7893"/>
              <a:gd name="T83" fmla="*/ 3839 h 9744"/>
              <a:gd name="T84" fmla="*/ 4229 w 7893"/>
              <a:gd name="T85" fmla="*/ 4129 h 9744"/>
              <a:gd name="T86" fmla="*/ 3820 w 7893"/>
              <a:gd name="T87" fmla="*/ 4435 h 9744"/>
              <a:gd name="T88" fmla="*/ 3285 w 7893"/>
              <a:gd name="T89" fmla="*/ 4818 h 9744"/>
              <a:gd name="T90" fmla="*/ 2979 w 7893"/>
              <a:gd name="T91" fmla="*/ 5064 h 9744"/>
              <a:gd name="T92" fmla="*/ 2859 w 7893"/>
              <a:gd name="T93" fmla="*/ 5182 h 9744"/>
              <a:gd name="T94" fmla="*/ 2744 w 7893"/>
              <a:gd name="T95" fmla="*/ 5339 h 9744"/>
              <a:gd name="T96" fmla="*/ 2587 w 7893"/>
              <a:gd name="T97" fmla="*/ 5635 h 9744"/>
              <a:gd name="T98" fmla="*/ 2801 w 7893"/>
              <a:gd name="T99" fmla="*/ 5808 h 9744"/>
              <a:gd name="T100" fmla="*/ 3135 w 7893"/>
              <a:gd name="T101" fmla="*/ 5811 h 9744"/>
              <a:gd name="T102" fmla="*/ 3417 w 7893"/>
              <a:gd name="T103" fmla="*/ 5785 h 9744"/>
              <a:gd name="T104" fmla="*/ 3691 w 7893"/>
              <a:gd name="T105" fmla="*/ 5720 h 9744"/>
              <a:gd name="T106" fmla="*/ 3953 w 7893"/>
              <a:gd name="T107" fmla="*/ 5607 h 9744"/>
              <a:gd name="T108" fmla="*/ 4539 w 7893"/>
              <a:gd name="T109" fmla="*/ 5228 h 9744"/>
              <a:gd name="T110" fmla="*/ 5119 w 7893"/>
              <a:gd name="T111" fmla="*/ 4717 h 9744"/>
              <a:gd name="T112" fmla="*/ 5627 w 7893"/>
              <a:gd name="T113" fmla="*/ 4131 h 9744"/>
              <a:gd name="T114" fmla="*/ 6071 w 7893"/>
              <a:gd name="T115" fmla="*/ 3489 h 9744"/>
              <a:gd name="T116" fmla="*/ 6455 w 7893"/>
              <a:gd name="T117" fmla="*/ 2812 h 9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893" h="9744">
                <a:moveTo>
                  <a:pt x="6627" y="2466"/>
                </a:moveTo>
                <a:lnTo>
                  <a:pt x="6666" y="2389"/>
                </a:lnTo>
                <a:lnTo>
                  <a:pt x="6703" y="2311"/>
                </a:lnTo>
                <a:lnTo>
                  <a:pt x="6739" y="2233"/>
                </a:lnTo>
                <a:lnTo>
                  <a:pt x="6774" y="2154"/>
                </a:lnTo>
                <a:lnTo>
                  <a:pt x="6809" y="2075"/>
                </a:lnTo>
                <a:lnTo>
                  <a:pt x="6842" y="1995"/>
                </a:lnTo>
                <a:lnTo>
                  <a:pt x="6876" y="1915"/>
                </a:lnTo>
                <a:lnTo>
                  <a:pt x="6908" y="1834"/>
                </a:lnTo>
                <a:lnTo>
                  <a:pt x="6973" y="1673"/>
                </a:lnTo>
                <a:lnTo>
                  <a:pt x="7037" y="1512"/>
                </a:lnTo>
                <a:lnTo>
                  <a:pt x="7101" y="1351"/>
                </a:lnTo>
                <a:lnTo>
                  <a:pt x="7167" y="1191"/>
                </a:lnTo>
                <a:lnTo>
                  <a:pt x="7201" y="1111"/>
                </a:lnTo>
                <a:lnTo>
                  <a:pt x="7236" y="1032"/>
                </a:lnTo>
                <a:lnTo>
                  <a:pt x="7271" y="953"/>
                </a:lnTo>
                <a:lnTo>
                  <a:pt x="7307" y="875"/>
                </a:lnTo>
                <a:lnTo>
                  <a:pt x="7345" y="797"/>
                </a:lnTo>
                <a:lnTo>
                  <a:pt x="7383" y="720"/>
                </a:lnTo>
                <a:lnTo>
                  <a:pt x="7423" y="643"/>
                </a:lnTo>
                <a:lnTo>
                  <a:pt x="7464" y="568"/>
                </a:lnTo>
                <a:lnTo>
                  <a:pt x="7507" y="494"/>
                </a:lnTo>
                <a:lnTo>
                  <a:pt x="7552" y="420"/>
                </a:lnTo>
                <a:lnTo>
                  <a:pt x="7598" y="348"/>
                </a:lnTo>
                <a:lnTo>
                  <a:pt x="7645" y="275"/>
                </a:lnTo>
                <a:lnTo>
                  <a:pt x="7695" y="205"/>
                </a:lnTo>
                <a:lnTo>
                  <a:pt x="7747" y="136"/>
                </a:lnTo>
                <a:lnTo>
                  <a:pt x="7801" y="67"/>
                </a:lnTo>
                <a:lnTo>
                  <a:pt x="7859" y="0"/>
                </a:lnTo>
                <a:lnTo>
                  <a:pt x="7872" y="125"/>
                </a:lnTo>
                <a:lnTo>
                  <a:pt x="7882" y="251"/>
                </a:lnTo>
                <a:lnTo>
                  <a:pt x="7889" y="375"/>
                </a:lnTo>
                <a:lnTo>
                  <a:pt x="7893" y="501"/>
                </a:lnTo>
                <a:lnTo>
                  <a:pt x="7893" y="625"/>
                </a:lnTo>
                <a:lnTo>
                  <a:pt x="7891" y="750"/>
                </a:lnTo>
                <a:lnTo>
                  <a:pt x="7886" y="875"/>
                </a:lnTo>
                <a:lnTo>
                  <a:pt x="7877" y="999"/>
                </a:lnTo>
                <a:lnTo>
                  <a:pt x="7866" y="1124"/>
                </a:lnTo>
                <a:lnTo>
                  <a:pt x="7852" y="1247"/>
                </a:lnTo>
                <a:lnTo>
                  <a:pt x="7835" y="1371"/>
                </a:lnTo>
                <a:lnTo>
                  <a:pt x="7817" y="1495"/>
                </a:lnTo>
                <a:lnTo>
                  <a:pt x="7794" y="1617"/>
                </a:lnTo>
                <a:lnTo>
                  <a:pt x="7770" y="1740"/>
                </a:lnTo>
                <a:lnTo>
                  <a:pt x="7743" y="1863"/>
                </a:lnTo>
                <a:lnTo>
                  <a:pt x="7715" y="1984"/>
                </a:lnTo>
                <a:lnTo>
                  <a:pt x="7683" y="2105"/>
                </a:lnTo>
                <a:lnTo>
                  <a:pt x="7650" y="2227"/>
                </a:lnTo>
                <a:lnTo>
                  <a:pt x="7614" y="2347"/>
                </a:lnTo>
                <a:lnTo>
                  <a:pt x="7576" y="2466"/>
                </a:lnTo>
                <a:lnTo>
                  <a:pt x="7537" y="2586"/>
                </a:lnTo>
                <a:lnTo>
                  <a:pt x="7496" y="2704"/>
                </a:lnTo>
                <a:lnTo>
                  <a:pt x="7452" y="2822"/>
                </a:lnTo>
                <a:lnTo>
                  <a:pt x="7407" y="2939"/>
                </a:lnTo>
                <a:lnTo>
                  <a:pt x="7360" y="3056"/>
                </a:lnTo>
                <a:lnTo>
                  <a:pt x="7312" y="3171"/>
                </a:lnTo>
                <a:lnTo>
                  <a:pt x="7262" y="3286"/>
                </a:lnTo>
                <a:lnTo>
                  <a:pt x="7210" y="3400"/>
                </a:lnTo>
                <a:lnTo>
                  <a:pt x="7157" y="3513"/>
                </a:lnTo>
                <a:lnTo>
                  <a:pt x="7103" y="3626"/>
                </a:lnTo>
                <a:lnTo>
                  <a:pt x="7048" y="3737"/>
                </a:lnTo>
                <a:lnTo>
                  <a:pt x="6991" y="3847"/>
                </a:lnTo>
                <a:lnTo>
                  <a:pt x="6962" y="3902"/>
                </a:lnTo>
                <a:lnTo>
                  <a:pt x="6933" y="3956"/>
                </a:lnTo>
                <a:lnTo>
                  <a:pt x="6903" y="4010"/>
                </a:lnTo>
                <a:lnTo>
                  <a:pt x="6873" y="4063"/>
                </a:lnTo>
                <a:lnTo>
                  <a:pt x="6812" y="4169"/>
                </a:lnTo>
                <a:lnTo>
                  <a:pt x="6747" y="4275"/>
                </a:lnTo>
                <a:lnTo>
                  <a:pt x="6682" y="4379"/>
                </a:lnTo>
                <a:lnTo>
                  <a:pt x="6616" y="4482"/>
                </a:lnTo>
                <a:lnTo>
                  <a:pt x="6548" y="4584"/>
                </a:lnTo>
                <a:lnTo>
                  <a:pt x="6477" y="4686"/>
                </a:lnTo>
                <a:lnTo>
                  <a:pt x="6407" y="4786"/>
                </a:lnTo>
                <a:lnTo>
                  <a:pt x="6334" y="4885"/>
                </a:lnTo>
                <a:lnTo>
                  <a:pt x="6260" y="4984"/>
                </a:lnTo>
                <a:lnTo>
                  <a:pt x="6185" y="5080"/>
                </a:lnTo>
                <a:lnTo>
                  <a:pt x="6108" y="5177"/>
                </a:lnTo>
                <a:lnTo>
                  <a:pt x="6031" y="5273"/>
                </a:lnTo>
                <a:lnTo>
                  <a:pt x="5952" y="5367"/>
                </a:lnTo>
                <a:lnTo>
                  <a:pt x="5872" y="5461"/>
                </a:lnTo>
                <a:lnTo>
                  <a:pt x="5836" y="5503"/>
                </a:lnTo>
                <a:lnTo>
                  <a:pt x="5801" y="5545"/>
                </a:lnTo>
                <a:lnTo>
                  <a:pt x="5767" y="5588"/>
                </a:lnTo>
                <a:lnTo>
                  <a:pt x="5733" y="5632"/>
                </a:lnTo>
                <a:lnTo>
                  <a:pt x="5700" y="5676"/>
                </a:lnTo>
                <a:lnTo>
                  <a:pt x="5668" y="5721"/>
                </a:lnTo>
                <a:lnTo>
                  <a:pt x="5636" y="5766"/>
                </a:lnTo>
                <a:lnTo>
                  <a:pt x="5605" y="5810"/>
                </a:lnTo>
                <a:lnTo>
                  <a:pt x="5544" y="5902"/>
                </a:lnTo>
                <a:lnTo>
                  <a:pt x="5482" y="5994"/>
                </a:lnTo>
                <a:lnTo>
                  <a:pt x="5422" y="6086"/>
                </a:lnTo>
                <a:lnTo>
                  <a:pt x="5363" y="6179"/>
                </a:lnTo>
                <a:lnTo>
                  <a:pt x="5302" y="6270"/>
                </a:lnTo>
                <a:lnTo>
                  <a:pt x="5241" y="6362"/>
                </a:lnTo>
                <a:lnTo>
                  <a:pt x="5209" y="6407"/>
                </a:lnTo>
                <a:lnTo>
                  <a:pt x="5178" y="6452"/>
                </a:lnTo>
                <a:lnTo>
                  <a:pt x="5146" y="6497"/>
                </a:lnTo>
                <a:lnTo>
                  <a:pt x="5113" y="6540"/>
                </a:lnTo>
                <a:lnTo>
                  <a:pt x="5080" y="6584"/>
                </a:lnTo>
                <a:lnTo>
                  <a:pt x="5045" y="6627"/>
                </a:lnTo>
                <a:lnTo>
                  <a:pt x="5010" y="6670"/>
                </a:lnTo>
                <a:lnTo>
                  <a:pt x="4975" y="6712"/>
                </a:lnTo>
                <a:lnTo>
                  <a:pt x="4938" y="6753"/>
                </a:lnTo>
                <a:lnTo>
                  <a:pt x="4900" y="6792"/>
                </a:lnTo>
                <a:lnTo>
                  <a:pt x="4863" y="6832"/>
                </a:lnTo>
                <a:lnTo>
                  <a:pt x="4823" y="6871"/>
                </a:lnTo>
                <a:lnTo>
                  <a:pt x="4775" y="6917"/>
                </a:lnTo>
                <a:lnTo>
                  <a:pt x="4726" y="6962"/>
                </a:lnTo>
                <a:lnTo>
                  <a:pt x="4677" y="7006"/>
                </a:lnTo>
                <a:lnTo>
                  <a:pt x="4627" y="7049"/>
                </a:lnTo>
                <a:lnTo>
                  <a:pt x="4576" y="7092"/>
                </a:lnTo>
                <a:lnTo>
                  <a:pt x="4525" y="7134"/>
                </a:lnTo>
                <a:lnTo>
                  <a:pt x="4473" y="7175"/>
                </a:lnTo>
                <a:lnTo>
                  <a:pt x="4420" y="7214"/>
                </a:lnTo>
                <a:lnTo>
                  <a:pt x="4368" y="7253"/>
                </a:lnTo>
                <a:lnTo>
                  <a:pt x="4314" y="7292"/>
                </a:lnTo>
                <a:lnTo>
                  <a:pt x="4260" y="7330"/>
                </a:lnTo>
                <a:lnTo>
                  <a:pt x="4206" y="7367"/>
                </a:lnTo>
                <a:lnTo>
                  <a:pt x="4151" y="7404"/>
                </a:lnTo>
                <a:lnTo>
                  <a:pt x="4095" y="7440"/>
                </a:lnTo>
                <a:lnTo>
                  <a:pt x="4040" y="7474"/>
                </a:lnTo>
                <a:lnTo>
                  <a:pt x="3984" y="7510"/>
                </a:lnTo>
                <a:lnTo>
                  <a:pt x="3927" y="7544"/>
                </a:lnTo>
                <a:lnTo>
                  <a:pt x="3870" y="7577"/>
                </a:lnTo>
                <a:lnTo>
                  <a:pt x="3813" y="7611"/>
                </a:lnTo>
                <a:lnTo>
                  <a:pt x="3756" y="7644"/>
                </a:lnTo>
                <a:lnTo>
                  <a:pt x="3639" y="7708"/>
                </a:lnTo>
                <a:lnTo>
                  <a:pt x="3523" y="7770"/>
                </a:lnTo>
                <a:lnTo>
                  <a:pt x="3406" y="7832"/>
                </a:lnTo>
                <a:lnTo>
                  <a:pt x="3288" y="7892"/>
                </a:lnTo>
                <a:lnTo>
                  <a:pt x="3170" y="7951"/>
                </a:lnTo>
                <a:lnTo>
                  <a:pt x="3052" y="8010"/>
                </a:lnTo>
                <a:lnTo>
                  <a:pt x="2857" y="8109"/>
                </a:lnTo>
                <a:lnTo>
                  <a:pt x="2663" y="8208"/>
                </a:lnTo>
                <a:lnTo>
                  <a:pt x="2469" y="8309"/>
                </a:lnTo>
                <a:lnTo>
                  <a:pt x="2276" y="8412"/>
                </a:lnTo>
                <a:lnTo>
                  <a:pt x="2085" y="8515"/>
                </a:lnTo>
                <a:lnTo>
                  <a:pt x="1893" y="8620"/>
                </a:lnTo>
                <a:lnTo>
                  <a:pt x="1703" y="8726"/>
                </a:lnTo>
                <a:lnTo>
                  <a:pt x="1512" y="8834"/>
                </a:lnTo>
                <a:lnTo>
                  <a:pt x="1323" y="8942"/>
                </a:lnTo>
                <a:lnTo>
                  <a:pt x="1135" y="9054"/>
                </a:lnTo>
                <a:lnTo>
                  <a:pt x="947" y="9165"/>
                </a:lnTo>
                <a:lnTo>
                  <a:pt x="760" y="9278"/>
                </a:lnTo>
                <a:lnTo>
                  <a:pt x="574" y="9392"/>
                </a:lnTo>
                <a:lnTo>
                  <a:pt x="389" y="9508"/>
                </a:lnTo>
                <a:lnTo>
                  <a:pt x="205" y="9626"/>
                </a:lnTo>
                <a:lnTo>
                  <a:pt x="22" y="9744"/>
                </a:lnTo>
                <a:lnTo>
                  <a:pt x="15" y="9628"/>
                </a:lnTo>
                <a:lnTo>
                  <a:pt x="10" y="9510"/>
                </a:lnTo>
                <a:lnTo>
                  <a:pt x="6" y="9393"/>
                </a:lnTo>
                <a:lnTo>
                  <a:pt x="3" y="9275"/>
                </a:lnTo>
                <a:lnTo>
                  <a:pt x="1" y="9157"/>
                </a:lnTo>
                <a:lnTo>
                  <a:pt x="0" y="9038"/>
                </a:lnTo>
                <a:lnTo>
                  <a:pt x="0" y="8920"/>
                </a:lnTo>
                <a:lnTo>
                  <a:pt x="2" y="8802"/>
                </a:lnTo>
                <a:lnTo>
                  <a:pt x="5" y="8683"/>
                </a:lnTo>
                <a:lnTo>
                  <a:pt x="9" y="8564"/>
                </a:lnTo>
                <a:lnTo>
                  <a:pt x="16" y="8446"/>
                </a:lnTo>
                <a:lnTo>
                  <a:pt x="24" y="8328"/>
                </a:lnTo>
                <a:lnTo>
                  <a:pt x="34" y="8209"/>
                </a:lnTo>
                <a:lnTo>
                  <a:pt x="45" y="8091"/>
                </a:lnTo>
                <a:lnTo>
                  <a:pt x="58" y="7974"/>
                </a:lnTo>
                <a:lnTo>
                  <a:pt x="74" y="7856"/>
                </a:lnTo>
                <a:lnTo>
                  <a:pt x="91" y="7739"/>
                </a:lnTo>
                <a:lnTo>
                  <a:pt x="110" y="7622"/>
                </a:lnTo>
                <a:lnTo>
                  <a:pt x="132" y="7507"/>
                </a:lnTo>
                <a:lnTo>
                  <a:pt x="155" y="7391"/>
                </a:lnTo>
                <a:lnTo>
                  <a:pt x="182" y="7277"/>
                </a:lnTo>
                <a:lnTo>
                  <a:pt x="210" y="7162"/>
                </a:lnTo>
                <a:lnTo>
                  <a:pt x="241" y="7048"/>
                </a:lnTo>
                <a:lnTo>
                  <a:pt x="274" y="6936"/>
                </a:lnTo>
                <a:lnTo>
                  <a:pt x="311" y="6824"/>
                </a:lnTo>
                <a:lnTo>
                  <a:pt x="350" y="6713"/>
                </a:lnTo>
                <a:lnTo>
                  <a:pt x="392" y="6603"/>
                </a:lnTo>
                <a:lnTo>
                  <a:pt x="436" y="6495"/>
                </a:lnTo>
                <a:lnTo>
                  <a:pt x="484" y="6386"/>
                </a:lnTo>
                <a:lnTo>
                  <a:pt x="535" y="6279"/>
                </a:lnTo>
                <a:lnTo>
                  <a:pt x="589" y="6173"/>
                </a:lnTo>
                <a:lnTo>
                  <a:pt x="646" y="6069"/>
                </a:lnTo>
                <a:lnTo>
                  <a:pt x="684" y="6004"/>
                </a:lnTo>
                <a:lnTo>
                  <a:pt x="724" y="5941"/>
                </a:lnTo>
                <a:lnTo>
                  <a:pt x="766" y="5880"/>
                </a:lnTo>
                <a:lnTo>
                  <a:pt x="810" y="5821"/>
                </a:lnTo>
                <a:lnTo>
                  <a:pt x="854" y="5763"/>
                </a:lnTo>
                <a:lnTo>
                  <a:pt x="901" y="5706"/>
                </a:lnTo>
                <a:lnTo>
                  <a:pt x="950" y="5652"/>
                </a:lnTo>
                <a:lnTo>
                  <a:pt x="1000" y="5599"/>
                </a:lnTo>
                <a:lnTo>
                  <a:pt x="1052" y="5548"/>
                </a:lnTo>
                <a:lnTo>
                  <a:pt x="1105" y="5498"/>
                </a:lnTo>
                <a:lnTo>
                  <a:pt x="1159" y="5450"/>
                </a:lnTo>
                <a:lnTo>
                  <a:pt x="1215" y="5402"/>
                </a:lnTo>
                <a:lnTo>
                  <a:pt x="1271" y="5356"/>
                </a:lnTo>
                <a:lnTo>
                  <a:pt x="1328" y="5310"/>
                </a:lnTo>
                <a:lnTo>
                  <a:pt x="1387" y="5265"/>
                </a:lnTo>
                <a:lnTo>
                  <a:pt x="1446" y="5221"/>
                </a:lnTo>
                <a:lnTo>
                  <a:pt x="1506" y="5178"/>
                </a:lnTo>
                <a:lnTo>
                  <a:pt x="1566" y="5136"/>
                </a:lnTo>
                <a:lnTo>
                  <a:pt x="1627" y="5094"/>
                </a:lnTo>
                <a:lnTo>
                  <a:pt x="1688" y="5053"/>
                </a:lnTo>
                <a:lnTo>
                  <a:pt x="1812" y="4971"/>
                </a:lnTo>
                <a:lnTo>
                  <a:pt x="1936" y="4890"/>
                </a:lnTo>
                <a:lnTo>
                  <a:pt x="2060" y="4809"/>
                </a:lnTo>
                <a:lnTo>
                  <a:pt x="2183" y="4729"/>
                </a:lnTo>
                <a:lnTo>
                  <a:pt x="2244" y="4688"/>
                </a:lnTo>
                <a:lnTo>
                  <a:pt x="2304" y="4646"/>
                </a:lnTo>
                <a:lnTo>
                  <a:pt x="2364" y="4604"/>
                </a:lnTo>
                <a:lnTo>
                  <a:pt x="2423" y="4563"/>
                </a:lnTo>
                <a:lnTo>
                  <a:pt x="2591" y="4449"/>
                </a:lnTo>
                <a:lnTo>
                  <a:pt x="2759" y="4335"/>
                </a:lnTo>
                <a:lnTo>
                  <a:pt x="2925" y="4220"/>
                </a:lnTo>
                <a:lnTo>
                  <a:pt x="3091" y="4103"/>
                </a:lnTo>
                <a:lnTo>
                  <a:pt x="3256" y="3985"/>
                </a:lnTo>
                <a:lnTo>
                  <a:pt x="3420" y="3867"/>
                </a:lnTo>
                <a:lnTo>
                  <a:pt x="3584" y="3749"/>
                </a:lnTo>
                <a:lnTo>
                  <a:pt x="3748" y="3630"/>
                </a:lnTo>
                <a:lnTo>
                  <a:pt x="3913" y="3511"/>
                </a:lnTo>
                <a:lnTo>
                  <a:pt x="4077" y="3392"/>
                </a:lnTo>
                <a:lnTo>
                  <a:pt x="4241" y="3274"/>
                </a:lnTo>
                <a:lnTo>
                  <a:pt x="4405" y="3156"/>
                </a:lnTo>
                <a:lnTo>
                  <a:pt x="4570" y="3038"/>
                </a:lnTo>
                <a:lnTo>
                  <a:pt x="4736" y="2922"/>
                </a:lnTo>
                <a:lnTo>
                  <a:pt x="4902" y="2807"/>
                </a:lnTo>
                <a:lnTo>
                  <a:pt x="5070" y="2693"/>
                </a:lnTo>
                <a:lnTo>
                  <a:pt x="5061" y="2749"/>
                </a:lnTo>
                <a:lnTo>
                  <a:pt x="5053" y="2806"/>
                </a:lnTo>
                <a:lnTo>
                  <a:pt x="5045" y="2864"/>
                </a:lnTo>
                <a:lnTo>
                  <a:pt x="5037" y="2921"/>
                </a:lnTo>
                <a:lnTo>
                  <a:pt x="5027" y="2979"/>
                </a:lnTo>
                <a:lnTo>
                  <a:pt x="5016" y="3036"/>
                </a:lnTo>
                <a:lnTo>
                  <a:pt x="5005" y="3093"/>
                </a:lnTo>
                <a:lnTo>
                  <a:pt x="4992" y="3149"/>
                </a:lnTo>
                <a:lnTo>
                  <a:pt x="4985" y="3178"/>
                </a:lnTo>
                <a:lnTo>
                  <a:pt x="4978" y="3206"/>
                </a:lnTo>
                <a:lnTo>
                  <a:pt x="4970" y="3233"/>
                </a:lnTo>
                <a:lnTo>
                  <a:pt x="4960" y="3261"/>
                </a:lnTo>
                <a:lnTo>
                  <a:pt x="4951" y="3288"/>
                </a:lnTo>
                <a:lnTo>
                  <a:pt x="4941" y="3315"/>
                </a:lnTo>
                <a:lnTo>
                  <a:pt x="4930" y="3341"/>
                </a:lnTo>
                <a:lnTo>
                  <a:pt x="4919" y="3368"/>
                </a:lnTo>
                <a:lnTo>
                  <a:pt x="4906" y="3394"/>
                </a:lnTo>
                <a:lnTo>
                  <a:pt x="4893" y="3420"/>
                </a:lnTo>
                <a:lnTo>
                  <a:pt x="4880" y="3444"/>
                </a:lnTo>
                <a:lnTo>
                  <a:pt x="4865" y="3470"/>
                </a:lnTo>
                <a:lnTo>
                  <a:pt x="4849" y="3494"/>
                </a:lnTo>
                <a:lnTo>
                  <a:pt x="4833" y="3517"/>
                </a:lnTo>
                <a:lnTo>
                  <a:pt x="4816" y="3542"/>
                </a:lnTo>
                <a:lnTo>
                  <a:pt x="4797" y="3564"/>
                </a:lnTo>
                <a:lnTo>
                  <a:pt x="4751" y="3622"/>
                </a:lnTo>
                <a:lnTo>
                  <a:pt x="4704" y="3679"/>
                </a:lnTo>
                <a:lnTo>
                  <a:pt x="4656" y="3734"/>
                </a:lnTo>
                <a:lnTo>
                  <a:pt x="4606" y="3787"/>
                </a:lnTo>
                <a:lnTo>
                  <a:pt x="4555" y="3839"/>
                </a:lnTo>
                <a:lnTo>
                  <a:pt x="4503" y="3890"/>
                </a:lnTo>
                <a:lnTo>
                  <a:pt x="4450" y="3940"/>
                </a:lnTo>
                <a:lnTo>
                  <a:pt x="4396" y="3989"/>
                </a:lnTo>
                <a:lnTo>
                  <a:pt x="4341" y="4036"/>
                </a:lnTo>
                <a:lnTo>
                  <a:pt x="4286" y="4083"/>
                </a:lnTo>
                <a:lnTo>
                  <a:pt x="4229" y="4129"/>
                </a:lnTo>
                <a:lnTo>
                  <a:pt x="4172" y="4174"/>
                </a:lnTo>
                <a:lnTo>
                  <a:pt x="4114" y="4219"/>
                </a:lnTo>
                <a:lnTo>
                  <a:pt x="4056" y="4263"/>
                </a:lnTo>
                <a:lnTo>
                  <a:pt x="3998" y="4307"/>
                </a:lnTo>
                <a:lnTo>
                  <a:pt x="3939" y="4349"/>
                </a:lnTo>
                <a:lnTo>
                  <a:pt x="3820" y="4435"/>
                </a:lnTo>
                <a:lnTo>
                  <a:pt x="3700" y="4520"/>
                </a:lnTo>
                <a:lnTo>
                  <a:pt x="3581" y="4604"/>
                </a:lnTo>
                <a:lnTo>
                  <a:pt x="3462" y="4689"/>
                </a:lnTo>
                <a:lnTo>
                  <a:pt x="3403" y="4732"/>
                </a:lnTo>
                <a:lnTo>
                  <a:pt x="3344" y="4776"/>
                </a:lnTo>
                <a:lnTo>
                  <a:pt x="3285" y="4818"/>
                </a:lnTo>
                <a:lnTo>
                  <a:pt x="3226" y="4863"/>
                </a:lnTo>
                <a:lnTo>
                  <a:pt x="3169" y="4907"/>
                </a:lnTo>
                <a:lnTo>
                  <a:pt x="3112" y="4953"/>
                </a:lnTo>
                <a:lnTo>
                  <a:pt x="3056" y="4999"/>
                </a:lnTo>
                <a:lnTo>
                  <a:pt x="3000" y="5046"/>
                </a:lnTo>
                <a:lnTo>
                  <a:pt x="2979" y="5064"/>
                </a:lnTo>
                <a:lnTo>
                  <a:pt x="2957" y="5082"/>
                </a:lnTo>
                <a:lnTo>
                  <a:pt x="2937" y="5102"/>
                </a:lnTo>
                <a:lnTo>
                  <a:pt x="2917" y="5121"/>
                </a:lnTo>
                <a:lnTo>
                  <a:pt x="2897" y="5141"/>
                </a:lnTo>
                <a:lnTo>
                  <a:pt x="2878" y="5162"/>
                </a:lnTo>
                <a:lnTo>
                  <a:pt x="2859" y="5182"/>
                </a:lnTo>
                <a:lnTo>
                  <a:pt x="2842" y="5204"/>
                </a:lnTo>
                <a:lnTo>
                  <a:pt x="2825" y="5225"/>
                </a:lnTo>
                <a:lnTo>
                  <a:pt x="2808" y="5248"/>
                </a:lnTo>
                <a:lnTo>
                  <a:pt x="2791" y="5270"/>
                </a:lnTo>
                <a:lnTo>
                  <a:pt x="2775" y="5293"/>
                </a:lnTo>
                <a:lnTo>
                  <a:pt x="2744" y="5339"/>
                </a:lnTo>
                <a:lnTo>
                  <a:pt x="2716" y="5386"/>
                </a:lnTo>
                <a:lnTo>
                  <a:pt x="2687" y="5435"/>
                </a:lnTo>
                <a:lnTo>
                  <a:pt x="2661" y="5484"/>
                </a:lnTo>
                <a:lnTo>
                  <a:pt x="2635" y="5534"/>
                </a:lnTo>
                <a:lnTo>
                  <a:pt x="2611" y="5584"/>
                </a:lnTo>
                <a:lnTo>
                  <a:pt x="2587" y="5635"/>
                </a:lnTo>
                <a:lnTo>
                  <a:pt x="2564" y="5686"/>
                </a:lnTo>
                <a:lnTo>
                  <a:pt x="2541" y="5737"/>
                </a:lnTo>
                <a:lnTo>
                  <a:pt x="2519" y="5788"/>
                </a:lnTo>
                <a:lnTo>
                  <a:pt x="2613" y="5796"/>
                </a:lnTo>
                <a:lnTo>
                  <a:pt x="2707" y="5803"/>
                </a:lnTo>
                <a:lnTo>
                  <a:pt x="2801" y="5808"/>
                </a:lnTo>
                <a:lnTo>
                  <a:pt x="2897" y="5812"/>
                </a:lnTo>
                <a:lnTo>
                  <a:pt x="2944" y="5814"/>
                </a:lnTo>
                <a:lnTo>
                  <a:pt x="2992" y="5814"/>
                </a:lnTo>
                <a:lnTo>
                  <a:pt x="3040" y="5814"/>
                </a:lnTo>
                <a:lnTo>
                  <a:pt x="3088" y="5812"/>
                </a:lnTo>
                <a:lnTo>
                  <a:pt x="3135" y="5811"/>
                </a:lnTo>
                <a:lnTo>
                  <a:pt x="3183" y="5809"/>
                </a:lnTo>
                <a:lnTo>
                  <a:pt x="3230" y="5806"/>
                </a:lnTo>
                <a:lnTo>
                  <a:pt x="3276" y="5802"/>
                </a:lnTo>
                <a:lnTo>
                  <a:pt x="3324" y="5797"/>
                </a:lnTo>
                <a:lnTo>
                  <a:pt x="3371" y="5791"/>
                </a:lnTo>
                <a:lnTo>
                  <a:pt x="3417" y="5785"/>
                </a:lnTo>
                <a:lnTo>
                  <a:pt x="3464" y="5777"/>
                </a:lnTo>
                <a:lnTo>
                  <a:pt x="3510" y="5768"/>
                </a:lnTo>
                <a:lnTo>
                  <a:pt x="3556" y="5757"/>
                </a:lnTo>
                <a:lnTo>
                  <a:pt x="3602" y="5746"/>
                </a:lnTo>
                <a:lnTo>
                  <a:pt x="3646" y="5734"/>
                </a:lnTo>
                <a:lnTo>
                  <a:pt x="3691" y="5720"/>
                </a:lnTo>
                <a:lnTo>
                  <a:pt x="3736" y="5704"/>
                </a:lnTo>
                <a:lnTo>
                  <a:pt x="3781" y="5688"/>
                </a:lnTo>
                <a:lnTo>
                  <a:pt x="3825" y="5670"/>
                </a:lnTo>
                <a:lnTo>
                  <a:pt x="3868" y="5650"/>
                </a:lnTo>
                <a:lnTo>
                  <a:pt x="3910" y="5629"/>
                </a:lnTo>
                <a:lnTo>
                  <a:pt x="3953" y="5607"/>
                </a:lnTo>
                <a:lnTo>
                  <a:pt x="3995" y="5582"/>
                </a:lnTo>
                <a:lnTo>
                  <a:pt x="4108" y="5518"/>
                </a:lnTo>
                <a:lnTo>
                  <a:pt x="4219" y="5450"/>
                </a:lnTo>
                <a:lnTo>
                  <a:pt x="4328" y="5378"/>
                </a:lnTo>
                <a:lnTo>
                  <a:pt x="4434" y="5305"/>
                </a:lnTo>
                <a:lnTo>
                  <a:pt x="4539" y="5228"/>
                </a:lnTo>
                <a:lnTo>
                  <a:pt x="4641" y="5149"/>
                </a:lnTo>
                <a:lnTo>
                  <a:pt x="4741" y="5067"/>
                </a:lnTo>
                <a:lnTo>
                  <a:pt x="4839" y="4984"/>
                </a:lnTo>
                <a:lnTo>
                  <a:pt x="4934" y="4897"/>
                </a:lnTo>
                <a:lnTo>
                  <a:pt x="5028" y="4808"/>
                </a:lnTo>
                <a:lnTo>
                  <a:pt x="5119" y="4717"/>
                </a:lnTo>
                <a:lnTo>
                  <a:pt x="5209" y="4624"/>
                </a:lnTo>
                <a:lnTo>
                  <a:pt x="5297" y="4529"/>
                </a:lnTo>
                <a:lnTo>
                  <a:pt x="5382" y="4432"/>
                </a:lnTo>
                <a:lnTo>
                  <a:pt x="5466" y="4333"/>
                </a:lnTo>
                <a:lnTo>
                  <a:pt x="5548" y="4233"/>
                </a:lnTo>
                <a:lnTo>
                  <a:pt x="5627" y="4131"/>
                </a:lnTo>
                <a:lnTo>
                  <a:pt x="5706" y="4027"/>
                </a:lnTo>
                <a:lnTo>
                  <a:pt x="5782" y="3922"/>
                </a:lnTo>
                <a:lnTo>
                  <a:pt x="5856" y="3815"/>
                </a:lnTo>
                <a:lnTo>
                  <a:pt x="5930" y="3708"/>
                </a:lnTo>
                <a:lnTo>
                  <a:pt x="6000" y="3599"/>
                </a:lnTo>
                <a:lnTo>
                  <a:pt x="6071" y="3489"/>
                </a:lnTo>
                <a:lnTo>
                  <a:pt x="6138" y="3378"/>
                </a:lnTo>
                <a:lnTo>
                  <a:pt x="6204" y="3267"/>
                </a:lnTo>
                <a:lnTo>
                  <a:pt x="6269" y="3154"/>
                </a:lnTo>
                <a:lnTo>
                  <a:pt x="6333" y="3040"/>
                </a:lnTo>
                <a:lnTo>
                  <a:pt x="6395" y="2926"/>
                </a:lnTo>
                <a:lnTo>
                  <a:pt x="6455" y="2812"/>
                </a:lnTo>
                <a:lnTo>
                  <a:pt x="6514" y="2697"/>
                </a:lnTo>
                <a:lnTo>
                  <a:pt x="6571" y="2582"/>
                </a:lnTo>
                <a:lnTo>
                  <a:pt x="6627" y="246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0" name="淘宝店chenying0907 9"/>
          <p:cNvSpPr/>
          <p:nvPr/>
        </p:nvSpPr>
        <p:spPr bwMode="auto">
          <a:xfrm>
            <a:off x="7811950" y="1743147"/>
            <a:ext cx="474644" cy="474815"/>
          </a:xfrm>
          <a:custGeom>
            <a:avLst/>
            <a:gdLst>
              <a:gd name="T0" fmla="*/ 934 w 1693"/>
              <a:gd name="T1" fmla="*/ 3 h 1693"/>
              <a:gd name="T2" fmla="*/ 1059 w 1693"/>
              <a:gd name="T3" fmla="*/ 26 h 1693"/>
              <a:gd name="T4" fmla="*/ 1176 w 1693"/>
              <a:gd name="T5" fmla="*/ 66 h 1693"/>
              <a:gd name="T6" fmla="*/ 1286 w 1693"/>
              <a:gd name="T7" fmla="*/ 122 h 1693"/>
              <a:gd name="T8" fmla="*/ 1386 w 1693"/>
              <a:gd name="T9" fmla="*/ 193 h 1693"/>
              <a:gd name="T10" fmla="*/ 1473 w 1693"/>
              <a:gd name="T11" fmla="*/ 277 h 1693"/>
              <a:gd name="T12" fmla="*/ 1549 w 1693"/>
              <a:gd name="T13" fmla="*/ 372 h 1693"/>
              <a:gd name="T14" fmla="*/ 1610 w 1693"/>
              <a:gd name="T15" fmla="*/ 479 h 1693"/>
              <a:gd name="T16" fmla="*/ 1655 w 1693"/>
              <a:gd name="T17" fmla="*/ 594 h 1693"/>
              <a:gd name="T18" fmla="*/ 1684 w 1693"/>
              <a:gd name="T19" fmla="*/ 717 h 1693"/>
              <a:gd name="T20" fmla="*/ 1693 w 1693"/>
              <a:gd name="T21" fmla="*/ 846 h 1693"/>
              <a:gd name="T22" fmla="*/ 1684 w 1693"/>
              <a:gd name="T23" fmla="*/ 974 h 1693"/>
              <a:gd name="T24" fmla="*/ 1655 w 1693"/>
              <a:gd name="T25" fmla="*/ 1098 h 1693"/>
              <a:gd name="T26" fmla="*/ 1610 w 1693"/>
              <a:gd name="T27" fmla="*/ 1213 h 1693"/>
              <a:gd name="T28" fmla="*/ 1549 w 1693"/>
              <a:gd name="T29" fmla="*/ 1319 h 1693"/>
              <a:gd name="T30" fmla="*/ 1473 w 1693"/>
              <a:gd name="T31" fmla="*/ 1415 h 1693"/>
              <a:gd name="T32" fmla="*/ 1386 w 1693"/>
              <a:gd name="T33" fmla="*/ 1499 h 1693"/>
              <a:gd name="T34" fmla="*/ 1286 w 1693"/>
              <a:gd name="T35" fmla="*/ 1570 h 1693"/>
              <a:gd name="T36" fmla="*/ 1176 w 1693"/>
              <a:gd name="T37" fmla="*/ 1625 h 1693"/>
              <a:gd name="T38" fmla="*/ 1059 w 1693"/>
              <a:gd name="T39" fmla="*/ 1665 h 1693"/>
              <a:gd name="T40" fmla="*/ 934 w 1693"/>
              <a:gd name="T41" fmla="*/ 1688 h 1693"/>
              <a:gd name="T42" fmla="*/ 803 w 1693"/>
              <a:gd name="T43" fmla="*/ 1691 h 1693"/>
              <a:gd name="T44" fmla="*/ 676 w 1693"/>
              <a:gd name="T45" fmla="*/ 1675 h 1693"/>
              <a:gd name="T46" fmla="*/ 555 w 1693"/>
              <a:gd name="T47" fmla="*/ 1641 h 1693"/>
              <a:gd name="T48" fmla="*/ 443 w 1693"/>
              <a:gd name="T49" fmla="*/ 1590 h 1693"/>
              <a:gd name="T50" fmla="*/ 340 w 1693"/>
              <a:gd name="T51" fmla="*/ 1524 h 1693"/>
              <a:gd name="T52" fmla="*/ 249 w 1693"/>
              <a:gd name="T53" fmla="*/ 1444 h 1693"/>
              <a:gd name="T54" fmla="*/ 168 w 1693"/>
              <a:gd name="T55" fmla="*/ 1353 h 1693"/>
              <a:gd name="T56" fmla="*/ 102 w 1693"/>
              <a:gd name="T57" fmla="*/ 1249 h 1693"/>
              <a:gd name="T58" fmla="*/ 51 w 1693"/>
              <a:gd name="T59" fmla="*/ 1136 h 1693"/>
              <a:gd name="T60" fmla="*/ 18 w 1693"/>
              <a:gd name="T61" fmla="*/ 1016 h 1693"/>
              <a:gd name="T62" fmla="*/ 1 w 1693"/>
              <a:gd name="T63" fmla="*/ 889 h 1693"/>
              <a:gd name="T64" fmla="*/ 5 w 1693"/>
              <a:gd name="T65" fmla="*/ 759 h 1693"/>
              <a:gd name="T66" fmla="*/ 26 w 1693"/>
              <a:gd name="T67" fmla="*/ 634 h 1693"/>
              <a:gd name="T68" fmla="*/ 67 w 1693"/>
              <a:gd name="T69" fmla="*/ 516 h 1693"/>
              <a:gd name="T70" fmla="*/ 122 w 1693"/>
              <a:gd name="T71" fmla="*/ 407 h 1693"/>
              <a:gd name="T72" fmla="*/ 193 w 1693"/>
              <a:gd name="T73" fmla="*/ 307 h 1693"/>
              <a:gd name="T74" fmla="*/ 277 w 1693"/>
              <a:gd name="T75" fmla="*/ 219 h 1693"/>
              <a:gd name="T76" fmla="*/ 374 w 1693"/>
              <a:gd name="T77" fmla="*/ 144 h 1693"/>
              <a:gd name="T78" fmla="*/ 479 w 1693"/>
              <a:gd name="T79" fmla="*/ 82 h 1693"/>
              <a:gd name="T80" fmla="*/ 595 w 1693"/>
              <a:gd name="T81" fmla="*/ 37 h 1693"/>
              <a:gd name="T82" fmla="*/ 717 w 1693"/>
              <a:gd name="T83" fmla="*/ 9 h 1693"/>
              <a:gd name="T84" fmla="*/ 847 w 1693"/>
              <a:gd name="T85" fmla="*/ 0 h 1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93" h="1693">
                <a:moveTo>
                  <a:pt x="847" y="0"/>
                </a:moveTo>
                <a:lnTo>
                  <a:pt x="890" y="1"/>
                </a:lnTo>
                <a:lnTo>
                  <a:pt x="934" y="3"/>
                </a:lnTo>
                <a:lnTo>
                  <a:pt x="976" y="9"/>
                </a:lnTo>
                <a:lnTo>
                  <a:pt x="1018" y="16"/>
                </a:lnTo>
                <a:lnTo>
                  <a:pt x="1059" y="26"/>
                </a:lnTo>
                <a:lnTo>
                  <a:pt x="1098" y="37"/>
                </a:lnTo>
                <a:lnTo>
                  <a:pt x="1138" y="51"/>
                </a:lnTo>
                <a:lnTo>
                  <a:pt x="1176" y="66"/>
                </a:lnTo>
                <a:lnTo>
                  <a:pt x="1214" y="82"/>
                </a:lnTo>
                <a:lnTo>
                  <a:pt x="1250" y="102"/>
                </a:lnTo>
                <a:lnTo>
                  <a:pt x="1286" y="122"/>
                </a:lnTo>
                <a:lnTo>
                  <a:pt x="1321" y="144"/>
                </a:lnTo>
                <a:lnTo>
                  <a:pt x="1353" y="168"/>
                </a:lnTo>
                <a:lnTo>
                  <a:pt x="1386" y="193"/>
                </a:lnTo>
                <a:lnTo>
                  <a:pt x="1416" y="219"/>
                </a:lnTo>
                <a:lnTo>
                  <a:pt x="1446" y="247"/>
                </a:lnTo>
                <a:lnTo>
                  <a:pt x="1473" y="277"/>
                </a:lnTo>
                <a:lnTo>
                  <a:pt x="1500" y="307"/>
                </a:lnTo>
                <a:lnTo>
                  <a:pt x="1525" y="340"/>
                </a:lnTo>
                <a:lnTo>
                  <a:pt x="1549" y="372"/>
                </a:lnTo>
                <a:lnTo>
                  <a:pt x="1571" y="407"/>
                </a:lnTo>
                <a:lnTo>
                  <a:pt x="1591" y="442"/>
                </a:lnTo>
                <a:lnTo>
                  <a:pt x="1610" y="479"/>
                </a:lnTo>
                <a:lnTo>
                  <a:pt x="1627" y="516"/>
                </a:lnTo>
                <a:lnTo>
                  <a:pt x="1642" y="555"/>
                </a:lnTo>
                <a:lnTo>
                  <a:pt x="1655" y="594"/>
                </a:lnTo>
                <a:lnTo>
                  <a:pt x="1667" y="634"/>
                </a:lnTo>
                <a:lnTo>
                  <a:pt x="1676" y="675"/>
                </a:lnTo>
                <a:lnTo>
                  <a:pt x="1684" y="717"/>
                </a:lnTo>
                <a:lnTo>
                  <a:pt x="1688" y="759"/>
                </a:lnTo>
                <a:lnTo>
                  <a:pt x="1692" y="802"/>
                </a:lnTo>
                <a:lnTo>
                  <a:pt x="1693" y="846"/>
                </a:lnTo>
                <a:lnTo>
                  <a:pt x="1692" y="889"/>
                </a:lnTo>
                <a:lnTo>
                  <a:pt x="1688" y="932"/>
                </a:lnTo>
                <a:lnTo>
                  <a:pt x="1684" y="974"/>
                </a:lnTo>
                <a:lnTo>
                  <a:pt x="1676" y="1016"/>
                </a:lnTo>
                <a:lnTo>
                  <a:pt x="1667" y="1057"/>
                </a:lnTo>
                <a:lnTo>
                  <a:pt x="1655" y="1098"/>
                </a:lnTo>
                <a:lnTo>
                  <a:pt x="1642" y="1136"/>
                </a:lnTo>
                <a:lnTo>
                  <a:pt x="1627" y="1175"/>
                </a:lnTo>
                <a:lnTo>
                  <a:pt x="1610" y="1213"/>
                </a:lnTo>
                <a:lnTo>
                  <a:pt x="1591" y="1249"/>
                </a:lnTo>
                <a:lnTo>
                  <a:pt x="1571" y="1284"/>
                </a:lnTo>
                <a:lnTo>
                  <a:pt x="1549" y="1319"/>
                </a:lnTo>
                <a:lnTo>
                  <a:pt x="1525" y="1353"/>
                </a:lnTo>
                <a:lnTo>
                  <a:pt x="1500" y="1384"/>
                </a:lnTo>
                <a:lnTo>
                  <a:pt x="1473" y="1415"/>
                </a:lnTo>
                <a:lnTo>
                  <a:pt x="1446" y="1444"/>
                </a:lnTo>
                <a:lnTo>
                  <a:pt x="1416" y="1473"/>
                </a:lnTo>
                <a:lnTo>
                  <a:pt x="1386" y="1499"/>
                </a:lnTo>
                <a:lnTo>
                  <a:pt x="1353" y="1524"/>
                </a:lnTo>
                <a:lnTo>
                  <a:pt x="1321" y="1547"/>
                </a:lnTo>
                <a:lnTo>
                  <a:pt x="1286" y="1570"/>
                </a:lnTo>
                <a:lnTo>
                  <a:pt x="1250" y="1590"/>
                </a:lnTo>
                <a:lnTo>
                  <a:pt x="1214" y="1609"/>
                </a:lnTo>
                <a:lnTo>
                  <a:pt x="1176" y="1625"/>
                </a:lnTo>
                <a:lnTo>
                  <a:pt x="1138" y="1641"/>
                </a:lnTo>
                <a:lnTo>
                  <a:pt x="1098" y="1654"/>
                </a:lnTo>
                <a:lnTo>
                  <a:pt x="1059" y="1665"/>
                </a:lnTo>
                <a:lnTo>
                  <a:pt x="1018" y="1675"/>
                </a:lnTo>
                <a:lnTo>
                  <a:pt x="976" y="1683"/>
                </a:lnTo>
                <a:lnTo>
                  <a:pt x="934" y="1688"/>
                </a:lnTo>
                <a:lnTo>
                  <a:pt x="890" y="1691"/>
                </a:lnTo>
                <a:lnTo>
                  <a:pt x="847" y="1693"/>
                </a:lnTo>
                <a:lnTo>
                  <a:pt x="803" y="1691"/>
                </a:lnTo>
                <a:lnTo>
                  <a:pt x="761" y="1688"/>
                </a:lnTo>
                <a:lnTo>
                  <a:pt x="717" y="1683"/>
                </a:lnTo>
                <a:lnTo>
                  <a:pt x="676" y="1675"/>
                </a:lnTo>
                <a:lnTo>
                  <a:pt x="636" y="1665"/>
                </a:lnTo>
                <a:lnTo>
                  <a:pt x="595" y="1654"/>
                </a:lnTo>
                <a:lnTo>
                  <a:pt x="555" y="1641"/>
                </a:lnTo>
                <a:lnTo>
                  <a:pt x="517" y="1625"/>
                </a:lnTo>
                <a:lnTo>
                  <a:pt x="479" y="1609"/>
                </a:lnTo>
                <a:lnTo>
                  <a:pt x="443" y="1590"/>
                </a:lnTo>
                <a:lnTo>
                  <a:pt x="407" y="1570"/>
                </a:lnTo>
                <a:lnTo>
                  <a:pt x="374" y="1547"/>
                </a:lnTo>
                <a:lnTo>
                  <a:pt x="340" y="1524"/>
                </a:lnTo>
                <a:lnTo>
                  <a:pt x="309" y="1499"/>
                </a:lnTo>
                <a:lnTo>
                  <a:pt x="277" y="1473"/>
                </a:lnTo>
                <a:lnTo>
                  <a:pt x="249" y="1444"/>
                </a:lnTo>
                <a:lnTo>
                  <a:pt x="220" y="1415"/>
                </a:lnTo>
                <a:lnTo>
                  <a:pt x="193" y="1384"/>
                </a:lnTo>
                <a:lnTo>
                  <a:pt x="168" y="1353"/>
                </a:lnTo>
                <a:lnTo>
                  <a:pt x="145" y="1319"/>
                </a:lnTo>
                <a:lnTo>
                  <a:pt x="122" y="1284"/>
                </a:lnTo>
                <a:lnTo>
                  <a:pt x="102" y="1249"/>
                </a:lnTo>
                <a:lnTo>
                  <a:pt x="84" y="1213"/>
                </a:lnTo>
                <a:lnTo>
                  <a:pt x="67" y="1175"/>
                </a:lnTo>
                <a:lnTo>
                  <a:pt x="51" y="1136"/>
                </a:lnTo>
                <a:lnTo>
                  <a:pt x="38" y="1098"/>
                </a:lnTo>
                <a:lnTo>
                  <a:pt x="26" y="1057"/>
                </a:lnTo>
                <a:lnTo>
                  <a:pt x="18" y="1016"/>
                </a:lnTo>
                <a:lnTo>
                  <a:pt x="9" y="974"/>
                </a:lnTo>
                <a:lnTo>
                  <a:pt x="5" y="932"/>
                </a:lnTo>
                <a:lnTo>
                  <a:pt x="1" y="889"/>
                </a:lnTo>
                <a:lnTo>
                  <a:pt x="0" y="846"/>
                </a:lnTo>
                <a:lnTo>
                  <a:pt x="1" y="802"/>
                </a:lnTo>
                <a:lnTo>
                  <a:pt x="5" y="759"/>
                </a:lnTo>
                <a:lnTo>
                  <a:pt x="9" y="717"/>
                </a:lnTo>
                <a:lnTo>
                  <a:pt x="18" y="675"/>
                </a:lnTo>
                <a:lnTo>
                  <a:pt x="26" y="634"/>
                </a:lnTo>
                <a:lnTo>
                  <a:pt x="38" y="594"/>
                </a:lnTo>
                <a:lnTo>
                  <a:pt x="51" y="555"/>
                </a:lnTo>
                <a:lnTo>
                  <a:pt x="67" y="516"/>
                </a:lnTo>
                <a:lnTo>
                  <a:pt x="84" y="479"/>
                </a:lnTo>
                <a:lnTo>
                  <a:pt x="102" y="442"/>
                </a:lnTo>
                <a:lnTo>
                  <a:pt x="122" y="407"/>
                </a:lnTo>
                <a:lnTo>
                  <a:pt x="145" y="372"/>
                </a:lnTo>
                <a:lnTo>
                  <a:pt x="168" y="340"/>
                </a:lnTo>
                <a:lnTo>
                  <a:pt x="193" y="307"/>
                </a:lnTo>
                <a:lnTo>
                  <a:pt x="220" y="277"/>
                </a:lnTo>
                <a:lnTo>
                  <a:pt x="249" y="247"/>
                </a:lnTo>
                <a:lnTo>
                  <a:pt x="277" y="219"/>
                </a:lnTo>
                <a:lnTo>
                  <a:pt x="309" y="193"/>
                </a:lnTo>
                <a:lnTo>
                  <a:pt x="340" y="168"/>
                </a:lnTo>
                <a:lnTo>
                  <a:pt x="374" y="144"/>
                </a:lnTo>
                <a:lnTo>
                  <a:pt x="407" y="122"/>
                </a:lnTo>
                <a:lnTo>
                  <a:pt x="443" y="102"/>
                </a:lnTo>
                <a:lnTo>
                  <a:pt x="479" y="82"/>
                </a:lnTo>
                <a:lnTo>
                  <a:pt x="517" y="66"/>
                </a:lnTo>
                <a:lnTo>
                  <a:pt x="555" y="51"/>
                </a:lnTo>
                <a:lnTo>
                  <a:pt x="595" y="37"/>
                </a:lnTo>
                <a:lnTo>
                  <a:pt x="636" y="26"/>
                </a:lnTo>
                <a:lnTo>
                  <a:pt x="676" y="16"/>
                </a:lnTo>
                <a:lnTo>
                  <a:pt x="717" y="9"/>
                </a:lnTo>
                <a:lnTo>
                  <a:pt x="761" y="3"/>
                </a:lnTo>
                <a:lnTo>
                  <a:pt x="803" y="1"/>
                </a:lnTo>
                <a:lnTo>
                  <a:pt x="84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2" name="淘宝店chenying0907 9"/>
          <p:cNvSpPr/>
          <p:nvPr/>
        </p:nvSpPr>
        <p:spPr bwMode="auto">
          <a:xfrm>
            <a:off x="3905727" y="1743147"/>
            <a:ext cx="474644" cy="474815"/>
          </a:xfrm>
          <a:custGeom>
            <a:avLst/>
            <a:gdLst>
              <a:gd name="T0" fmla="*/ 934 w 1693"/>
              <a:gd name="T1" fmla="*/ 3 h 1693"/>
              <a:gd name="T2" fmla="*/ 1059 w 1693"/>
              <a:gd name="T3" fmla="*/ 26 h 1693"/>
              <a:gd name="T4" fmla="*/ 1176 w 1693"/>
              <a:gd name="T5" fmla="*/ 66 h 1693"/>
              <a:gd name="T6" fmla="*/ 1286 w 1693"/>
              <a:gd name="T7" fmla="*/ 122 h 1693"/>
              <a:gd name="T8" fmla="*/ 1386 w 1693"/>
              <a:gd name="T9" fmla="*/ 193 h 1693"/>
              <a:gd name="T10" fmla="*/ 1473 w 1693"/>
              <a:gd name="T11" fmla="*/ 277 h 1693"/>
              <a:gd name="T12" fmla="*/ 1549 w 1693"/>
              <a:gd name="T13" fmla="*/ 372 h 1693"/>
              <a:gd name="T14" fmla="*/ 1610 w 1693"/>
              <a:gd name="T15" fmla="*/ 479 h 1693"/>
              <a:gd name="T16" fmla="*/ 1655 w 1693"/>
              <a:gd name="T17" fmla="*/ 594 h 1693"/>
              <a:gd name="T18" fmla="*/ 1684 w 1693"/>
              <a:gd name="T19" fmla="*/ 717 h 1693"/>
              <a:gd name="T20" fmla="*/ 1693 w 1693"/>
              <a:gd name="T21" fmla="*/ 846 h 1693"/>
              <a:gd name="T22" fmla="*/ 1684 w 1693"/>
              <a:gd name="T23" fmla="*/ 974 h 1693"/>
              <a:gd name="T24" fmla="*/ 1655 w 1693"/>
              <a:gd name="T25" fmla="*/ 1098 h 1693"/>
              <a:gd name="T26" fmla="*/ 1610 w 1693"/>
              <a:gd name="T27" fmla="*/ 1213 h 1693"/>
              <a:gd name="T28" fmla="*/ 1549 w 1693"/>
              <a:gd name="T29" fmla="*/ 1319 h 1693"/>
              <a:gd name="T30" fmla="*/ 1473 w 1693"/>
              <a:gd name="T31" fmla="*/ 1415 h 1693"/>
              <a:gd name="T32" fmla="*/ 1386 w 1693"/>
              <a:gd name="T33" fmla="*/ 1499 h 1693"/>
              <a:gd name="T34" fmla="*/ 1286 w 1693"/>
              <a:gd name="T35" fmla="*/ 1570 h 1693"/>
              <a:gd name="T36" fmla="*/ 1176 w 1693"/>
              <a:gd name="T37" fmla="*/ 1625 h 1693"/>
              <a:gd name="T38" fmla="*/ 1059 w 1693"/>
              <a:gd name="T39" fmla="*/ 1665 h 1693"/>
              <a:gd name="T40" fmla="*/ 934 w 1693"/>
              <a:gd name="T41" fmla="*/ 1688 h 1693"/>
              <a:gd name="T42" fmla="*/ 803 w 1693"/>
              <a:gd name="T43" fmla="*/ 1691 h 1693"/>
              <a:gd name="T44" fmla="*/ 676 w 1693"/>
              <a:gd name="T45" fmla="*/ 1675 h 1693"/>
              <a:gd name="T46" fmla="*/ 555 w 1693"/>
              <a:gd name="T47" fmla="*/ 1641 h 1693"/>
              <a:gd name="T48" fmla="*/ 443 w 1693"/>
              <a:gd name="T49" fmla="*/ 1590 h 1693"/>
              <a:gd name="T50" fmla="*/ 340 w 1693"/>
              <a:gd name="T51" fmla="*/ 1524 h 1693"/>
              <a:gd name="T52" fmla="*/ 249 w 1693"/>
              <a:gd name="T53" fmla="*/ 1444 h 1693"/>
              <a:gd name="T54" fmla="*/ 168 w 1693"/>
              <a:gd name="T55" fmla="*/ 1353 h 1693"/>
              <a:gd name="T56" fmla="*/ 102 w 1693"/>
              <a:gd name="T57" fmla="*/ 1249 h 1693"/>
              <a:gd name="T58" fmla="*/ 51 w 1693"/>
              <a:gd name="T59" fmla="*/ 1136 h 1693"/>
              <a:gd name="T60" fmla="*/ 18 w 1693"/>
              <a:gd name="T61" fmla="*/ 1016 h 1693"/>
              <a:gd name="T62" fmla="*/ 1 w 1693"/>
              <a:gd name="T63" fmla="*/ 889 h 1693"/>
              <a:gd name="T64" fmla="*/ 5 w 1693"/>
              <a:gd name="T65" fmla="*/ 759 h 1693"/>
              <a:gd name="T66" fmla="*/ 26 w 1693"/>
              <a:gd name="T67" fmla="*/ 634 h 1693"/>
              <a:gd name="T68" fmla="*/ 67 w 1693"/>
              <a:gd name="T69" fmla="*/ 516 h 1693"/>
              <a:gd name="T70" fmla="*/ 122 w 1693"/>
              <a:gd name="T71" fmla="*/ 407 h 1693"/>
              <a:gd name="T72" fmla="*/ 193 w 1693"/>
              <a:gd name="T73" fmla="*/ 307 h 1693"/>
              <a:gd name="T74" fmla="*/ 277 w 1693"/>
              <a:gd name="T75" fmla="*/ 219 h 1693"/>
              <a:gd name="T76" fmla="*/ 374 w 1693"/>
              <a:gd name="T77" fmla="*/ 144 h 1693"/>
              <a:gd name="T78" fmla="*/ 479 w 1693"/>
              <a:gd name="T79" fmla="*/ 82 h 1693"/>
              <a:gd name="T80" fmla="*/ 595 w 1693"/>
              <a:gd name="T81" fmla="*/ 37 h 1693"/>
              <a:gd name="T82" fmla="*/ 717 w 1693"/>
              <a:gd name="T83" fmla="*/ 9 h 1693"/>
              <a:gd name="T84" fmla="*/ 847 w 1693"/>
              <a:gd name="T85" fmla="*/ 0 h 1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93" h="1693">
                <a:moveTo>
                  <a:pt x="847" y="0"/>
                </a:moveTo>
                <a:lnTo>
                  <a:pt x="890" y="1"/>
                </a:lnTo>
                <a:lnTo>
                  <a:pt x="934" y="3"/>
                </a:lnTo>
                <a:lnTo>
                  <a:pt x="976" y="9"/>
                </a:lnTo>
                <a:lnTo>
                  <a:pt x="1018" y="16"/>
                </a:lnTo>
                <a:lnTo>
                  <a:pt x="1059" y="26"/>
                </a:lnTo>
                <a:lnTo>
                  <a:pt x="1098" y="37"/>
                </a:lnTo>
                <a:lnTo>
                  <a:pt x="1138" y="51"/>
                </a:lnTo>
                <a:lnTo>
                  <a:pt x="1176" y="66"/>
                </a:lnTo>
                <a:lnTo>
                  <a:pt x="1214" y="82"/>
                </a:lnTo>
                <a:lnTo>
                  <a:pt x="1250" y="102"/>
                </a:lnTo>
                <a:lnTo>
                  <a:pt x="1286" y="122"/>
                </a:lnTo>
                <a:lnTo>
                  <a:pt x="1321" y="144"/>
                </a:lnTo>
                <a:lnTo>
                  <a:pt x="1353" y="168"/>
                </a:lnTo>
                <a:lnTo>
                  <a:pt x="1386" y="193"/>
                </a:lnTo>
                <a:lnTo>
                  <a:pt x="1416" y="219"/>
                </a:lnTo>
                <a:lnTo>
                  <a:pt x="1446" y="247"/>
                </a:lnTo>
                <a:lnTo>
                  <a:pt x="1473" y="277"/>
                </a:lnTo>
                <a:lnTo>
                  <a:pt x="1500" y="307"/>
                </a:lnTo>
                <a:lnTo>
                  <a:pt x="1525" y="340"/>
                </a:lnTo>
                <a:lnTo>
                  <a:pt x="1549" y="372"/>
                </a:lnTo>
                <a:lnTo>
                  <a:pt x="1571" y="407"/>
                </a:lnTo>
                <a:lnTo>
                  <a:pt x="1591" y="442"/>
                </a:lnTo>
                <a:lnTo>
                  <a:pt x="1610" y="479"/>
                </a:lnTo>
                <a:lnTo>
                  <a:pt x="1627" y="516"/>
                </a:lnTo>
                <a:lnTo>
                  <a:pt x="1642" y="555"/>
                </a:lnTo>
                <a:lnTo>
                  <a:pt x="1655" y="594"/>
                </a:lnTo>
                <a:lnTo>
                  <a:pt x="1667" y="634"/>
                </a:lnTo>
                <a:lnTo>
                  <a:pt x="1676" y="675"/>
                </a:lnTo>
                <a:lnTo>
                  <a:pt x="1684" y="717"/>
                </a:lnTo>
                <a:lnTo>
                  <a:pt x="1688" y="759"/>
                </a:lnTo>
                <a:lnTo>
                  <a:pt x="1692" y="802"/>
                </a:lnTo>
                <a:lnTo>
                  <a:pt x="1693" y="846"/>
                </a:lnTo>
                <a:lnTo>
                  <a:pt x="1692" y="889"/>
                </a:lnTo>
                <a:lnTo>
                  <a:pt x="1688" y="932"/>
                </a:lnTo>
                <a:lnTo>
                  <a:pt x="1684" y="974"/>
                </a:lnTo>
                <a:lnTo>
                  <a:pt x="1676" y="1016"/>
                </a:lnTo>
                <a:lnTo>
                  <a:pt x="1667" y="1057"/>
                </a:lnTo>
                <a:lnTo>
                  <a:pt x="1655" y="1098"/>
                </a:lnTo>
                <a:lnTo>
                  <a:pt x="1642" y="1136"/>
                </a:lnTo>
                <a:lnTo>
                  <a:pt x="1627" y="1175"/>
                </a:lnTo>
                <a:lnTo>
                  <a:pt x="1610" y="1213"/>
                </a:lnTo>
                <a:lnTo>
                  <a:pt x="1591" y="1249"/>
                </a:lnTo>
                <a:lnTo>
                  <a:pt x="1571" y="1284"/>
                </a:lnTo>
                <a:lnTo>
                  <a:pt x="1549" y="1319"/>
                </a:lnTo>
                <a:lnTo>
                  <a:pt x="1525" y="1353"/>
                </a:lnTo>
                <a:lnTo>
                  <a:pt x="1500" y="1384"/>
                </a:lnTo>
                <a:lnTo>
                  <a:pt x="1473" y="1415"/>
                </a:lnTo>
                <a:lnTo>
                  <a:pt x="1446" y="1444"/>
                </a:lnTo>
                <a:lnTo>
                  <a:pt x="1416" y="1473"/>
                </a:lnTo>
                <a:lnTo>
                  <a:pt x="1386" y="1499"/>
                </a:lnTo>
                <a:lnTo>
                  <a:pt x="1353" y="1524"/>
                </a:lnTo>
                <a:lnTo>
                  <a:pt x="1321" y="1547"/>
                </a:lnTo>
                <a:lnTo>
                  <a:pt x="1286" y="1570"/>
                </a:lnTo>
                <a:lnTo>
                  <a:pt x="1250" y="1590"/>
                </a:lnTo>
                <a:lnTo>
                  <a:pt x="1214" y="1609"/>
                </a:lnTo>
                <a:lnTo>
                  <a:pt x="1176" y="1625"/>
                </a:lnTo>
                <a:lnTo>
                  <a:pt x="1138" y="1641"/>
                </a:lnTo>
                <a:lnTo>
                  <a:pt x="1098" y="1654"/>
                </a:lnTo>
                <a:lnTo>
                  <a:pt x="1059" y="1665"/>
                </a:lnTo>
                <a:lnTo>
                  <a:pt x="1018" y="1675"/>
                </a:lnTo>
                <a:lnTo>
                  <a:pt x="976" y="1683"/>
                </a:lnTo>
                <a:lnTo>
                  <a:pt x="934" y="1688"/>
                </a:lnTo>
                <a:lnTo>
                  <a:pt x="890" y="1691"/>
                </a:lnTo>
                <a:lnTo>
                  <a:pt x="847" y="1693"/>
                </a:lnTo>
                <a:lnTo>
                  <a:pt x="803" y="1691"/>
                </a:lnTo>
                <a:lnTo>
                  <a:pt x="761" y="1688"/>
                </a:lnTo>
                <a:lnTo>
                  <a:pt x="717" y="1683"/>
                </a:lnTo>
                <a:lnTo>
                  <a:pt x="676" y="1675"/>
                </a:lnTo>
                <a:lnTo>
                  <a:pt x="636" y="1665"/>
                </a:lnTo>
                <a:lnTo>
                  <a:pt x="595" y="1654"/>
                </a:lnTo>
                <a:lnTo>
                  <a:pt x="555" y="1641"/>
                </a:lnTo>
                <a:lnTo>
                  <a:pt x="517" y="1625"/>
                </a:lnTo>
                <a:lnTo>
                  <a:pt x="479" y="1609"/>
                </a:lnTo>
                <a:lnTo>
                  <a:pt x="443" y="1590"/>
                </a:lnTo>
                <a:lnTo>
                  <a:pt x="407" y="1570"/>
                </a:lnTo>
                <a:lnTo>
                  <a:pt x="374" y="1547"/>
                </a:lnTo>
                <a:lnTo>
                  <a:pt x="340" y="1524"/>
                </a:lnTo>
                <a:lnTo>
                  <a:pt x="309" y="1499"/>
                </a:lnTo>
                <a:lnTo>
                  <a:pt x="277" y="1473"/>
                </a:lnTo>
                <a:lnTo>
                  <a:pt x="249" y="1444"/>
                </a:lnTo>
                <a:lnTo>
                  <a:pt x="220" y="1415"/>
                </a:lnTo>
                <a:lnTo>
                  <a:pt x="193" y="1384"/>
                </a:lnTo>
                <a:lnTo>
                  <a:pt x="168" y="1353"/>
                </a:lnTo>
                <a:lnTo>
                  <a:pt x="145" y="1319"/>
                </a:lnTo>
                <a:lnTo>
                  <a:pt x="122" y="1284"/>
                </a:lnTo>
                <a:lnTo>
                  <a:pt x="102" y="1249"/>
                </a:lnTo>
                <a:lnTo>
                  <a:pt x="84" y="1213"/>
                </a:lnTo>
                <a:lnTo>
                  <a:pt x="67" y="1175"/>
                </a:lnTo>
                <a:lnTo>
                  <a:pt x="51" y="1136"/>
                </a:lnTo>
                <a:lnTo>
                  <a:pt x="38" y="1098"/>
                </a:lnTo>
                <a:lnTo>
                  <a:pt x="26" y="1057"/>
                </a:lnTo>
                <a:lnTo>
                  <a:pt x="18" y="1016"/>
                </a:lnTo>
                <a:lnTo>
                  <a:pt x="9" y="974"/>
                </a:lnTo>
                <a:lnTo>
                  <a:pt x="5" y="932"/>
                </a:lnTo>
                <a:lnTo>
                  <a:pt x="1" y="889"/>
                </a:lnTo>
                <a:lnTo>
                  <a:pt x="0" y="846"/>
                </a:lnTo>
                <a:lnTo>
                  <a:pt x="1" y="802"/>
                </a:lnTo>
                <a:lnTo>
                  <a:pt x="5" y="759"/>
                </a:lnTo>
                <a:lnTo>
                  <a:pt x="9" y="717"/>
                </a:lnTo>
                <a:lnTo>
                  <a:pt x="18" y="675"/>
                </a:lnTo>
                <a:lnTo>
                  <a:pt x="26" y="634"/>
                </a:lnTo>
                <a:lnTo>
                  <a:pt x="38" y="594"/>
                </a:lnTo>
                <a:lnTo>
                  <a:pt x="51" y="555"/>
                </a:lnTo>
                <a:lnTo>
                  <a:pt x="67" y="516"/>
                </a:lnTo>
                <a:lnTo>
                  <a:pt x="84" y="479"/>
                </a:lnTo>
                <a:lnTo>
                  <a:pt x="102" y="442"/>
                </a:lnTo>
                <a:lnTo>
                  <a:pt x="122" y="407"/>
                </a:lnTo>
                <a:lnTo>
                  <a:pt x="145" y="372"/>
                </a:lnTo>
                <a:lnTo>
                  <a:pt x="168" y="340"/>
                </a:lnTo>
                <a:lnTo>
                  <a:pt x="193" y="307"/>
                </a:lnTo>
                <a:lnTo>
                  <a:pt x="220" y="277"/>
                </a:lnTo>
                <a:lnTo>
                  <a:pt x="249" y="247"/>
                </a:lnTo>
                <a:lnTo>
                  <a:pt x="277" y="219"/>
                </a:lnTo>
                <a:lnTo>
                  <a:pt x="309" y="193"/>
                </a:lnTo>
                <a:lnTo>
                  <a:pt x="340" y="168"/>
                </a:lnTo>
                <a:lnTo>
                  <a:pt x="374" y="144"/>
                </a:lnTo>
                <a:lnTo>
                  <a:pt x="407" y="122"/>
                </a:lnTo>
                <a:lnTo>
                  <a:pt x="443" y="102"/>
                </a:lnTo>
                <a:lnTo>
                  <a:pt x="479" y="82"/>
                </a:lnTo>
                <a:lnTo>
                  <a:pt x="517" y="66"/>
                </a:lnTo>
                <a:lnTo>
                  <a:pt x="555" y="51"/>
                </a:lnTo>
                <a:lnTo>
                  <a:pt x="595" y="37"/>
                </a:lnTo>
                <a:lnTo>
                  <a:pt x="636" y="26"/>
                </a:lnTo>
                <a:lnTo>
                  <a:pt x="676" y="16"/>
                </a:lnTo>
                <a:lnTo>
                  <a:pt x="717" y="9"/>
                </a:lnTo>
                <a:lnTo>
                  <a:pt x="761" y="3"/>
                </a:lnTo>
                <a:lnTo>
                  <a:pt x="803" y="1"/>
                </a:lnTo>
                <a:lnTo>
                  <a:pt x="847" y="0"/>
                </a:lnTo>
                <a:close/>
              </a:path>
            </a:pathLst>
          </a:custGeom>
          <a:solidFill>
            <a:schemeClr val="accent4">
              <a:lumMod val="90000"/>
            </a:schemeClr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4" name="淘宝店chenying0907 9"/>
          <p:cNvSpPr/>
          <p:nvPr/>
        </p:nvSpPr>
        <p:spPr bwMode="auto">
          <a:xfrm>
            <a:off x="7811950" y="5231491"/>
            <a:ext cx="474644" cy="474815"/>
          </a:xfrm>
          <a:custGeom>
            <a:avLst/>
            <a:gdLst>
              <a:gd name="T0" fmla="*/ 934 w 1693"/>
              <a:gd name="T1" fmla="*/ 3 h 1693"/>
              <a:gd name="T2" fmla="*/ 1059 w 1693"/>
              <a:gd name="T3" fmla="*/ 26 h 1693"/>
              <a:gd name="T4" fmla="*/ 1176 w 1693"/>
              <a:gd name="T5" fmla="*/ 66 h 1693"/>
              <a:gd name="T6" fmla="*/ 1286 w 1693"/>
              <a:gd name="T7" fmla="*/ 122 h 1693"/>
              <a:gd name="T8" fmla="*/ 1386 w 1693"/>
              <a:gd name="T9" fmla="*/ 193 h 1693"/>
              <a:gd name="T10" fmla="*/ 1473 w 1693"/>
              <a:gd name="T11" fmla="*/ 277 h 1693"/>
              <a:gd name="T12" fmla="*/ 1549 w 1693"/>
              <a:gd name="T13" fmla="*/ 372 h 1693"/>
              <a:gd name="T14" fmla="*/ 1610 w 1693"/>
              <a:gd name="T15" fmla="*/ 479 h 1693"/>
              <a:gd name="T16" fmla="*/ 1655 w 1693"/>
              <a:gd name="T17" fmla="*/ 594 h 1693"/>
              <a:gd name="T18" fmla="*/ 1684 w 1693"/>
              <a:gd name="T19" fmla="*/ 717 h 1693"/>
              <a:gd name="T20" fmla="*/ 1693 w 1693"/>
              <a:gd name="T21" fmla="*/ 846 h 1693"/>
              <a:gd name="T22" fmla="*/ 1684 w 1693"/>
              <a:gd name="T23" fmla="*/ 974 h 1693"/>
              <a:gd name="T24" fmla="*/ 1655 w 1693"/>
              <a:gd name="T25" fmla="*/ 1098 h 1693"/>
              <a:gd name="T26" fmla="*/ 1610 w 1693"/>
              <a:gd name="T27" fmla="*/ 1213 h 1693"/>
              <a:gd name="T28" fmla="*/ 1549 w 1693"/>
              <a:gd name="T29" fmla="*/ 1319 h 1693"/>
              <a:gd name="T30" fmla="*/ 1473 w 1693"/>
              <a:gd name="T31" fmla="*/ 1415 h 1693"/>
              <a:gd name="T32" fmla="*/ 1386 w 1693"/>
              <a:gd name="T33" fmla="*/ 1499 h 1693"/>
              <a:gd name="T34" fmla="*/ 1286 w 1693"/>
              <a:gd name="T35" fmla="*/ 1570 h 1693"/>
              <a:gd name="T36" fmla="*/ 1176 w 1693"/>
              <a:gd name="T37" fmla="*/ 1625 h 1693"/>
              <a:gd name="T38" fmla="*/ 1059 w 1693"/>
              <a:gd name="T39" fmla="*/ 1665 h 1693"/>
              <a:gd name="T40" fmla="*/ 934 w 1693"/>
              <a:gd name="T41" fmla="*/ 1688 h 1693"/>
              <a:gd name="T42" fmla="*/ 803 w 1693"/>
              <a:gd name="T43" fmla="*/ 1691 h 1693"/>
              <a:gd name="T44" fmla="*/ 676 w 1693"/>
              <a:gd name="T45" fmla="*/ 1675 h 1693"/>
              <a:gd name="T46" fmla="*/ 555 w 1693"/>
              <a:gd name="T47" fmla="*/ 1641 h 1693"/>
              <a:gd name="T48" fmla="*/ 443 w 1693"/>
              <a:gd name="T49" fmla="*/ 1590 h 1693"/>
              <a:gd name="T50" fmla="*/ 340 w 1693"/>
              <a:gd name="T51" fmla="*/ 1524 h 1693"/>
              <a:gd name="T52" fmla="*/ 249 w 1693"/>
              <a:gd name="T53" fmla="*/ 1444 h 1693"/>
              <a:gd name="T54" fmla="*/ 168 w 1693"/>
              <a:gd name="T55" fmla="*/ 1353 h 1693"/>
              <a:gd name="T56" fmla="*/ 102 w 1693"/>
              <a:gd name="T57" fmla="*/ 1249 h 1693"/>
              <a:gd name="T58" fmla="*/ 51 w 1693"/>
              <a:gd name="T59" fmla="*/ 1136 h 1693"/>
              <a:gd name="T60" fmla="*/ 18 w 1693"/>
              <a:gd name="T61" fmla="*/ 1016 h 1693"/>
              <a:gd name="T62" fmla="*/ 1 w 1693"/>
              <a:gd name="T63" fmla="*/ 889 h 1693"/>
              <a:gd name="T64" fmla="*/ 5 w 1693"/>
              <a:gd name="T65" fmla="*/ 759 h 1693"/>
              <a:gd name="T66" fmla="*/ 26 w 1693"/>
              <a:gd name="T67" fmla="*/ 634 h 1693"/>
              <a:gd name="T68" fmla="*/ 67 w 1693"/>
              <a:gd name="T69" fmla="*/ 516 h 1693"/>
              <a:gd name="T70" fmla="*/ 122 w 1693"/>
              <a:gd name="T71" fmla="*/ 407 h 1693"/>
              <a:gd name="T72" fmla="*/ 193 w 1693"/>
              <a:gd name="T73" fmla="*/ 307 h 1693"/>
              <a:gd name="T74" fmla="*/ 277 w 1693"/>
              <a:gd name="T75" fmla="*/ 219 h 1693"/>
              <a:gd name="T76" fmla="*/ 374 w 1693"/>
              <a:gd name="T77" fmla="*/ 144 h 1693"/>
              <a:gd name="T78" fmla="*/ 479 w 1693"/>
              <a:gd name="T79" fmla="*/ 82 h 1693"/>
              <a:gd name="T80" fmla="*/ 595 w 1693"/>
              <a:gd name="T81" fmla="*/ 37 h 1693"/>
              <a:gd name="T82" fmla="*/ 717 w 1693"/>
              <a:gd name="T83" fmla="*/ 9 h 1693"/>
              <a:gd name="T84" fmla="*/ 847 w 1693"/>
              <a:gd name="T85" fmla="*/ 0 h 1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93" h="1693">
                <a:moveTo>
                  <a:pt x="847" y="0"/>
                </a:moveTo>
                <a:lnTo>
                  <a:pt x="890" y="1"/>
                </a:lnTo>
                <a:lnTo>
                  <a:pt x="934" y="3"/>
                </a:lnTo>
                <a:lnTo>
                  <a:pt x="976" y="9"/>
                </a:lnTo>
                <a:lnTo>
                  <a:pt x="1018" y="16"/>
                </a:lnTo>
                <a:lnTo>
                  <a:pt x="1059" y="26"/>
                </a:lnTo>
                <a:lnTo>
                  <a:pt x="1098" y="37"/>
                </a:lnTo>
                <a:lnTo>
                  <a:pt x="1138" y="51"/>
                </a:lnTo>
                <a:lnTo>
                  <a:pt x="1176" y="66"/>
                </a:lnTo>
                <a:lnTo>
                  <a:pt x="1214" y="82"/>
                </a:lnTo>
                <a:lnTo>
                  <a:pt x="1250" y="102"/>
                </a:lnTo>
                <a:lnTo>
                  <a:pt x="1286" y="122"/>
                </a:lnTo>
                <a:lnTo>
                  <a:pt x="1321" y="144"/>
                </a:lnTo>
                <a:lnTo>
                  <a:pt x="1353" y="168"/>
                </a:lnTo>
                <a:lnTo>
                  <a:pt x="1386" y="193"/>
                </a:lnTo>
                <a:lnTo>
                  <a:pt x="1416" y="219"/>
                </a:lnTo>
                <a:lnTo>
                  <a:pt x="1446" y="247"/>
                </a:lnTo>
                <a:lnTo>
                  <a:pt x="1473" y="277"/>
                </a:lnTo>
                <a:lnTo>
                  <a:pt x="1500" y="307"/>
                </a:lnTo>
                <a:lnTo>
                  <a:pt x="1525" y="340"/>
                </a:lnTo>
                <a:lnTo>
                  <a:pt x="1549" y="372"/>
                </a:lnTo>
                <a:lnTo>
                  <a:pt x="1571" y="407"/>
                </a:lnTo>
                <a:lnTo>
                  <a:pt x="1591" y="442"/>
                </a:lnTo>
                <a:lnTo>
                  <a:pt x="1610" y="479"/>
                </a:lnTo>
                <a:lnTo>
                  <a:pt x="1627" y="516"/>
                </a:lnTo>
                <a:lnTo>
                  <a:pt x="1642" y="555"/>
                </a:lnTo>
                <a:lnTo>
                  <a:pt x="1655" y="594"/>
                </a:lnTo>
                <a:lnTo>
                  <a:pt x="1667" y="634"/>
                </a:lnTo>
                <a:lnTo>
                  <a:pt x="1676" y="675"/>
                </a:lnTo>
                <a:lnTo>
                  <a:pt x="1684" y="717"/>
                </a:lnTo>
                <a:lnTo>
                  <a:pt x="1688" y="759"/>
                </a:lnTo>
                <a:lnTo>
                  <a:pt x="1692" y="802"/>
                </a:lnTo>
                <a:lnTo>
                  <a:pt x="1693" y="846"/>
                </a:lnTo>
                <a:lnTo>
                  <a:pt x="1692" y="889"/>
                </a:lnTo>
                <a:lnTo>
                  <a:pt x="1688" y="932"/>
                </a:lnTo>
                <a:lnTo>
                  <a:pt x="1684" y="974"/>
                </a:lnTo>
                <a:lnTo>
                  <a:pt x="1676" y="1016"/>
                </a:lnTo>
                <a:lnTo>
                  <a:pt x="1667" y="1057"/>
                </a:lnTo>
                <a:lnTo>
                  <a:pt x="1655" y="1098"/>
                </a:lnTo>
                <a:lnTo>
                  <a:pt x="1642" y="1136"/>
                </a:lnTo>
                <a:lnTo>
                  <a:pt x="1627" y="1175"/>
                </a:lnTo>
                <a:lnTo>
                  <a:pt x="1610" y="1213"/>
                </a:lnTo>
                <a:lnTo>
                  <a:pt x="1591" y="1249"/>
                </a:lnTo>
                <a:lnTo>
                  <a:pt x="1571" y="1284"/>
                </a:lnTo>
                <a:lnTo>
                  <a:pt x="1549" y="1319"/>
                </a:lnTo>
                <a:lnTo>
                  <a:pt x="1525" y="1353"/>
                </a:lnTo>
                <a:lnTo>
                  <a:pt x="1500" y="1384"/>
                </a:lnTo>
                <a:lnTo>
                  <a:pt x="1473" y="1415"/>
                </a:lnTo>
                <a:lnTo>
                  <a:pt x="1446" y="1444"/>
                </a:lnTo>
                <a:lnTo>
                  <a:pt x="1416" y="1473"/>
                </a:lnTo>
                <a:lnTo>
                  <a:pt x="1386" y="1499"/>
                </a:lnTo>
                <a:lnTo>
                  <a:pt x="1353" y="1524"/>
                </a:lnTo>
                <a:lnTo>
                  <a:pt x="1321" y="1547"/>
                </a:lnTo>
                <a:lnTo>
                  <a:pt x="1286" y="1570"/>
                </a:lnTo>
                <a:lnTo>
                  <a:pt x="1250" y="1590"/>
                </a:lnTo>
                <a:lnTo>
                  <a:pt x="1214" y="1609"/>
                </a:lnTo>
                <a:lnTo>
                  <a:pt x="1176" y="1625"/>
                </a:lnTo>
                <a:lnTo>
                  <a:pt x="1138" y="1641"/>
                </a:lnTo>
                <a:lnTo>
                  <a:pt x="1098" y="1654"/>
                </a:lnTo>
                <a:lnTo>
                  <a:pt x="1059" y="1665"/>
                </a:lnTo>
                <a:lnTo>
                  <a:pt x="1018" y="1675"/>
                </a:lnTo>
                <a:lnTo>
                  <a:pt x="976" y="1683"/>
                </a:lnTo>
                <a:lnTo>
                  <a:pt x="934" y="1688"/>
                </a:lnTo>
                <a:lnTo>
                  <a:pt x="890" y="1691"/>
                </a:lnTo>
                <a:lnTo>
                  <a:pt x="847" y="1693"/>
                </a:lnTo>
                <a:lnTo>
                  <a:pt x="803" y="1691"/>
                </a:lnTo>
                <a:lnTo>
                  <a:pt x="761" y="1688"/>
                </a:lnTo>
                <a:lnTo>
                  <a:pt x="717" y="1683"/>
                </a:lnTo>
                <a:lnTo>
                  <a:pt x="676" y="1675"/>
                </a:lnTo>
                <a:lnTo>
                  <a:pt x="636" y="1665"/>
                </a:lnTo>
                <a:lnTo>
                  <a:pt x="595" y="1654"/>
                </a:lnTo>
                <a:lnTo>
                  <a:pt x="555" y="1641"/>
                </a:lnTo>
                <a:lnTo>
                  <a:pt x="517" y="1625"/>
                </a:lnTo>
                <a:lnTo>
                  <a:pt x="479" y="1609"/>
                </a:lnTo>
                <a:lnTo>
                  <a:pt x="443" y="1590"/>
                </a:lnTo>
                <a:lnTo>
                  <a:pt x="407" y="1570"/>
                </a:lnTo>
                <a:lnTo>
                  <a:pt x="374" y="1547"/>
                </a:lnTo>
                <a:lnTo>
                  <a:pt x="340" y="1524"/>
                </a:lnTo>
                <a:lnTo>
                  <a:pt x="309" y="1499"/>
                </a:lnTo>
                <a:lnTo>
                  <a:pt x="277" y="1473"/>
                </a:lnTo>
                <a:lnTo>
                  <a:pt x="249" y="1444"/>
                </a:lnTo>
                <a:lnTo>
                  <a:pt x="220" y="1415"/>
                </a:lnTo>
                <a:lnTo>
                  <a:pt x="193" y="1384"/>
                </a:lnTo>
                <a:lnTo>
                  <a:pt x="168" y="1353"/>
                </a:lnTo>
                <a:lnTo>
                  <a:pt x="145" y="1319"/>
                </a:lnTo>
                <a:lnTo>
                  <a:pt x="122" y="1284"/>
                </a:lnTo>
                <a:lnTo>
                  <a:pt x="102" y="1249"/>
                </a:lnTo>
                <a:lnTo>
                  <a:pt x="84" y="1213"/>
                </a:lnTo>
                <a:lnTo>
                  <a:pt x="67" y="1175"/>
                </a:lnTo>
                <a:lnTo>
                  <a:pt x="51" y="1136"/>
                </a:lnTo>
                <a:lnTo>
                  <a:pt x="38" y="1098"/>
                </a:lnTo>
                <a:lnTo>
                  <a:pt x="26" y="1057"/>
                </a:lnTo>
                <a:lnTo>
                  <a:pt x="18" y="1016"/>
                </a:lnTo>
                <a:lnTo>
                  <a:pt x="9" y="974"/>
                </a:lnTo>
                <a:lnTo>
                  <a:pt x="5" y="932"/>
                </a:lnTo>
                <a:lnTo>
                  <a:pt x="1" y="889"/>
                </a:lnTo>
                <a:lnTo>
                  <a:pt x="0" y="846"/>
                </a:lnTo>
                <a:lnTo>
                  <a:pt x="1" y="802"/>
                </a:lnTo>
                <a:lnTo>
                  <a:pt x="5" y="759"/>
                </a:lnTo>
                <a:lnTo>
                  <a:pt x="9" y="717"/>
                </a:lnTo>
                <a:lnTo>
                  <a:pt x="18" y="675"/>
                </a:lnTo>
                <a:lnTo>
                  <a:pt x="26" y="634"/>
                </a:lnTo>
                <a:lnTo>
                  <a:pt x="38" y="594"/>
                </a:lnTo>
                <a:lnTo>
                  <a:pt x="51" y="555"/>
                </a:lnTo>
                <a:lnTo>
                  <a:pt x="67" y="516"/>
                </a:lnTo>
                <a:lnTo>
                  <a:pt x="84" y="479"/>
                </a:lnTo>
                <a:lnTo>
                  <a:pt x="102" y="442"/>
                </a:lnTo>
                <a:lnTo>
                  <a:pt x="122" y="407"/>
                </a:lnTo>
                <a:lnTo>
                  <a:pt x="145" y="372"/>
                </a:lnTo>
                <a:lnTo>
                  <a:pt x="168" y="340"/>
                </a:lnTo>
                <a:lnTo>
                  <a:pt x="193" y="307"/>
                </a:lnTo>
                <a:lnTo>
                  <a:pt x="220" y="277"/>
                </a:lnTo>
                <a:lnTo>
                  <a:pt x="249" y="247"/>
                </a:lnTo>
                <a:lnTo>
                  <a:pt x="277" y="219"/>
                </a:lnTo>
                <a:lnTo>
                  <a:pt x="309" y="193"/>
                </a:lnTo>
                <a:lnTo>
                  <a:pt x="340" y="168"/>
                </a:lnTo>
                <a:lnTo>
                  <a:pt x="374" y="144"/>
                </a:lnTo>
                <a:lnTo>
                  <a:pt x="407" y="122"/>
                </a:lnTo>
                <a:lnTo>
                  <a:pt x="443" y="102"/>
                </a:lnTo>
                <a:lnTo>
                  <a:pt x="479" y="82"/>
                </a:lnTo>
                <a:lnTo>
                  <a:pt x="517" y="66"/>
                </a:lnTo>
                <a:lnTo>
                  <a:pt x="555" y="51"/>
                </a:lnTo>
                <a:lnTo>
                  <a:pt x="595" y="37"/>
                </a:lnTo>
                <a:lnTo>
                  <a:pt x="636" y="26"/>
                </a:lnTo>
                <a:lnTo>
                  <a:pt x="676" y="16"/>
                </a:lnTo>
                <a:lnTo>
                  <a:pt x="717" y="9"/>
                </a:lnTo>
                <a:lnTo>
                  <a:pt x="761" y="3"/>
                </a:lnTo>
                <a:lnTo>
                  <a:pt x="803" y="1"/>
                </a:lnTo>
                <a:lnTo>
                  <a:pt x="84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6" name="淘宝店chenying0907 9"/>
          <p:cNvSpPr/>
          <p:nvPr/>
        </p:nvSpPr>
        <p:spPr bwMode="auto">
          <a:xfrm>
            <a:off x="3905727" y="5231491"/>
            <a:ext cx="474644" cy="474815"/>
          </a:xfrm>
          <a:custGeom>
            <a:avLst/>
            <a:gdLst>
              <a:gd name="T0" fmla="*/ 934 w 1693"/>
              <a:gd name="T1" fmla="*/ 3 h 1693"/>
              <a:gd name="T2" fmla="*/ 1059 w 1693"/>
              <a:gd name="T3" fmla="*/ 26 h 1693"/>
              <a:gd name="T4" fmla="*/ 1176 w 1693"/>
              <a:gd name="T5" fmla="*/ 66 h 1693"/>
              <a:gd name="T6" fmla="*/ 1286 w 1693"/>
              <a:gd name="T7" fmla="*/ 122 h 1693"/>
              <a:gd name="T8" fmla="*/ 1386 w 1693"/>
              <a:gd name="T9" fmla="*/ 193 h 1693"/>
              <a:gd name="T10" fmla="*/ 1473 w 1693"/>
              <a:gd name="T11" fmla="*/ 277 h 1693"/>
              <a:gd name="T12" fmla="*/ 1549 w 1693"/>
              <a:gd name="T13" fmla="*/ 372 h 1693"/>
              <a:gd name="T14" fmla="*/ 1610 w 1693"/>
              <a:gd name="T15" fmla="*/ 479 h 1693"/>
              <a:gd name="T16" fmla="*/ 1655 w 1693"/>
              <a:gd name="T17" fmla="*/ 594 h 1693"/>
              <a:gd name="T18" fmla="*/ 1684 w 1693"/>
              <a:gd name="T19" fmla="*/ 717 h 1693"/>
              <a:gd name="T20" fmla="*/ 1693 w 1693"/>
              <a:gd name="T21" fmla="*/ 846 h 1693"/>
              <a:gd name="T22" fmla="*/ 1684 w 1693"/>
              <a:gd name="T23" fmla="*/ 974 h 1693"/>
              <a:gd name="T24" fmla="*/ 1655 w 1693"/>
              <a:gd name="T25" fmla="*/ 1098 h 1693"/>
              <a:gd name="T26" fmla="*/ 1610 w 1693"/>
              <a:gd name="T27" fmla="*/ 1213 h 1693"/>
              <a:gd name="T28" fmla="*/ 1549 w 1693"/>
              <a:gd name="T29" fmla="*/ 1319 h 1693"/>
              <a:gd name="T30" fmla="*/ 1473 w 1693"/>
              <a:gd name="T31" fmla="*/ 1415 h 1693"/>
              <a:gd name="T32" fmla="*/ 1386 w 1693"/>
              <a:gd name="T33" fmla="*/ 1499 h 1693"/>
              <a:gd name="T34" fmla="*/ 1286 w 1693"/>
              <a:gd name="T35" fmla="*/ 1570 h 1693"/>
              <a:gd name="T36" fmla="*/ 1176 w 1693"/>
              <a:gd name="T37" fmla="*/ 1625 h 1693"/>
              <a:gd name="T38" fmla="*/ 1059 w 1693"/>
              <a:gd name="T39" fmla="*/ 1665 h 1693"/>
              <a:gd name="T40" fmla="*/ 934 w 1693"/>
              <a:gd name="T41" fmla="*/ 1688 h 1693"/>
              <a:gd name="T42" fmla="*/ 803 w 1693"/>
              <a:gd name="T43" fmla="*/ 1691 h 1693"/>
              <a:gd name="T44" fmla="*/ 676 w 1693"/>
              <a:gd name="T45" fmla="*/ 1675 h 1693"/>
              <a:gd name="T46" fmla="*/ 555 w 1693"/>
              <a:gd name="T47" fmla="*/ 1641 h 1693"/>
              <a:gd name="T48" fmla="*/ 443 w 1693"/>
              <a:gd name="T49" fmla="*/ 1590 h 1693"/>
              <a:gd name="T50" fmla="*/ 340 w 1693"/>
              <a:gd name="T51" fmla="*/ 1524 h 1693"/>
              <a:gd name="T52" fmla="*/ 249 w 1693"/>
              <a:gd name="T53" fmla="*/ 1444 h 1693"/>
              <a:gd name="T54" fmla="*/ 168 w 1693"/>
              <a:gd name="T55" fmla="*/ 1353 h 1693"/>
              <a:gd name="T56" fmla="*/ 102 w 1693"/>
              <a:gd name="T57" fmla="*/ 1249 h 1693"/>
              <a:gd name="T58" fmla="*/ 51 w 1693"/>
              <a:gd name="T59" fmla="*/ 1136 h 1693"/>
              <a:gd name="T60" fmla="*/ 18 w 1693"/>
              <a:gd name="T61" fmla="*/ 1016 h 1693"/>
              <a:gd name="T62" fmla="*/ 1 w 1693"/>
              <a:gd name="T63" fmla="*/ 889 h 1693"/>
              <a:gd name="T64" fmla="*/ 5 w 1693"/>
              <a:gd name="T65" fmla="*/ 759 h 1693"/>
              <a:gd name="T66" fmla="*/ 26 w 1693"/>
              <a:gd name="T67" fmla="*/ 634 h 1693"/>
              <a:gd name="T68" fmla="*/ 67 w 1693"/>
              <a:gd name="T69" fmla="*/ 516 h 1693"/>
              <a:gd name="T70" fmla="*/ 122 w 1693"/>
              <a:gd name="T71" fmla="*/ 407 h 1693"/>
              <a:gd name="T72" fmla="*/ 193 w 1693"/>
              <a:gd name="T73" fmla="*/ 307 h 1693"/>
              <a:gd name="T74" fmla="*/ 277 w 1693"/>
              <a:gd name="T75" fmla="*/ 219 h 1693"/>
              <a:gd name="T76" fmla="*/ 374 w 1693"/>
              <a:gd name="T77" fmla="*/ 144 h 1693"/>
              <a:gd name="T78" fmla="*/ 479 w 1693"/>
              <a:gd name="T79" fmla="*/ 82 h 1693"/>
              <a:gd name="T80" fmla="*/ 595 w 1693"/>
              <a:gd name="T81" fmla="*/ 37 h 1693"/>
              <a:gd name="T82" fmla="*/ 717 w 1693"/>
              <a:gd name="T83" fmla="*/ 9 h 1693"/>
              <a:gd name="T84" fmla="*/ 847 w 1693"/>
              <a:gd name="T85" fmla="*/ 0 h 1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93" h="1693">
                <a:moveTo>
                  <a:pt x="847" y="0"/>
                </a:moveTo>
                <a:lnTo>
                  <a:pt x="890" y="1"/>
                </a:lnTo>
                <a:lnTo>
                  <a:pt x="934" y="3"/>
                </a:lnTo>
                <a:lnTo>
                  <a:pt x="976" y="9"/>
                </a:lnTo>
                <a:lnTo>
                  <a:pt x="1018" y="16"/>
                </a:lnTo>
                <a:lnTo>
                  <a:pt x="1059" y="26"/>
                </a:lnTo>
                <a:lnTo>
                  <a:pt x="1098" y="37"/>
                </a:lnTo>
                <a:lnTo>
                  <a:pt x="1138" y="51"/>
                </a:lnTo>
                <a:lnTo>
                  <a:pt x="1176" y="66"/>
                </a:lnTo>
                <a:lnTo>
                  <a:pt x="1214" y="82"/>
                </a:lnTo>
                <a:lnTo>
                  <a:pt x="1250" y="102"/>
                </a:lnTo>
                <a:lnTo>
                  <a:pt x="1286" y="122"/>
                </a:lnTo>
                <a:lnTo>
                  <a:pt x="1321" y="144"/>
                </a:lnTo>
                <a:lnTo>
                  <a:pt x="1353" y="168"/>
                </a:lnTo>
                <a:lnTo>
                  <a:pt x="1386" y="193"/>
                </a:lnTo>
                <a:lnTo>
                  <a:pt x="1416" y="219"/>
                </a:lnTo>
                <a:lnTo>
                  <a:pt x="1446" y="247"/>
                </a:lnTo>
                <a:lnTo>
                  <a:pt x="1473" y="277"/>
                </a:lnTo>
                <a:lnTo>
                  <a:pt x="1500" y="307"/>
                </a:lnTo>
                <a:lnTo>
                  <a:pt x="1525" y="340"/>
                </a:lnTo>
                <a:lnTo>
                  <a:pt x="1549" y="372"/>
                </a:lnTo>
                <a:lnTo>
                  <a:pt x="1571" y="407"/>
                </a:lnTo>
                <a:lnTo>
                  <a:pt x="1591" y="442"/>
                </a:lnTo>
                <a:lnTo>
                  <a:pt x="1610" y="479"/>
                </a:lnTo>
                <a:lnTo>
                  <a:pt x="1627" y="516"/>
                </a:lnTo>
                <a:lnTo>
                  <a:pt x="1642" y="555"/>
                </a:lnTo>
                <a:lnTo>
                  <a:pt x="1655" y="594"/>
                </a:lnTo>
                <a:lnTo>
                  <a:pt x="1667" y="634"/>
                </a:lnTo>
                <a:lnTo>
                  <a:pt x="1676" y="675"/>
                </a:lnTo>
                <a:lnTo>
                  <a:pt x="1684" y="717"/>
                </a:lnTo>
                <a:lnTo>
                  <a:pt x="1688" y="759"/>
                </a:lnTo>
                <a:lnTo>
                  <a:pt x="1692" y="802"/>
                </a:lnTo>
                <a:lnTo>
                  <a:pt x="1693" y="846"/>
                </a:lnTo>
                <a:lnTo>
                  <a:pt x="1692" y="889"/>
                </a:lnTo>
                <a:lnTo>
                  <a:pt x="1688" y="932"/>
                </a:lnTo>
                <a:lnTo>
                  <a:pt x="1684" y="974"/>
                </a:lnTo>
                <a:lnTo>
                  <a:pt x="1676" y="1016"/>
                </a:lnTo>
                <a:lnTo>
                  <a:pt x="1667" y="1057"/>
                </a:lnTo>
                <a:lnTo>
                  <a:pt x="1655" y="1098"/>
                </a:lnTo>
                <a:lnTo>
                  <a:pt x="1642" y="1136"/>
                </a:lnTo>
                <a:lnTo>
                  <a:pt x="1627" y="1175"/>
                </a:lnTo>
                <a:lnTo>
                  <a:pt x="1610" y="1213"/>
                </a:lnTo>
                <a:lnTo>
                  <a:pt x="1591" y="1249"/>
                </a:lnTo>
                <a:lnTo>
                  <a:pt x="1571" y="1284"/>
                </a:lnTo>
                <a:lnTo>
                  <a:pt x="1549" y="1319"/>
                </a:lnTo>
                <a:lnTo>
                  <a:pt x="1525" y="1353"/>
                </a:lnTo>
                <a:lnTo>
                  <a:pt x="1500" y="1384"/>
                </a:lnTo>
                <a:lnTo>
                  <a:pt x="1473" y="1415"/>
                </a:lnTo>
                <a:lnTo>
                  <a:pt x="1446" y="1444"/>
                </a:lnTo>
                <a:lnTo>
                  <a:pt x="1416" y="1473"/>
                </a:lnTo>
                <a:lnTo>
                  <a:pt x="1386" y="1499"/>
                </a:lnTo>
                <a:lnTo>
                  <a:pt x="1353" y="1524"/>
                </a:lnTo>
                <a:lnTo>
                  <a:pt x="1321" y="1547"/>
                </a:lnTo>
                <a:lnTo>
                  <a:pt x="1286" y="1570"/>
                </a:lnTo>
                <a:lnTo>
                  <a:pt x="1250" y="1590"/>
                </a:lnTo>
                <a:lnTo>
                  <a:pt x="1214" y="1609"/>
                </a:lnTo>
                <a:lnTo>
                  <a:pt x="1176" y="1625"/>
                </a:lnTo>
                <a:lnTo>
                  <a:pt x="1138" y="1641"/>
                </a:lnTo>
                <a:lnTo>
                  <a:pt x="1098" y="1654"/>
                </a:lnTo>
                <a:lnTo>
                  <a:pt x="1059" y="1665"/>
                </a:lnTo>
                <a:lnTo>
                  <a:pt x="1018" y="1675"/>
                </a:lnTo>
                <a:lnTo>
                  <a:pt x="976" y="1683"/>
                </a:lnTo>
                <a:lnTo>
                  <a:pt x="934" y="1688"/>
                </a:lnTo>
                <a:lnTo>
                  <a:pt x="890" y="1691"/>
                </a:lnTo>
                <a:lnTo>
                  <a:pt x="847" y="1693"/>
                </a:lnTo>
                <a:lnTo>
                  <a:pt x="803" y="1691"/>
                </a:lnTo>
                <a:lnTo>
                  <a:pt x="761" y="1688"/>
                </a:lnTo>
                <a:lnTo>
                  <a:pt x="717" y="1683"/>
                </a:lnTo>
                <a:lnTo>
                  <a:pt x="676" y="1675"/>
                </a:lnTo>
                <a:lnTo>
                  <a:pt x="636" y="1665"/>
                </a:lnTo>
                <a:lnTo>
                  <a:pt x="595" y="1654"/>
                </a:lnTo>
                <a:lnTo>
                  <a:pt x="555" y="1641"/>
                </a:lnTo>
                <a:lnTo>
                  <a:pt x="517" y="1625"/>
                </a:lnTo>
                <a:lnTo>
                  <a:pt x="479" y="1609"/>
                </a:lnTo>
                <a:lnTo>
                  <a:pt x="443" y="1590"/>
                </a:lnTo>
                <a:lnTo>
                  <a:pt x="407" y="1570"/>
                </a:lnTo>
                <a:lnTo>
                  <a:pt x="374" y="1547"/>
                </a:lnTo>
                <a:lnTo>
                  <a:pt x="340" y="1524"/>
                </a:lnTo>
                <a:lnTo>
                  <a:pt x="309" y="1499"/>
                </a:lnTo>
                <a:lnTo>
                  <a:pt x="277" y="1473"/>
                </a:lnTo>
                <a:lnTo>
                  <a:pt x="249" y="1444"/>
                </a:lnTo>
                <a:lnTo>
                  <a:pt x="220" y="1415"/>
                </a:lnTo>
                <a:lnTo>
                  <a:pt x="193" y="1384"/>
                </a:lnTo>
                <a:lnTo>
                  <a:pt x="168" y="1353"/>
                </a:lnTo>
                <a:lnTo>
                  <a:pt x="145" y="1319"/>
                </a:lnTo>
                <a:lnTo>
                  <a:pt x="122" y="1284"/>
                </a:lnTo>
                <a:lnTo>
                  <a:pt x="102" y="1249"/>
                </a:lnTo>
                <a:lnTo>
                  <a:pt x="84" y="1213"/>
                </a:lnTo>
                <a:lnTo>
                  <a:pt x="67" y="1175"/>
                </a:lnTo>
                <a:lnTo>
                  <a:pt x="51" y="1136"/>
                </a:lnTo>
                <a:lnTo>
                  <a:pt x="38" y="1098"/>
                </a:lnTo>
                <a:lnTo>
                  <a:pt x="26" y="1057"/>
                </a:lnTo>
                <a:lnTo>
                  <a:pt x="18" y="1016"/>
                </a:lnTo>
                <a:lnTo>
                  <a:pt x="9" y="974"/>
                </a:lnTo>
                <a:lnTo>
                  <a:pt x="5" y="932"/>
                </a:lnTo>
                <a:lnTo>
                  <a:pt x="1" y="889"/>
                </a:lnTo>
                <a:lnTo>
                  <a:pt x="0" y="846"/>
                </a:lnTo>
                <a:lnTo>
                  <a:pt x="1" y="802"/>
                </a:lnTo>
                <a:lnTo>
                  <a:pt x="5" y="759"/>
                </a:lnTo>
                <a:lnTo>
                  <a:pt x="9" y="717"/>
                </a:lnTo>
                <a:lnTo>
                  <a:pt x="18" y="675"/>
                </a:lnTo>
                <a:lnTo>
                  <a:pt x="26" y="634"/>
                </a:lnTo>
                <a:lnTo>
                  <a:pt x="38" y="594"/>
                </a:lnTo>
                <a:lnTo>
                  <a:pt x="51" y="555"/>
                </a:lnTo>
                <a:lnTo>
                  <a:pt x="67" y="516"/>
                </a:lnTo>
                <a:lnTo>
                  <a:pt x="84" y="479"/>
                </a:lnTo>
                <a:lnTo>
                  <a:pt x="102" y="442"/>
                </a:lnTo>
                <a:lnTo>
                  <a:pt x="122" y="407"/>
                </a:lnTo>
                <a:lnTo>
                  <a:pt x="145" y="372"/>
                </a:lnTo>
                <a:lnTo>
                  <a:pt x="168" y="340"/>
                </a:lnTo>
                <a:lnTo>
                  <a:pt x="193" y="307"/>
                </a:lnTo>
                <a:lnTo>
                  <a:pt x="220" y="277"/>
                </a:lnTo>
                <a:lnTo>
                  <a:pt x="249" y="247"/>
                </a:lnTo>
                <a:lnTo>
                  <a:pt x="277" y="219"/>
                </a:lnTo>
                <a:lnTo>
                  <a:pt x="309" y="193"/>
                </a:lnTo>
                <a:lnTo>
                  <a:pt x="340" y="168"/>
                </a:lnTo>
                <a:lnTo>
                  <a:pt x="374" y="144"/>
                </a:lnTo>
                <a:lnTo>
                  <a:pt x="407" y="122"/>
                </a:lnTo>
                <a:lnTo>
                  <a:pt x="443" y="102"/>
                </a:lnTo>
                <a:lnTo>
                  <a:pt x="479" y="82"/>
                </a:lnTo>
                <a:lnTo>
                  <a:pt x="517" y="66"/>
                </a:lnTo>
                <a:lnTo>
                  <a:pt x="555" y="51"/>
                </a:lnTo>
                <a:lnTo>
                  <a:pt x="595" y="37"/>
                </a:lnTo>
                <a:lnTo>
                  <a:pt x="636" y="26"/>
                </a:lnTo>
                <a:lnTo>
                  <a:pt x="676" y="16"/>
                </a:lnTo>
                <a:lnTo>
                  <a:pt x="717" y="9"/>
                </a:lnTo>
                <a:lnTo>
                  <a:pt x="761" y="3"/>
                </a:lnTo>
                <a:lnTo>
                  <a:pt x="803" y="1"/>
                </a:lnTo>
                <a:lnTo>
                  <a:pt x="84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893" tIns="60947" rIns="121893" bIns="60947" numCol="1" anchor="t" anchorCtr="0" compatLnSpc="1"/>
          <a:lstStyle/>
          <a:p>
            <a:endParaRPr lang="zh-CN" altLang="en-US" sz="240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21258" y="1463138"/>
            <a:ext cx="3105629" cy="415472"/>
          </a:xfrm>
          <a:prstGeom prst="roundRect">
            <a:avLst>
              <a:gd name="adj" fmla="val 0"/>
            </a:avLst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zh-CN" altLang="en-US" sz="19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1258" y="1872264"/>
            <a:ext cx="3077693" cy="553972"/>
          </a:xfrm>
          <a:prstGeom prst="roundRect">
            <a:avLst>
              <a:gd name="adj" fmla="val 0"/>
            </a:avLst>
          </a:prstGeom>
          <a:noFill/>
          <a:ln w="25400">
            <a:noFill/>
          </a:ln>
          <a:effectLst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Enter your content here, or paste your text by copying it.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21258" y="4975671"/>
            <a:ext cx="3105629" cy="415472"/>
          </a:xfrm>
          <a:prstGeom prst="roundRect">
            <a:avLst>
              <a:gd name="adj" fmla="val 0"/>
            </a:avLst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zh-CN" altLang="en-US" sz="19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21258" y="5384797"/>
            <a:ext cx="3077693" cy="553972"/>
          </a:xfrm>
          <a:prstGeom prst="roundRect">
            <a:avLst>
              <a:gd name="adj" fmla="val 0"/>
            </a:avLst>
          </a:prstGeom>
          <a:noFill/>
          <a:ln w="25400">
            <a:noFill/>
          </a:ln>
          <a:effectLst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Enter your content here, or paste your text by copying it.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365432" y="1463138"/>
            <a:ext cx="2806151" cy="415472"/>
          </a:xfrm>
          <a:prstGeom prst="roundRect">
            <a:avLst>
              <a:gd name="adj" fmla="val 0"/>
            </a:avLst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zh-CN" altLang="en-US" sz="19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365431" y="1872264"/>
            <a:ext cx="3077693" cy="553972"/>
          </a:xfrm>
          <a:prstGeom prst="roundRect">
            <a:avLst>
              <a:gd name="adj" fmla="val 0"/>
            </a:avLst>
          </a:prstGeom>
          <a:noFill/>
          <a:ln w="25400">
            <a:noFill/>
          </a:ln>
          <a:effectLst/>
        </p:spPr>
        <p:txBody>
          <a:bodyPr wrap="square" lIns="121893" tIns="60947" rIns="121893" bIns="60947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Enter your content here, or paste your text by copying it.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365432" y="5108522"/>
            <a:ext cx="2806151" cy="415472"/>
          </a:xfrm>
          <a:prstGeom prst="roundRect">
            <a:avLst>
              <a:gd name="adj" fmla="val 0"/>
            </a:avLst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zh-CN" altLang="en-US" sz="19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365431" y="5517651"/>
            <a:ext cx="3077693" cy="553972"/>
          </a:xfrm>
          <a:prstGeom prst="roundRect">
            <a:avLst>
              <a:gd name="adj" fmla="val 0"/>
            </a:avLst>
          </a:prstGeom>
          <a:noFill/>
          <a:ln w="25400">
            <a:noFill/>
          </a:ln>
          <a:effectLst/>
        </p:spPr>
        <p:txBody>
          <a:bodyPr wrap="square" lIns="121893" tIns="60947" rIns="121893" bIns="60947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Enter your content here, or paste your text by copying it.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967613" y="1743147"/>
            <a:ext cx="350871" cy="446250"/>
          </a:xfrm>
          <a:prstGeom prst="roundRect">
            <a:avLst>
              <a:gd name="adj" fmla="val 0"/>
            </a:avLst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en-US" altLang="zh-CN" sz="2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</a:t>
            </a:r>
            <a:endParaRPr lang="zh-CN" altLang="en-US" sz="2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67613" y="5247355"/>
            <a:ext cx="350871" cy="446250"/>
          </a:xfrm>
          <a:prstGeom prst="roundRect">
            <a:avLst>
              <a:gd name="adj" fmla="val 0"/>
            </a:avLst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en-US" altLang="zh-CN" sz="2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</a:t>
            </a:r>
            <a:endParaRPr lang="zh-CN" altLang="en-US" sz="2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872861" y="1750460"/>
            <a:ext cx="350871" cy="446250"/>
          </a:xfrm>
          <a:prstGeom prst="roundRect">
            <a:avLst>
              <a:gd name="adj" fmla="val 0"/>
            </a:avLst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en-US" altLang="zh-CN" sz="2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</a:t>
            </a:r>
            <a:endParaRPr lang="zh-CN" altLang="en-US" sz="2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885530" y="5238888"/>
            <a:ext cx="350871" cy="446250"/>
          </a:xfrm>
          <a:prstGeom prst="roundRect">
            <a:avLst>
              <a:gd name="adj" fmla="val 0"/>
            </a:avLst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algn="r"/>
            <a:r>
              <a:rPr lang="en-US" altLang="zh-CN" sz="2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</a:t>
            </a:r>
            <a:endParaRPr lang="zh-CN" altLang="en-US" sz="21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916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8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4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6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0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10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10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3" presetID="2" presetClass="entr" presetSubtype="8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5" dur="5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6" dur="5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9" dur="5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0" dur="5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1000"/>
                                            <p:tgtEl>
                                              <p:spTgt spid="9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1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10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1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2" presetID="2" presetClass="entr" presetSubtype="8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64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5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8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68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9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10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1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1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10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1" presetID="2" presetClass="entr" presetSubtype="2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83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4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2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87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8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10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4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6" dur="10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100" presetID="2" presetClass="entr" presetSubtype="2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02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03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2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06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07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bldLvl="0" animBg="1"/>
          <p:bldP spid="53" grpId="0" bldLvl="0" animBg="1"/>
          <p:bldP spid="55" grpId="0" bldLvl="0" animBg="1"/>
          <p:bldP spid="90" grpId="0" bldLvl="0" animBg="1"/>
          <p:bldP spid="92" grpId="0" bldLvl="0" animBg="1"/>
          <p:bldP spid="94" grpId="0" bldLvl="0" animBg="1"/>
          <p:bldP spid="96" grpId="0" bldLvl="0" animBg="1"/>
          <p:bldP spid="97" grpId="0"/>
          <p:bldP spid="98" grpId="0" bldLvl="0"/>
          <p:bldP spid="99" grpId="0"/>
          <p:bldP spid="100" grpId="0" bldLvl="0"/>
          <p:bldP spid="101" grpId="0"/>
          <p:bldP spid="102" grpId="0" bldLvl="0"/>
          <p:bldP spid="103" grpId="0"/>
          <p:bldP spid="104" grpId="0" bldLvl="0"/>
          <p:bldP spid="105" grpId="0"/>
          <p:bldP spid="106" grpId="0"/>
          <p:bldP spid="107" grpId="0"/>
          <p:bldP spid="108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8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2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4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6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0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10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10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3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5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1000"/>
                                            <p:tgtEl>
                                              <p:spTgt spid="9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1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1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10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1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10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2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10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1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1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10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1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10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4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6" dur="10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7" dur="1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1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10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5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4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6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7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bldLvl="0" animBg="1"/>
          <p:bldP spid="53" grpId="0" bldLvl="0" animBg="1"/>
          <p:bldP spid="55" grpId="0" bldLvl="0" animBg="1"/>
          <p:bldP spid="90" grpId="0" bldLvl="0" animBg="1"/>
          <p:bldP spid="92" grpId="0" bldLvl="0" animBg="1"/>
          <p:bldP spid="94" grpId="0" bldLvl="0" animBg="1"/>
          <p:bldP spid="96" grpId="0" bldLvl="0" animBg="1"/>
          <p:bldP spid="97" grpId="0"/>
          <p:bldP spid="98" grpId="0" bldLvl="0"/>
          <p:bldP spid="99" grpId="0"/>
          <p:bldP spid="100" grpId="0" bldLvl="0"/>
          <p:bldP spid="101" grpId="0"/>
          <p:bldP spid="102" grpId="0" bldLvl="0"/>
          <p:bldP spid="103" grpId="0"/>
          <p:bldP spid="104" grpId="0" bldLvl="0"/>
          <p:bldP spid="105" grpId="0"/>
          <p:bldP spid="106" grpId="0"/>
          <p:bldP spid="107" grpId="0"/>
          <p:bldP spid="108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hord 23"/>
          <p:cNvSpPr/>
          <p:nvPr/>
        </p:nvSpPr>
        <p:spPr>
          <a:xfrm rot="6745650">
            <a:off x="1202207" y="2641588"/>
            <a:ext cx="2325589" cy="2325589"/>
          </a:xfrm>
          <a:prstGeom prst="chord">
            <a:avLst>
              <a:gd name="adj1" fmla="val 4058279"/>
              <a:gd name="adj2" fmla="val 1484611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34" name="Isosceles Triangle 25"/>
          <p:cNvSpPr/>
          <p:nvPr/>
        </p:nvSpPr>
        <p:spPr>
          <a:xfrm rot="10800000">
            <a:off x="2164494" y="3955407"/>
            <a:ext cx="372095" cy="32077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35" name="Text Placeholder 3"/>
          <p:cNvSpPr txBox="1"/>
          <p:nvPr/>
        </p:nvSpPr>
        <p:spPr>
          <a:xfrm>
            <a:off x="1301533" y="4522898"/>
            <a:ext cx="2098017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indent="-228594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Begin.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The font is available in the panel.</a:t>
            </a:r>
          </a:p>
        </p:txBody>
      </p:sp>
      <p:grpSp>
        <p:nvGrpSpPr>
          <p:cNvPr id="36" name="Group 279"/>
          <p:cNvGrpSpPr/>
          <p:nvPr/>
        </p:nvGrpSpPr>
        <p:grpSpPr>
          <a:xfrm>
            <a:off x="2011300" y="1787967"/>
            <a:ext cx="678489" cy="678484"/>
            <a:chOff x="846989" y="1401020"/>
            <a:chExt cx="877416" cy="877416"/>
          </a:xfrm>
          <a:solidFill>
            <a:schemeClr val="accent1"/>
          </a:solidFill>
          <a:effectLst/>
        </p:grpSpPr>
        <p:sp>
          <p:nvSpPr>
            <p:cNvPr id="37" name="Teardrop 29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8" name="Oval 30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sz="1400" dirty="0">
                  <a:solidFill>
                    <a:schemeClr val="bg1"/>
                  </a:solidFill>
                  <a:cs typeface="+mn-ea"/>
                  <a:sym typeface="+mn-lt"/>
                </a:rPr>
                <a:t>90%</a:t>
              </a:r>
            </a:p>
          </p:txBody>
        </p:sp>
      </p:grpSp>
      <p:grpSp>
        <p:nvGrpSpPr>
          <p:cNvPr id="39" name="Group 279"/>
          <p:cNvGrpSpPr/>
          <p:nvPr/>
        </p:nvGrpSpPr>
        <p:grpSpPr>
          <a:xfrm>
            <a:off x="4447134" y="1813662"/>
            <a:ext cx="678489" cy="678484"/>
            <a:chOff x="846989" y="1401020"/>
            <a:chExt cx="877416" cy="877416"/>
          </a:xfrm>
          <a:solidFill>
            <a:schemeClr val="accent2"/>
          </a:solidFill>
          <a:effectLst/>
        </p:grpSpPr>
        <p:sp>
          <p:nvSpPr>
            <p:cNvPr id="40" name="Teardrop 32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1" name="Oval 3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sz="1400" dirty="0">
                  <a:solidFill>
                    <a:schemeClr val="bg1"/>
                  </a:solidFill>
                  <a:cs typeface="+mn-ea"/>
                  <a:sym typeface="+mn-lt"/>
                </a:rPr>
                <a:t>80%</a:t>
              </a:r>
            </a:p>
          </p:txBody>
        </p:sp>
      </p:grpSp>
      <p:grpSp>
        <p:nvGrpSpPr>
          <p:cNvPr id="42" name="Group 279"/>
          <p:cNvGrpSpPr/>
          <p:nvPr/>
        </p:nvGrpSpPr>
        <p:grpSpPr>
          <a:xfrm>
            <a:off x="6873308" y="1806607"/>
            <a:ext cx="678489" cy="678484"/>
            <a:chOff x="846989" y="1401020"/>
            <a:chExt cx="877416" cy="877416"/>
          </a:xfrm>
          <a:solidFill>
            <a:schemeClr val="accent3"/>
          </a:solidFill>
          <a:effectLst/>
        </p:grpSpPr>
        <p:sp>
          <p:nvSpPr>
            <p:cNvPr id="43" name="Teardrop 35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4" name="Oval 37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sz="1400" dirty="0">
                  <a:solidFill>
                    <a:schemeClr val="bg1"/>
                  </a:solidFill>
                  <a:cs typeface="+mn-ea"/>
                  <a:sym typeface="+mn-lt"/>
                </a:rPr>
                <a:t>70%</a:t>
              </a:r>
            </a:p>
          </p:txBody>
        </p:sp>
      </p:grpSp>
      <p:grpSp>
        <p:nvGrpSpPr>
          <p:cNvPr id="45" name="Group 279"/>
          <p:cNvGrpSpPr/>
          <p:nvPr/>
        </p:nvGrpSpPr>
        <p:grpSpPr>
          <a:xfrm>
            <a:off x="9330481" y="1813662"/>
            <a:ext cx="678489" cy="678484"/>
            <a:chOff x="846989" y="1401020"/>
            <a:chExt cx="877416" cy="877416"/>
          </a:xfrm>
          <a:solidFill>
            <a:schemeClr val="accent4"/>
          </a:solidFill>
          <a:effectLst/>
        </p:grpSpPr>
        <p:sp>
          <p:nvSpPr>
            <p:cNvPr id="46" name="Teardrop 39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7" name="Oval 40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30000"/>
                </a:lnSpc>
              </a:pPr>
              <a:r>
                <a:rPr lang="en-US" sz="1400" dirty="0">
                  <a:solidFill>
                    <a:schemeClr val="bg1"/>
                  </a:solidFill>
                  <a:cs typeface="+mn-ea"/>
                  <a:sym typeface="+mn-lt"/>
                </a:rPr>
                <a:t>95%</a:t>
              </a:r>
            </a:p>
          </p:txBody>
        </p:sp>
      </p:grpSp>
      <p:sp>
        <p:nvSpPr>
          <p:cNvPr id="48" name="Freeform 182"/>
          <p:cNvSpPr>
            <a:spLocks noEditPoints="1"/>
          </p:cNvSpPr>
          <p:nvPr/>
        </p:nvSpPr>
        <p:spPr bwMode="auto">
          <a:xfrm>
            <a:off x="2061418" y="2968486"/>
            <a:ext cx="606183" cy="566359"/>
          </a:xfrm>
          <a:custGeom>
            <a:avLst/>
            <a:gdLst/>
            <a:ahLst/>
            <a:cxnLst>
              <a:cxn ang="0">
                <a:pos x="70" y="24"/>
              </a:cxn>
              <a:cxn ang="0">
                <a:pos x="29" y="50"/>
              </a:cxn>
              <a:cxn ang="0">
                <a:pos x="0" y="26"/>
              </a:cxn>
              <a:cxn ang="0">
                <a:pos x="42" y="0"/>
              </a:cxn>
              <a:cxn ang="0">
                <a:pos x="70" y="24"/>
              </a:cxn>
              <a:cxn ang="0">
                <a:pos x="70" y="74"/>
              </a:cxn>
              <a:cxn ang="0">
                <a:pos x="42" y="98"/>
              </a:cxn>
              <a:cxn ang="0">
                <a:pos x="0" y="72"/>
              </a:cxn>
              <a:cxn ang="0">
                <a:pos x="29" y="50"/>
              </a:cxn>
              <a:cxn ang="0">
                <a:pos x="70" y="74"/>
              </a:cxn>
              <a:cxn ang="0">
                <a:pos x="109" y="104"/>
              </a:cxn>
              <a:cxn ang="0">
                <a:pos x="70" y="128"/>
              </a:cxn>
              <a:cxn ang="0">
                <a:pos x="70" y="128"/>
              </a:cxn>
              <a:cxn ang="0">
                <a:pos x="70" y="128"/>
              </a:cxn>
              <a:cxn ang="0">
                <a:pos x="70" y="128"/>
              </a:cxn>
              <a:cxn ang="0">
                <a:pos x="70" y="128"/>
              </a:cxn>
              <a:cxn ang="0">
                <a:pos x="29" y="104"/>
              </a:cxn>
              <a:cxn ang="0">
                <a:pos x="29" y="95"/>
              </a:cxn>
              <a:cxn ang="0">
                <a:pos x="42" y="102"/>
              </a:cxn>
              <a:cxn ang="0">
                <a:pos x="70" y="78"/>
              </a:cxn>
              <a:cxn ang="0">
                <a:pos x="70" y="78"/>
              </a:cxn>
              <a:cxn ang="0">
                <a:pos x="70" y="78"/>
              </a:cxn>
              <a:cxn ang="0">
                <a:pos x="70" y="78"/>
              </a:cxn>
              <a:cxn ang="0">
                <a:pos x="70" y="78"/>
              </a:cxn>
              <a:cxn ang="0">
                <a:pos x="98" y="102"/>
              </a:cxn>
              <a:cxn ang="0">
                <a:pos x="109" y="95"/>
              </a:cxn>
              <a:cxn ang="0">
                <a:pos x="109" y="104"/>
              </a:cxn>
              <a:cxn ang="0">
                <a:pos x="137" y="26"/>
              </a:cxn>
              <a:cxn ang="0">
                <a:pos x="111" y="50"/>
              </a:cxn>
              <a:cxn ang="0">
                <a:pos x="70" y="24"/>
              </a:cxn>
              <a:cxn ang="0">
                <a:pos x="98" y="0"/>
              </a:cxn>
              <a:cxn ang="0">
                <a:pos x="137" y="26"/>
              </a:cxn>
              <a:cxn ang="0">
                <a:pos x="137" y="72"/>
              </a:cxn>
              <a:cxn ang="0">
                <a:pos x="98" y="98"/>
              </a:cxn>
              <a:cxn ang="0">
                <a:pos x="70" y="74"/>
              </a:cxn>
              <a:cxn ang="0">
                <a:pos x="111" y="50"/>
              </a:cxn>
              <a:cxn ang="0">
                <a:pos x="137" y="72"/>
              </a:cxn>
            </a:cxnLst>
            <a:rect l="0" t="0" r="r" b="b"/>
            <a:pathLst>
              <a:path w="137" h="128">
                <a:moveTo>
                  <a:pt x="70" y="24"/>
                </a:moveTo>
                <a:lnTo>
                  <a:pt x="29" y="50"/>
                </a:lnTo>
                <a:lnTo>
                  <a:pt x="0" y="26"/>
                </a:lnTo>
                <a:lnTo>
                  <a:pt x="42" y="0"/>
                </a:lnTo>
                <a:lnTo>
                  <a:pt x="70" y="24"/>
                </a:lnTo>
                <a:close/>
                <a:moveTo>
                  <a:pt x="70" y="74"/>
                </a:moveTo>
                <a:lnTo>
                  <a:pt x="42" y="98"/>
                </a:lnTo>
                <a:lnTo>
                  <a:pt x="0" y="72"/>
                </a:lnTo>
                <a:lnTo>
                  <a:pt x="29" y="50"/>
                </a:lnTo>
                <a:lnTo>
                  <a:pt x="70" y="74"/>
                </a:lnTo>
                <a:close/>
                <a:moveTo>
                  <a:pt x="109" y="104"/>
                </a:moveTo>
                <a:lnTo>
                  <a:pt x="70" y="128"/>
                </a:lnTo>
                <a:lnTo>
                  <a:pt x="70" y="128"/>
                </a:lnTo>
                <a:lnTo>
                  <a:pt x="70" y="128"/>
                </a:lnTo>
                <a:lnTo>
                  <a:pt x="70" y="128"/>
                </a:lnTo>
                <a:lnTo>
                  <a:pt x="70" y="128"/>
                </a:lnTo>
                <a:lnTo>
                  <a:pt x="29" y="104"/>
                </a:lnTo>
                <a:lnTo>
                  <a:pt x="29" y="95"/>
                </a:lnTo>
                <a:lnTo>
                  <a:pt x="42" y="102"/>
                </a:lnTo>
                <a:lnTo>
                  <a:pt x="70" y="78"/>
                </a:lnTo>
                <a:lnTo>
                  <a:pt x="70" y="78"/>
                </a:lnTo>
                <a:lnTo>
                  <a:pt x="70" y="78"/>
                </a:lnTo>
                <a:lnTo>
                  <a:pt x="70" y="78"/>
                </a:lnTo>
                <a:lnTo>
                  <a:pt x="70" y="78"/>
                </a:lnTo>
                <a:lnTo>
                  <a:pt x="98" y="102"/>
                </a:lnTo>
                <a:lnTo>
                  <a:pt x="109" y="95"/>
                </a:lnTo>
                <a:lnTo>
                  <a:pt x="109" y="104"/>
                </a:lnTo>
                <a:close/>
                <a:moveTo>
                  <a:pt x="137" y="26"/>
                </a:moveTo>
                <a:lnTo>
                  <a:pt x="111" y="50"/>
                </a:lnTo>
                <a:lnTo>
                  <a:pt x="70" y="24"/>
                </a:lnTo>
                <a:lnTo>
                  <a:pt x="98" y="0"/>
                </a:lnTo>
                <a:lnTo>
                  <a:pt x="137" y="26"/>
                </a:lnTo>
                <a:close/>
                <a:moveTo>
                  <a:pt x="137" y="72"/>
                </a:moveTo>
                <a:lnTo>
                  <a:pt x="98" y="98"/>
                </a:lnTo>
                <a:lnTo>
                  <a:pt x="70" y="74"/>
                </a:lnTo>
                <a:lnTo>
                  <a:pt x="111" y="50"/>
                </a:lnTo>
                <a:lnTo>
                  <a:pt x="137" y="7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1627" tIns="55812" rIns="111627" bIns="55812" numCol="1" anchor="t" anchorCtr="0" compatLnSpc="1"/>
          <a:lstStyle/>
          <a:p>
            <a:pPr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49" name="Chord 46"/>
          <p:cNvSpPr/>
          <p:nvPr/>
        </p:nvSpPr>
        <p:spPr>
          <a:xfrm rot="6745650">
            <a:off x="3625911" y="2641588"/>
            <a:ext cx="2325589" cy="2325589"/>
          </a:xfrm>
          <a:prstGeom prst="chord">
            <a:avLst>
              <a:gd name="adj1" fmla="val 4058279"/>
              <a:gd name="adj2" fmla="val 1484611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50" name="Isosceles Triangle 47"/>
          <p:cNvSpPr/>
          <p:nvPr/>
        </p:nvSpPr>
        <p:spPr>
          <a:xfrm rot="10800000">
            <a:off x="4600331" y="3955407"/>
            <a:ext cx="372095" cy="32077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51" name="Text Placeholder 3"/>
          <p:cNvSpPr txBox="1"/>
          <p:nvPr/>
        </p:nvSpPr>
        <p:spPr>
          <a:xfrm>
            <a:off x="3741261" y="4522898"/>
            <a:ext cx="2098017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indent="-228594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Begin.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The font is available in the panel.</a:t>
            </a:r>
            <a:endParaRPr sz="12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52" name="Chord 49"/>
          <p:cNvSpPr/>
          <p:nvPr/>
        </p:nvSpPr>
        <p:spPr>
          <a:xfrm rot="6745650">
            <a:off x="6052082" y="2641588"/>
            <a:ext cx="2325589" cy="2325589"/>
          </a:xfrm>
          <a:prstGeom prst="chord">
            <a:avLst>
              <a:gd name="adj1" fmla="val 4058279"/>
              <a:gd name="adj2" fmla="val 1484611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53" name="Isosceles Triangle 50"/>
          <p:cNvSpPr/>
          <p:nvPr/>
        </p:nvSpPr>
        <p:spPr>
          <a:xfrm rot="10800000">
            <a:off x="7026503" y="3955407"/>
            <a:ext cx="372095" cy="320771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54" name="Text Placeholder 3"/>
          <p:cNvSpPr txBox="1"/>
          <p:nvPr/>
        </p:nvSpPr>
        <p:spPr>
          <a:xfrm>
            <a:off x="6180990" y="4522898"/>
            <a:ext cx="2098017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indent="-228594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Begin.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The font is available in the panel.</a:t>
            </a:r>
            <a:endParaRPr sz="12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55" name="Chord 52"/>
          <p:cNvSpPr/>
          <p:nvPr/>
        </p:nvSpPr>
        <p:spPr>
          <a:xfrm rot="6745650">
            <a:off x="8509256" y="2641588"/>
            <a:ext cx="2325589" cy="2325589"/>
          </a:xfrm>
          <a:prstGeom prst="chord">
            <a:avLst>
              <a:gd name="adj1" fmla="val 4058279"/>
              <a:gd name="adj2" fmla="val 1484611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56" name="Isosceles Triangle 53"/>
          <p:cNvSpPr/>
          <p:nvPr/>
        </p:nvSpPr>
        <p:spPr>
          <a:xfrm rot="10800000">
            <a:off x="9483675" y="3955407"/>
            <a:ext cx="372095" cy="32077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57" name="Text Placeholder 3"/>
          <p:cNvSpPr txBox="1"/>
          <p:nvPr/>
        </p:nvSpPr>
        <p:spPr>
          <a:xfrm>
            <a:off x="8620717" y="4522898"/>
            <a:ext cx="2098017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indent="-228594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Begin.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The font is available in the panel.</a:t>
            </a:r>
            <a:endParaRPr sz="12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58" name="Freeform 172"/>
          <p:cNvSpPr>
            <a:spLocks noEditPoints="1"/>
          </p:cNvSpPr>
          <p:nvPr/>
        </p:nvSpPr>
        <p:spPr bwMode="auto">
          <a:xfrm>
            <a:off x="4484697" y="3095681"/>
            <a:ext cx="603367" cy="439160"/>
          </a:xfrm>
          <a:custGeom>
            <a:avLst/>
            <a:gdLst/>
            <a:ahLst/>
            <a:cxnLst>
              <a:cxn ang="0">
                <a:pos x="59" y="53"/>
              </a:cxn>
              <a:cxn ang="0">
                <a:pos x="17" y="53"/>
              </a:cxn>
              <a:cxn ang="0">
                <a:pos x="0" y="36"/>
              </a:cxn>
              <a:cxn ang="0">
                <a:pos x="10" y="21"/>
              </a:cxn>
              <a:cxn ang="0">
                <a:pos x="10" y="19"/>
              </a:cxn>
              <a:cxn ang="0">
                <a:pos x="30" y="0"/>
              </a:cxn>
              <a:cxn ang="0">
                <a:pos x="48" y="12"/>
              </a:cxn>
              <a:cxn ang="0">
                <a:pos x="54" y="9"/>
              </a:cxn>
              <a:cxn ang="0">
                <a:pos x="64" y="19"/>
              </a:cxn>
              <a:cxn ang="0">
                <a:pos x="62" y="24"/>
              </a:cxn>
              <a:cxn ang="0">
                <a:pos x="73" y="38"/>
              </a:cxn>
              <a:cxn ang="0">
                <a:pos x="59" y="53"/>
              </a:cxn>
              <a:cxn ang="0">
                <a:pos x="49" y="27"/>
              </a:cxn>
              <a:cxn ang="0">
                <a:pos x="35" y="13"/>
              </a:cxn>
              <a:cxn ang="0">
                <a:pos x="34" y="13"/>
              </a:cxn>
              <a:cxn ang="0">
                <a:pos x="34" y="13"/>
              </a:cxn>
              <a:cxn ang="0">
                <a:pos x="20" y="27"/>
              </a:cxn>
              <a:cxn ang="0">
                <a:pos x="20" y="27"/>
              </a:cxn>
              <a:cxn ang="0">
                <a:pos x="21" y="29"/>
              </a:cxn>
              <a:cxn ang="0">
                <a:pos x="30" y="29"/>
              </a:cxn>
              <a:cxn ang="0">
                <a:pos x="30" y="42"/>
              </a:cxn>
              <a:cxn ang="0">
                <a:pos x="31" y="43"/>
              </a:cxn>
              <a:cxn ang="0">
                <a:pos x="38" y="43"/>
              </a:cxn>
              <a:cxn ang="0">
                <a:pos x="39" y="42"/>
              </a:cxn>
              <a:cxn ang="0">
                <a:pos x="39" y="29"/>
              </a:cxn>
              <a:cxn ang="0">
                <a:pos x="48" y="29"/>
              </a:cxn>
              <a:cxn ang="0">
                <a:pos x="49" y="27"/>
              </a:cxn>
              <a:cxn ang="0">
                <a:pos x="49" y="27"/>
              </a:cxn>
            </a:cxnLst>
            <a:rect l="0" t="0" r="r" b="b"/>
            <a:pathLst>
              <a:path w="73" h="53">
                <a:moveTo>
                  <a:pt x="59" y="53"/>
                </a:moveTo>
                <a:cubicBezTo>
                  <a:pt x="17" y="53"/>
                  <a:pt x="17" y="53"/>
                  <a:pt x="17" y="53"/>
                </a:cubicBezTo>
                <a:cubicBezTo>
                  <a:pt x="8" y="53"/>
                  <a:pt x="0" y="45"/>
                  <a:pt x="0" y="36"/>
                </a:cubicBezTo>
                <a:cubicBezTo>
                  <a:pt x="0" y="29"/>
                  <a:pt x="4" y="23"/>
                  <a:pt x="10" y="21"/>
                </a:cubicBezTo>
                <a:cubicBezTo>
                  <a:pt x="10" y="20"/>
                  <a:pt x="10" y="20"/>
                  <a:pt x="10" y="19"/>
                </a:cubicBezTo>
                <a:cubicBezTo>
                  <a:pt x="10" y="8"/>
                  <a:pt x="19" y="0"/>
                  <a:pt x="30" y="0"/>
                </a:cubicBezTo>
                <a:cubicBezTo>
                  <a:pt x="37" y="0"/>
                  <a:pt x="45" y="4"/>
                  <a:pt x="48" y="12"/>
                </a:cubicBezTo>
                <a:cubicBezTo>
                  <a:pt x="49" y="10"/>
                  <a:pt x="52" y="9"/>
                  <a:pt x="54" y="9"/>
                </a:cubicBezTo>
                <a:cubicBezTo>
                  <a:pt x="59" y="9"/>
                  <a:pt x="64" y="14"/>
                  <a:pt x="64" y="19"/>
                </a:cubicBezTo>
                <a:cubicBezTo>
                  <a:pt x="64" y="21"/>
                  <a:pt x="63" y="23"/>
                  <a:pt x="62" y="24"/>
                </a:cubicBezTo>
                <a:cubicBezTo>
                  <a:pt x="69" y="26"/>
                  <a:pt x="73" y="32"/>
                  <a:pt x="73" y="38"/>
                </a:cubicBezTo>
                <a:cubicBezTo>
                  <a:pt x="73" y="46"/>
                  <a:pt x="67" y="53"/>
                  <a:pt x="59" y="53"/>
                </a:cubicBezTo>
                <a:close/>
                <a:moveTo>
                  <a:pt x="49" y="27"/>
                </a:moveTo>
                <a:cubicBezTo>
                  <a:pt x="35" y="13"/>
                  <a:pt x="35" y="13"/>
                  <a:pt x="35" y="13"/>
                </a:cubicBezTo>
                <a:cubicBezTo>
                  <a:pt x="35" y="13"/>
                  <a:pt x="35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28"/>
                  <a:pt x="20" y="29"/>
                  <a:pt x="21" y="29"/>
                </a:cubicBezTo>
                <a:cubicBezTo>
                  <a:pt x="30" y="29"/>
                  <a:pt x="30" y="29"/>
                  <a:pt x="30" y="29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43"/>
                  <a:pt x="30" y="43"/>
                  <a:pt x="31" y="43"/>
                </a:cubicBezTo>
                <a:cubicBezTo>
                  <a:pt x="38" y="43"/>
                  <a:pt x="38" y="43"/>
                  <a:pt x="38" y="43"/>
                </a:cubicBezTo>
                <a:cubicBezTo>
                  <a:pt x="39" y="43"/>
                  <a:pt x="39" y="43"/>
                  <a:pt x="39" y="42"/>
                </a:cubicBezTo>
                <a:cubicBezTo>
                  <a:pt x="39" y="29"/>
                  <a:pt x="39" y="29"/>
                  <a:pt x="39" y="29"/>
                </a:cubicBezTo>
                <a:cubicBezTo>
                  <a:pt x="48" y="29"/>
                  <a:pt x="48" y="29"/>
                  <a:pt x="48" y="29"/>
                </a:cubicBezTo>
                <a:cubicBezTo>
                  <a:pt x="49" y="29"/>
                  <a:pt x="49" y="28"/>
                  <a:pt x="49" y="27"/>
                </a:cubicBezTo>
                <a:cubicBezTo>
                  <a:pt x="49" y="27"/>
                  <a:pt x="49" y="27"/>
                  <a:pt x="49" y="2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1627" tIns="55812" rIns="111627" bIns="55812" numCol="1" anchor="t" anchorCtr="0" compatLnSpc="1"/>
          <a:lstStyle/>
          <a:p>
            <a:pPr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59" name="Freeform 122"/>
          <p:cNvSpPr>
            <a:spLocks noEditPoints="1"/>
          </p:cNvSpPr>
          <p:nvPr/>
        </p:nvSpPr>
        <p:spPr bwMode="auto">
          <a:xfrm>
            <a:off x="7024525" y="3022887"/>
            <a:ext cx="376052" cy="540839"/>
          </a:xfrm>
          <a:custGeom>
            <a:avLst/>
            <a:gdLst/>
            <a:ahLst/>
            <a:cxnLst>
              <a:cxn ang="0">
                <a:pos x="41" y="29"/>
              </a:cxn>
              <a:cxn ang="0">
                <a:pos x="23" y="50"/>
              </a:cxn>
              <a:cxn ang="0">
                <a:pos x="23" y="55"/>
              </a:cxn>
              <a:cxn ang="0">
                <a:pos x="32" y="55"/>
              </a:cxn>
              <a:cxn ang="0">
                <a:pos x="34" y="57"/>
              </a:cxn>
              <a:cxn ang="0">
                <a:pos x="32" y="59"/>
              </a:cxn>
              <a:cxn ang="0">
                <a:pos x="9" y="59"/>
              </a:cxn>
              <a:cxn ang="0">
                <a:pos x="7" y="57"/>
              </a:cxn>
              <a:cxn ang="0">
                <a:pos x="9" y="55"/>
              </a:cxn>
              <a:cxn ang="0">
                <a:pos x="18" y="55"/>
              </a:cxn>
              <a:cxn ang="0">
                <a:pos x="18" y="50"/>
              </a:cxn>
              <a:cxn ang="0">
                <a:pos x="0" y="29"/>
              </a:cxn>
              <a:cxn ang="0">
                <a:pos x="0" y="25"/>
              </a:cxn>
              <a:cxn ang="0">
                <a:pos x="2" y="23"/>
              </a:cxn>
              <a:cxn ang="0">
                <a:pos x="4" y="25"/>
              </a:cxn>
              <a:cxn ang="0">
                <a:pos x="4" y="29"/>
              </a:cxn>
              <a:cxn ang="0">
                <a:pos x="20" y="45"/>
              </a:cxn>
              <a:cxn ang="0">
                <a:pos x="36" y="29"/>
              </a:cxn>
              <a:cxn ang="0">
                <a:pos x="36" y="25"/>
              </a:cxn>
              <a:cxn ang="0">
                <a:pos x="39" y="23"/>
              </a:cxn>
              <a:cxn ang="0">
                <a:pos x="41" y="25"/>
              </a:cxn>
              <a:cxn ang="0">
                <a:pos x="41" y="29"/>
              </a:cxn>
              <a:cxn ang="0">
                <a:pos x="32" y="29"/>
              </a:cxn>
              <a:cxn ang="0">
                <a:pos x="20" y="41"/>
              </a:cxn>
              <a:cxn ang="0">
                <a:pos x="9" y="29"/>
              </a:cxn>
              <a:cxn ang="0">
                <a:pos x="9" y="11"/>
              </a:cxn>
              <a:cxn ang="0">
                <a:pos x="20" y="0"/>
              </a:cxn>
              <a:cxn ang="0">
                <a:pos x="32" y="11"/>
              </a:cxn>
              <a:cxn ang="0">
                <a:pos x="32" y="29"/>
              </a:cxn>
            </a:cxnLst>
            <a:rect l="0" t="0" r="r" b="b"/>
            <a:pathLst>
              <a:path w="41" h="59">
                <a:moveTo>
                  <a:pt x="41" y="29"/>
                </a:moveTo>
                <a:cubicBezTo>
                  <a:pt x="41" y="40"/>
                  <a:pt x="33" y="49"/>
                  <a:pt x="23" y="50"/>
                </a:cubicBezTo>
                <a:cubicBezTo>
                  <a:pt x="23" y="55"/>
                  <a:pt x="23" y="55"/>
                  <a:pt x="23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4" y="56"/>
                  <a:pt x="34" y="57"/>
                </a:cubicBezTo>
                <a:cubicBezTo>
                  <a:pt x="34" y="58"/>
                  <a:pt x="33" y="59"/>
                  <a:pt x="32" y="59"/>
                </a:cubicBezTo>
                <a:cubicBezTo>
                  <a:pt x="9" y="59"/>
                  <a:pt x="9" y="59"/>
                  <a:pt x="9" y="59"/>
                </a:cubicBezTo>
                <a:cubicBezTo>
                  <a:pt x="8" y="59"/>
                  <a:pt x="7" y="58"/>
                  <a:pt x="7" y="57"/>
                </a:cubicBezTo>
                <a:cubicBezTo>
                  <a:pt x="7" y="56"/>
                  <a:pt x="8" y="55"/>
                  <a:pt x="9" y="55"/>
                </a:cubicBezTo>
                <a:cubicBezTo>
                  <a:pt x="18" y="55"/>
                  <a:pt x="18" y="55"/>
                  <a:pt x="18" y="55"/>
                </a:cubicBezTo>
                <a:cubicBezTo>
                  <a:pt x="18" y="50"/>
                  <a:pt x="18" y="50"/>
                  <a:pt x="18" y="50"/>
                </a:cubicBezTo>
                <a:cubicBezTo>
                  <a:pt x="8" y="49"/>
                  <a:pt x="0" y="40"/>
                  <a:pt x="0" y="29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4"/>
                  <a:pt x="1" y="23"/>
                  <a:pt x="2" y="23"/>
                </a:cubicBezTo>
                <a:cubicBezTo>
                  <a:pt x="3" y="23"/>
                  <a:pt x="4" y="24"/>
                  <a:pt x="4" y="25"/>
                </a:cubicBezTo>
                <a:cubicBezTo>
                  <a:pt x="4" y="29"/>
                  <a:pt x="4" y="29"/>
                  <a:pt x="4" y="29"/>
                </a:cubicBezTo>
                <a:cubicBezTo>
                  <a:pt x="4" y="38"/>
                  <a:pt x="12" y="45"/>
                  <a:pt x="20" y="45"/>
                </a:cubicBezTo>
                <a:cubicBezTo>
                  <a:pt x="29" y="45"/>
                  <a:pt x="36" y="38"/>
                  <a:pt x="36" y="29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4"/>
                  <a:pt x="37" y="23"/>
                  <a:pt x="39" y="23"/>
                </a:cubicBezTo>
                <a:cubicBezTo>
                  <a:pt x="40" y="23"/>
                  <a:pt x="41" y="24"/>
                  <a:pt x="41" y="25"/>
                </a:cubicBezTo>
                <a:lnTo>
                  <a:pt x="41" y="29"/>
                </a:lnTo>
                <a:close/>
                <a:moveTo>
                  <a:pt x="32" y="29"/>
                </a:moveTo>
                <a:cubicBezTo>
                  <a:pt x="32" y="36"/>
                  <a:pt x="27" y="41"/>
                  <a:pt x="20" y="41"/>
                </a:cubicBezTo>
                <a:cubicBezTo>
                  <a:pt x="14" y="41"/>
                  <a:pt x="9" y="36"/>
                  <a:pt x="9" y="29"/>
                </a:cubicBezTo>
                <a:cubicBezTo>
                  <a:pt x="9" y="11"/>
                  <a:pt x="9" y="11"/>
                  <a:pt x="9" y="11"/>
                </a:cubicBezTo>
                <a:cubicBezTo>
                  <a:pt x="9" y="5"/>
                  <a:pt x="14" y="0"/>
                  <a:pt x="20" y="0"/>
                </a:cubicBezTo>
                <a:cubicBezTo>
                  <a:pt x="27" y="0"/>
                  <a:pt x="32" y="5"/>
                  <a:pt x="32" y="11"/>
                </a:cubicBezTo>
                <a:lnTo>
                  <a:pt x="32" y="2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1627" tIns="55812" rIns="111627" bIns="55812" numCol="1" anchor="t" anchorCtr="0" compatLnSpc="1"/>
          <a:lstStyle/>
          <a:p>
            <a:pPr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  <p:sp>
        <p:nvSpPr>
          <p:cNvPr id="60" name="Freeform 66"/>
          <p:cNvSpPr>
            <a:spLocks noEditPoints="1"/>
          </p:cNvSpPr>
          <p:nvPr/>
        </p:nvSpPr>
        <p:spPr bwMode="auto">
          <a:xfrm>
            <a:off x="9358872" y="3059087"/>
            <a:ext cx="621713" cy="482227"/>
          </a:xfrm>
          <a:custGeom>
            <a:avLst/>
            <a:gdLst/>
            <a:ahLst/>
            <a:cxnLst>
              <a:cxn ang="0">
                <a:pos x="29" y="41"/>
              </a:cxn>
              <a:cxn ang="0">
                <a:pos x="22" y="40"/>
              </a:cxn>
              <a:cxn ang="0">
                <a:pos x="11" y="45"/>
              </a:cxn>
              <a:cxn ang="0">
                <a:pos x="7" y="46"/>
              </a:cxn>
              <a:cxn ang="0">
                <a:pos x="7" y="46"/>
              </a:cxn>
              <a:cxn ang="0">
                <a:pos x="6" y="45"/>
              </a:cxn>
              <a:cxn ang="0">
                <a:pos x="6" y="43"/>
              </a:cxn>
              <a:cxn ang="0">
                <a:pos x="11" y="36"/>
              </a:cxn>
              <a:cxn ang="0">
                <a:pos x="0" y="20"/>
              </a:cxn>
              <a:cxn ang="0">
                <a:pos x="29" y="0"/>
              </a:cxn>
              <a:cxn ang="0">
                <a:pos x="57" y="20"/>
              </a:cxn>
              <a:cxn ang="0">
                <a:pos x="29" y="41"/>
              </a:cxn>
              <a:cxn ang="0">
                <a:pos x="62" y="47"/>
              </a:cxn>
              <a:cxn ang="0">
                <a:pos x="66" y="53"/>
              </a:cxn>
              <a:cxn ang="0">
                <a:pos x="67" y="55"/>
              </a:cxn>
              <a:cxn ang="0">
                <a:pos x="66" y="56"/>
              </a:cxn>
              <a:cxn ang="0">
                <a:pos x="62" y="55"/>
              </a:cxn>
              <a:cxn ang="0">
                <a:pos x="51" y="50"/>
              </a:cxn>
              <a:cxn ang="0">
                <a:pos x="44" y="51"/>
              </a:cxn>
              <a:cxn ang="0">
                <a:pos x="25" y="46"/>
              </a:cxn>
              <a:cxn ang="0">
                <a:pos x="29" y="46"/>
              </a:cxn>
              <a:cxn ang="0">
                <a:pos x="52" y="39"/>
              </a:cxn>
              <a:cxn ang="0">
                <a:pos x="62" y="20"/>
              </a:cxn>
              <a:cxn ang="0">
                <a:pos x="61" y="14"/>
              </a:cxn>
              <a:cxn ang="0">
                <a:pos x="72" y="30"/>
              </a:cxn>
              <a:cxn ang="0">
                <a:pos x="62" y="47"/>
              </a:cxn>
            </a:cxnLst>
            <a:rect l="0" t="0" r="r" b="b"/>
            <a:pathLst>
              <a:path w="72" h="56">
                <a:moveTo>
                  <a:pt x="29" y="41"/>
                </a:moveTo>
                <a:cubicBezTo>
                  <a:pt x="26" y="41"/>
                  <a:pt x="24" y="40"/>
                  <a:pt x="22" y="40"/>
                </a:cubicBezTo>
                <a:cubicBezTo>
                  <a:pt x="18" y="42"/>
                  <a:pt x="15" y="44"/>
                  <a:pt x="11" y="45"/>
                </a:cubicBezTo>
                <a:cubicBezTo>
                  <a:pt x="9" y="45"/>
                  <a:pt x="8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6" y="46"/>
                  <a:pt x="6" y="45"/>
                  <a:pt x="6" y="45"/>
                </a:cubicBezTo>
                <a:cubicBezTo>
                  <a:pt x="5" y="44"/>
                  <a:pt x="6" y="43"/>
                  <a:pt x="6" y="43"/>
                </a:cubicBezTo>
                <a:cubicBezTo>
                  <a:pt x="8" y="41"/>
                  <a:pt x="10" y="40"/>
                  <a:pt x="11" y="36"/>
                </a:cubicBezTo>
                <a:cubicBezTo>
                  <a:pt x="5" y="32"/>
                  <a:pt x="0" y="27"/>
                  <a:pt x="0" y="20"/>
                </a:cubicBezTo>
                <a:cubicBezTo>
                  <a:pt x="0" y="9"/>
                  <a:pt x="13" y="0"/>
                  <a:pt x="29" y="0"/>
                </a:cubicBezTo>
                <a:cubicBezTo>
                  <a:pt x="44" y="0"/>
                  <a:pt x="57" y="9"/>
                  <a:pt x="57" y="20"/>
                </a:cubicBezTo>
                <a:cubicBezTo>
                  <a:pt x="57" y="32"/>
                  <a:pt x="44" y="41"/>
                  <a:pt x="29" y="41"/>
                </a:cubicBezTo>
                <a:close/>
                <a:moveTo>
                  <a:pt x="62" y="47"/>
                </a:moveTo>
                <a:cubicBezTo>
                  <a:pt x="63" y="50"/>
                  <a:pt x="65" y="51"/>
                  <a:pt x="66" y="53"/>
                </a:cubicBezTo>
                <a:cubicBezTo>
                  <a:pt x="67" y="54"/>
                  <a:pt x="67" y="54"/>
                  <a:pt x="67" y="55"/>
                </a:cubicBezTo>
                <a:cubicBezTo>
                  <a:pt x="67" y="56"/>
                  <a:pt x="67" y="56"/>
                  <a:pt x="66" y="56"/>
                </a:cubicBezTo>
                <a:cubicBezTo>
                  <a:pt x="65" y="56"/>
                  <a:pt x="63" y="56"/>
                  <a:pt x="62" y="55"/>
                </a:cubicBezTo>
                <a:cubicBezTo>
                  <a:pt x="58" y="54"/>
                  <a:pt x="55" y="53"/>
                  <a:pt x="51" y="50"/>
                </a:cubicBezTo>
                <a:cubicBezTo>
                  <a:pt x="49" y="51"/>
                  <a:pt x="47" y="51"/>
                  <a:pt x="44" y="51"/>
                </a:cubicBezTo>
                <a:cubicBezTo>
                  <a:pt x="37" y="51"/>
                  <a:pt x="30" y="49"/>
                  <a:pt x="25" y="46"/>
                </a:cubicBezTo>
                <a:cubicBezTo>
                  <a:pt x="26" y="46"/>
                  <a:pt x="28" y="46"/>
                  <a:pt x="29" y="46"/>
                </a:cubicBezTo>
                <a:cubicBezTo>
                  <a:pt x="37" y="46"/>
                  <a:pt x="46" y="43"/>
                  <a:pt x="52" y="39"/>
                </a:cubicBezTo>
                <a:cubicBezTo>
                  <a:pt x="58" y="34"/>
                  <a:pt x="62" y="27"/>
                  <a:pt x="62" y="20"/>
                </a:cubicBezTo>
                <a:cubicBezTo>
                  <a:pt x="62" y="18"/>
                  <a:pt x="62" y="16"/>
                  <a:pt x="61" y="14"/>
                </a:cubicBezTo>
                <a:cubicBezTo>
                  <a:pt x="68" y="18"/>
                  <a:pt x="72" y="24"/>
                  <a:pt x="72" y="30"/>
                </a:cubicBezTo>
                <a:cubicBezTo>
                  <a:pt x="72" y="37"/>
                  <a:pt x="68" y="43"/>
                  <a:pt x="6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1627" tIns="55812" rIns="111627" bIns="55812" numCol="1" anchor="t" anchorCtr="0" compatLnSpc="1"/>
          <a:lstStyle/>
          <a:p>
            <a:pPr>
              <a:lnSpc>
                <a:spcPct val="130000"/>
              </a:lnSpc>
            </a:pPr>
            <a:endParaRPr lang="en-US" sz="280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738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500"/>
                            </p:stCondLst>
                            <p:childTnLst>
                              <p:par>
                                <p:cTn id="9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 animBg="1"/>
      <p:bldP spid="34" grpId="0" bldLvl="0" animBg="1"/>
      <p:bldP spid="35" grpId="0"/>
      <p:bldP spid="48" grpId="0" bldLvl="0" animBg="1"/>
      <p:bldP spid="49" grpId="0" bldLvl="0" animBg="1"/>
      <p:bldP spid="50" grpId="0" bldLvl="0" animBg="1"/>
      <p:bldP spid="51" grpId="0"/>
      <p:bldP spid="52" grpId="0" bldLvl="0" animBg="1"/>
      <p:bldP spid="53" grpId="0" bldLvl="0" animBg="1"/>
      <p:bldP spid="54" grpId="0"/>
      <p:bldP spid="55" grpId="0" bldLvl="0" animBg="1"/>
      <p:bldP spid="56" grpId="0" bldLvl="0" animBg="1"/>
      <p:bldP spid="57" grpId="0"/>
      <p:bldP spid="58" grpId="0" bldLvl="0" animBg="1"/>
      <p:bldP spid="59" grpId="0" bldLvl="0" animBg="1"/>
      <p:bldP spid="60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空心弧 5"/>
          <p:cNvSpPr/>
          <p:nvPr/>
        </p:nvSpPr>
        <p:spPr>
          <a:xfrm rot="10800000">
            <a:off x="6600659" y="2203276"/>
            <a:ext cx="2376600" cy="2376600"/>
          </a:xfrm>
          <a:prstGeom prst="blockArc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30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空心弧 6"/>
          <p:cNvSpPr/>
          <p:nvPr/>
        </p:nvSpPr>
        <p:spPr>
          <a:xfrm rot="10800000">
            <a:off x="3036785" y="2203276"/>
            <a:ext cx="2376600" cy="2376600"/>
          </a:xfrm>
          <a:prstGeom prst="blockArc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30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空心弧 7"/>
          <p:cNvSpPr/>
          <p:nvPr/>
        </p:nvSpPr>
        <p:spPr>
          <a:xfrm>
            <a:off x="1253091" y="1995444"/>
            <a:ext cx="2376600" cy="2376600"/>
          </a:xfrm>
          <a:prstGeom prst="blockArc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30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空心弧 8"/>
          <p:cNvSpPr/>
          <p:nvPr/>
        </p:nvSpPr>
        <p:spPr>
          <a:xfrm>
            <a:off x="4819887" y="1995444"/>
            <a:ext cx="2376600" cy="2376600"/>
          </a:xfrm>
          <a:prstGeom prst="blockArc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30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空心弧 9"/>
          <p:cNvSpPr/>
          <p:nvPr/>
        </p:nvSpPr>
        <p:spPr>
          <a:xfrm>
            <a:off x="8378813" y="1995444"/>
            <a:ext cx="2376600" cy="2376600"/>
          </a:xfrm>
          <a:prstGeom prst="blockArc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30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01015" y="2630470"/>
            <a:ext cx="575799" cy="5847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747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684851" y="2630470"/>
            <a:ext cx="575799" cy="5847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747" b="1" dirty="0">
                <a:solidFill>
                  <a:schemeClr val="accent3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282711" y="2630470"/>
            <a:ext cx="575799" cy="5847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747" b="1" dirty="0">
                <a:solidFill>
                  <a:schemeClr val="accent5"/>
                </a:solidFill>
                <a:cs typeface="+mn-ea"/>
                <a:sym typeface="+mn-lt"/>
              </a:rPr>
              <a:t>05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915842" y="3373037"/>
            <a:ext cx="575799" cy="5847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747" b="1" dirty="0">
                <a:solidFill>
                  <a:schemeClr val="accent2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460535" y="3373037"/>
            <a:ext cx="575799" cy="5847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747" b="1" dirty="0">
                <a:solidFill>
                  <a:schemeClr val="accent4"/>
                </a:solidFill>
                <a:cs typeface="+mn-ea"/>
                <a:sym typeface="+mn-lt"/>
              </a:rPr>
              <a:t>04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5631475" y="3673927"/>
            <a:ext cx="746151" cy="438909"/>
            <a:chOff x="5687624" y="1413289"/>
            <a:chExt cx="761726" cy="448071"/>
          </a:xfrm>
          <a:solidFill>
            <a:schemeClr val="accent3"/>
          </a:solidFill>
        </p:grpSpPr>
        <p:sp>
          <p:nvSpPr>
            <p:cNvPr id="17" name="任意多边形 39"/>
            <p:cNvSpPr/>
            <p:nvPr/>
          </p:nvSpPr>
          <p:spPr>
            <a:xfrm rot="2700000">
              <a:off x="5812942" y="1413289"/>
              <a:ext cx="448071" cy="448071"/>
            </a:xfrm>
            <a:custGeom>
              <a:avLst/>
              <a:gdLst>
                <a:gd name="connsiteX0" fmla="*/ 704234 w 1072230"/>
                <a:gd name="connsiteY0" fmla="*/ 548838 h 1072230"/>
                <a:gd name="connsiteX1" fmla="*/ 693389 w 1072230"/>
                <a:gd name="connsiteY1" fmla="*/ 602554 h 1072230"/>
                <a:gd name="connsiteX2" fmla="*/ 602554 w 1072230"/>
                <a:gd name="connsiteY2" fmla="*/ 693389 h 1072230"/>
                <a:gd name="connsiteX3" fmla="*/ 568998 w 1072230"/>
                <a:gd name="connsiteY3" fmla="*/ 700164 h 1072230"/>
                <a:gd name="connsiteX4" fmla="*/ 568998 w 1072230"/>
                <a:gd name="connsiteY4" fmla="*/ 879092 h 1072230"/>
                <a:gd name="connsiteX5" fmla="*/ 598094 w 1072230"/>
                <a:gd name="connsiteY5" fmla="*/ 876524 h 1072230"/>
                <a:gd name="connsiteX6" fmla="*/ 879131 w 1072230"/>
                <a:gd name="connsiteY6" fmla="*/ 602427 h 1072230"/>
                <a:gd name="connsiteX7" fmla="*/ 884533 w 1072230"/>
                <a:gd name="connsiteY7" fmla="*/ 548838 h 1072230"/>
                <a:gd name="connsiteX8" fmla="*/ 187697 w 1072230"/>
                <a:gd name="connsiteY8" fmla="*/ 548838 h 1072230"/>
                <a:gd name="connsiteX9" fmla="*/ 193099 w 1072230"/>
                <a:gd name="connsiteY9" fmla="*/ 602427 h 1072230"/>
                <a:gd name="connsiteX10" fmla="*/ 474136 w 1072230"/>
                <a:gd name="connsiteY10" fmla="*/ 876524 h 1072230"/>
                <a:gd name="connsiteX11" fmla="*/ 509616 w 1072230"/>
                <a:gd name="connsiteY11" fmla="*/ 879655 h 1072230"/>
                <a:gd name="connsiteX12" fmla="*/ 509616 w 1072230"/>
                <a:gd name="connsiteY12" fmla="*/ 701453 h 1072230"/>
                <a:gd name="connsiteX13" fmla="*/ 469676 w 1072230"/>
                <a:gd name="connsiteY13" fmla="*/ 693389 h 1072230"/>
                <a:gd name="connsiteX14" fmla="*/ 378841 w 1072230"/>
                <a:gd name="connsiteY14" fmla="*/ 602554 h 1072230"/>
                <a:gd name="connsiteX15" fmla="*/ 367996 w 1072230"/>
                <a:gd name="connsiteY15" fmla="*/ 548838 h 1072230"/>
                <a:gd name="connsiteX16" fmla="*/ 536115 w 1072230"/>
                <a:gd name="connsiteY16" fmla="*/ 450771 h 1072230"/>
                <a:gd name="connsiteX17" fmla="*/ 450771 w 1072230"/>
                <a:gd name="connsiteY17" fmla="*/ 536115 h 1072230"/>
                <a:gd name="connsiteX18" fmla="*/ 536115 w 1072230"/>
                <a:gd name="connsiteY18" fmla="*/ 621459 h 1072230"/>
                <a:gd name="connsiteX19" fmla="*/ 621459 w 1072230"/>
                <a:gd name="connsiteY19" fmla="*/ 536115 h 1072230"/>
                <a:gd name="connsiteX20" fmla="*/ 536115 w 1072230"/>
                <a:gd name="connsiteY20" fmla="*/ 450771 h 1072230"/>
                <a:gd name="connsiteX21" fmla="*/ 568998 w 1072230"/>
                <a:gd name="connsiteY21" fmla="*/ 185050 h 1072230"/>
                <a:gd name="connsiteX22" fmla="*/ 568998 w 1072230"/>
                <a:gd name="connsiteY22" fmla="*/ 372066 h 1072230"/>
                <a:gd name="connsiteX23" fmla="*/ 602554 w 1072230"/>
                <a:gd name="connsiteY23" fmla="*/ 378841 h 1072230"/>
                <a:gd name="connsiteX24" fmla="*/ 693389 w 1072230"/>
                <a:gd name="connsiteY24" fmla="*/ 469676 h 1072230"/>
                <a:gd name="connsiteX25" fmla="*/ 697383 w 1072230"/>
                <a:gd name="connsiteY25" fmla="*/ 489456 h 1072230"/>
                <a:gd name="connsiteX26" fmla="*/ 882502 w 1072230"/>
                <a:gd name="connsiteY26" fmla="*/ 489456 h 1072230"/>
                <a:gd name="connsiteX27" fmla="*/ 880775 w 1072230"/>
                <a:gd name="connsiteY27" fmla="*/ 469885 h 1072230"/>
                <a:gd name="connsiteX28" fmla="*/ 606678 w 1072230"/>
                <a:gd name="connsiteY28" fmla="*/ 188848 h 1072230"/>
                <a:gd name="connsiteX29" fmla="*/ 509616 w 1072230"/>
                <a:gd name="connsiteY29" fmla="*/ 184073 h 1072230"/>
                <a:gd name="connsiteX30" fmla="*/ 474136 w 1072230"/>
                <a:gd name="connsiteY30" fmla="*/ 187204 h 1072230"/>
                <a:gd name="connsiteX31" fmla="*/ 193099 w 1072230"/>
                <a:gd name="connsiteY31" fmla="*/ 461301 h 1072230"/>
                <a:gd name="connsiteX32" fmla="*/ 190261 w 1072230"/>
                <a:gd name="connsiteY32" fmla="*/ 489456 h 1072230"/>
                <a:gd name="connsiteX33" fmla="*/ 374847 w 1072230"/>
                <a:gd name="connsiteY33" fmla="*/ 489456 h 1072230"/>
                <a:gd name="connsiteX34" fmla="*/ 378841 w 1072230"/>
                <a:gd name="connsiteY34" fmla="*/ 469676 h 1072230"/>
                <a:gd name="connsiteX35" fmla="*/ 469676 w 1072230"/>
                <a:gd name="connsiteY35" fmla="*/ 378841 h 1072230"/>
                <a:gd name="connsiteX36" fmla="*/ 509616 w 1072230"/>
                <a:gd name="connsiteY36" fmla="*/ 370777 h 1072230"/>
                <a:gd name="connsiteX37" fmla="*/ 536115 w 1072230"/>
                <a:gd name="connsiteY37" fmla="*/ 0 h 1072230"/>
                <a:gd name="connsiteX38" fmla="*/ 560453 w 1072230"/>
                <a:gd name="connsiteY38" fmla="*/ 2453 h 1072230"/>
                <a:gd name="connsiteX39" fmla="*/ 594600 w 1072230"/>
                <a:gd name="connsiteY39" fmla="*/ 91894 h 1072230"/>
                <a:gd name="connsiteX40" fmla="*/ 651562 w 1072230"/>
                <a:gd name="connsiteY40" fmla="*/ 13189 h 1072230"/>
                <a:gd name="connsiteX41" fmla="*/ 697807 w 1072230"/>
                <a:gd name="connsiteY41" fmla="*/ 27545 h 1072230"/>
                <a:gd name="connsiteX42" fmla="*/ 707577 w 1072230"/>
                <a:gd name="connsiteY42" fmla="*/ 122165 h 1072230"/>
                <a:gd name="connsiteX43" fmla="*/ 781521 w 1072230"/>
                <a:gd name="connsiteY43" fmla="*/ 62065 h 1072230"/>
                <a:gd name="connsiteX44" fmla="*/ 824168 w 1072230"/>
                <a:gd name="connsiteY44" fmla="*/ 85213 h 1072230"/>
                <a:gd name="connsiteX45" fmla="*/ 808874 w 1072230"/>
                <a:gd name="connsiteY45" fmla="*/ 180650 h 1072230"/>
                <a:gd name="connsiteX46" fmla="*/ 896385 w 1072230"/>
                <a:gd name="connsiteY46" fmla="*/ 141496 h 1072230"/>
                <a:gd name="connsiteX47" fmla="*/ 915206 w 1072230"/>
                <a:gd name="connsiteY47" fmla="*/ 157025 h 1072230"/>
                <a:gd name="connsiteX48" fmla="*/ 930734 w 1072230"/>
                <a:gd name="connsiteY48" fmla="*/ 175845 h 1072230"/>
                <a:gd name="connsiteX49" fmla="*/ 891580 w 1072230"/>
                <a:gd name="connsiteY49" fmla="*/ 263356 h 1072230"/>
                <a:gd name="connsiteX50" fmla="*/ 987017 w 1072230"/>
                <a:gd name="connsiteY50" fmla="*/ 248062 h 1072230"/>
                <a:gd name="connsiteX51" fmla="*/ 1010166 w 1072230"/>
                <a:gd name="connsiteY51" fmla="*/ 290710 h 1072230"/>
                <a:gd name="connsiteX52" fmla="*/ 950065 w 1072230"/>
                <a:gd name="connsiteY52" fmla="*/ 364653 h 1072230"/>
                <a:gd name="connsiteX53" fmla="*/ 1044685 w 1072230"/>
                <a:gd name="connsiteY53" fmla="*/ 374423 h 1072230"/>
                <a:gd name="connsiteX54" fmla="*/ 1059041 w 1072230"/>
                <a:gd name="connsiteY54" fmla="*/ 420668 h 1072230"/>
                <a:gd name="connsiteX55" fmla="*/ 980336 w 1072230"/>
                <a:gd name="connsiteY55" fmla="*/ 477630 h 1072230"/>
                <a:gd name="connsiteX56" fmla="*/ 1069777 w 1072230"/>
                <a:gd name="connsiteY56" fmla="*/ 511777 h 1072230"/>
                <a:gd name="connsiteX57" fmla="*/ 1072230 w 1072230"/>
                <a:gd name="connsiteY57" fmla="*/ 536115 h 1072230"/>
                <a:gd name="connsiteX58" fmla="*/ 1069777 w 1072230"/>
                <a:gd name="connsiteY58" fmla="*/ 560453 h 1072230"/>
                <a:gd name="connsiteX59" fmla="*/ 980336 w 1072230"/>
                <a:gd name="connsiteY59" fmla="*/ 594600 h 1072230"/>
                <a:gd name="connsiteX60" fmla="*/ 1059041 w 1072230"/>
                <a:gd name="connsiteY60" fmla="*/ 651562 h 1072230"/>
                <a:gd name="connsiteX61" fmla="*/ 1044685 w 1072230"/>
                <a:gd name="connsiteY61" fmla="*/ 697807 h 1072230"/>
                <a:gd name="connsiteX62" fmla="*/ 950065 w 1072230"/>
                <a:gd name="connsiteY62" fmla="*/ 707577 h 1072230"/>
                <a:gd name="connsiteX63" fmla="*/ 1010166 w 1072230"/>
                <a:gd name="connsiteY63" fmla="*/ 781521 h 1072230"/>
                <a:gd name="connsiteX64" fmla="*/ 987017 w 1072230"/>
                <a:gd name="connsiteY64" fmla="*/ 824168 h 1072230"/>
                <a:gd name="connsiteX65" fmla="*/ 891580 w 1072230"/>
                <a:gd name="connsiteY65" fmla="*/ 808874 h 1072230"/>
                <a:gd name="connsiteX66" fmla="*/ 930734 w 1072230"/>
                <a:gd name="connsiteY66" fmla="*/ 896385 h 1072230"/>
                <a:gd name="connsiteX67" fmla="*/ 915206 w 1072230"/>
                <a:gd name="connsiteY67" fmla="*/ 915206 h 1072230"/>
                <a:gd name="connsiteX68" fmla="*/ 896385 w 1072230"/>
                <a:gd name="connsiteY68" fmla="*/ 930734 h 1072230"/>
                <a:gd name="connsiteX69" fmla="*/ 808874 w 1072230"/>
                <a:gd name="connsiteY69" fmla="*/ 891580 h 1072230"/>
                <a:gd name="connsiteX70" fmla="*/ 824168 w 1072230"/>
                <a:gd name="connsiteY70" fmla="*/ 987017 h 1072230"/>
                <a:gd name="connsiteX71" fmla="*/ 781520 w 1072230"/>
                <a:gd name="connsiteY71" fmla="*/ 1010166 h 1072230"/>
                <a:gd name="connsiteX72" fmla="*/ 707577 w 1072230"/>
                <a:gd name="connsiteY72" fmla="*/ 950065 h 1072230"/>
                <a:gd name="connsiteX73" fmla="*/ 697807 w 1072230"/>
                <a:gd name="connsiteY73" fmla="*/ 1044685 h 1072230"/>
                <a:gd name="connsiteX74" fmla="*/ 651562 w 1072230"/>
                <a:gd name="connsiteY74" fmla="*/ 1059041 h 1072230"/>
                <a:gd name="connsiteX75" fmla="*/ 594600 w 1072230"/>
                <a:gd name="connsiteY75" fmla="*/ 980336 h 1072230"/>
                <a:gd name="connsiteX76" fmla="*/ 560453 w 1072230"/>
                <a:gd name="connsiteY76" fmla="*/ 1069777 h 1072230"/>
                <a:gd name="connsiteX77" fmla="*/ 536115 w 1072230"/>
                <a:gd name="connsiteY77" fmla="*/ 1072230 h 1072230"/>
                <a:gd name="connsiteX78" fmla="*/ 511777 w 1072230"/>
                <a:gd name="connsiteY78" fmla="*/ 1069777 h 1072230"/>
                <a:gd name="connsiteX79" fmla="*/ 477630 w 1072230"/>
                <a:gd name="connsiteY79" fmla="*/ 980336 h 1072230"/>
                <a:gd name="connsiteX80" fmla="*/ 420668 w 1072230"/>
                <a:gd name="connsiteY80" fmla="*/ 1059041 h 1072230"/>
                <a:gd name="connsiteX81" fmla="*/ 374423 w 1072230"/>
                <a:gd name="connsiteY81" fmla="*/ 1044685 h 1072230"/>
                <a:gd name="connsiteX82" fmla="*/ 364653 w 1072230"/>
                <a:gd name="connsiteY82" fmla="*/ 950065 h 1072230"/>
                <a:gd name="connsiteX83" fmla="*/ 290710 w 1072230"/>
                <a:gd name="connsiteY83" fmla="*/ 1010166 h 1072230"/>
                <a:gd name="connsiteX84" fmla="*/ 248062 w 1072230"/>
                <a:gd name="connsiteY84" fmla="*/ 987017 h 1072230"/>
                <a:gd name="connsiteX85" fmla="*/ 263356 w 1072230"/>
                <a:gd name="connsiteY85" fmla="*/ 891580 h 1072230"/>
                <a:gd name="connsiteX86" fmla="*/ 175845 w 1072230"/>
                <a:gd name="connsiteY86" fmla="*/ 930734 h 1072230"/>
                <a:gd name="connsiteX87" fmla="*/ 157025 w 1072230"/>
                <a:gd name="connsiteY87" fmla="*/ 915206 h 1072230"/>
                <a:gd name="connsiteX88" fmla="*/ 141496 w 1072230"/>
                <a:gd name="connsiteY88" fmla="*/ 896385 h 1072230"/>
                <a:gd name="connsiteX89" fmla="*/ 180650 w 1072230"/>
                <a:gd name="connsiteY89" fmla="*/ 808874 h 1072230"/>
                <a:gd name="connsiteX90" fmla="*/ 85213 w 1072230"/>
                <a:gd name="connsiteY90" fmla="*/ 824168 h 1072230"/>
                <a:gd name="connsiteX91" fmla="*/ 62065 w 1072230"/>
                <a:gd name="connsiteY91" fmla="*/ 781521 h 1072230"/>
                <a:gd name="connsiteX92" fmla="*/ 122165 w 1072230"/>
                <a:gd name="connsiteY92" fmla="*/ 707577 h 1072230"/>
                <a:gd name="connsiteX93" fmla="*/ 27545 w 1072230"/>
                <a:gd name="connsiteY93" fmla="*/ 697807 h 1072230"/>
                <a:gd name="connsiteX94" fmla="*/ 13189 w 1072230"/>
                <a:gd name="connsiteY94" fmla="*/ 651562 h 1072230"/>
                <a:gd name="connsiteX95" fmla="*/ 91894 w 1072230"/>
                <a:gd name="connsiteY95" fmla="*/ 594600 h 1072230"/>
                <a:gd name="connsiteX96" fmla="*/ 2453 w 1072230"/>
                <a:gd name="connsiteY96" fmla="*/ 560453 h 1072230"/>
                <a:gd name="connsiteX97" fmla="*/ 0 w 1072230"/>
                <a:gd name="connsiteY97" fmla="*/ 536115 h 1072230"/>
                <a:gd name="connsiteX98" fmla="*/ 2453 w 1072230"/>
                <a:gd name="connsiteY98" fmla="*/ 511777 h 1072230"/>
                <a:gd name="connsiteX99" fmla="*/ 91894 w 1072230"/>
                <a:gd name="connsiteY99" fmla="*/ 477630 h 1072230"/>
                <a:gd name="connsiteX100" fmla="*/ 13189 w 1072230"/>
                <a:gd name="connsiteY100" fmla="*/ 420668 h 1072230"/>
                <a:gd name="connsiteX101" fmla="*/ 27545 w 1072230"/>
                <a:gd name="connsiteY101" fmla="*/ 374423 h 1072230"/>
                <a:gd name="connsiteX102" fmla="*/ 122165 w 1072230"/>
                <a:gd name="connsiteY102" fmla="*/ 364653 h 1072230"/>
                <a:gd name="connsiteX103" fmla="*/ 62065 w 1072230"/>
                <a:gd name="connsiteY103" fmla="*/ 290710 h 1072230"/>
                <a:gd name="connsiteX104" fmla="*/ 85213 w 1072230"/>
                <a:gd name="connsiteY104" fmla="*/ 248062 h 1072230"/>
                <a:gd name="connsiteX105" fmla="*/ 180650 w 1072230"/>
                <a:gd name="connsiteY105" fmla="*/ 263356 h 1072230"/>
                <a:gd name="connsiteX106" fmla="*/ 141496 w 1072230"/>
                <a:gd name="connsiteY106" fmla="*/ 175845 h 1072230"/>
                <a:gd name="connsiteX107" fmla="*/ 157025 w 1072230"/>
                <a:gd name="connsiteY107" fmla="*/ 157025 h 1072230"/>
                <a:gd name="connsiteX108" fmla="*/ 175845 w 1072230"/>
                <a:gd name="connsiteY108" fmla="*/ 141496 h 1072230"/>
                <a:gd name="connsiteX109" fmla="*/ 263356 w 1072230"/>
                <a:gd name="connsiteY109" fmla="*/ 180650 h 1072230"/>
                <a:gd name="connsiteX110" fmla="*/ 248062 w 1072230"/>
                <a:gd name="connsiteY110" fmla="*/ 85213 h 1072230"/>
                <a:gd name="connsiteX111" fmla="*/ 290710 w 1072230"/>
                <a:gd name="connsiteY111" fmla="*/ 62065 h 1072230"/>
                <a:gd name="connsiteX112" fmla="*/ 364653 w 1072230"/>
                <a:gd name="connsiteY112" fmla="*/ 122165 h 1072230"/>
                <a:gd name="connsiteX113" fmla="*/ 374423 w 1072230"/>
                <a:gd name="connsiteY113" fmla="*/ 27545 h 1072230"/>
                <a:gd name="connsiteX114" fmla="*/ 420668 w 1072230"/>
                <a:gd name="connsiteY114" fmla="*/ 13189 h 1072230"/>
                <a:gd name="connsiteX115" fmla="*/ 477630 w 1072230"/>
                <a:gd name="connsiteY115" fmla="*/ 91894 h 1072230"/>
                <a:gd name="connsiteX116" fmla="*/ 511777 w 1072230"/>
                <a:gd name="connsiteY116" fmla="*/ 2453 h 1072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072230" h="1072230">
                  <a:moveTo>
                    <a:pt x="704234" y="548838"/>
                  </a:moveTo>
                  <a:lnTo>
                    <a:pt x="693389" y="602554"/>
                  </a:lnTo>
                  <a:cubicBezTo>
                    <a:pt x="676115" y="643396"/>
                    <a:pt x="643396" y="676115"/>
                    <a:pt x="602554" y="693389"/>
                  </a:cubicBezTo>
                  <a:lnTo>
                    <a:pt x="568998" y="700164"/>
                  </a:lnTo>
                  <a:lnTo>
                    <a:pt x="568998" y="879092"/>
                  </a:lnTo>
                  <a:lnTo>
                    <a:pt x="598094" y="876524"/>
                  </a:lnTo>
                  <a:cubicBezTo>
                    <a:pt x="738911" y="851371"/>
                    <a:pt x="850563" y="742032"/>
                    <a:pt x="879131" y="602427"/>
                  </a:cubicBezTo>
                  <a:lnTo>
                    <a:pt x="884533" y="548838"/>
                  </a:lnTo>
                  <a:close/>
                  <a:moveTo>
                    <a:pt x="187697" y="548838"/>
                  </a:moveTo>
                  <a:lnTo>
                    <a:pt x="193099" y="602427"/>
                  </a:lnTo>
                  <a:cubicBezTo>
                    <a:pt x="221667" y="742032"/>
                    <a:pt x="333319" y="851371"/>
                    <a:pt x="474136" y="876524"/>
                  </a:cubicBezTo>
                  <a:lnTo>
                    <a:pt x="509616" y="879655"/>
                  </a:lnTo>
                  <a:lnTo>
                    <a:pt x="509616" y="701453"/>
                  </a:lnTo>
                  <a:lnTo>
                    <a:pt x="469676" y="693389"/>
                  </a:lnTo>
                  <a:cubicBezTo>
                    <a:pt x="428834" y="676115"/>
                    <a:pt x="396115" y="643396"/>
                    <a:pt x="378841" y="602554"/>
                  </a:cubicBezTo>
                  <a:lnTo>
                    <a:pt x="367996" y="548838"/>
                  </a:lnTo>
                  <a:close/>
                  <a:moveTo>
                    <a:pt x="536115" y="450771"/>
                  </a:moveTo>
                  <a:cubicBezTo>
                    <a:pt x="488981" y="450771"/>
                    <a:pt x="450771" y="488981"/>
                    <a:pt x="450771" y="536115"/>
                  </a:cubicBezTo>
                  <a:cubicBezTo>
                    <a:pt x="450771" y="583249"/>
                    <a:pt x="488981" y="621459"/>
                    <a:pt x="536115" y="621459"/>
                  </a:cubicBezTo>
                  <a:cubicBezTo>
                    <a:pt x="583249" y="621459"/>
                    <a:pt x="621459" y="583249"/>
                    <a:pt x="621459" y="536115"/>
                  </a:cubicBezTo>
                  <a:cubicBezTo>
                    <a:pt x="621459" y="488981"/>
                    <a:pt x="583249" y="450771"/>
                    <a:pt x="536115" y="450771"/>
                  </a:cubicBezTo>
                  <a:close/>
                  <a:moveTo>
                    <a:pt x="568998" y="185050"/>
                  </a:moveTo>
                  <a:lnTo>
                    <a:pt x="568998" y="372066"/>
                  </a:lnTo>
                  <a:lnTo>
                    <a:pt x="602554" y="378841"/>
                  </a:lnTo>
                  <a:cubicBezTo>
                    <a:pt x="643396" y="396115"/>
                    <a:pt x="676115" y="428834"/>
                    <a:pt x="693389" y="469676"/>
                  </a:cubicBezTo>
                  <a:lnTo>
                    <a:pt x="697383" y="489456"/>
                  </a:lnTo>
                  <a:lnTo>
                    <a:pt x="882502" y="489456"/>
                  </a:lnTo>
                  <a:lnTo>
                    <a:pt x="880775" y="469885"/>
                  </a:lnTo>
                  <a:cubicBezTo>
                    <a:pt x="855622" y="329068"/>
                    <a:pt x="746282" y="217416"/>
                    <a:pt x="606678" y="188848"/>
                  </a:cubicBezTo>
                  <a:close/>
                  <a:moveTo>
                    <a:pt x="509616" y="184073"/>
                  </a:moveTo>
                  <a:lnTo>
                    <a:pt x="474136" y="187204"/>
                  </a:lnTo>
                  <a:cubicBezTo>
                    <a:pt x="333319" y="212357"/>
                    <a:pt x="221667" y="321696"/>
                    <a:pt x="193099" y="461301"/>
                  </a:cubicBezTo>
                  <a:lnTo>
                    <a:pt x="190261" y="489456"/>
                  </a:lnTo>
                  <a:lnTo>
                    <a:pt x="374847" y="489456"/>
                  </a:lnTo>
                  <a:lnTo>
                    <a:pt x="378841" y="469676"/>
                  </a:lnTo>
                  <a:cubicBezTo>
                    <a:pt x="396115" y="428834"/>
                    <a:pt x="428834" y="396115"/>
                    <a:pt x="469676" y="378841"/>
                  </a:cubicBezTo>
                  <a:lnTo>
                    <a:pt x="509616" y="370777"/>
                  </a:lnTo>
                  <a:close/>
                  <a:moveTo>
                    <a:pt x="536115" y="0"/>
                  </a:moveTo>
                  <a:lnTo>
                    <a:pt x="560453" y="2453"/>
                  </a:lnTo>
                  <a:lnTo>
                    <a:pt x="594600" y="91894"/>
                  </a:lnTo>
                  <a:lnTo>
                    <a:pt x="651562" y="13189"/>
                  </a:lnTo>
                  <a:lnTo>
                    <a:pt x="697807" y="27545"/>
                  </a:lnTo>
                  <a:lnTo>
                    <a:pt x="707577" y="122165"/>
                  </a:lnTo>
                  <a:lnTo>
                    <a:pt x="781521" y="62065"/>
                  </a:lnTo>
                  <a:lnTo>
                    <a:pt x="824168" y="85213"/>
                  </a:lnTo>
                  <a:lnTo>
                    <a:pt x="808874" y="180650"/>
                  </a:lnTo>
                  <a:lnTo>
                    <a:pt x="896385" y="141496"/>
                  </a:lnTo>
                  <a:lnTo>
                    <a:pt x="915206" y="157025"/>
                  </a:lnTo>
                  <a:lnTo>
                    <a:pt x="930734" y="175845"/>
                  </a:lnTo>
                  <a:lnTo>
                    <a:pt x="891580" y="263356"/>
                  </a:lnTo>
                  <a:lnTo>
                    <a:pt x="987017" y="248062"/>
                  </a:lnTo>
                  <a:lnTo>
                    <a:pt x="1010166" y="290710"/>
                  </a:lnTo>
                  <a:lnTo>
                    <a:pt x="950065" y="364653"/>
                  </a:lnTo>
                  <a:lnTo>
                    <a:pt x="1044685" y="374423"/>
                  </a:lnTo>
                  <a:lnTo>
                    <a:pt x="1059041" y="420668"/>
                  </a:lnTo>
                  <a:lnTo>
                    <a:pt x="980336" y="477630"/>
                  </a:lnTo>
                  <a:lnTo>
                    <a:pt x="1069777" y="511777"/>
                  </a:lnTo>
                  <a:lnTo>
                    <a:pt x="1072230" y="536115"/>
                  </a:lnTo>
                  <a:lnTo>
                    <a:pt x="1069777" y="560453"/>
                  </a:lnTo>
                  <a:lnTo>
                    <a:pt x="980336" y="594600"/>
                  </a:lnTo>
                  <a:lnTo>
                    <a:pt x="1059041" y="651562"/>
                  </a:lnTo>
                  <a:lnTo>
                    <a:pt x="1044685" y="697807"/>
                  </a:lnTo>
                  <a:lnTo>
                    <a:pt x="950065" y="707577"/>
                  </a:lnTo>
                  <a:lnTo>
                    <a:pt x="1010166" y="781521"/>
                  </a:lnTo>
                  <a:lnTo>
                    <a:pt x="987017" y="824168"/>
                  </a:lnTo>
                  <a:lnTo>
                    <a:pt x="891580" y="808874"/>
                  </a:lnTo>
                  <a:lnTo>
                    <a:pt x="930734" y="896385"/>
                  </a:lnTo>
                  <a:lnTo>
                    <a:pt x="915206" y="915206"/>
                  </a:lnTo>
                  <a:lnTo>
                    <a:pt x="896385" y="930734"/>
                  </a:lnTo>
                  <a:lnTo>
                    <a:pt x="808874" y="891580"/>
                  </a:lnTo>
                  <a:lnTo>
                    <a:pt x="824168" y="987017"/>
                  </a:lnTo>
                  <a:lnTo>
                    <a:pt x="781520" y="1010166"/>
                  </a:lnTo>
                  <a:lnTo>
                    <a:pt x="707577" y="950065"/>
                  </a:lnTo>
                  <a:lnTo>
                    <a:pt x="697807" y="1044685"/>
                  </a:lnTo>
                  <a:lnTo>
                    <a:pt x="651562" y="1059041"/>
                  </a:lnTo>
                  <a:lnTo>
                    <a:pt x="594600" y="980336"/>
                  </a:lnTo>
                  <a:lnTo>
                    <a:pt x="560453" y="1069777"/>
                  </a:lnTo>
                  <a:lnTo>
                    <a:pt x="536115" y="1072230"/>
                  </a:lnTo>
                  <a:lnTo>
                    <a:pt x="511777" y="1069777"/>
                  </a:lnTo>
                  <a:lnTo>
                    <a:pt x="477630" y="980336"/>
                  </a:lnTo>
                  <a:lnTo>
                    <a:pt x="420668" y="1059041"/>
                  </a:lnTo>
                  <a:lnTo>
                    <a:pt x="374423" y="1044685"/>
                  </a:lnTo>
                  <a:lnTo>
                    <a:pt x="364653" y="950065"/>
                  </a:lnTo>
                  <a:lnTo>
                    <a:pt x="290710" y="1010166"/>
                  </a:lnTo>
                  <a:lnTo>
                    <a:pt x="248062" y="987017"/>
                  </a:lnTo>
                  <a:lnTo>
                    <a:pt x="263356" y="891580"/>
                  </a:lnTo>
                  <a:lnTo>
                    <a:pt x="175845" y="930734"/>
                  </a:lnTo>
                  <a:lnTo>
                    <a:pt x="157025" y="915206"/>
                  </a:lnTo>
                  <a:lnTo>
                    <a:pt x="141496" y="896385"/>
                  </a:lnTo>
                  <a:lnTo>
                    <a:pt x="180650" y="808874"/>
                  </a:lnTo>
                  <a:lnTo>
                    <a:pt x="85213" y="824168"/>
                  </a:lnTo>
                  <a:lnTo>
                    <a:pt x="62065" y="781521"/>
                  </a:lnTo>
                  <a:lnTo>
                    <a:pt x="122165" y="707577"/>
                  </a:lnTo>
                  <a:lnTo>
                    <a:pt x="27545" y="697807"/>
                  </a:lnTo>
                  <a:lnTo>
                    <a:pt x="13189" y="651562"/>
                  </a:lnTo>
                  <a:lnTo>
                    <a:pt x="91894" y="594600"/>
                  </a:lnTo>
                  <a:lnTo>
                    <a:pt x="2453" y="560453"/>
                  </a:lnTo>
                  <a:lnTo>
                    <a:pt x="0" y="536115"/>
                  </a:lnTo>
                  <a:lnTo>
                    <a:pt x="2453" y="511777"/>
                  </a:lnTo>
                  <a:lnTo>
                    <a:pt x="91894" y="477630"/>
                  </a:lnTo>
                  <a:lnTo>
                    <a:pt x="13189" y="420668"/>
                  </a:lnTo>
                  <a:lnTo>
                    <a:pt x="27545" y="374423"/>
                  </a:lnTo>
                  <a:lnTo>
                    <a:pt x="122165" y="364653"/>
                  </a:lnTo>
                  <a:lnTo>
                    <a:pt x="62065" y="290710"/>
                  </a:lnTo>
                  <a:lnTo>
                    <a:pt x="85213" y="248062"/>
                  </a:lnTo>
                  <a:lnTo>
                    <a:pt x="180650" y="263356"/>
                  </a:lnTo>
                  <a:lnTo>
                    <a:pt x="141496" y="175845"/>
                  </a:lnTo>
                  <a:lnTo>
                    <a:pt x="157025" y="157025"/>
                  </a:lnTo>
                  <a:lnTo>
                    <a:pt x="175845" y="141496"/>
                  </a:lnTo>
                  <a:lnTo>
                    <a:pt x="263356" y="180650"/>
                  </a:lnTo>
                  <a:lnTo>
                    <a:pt x="248062" y="85213"/>
                  </a:lnTo>
                  <a:lnTo>
                    <a:pt x="290710" y="62065"/>
                  </a:lnTo>
                  <a:lnTo>
                    <a:pt x="364653" y="122165"/>
                  </a:lnTo>
                  <a:lnTo>
                    <a:pt x="374423" y="27545"/>
                  </a:lnTo>
                  <a:lnTo>
                    <a:pt x="420668" y="13189"/>
                  </a:lnTo>
                  <a:lnTo>
                    <a:pt x="477630" y="91894"/>
                  </a:lnTo>
                  <a:lnTo>
                    <a:pt x="511777" y="245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sz="13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任意多边形 40"/>
            <p:cNvSpPr/>
            <p:nvPr/>
          </p:nvSpPr>
          <p:spPr>
            <a:xfrm rot="2700000">
              <a:off x="6260835" y="1459625"/>
              <a:ext cx="188515" cy="188515"/>
            </a:xfrm>
            <a:custGeom>
              <a:avLst/>
              <a:gdLst>
                <a:gd name="connsiteX0" fmla="*/ 704234 w 1072230"/>
                <a:gd name="connsiteY0" fmla="*/ 548838 h 1072230"/>
                <a:gd name="connsiteX1" fmla="*/ 693389 w 1072230"/>
                <a:gd name="connsiteY1" fmla="*/ 602554 h 1072230"/>
                <a:gd name="connsiteX2" fmla="*/ 602554 w 1072230"/>
                <a:gd name="connsiteY2" fmla="*/ 693389 h 1072230"/>
                <a:gd name="connsiteX3" fmla="*/ 568998 w 1072230"/>
                <a:gd name="connsiteY3" fmla="*/ 700164 h 1072230"/>
                <a:gd name="connsiteX4" fmla="*/ 568998 w 1072230"/>
                <a:gd name="connsiteY4" fmla="*/ 879092 h 1072230"/>
                <a:gd name="connsiteX5" fmla="*/ 598094 w 1072230"/>
                <a:gd name="connsiteY5" fmla="*/ 876524 h 1072230"/>
                <a:gd name="connsiteX6" fmla="*/ 879131 w 1072230"/>
                <a:gd name="connsiteY6" fmla="*/ 602427 h 1072230"/>
                <a:gd name="connsiteX7" fmla="*/ 884533 w 1072230"/>
                <a:gd name="connsiteY7" fmla="*/ 548838 h 1072230"/>
                <a:gd name="connsiteX8" fmla="*/ 187697 w 1072230"/>
                <a:gd name="connsiteY8" fmla="*/ 548838 h 1072230"/>
                <a:gd name="connsiteX9" fmla="*/ 193099 w 1072230"/>
                <a:gd name="connsiteY9" fmla="*/ 602427 h 1072230"/>
                <a:gd name="connsiteX10" fmla="*/ 474136 w 1072230"/>
                <a:gd name="connsiteY10" fmla="*/ 876524 h 1072230"/>
                <a:gd name="connsiteX11" fmla="*/ 509616 w 1072230"/>
                <a:gd name="connsiteY11" fmla="*/ 879655 h 1072230"/>
                <a:gd name="connsiteX12" fmla="*/ 509616 w 1072230"/>
                <a:gd name="connsiteY12" fmla="*/ 701453 h 1072230"/>
                <a:gd name="connsiteX13" fmla="*/ 469676 w 1072230"/>
                <a:gd name="connsiteY13" fmla="*/ 693389 h 1072230"/>
                <a:gd name="connsiteX14" fmla="*/ 378841 w 1072230"/>
                <a:gd name="connsiteY14" fmla="*/ 602554 h 1072230"/>
                <a:gd name="connsiteX15" fmla="*/ 367996 w 1072230"/>
                <a:gd name="connsiteY15" fmla="*/ 548838 h 1072230"/>
                <a:gd name="connsiteX16" fmla="*/ 536115 w 1072230"/>
                <a:gd name="connsiteY16" fmla="*/ 450771 h 1072230"/>
                <a:gd name="connsiteX17" fmla="*/ 450771 w 1072230"/>
                <a:gd name="connsiteY17" fmla="*/ 536115 h 1072230"/>
                <a:gd name="connsiteX18" fmla="*/ 536115 w 1072230"/>
                <a:gd name="connsiteY18" fmla="*/ 621459 h 1072230"/>
                <a:gd name="connsiteX19" fmla="*/ 621459 w 1072230"/>
                <a:gd name="connsiteY19" fmla="*/ 536115 h 1072230"/>
                <a:gd name="connsiteX20" fmla="*/ 536115 w 1072230"/>
                <a:gd name="connsiteY20" fmla="*/ 450771 h 1072230"/>
                <a:gd name="connsiteX21" fmla="*/ 568998 w 1072230"/>
                <a:gd name="connsiteY21" fmla="*/ 185050 h 1072230"/>
                <a:gd name="connsiteX22" fmla="*/ 568998 w 1072230"/>
                <a:gd name="connsiteY22" fmla="*/ 372066 h 1072230"/>
                <a:gd name="connsiteX23" fmla="*/ 602554 w 1072230"/>
                <a:gd name="connsiteY23" fmla="*/ 378841 h 1072230"/>
                <a:gd name="connsiteX24" fmla="*/ 693389 w 1072230"/>
                <a:gd name="connsiteY24" fmla="*/ 469676 h 1072230"/>
                <a:gd name="connsiteX25" fmla="*/ 697383 w 1072230"/>
                <a:gd name="connsiteY25" fmla="*/ 489456 h 1072230"/>
                <a:gd name="connsiteX26" fmla="*/ 882502 w 1072230"/>
                <a:gd name="connsiteY26" fmla="*/ 489456 h 1072230"/>
                <a:gd name="connsiteX27" fmla="*/ 880775 w 1072230"/>
                <a:gd name="connsiteY27" fmla="*/ 469885 h 1072230"/>
                <a:gd name="connsiteX28" fmla="*/ 606678 w 1072230"/>
                <a:gd name="connsiteY28" fmla="*/ 188848 h 1072230"/>
                <a:gd name="connsiteX29" fmla="*/ 509616 w 1072230"/>
                <a:gd name="connsiteY29" fmla="*/ 184073 h 1072230"/>
                <a:gd name="connsiteX30" fmla="*/ 474136 w 1072230"/>
                <a:gd name="connsiteY30" fmla="*/ 187204 h 1072230"/>
                <a:gd name="connsiteX31" fmla="*/ 193099 w 1072230"/>
                <a:gd name="connsiteY31" fmla="*/ 461301 h 1072230"/>
                <a:gd name="connsiteX32" fmla="*/ 190261 w 1072230"/>
                <a:gd name="connsiteY32" fmla="*/ 489456 h 1072230"/>
                <a:gd name="connsiteX33" fmla="*/ 374847 w 1072230"/>
                <a:gd name="connsiteY33" fmla="*/ 489456 h 1072230"/>
                <a:gd name="connsiteX34" fmla="*/ 378841 w 1072230"/>
                <a:gd name="connsiteY34" fmla="*/ 469676 h 1072230"/>
                <a:gd name="connsiteX35" fmla="*/ 469676 w 1072230"/>
                <a:gd name="connsiteY35" fmla="*/ 378841 h 1072230"/>
                <a:gd name="connsiteX36" fmla="*/ 509616 w 1072230"/>
                <a:gd name="connsiteY36" fmla="*/ 370777 h 1072230"/>
                <a:gd name="connsiteX37" fmla="*/ 536115 w 1072230"/>
                <a:gd name="connsiteY37" fmla="*/ 0 h 1072230"/>
                <a:gd name="connsiteX38" fmla="*/ 560453 w 1072230"/>
                <a:gd name="connsiteY38" fmla="*/ 2453 h 1072230"/>
                <a:gd name="connsiteX39" fmla="*/ 594600 w 1072230"/>
                <a:gd name="connsiteY39" fmla="*/ 91894 h 1072230"/>
                <a:gd name="connsiteX40" fmla="*/ 651562 w 1072230"/>
                <a:gd name="connsiteY40" fmla="*/ 13189 h 1072230"/>
                <a:gd name="connsiteX41" fmla="*/ 697807 w 1072230"/>
                <a:gd name="connsiteY41" fmla="*/ 27545 h 1072230"/>
                <a:gd name="connsiteX42" fmla="*/ 707577 w 1072230"/>
                <a:gd name="connsiteY42" fmla="*/ 122165 h 1072230"/>
                <a:gd name="connsiteX43" fmla="*/ 781521 w 1072230"/>
                <a:gd name="connsiteY43" fmla="*/ 62065 h 1072230"/>
                <a:gd name="connsiteX44" fmla="*/ 824168 w 1072230"/>
                <a:gd name="connsiteY44" fmla="*/ 85213 h 1072230"/>
                <a:gd name="connsiteX45" fmla="*/ 808874 w 1072230"/>
                <a:gd name="connsiteY45" fmla="*/ 180650 h 1072230"/>
                <a:gd name="connsiteX46" fmla="*/ 896385 w 1072230"/>
                <a:gd name="connsiteY46" fmla="*/ 141496 h 1072230"/>
                <a:gd name="connsiteX47" fmla="*/ 915206 w 1072230"/>
                <a:gd name="connsiteY47" fmla="*/ 157025 h 1072230"/>
                <a:gd name="connsiteX48" fmla="*/ 930734 w 1072230"/>
                <a:gd name="connsiteY48" fmla="*/ 175845 h 1072230"/>
                <a:gd name="connsiteX49" fmla="*/ 891580 w 1072230"/>
                <a:gd name="connsiteY49" fmla="*/ 263356 h 1072230"/>
                <a:gd name="connsiteX50" fmla="*/ 987017 w 1072230"/>
                <a:gd name="connsiteY50" fmla="*/ 248062 h 1072230"/>
                <a:gd name="connsiteX51" fmla="*/ 1010166 w 1072230"/>
                <a:gd name="connsiteY51" fmla="*/ 290710 h 1072230"/>
                <a:gd name="connsiteX52" fmla="*/ 950065 w 1072230"/>
                <a:gd name="connsiteY52" fmla="*/ 364653 h 1072230"/>
                <a:gd name="connsiteX53" fmla="*/ 1044685 w 1072230"/>
                <a:gd name="connsiteY53" fmla="*/ 374423 h 1072230"/>
                <a:gd name="connsiteX54" fmla="*/ 1059041 w 1072230"/>
                <a:gd name="connsiteY54" fmla="*/ 420668 h 1072230"/>
                <a:gd name="connsiteX55" fmla="*/ 980336 w 1072230"/>
                <a:gd name="connsiteY55" fmla="*/ 477630 h 1072230"/>
                <a:gd name="connsiteX56" fmla="*/ 1069777 w 1072230"/>
                <a:gd name="connsiteY56" fmla="*/ 511777 h 1072230"/>
                <a:gd name="connsiteX57" fmla="*/ 1072230 w 1072230"/>
                <a:gd name="connsiteY57" fmla="*/ 536115 h 1072230"/>
                <a:gd name="connsiteX58" fmla="*/ 1069777 w 1072230"/>
                <a:gd name="connsiteY58" fmla="*/ 560453 h 1072230"/>
                <a:gd name="connsiteX59" fmla="*/ 980336 w 1072230"/>
                <a:gd name="connsiteY59" fmla="*/ 594600 h 1072230"/>
                <a:gd name="connsiteX60" fmla="*/ 1059041 w 1072230"/>
                <a:gd name="connsiteY60" fmla="*/ 651562 h 1072230"/>
                <a:gd name="connsiteX61" fmla="*/ 1044685 w 1072230"/>
                <a:gd name="connsiteY61" fmla="*/ 697807 h 1072230"/>
                <a:gd name="connsiteX62" fmla="*/ 950065 w 1072230"/>
                <a:gd name="connsiteY62" fmla="*/ 707577 h 1072230"/>
                <a:gd name="connsiteX63" fmla="*/ 1010166 w 1072230"/>
                <a:gd name="connsiteY63" fmla="*/ 781521 h 1072230"/>
                <a:gd name="connsiteX64" fmla="*/ 987017 w 1072230"/>
                <a:gd name="connsiteY64" fmla="*/ 824168 h 1072230"/>
                <a:gd name="connsiteX65" fmla="*/ 891580 w 1072230"/>
                <a:gd name="connsiteY65" fmla="*/ 808874 h 1072230"/>
                <a:gd name="connsiteX66" fmla="*/ 930734 w 1072230"/>
                <a:gd name="connsiteY66" fmla="*/ 896385 h 1072230"/>
                <a:gd name="connsiteX67" fmla="*/ 915206 w 1072230"/>
                <a:gd name="connsiteY67" fmla="*/ 915206 h 1072230"/>
                <a:gd name="connsiteX68" fmla="*/ 896385 w 1072230"/>
                <a:gd name="connsiteY68" fmla="*/ 930734 h 1072230"/>
                <a:gd name="connsiteX69" fmla="*/ 808874 w 1072230"/>
                <a:gd name="connsiteY69" fmla="*/ 891580 h 1072230"/>
                <a:gd name="connsiteX70" fmla="*/ 824168 w 1072230"/>
                <a:gd name="connsiteY70" fmla="*/ 987017 h 1072230"/>
                <a:gd name="connsiteX71" fmla="*/ 781520 w 1072230"/>
                <a:gd name="connsiteY71" fmla="*/ 1010166 h 1072230"/>
                <a:gd name="connsiteX72" fmla="*/ 707577 w 1072230"/>
                <a:gd name="connsiteY72" fmla="*/ 950065 h 1072230"/>
                <a:gd name="connsiteX73" fmla="*/ 697807 w 1072230"/>
                <a:gd name="connsiteY73" fmla="*/ 1044685 h 1072230"/>
                <a:gd name="connsiteX74" fmla="*/ 651562 w 1072230"/>
                <a:gd name="connsiteY74" fmla="*/ 1059041 h 1072230"/>
                <a:gd name="connsiteX75" fmla="*/ 594600 w 1072230"/>
                <a:gd name="connsiteY75" fmla="*/ 980336 h 1072230"/>
                <a:gd name="connsiteX76" fmla="*/ 560453 w 1072230"/>
                <a:gd name="connsiteY76" fmla="*/ 1069777 h 1072230"/>
                <a:gd name="connsiteX77" fmla="*/ 536115 w 1072230"/>
                <a:gd name="connsiteY77" fmla="*/ 1072230 h 1072230"/>
                <a:gd name="connsiteX78" fmla="*/ 511777 w 1072230"/>
                <a:gd name="connsiteY78" fmla="*/ 1069777 h 1072230"/>
                <a:gd name="connsiteX79" fmla="*/ 477630 w 1072230"/>
                <a:gd name="connsiteY79" fmla="*/ 980336 h 1072230"/>
                <a:gd name="connsiteX80" fmla="*/ 420668 w 1072230"/>
                <a:gd name="connsiteY80" fmla="*/ 1059041 h 1072230"/>
                <a:gd name="connsiteX81" fmla="*/ 374423 w 1072230"/>
                <a:gd name="connsiteY81" fmla="*/ 1044685 h 1072230"/>
                <a:gd name="connsiteX82" fmla="*/ 364653 w 1072230"/>
                <a:gd name="connsiteY82" fmla="*/ 950065 h 1072230"/>
                <a:gd name="connsiteX83" fmla="*/ 290710 w 1072230"/>
                <a:gd name="connsiteY83" fmla="*/ 1010166 h 1072230"/>
                <a:gd name="connsiteX84" fmla="*/ 248062 w 1072230"/>
                <a:gd name="connsiteY84" fmla="*/ 987017 h 1072230"/>
                <a:gd name="connsiteX85" fmla="*/ 263356 w 1072230"/>
                <a:gd name="connsiteY85" fmla="*/ 891580 h 1072230"/>
                <a:gd name="connsiteX86" fmla="*/ 175845 w 1072230"/>
                <a:gd name="connsiteY86" fmla="*/ 930734 h 1072230"/>
                <a:gd name="connsiteX87" fmla="*/ 157025 w 1072230"/>
                <a:gd name="connsiteY87" fmla="*/ 915206 h 1072230"/>
                <a:gd name="connsiteX88" fmla="*/ 141496 w 1072230"/>
                <a:gd name="connsiteY88" fmla="*/ 896385 h 1072230"/>
                <a:gd name="connsiteX89" fmla="*/ 180650 w 1072230"/>
                <a:gd name="connsiteY89" fmla="*/ 808874 h 1072230"/>
                <a:gd name="connsiteX90" fmla="*/ 85213 w 1072230"/>
                <a:gd name="connsiteY90" fmla="*/ 824168 h 1072230"/>
                <a:gd name="connsiteX91" fmla="*/ 62065 w 1072230"/>
                <a:gd name="connsiteY91" fmla="*/ 781521 h 1072230"/>
                <a:gd name="connsiteX92" fmla="*/ 122165 w 1072230"/>
                <a:gd name="connsiteY92" fmla="*/ 707577 h 1072230"/>
                <a:gd name="connsiteX93" fmla="*/ 27545 w 1072230"/>
                <a:gd name="connsiteY93" fmla="*/ 697807 h 1072230"/>
                <a:gd name="connsiteX94" fmla="*/ 13189 w 1072230"/>
                <a:gd name="connsiteY94" fmla="*/ 651562 h 1072230"/>
                <a:gd name="connsiteX95" fmla="*/ 91894 w 1072230"/>
                <a:gd name="connsiteY95" fmla="*/ 594600 h 1072230"/>
                <a:gd name="connsiteX96" fmla="*/ 2453 w 1072230"/>
                <a:gd name="connsiteY96" fmla="*/ 560453 h 1072230"/>
                <a:gd name="connsiteX97" fmla="*/ 0 w 1072230"/>
                <a:gd name="connsiteY97" fmla="*/ 536115 h 1072230"/>
                <a:gd name="connsiteX98" fmla="*/ 2453 w 1072230"/>
                <a:gd name="connsiteY98" fmla="*/ 511777 h 1072230"/>
                <a:gd name="connsiteX99" fmla="*/ 91894 w 1072230"/>
                <a:gd name="connsiteY99" fmla="*/ 477630 h 1072230"/>
                <a:gd name="connsiteX100" fmla="*/ 13189 w 1072230"/>
                <a:gd name="connsiteY100" fmla="*/ 420668 h 1072230"/>
                <a:gd name="connsiteX101" fmla="*/ 27545 w 1072230"/>
                <a:gd name="connsiteY101" fmla="*/ 374423 h 1072230"/>
                <a:gd name="connsiteX102" fmla="*/ 122165 w 1072230"/>
                <a:gd name="connsiteY102" fmla="*/ 364653 h 1072230"/>
                <a:gd name="connsiteX103" fmla="*/ 62065 w 1072230"/>
                <a:gd name="connsiteY103" fmla="*/ 290710 h 1072230"/>
                <a:gd name="connsiteX104" fmla="*/ 85213 w 1072230"/>
                <a:gd name="connsiteY104" fmla="*/ 248062 h 1072230"/>
                <a:gd name="connsiteX105" fmla="*/ 180650 w 1072230"/>
                <a:gd name="connsiteY105" fmla="*/ 263356 h 1072230"/>
                <a:gd name="connsiteX106" fmla="*/ 141496 w 1072230"/>
                <a:gd name="connsiteY106" fmla="*/ 175845 h 1072230"/>
                <a:gd name="connsiteX107" fmla="*/ 157025 w 1072230"/>
                <a:gd name="connsiteY107" fmla="*/ 157025 h 1072230"/>
                <a:gd name="connsiteX108" fmla="*/ 175845 w 1072230"/>
                <a:gd name="connsiteY108" fmla="*/ 141496 h 1072230"/>
                <a:gd name="connsiteX109" fmla="*/ 263356 w 1072230"/>
                <a:gd name="connsiteY109" fmla="*/ 180650 h 1072230"/>
                <a:gd name="connsiteX110" fmla="*/ 248062 w 1072230"/>
                <a:gd name="connsiteY110" fmla="*/ 85213 h 1072230"/>
                <a:gd name="connsiteX111" fmla="*/ 290710 w 1072230"/>
                <a:gd name="connsiteY111" fmla="*/ 62065 h 1072230"/>
                <a:gd name="connsiteX112" fmla="*/ 364653 w 1072230"/>
                <a:gd name="connsiteY112" fmla="*/ 122165 h 1072230"/>
                <a:gd name="connsiteX113" fmla="*/ 374423 w 1072230"/>
                <a:gd name="connsiteY113" fmla="*/ 27545 h 1072230"/>
                <a:gd name="connsiteX114" fmla="*/ 420668 w 1072230"/>
                <a:gd name="connsiteY114" fmla="*/ 13189 h 1072230"/>
                <a:gd name="connsiteX115" fmla="*/ 477630 w 1072230"/>
                <a:gd name="connsiteY115" fmla="*/ 91894 h 1072230"/>
                <a:gd name="connsiteX116" fmla="*/ 511777 w 1072230"/>
                <a:gd name="connsiteY116" fmla="*/ 2453 h 1072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072230" h="1072230">
                  <a:moveTo>
                    <a:pt x="704234" y="548838"/>
                  </a:moveTo>
                  <a:lnTo>
                    <a:pt x="693389" y="602554"/>
                  </a:lnTo>
                  <a:cubicBezTo>
                    <a:pt x="676115" y="643396"/>
                    <a:pt x="643396" y="676115"/>
                    <a:pt x="602554" y="693389"/>
                  </a:cubicBezTo>
                  <a:lnTo>
                    <a:pt x="568998" y="700164"/>
                  </a:lnTo>
                  <a:lnTo>
                    <a:pt x="568998" y="879092"/>
                  </a:lnTo>
                  <a:lnTo>
                    <a:pt x="598094" y="876524"/>
                  </a:lnTo>
                  <a:cubicBezTo>
                    <a:pt x="738911" y="851371"/>
                    <a:pt x="850563" y="742032"/>
                    <a:pt x="879131" y="602427"/>
                  </a:cubicBezTo>
                  <a:lnTo>
                    <a:pt x="884533" y="548838"/>
                  </a:lnTo>
                  <a:close/>
                  <a:moveTo>
                    <a:pt x="187697" y="548838"/>
                  </a:moveTo>
                  <a:lnTo>
                    <a:pt x="193099" y="602427"/>
                  </a:lnTo>
                  <a:cubicBezTo>
                    <a:pt x="221667" y="742032"/>
                    <a:pt x="333319" y="851371"/>
                    <a:pt x="474136" y="876524"/>
                  </a:cubicBezTo>
                  <a:lnTo>
                    <a:pt x="509616" y="879655"/>
                  </a:lnTo>
                  <a:lnTo>
                    <a:pt x="509616" y="701453"/>
                  </a:lnTo>
                  <a:lnTo>
                    <a:pt x="469676" y="693389"/>
                  </a:lnTo>
                  <a:cubicBezTo>
                    <a:pt x="428834" y="676115"/>
                    <a:pt x="396115" y="643396"/>
                    <a:pt x="378841" y="602554"/>
                  </a:cubicBezTo>
                  <a:lnTo>
                    <a:pt x="367996" y="548838"/>
                  </a:lnTo>
                  <a:close/>
                  <a:moveTo>
                    <a:pt x="536115" y="450771"/>
                  </a:moveTo>
                  <a:cubicBezTo>
                    <a:pt x="488981" y="450771"/>
                    <a:pt x="450771" y="488981"/>
                    <a:pt x="450771" y="536115"/>
                  </a:cubicBezTo>
                  <a:cubicBezTo>
                    <a:pt x="450771" y="583249"/>
                    <a:pt x="488981" y="621459"/>
                    <a:pt x="536115" y="621459"/>
                  </a:cubicBezTo>
                  <a:cubicBezTo>
                    <a:pt x="583249" y="621459"/>
                    <a:pt x="621459" y="583249"/>
                    <a:pt x="621459" y="536115"/>
                  </a:cubicBezTo>
                  <a:cubicBezTo>
                    <a:pt x="621459" y="488981"/>
                    <a:pt x="583249" y="450771"/>
                    <a:pt x="536115" y="450771"/>
                  </a:cubicBezTo>
                  <a:close/>
                  <a:moveTo>
                    <a:pt x="568998" y="185050"/>
                  </a:moveTo>
                  <a:lnTo>
                    <a:pt x="568998" y="372066"/>
                  </a:lnTo>
                  <a:lnTo>
                    <a:pt x="602554" y="378841"/>
                  </a:lnTo>
                  <a:cubicBezTo>
                    <a:pt x="643396" y="396115"/>
                    <a:pt x="676115" y="428834"/>
                    <a:pt x="693389" y="469676"/>
                  </a:cubicBezTo>
                  <a:lnTo>
                    <a:pt x="697383" y="489456"/>
                  </a:lnTo>
                  <a:lnTo>
                    <a:pt x="882502" y="489456"/>
                  </a:lnTo>
                  <a:lnTo>
                    <a:pt x="880775" y="469885"/>
                  </a:lnTo>
                  <a:cubicBezTo>
                    <a:pt x="855622" y="329068"/>
                    <a:pt x="746282" y="217416"/>
                    <a:pt x="606678" y="188848"/>
                  </a:cubicBezTo>
                  <a:close/>
                  <a:moveTo>
                    <a:pt x="509616" y="184073"/>
                  </a:moveTo>
                  <a:lnTo>
                    <a:pt x="474136" y="187204"/>
                  </a:lnTo>
                  <a:cubicBezTo>
                    <a:pt x="333319" y="212357"/>
                    <a:pt x="221667" y="321696"/>
                    <a:pt x="193099" y="461301"/>
                  </a:cubicBezTo>
                  <a:lnTo>
                    <a:pt x="190261" y="489456"/>
                  </a:lnTo>
                  <a:lnTo>
                    <a:pt x="374847" y="489456"/>
                  </a:lnTo>
                  <a:lnTo>
                    <a:pt x="378841" y="469676"/>
                  </a:lnTo>
                  <a:cubicBezTo>
                    <a:pt x="396115" y="428834"/>
                    <a:pt x="428834" y="396115"/>
                    <a:pt x="469676" y="378841"/>
                  </a:cubicBezTo>
                  <a:lnTo>
                    <a:pt x="509616" y="370777"/>
                  </a:lnTo>
                  <a:close/>
                  <a:moveTo>
                    <a:pt x="536115" y="0"/>
                  </a:moveTo>
                  <a:lnTo>
                    <a:pt x="560453" y="2453"/>
                  </a:lnTo>
                  <a:lnTo>
                    <a:pt x="594600" y="91894"/>
                  </a:lnTo>
                  <a:lnTo>
                    <a:pt x="651562" y="13189"/>
                  </a:lnTo>
                  <a:lnTo>
                    <a:pt x="697807" y="27545"/>
                  </a:lnTo>
                  <a:lnTo>
                    <a:pt x="707577" y="122165"/>
                  </a:lnTo>
                  <a:lnTo>
                    <a:pt x="781521" y="62065"/>
                  </a:lnTo>
                  <a:lnTo>
                    <a:pt x="824168" y="85213"/>
                  </a:lnTo>
                  <a:lnTo>
                    <a:pt x="808874" y="180650"/>
                  </a:lnTo>
                  <a:lnTo>
                    <a:pt x="896385" y="141496"/>
                  </a:lnTo>
                  <a:lnTo>
                    <a:pt x="915206" y="157025"/>
                  </a:lnTo>
                  <a:lnTo>
                    <a:pt x="930734" y="175845"/>
                  </a:lnTo>
                  <a:lnTo>
                    <a:pt x="891580" y="263356"/>
                  </a:lnTo>
                  <a:lnTo>
                    <a:pt x="987017" y="248062"/>
                  </a:lnTo>
                  <a:lnTo>
                    <a:pt x="1010166" y="290710"/>
                  </a:lnTo>
                  <a:lnTo>
                    <a:pt x="950065" y="364653"/>
                  </a:lnTo>
                  <a:lnTo>
                    <a:pt x="1044685" y="374423"/>
                  </a:lnTo>
                  <a:lnTo>
                    <a:pt x="1059041" y="420668"/>
                  </a:lnTo>
                  <a:lnTo>
                    <a:pt x="980336" y="477630"/>
                  </a:lnTo>
                  <a:lnTo>
                    <a:pt x="1069777" y="511777"/>
                  </a:lnTo>
                  <a:lnTo>
                    <a:pt x="1072230" y="536115"/>
                  </a:lnTo>
                  <a:lnTo>
                    <a:pt x="1069777" y="560453"/>
                  </a:lnTo>
                  <a:lnTo>
                    <a:pt x="980336" y="594600"/>
                  </a:lnTo>
                  <a:lnTo>
                    <a:pt x="1059041" y="651562"/>
                  </a:lnTo>
                  <a:lnTo>
                    <a:pt x="1044685" y="697807"/>
                  </a:lnTo>
                  <a:lnTo>
                    <a:pt x="950065" y="707577"/>
                  </a:lnTo>
                  <a:lnTo>
                    <a:pt x="1010166" y="781521"/>
                  </a:lnTo>
                  <a:lnTo>
                    <a:pt x="987017" y="824168"/>
                  </a:lnTo>
                  <a:lnTo>
                    <a:pt x="891580" y="808874"/>
                  </a:lnTo>
                  <a:lnTo>
                    <a:pt x="930734" y="896385"/>
                  </a:lnTo>
                  <a:lnTo>
                    <a:pt x="915206" y="915206"/>
                  </a:lnTo>
                  <a:lnTo>
                    <a:pt x="896385" y="930734"/>
                  </a:lnTo>
                  <a:lnTo>
                    <a:pt x="808874" y="891580"/>
                  </a:lnTo>
                  <a:lnTo>
                    <a:pt x="824168" y="987017"/>
                  </a:lnTo>
                  <a:lnTo>
                    <a:pt x="781520" y="1010166"/>
                  </a:lnTo>
                  <a:lnTo>
                    <a:pt x="707577" y="950065"/>
                  </a:lnTo>
                  <a:lnTo>
                    <a:pt x="697807" y="1044685"/>
                  </a:lnTo>
                  <a:lnTo>
                    <a:pt x="651562" y="1059041"/>
                  </a:lnTo>
                  <a:lnTo>
                    <a:pt x="594600" y="980336"/>
                  </a:lnTo>
                  <a:lnTo>
                    <a:pt x="560453" y="1069777"/>
                  </a:lnTo>
                  <a:lnTo>
                    <a:pt x="536115" y="1072230"/>
                  </a:lnTo>
                  <a:lnTo>
                    <a:pt x="511777" y="1069777"/>
                  </a:lnTo>
                  <a:lnTo>
                    <a:pt x="477630" y="980336"/>
                  </a:lnTo>
                  <a:lnTo>
                    <a:pt x="420668" y="1059041"/>
                  </a:lnTo>
                  <a:lnTo>
                    <a:pt x="374423" y="1044685"/>
                  </a:lnTo>
                  <a:lnTo>
                    <a:pt x="364653" y="950065"/>
                  </a:lnTo>
                  <a:lnTo>
                    <a:pt x="290710" y="1010166"/>
                  </a:lnTo>
                  <a:lnTo>
                    <a:pt x="248062" y="987017"/>
                  </a:lnTo>
                  <a:lnTo>
                    <a:pt x="263356" y="891580"/>
                  </a:lnTo>
                  <a:lnTo>
                    <a:pt x="175845" y="930734"/>
                  </a:lnTo>
                  <a:lnTo>
                    <a:pt x="157025" y="915206"/>
                  </a:lnTo>
                  <a:lnTo>
                    <a:pt x="141496" y="896385"/>
                  </a:lnTo>
                  <a:lnTo>
                    <a:pt x="180650" y="808874"/>
                  </a:lnTo>
                  <a:lnTo>
                    <a:pt x="85213" y="824168"/>
                  </a:lnTo>
                  <a:lnTo>
                    <a:pt x="62065" y="781521"/>
                  </a:lnTo>
                  <a:lnTo>
                    <a:pt x="122165" y="707577"/>
                  </a:lnTo>
                  <a:lnTo>
                    <a:pt x="27545" y="697807"/>
                  </a:lnTo>
                  <a:lnTo>
                    <a:pt x="13189" y="651562"/>
                  </a:lnTo>
                  <a:lnTo>
                    <a:pt x="91894" y="594600"/>
                  </a:lnTo>
                  <a:lnTo>
                    <a:pt x="2453" y="560453"/>
                  </a:lnTo>
                  <a:lnTo>
                    <a:pt x="0" y="536115"/>
                  </a:lnTo>
                  <a:lnTo>
                    <a:pt x="2453" y="511777"/>
                  </a:lnTo>
                  <a:lnTo>
                    <a:pt x="91894" y="477630"/>
                  </a:lnTo>
                  <a:lnTo>
                    <a:pt x="13189" y="420668"/>
                  </a:lnTo>
                  <a:lnTo>
                    <a:pt x="27545" y="374423"/>
                  </a:lnTo>
                  <a:lnTo>
                    <a:pt x="122165" y="364653"/>
                  </a:lnTo>
                  <a:lnTo>
                    <a:pt x="62065" y="290710"/>
                  </a:lnTo>
                  <a:lnTo>
                    <a:pt x="85213" y="248062"/>
                  </a:lnTo>
                  <a:lnTo>
                    <a:pt x="180650" y="263356"/>
                  </a:lnTo>
                  <a:lnTo>
                    <a:pt x="141496" y="175845"/>
                  </a:lnTo>
                  <a:lnTo>
                    <a:pt x="157025" y="157025"/>
                  </a:lnTo>
                  <a:lnTo>
                    <a:pt x="175845" y="141496"/>
                  </a:lnTo>
                  <a:lnTo>
                    <a:pt x="263356" y="180650"/>
                  </a:lnTo>
                  <a:lnTo>
                    <a:pt x="248062" y="85213"/>
                  </a:lnTo>
                  <a:lnTo>
                    <a:pt x="290710" y="62065"/>
                  </a:lnTo>
                  <a:lnTo>
                    <a:pt x="364653" y="122165"/>
                  </a:lnTo>
                  <a:lnTo>
                    <a:pt x="374423" y="27545"/>
                  </a:lnTo>
                  <a:lnTo>
                    <a:pt x="420668" y="13189"/>
                  </a:lnTo>
                  <a:lnTo>
                    <a:pt x="477630" y="91894"/>
                  </a:lnTo>
                  <a:lnTo>
                    <a:pt x="511777" y="245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sz="13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任意多边形 41"/>
            <p:cNvSpPr/>
            <p:nvPr/>
          </p:nvSpPr>
          <p:spPr>
            <a:xfrm rot="2700000">
              <a:off x="5687624" y="1660895"/>
              <a:ext cx="113810" cy="113810"/>
            </a:xfrm>
            <a:custGeom>
              <a:avLst/>
              <a:gdLst>
                <a:gd name="connsiteX0" fmla="*/ 704234 w 1072230"/>
                <a:gd name="connsiteY0" fmla="*/ 548838 h 1072230"/>
                <a:gd name="connsiteX1" fmla="*/ 693389 w 1072230"/>
                <a:gd name="connsiteY1" fmla="*/ 602554 h 1072230"/>
                <a:gd name="connsiteX2" fmla="*/ 602554 w 1072230"/>
                <a:gd name="connsiteY2" fmla="*/ 693389 h 1072230"/>
                <a:gd name="connsiteX3" fmla="*/ 568998 w 1072230"/>
                <a:gd name="connsiteY3" fmla="*/ 700164 h 1072230"/>
                <a:gd name="connsiteX4" fmla="*/ 568998 w 1072230"/>
                <a:gd name="connsiteY4" fmla="*/ 879092 h 1072230"/>
                <a:gd name="connsiteX5" fmla="*/ 598094 w 1072230"/>
                <a:gd name="connsiteY5" fmla="*/ 876524 h 1072230"/>
                <a:gd name="connsiteX6" fmla="*/ 879131 w 1072230"/>
                <a:gd name="connsiteY6" fmla="*/ 602427 h 1072230"/>
                <a:gd name="connsiteX7" fmla="*/ 884533 w 1072230"/>
                <a:gd name="connsiteY7" fmla="*/ 548838 h 1072230"/>
                <a:gd name="connsiteX8" fmla="*/ 187697 w 1072230"/>
                <a:gd name="connsiteY8" fmla="*/ 548838 h 1072230"/>
                <a:gd name="connsiteX9" fmla="*/ 193099 w 1072230"/>
                <a:gd name="connsiteY9" fmla="*/ 602427 h 1072230"/>
                <a:gd name="connsiteX10" fmla="*/ 474136 w 1072230"/>
                <a:gd name="connsiteY10" fmla="*/ 876524 h 1072230"/>
                <a:gd name="connsiteX11" fmla="*/ 509616 w 1072230"/>
                <a:gd name="connsiteY11" fmla="*/ 879655 h 1072230"/>
                <a:gd name="connsiteX12" fmla="*/ 509616 w 1072230"/>
                <a:gd name="connsiteY12" fmla="*/ 701453 h 1072230"/>
                <a:gd name="connsiteX13" fmla="*/ 469676 w 1072230"/>
                <a:gd name="connsiteY13" fmla="*/ 693389 h 1072230"/>
                <a:gd name="connsiteX14" fmla="*/ 378841 w 1072230"/>
                <a:gd name="connsiteY14" fmla="*/ 602554 h 1072230"/>
                <a:gd name="connsiteX15" fmla="*/ 367996 w 1072230"/>
                <a:gd name="connsiteY15" fmla="*/ 548838 h 1072230"/>
                <a:gd name="connsiteX16" fmla="*/ 536115 w 1072230"/>
                <a:gd name="connsiteY16" fmla="*/ 450771 h 1072230"/>
                <a:gd name="connsiteX17" fmla="*/ 450771 w 1072230"/>
                <a:gd name="connsiteY17" fmla="*/ 536115 h 1072230"/>
                <a:gd name="connsiteX18" fmla="*/ 536115 w 1072230"/>
                <a:gd name="connsiteY18" fmla="*/ 621459 h 1072230"/>
                <a:gd name="connsiteX19" fmla="*/ 621459 w 1072230"/>
                <a:gd name="connsiteY19" fmla="*/ 536115 h 1072230"/>
                <a:gd name="connsiteX20" fmla="*/ 536115 w 1072230"/>
                <a:gd name="connsiteY20" fmla="*/ 450771 h 1072230"/>
                <a:gd name="connsiteX21" fmla="*/ 568998 w 1072230"/>
                <a:gd name="connsiteY21" fmla="*/ 185050 h 1072230"/>
                <a:gd name="connsiteX22" fmla="*/ 568998 w 1072230"/>
                <a:gd name="connsiteY22" fmla="*/ 372066 h 1072230"/>
                <a:gd name="connsiteX23" fmla="*/ 602554 w 1072230"/>
                <a:gd name="connsiteY23" fmla="*/ 378841 h 1072230"/>
                <a:gd name="connsiteX24" fmla="*/ 693389 w 1072230"/>
                <a:gd name="connsiteY24" fmla="*/ 469676 h 1072230"/>
                <a:gd name="connsiteX25" fmla="*/ 697383 w 1072230"/>
                <a:gd name="connsiteY25" fmla="*/ 489456 h 1072230"/>
                <a:gd name="connsiteX26" fmla="*/ 882502 w 1072230"/>
                <a:gd name="connsiteY26" fmla="*/ 489456 h 1072230"/>
                <a:gd name="connsiteX27" fmla="*/ 880775 w 1072230"/>
                <a:gd name="connsiteY27" fmla="*/ 469885 h 1072230"/>
                <a:gd name="connsiteX28" fmla="*/ 606678 w 1072230"/>
                <a:gd name="connsiteY28" fmla="*/ 188848 h 1072230"/>
                <a:gd name="connsiteX29" fmla="*/ 509616 w 1072230"/>
                <a:gd name="connsiteY29" fmla="*/ 184073 h 1072230"/>
                <a:gd name="connsiteX30" fmla="*/ 474136 w 1072230"/>
                <a:gd name="connsiteY30" fmla="*/ 187204 h 1072230"/>
                <a:gd name="connsiteX31" fmla="*/ 193099 w 1072230"/>
                <a:gd name="connsiteY31" fmla="*/ 461301 h 1072230"/>
                <a:gd name="connsiteX32" fmla="*/ 190261 w 1072230"/>
                <a:gd name="connsiteY32" fmla="*/ 489456 h 1072230"/>
                <a:gd name="connsiteX33" fmla="*/ 374847 w 1072230"/>
                <a:gd name="connsiteY33" fmla="*/ 489456 h 1072230"/>
                <a:gd name="connsiteX34" fmla="*/ 378841 w 1072230"/>
                <a:gd name="connsiteY34" fmla="*/ 469676 h 1072230"/>
                <a:gd name="connsiteX35" fmla="*/ 469676 w 1072230"/>
                <a:gd name="connsiteY35" fmla="*/ 378841 h 1072230"/>
                <a:gd name="connsiteX36" fmla="*/ 509616 w 1072230"/>
                <a:gd name="connsiteY36" fmla="*/ 370777 h 1072230"/>
                <a:gd name="connsiteX37" fmla="*/ 536115 w 1072230"/>
                <a:gd name="connsiteY37" fmla="*/ 0 h 1072230"/>
                <a:gd name="connsiteX38" fmla="*/ 560453 w 1072230"/>
                <a:gd name="connsiteY38" fmla="*/ 2453 h 1072230"/>
                <a:gd name="connsiteX39" fmla="*/ 594600 w 1072230"/>
                <a:gd name="connsiteY39" fmla="*/ 91894 h 1072230"/>
                <a:gd name="connsiteX40" fmla="*/ 651562 w 1072230"/>
                <a:gd name="connsiteY40" fmla="*/ 13189 h 1072230"/>
                <a:gd name="connsiteX41" fmla="*/ 697807 w 1072230"/>
                <a:gd name="connsiteY41" fmla="*/ 27545 h 1072230"/>
                <a:gd name="connsiteX42" fmla="*/ 707577 w 1072230"/>
                <a:gd name="connsiteY42" fmla="*/ 122165 h 1072230"/>
                <a:gd name="connsiteX43" fmla="*/ 781521 w 1072230"/>
                <a:gd name="connsiteY43" fmla="*/ 62065 h 1072230"/>
                <a:gd name="connsiteX44" fmla="*/ 824168 w 1072230"/>
                <a:gd name="connsiteY44" fmla="*/ 85213 h 1072230"/>
                <a:gd name="connsiteX45" fmla="*/ 808874 w 1072230"/>
                <a:gd name="connsiteY45" fmla="*/ 180650 h 1072230"/>
                <a:gd name="connsiteX46" fmla="*/ 896385 w 1072230"/>
                <a:gd name="connsiteY46" fmla="*/ 141496 h 1072230"/>
                <a:gd name="connsiteX47" fmla="*/ 915206 w 1072230"/>
                <a:gd name="connsiteY47" fmla="*/ 157025 h 1072230"/>
                <a:gd name="connsiteX48" fmla="*/ 930734 w 1072230"/>
                <a:gd name="connsiteY48" fmla="*/ 175845 h 1072230"/>
                <a:gd name="connsiteX49" fmla="*/ 891580 w 1072230"/>
                <a:gd name="connsiteY49" fmla="*/ 263356 h 1072230"/>
                <a:gd name="connsiteX50" fmla="*/ 987017 w 1072230"/>
                <a:gd name="connsiteY50" fmla="*/ 248062 h 1072230"/>
                <a:gd name="connsiteX51" fmla="*/ 1010166 w 1072230"/>
                <a:gd name="connsiteY51" fmla="*/ 290710 h 1072230"/>
                <a:gd name="connsiteX52" fmla="*/ 950065 w 1072230"/>
                <a:gd name="connsiteY52" fmla="*/ 364653 h 1072230"/>
                <a:gd name="connsiteX53" fmla="*/ 1044685 w 1072230"/>
                <a:gd name="connsiteY53" fmla="*/ 374423 h 1072230"/>
                <a:gd name="connsiteX54" fmla="*/ 1059041 w 1072230"/>
                <a:gd name="connsiteY54" fmla="*/ 420668 h 1072230"/>
                <a:gd name="connsiteX55" fmla="*/ 980336 w 1072230"/>
                <a:gd name="connsiteY55" fmla="*/ 477630 h 1072230"/>
                <a:gd name="connsiteX56" fmla="*/ 1069777 w 1072230"/>
                <a:gd name="connsiteY56" fmla="*/ 511777 h 1072230"/>
                <a:gd name="connsiteX57" fmla="*/ 1072230 w 1072230"/>
                <a:gd name="connsiteY57" fmla="*/ 536115 h 1072230"/>
                <a:gd name="connsiteX58" fmla="*/ 1069777 w 1072230"/>
                <a:gd name="connsiteY58" fmla="*/ 560453 h 1072230"/>
                <a:gd name="connsiteX59" fmla="*/ 980336 w 1072230"/>
                <a:gd name="connsiteY59" fmla="*/ 594600 h 1072230"/>
                <a:gd name="connsiteX60" fmla="*/ 1059041 w 1072230"/>
                <a:gd name="connsiteY60" fmla="*/ 651562 h 1072230"/>
                <a:gd name="connsiteX61" fmla="*/ 1044685 w 1072230"/>
                <a:gd name="connsiteY61" fmla="*/ 697807 h 1072230"/>
                <a:gd name="connsiteX62" fmla="*/ 950065 w 1072230"/>
                <a:gd name="connsiteY62" fmla="*/ 707577 h 1072230"/>
                <a:gd name="connsiteX63" fmla="*/ 1010166 w 1072230"/>
                <a:gd name="connsiteY63" fmla="*/ 781521 h 1072230"/>
                <a:gd name="connsiteX64" fmla="*/ 987017 w 1072230"/>
                <a:gd name="connsiteY64" fmla="*/ 824168 h 1072230"/>
                <a:gd name="connsiteX65" fmla="*/ 891580 w 1072230"/>
                <a:gd name="connsiteY65" fmla="*/ 808874 h 1072230"/>
                <a:gd name="connsiteX66" fmla="*/ 930734 w 1072230"/>
                <a:gd name="connsiteY66" fmla="*/ 896385 h 1072230"/>
                <a:gd name="connsiteX67" fmla="*/ 915206 w 1072230"/>
                <a:gd name="connsiteY67" fmla="*/ 915206 h 1072230"/>
                <a:gd name="connsiteX68" fmla="*/ 896385 w 1072230"/>
                <a:gd name="connsiteY68" fmla="*/ 930734 h 1072230"/>
                <a:gd name="connsiteX69" fmla="*/ 808874 w 1072230"/>
                <a:gd name="connsiteY69" fmla="*/ 891580 h 1072230"/>
                <a:gd name="connsiteX70" fmla="*/ 824168 w 1072230"/>
                <a:gd name="connsiteY70" fmla="*/ 987017 h 1072230"/>
                <a:gd name="connsiteX71" fmla="*/ 781520 w 1072230"/>
                <a:gd name="connsiteY71" fmla="*/ 1010166 h 1072230"/>
                <a:gd name="connsiteX72" fmla="*/ 707577 w 1072230"/>
                <a:gd name="connsiteY72" fmla="*/ 950065 h 1072230"/>
                <a:gd name="connsiteX73" fmla="*/ 697807 w 1072230"/>
                <a:gd name="connsiteY73" fmla="*/ 1044685 h 1072230"/>
                <a:gd name="connsiteX74" fmla="*/ 651562 w 1072230"/>
                <a:gd name="connsiteY74" fmla="*/ 1059041 h 1072230"/>
                <a:gd name="connsiteX75" fmla="*/ 594600 w 1072230"/>
                <a:gd name="connsiteY75" fmla="*/ 980336 h 1072230"/>
                <a:gd name="connsiteX76" fmla="*/ 560453 w 1072230"/>
                <a:gd name="connsiteY76" fmla="*/ 1069777 h 1072230"/>
                <a:gd name="connsiteX77" fmla="*/ 536115 w 1072230"/>
                <a:gd name="connsiteY77" fmla="*/ 1072230 h 1072230"/>
                <a:gd name="connsiteX78" fmla="*/ 511777 w 1072230"/>
                <a:gd name="connsiteY78" fmla="*/ 1069777 h 1072230"/>
                <a:gd name="connsiteX79" fmla="*/ 477630 w 1072230"/>
                <a:gd name="connsiteY79" fmla="*/ 980336 h 1072230"/>
                <a:gd name="connsiteX80" fmla="*/ 420668 w 1072230"/>
                <a:gd name="connsiteY80" fmla="*/ 1059041 h 1072230"/>
                <a:gd name="connsiteX81" fmla="*/ 374423 w 1072230"/>
                <a:gd name="connsiteY81" fmla="*/ 1044685 h 1072230"/>
                <a:gd name="connsiteX82" fmla="*/ 364653 w 1072230"/>
                <a:gd name="connsiteY82" fmla="*/ 950065 h 1072230"/>
                <a:gd name="connsiteX83" fmla="*/ 290710 w 1072230"/>
                <a:gd name="connsiteY83" fmla="*/ 1010166 h 1072230"/>
                <a:gd name="connsiteX84" fmla="*/ 248062 w 1072230"/>
                <a:gd name="connsiteY84" fmla="*/ 987017 h 1072230"/>
                <a:gd name="connsiteX85" fmla="*/ 263356 w 1072230"/>
                <a:gd name="connsiteY85" fmla="*/ 891580 h 1072230"/>
                <a:gd name="connsiteX86" fmla="*/ 175845 w 1072230"/>
                <a:gd name="connsiteY86" fmla="*/ 930734 h 1072230"/>
                <a:gd name="connsiteX87" fmla="*/ 157025 w 1072230"/>
                <a:gd name="connsiteY87" fmla="*/ 915206 h 1072230"/>
                <a:gd name="connsiteX88" fmla="*/ 141496 w 1072230"/>
                <a:gd name="connsiteY88" fmla="*/ 896385 h 1072230"/>
                <a:gd name="connsiteX89" fmla="*/ 180650 w 1072230"/>
                <a:gd name="connsiteY89" fmla="*/ 808874 h 1072230"/>
                <a:gd name="connsiteX90" fmla="*/ 85213 w 1072230"/>
                <a:gd name="connsiteY90" fmla="*/ 824168 h 1072230"/>
                <a:gd name="connsiteX91" fmla="*/ 62065 w 1072230"/>
                <a:gd name="connsiteY91" fmla="*/ 781521 h 1072230"/>
                <a:gd name="connsiteX92" fmla="*/ 122165 w 1072230"/>
                <a:gd name="connsiteY92" fmla="*/ 707577 h 1072230"/>
                <a:gd name="connsiteX93" fmla="*/ 27545 w 1072230"/>
                <a:gd name="connsiteY93" fmla="*/ 697807 h 1072230"/>
                <a:gd name="connsiteX94" fmla="*/ 13189 w 1072230"/>
                <a:gd name="connsiteY94" fmla="*/ 651562 h 1072230"/>
                <a:gd name="connsiteX95" fmla="*/ 91894 w 1072230"/>
                <a:gd name="connsiteY95" fmla="*/ 594600 h 1072230"/>
                <a:gd name="connsiteX96" fmla="*/ 2453 w 1072230"/>
                <a:gd name="connsiteY96" fmla="*/ 560453 h 1072230"/>
                <a:gd name="connsiteX97" fmla="*/ 0 w 1072230"/>
                <a:gd name="connsiteY97" fmla="*/ 536115 h 1072230"/>
                <a:gd name="connsiteX98" fmla="*/ 2453 w 1072230"/>
                <a:gd name="connsiteY98" fmla="*/ 511777 h 1072230"/>
                <a:gd name="connsiteX99" fmla="*/ 91894 w 1072230"/>
                <a:gd name="connsiteY99" fmla="*/ 477630 h 1072230"/>
                <a:gd name="connsiteX100" fmla="*/ 13189 w 1072230"/>
                <a:gd name="connsiteY100" fmla="*/ 420668 h 1072230"/>
                <a:gd name="connsiteX101" fmla="*/ 27545 w 1072230"/>
                <a:gd name="connsiteY101" fmla="*/ 374423 h 1072230"/>
                <a:gd name="connsiteX102" fmla="*/ 122165 w 1072230"/>
                <a:gd name="connsiteY102" fmla="*/ 364653 h 1072230"/>
                <a:gd name="connsiteX103" fmla="*/ 62065 w 1072230"/>
                <a:gd name="connsiteY103" fmla="*/ 290710 h 1072230"/>
                <a:gd name="connsiteX104" fmla="*/ 85213 w 1072230"/>
                <a:gd name="connsiteY104" fmla="*/ 248062 h 1072230"/>
                <a:gd name="connsiteX105" fmla="*/ 180650 w 1072230"/>
                <a:gd name="connsiteY105" fmla="*/ 263356 h 1072230"/>
                <a:gd name="connsiteX106" fmla="*/ 141496 w 1072230"/>
                <a:gd name="connsiteY106" fmla="*/ 175845 h 1072230"/>
                <a:gd name="connsiteX107" fmla="*/ 157025 w 1072230"/>
                <a:gd name="connsiteY107" fmla="*/ 157025 h 1072230"/>
                <a:gd name="connsiteX108" fmla="*/ 175845 w 1072230"/>
                <a:gd name="connsiteY108" fmla="*/ 141496 h 1072230"/>
                <a:gd name="connsiteX109" fmla="*/ 263356 w 1072230"/>
                <a:gd name="connsiteY109" fmla="*/ 180650 h 1072230"/>
                <a:gd name="connsiteX110" fmla="*/ 248062 w 1072230"/>
                <a:gd name="connsiteY110" fmla="*/ 85213 h 1072230"/>
                <a:gd name="connsiteX111" fmla="*/ 290710 w 1072230"/>
                <a:gd name="connsiteY111" fmla="*/ 62065 h 1072230"/>
                <a:gd name="connsiteX112" fmla="*/ 364653 w 1072230"/>
                <a:gd name="connsiteY112" fmla="*/ 122165 h 1072230"/>
                <a:gd name="connsiteX113" fmla="*/ 374423 w 1072230"/>
                <a:gd name="connsiteY113" fmla="*/ 27545 h 1072230"/>
                <a:gd name="connsiteX114" fmla="*/ 420668 w 1072230"/>
                <a:gd name="connsiteY114" fmla="*/ 13189 h 1072230"/>
                <a:gd name="connsiteX115" fmla="*/ 477630 w 1072230"/>
                <a:gd name="connsiteY115" fmla="*/ 91894 h 1072230"/>
                <a:gd name="connsiteX116" fmla="*/ 511777 w 1072230"/>
                <a:gd name="connsiteY116" fmla="*/ 2453 h 1072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072230" h="1072230">
                  <a:moveTo>
                    <a:pt x="704234" y="548838"/>
                  </a:moveTo>
                  <a:lnTo>
                    <a:pt x="693389" y="602554"/>
                  </a:lnTo>
                  <a:cubicBezTo>
                    <a:pt x="676115" y="643396"/>
                    <a:pt x="643396" y="676115"/>
                    <a:pt x="602554" y="693389"/>
                  </a:cubicBezTo>
                  <a:lnTo>
                    <a:pt x="568998" y="700164"/>
                  </a:lnTo>
                  <a:lnTo>
                    <a:pt x="568998" y="879092"/>
                  </a:lnTo>
                  <a:lnTo>
                    <a:pt x="598094" y="876524"/>
                  </a:lnTo>
                  <a:cubicBezTo>
                    <a:pt x="738911" y="851371"/>
                    <a:pt x="850563" y="742032"/>
                    <a:pt x="879131" y="602427"/>
                  </a:cubicBezTo>
                  <a:lnTo>
                    <a:pt x="884533" y="548838"/>
                  </a:lnTo>
                  <a:close/>
                  <a:moveTo>
                    <a:pt x="187697" y="548838"/>
                  </a:moveTo>
                  <a:lnTo>
                    <a:pt x="193099" y="602427"/>
                  </a:lnTo>
                  <a:cubicBezTo>
                    <a:pt x="221667" y="742032"/>
                    <a:pt x="333319" y="851371"/>
                    <a:pt x="474136" y="876524"/>
                  </a:cubicBezTo>
                  <a:lnTo>
                    <a:pt x="509616" y="879655"/>
                  </a:lnTo>
                  <a:lnTo>
                    <a:pt x="509616" y="701453"/>
                  </a:lnTo>
                  <a:lnTo>
                    <a:pt x="469676" y="693389"/>
                  </a:lnTo>
                  <a:cubicBezTo>
                    <a:pt x="428834" y="676115"/>
                    <a:pt x="396115" y="643396"/>
                    <a:pt x="378841" y="602554"/>
                  </a:cubicBezTo>
                  <a:lnTo>
                    <a:pt x="367996" y="548838"/>
                  </a:lnTo>
                  <a:close/>
                  <a:moveTo>
                    <a:pt x="536115" y="450771"/>
                  </a:moveTo>
                  <a:cubicBezTo>
                    <a:pt x="488981" y="450771"/>
                    <a:pt x="450771" y="488981"/>
                    <a:pt x="450771" y="536115"/>
                  </a:cubicBezTo>
                  <a:cubicBezTo>
                    <a:pt x="450771" y="583249"/>
                    <a:pt x="488981" y="621459"/>
                    <a:pt x="536115" y="621459"/>
                  </a:cubicBezTo>
                  <a:cubicBezTo>
                    <a:pt x="583249" y="621459"/>
                    <a:pt x="621459" y="583249"/>
                    <a:pt x="621459" y="536115"/>
                  </a:cubicBezTo>
                  <a:cubicBezTo>
                    <a:pt x="621459" y="488981"/>
                    <a:pt x="583249" y="450771"/>
                    <a:pt x="536115" y="450771"/>
                  </a:cubicBezTo>
                  <a:close/>
                  <a:moveTo>
                    <a:pt x="568998" y="185050"/>
                  </a:moveTo>
                  <a:lnTo>
                    <a:pt x="568998" y="372066"/>
                  </a:lnTo>
                  <a:lnTo>
                    <a:pt x="602554" y="378841"/>
                  </a:lnTo>
                  <a:cubicBezTo>
                    <a:pt x="643396" y="396115"/>
                    <a:pt x="676115" y="428834"/>
                    <a:pt x="693389" y="469676"/>
                  </a:cubicBezTo>
                  <a:lnTo>
                    <a:pt x="697383" y="489456"/>
                  </a:lnTo>
                  <a:lnTo>
                    <a:pt x="882502" y="489456"/>
                  </a:lnTo>
                  <a:lnTo>
                    <a:pt x="880775" y="469885"/>
                  </a:lnTo>
                  <a:cubicBezTo>
                    <a:pt x="855622" y="329068"/>
                    <a:pt x="746282" y="217416"/>
                    <a:pt x="606678" y="188848"/>
                  </a:cubicBezTo>
                  <a:close/>
                  <a:moveTo>
                    <a:pt x="509616" y="184073"/>
                  </a:moveTo>
                  <a:lnTo>
                    <a:pt x="474136" y="187204"/>
                  </a:lnTo>
                  <a:cubicBezTo>
                    <a:pt x="333319" y="212357"/>
                    <a:pt x="221667" y="321696"/>
                    <a:pt x="193099" y="461301"/>
                  </a:cubicBezTo>
                  <a:lnTo>
                    <a:pt x="190261" y="489456"/>
                  </a:lnTo>
                  <a:lnTo>
                    <a:pt x="374847" y="489456"/>
                  </a:lnTo>
                  <a:lnTo>
                    <a:pt x="378841" y="469676"/>
                  </a:lnTo>
                  <a:cubicBezTo>
                    <a:pt x="396115" y="428834"/>
                    <a:pt x="428834" y="396115"/>
                    <a:pt x="469676" y="378841"/>
                  </a:cubicBezTo>
                  <a:lnTo>
                    <a:pt x="509616" y="370777"/>
                  </a:lnTo>
                  <a:close/>
                  <a:moveTo>
                    <a:pt x="536115" y="0"/>
                  </a:moveTo>
                  <a:lnTo>
                    <a:pt x="560453" y="2453"/>
                  </a:lnTo>
                  <a:lnTo>
                    <a:pt x="594600" y="91894"/>
                  </a:lnTo>
                  <a:lnTo>
                    <a:pt x="651562" y="13189"/>
                  </a:lnTo>
                  <a:lnTo>
                    <a:pt x="697807" y="27545"/>
                  </a:lnTo>
                  <a:lnTo>
                    <a:pt x="707577" y="122165"/>
                  </a:lnTo>
                  <a:lnTo>
                    <a:pt x="781521" y="62065"/>
                  </a:lnTo>
                  <a:lnTo>
                    <a:pt x="824168" y="85213"/>
                  </a:lnTo>
                  <a:lnTo>
                    <a:pt x="808874" y="180650"/>
                  </a:lnTo>
                  <a:lnTo>
                    <a:pt x="896385" y="141496"/>
                  </a:lnTo>
                  <a:lnTo>
                    <a:pt x="915206" y="157025"/>
                  </a:lnTo>
                  <a:lnTo>
                    <a:pt x="930734" y="175845"/>
                  </a:lnTo>
                  <a:lnTo>
                    <a:pt x="891580" y="263356"/>
                  </a:lnTo>
                  <a:lnTo>
                    <a:pt x="987017" y="248062"/>
                  </a:lnTo>
                  <a:lnTo>
                    <a:pt x="1010166" y="290710"/>
                  </a:lnTo>
                  <a:lnTo>
                    <a:pt x="950065" y="364653"/>
                  </a:lnTo>
                  <a:lnTo>
                    <a:pt x="1044685" y="374423"/>
                  </a:lnTo>
                  <a:lnTo>
                    <a:pt x="1059041" y="420668"/>
                  </a:lnTo>
                  <a:lnTo>
                    <a:pt x="980336" y="477630"/>
                  </a:lnTo>
                  <a:lnTo>
                    <a:pt x="1069777" y="511777"/>
                  </a:lnTo>
                  <a:lnTo>
                    <a:pt x="1072230" y="536115"/>
                  </a:lnTo>
                  <a:lnTo>
                    <a:pt x="1069777" y="560453"/>
                  </a:lnTo>
                  <a:lnTo>
                    <a:pt x="980336" y="594600"/>
                  </a:lnTo>
                  <a:lnTo>
                    <a:pt x="1059041" y="651562"/>
                  </a:lnTo>
                  <a:lnTo>
                    <a:pt x="1044685" y="697807"/>
                  </a:lnTo>
                  <a:lnTo>
                    <a:pt x="950065" y="707577"/>
                  </a:lnTo>
                  <a:lnTo>
                    <a:pt x="1010166" y="781521"/>
                  </a:lnTo>
                  <a:lnTo>
                    <a:pt x="987017" y="824168"/>
                  </a:lnTo>
                  <a:lnTo>
                    <a:pt x="891580" y="808874"/>
                  </a:lnTo>
                  <a:lnTo>
                    <a:pt x="930734" y="896385"/>
                  </a:lnTo>
                  <a:lnTo>
                    <a:pt x="915206" y="915206"/>
                  </a:lnTo>
                  <a:lnTo>
                    <a:pt x="896385" y="930734"/>
                  </a:lnTo>
                  <a:lnTo>
                    <a:pt x="808874" y="891580"/>
                  </a:lnTo>
                  <a:lnTo>
                    <a:pt x="824168" y="987017"/>
                  </a:lnTo>
                  <a:lnTo>
                    <a:pt x="781520" y="1010166"/>
                  </a:lnTo>
                  <a:lnTo>
                    <a:pt x="707577" y="950065"/>
                  </a:lnTo>
                  <a:lnTo>
                    <a:pt x="697807" y="1044685"/>
                  </a:lnTo>
                  <a:lnTo>
                    <a:pt x="651562" y="1059041"/>
                  </a:lnTo>
                  <a:lnTo>
                    <a:pt x="594600" y="980336"/>
                  </a:lnTo>
                  <a:lnTo>
                    <a:pt x="560453" y="1069777"/>
                  </a:lnTo>
                  <a:lnTo>
                    <a:pt x="536115" y="1072230"/>
                  </a:lnTo>
                  <a:lnTo>
                    <a:pt x="511777" y="1069777"/>
                  </a:lnTo>
                  <a:lnTo>
                    <a:pt x="477630" y="980336"/>
                  </a:lnTo>
                  <a:lnTo>
                    <a:pt x="420668" y="1059041"/>
                  </a:lnTo>
                  <a:lnTo>
                    <a:pt x="374423" y="1044685"/>
                  </a:lnTo>
                  <a:lnTo>
                    <a:pt x="364653" y="950065"/>
                  </a:lnTo>
                  <a:lnTo>
                    <a:pt x="290710" y="1010166"/>
                  </a:lnTo>
                  <a:lnTo>
                    <a:pt x="248062" y="987017"/>
                  </a:lnTo>
                  <a:lnTo>
                    <a:pt x="263356" y="891580"/>
                  </a:lnTo>
                  <a:lnTo>
                    <a:pt x="175845" y="930734"/>
                  </a:lnTo>
                  <a:lnTo>
                    <a:pt x="157025" y="915206"/>
                  </a:lnTo>
                  <a:lnTo>
                    <a:pt x="141496" y="896385"/>
                  </a:lnTo>
                  <a:lnTo>
                    <a:pt x="180650" y="808874"/>
                  </a:lnTo>
                  <a:lnTo>
                    <a:pt x="85213" y="824168"/>
                  </a:lnTo>
                  <a:lnTo>
                    <a:pt x="62065" y="781521"/>
                  </a:lnTo>
                  <a:lnTo>
                    <a:pt x="122165" y="707577"/>
                  </a:lnTo>
                  <a:lnTo>
                    <a:pt x="27545" y="697807"/>
                  </a:lnTo>
                  <a:lnTo>
                    <a:pt x="13189" y="651562"/>
                  </a:lnTo>
                  <a:lnTo>
                    <a:pt x="91894" y="594600"/>
                  </a:lnTo>
                  <a:lnTo>
                    <a:pt x="2453" y="560453"/>
                  </a:lnTo>
                  <a:lnTo>
                    <a:pt x="0" y="536115"/>
                  </a:lnTo>
                  <a:lnTo>
                    <a:pt x="2453" y="511777"/>
                  </a:lnTo>
                  <a:lnTo>
                    <a:pt x="91894" y="477630"/>
                  </a:lnTo>
                  <a:lnTo>
                    <a:pt x="13189" y="420668"/>
                  </a:lnTo>
                  <a:lnTo>
                    <a:pt x="27545" y="374423"/>
                  </a:lnTo>
                  <a:lnTo>
                    <a:pt x="122165" y="364653"/>
                  </a:lnTo>
                  <a:lnTo>
                    <a:pt x="62065" y="290710"/>
                  </a:lnTo>
                  <a:lnTo>
                    <a:pt x="85213" y="248062"/>
                  </a:lnTo>
                  <a:lnTo>
                    <a:pt x="180650" y="263356"/>
                  </a:lnTo>
                  <a:lnTo>
                    <a:pt x="141496" y="175845"/>
                  </a:lnTo>
                  <a:lnTo>
                    <a:pt x="157025" y="157025"/>
                  </a:lnTo>
                  <a:lnTo>
                    <a:pt x="175845" y="141496"/>
                  </a:lnTo>
                  <a:lnTo>
                    <a:pt x="263356" y="180650"/>
                  </a:lnTo>
                  <a:lnTo>
                    <a:pt x="248062" y="85213"/>
                  </a:lnTo>
                  <a:lnTo>
                    <a:pt x="290710" y="62065"/>
                  </a:lnTo>
                  <a:lnTo>
                    <a:pt x="364653" y="122165"/>
                  </a:lnTo>
                  <a:lnTo>
                    <a:pt x="374423" y="27545"/>
                  </a:lnTo>
                  <a:lnTo>
                    <a:pt x="420668" y="13189"/>
                  </a:lnTo>
                  <a:lnTo>
                    <a:pt x="477630" y="91894"/>
                  </a:lnTo>
                  <a:lnTo>
                    <a:pt x="511777" y="245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sz="13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任意多边形 42"/>
            <p:cNvSpPr/>
            <p:nvPr/>
          </p:nvSpPr>
          <p:spPr>
            <a:xfrm rot="2700000">
              <a:off x="5749093" y="1601982"/>
              <a:ext cx="60720" cy="60720"/>
            </a:xfrm>
            <a:custGeom>
              <a:avLst/>
              <a:gdLst>
                <a:gd name="connsiteX0" fmla="*/ 704234 w 1072230"/>
                <a:gd name="connsiteY0" fmla="*/ 548838 h 1072230"/>
                <a:gd name="connsiteX1" fmla="*/ 693389 w 1072230"/>
                <a:gd name="connsiteY1" fmla="*/ 602554 h 1072230"/>
                <a:gd name="connsiteX2" fmla="*/ 602554 w 1072230"/>
                <a:gd name="connsiteY2" fmla="*/ 693389 h 1072230"/>
                <a:gd name="connsiteX3" fmla="*/ 568998 w 1072230"/>
                <a:gd name="connsiteY3" fmla="*/ 700164 h 1072230"/>
                <a:gd name="connsiteX4" fmla="*/ 568998 w 1072230"/>
                <a:gd name="connsiteY4" fmla="*/ 879092 h 1072230"/>
                <a:gd name="connsiteX5" fmla="*/ 598094 w 1072230"/>
                <a:gd name="connsiteY5" fmla="*/ 876524 h 1072230"/>
                <a:gd name="connsiteX6" fmla="*/ 879131 w 1072230"/>
                <a:gd name="connsiteY6" fmla="*/ 602427 h 1072230"/>
                <a:gd name="connsiteX7" fmla="*/ 884533 w 1072230"/>
                <a:gd name="connsiteY7" fmla="*/ 548838 h 1072230"/>
                <a:gd name="connsiteX8" fmla="*/ 187697 w 1072230"/>
                <a:gd name="connsiteY8" fmla="*/ 548838 h 1072230"/>
                <a:gd name="connsiteX9" fmla="*/ 193099 w 1072230"/>
                <a:gd name="connsiteY9" fmla="*/ 602427 h 1072230"/>
                <a:gd name="connsiteX10" fmla="*/ 474136 w 1072230"/>
                <a:gd name="connsiteY10" fmla="*/ 876524 h 1072230"/>
                <a:gd name="connsiteX11" fmla="*/ 509616 w 1072230"/>
                <a:gd name="connsiteY11" fmla="*/ 879655 h 1072230"/>
                <a:gd name="connsiteX12" fmla="*/ 509616 w 1072230"/>
                <a:gd name="connsiteY12" fmla="*/ 701453 h 1072230"/>
                <a:gd name="connsiteX13" fmla="*/ 469676 w 1072230"/>
                <a:gd name="connsiteY13" fmla="*/ 693389 h 1072230"/>
                <a:gd name="connsiteX14" fmla="*/ 378841 w 1072230"/>
                <a:gd name="connsiteY14" fmla="*/ 602554 h 1072230"/>
                <a:gd name="connsiteX15" fmla="*/ 367996 w 1072230"/>
                <a:gd name="connsiteY15" fmla="*/ 548838 h 1072230"/>
                <a:gd name="connsiteX16" fmla="*/ 536115 w 1072230"/>
                <a:gd name="connsiteY16" fmla="*/ 450771 h 1072230"/>
                <a:gd name="connsiteX17" fmla="*/ 450771 w 1072230"/>
                <a:gd name="connsiteY17" fmla="*/ 536115 h 1072230"/>
                <a:gd name="connsiteX18" fmla="*/ 536115 w 1072230"/>
                <a:gd name="connsiteY18" fmla="*/ 621459 h 1072230"/>
                <a:gd name="connsiteX19" fmla="*/ 621459 w 1072230"/>
                <a:gd name="connsiteY19" fmla="*/ 536115 h 1072230"/>
                <a:gd name="connsiteX20" fmla="*/ 536115 w 1072230"/>
                <a:gd name="connsiteY20" fmla="*/ 450771 h 1072230"/>
                <a:gd name="connsiteX21" fmla="*/ 568998 w 1072230"/>
                <a:gd name="connsiteY21" fmla="*/ 185050 h 1072230"/>
                <a:gd name="connsiteX22" fmla="*/ 568998 w 1072230"/>
                <a:gd name="connsiteY22" fmla="*/ 372066 h 1072230"/>
                <a:gd name="connsiteX23" fmla="*/ 602554 w 1072230"/>
                <a:gd name="connsiteY23" fmla="*/ 378841 h 1072230"/>
                <a:gd name="connsiteX24" fmla="*/ 693389 w 1072230"/>
                <a:gd name="connsiteY24" fmla="*/ 469676 h 1072230"/>
                <a:gd name="connsiteX25" fmla="*/ 697383 w 1072230"/>
                <a:gd name="connsiteY25" fmla="*/ 489456 h 1072230"/>
                <a:gd name="connsiteX26" fmla="*/ 882502 w 1072230"/>
                <a:gd name="connsiteY26" fmla="*/ 489456 h 1072230"/>
                <a:gd name="connsiteX27" fmla="*/ 880775 w 1072230"/>
                <a:gd name="connsiteY27" fmla="*/ 469885 h 1072230"/>
                <a:gd name="connsiteX28" fmla="*/ 606678 w 1072230"/>
                <a:gd name="connsiteY28" fmla="*/ 188848 h 1072230"/>
                <a:gd name="connsiteX29" fmla="*/ 509616 w 1072230"/>
                <a:gd name="connsiteY29" fmla="*/ 184073 h 1072230"/>
                <a:gd name="connsiteX30" fmla="*/ 474136 w 1072230"/>
                <a:gd name="connsiteY30" fmla="*/ 187204 h 1072230"/>
                <a:gd name="connsiteX31" fmla="*/ 193099 w 1072230"/>
                <a:gd name="connsiteY31" fmla="*/ 461301 h 1072230"/>
                <a:gd name="connsiteX32" fmla="*/ 190261 w 1072230"/>
                <a:gd name="connsiteY32" fmla="*/ 489456 h 1072230"/>
                <a:gd name="connsiteX33" fmla="*/ 374847 w 1072230"/>
                <a:gd name="connsiteY33" fmla="*/ 489456 h 1072230"/>
                <a:gd name="connsiteX34" fmla="*/ 378841 w 1072230"/>
                <a:gd name="connsiteY34" fmla="*/ 469676 h 1072230"/>
                <a:gd name="connsiteX35" fmla="*/ 469676 w 1072230"/>
                <a:gd name="connsiteY35" fmla="*/ 378841 h 1072230"/>
                <a:gd name="connsiteX36" fmla="*/ 509616 w 1072230"/>
                <a:gd name="connsiteY36" fmla="*/ 370777 h 1072230"/>
                <a:gd name="connsiteX37" fmla="*/ 536115 w 1072230"/>
                <a:gd name="connsiteY37" fmla="*/ 0 h 1072230"/>
                <a:gd name="connsiteX38" fmla="*/ 560453 w 1072230"/>
                <a:gd name="connsiteY38" fmla="*/ 2453 h 1072230"/>
                <a:gd name="connsiteX39" fmla="*/ 594600 w 1072230"/>
                <a:gd name="connsiteY39" fmla="*/ 91894 h 1072230"/>
                <a:gd name="connsiteX40" fmla="*/ 651562 w 1072230"/>
                <a:gd name="connsiteY40" fmla="*/ 13189 h 1072230"/>
                <a:gd name="connsiteX41" fmla="*/ 697807 w 1072230"/>
                <a:gd name="connsiteY41" fmla="*/ 27545 h 1072230"/>
                <a:gd name="connsiteX42" fmla="*/ 707577 w 1072230"/>
                <a:gd name="connsiteY42" fmla="*/ 122165 h 1072230"/>
                <a:gd name="connsiteX43" fmla="*/ 781521 w 1072230"/>
                <a:gd name="connsiteY43" fmla="*/ 62065 h 1072230"/>
                <a:gd name="connsiteX44" fmla="*/ 824168 w 1072230"/>
                <a:gd name="connsiteY44" fmla="*/ 85213 h 1072230"/>
                <a:gd name="connsiteX45" fmla="*/ 808874 w 1072230"/>
                <a:gd name="connsiteY45" fmla="*/ 180650 h 1072230"/>
                <a:gd name="connsiteX46" fmla="*/ 896385 w 1072230"/>
                <a:gd name="connsiteY46" fmla="*/ 141496 h 1072230"/>
                <a:gd name="connsiteX47" fmla="*/ 915206 w 1072230"/>
                <a:gd name="connsiteY47" fmla="*/ 157025 h 1072230"/>
                <a:gd name="connsiteX48" fmla="*/ 930734 w 1072230"/>
                <a:gd name="connsiteY48" fmla="*/ 175845 h 1072230"/>
                <a:gd name="connsiteX49" fmla="*/ 891580 w 1072230"/>
                <a:gd name="connsiteY49" fmla="*/ 263356 h 1072230"/>
                <a:gd name="connsiteX50" fmla="*/ 987017 w 1072230"/>
                <a:gd name="connsiteY50" fmla="*/ 248062 h 1072230"/>
                <a:gd name="connsiteX51" fmla="*/ 1010166 w 1072230"/>
                <a:gd name="connsiteY51" fmla="*/ 290710 h 1072230"/>
                <a:gd name="connsiteX52" fmla="*/ 950065 w 1072230"/>
                <a:gd name="connsiteY52" fmla="*/ 364653 h 1072230"/>
                <a:gd name="connsiteX53" fmla="*/ 1044685 w 1072230"/>
                <a:gd name="connsiteY53" fmla="*/ 374423 h 1072230"/>
                <a:gd name="connsiteX54" fmla="*/ 1059041 w 1072230"/>
                <a:gd name="connsiteY54" fmla="*/ 420668 h 1072230"/>
                <a:gd name="connsiteX55" fmla="*/ 980336 w 1072230"/>
                <a:gd name="connsiteY55" fmla="*/ 477630 h 1072230"/>
                <a:gd name="connsiteX56" fmla="*/ 1069777 w 1072230"/>
                <a:gd name="connsiteY56" fmla="*/ 511777 h 1072230"/>
                <a:gd name="connsiteX57" fmla="*/ 1072230 w 1072230"/>
                <a:gd name="connsiteY57" fmla="*/ 536115 h 1072230"/>
                <a:gd name="connsiteX58" fmla="*/ 1069777 w 1072230"/>
                <a:gd name="connsiteY58" fmla="*/ 560453 h 1072230"/>
                <a:gd name="connsiteX59" fmla="*/ 980336 w 1072230"/>
                <a:gd name="connsiteY59" fmla="*/ 594600 h 1072230"/>
                <a:gd name="connsiteX60" fmla="*/ 1059041 w 1072230"/>
                <a:gd name="connsiteY60" fmla="*/ 651562 h 1072230"/>
                <a:gd name="connsiteX61" fmla="*/ 1044685 w 1072230"/>
                <a:gd name="connsiteY61" fmla="*/ 697807 h 1072230"/>
                <a:gd name="connsiteX62" fmla="*/ 950065 w 1072230"/>
                <a:gd name="connsiteY62" fmla="*/ 707577 h 1072230"/>
                <a:gd name="connsiteX63" fmla="*/ 1010166 w 1072230"/>
                <a:gd name="connsiteY63" fmla="*/ 781521 h 1072230"/>
                <a:gd name="connsiteX64" fmla="*/ 987017 w 1072230"/>
                <a:gd name="connsiteY64" fmla="*/ 824168 h 1072230"/>
                <a:gd name="connsiteX65" fmla="*/ 891580 w 1072230"/>
                <a:gd name="connsiteY65" fmla="*/ 808874 h 1072230"/>
                <a:gd name="connsiteX66" fmla="*/ 930734 w 1072230"/>
                <a:gd name="connsiteY66" fmla="*/ 896385 h 1072230"/>
                <a:gd name="connsiteX67" fmla="*/ 915206 w 1072230"/>
                <a:gd name="connsiteY67" fmla="*/ 915206 h 1072230"/>
                <a:gd name="connsiteX68" fmla="*/ 896385 w 1072230"/>
                <a:gd name="connsiteY68" fmla="*/ 930734 h 1072230"/>
                <a:gd name="connsiteX69" fmla="*/ 808874 w 1072230"/>
                <a:gd name="connsiteY69" fmla="*/ 891580 h 1072230"/>
                <a:gd name="connsiteX70" fmla="*/ 824168 w 1072230"/>
                <a:gd name="connsiteY70" fmla="*/ 987017 h 1072230"/>
                <a:gd name="connsiteX71" fmla="*/ 781520 w 1072230"/>
                <a:gd name="connsiteY71" fmla="*/ 1010166 h 1072230"/>
                <a:gd name="connsiteX72" fmla="*/ 707577 w 1072230"/>
                <a:gd name="connsiteY72" fmla="*/ 950065 h 1072230"/>
                <a:gd name="connsiteX73" fmla="*/ 697807 w 1072230"/>
                <a:gd name="connsiteY73" fmla="*/ 1044685 h 1072230"/>
                <a:gd name="connsiteX74" fmla="*/ 651562 w 1072230"/>
                <a:gd name="connsiteY74" fmla="*/ 1059041 h 1072230"/>
                <a:gd name="connsiteX75" fmla="*/ 594600 w 1072230"/>
                <a:gd name="connsiteY75" fmla="*/ 980336 h 1072230"/>
                <a:gd name="connsiteX76" fmla="*/ 560453 w 1072230"/>
                <a:gd name="connsiteY76" fmla="*/ 1069777 h 1072230"/>
                <a:gd name="connsiteX77" fmla="*/ 536115 w 1072230"/>
                <a:gd name="connsiteY77" fmla="*/ 1072230 h 1072230"/>
                <a:gd name="connsiteX78" fmla="*/ 511777 w 1072230"/>
                <a:gd name="connsiteY78" fmla="*/ 1069777 h 1072230"/>
                <a:gd name="connsiteX79" fmla="*/ 477630 w 1072230"/>
                <a:gd name="connsiteY79" fmla="*/ 980336 h 1072230"/>
                <a:gd name="connsiteX80" fmla="*/ 420668 w 1072230"/>
                <a:gd name="connsiteY80" fmla="*/ 1059041 h 1072230"/>
                <a:gd name="connsiteX81" fmla="*/ 374423 w 1072230"/>
                <a:gd name="connsiteY81" fmla="*/ 1044685 h 1072230"/>
                <a:gd name="connsiteX82" fmla="*/ 364653 w 1072230"/>
                <a:gd name="connsiteY82" fmla="*/ 950065 h 1072230"/>
                <a:gd name="connsiteX83" fmla="*/ 290710 w 1072230"/>
                <a:gd name="connsiteY83" fmla="*/ 1010166 h 1072230"/>
                <a:gd name="connsiteX84" fmla="*/ 248062 w 1072230"/>
                <a:gd name="connsiteY84" fmla="*/ 987017 h 1072230"/>
                <a:gd name="connsiteX85" fmla="*/ 263356 w 1072230"/>
                <a:gd name="connsiteY85" fmla="*/ 891580 h 1072230"/>
                <a:gd name="connsiteX86" fmla="*/ 175845 w 1072230"/>
                <a:gd name="connsiteY86" fmla="*/ 930734 h 1072230"/>
                <a:gd name="connsiteX87" fmla="*/ 157025 w 1072230"/>
                <a:gd name="connsiteY87" fmla="*/ 915206 h 1072230"/>
                <a:gd name="connsiteX88" fmla="*/ 141496 w 1072230"/>
                <a:gd name="connsiteY88" fmla="*/ 896385 h 1072230"/>
                <a:gd name="connsiteX89" fmla="*/ 180650 w 1072230"/>
                <a:gd name="connsiteY89" fmla="*/ 808874 h 1072230"/>
                <a:gd name="connsiteX90" fmla="*/ 85213 w 1072230"/>
                <a:gd name="connsiteY90" fmla="*/ 824168 h 1072230"/>
                <a:gd name="connsiteX91" fmla="*/ 62065 w 1072230"/>
                <a:gd name="connsiteY91" fmla="*/ 781521 h 1072230"/>
                <a:gd name="connsiteX92" fmla="*/ 122165 w 1072230"/>
                <a:gd name="connsiteY92" fmla="*/ 707577 h 1072230"/>
                <a:gd name="connsiteX93" fmla="*/ 27545 w 1072230"/>
                <a:gd name="connsiteY93" fmla="*/ 697807 h 1072230"/>
                <a:gd name="connsiteX94" fmla="*/ 13189 w 1072230"/>
                <a:gd name="connsiteY94" fmla="*/ 651562 h 1072230"/>
                <a:gd name="connsiteX95" fmla="*/ 91894 w 1072230"/>
                <a:gd name="connsiteY95" fmla="*/ 594600 h 1072230"/>
                <a:gd name="connsiteX96" fmla="*/ 2453 w 1072230"/>
                <a:gd name="connsiteY96" fmla="*/ 560453 h 1072230"/>
                <a:gd name="connsiteX97" fmla="*/ 0 w 1072230"/>
                <a:gd name="connsiteY97" fmla="*/ 536115 h 1072230"/>
                <a:gd name="connsiteX98" fmla="*/ 2453 w 1072230"/>
                <a:gd name="connsiteY98" fmla="*/ 511777 h 1072230"/>
                <a:gd name="connsiteX99" fmla="*/ 91894 w 1072230"/>
                <a:gd name="connsiteY99" fmla="*/ 477630 h 1072230"/>
                <a:gd name="connsiteX100" fmla="*/ 13189 w 1072230"/>
                <a:gd name="connsiteY100" fmla="*/ 420668 h 1072230"/>
                <a:gd name="connsiteX101" fmla="*/ 27545 w 1072230"/>
                <a:gd name="connsiteY101" fmla="*/ 374423 h 1072230"/>
                <a:gd name="connsiteX102" fmla="*/ 122165 w 1072230"/>
                <a:gd name="connsiteY102" fmla="*/ 364653 h 1072230"/>
                <a:gd name="connsiteX103" fmla="*/ 62065 w 1072230"/>
                <a:gd name="connsiteY103" fmla="*/ 290710 h 1072230"/>
                <a:gd name="connsiteX104" fmla="*/ 85213 w 1072230"/>
                <a:gd name="connsiteY104" fmla="*/ 248062 h 1072230"/>
                <a:gd name="connsiteX105" fmla="*/ 180650 w 1072230"/>
                <a:gd name="connsiteY105" fmla="*/ 263356 h 1072230"/>
                <a:gd name="connsiteX106" fmla="*/ 141496 w 1072230"/>
                <a:gd name="connsiteY106" fmla="*/ 175845 h 1072230"/>
                <a:gd name="connsiteX107" fmla="*/ 157025 w 1072230"/>
                <a:gd name="connsiteY107" fmla="*/ 157025 h 1072230"/>
                <a:gd name="connsiteX108" fmla="*/ 175845 w 1072230"/>
                <a:gd name="connsiteY108" fmla="*/ 141496 h 1072230"/>
                <a:gd name="connsiteX109" fmla="*/ 263356 w 1072230"/>
                <a:gd name="connsiteY109" fmla="*/ 180650 h 1072230"/>
                <a:gd name="connsiteX110" fmla="*/ 248062 w 1072230"/>
                <a:gd name="connsiteY110" fmla="*/ 85213 h 1072230"/>
                <a:gd name="connsiteX111" fmla="*/ 290710 w 1072230"/>
                <a:gd name="connsiteY111" fmla="*/ 62065 h 1072230"/>
                <a:gd name="connsiteX112" fmla="*/ 364653 w 1072230"/>
                <a:gd name="connsiteY112" fmla="*/ 122165 h 1072230"/>
                <a:gd name="connsiteX113" fmla="*/ 374423 w 1072230"/>
                <a:gd name="connsiteY113" fmla="*/ 27545 h 1072230"/>
                <a:gd name="connsiteX114" fmla="*/ 420668 w 1072230"/>
                <a:gd name="connsiteY114" fmla="*/ 13189 h 1072230"/>
                <a:gd name="connsiteX115" fmla="*/ 477630 w 1072230"/>
                <a:gd name="connsiteY115" fmla="*/ 91894 h 1072230"/>
                <a:gd name="connsiteX116" fmla="*/ 511777 w 1072230"/>
                <a:gd name="connsiteY116" fmla="*/ 2453 h 1072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1072230" h="1072230">
                  <a:moveTo>
                    <a:pt x="704234" y="548838"/>
                  </a:moveTo>
                  <a:lnTo>
                    <a:pt x="693389" y="602554"/>
                  </a:lnTo>
                  <a:cubicBezTo>
                    <a:pt x="676115" y="643396"/>
                    <a:pt x="643396" y="676115"/>
                    <a:pt x="602554" y="693389"/>
                  </a:cubicBezTo>
                  <a:lnTo>
                    <a:pt x="568998" y="700164"/>
                  </a:lnTo>
                  <a:lnTo>
                    <a:pt x="568998" y="879092"/>
                  </a:lnTo>
                  <a:lnTo>
                    <a:pt x="598094" y="876524"/>
                  </a:lnTo>
                  <a:cubicBezTo>
                    <a:pt x="738911" y="851371"/>
                    <a:pt x="850563" y="742032"/>
                    <a:pt x="879131" y="602427"/>
                  </a:cubicBezTo>
                  <a:lnTo>
                    <a:pt x="884533" y="548838"/>
                  </a:lnTo>
                  <a:close/>
                  <a:moveTo>
                    <a:pt x="187697" y="548838"/>
                  </a:moveTo>
                  <a:lnTo>
                    <a:pt x="193099" y="602427"/>
                  </a:lnTo>
                  <a:cubicBezTo>
                    <a:pt x="221667" y="742032"/>
                    <a:pt x="333319" y="851371"/>
                    <a:pt x="474136" y="876524"/>
                  </a:cubicBezTo>
                  <a:lnTo>
                    <a:pt x="509616" y="879655"/>
                  </a:lnTo>
                  <a:lnTo>
                    <a:pt x="509616" y="701453"/>
                  </a:lnTo>
                  <a:lnTo>
                    <a:pt x="469676" y="693389"/>
                  </a:lnTo>
                  <a:cubicBezTo>
                    <a:pt x="428834" y="676115"/>
                    <a:pt x="396115" y="643396"/>
                    <a:pt x="378841" y="602554"/>
                  </a:cubicBezTo>
                  <a:lnTo>
                    <a:pt x="367996" y="548838"/>
                  </a:lnTo>
                  <a:close/>
                  <a:moveTo>
                    <a:pt x="536115" y="450771"/>
                  </a:moveTo>
                  <a:cubicBezTo>
                    <a:pt x="488981" y="450771"/>
                    <a:pt x="450771" y="488981"/>
                    <a:pt x="450771" y="536115"/>
                  </a:cubicBezTo>
                  <a:cubicBezTo>
                    <a:pt x="450771" y="583249"/>
                    <a:pt x="488981" y="621459"/>
                    <a:pt x="536115" y="621459"/>
                  </a:cubicBezTo>
                  <a:cubicBezTo>
                    <a:pt x="583249" y="621459"/>
                    <a:pt x="621459" y="583249"/>
                    <a:pt x="621459" y="536115"/>
                  </a:cubicBezTo>
                  <a:cubicBezTo>
                    <a:pt x="621459" y="488981"/>
                    <a:pt x="583249" y="450771"/>
                    <a:pt x="536115" y="450771"/>
                  </a:cubicBezTo>
                  <a:close/>
                  <a:moveTo>
                    <a:pt x="568998" y="185050"/>
                  </a:moveTo>
                  <a:lnTo>
                    <a:pt x="568998" y="372066"/>
                  </a:lnTo>
                  <a:lnTo>
                    <a:pt x="602554" y="378841"/>
                  </a:lnTo>
                  <a:cubicBezTo>
                    <a:pt x="643396" y="396115"/>
                    <a:pt x="676115" y="428834"/>
                    <a:pt x="693389" y="469676"/>
                  </a:cubicBezTo>
                  <a:lnTo>
                    <a:pt x="697383" y="489456"/>
                  </a:lnTo>
                  <a:lnTo>
                    <a:pt x="882502" y="489456"/>
                  </a:lnTo>
                  <a:lnTo>
                    <a:pt x="880775" y="469885"/>
                  </a:lnTo>
                  <a:cubicBezTo>
                    <a:pt x="855622" y="329068"/>
                    <a:pt x="746282" y="217416"/>
                    <a:pt x="606678" y="188848"/>
                  </a:cubicBezTo>
                  <a:close/>
                  <a:moveTo>
                    <a:pt x="509616" y="184073"/>
                  </a:moveTo>
                  <a:lnTo>
                    <a:pt x="474136" y="187204"/>
                  </a:lnTo>
                  <a:cubicBezTo>
                    <a:pt x="333319" y="212357"/>
                    <a:pt x="221667" y="321696"/>
                    <a:pt x="193099" y="461301"/>
                  </a:cubicBezTo>
                  <a:lnTo>
                    <a:pt x="190261" y="489456"/>
                  </a:lnTo>
                  <a:lnTo>
                    <a:pt x="374847" y="489456"/>
                  </a:lnTo>
                  <a:lnTo>
                    <a:pt x="378841" y="469676"/>
                  </a:lnTo>
                  <a:cubicBezTo>
                    <a:pt x="396115" y="428834"/>
                    <a:pt x="428834" y="396115"/>
                    <a:pt x="469676" y="378841"/>
                  </a:cubicBezTo>
                  <a:lnTo>
                    <a:pt x="509616" y="370777"/>
                  </a:lnTo>
                  <a:close/>
                  <a:moveTo>
                    <a:pt x="536115" y="0"/>
                  </a:moveTo>
                  <a:lnTo>
                    <a:pt x="560453" y="2453"/>
                  </a:lnTo>
                  <a:lnTo>
                    <a:pt x="594600" y="91894"/>
                  </a:lnTo>
                  <a:lnTo>
                    <a:pt x="651562" y="13189"/>
                  </a:lnTo>
                  <a:lnTo>
                    <a:pt x="697807" y="27545"/>
                  </a:lnTo>
                  <a:lnTo>
                    <a:pt x="707577" y="122165"/>
                  </a:lnTo>
                  <a:lnTo>
                    <a:pt x="781521" y="62065"/>
                  </a:lnTo>
                  <a:lnTo>
                    <a:pt x="824168" y="85213"/>
                  </a:lnTo>
                  <a:lnTo>
                    <a:pt x="808874" y="180650"/>
                  </a:lnTo>
                  <a:lnTo>
                    <a:pt x="896385" y="141496"/>
                  </a:lnTo>
                  <a:lnTo>
                    <a:pt x="915206" y="157025"/>
                  </a:lnTo>
                  <a:lnTo>
                    <a:pt x="930734" y="175845"/>
                  </a:lnTo>
                  <a:lnTo>
                    <a:pt x="891580" y="263356"/>
                  </a:lnTo>
                  <a:lnTo>
                    <a:pt x="987017" y="248062"/>
                  </a:lnTo>
                  <a:lnTo>
                    <a:pt x="1010166" y="290710"/>
                  </a:lnTo>
                  <a:lnTo>
                    <a:pt x="950065" y="364653"/>
                  </a:lnTo>
                  <a:lnTo>
                    <a:pt x="1044685" y="374423"/>
                  </a:lnTo>
                  <a:lnTo>
                    <a:pt x="1059041" y="420668"/>
                  </a:lnTo>
                  <a:lnTo>
                    <a:pt x="980336" y="477630"/>
                  </a:lnTo>
                  <a:lnTo>
                    <a:pt x="1069777" y="511777"/>
                  </a:lnTo>
                  <a:lnTo>
                    <a:pt x="1072230" y="536115"/>
                  </a:lnTo>
                  <a:lnTo>
                    <a:pt x="1069777" y="560453"/>
                  </a:lnTo>
                  <a:lnTo>
                    <a:pt x="980336" y="594600"/>
                  </a:lnTo>
                  <a:lnTo>
                    <a:pt x="1059041" y="651562"/>
                  </a:lnTo>
                  <a:lnTo>
                    <a:pt x="1044685" y="697807"/>
                  </a:lnTo>
                  <a:lnTo>
                    <a:pt x="950065" y="707577"/>
                  </a:lnTo>
                  <a:lnTo>
                    <a:pt x="1010166" y="781521"/>
                  </a:lnTo>
                  <a:lnTo>
                    <a:pt x="987017" y="824168"/>
                  </a:lnTo>
                  <a:lnTo>
                    <a:pt x="891580" y="808874"/>
                  </a:lnTo>
                  <a:lnTo>
                    <a:pt x="930734" y="896385"/>
                  </a:lnTo>
                  <a:lnTo>
                    <a:pt x="915206" y="915206"/>
                  </a:lnTo>
                  <a:lnTo>
                    <a:pt x="896385" y="930734"/>
                  </a:lnTo>
                  <a:lnTo>
                    <a:pt x="808874" y="891580"/>
                  </a:lnTo>
                  <a:lnTo>
                    <a:pt x="824168" y="987017"/>
                  </a:lnTo>
                  <a:lnTo>
                    <a:pt x="781520" y="1010166"/>
                  </a:lnTo>
                  <a:lnTo>
                    <a:pt x="707577" y="950065"/>
                  </a:lnTo>
                  <a:lnTo>
                    <a:pt x="697807" y="1044685"/>
                  </a:lnTo>
                  <a:lnTo>
                    <a:pt x="651562" y="1059041"/>
                  </a:lnTo>
                  <a:lnTo>
                    <a:pt x="594600" y="980336"/>
                  </a:lnTo>
                  <a:lnTo>
                    <a:pt x="560453" y="1069777"/>
                  </a:lnTo>
                  <a:lnTo>
                    <a:pt x="536115" y="1072230"/>
                  </a:lnTo>
                  <a:lnTo>
                    <a:pt x="511777" y="1069777"/>
                  </a:lnTo>
                  <a:lnTo>
                    <a:pt x="477630" y="980336"/>
                  </a:lnTo>
                  <a:lnTo>
                    <a:pt x="420668" y="1059041"/>
                  </a:lnTo>
                  <a:lnTo>
                    <a:pt x="374423" y="1044685"/>
                  </a:lnTo>
                  <a:lnTo>
                    <a:pt x="364653" y="950065"/>
                  </a:lnTo>
                  <a:lnTo>
                    <a:pt x="290710" y="1010166"/>
                  </a:lnTo>
                  <a:lnTo>
                    <a:pt x="248062" y="987017"/>
                  </a:lnTo>
                  <a:lnTo>
                    <a:pt x="263356" y="891580"/>
                  </a:lnTo>
                  <a:lnTo>
                    <a:pt x="175845" y="930734"/>
                  </a:lnTo>
                  <a:lnTo>
                    <a:pt x="157025" y="915206"/>
                  </a:lnTo>
                  <a:lnTo>
                    <a:pt x="141496" y="896385"/>
                  </a:lnTo>
                  <a:lnTo>
                    <a:pt x="180650" y="808874"/>
                  </a:lnTo>
                  <a:lnTo>
                    <a:pt x="85213" y="824168"/>
                  </a:lnTo>
                  <a:lnTo>
                    <a:pt x="62065" y="781521"/>
                  </a:lnTo>
                  <a:lnTo>
                    <a:pt x="122165" y="707577"/>
                  </a:lnTo>
                  <a:lnTo>
                    <a:pt x="27545" y="697807"/>
                  </a:lnTo>
                  <a:lnTo>
                    <a:pt x="13189" y="651562"/>
                  </a:lnTo>
                  <a:lnTo>
                    <a:pt x="91894" y="594600"/>
                  </a:lnTo>
                  <a:lnTo>
                    <a:pt x="2453" y="560453"/>
                  </a:lnTo>
                  <a:lnTo>
                    <a:pt x="0" y="536115"/>
                  </a:lnTo>
                  <a:lnTo>
                    <a:pt x="2453" y="511777"/>
                  </a:lnTo>
                  <a:lnTo>
                    <a:pt x="91894" y="477630"/>
                  </a:lnTo>
                  <a:lnTo>
                    <a:pt x="13189" y="420668"/>
                  </a:lnTo>
                  <a:lnTo>
                    <a:pt x="27545" y="374423"/>
                  </a:lnTo>
                  <a:lnTo>
                    <a:pt x="122165" y="364653"/>
                  </a:lnTo>
                  <a:lnTo>
                    <a:pt x="62065" y="290710"/>
                  </a:lnTo>
                  <a:lnTo>
                    <a:pt x="85213" y="248062"/>
                  </a:lnTo>
                  <a:lnTo>
                    <a:pt x="180650" y="263356"/>
                  </a:lnTo>
                  <a:lnTo>
                    <a:pt x="141496" y="175845"/>
                  </a:lnTo>
                  <a:lnTo>
                    <a:pt x="157025" y="157025"/>
                  </a:lnTo>
                  <a:lnTo>
                    <a:pt x="175845" y="141496"/>
                  </a:lnTo>
                  <a:lnTo>
                    <a:pt x="263356" y="180650"/>
                  </a:lnTo>
                  <a:lnTo>
                    <a:pt x="248062" y="85213"/>
                  </a:lnTo>
                  <a:lnTo>
                    <a:pt x="290710" y="62065"/>
                  </a:lnTo>
                  <a:lnTo>
                    <a:pt x="364653" y="122165"/>
                  </a:lnTo>
                  <a:lnTo>
                    <a:pt x="374423" y="27545"/>
                  </a:lnTo>
                  <a:lnTo>
                    <a:pt x="420668" y="13189"/>
                  </a:lnTo>
                  <a:lnTo>
                    <a:pt x="477630" y="91894"/>
                  </a:lnTo>
                  <a:lnTo>
                    <a:pt x="511777" y="245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sz="13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179534" y="3561717"/>
            <a:ext cx="466015" cy="464647"/>
            <a:chOff x="7150101" y="3190875"/>
            <a:chExt cx="541338" cy="539750"/>
          </a:xfrm>
          <a:solidFill>
            <a:schemeClr val="accent1"/>
          </a:solidFill>
        </p:grpSpPr>
        <p:sp>
          <p:nvSpPr>
            <p:cNvPr id="22" name="Freeform 90"/>
            <p:cNvSpPr>
              <a:spLocks noEditPoints="1"/>
            </p:cNvSpPr>
            <p:nvPr/>
          </p:nvSpPr>
          <p:spPr bwMode="auto">
            <a:xfrm>
              <a:off x="7353301" y="3392488"/>
              <a:ext cx="134938" cy="134938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  <a:gd name="T10" fmla="*/ 21 w 48"/>
                <a:gd name="T11" fmla="*/ 16 h 48"/>
                <a:gd name="T12" fmla="*/ 16 w 48"/>
                <a:gd name="T13" fmla="*/ 21 h 48"/>
                <a:gd name="T14" fmla="*/ 12 w 48"/>
                <a:gd name="T15" fmla="*/ 24 h 48"/>
                <a:gd name="T16" fmla="*/ 11 w 48"/>
                <a:gd name="T17" fmla="*/ 24 h 48"/>
                <a:gd name="T18" fmla="*/ 8 w 48"/>
                <a:gd name="T19" fmla="*/ 19 h 48"/>
                <a:gd name="T20" fmla="*/ 19 w 48"/>
                <a:gd name="T21" fmla="*/ 8 h 48"/>
                <a:gd name="T22" fmla="*/ 24 w 48"/>
                <a:gd name="T23" fmla="*/ 11 h 48"/>
                <a:gd name="T24" fmla="*/ 21 w 48"/>
                <a:gd name="T25" fmla="*/ 1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37"/>
                    <a:pt x="11" y="48"/>
                    <a:pt x="24" y="48"/>
                  </a:cubicBezTo>
                  <a:cubicBezTo>
                    <a:pt x="37" y="48"/>
                    <a:pt x="48" y="37"/>
                    <a:pt x="48" y="24"/>
                  </a:cubicBezTo>
                  <a:cubicBezTo>
                    <a:pt x="48" y="11"/>
                    <a:pt x="37" y="0"/>
                    <a:pt x="24" y="0"/>
                  </a:cubicBezTo>
                  <a:close/>
                  <a:moveTo>
                    <a:pt x="21" y="16"/>
                  </a:moveTo>
                  <a:cubicBezTo>
                    <a:pt x="19" y="17"/>
                    <a:pt x="17" y="19"/>
                    <a:pt x="16" y="21"/>
                  </a:cubicBezTo>
                  <a:cubicBezTo>
                    <a:pt x="15" y="23"/>
                    <a:pt x="14" y="24"/>
                    <a:pt x="12" y="24"/>
                  </a:cubicBezTo>
                  <a:cubicBezTo>
                    <a:pt x="12" y="24"/>
                    <a:pt x="11" y="24"/>
                    <a:pt x="11" y="24"/>
                  </a:cubicBezTo>
                  <a:cubicBezTo>
                    <a:pt x="9" y="23"/>
                    <a:pt x="8" y="21"/>
                    <a:pt x="8" y="19"/>
                  </a:cubicBezTo>
                  <a:cubicBezTo>
                    <a:pt x="10" y="14"/>
                    <a:pt x="14" y="10"/>
                    <a:pt x="19" y="8"/>
                  </a:cubicBezTo>
                  <a:cubicBezTo>
                    <a:pt x="21" y="7"/>
                    <a:pt x="23" y="8"/>
                    <a:pt x="24" y="11"/>
                  </a:cubicBezTo>
                  <a:cubicBezTo>
                    <a:pt x="25" y="13"/>
                    <a:pt x="24" y="15"/>
                    <a:pt x="21" y="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89568" tIns="44783" rIns="89568" bIns="44783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3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91"/>
            <p:cNvSpPr>
              <a:spLocks noEditPoints="1"/>
            </p:cNvSpPr>
            <p:nvPr/>
          </p:nvSpPr>
          <p:spPr bwMode="auto">
            <a:xfrm>
              <a:off x="7150101" y="3190875"/>
              <a:ext cx="541338" cy="539750"/>
            </a:xfrm>
            <a:custGeom>
              <a:avLst/>
              <a:gdLst>
                <a:gd name="T0" fmla="*/ 179 w 192"/>
                <a:gd name="T1" fmla="*/ 47 h 192"/>
                <a:gd name="T2" fmla="*/ 185 w 192"/>
                <a:gd name="T3" fmla="*/ 41 h 192"/>
                <a:gd name="T4" fmla="*/ 192 w 192"/>
                <a:gd name="T5" fmla="*/ 24 h 192"/>
                <a:gd name="T6" fmla="*/ 185 w 192"/>
                <a:gd name="T7" fmla="*/ 7 h 192"/>
                <a:gd name="T8" fmla="*/ 168 w 192"/>
                <a:gd name="T9" fmla="*/ 0 h 192"/>
                <a:gd name="T10" fmla="*/ 151 w 192"/>
                <a:gd name="T11" fmla="*/ 7 h 192"/>
                <a:gd name="T12" fmla="*/ 145 w 192"/>
                <a:gd name="T13" fmla="*/ 13 h 192"/>
                <a:gd name="T14" fmla="*/ 96 w 192"/>
                <a:gd name="T15" fmla="*/ 0 h 192"/>
                <a:gd name="T16" fmla="*/ 47 w 192"/>
                <a:gd name="T17" fmla="*/ 13 h 192"/>
                <a:gd name="T18" fmla="*/ 41 w 192"/>
                <a:gd name="T19" fmla="*/ 7 h 192"/>
                <a:gd name="T20" fmla="*/ 24 w 192"/>
                <a:gd name="T21" fmla="*/ 0 h 192"/>
                <a:gd name="T22" fmla="*/ 7 w 192"/>
                <a:gd name="T23" fmla="*/ 7 h 192"/>
                <a:gd name="T24" fmla="*/ 0 w 192"/>
                <a:gd name="T25" fmla="*/ 24 h 192"/>
                <a:gd name="T26" fmla="*/ 7 w 192"/>
                <a:gd name="T27" fmla="*/ 41 h 192"/>
                <a:gd name="T28" fmla="*/ 14 w 192"/>
                <a:gd name="T29" fmla="*/ 47 h 192"/>
                <a:gd name="T30" fmla="*/ 0 w 192"/>
                <a:gd name="T31" fmla="*/ 96 h 192"/>
                <a:gd name="T32" fmla="*/ 13 w 192"/>
                <a:gd name="T33" fmla="*/ 145 h 192"/>
                <a:gd name="T34" fmla="*/ 7 w 192"/>
                <a:gd name="T35" fmla="*/ 151 h 192"/>
                <a:gd name="T36" fmla="*/ 0 w 192"/>
                <a:gd name="T37" fmla="*/ 168 h 192"/>
                <a:gd name="T38" fmla="*/ 7 w 192"/>
                <a:gd name="T39" fmla="*/ 185 h 192"/>
                <a:gd name="T40" fmla="*/ 24 w 192"/>
                <a:gd name="T41" fmla="*/ 192 h 192"/>
                <a:gd name="T42" fmla="*/ 41 w 192"/>
                <a:gd name="T43" fmla="*/ 185 h 192"/>
                <a:gd name="T44" fmla="*/ 47 w 192"/>
                <a:gd name="T45" fmla="*/ 179 h 192"/>
                <a:gd name="T46" fmla="*/ 96 w 192"/>
                <a:gd name="T47" fmla="*/ 192 h 192"/>
                <a:gd name="T48" fmla="*/ 145 w 192"/>
                <a:gd name="T49" fmla="*/ 179 h 192"/>
                <a:gd name="T50" fmla="*/ 151 w 192"/>
                <a:gd name="T51" fmla="*/ 185 h 192"/>
                <a:gd name="T52" fmla="*/ 168 w 192"/>
                <a:gd name="T53" fmla="*/ 192 h 192"/>
                <a:gd name="T54" fmla="*/ 185 w 192"/>
                <a:gd name="T55" fmla="*/ 185 h 192"/>
                <a:gd name="T56" fmla="*/ 192 w 192"/>
                <a:gd name="T57" fmla="*/ 168 h 192"/>
                <a:gd name="T58" fmla="*/ 185 w 192"/>
                <a:gd name="T59" fmla="*/ 151 h 192"/>
                <a:gd name="T60" fmla="*/ 179 w 192"/>
                <a:gd name="T61" fmla="*/ 145 h 192"/>
                <a:gd name="T62" fmla="*/ 192 w 192"/>
                <a:gd name="T63" fmla="*/ 96 h 192"/>
                <a:gd name="T64" fmla="*/ 179 w 192"/>
                <a:gd name="T65" fmla="*/ 47 h 192"/>
                <a:gd name="T66" fmla="*/ 96 w 192"/>
                <a:gd name="T67" fmla="*/ 176 h 192"/>
                <a:gd name="T68" fmla="*/ 16 w 192"/>
                <a:gd name="T69" fmla="*/ 96 h 192"/>
                <a:gd name="T70" fmla="*/ 96 w 192"/>
                <a:gd name="T71" fmla="*/ 16 h 192"/>
                <a:gd name="T72" fmla="*/ 176 w 192"/>
                <a:gd name="T73" fmla="*/ 96 h 192"/>
                <a:gd name="T74" fmla="*/ 96 w 192"/>
                <a:gd name="T75" fmla="*/ 17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2" h="192">
                  <a:moveTo>
                    <a:pt x="179" y="47"/>
                  </a:moveTo>
                  <a:cubicBezTo>
                    <a:pt x="185" y="41"/>
                    <a:pt x="185" y="41"/>
                    <a:pt x="185" y="41"/>
                  </a:cubicBezTo>
                  <a:cubicBezTo>
                    <a:pt x="190" y="36"/>
                    <a:pt x="192" y="30"/>
                    <a:pt x="192" y="24"/>
                  </a:cubicBezTo>
                  <a:cubicBezTo>
                    <a:pt x="192" y="17"/>
                    <a:pt x="190" y="11"/>
                    <a:pt x="185" y="7"/>
                  </a:cubicBezTo>
                  <a:cubicBezTo>
                    <a:pt x="181" y="2"/>
                    <a:pt x="175" y="0"/>
                    <a:pt x="168" y="0"/>
                  </a:cubicBezTo>
                  <a:cubicBezTo>
                    <a:pt x="162" y="0"/>
                    <a:pt x="156" y="2"/>
                    <a:pt x="151" y="7"/>
                  </a:cubicBezTo>
                  <a:cubicBezTo>
                    <a:pt x="145" y="13"/>
                    <a:pt x="145" y="13"/>
                    <a:pt x="145" y="13"/>
                  </a:cubicBezTo>
                  <a:cubicBezTo>
                    <a:pt x="130" y="5"/>
                    <a:pt x="113" y="0"/>
                    <a:pt x="96" y="0"/>
                  </a:cubicBezTo>
                  <a:cubicBezTo>
                    <a:pt x="79" y="0"/>
                    <a:pt x="62" y="5"/>
                    <a:pt x="47" y="13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37" y="2"/>
                    <a:pt x="31" y="0"/>
                    <a:pt x="24" y="0"/>
                  </a:cubicBezTo>
                  <a:cubicBezTo>
                    <a:pt x="18" y="0"/>
                    <a:pt x="12" y="2"/>
                    <a:pt x="7" y="7"/>
                  </a:cubicBezTo>
                  <a:cubicBezTo>
                    <a:pt x="3" y="11"/>
                    <a:pt x="0" y="17"/>
                    <a:pt x="0" y="24"/>
                  </a:cubicBezTo>
                  <a:cubicBezTo>
                    <a:pt x="0" y="30"/>
                    <a:pt x="3" y="36"/>
                    <a:pt x="7" y="41"/>
                  </a:cubicBezTo>
                  <a:cubicBezTo>
                    <a:pt x="14" y="47"/>
                    <a:pt x="14" y="47"/>
                    <a:pt x="14" y="47"/>
                  </a:cubicBezTo>
                  <a:cubicBezTo>
                    <a:pt x="5" y="62"/>
                    <a:pt x="0" y="79"/>
                    <a:pt x="0" y="96"/>
                  </a:cubicBezTo>
                  <a:cubicBezTo>
                    <a:pt x="0" y="113"/>
                    <a:pt x="5" y="130"/>
                    <a:pt x="13" y="145"/>
                  </a:cubicBezTo>
                  <a:cubicBezTo>
                    <a:pt x="7" y="151"/>
                    <a:pt x="7" y="151"/>
                    <a:pt x="7" y="151"/>
                  </a:cubicBezTo>
                  <a:cubicBezTo>
                    <a:pt x="3" y="155"/>
                    <a:pt x="0" y="161"/>
                    <a:pt x="0" y="168"/>
                  </a:cubicBezTo>
                  <a:cubicBezTo>
                    <a:pt x="0" y="174"/>
                    <a:pt x="3" y="180"/>
                    <a:pt x="7" y="185"/>
                  </a:cubicBezTo>
                  <a:cubicBezTo>
                    <a:pt x="12" y="189"/>
                    <a:pt x="18" y="192"/>
                    <a:pt x="24" y="192"/>
                  </a:cubicBezTo>
                  <a:cubicBezTo>
                    <a:pt x="31" y="192"/>
                    <a:pt x="37" y="189"/>
                    <a:pt x="41" y="185"/>
                  </a:cubicBezTo>
                  <a:cubicBezTo>
                    <a:pt x="47" y="179"/>
                    <a:pt x="47" y="179"/>
                    <a:pt x="47" y="179"/>
                  </a:cubicBezTo>
                  <a:cubicBezTo>
                    <a:pt x="62" y="187"/>
                    <a:pt x="79" y="192"/>
                    <a:pt x="96" y="192"/>
                  </a:cubicBezTo>
                  <a:cubicBezTo>
                    <a:pt x="113" y="192"/>
                    <a:pt x="130" y="187"/>
                    <a:pt x="145" y="179"/>
                  </a:cubicBezTo>
                  <a:cubicBezTo>
                    <a:pt x="151" y="185"/>
                    <a:pt x="151" y="185"/>
                    <a:pt x="151" y="185"/>
                  </a:cubicBezTo>
                  <a:cubicBezTo>
                    <a:pt x="156" y="189"/>
                    <a:pt x="162" y="192"/>
                    <a:pt x="168" y="192"/>
                  </a:cubicBezTo>
                  <a:cubicBezTo>
                    <a:pt x="175" y="192"/>
                    <a:pt x="181" y="189"/>
                    <a:pt x="185" y="185"/>
                  </a:cubicBezTo>
                  <a:cubicBezTo>
                    <a:pt x="190" y="180"/>
                    <a:pt x="192" y="174"/>
                    <a:pt x="192" y="168"/>
                  </a:cubicBezTo>
                  <a:cubicBezTo>
                    <a:pt x="192" y="161"/>
                    <a:pt x="190" y="155"/>
                    <a:pt x="185" y="151"/>
                  </a:cubicBezTo>
                  <a:cubicBezTo>
                    <a:pt x="179" y="145"/>
                    <a:pt x="179" y="145"/>
                    <a:pt x="179" y="145"/>
                  </a:cubicBezTo>
                  <a:cubicBezTo>
                    <a:pt x="188" y="130"/>
                    <a:pt x="192" y="113"/>
                    <a:pt x="192" y="96"/>
                  </a:cubicBezTo>
                  <a:cubicBezTo>
                    <a:pt x="192" y="79"/>
                    <a:pt x="188" y="62"/>
                    <a:pt x="179" y="47"/>
                  </a:cubicBezTo>
                  <a:close/>
                  <a:moveTo>
                    <a:pt x="96" y="176"/>
                  </a:moveTo>
                  <a:cubicBezTo>
                    <a:pt x="52" y="176"/>
                    <a:pt x="16" y="140"/>
                    <a:pt x="16" y="96"/>
                  </a:cubicBezTo>
                  <a:cubicBezTo>
                    <a:pt x="16" y="52"/>
                    <a:pt x="52" y="16"/>
                    <a:pt x="96" y="16"/>
                  </a:cubicBezTo>
                  <a:cubicBezTo>
                    <a:pt x="140" y="16"/>
                    <a:pt x="176" y="52"/>
                    <a:pt x="176" y="96"/>
                  </a:cubicBezTo>
                  <a:cubicBezTo>
                    <a:pt x="176" y="140"/>
                    <a:pt x="140" y="176"/>
                    <a:pt x="96" y="1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89568" tIns="44783" rIns="89568" bIns="44783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3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92"/>
            <p:cNvSpPr>
              <a:spLocks noEditPoints="1"/>
            </p:cNvSpPr>
            <p:nvPr/>
          </p:nvSpPr>
          <p:spPr bwMode="auto">
            <a:xfrm>
              <a:off x="7218363" y="3257550"/>
              <a:ext cx="404813" cy="406400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04 w 144"/>
                <a:gd name="T11" fmla="*/ 72 h 144"/>
                <a:gd name="T12" fmla="*/ 72 w 144"/>
                <a:gd name="T13" fmla="*/ 104 h 144"/>
                <a:gd name="T14" fmla="*/ 40 w 144"/>
                <a:gd name="T15" fmla="*/ 72 h 144"/>
                <a:gd name="T16" fmla="*/ 47 w 144"/>
                <a:gd name="T17" fmla="*/ 52 h 144"/>
                <a:gd name="T18" fmla="*/ 41 w 144"/>
                <a:gd name="T19" fmla="*/ 47 h 144"/>
                <a:gd name="T20" fmla="*/ 41 w 144"/>
                <a:gd name="T21" fmla="*/ 41 h 144"/>
                <a:gd name="T22" fmla="*/ 47 w 144"/>
                <a:gd name="T23" fmla="*/ 41 h 144"/>
                <a:gd name="T24" fmla="*/ 53 w 144"/>
                <a:gd name="T25" fmla="*/ 47 h 144"/>
                <a:gd name="T26" fmla="*/ 72 w 144"/>
                <a:gd name="T27" fmla="*/ 40 h 144"/>
                <a:gd name="T28" fmla="*/ 92 w 144"/>
                <a:gd name="T29" fmla="*/ 47 h 144"/>
                <a:gd name="T30" fmla="*/ 98 w 144"/>
                <a:gd name="T31" fmla="*/ 41 h 144"/>
                <a:gd name="T32" fmla="*/ 103 w 144"/>
                <a:gd name="T33" fmla="*/ 41 h 144"/>
                <a:gd name="T34" fmla="*/ 103 w 144"/>
                <a:gd name="T35" fmla="*/ 47 h 144"/>
                <a:gd name="T36" fmla="*/ 97 w 144"/>
                <a:gd name="T37" fmla="*/ 52 h 144"/>
                <a:gd name="T38" fmla="*/ 104 w 144"/>
                <a:gd name="T39" fmla="*/ 7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04" y="72"/>
                  </a:moveTo>
                  <a:cubicBezTo>
                    <a:pt x="104" y="90"/>
                    <a:pt x="90" y="104"/>
                    <a:pt x="72" y="104"/>
                  </a:cubicBezTo>
                  <a:cubicBezTo>
                    <a:pt x="55" y="104"/>
                    <a:pt x="40" y="90"/>
                    <a:pt x="40" y="72"/>
                  </a:cubicBezTo>
                  <a:cubicBezTo>
                    <a:pt x="40" y="64"/>
                    <a:pt x="43" y="58"/>
                    <a:pt x="47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0" y="45"/>
                    <a:pt x="40" y="43"/>
                    <a:pt x="41" y="41"/>
                  </a:cubicBezTo>
                  <a:cubicBezTo>
                    <a:pt x="43" y="39"/>
                    <a:pt x="45" y="39"/>
                    <a:pt x="47" y="41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58" y="42"/>
                    <a:pt x="65" y="40"/>
                    <a:pt x="72" y="40"/>
                  </a:cubicBezTo>
                  <a:cubicBezTo>
                    <a:pt x="80" y="40"/>
                    <a:pt x="86" y="42"/>
                    <a:pt x="92" y="47"/>
                  </a:cubicBezTo>
                  <a:cubicBezTo>
                    <a:pt x="98" y="41"/>
                    <a:pt x="98" y="41"/>
                    <a:pt x="98" y="41"/>
                  </a:cubicBezTo>
                  <a:cubicBezTo>
                    <a:pt x="99" y="39"/>
                    <a:pt x="102" y="39"/>
                    <a:pt x="103" y="41"/>
                  </a:cubicBezTo>
                  <a:cubicBezTo>
                    <a:pt x="105" y="43"/>
                    <a:pt x="105" y="45"/>
                    <a:pt x="103" y="47"/>
                  </a:cubicBezTo>
                  <a:cubicBezTo>
                    <a:pt x="97" y="52"/>
                    <a:pt x="97" y="52"/>
                    <a:pt x="97" y="52"/>
                  </a:cubicBezTo>
                  <a:cubicBezTo>
                    <a:pt x="102" y="58"/>
                    <a:pt x="104" y="65"/>
                    <a:pt x="104" y="7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89568" tIns="44783" rIns="89568" bIns="44783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30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5" name="Freeform 155"/>
          <p:cNvSpPr>
            <a:spLocks noEditPoints="1"/>
          </p:cNvSpPr>
          <p:nvPr/>
        </p:nvSpPr>
        <p:spPr bwMode="auto">
          <a:xfrm>
            <a:off x="9387012" y="3724710"/>
            <a:ext cx="479323" cy="406585"/>
          </a:xfrm>
          <a:custGeom>
            <a:avLst/>
            <a:gdLst>
              <a:gd name="T0" fmla="*/ 156 w 342"/>
              <a:gd name="T1" fmla="*/ 187 h 290"/>
              <a:gd name="T2" fmla="*/ 165 w 342"/>
              <a:gd name="T3" fmla="*/ 216 h 290"/>
              <a:gd name="T4" fmla="*/ 184 w 342"/>
              <a:gd name="T5" fmla="*/ 220 h 290"/>
              <a:gd name="T6" fmla="*/ 200 w 342"/>
              <a:gd name="T7" fmla="*/ 183 h 290"/>
              <a:gd name="T8" fmla="*/ 184 w 342"/>
              <a:gd name="T9" fmla="*/ 164 h 290"/>
              <a:gd name="T10" fmla="*/ 204 w 342"/>
              <a:gd name="T11" fmla="*/ 161 h 290"/>
              <a:gd name="T12" fmla="*/ 208 w 342"/>
              <a:gd name="T13" fmla="*/ 160 h 290"/>
              <a:gd name="T14" fmla="*/ 229 w 342"/>
              <a:gd name="T15" fmla="*/ 165 h 290"/>
              <a:gd name="T16" fmla="*/ 242 w 342"/>
              <a:gd name="T17" fmla="*/ 164 h 290"/>
              <a:gd name="T18" fmla="*/ 250 w 342"/>
              <a:gd name="T19" fmla="*/ 171 h 290"/>
              <a:gd name="T20" fmla="*/ 259 w 342"/>
              <a:gd name="T21" fmla="*/ 145 h 290"/>
              <a:gd name="T22" fmla="*/ 264 w 342"/>
              <a:gd name="T23" fmla="*/ 134 h 290"/>
              <a:gd name="T24" fmla="*/ 276 w 342"/>
              <a:gd name="T25" fmla="*/ 133 h 290"/>
              <a:gd name="T26" fmla="*/ 245 w 342"/>
              <a:gd name="T27" fmla="*/ 112 h 290"/>
              <a:gd name="T28" fmla="*/ 215 w 342"/>
              <a:gd name="T29" fmla="*/ 110 h 290"/>
              <a:gd name="T30" fmla="*/ 186 w 342"/>
              <a:gd name="T31" fmla="*/ 124 h 290"/>
              <a:gd name="T32" fmla="*/ 174 w 342"/>
              <a:gd name="T33" fmla="*/ 124 h 290"/>
              <a:gd name="T34" fmla="*/ 168 w 342"/>
              <a:gd name="T35" fmla="*/ 136 h 290"/>
              <a:gd name="T36" fmla="*/ 165 w 342"/>
              <a:gd name="T37" fmla="*/ 142 h 290"/>
              <a:gd name="T38" fmla="*/ 153 w 342"/>
              <a:gd name="T39" fmla="*/ 148 h 290"/>
              <a:gd name="T40" fmla="*/ 162 w 342"/>
              <a:gd name="T41" fmla="*/ 151 h 290"/>
              <a:gd name="T42" fmla="*/ 172 w 342"/>
              <a:gd name="T43" fmla="*/ 156 h 290"/>
              <a:gd name="T44" fmla="*/ 177 w 342"/>
              <a:gd name="T45" fmla="*/ 156 h 290"/>
              <a:gd name="T46" fmla="*/ 171 w 342"/>
              <a:gd name="T47" fmla="*/ 164 h 290"/>
              <a:gd name="T48" fmla="*/ 149 w 342"/>
              <a:gd name="T49" fmla="*/ 156 h 290"/>
              <a:gd name="T50" fmla="*/ 141 w 342"/>
              <a:gd name="T51" fmla="*/ 183 h 290"/>
              <a:gd name="T52" fmla="*/ 267 w 342"/>
              <a:gd name="T53" fmla="*/ 189 h 290"/>
              <a:gd name="T54" fmla="*/ 150 w 342"/>
              <a:gd name="T55" fmla="*/ 134 h 290"/>
              <a:gd name="T56" fmla="*/ 246 w 342"/>
              <a:gd name="T57" fmla="*/ 181 h 290"/>
              <a:gd name="T58" fmla="*/ 197 w 342"/>
              <a:gd name="T59" fmla="*/ 114 h 290"/>
              <a:gd name="T60" fmla="*/ 298 w 342"/>
              <a:gd name="T61" fmla="*/ 204 h 290"/>
              <a:gd name="T62" fmla="*/ 165 w 342"/>
              <a:gd name="T63" fmla="*/ 123 h 290"/>
              <a:gd name="T64" fmla="*/ 165 w 342"/>
              <a:gd name="T65" fmla="*/ 119 h 290"/>
              <a:gd name="T66" fmla="*/ 144 w 342"/>
              <a:gd name="T67" fmla="*/ 128 h 290"/>
              <a:gd name="T68" fmla="*/ 187 w 342"/>
              <a:gd name="T69" fmla="*/ 247 h 290"/>
              <a:gd name="T70" fmla="*/ 103 w 342"/>
              <a:gd name="T71" fmla="*/ 237 h 290"/>
              <a:gd name="T72" fmla="*/ 44 w 342"/>
              <a:gd name="T73" fmla="*/ 260 h 290"/>
              <a:gd name="T74" fmla="*/ 270 w 342"/>
              <a:gd name="T75" fmla="*/ 250 h 290"/>
              <a:gd name="T76" fmla="*/ 273 w 342"/>
              <a:gd name="T77" fmla="*/ 182 h 290"/>
              <a:gd name="T78" fmla="*/ 279 w 342"/>
              <a:gd name="T79" fmla="*/ 200 h 290"/>
              <a:gd name="T80" fmla="*/ 264 w 342"/>
              <a:gd name="T81" fmla="*/ 218 h 290"/>
              <a:gd name="T82" fmla="*/ 342 w 342"/>
              <a:gd name="T83" fmla="*/ 290 h 290"/>
              <a:gd name="T84" fmla="*/ 13 w 342"/>
              <a:gd name="T85" fmla="*/ 56 h 290"/>
              <a:gd name="T86" fmla="*/ 342 w 342"/>
              <a:gd name="T87" fmla="*/ 290 h 290"/>
              <a:gd name="T88" fmla="*/ 302 w 342"/>
              <a:gd name="T89" fmla="*/ 110 h 290"/>
              <a:gd name="T90" fmla="*/ 145 w 342"/>
              <a:gd name="T91" fmla="*/ 113 h 290"/>
              <a:gd name="T92" fmla="*/ 116 w 342"/>
              <a:gd name="T93" fmla="*/ 110 h 290"/>
              <a:gd name="T94" fmla="*/ 106 w 342"/>
              <a:gd name="T95" fmla="*/ 118 h 290"/>
              <a:gd name="T96" fmla="*/ 88 w 342"/>
              <a:gd name="T97" fmla="*/ 125 h 290"/>
              <a:gd name="T98" fmla="*/ 109 w 342"/>
              <a:gd name="T99" fmla="*/ 137 h 290"/>
              <a:gd name="T100" fmla="*/ 69 w 342"/>
              <a:gd name="T101" fmla="*/ 166 h 290"/>
              <a:gd name="T102" fmla="*/ 50 w 342"/>
              <a:gd name="T103" fmla="*/ 131 h 290"/>
              <a:gd name="T104" fmla="*/ 171 w 342"/>
              <a:gd name="T105" fmla="*/ 276 h 290"/>
              <a:gd name="T106" fmla="*/ 298 w 342"/>
              <a:gd name="T107" fmla="*/ 242 h 290"/>
              <a:gd name="T108" fmla="*/ 92 w 342"/>
              <a:gd name="T109" fmla="*/ 231 h 290"/>
              <a:gd name="T110" fmla="*/ 119 w 342"/>
              <a:gd name="T111" fmla="*/ 189 h 290"/>
              <a:gd name="T112" fmla="*/ 76 w 342"/>
              <a:gd name="T113" fmla="*/ 195 h 290"/>
              <a:gd name="T114" fmla="*/ 264 w 342"/>
              <a:gd name="T115" fmla="*/ 133 h 290"/>
              <a:gd name="T116" fmla="*/ 276 w 342"/>
              <a:gd name="T117" fmla="*/ 147 h 290"/>
              <a:gd name="T118" fmla="*/ 274 w 342"/>
              <a:gd name="T119" fmla="*/ 155 h 290"/>
              <a:gd name="T120" fmla="*/ 69 w 342"/>
              <a:gd name="T121" fmla="*/ 11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2" h="290">
                <a:moveTo>
                  <a:pt x="150" y="138"/>
                </a:moveTo>
                <a:cubicBezTo>
                  <a:pt x="151" y="140"/>
                  <a:pt x="148" y="141"/>
                  <a:pt x="147" y="140"/>
                </a:cubicBezTo>
                <a:cubicBezTo>
                  <a:pt x="145" y="139"/>
                  <a:pt x="148" y="135"/>
                  <a:pt x="150" y="138"/>
                </a:cubicBezTo>
                <a:close/>
                <a:moveTo>
                  <a:pt x="141" y="183"/>
                </a:moveTo>
                <a:cubicBezTo>
                  <a:pt x="143" y="186"/>
                  <a:pt x="145" y="186"/>
                  <a:pt x="148" y="186"/>
                </a:cubicBezTo>
                <a:cubicBezTo>
                  <a:pt x="150" y="187"/>
                  <a:pt x="151" y="187"/>
                  <a:pt x="153" y="187"/>
                </a:cubicBezTo>
                <a:cubicBezTo>
                  <a:pt x="154" y="187"/>
                  <a:pt x="155" y="186"/>
                  <a:pt x="156" y="187"/>
                </a:cubicBezTo>
                <a:cubicBezTo>
                  <a:pt x="158" y="188"/>
                  <a:pt x="160" y="187"/>
                  <a:pt x="161" y="192"/>
                </a:cubicBezTo>
                <a:cubicBezTo>
                  <a:pt x="161" y="193"/>
                  <a:pt x="160" y="201"/>
                  <a:pt x="165" y="206"/>
                </a:cubicBezTo>
                <a:cubicBezTo>
                  <a:pt x="165" y="206"/>
                  <a:pt x="165" y="206"/>
                  <a:pt x="165" y="206"/>
                </a:cubicBezTo>
                <a:cubicBezTo>
                  <a:pt x="165" y="207"/>
                  <a:pt x="165" y="208"/>
                  <a:pt x="165" y="208"/>
                </a:cubicBezTo>
                <a:cubicBezTo>
                  <a:pt x="165" y="209"/>
                  <a:pt x="165" y="209"/>
                  <a:pt x="165" y="210"/>
                </a:cubicBezTo>
                <a:cubicBezTo>
                  <a:pt x="164" y="210"/>
                  <a:pt x="164" y="212"/>
                  <a:pt x="164" y="213"/>
                </a:cubicBezTo>
                <a:cubicBezTo>
                  <a:pt x="164" y="214"/>
                  <a:pt x="165" y="215"/>
                  <a:pt x="165" y="216"/>
                </a:cubicBezTo>
                <a:cubicBezTo>
                  <a:pt x="166" y="217"/>
                  <a:pt x="166" y="217"/>
                  <a:pt x="166" y="218"/>
                </a:cubicBezTo>
                <a:cubicBezTo>
                  <a:pt x="167" y="219"/>
                  <a:pt x="167" y="220"/>
                  <a:pt x="167" y="221"/>
                </a:cubicBezTo>
                <a:cubicBezTo>
                  <a:pt x="167" y="222"/>
                  <a:pt x="168" y="223"/>
                  <a:pt x="169" y="224"/>
                </a:cubicBezTo>
                <a:cubicBezTo>
                  <a:pt x="170" y="224"/>
                  <a:pt x="170" y="225"/>
                  <a:pt x="170" y="226"/>
                </a:cubicBezTo>
                <a:cubicBezTo>
                  <a:pt x="170" y="228"/>
                  <a:pt x="172" y="229"/>
                  <a:pt x="174" y="228"/>
                </a:cubicBezTo>
                <a:cubicBezTo>
                  <a:pt x="177" y="227"/>
                  <a:pt x="179" y="226"/>
                  <a:pt x="181" y="223"/>
                </a:cubicBezTo>
                <a:cubicBezTo>
                  <a:pt x="183" y="222"/>
                  <a:pt x="183" y="221"/>
                  <a:pt x="184" y="220"/>
                </a:cubicBezTo>
                <a:cubicBezTo>
                  <a:pt x="184" y="218"/>
                  <a:pt x="185" y="217"/>
                  <a:pt x="186" y="216"/>
                </a:cubicBezTo>
                <a:cubicBezTo>
                  <a:pt x="187" y="215"/>
                  <a:pt x="187" y="214"/>
                  <a:pt x="187" y="213"/>
                </a:cubicBezTo>
                <a:cubicBezTo>
                  <a:pt x="187" y="212"/>
                  <a:pt x="187" y="211"/>
                  <a:pt x="188" y="210"/>
                </a:cubicBezTo>
                <a:cubicBezTo>
                  <a:pt x="190" y="208"/>
                  <a:pt x="192" y="207"/>
                  <a:pt x="192" y="204"/>
                </a:cubicBezTo>
                <a:cubicBezTo>
                  <a:pt x="192" y="201"/>
                  <a:pt x="192" y="199"/>
                  <a:pt x="191" y="197"/>
                </a:cubicBezTo>
                <a:cubicBezTo>
                  <a:pt x="190" y="195"/>
                  <a:pt x="193" y="191"/>
                  <a:pt x="195" y="189"/>
                </a:cubicBezTo>
                <a:cubicBezTo>
                  <a:pt x="196" y="187"/>
                  <a:pt x="199" y="185"/>
                  <a:pt x="200" y="183"/>
                </a:cubicBezTo>
                <a:cubicBezTo>
                  <a:pt x="200" y="181"/>
                  <a:pt x="200" y="180"/>
                  <a:pt x="201" y="178"/>
                </a:cubicBezTo>
                <a:cubicBezTo>
                  <a:pt x="202" y="177"/>
                  <a:pt x="202" y="176"/>
                  <a:pt x="202" y="175"/>
                </a:cubicBezTo>
                <a:cubicBezTo>
                  <a:pt x="201" y="175"/>
                  <a:pt x="199" y="176"/>
                  <a:pt x="198" y="177"/>
                </a:cubicBezTo>
                <a:cubicBezTo>
                  <a:pt x="196" y="178"/>
                  <a:pt x="195" y="178"/>
                  <a:pt x="193" y="177"/>
                </a:cubicBezTo>
                <a:cubicBezTo>
                  <a:pt x="192" y="175"/>
                  <a:pt x="190" y="174"/>
                  <a:pt x="189" y="173"/>
                </a:cubicBezTo>
                <a:cubicBezTo>
                  <a:pt x="188" y="171"/>
                  <a:pt x="187" y="168"/>
                  <a:pt x="185" y="166"/>
                </a:cubicBezTo>
                <a:cubicBezTo>
                  <a:pt x="184" y="165"/>
                  <a:pt x="184" y="165"/>
                  <a:pt x="184" y="164"/>
                </a:cubicBezTo>
                <a:cubicBezTo>
                  <a:pt x="184" y="163"/>
                  <a:pt x="185" y="163"/>
                  <a:pt x="185" y="163"/>
                </a:cubicBezTo>
                <a:cubicBezTo>
                  <a:pt x="188" y="164"/>
                  <a:pt x="188" y="168"/>
                  <a:pt x="190" y="169"/>
                </a:cubicBezTo>
                <a:cubicBezTo>
                  <a:pt x="192" y="171"/>
                  <a:pt x="194" y="172"/>
                  <a:pt x="194" y="175"/>
                </a:cubicBezTo>
                <a:cubicBezTo>
                  <a:pt x="195" y="176"/>
                  <a:pt x="197" y="175"/>
                  <a:pt x="198" y="174"/>
                </a:cubicBezTo>
                <a:cubicBezTo>
                  <a:pt x="201" y="172"/>
                  <a:pt x="204" y="169"/>
                  <a:pt x="206" y="167"/>
                </a:cubicBezTo>
                <a:cubicBezTo>
                  <a:pt x="207" y="166"/>
                  <a:pt x="208" y="164"/>
                  <a:pt x="208" y="163"/>
                </a:cubicBezTo>
                <a:cubicBezTo>
                  <a:pt x="208" y="162"/>
                  <a:pt x="205" y="161"/>
                  <a:pt x="204" y="161"/>
                </a:cubicBezTo>
                <a:cubicBezTo>
                  <a:pt x="203" y="162"/>
                  <a:pt x="202" y="163"/>
                  <a:pt x="201" y="162"/>
                </a:cubicBezTo>
                <a:cubicBezTo>
                  <a:pt x="200" y="162"/>
                  <a:pt x="200" y="162"/>
                  <a:pt x="199" y="161"/>
                </a:cubicBezTo>
                <a:cubicBezTo>
                  <a:pt x="199" y="161"/>
                  <a:pt x="196" y="159"/>
                  <a:pt x="197" y="158"/>
                </a:cubicBezTo>
                <a:cubicBezTo>
                  <a:pt x="197" y="157"/>
                  <a:pt x="200" y="159"/>
                  <a:pt x="201" y="159"/>
                </a:cubicBezTo>
                <a:cubicBezTo>
                  <a:pt x="202" y="159"/>
                  <a:pt x="202" y="159"/>
                  <a:pt x="203" y="160"/>
                </a:cubicBezTo>
                <a:cubicBezTo>
                  <a:pt x="204" y="160"/>
                  <a:pt x="204" y="159"/>
                  <a:pt x="205" y="160"/>
                </a:cubicBezTo>
                <a:cubicBezTo>
                  <a:pt x="206" y="161"/>
                  <a:pt x="206" y="160"/>
                  <a:pt x="208" y="160"/>
                </a:cubicBezTo>
                <a:cubicBezTo>
                  <a:pt x="209" y="160"/>
                  <a:pt x="210" y="160"/>
                  <a:pt x="211" y="159"/>
                </a:cubicBezTo>
                <a:cubicBezTo>
                  <a:pt x="213" y="159"/>
                  <a:pt x="217" y="158"/>
                  <a:pt x="217" y="161"/>
                </a:cubicBezTo>
                <a:cubicBezTo>
                  <a:pt x="216" y="162"/>
                  <a:pt x="218" y="162"/>
                  <a:pt x="219" y="162"/>
                </a:cubicBezTo>
                <a:cubicBezTo>
                  <a:pt x="220" y="162"/>
                  <a:pt x="220" y="164"/>
                  <a:pt x="221" y="165"/>
                </a:cubicBezTo>
                <a:cubicBezTo>
                  <a:pt x="221" y="167"/>
                  <a:pt x="223" y="168"/>
                  <a:pt x="224" y="170"/>
                </a:cubicBezTo>
                <a:cubicBezTo>
                  <a:pt x="225" y="170"/>
                  <a:pt x="228" y="174"/>
                  <a:pt x="229" y="174"/>
                </a:cubicBezTo>
                <a:cubicBezTo>
                  <a:pt x="234" y="174"/>
                  <a:pt x="229" y="167"/>
                  <a:pt x="229" y="165"/>
                </a:cubicBezTo>
                <a:cubicBezTo>
                  <a:pt x="230" y="164"/>
                  <a:pt x="231" y="163"/>
                  <a:pt x="232" y="161"/>
                </a:cubicBezTo>
                <a:cubicBezTo>
                  <a:pt x="233" y="160"/>
                  <a:pt x="233" y="159"/>
                  <a:pt x="234" y="158"/>
                </a:cubicBezTo>
                <a:cubicBezTo>
                  <a:pt x="235" y="157"/>
                  <a:pt x="235" y="157"/>
                  <a:pt x="235" y="157"/>
                </a:cubicBezTo>
                <a:cubicBezTo>
                  <a:pt x="235" y="157"/>
                  <a:pt x="236" y="157"/>
                  <a:pt x="237" y="158"/>
                </a:cubicBezTo>
                <a:cubicBezTo>
                  <a:pt x="238" y="158"/>
                  <a:pt x="238" y="160"/>
                  <a:pt x="239" y="160"/>
                </a:cubicBezTo>
                <a:cubicBezTo>
                  <a:pt x="240" y="161"/>
                  <a:pt x="240" y="162"/>
                  <a:pt x="241" y="163"/>
                </a:cubicBezTo>
                <a:cubicBezTo>
                  <a:pt x="241" y="163"/>
                  <a:pt x="241" y="164"/>
                  <a:pt x="242" y="164"/>
                </a:cubicBezTo>
                <a:cubicBezTo>
                  <a:pt x="243" y="165"/>
                  <a:pt x="244" y="165"/>
                  <a:pt x="244" y="167"/>
                </a:cubicBezTo>
                <a:cubicBezTo>
                  <a:pt x="246" y="169"/>
                  <a:pt x="245" y="172"/>
                  <a:pt x="247" y="174"/>
                </a:cubicBezTo>
                <a:cubicBezTo>
                  <a:pt x="249" y="176"/>
                  <a:pt x="250" y="179"/>
                  <a:pt x="252" y="181"/>
                </a:cubicBezTo>
                <a:cubicBezTo>
                  <a:pt x="253" y="182"/>
                  <a:pt x="253" y="181"/>
                  <a:pt x="253" y="180"/>
                </a:cubicBezTo>
                <a:cubicBezTo>
                  <a:pt x="253" y="179"/>
                  <a:pt x="252" y="178"/>
                  <a:pt x="251" y="177"/>
                </a:cubicBezTo>
                <a:cubicBezTo>
                  <a:pt x="250" y="175"/>
                  <a:pt x="247" y="173"/>
                  <a:pt x="247" y="171"/>
                </a:cubicBezTo>
                <a:cubicBezTo>
                  <a:pt x="247" y="169"/>
                  <a:pt x="249" y="170"/>
                  <a:pt x="250" y="171"/>
                </a:cubicBezTo>
                <a:cubicBezTo>
                  <a:pt x="251" y="172"/>
                  <a:pt x="253" y="173"/>
                  <a:pt x="254" y="173"/>
                </a:cubicBezTo>
                <a:cubicBezTo>
                  <a:pt x="255" y="173"/>
                  <a:pt x="256" y="173"/>
                  <a:pt x="256" y="172"/>
                </a:cubicBezTo>
                <a:cubicBezTo>
                  <a:pt x="257" y="171"/>
                  <a:pt x="256" y="162"/>
                  <a:pt x="257" y="162"/>
                </a:cubicBezTo>
                <a:cubicBezTo>
                  <a:pt x="259" y="162"/>
                  <a:pt x="259" y="163"/>
                  <a:pt x="260" y="162"/>
                </a:cubicBezTo>
                <a:cubicBezTo>
                  <a:pt x="262" y="161"/>
                  <a:pt x="264" y="158"/>
                  <a:pt x="263" y="155"/>
                </a:cubicBezTo>
                <a:cubicBezTo>
                  <a:pt x="260" y="150"/>
                  <a:pt x="257" y="151"/>
                  <a:pt x="255" y="146"/>
                </a:cubicBezTo>
                <a:cubicBezTo>
                  <a:pt x="255" y="145"/>
                  <a:pt x="257" y="143"/>
                  <a:pt x="259" y="145"/>
                </a:cubicBezTo>
                <a:cubicBezTo>
                  <a:pt x="260" y="146"/>
                  <a:pt x="261" y="146"/>
                  <a:pt x="261" y="147"/>
                </a:cubicBezTo>
                <a:cubicBezTo>
                  <a:pt x="261" y="148"/>
                  <a:pt x="264" y="151"/>
                  <a:pt x="265" y="152"/>
                </a:cubicBezTo>
                <a:cubicBezTo>
                  <a:pt x="266" y="152"/>
                  <a:pt x="267" y="152"/>
                  <a:pt x="267" y="151"/>
                </a:cubicBezTo>
                <a:cubicBezTo>
                  <a:pt x="267" y="150"/>
                  <a:pt x="264" y="148"/>
                  <a:pt x="264" y="147"/>
                </a:cubicBezTo>
                <a:cubicBezTo>
                  <a:pt x="263" y="145"/>
                  <a:pt x="264" y="144"/>
                  <a:pt x="265" y="144"/>
                </a:cubicBezTo>
                <a:cubicBezTo>
                  <a:pt x="267" y="144"/>
                  <a:pt x="267" y="142"/>
                  <a:pt x="267" y="140"/>
                </a:cubicBezTo>
                <a:cubicBezTo>
                  <a:pt x="267" y="138"/>
                  <a:pt x="266" y="135"/>
                  <a:pt x="264" y="134"/>
                </a:cubicBezTo>
                <a:cubicBezTo>
                  <a:pt x="263" y="133"/>
                  <a:pt x="262" y="132"/>
                  <a:pt x="261" y="132"/>
                </a:cubicBezTo>
                <a:cubicBezTo>
                  <a:pt x="260" y="131"/>
                  <a:pt x="259" y="132"/>
                  <a:pt x="259" y="131"/>
                </a:cubicBezTo>
                <a:cubicBezTo>
                  <a:pt x="257" y="129"/>
                  <a:pt x="260" y="127"/>
                  <a:pt x="262" y="128"/>
                </a:cubicBezTo>
                <a:cubicBezTo>
                  <a:pt x="269" y="129"/>
                  <a:pt x="270" y="127"/>
                  <a:pt x="272" y="128"/>
                </a:cubicBezTo>
                <a:cubicBezTo>
                  <a:pt x="274" y="129"/>
                  <a:pt x="272" y="131"/>
                  <a:pt x="272" y="132"/>
                </a:cubicBezTo>
                <a:cubicBezTo>
                  <a:pt x="272" y="134"/>
                  <a:pt x="275" y="137"/>
                  <a:pt x="277" y="138"/>
                </a:cubicBezTo>
                <a:cubicBezTo>
                  <a:pt x="280" y="141"/>
                  <a:pt x="279" y="134"/>
                  <a:pt x="276" y="133"/>
                </a:cubicBezTo>
                <a:cubicBezTo>
                  <a:pt x="274" y="131"/>
                  <a:pt x="275" y="130"/>
                  <a:pt x="277" y="131"/>
                </a:cubicBezTo>
                <a:cubicBezTo>
                  <a:pt x="278" y="131"/>
                  <a:pt x="279" y="131"/>
                  <a:pt x="280" y="130"/>
                </a:cubicBezTo>
                <a:cubicBezTo>
                  <a:pt x="280" y="130"/>
                  <a:pt x="284" y="129"/>
                  <a:pt x="285" y="128"/>
                </a:cubicBezTo>
                <a:cubicBezTo>
                  <a:pt x="285" y="126"/>
                  <a:pt x="279" y="125"/>
                  <a:pt x="277" y="124"/>
                </a:cubicBezTo>
                <a:cubicBezTo>
                  <a:pt x="274" y="123"/>
                  <a:pt x="267" y="119"/>
                  <a:pt x="260" y="118"/>
                </a:cubicBezTo>
                <a:cubicBezTo>
                  <a:pt x="259" y="118"/>
                  <a:pt x="254" y="116"/>
                  <a:pt x="253" y="115"/>
                </a:cubicBezTo>
                <a:cubicBezTo>
                  <a:pt x="251" y="113"/>
                  <a:pt x="247" y="112"/>
                  <a:pt x="245" y="112"/>
                </a:cubicBezTo>
                <a:cubicBezTo>
                  <a:pt x="243" y="112"/>
                  <a:pt x="240" y="112"/>
                  <a:pt x="237" y="110"/>
                </a:cubicBezTo>
                <a:cubicBezTo>
                  <a:pt x="236" y="110"/>
                  <a:pt x="235" y="109"/>
                  <a:pt x="234" y="109"/>
                </a:cubicBezTo>
                <a:cubicBezTo>
                  <a:pt x="233" y="108"/>
                  <a:pt x="232" y="108"/>
                  <a:pt x="231" y="108"/>
                </a:cubicBezTo>
                <a:cubicBezTo>
                  <a:pt x="230" y="108"/>
                  <a:pt x="230" y="108"/>
                  <a:pt x="230" y="108"/>
                </a:cubicBezTo>
                <a:cubicBezTo>
                  <a:pt x="229" y="109"/>
                  <a:pt x="227" y="109"/>
                  <a:pt x="226" y="109"/>
                </a:cubicBezTo>
                <a:cubicBezTo>
                  <a:pt x="225" y="109"/>
                  <a:pt x="224" y="108"/>
                  <a:pt x="223" y="108"/>
                </a:cubicBezTo>
                <a:cubicBezTo>
                  <a:pt x="221" y="108"/>
                  <a:pt x="217" y="109"/>
                  <a:pt x="215" y="110"/>
                </a:cubicBezTo>
                <a:cubicBezTo>
                  <a:pt x="214" y="110"/>
                  <a:pt x="210" y="111"/>
                  <a:pt x="209" y="112"/>
                </a:cubicBezTo>
                <a:cubicBezTo>
                  <a:pt x="208" y="113"/>
                  <a:pt x="209" y="113"/>
                  <a:pt x="208" y="114"/>
                </a:cubicBezTo>
                <a:cubicBezTo>
                  <a:pt x="207" y="114"/>
                  <a:pt x="199" y="115"/>
                  <a:pt x="199" y="117"/>
                </a:cubicBezTo>
                <a:cubicBezTo>
                  <a:pt x="198" y="119"/>
                  <a:pt x="200" y="119"/>
                  <a:pt x="201" y="119"/>
                </a:cubicBezTo>
                <a:cubicBezTo>
                  <a:pt x="201" y="121"/>
                  <a:pt x="196" y="120"/>
                  <a:pt x="195" y="120"/>
                </a:cubicBezTo>
                <a:cubicBezTo>
                  <a:pt x="194" y="120"/>
                  <a:pt x="193" y="121"/>
                  <a:pt x="192" y="122"/>
                </a:cubicBezTo>
                <a:cubicBezTo>
                  <a:pt x="191" y="122"/>
                  <a:pt x="188" y="125"/>
                  <a:pt x="186" y="124"/>
                </a:cubicBezTo>
                <a:cubicBezTo>
                  <a:pt x="186" y="123"/>
                  <a:pt x="185" y="124"/>
                  <a:pt x="185" y="124"/>
                </a:cubicBezTo>
                <a:cubicBezTo>
                  <a:pt x="185" y="126"/>
                  <a:pt x="185" y="126"/>
                  <a:pt x="184" y="127"/>
                </a:cubicBezTo>
                <a:cubicBezTo>
                  <a:pt x="183" y="127"/>
                  <a:pt x="183" y="128"/>
                  <a:pt x="182" y="129"/>
                </a:cubicBezTo>
                <a:cubicBezTo>
                  <a:pt x="180" y="129"/>
                  <a:pt x="177" y="127"/>
                  <a:pt x="181" y="127"/>
                </a:cubicBezTo>
                <a:cubicBezTo>
                  <a:pt x="181" y="127"/>
                  <a:pt x="183" y="126"/>
                  <a:pt x="183" y="126"/>
                </a:cubicBezTo>
                <a:cubicBezTo>
                  <a:pt x="183" y="124"/>
                  <a:pt x="179" y="124"/>
                  <a:pt x="178" y="124"/>
                </a:cubicBezTo>
                <a:cubicBezTo>
                  <a:pt x="176" y="124"/>
                  <a:pt x="175" y="123"/>
                  <a:pt x="174" y="124"/>
                </a:cubicBezTo>
                <a:cubicBezTo>
                  <a:pt x="168" y="124"/>
                  <a:pt x="166" y="129"/>
                  <a:pt x="165" y="130"/>
                </a:cubicBezTo>
                <a:cubicBezTo>
                  <a:pt x="165" y="130"/>
                  <a:pt x="164" y="131"/>
                  <a:pt x="164" y="131"/>
                </a:cubicBezTo>
                <a:cubicBezTo>
                  <a:pt x="163" y="132"/>
                  <a:pt x="162" y="132"/>
                  <a:pt x="161" y="133"/>
                </a:cubicBezTo>
                <a:cubicBezTo>
                  <a:pt x="159" y="133"/>
                  <a:pt x="158" y="134"/>
                  <a:pt x="159" y="137"/>
                </a:cubicBezTo>
                <a:cubicBezTo>
                  <a:pt x="161" y="138"/>
                  <a:pt x="162" y="136"/>
                  <a:pt x="164" y="137"/>
                </a:cubicBezTo>
                <a:cubicBezTo>
                  <a:pt x="164" y="138"/>
                  <a:pt x="165" y="139"/>
                  <a:pt x="165" y="140"/>
                </a:cubicBezTo>
                <a:cubicBezTo>
                  <a:pt x="167" y="139"/>
                  <a:pt x="168" y="137"/>
                  <a:pt x="168" y="136"/>
                </a:cubicBezTo>
                <a:cubicBezTo>
                  <a:pt x="169" y="136"/>
                  <a:pt x="168" y="135"/>
                  <a:pt x="168" y="135"/>
                </a:cubicBezTo>
                <a:cubicBezTo>
                  <a:pt x="167" y="134"/>
                  <a:pt x="170" y="131"/>
                  <a:pt x="171" y="130"/>
                </a:cubicBezTo>
                <a:cubicBezTo>
                  <a:pt x="172" y="130"/>
                  <a:pt x="173" y="130"/>
                  <a:pt x="172" y="131"/>
                </a:cubicBezTo>
                <a:cubicBezTo>
                  <a:pt x="170" y="134"/>
                  <a:pt x="174" y="134"/>
                  <a:pt x="172" y="136"/>
                </a:cubicBezTo>
                <a:cubicBezTo>
                  <a:pt x="172" y="137"/>
                  <a:pt x="171" y="139"/>
                  <a:pt x="170" y="140"/>
                </a:cubicBezTo>
                <a:cubicBezTo>
                  <a:pt x="169" y="141"/>
                  <a:pt x="167" y="141"/>
                  <a:pt x="166" y="141"/>
                </a:cubicBezTo>
                <a:cubicBezTo>
                  <a:pt x="166" y="142"/>
                  <a:pt x="166" y="142"/>
                  <a:pt x="165" y="142"/>
                </a:cubicBezTo>
                <a:cubicBezTo>
                  <a:pt x="164" y="142"/>
                  <a:pt x="164" y="142"/>
                  <a:pt x="163" y="141"/>
                </a:cubicBezTo>
                <a:cubicBezTo>
                  <a:pt x="163" y="140"/>
                  <a:pt x="163" y="139"/>
                  <a:pt x="162" y="139"/>
                </a:cubicBezTo>
                <a:cubicBezTo>
                  <a:pt x="161" y="139"/>
                  <a:pt x="162" y="141"/>
                  <a:pt x="162" y="141"/>
                </a:cubicBezTo>
                <a:cubicBezTo>
                  <a:pt x="161" y="142"/>
                  <a:pt x="160" y="141"/>
                  <a:pt x="159" y="141"/>
                </a:cubicBezTo>
                <a:cubicBezTo>
                  <a:pt x="158" y="141"/>
                  <a:pt x="157" y="142"/>
                  <a:pt x="156" y="143"/>
                </a:cubicBezTo>
                <a:cubicBezTo>
                  <a:pt x="155" y="143"/>
                  <a:pt x="152" y="143"/>
                  <a:pt x="152" y="145"/>
                </a:cubicBezTo>
                <a:cubicBezTo>
                  <a:pt x="152" y="146"/>
                  <a:pt x="153" y="147"/>
                  <a:pt x="153" y="148"/>
                </a:cubicBezTo>
                <a:cubicBezTo>
                  <a:pt x="153" y="149"/>
                  <a:pt x="153" y="150"/>
                  <a:pt x="151" y="149"/>
                </a:cubicBezTo>
                <a:cubicBezTo>
                  <a:pt x="150" y="149"/>
                  <a:pt x="149" y="148"/>
                  <a:pt x="147" y="148"/>
                </a:cubicBezTo>
                <a:cubicBezTo>
                  <a:pt x="146" y="147"/>
                  <a:pt x="146" y="149"/>
                  <a:pt x="146" y="150"/>
                </a:cubicBezTo>
                <a:cubicBezTo>
                  <a:pt x="146" y="151"/>
                  <a:pt x="145" y="153"/>
                  <a:pt x="146" y="154"/>
                </a:cubicBezTo>
                <a:cubicBezTo>
                  <a:pt x="148" y="155"/>
                  <a:pt x="149" y="156"/>
                  <a:pt x="151" y="156"/>
                </a:cubicBezTo>
                <a:cubicBezTo>
                  <a:pt x="157" y="155"/>
                  <a:pt x="157" y="151"/>
                  <a:pt x="158" y="151"/>
                </a:cubicBezTo>
                <a:cubicBezTo>
                  <a:pt x="160" y="151"/>
                  <a:pt x="161" y="150"/>
                  <a:pt x="162" y="151"/>
                </a:cubicBezTo>
                <a:cubicBezTo>
                  <a:pt x="163" y="152"/>
                  <a:pt x="163" y="153"/>
                  <a:pt x="164" y="154"/>
                </a:cubicBezTo>
                <a:cubicBezTo>
                  <a:pt x="165" y="156"/>
                  <a:pt x="165" y="152"/>
                  <a:pt x="165" y="152"/>
                </a:cubicBezTo>
                <a:cubicBezTo>
                  <a:pt x="164" y="151"/>
                  <a:pt x="164" y="150"/>
                  <a:pt x="165" y="150"/>
                </a:cubicBezTo>
                <a:cubicBezTo>
                  <a:pt x="165" y="151"/>
                  <a:pt x="165" y="151"/>
                  <a:pt x="165" y="151"/>
                </a:cubicBezTo>
                <a:cubicBezTo>
                  <a:pt x="166" y="151"/>
                  <a:pt x="166" y="151"/>
                  <a:pt x="167" y="152"/>
                </a:cubicBezTo>
                <a:cubicBezTo>
                  <a:pt x="168" y="153"/>
                  <a:pt x="170" y="152"/>
                  <a:pt x="170" y="154"/>
                </a:cubicBezTo>
                <a:cubicBezTo>
                  <a:pt x="170" y="155"/>
                  <a:pt x="172" y="156"/>
                  <a:pt x="172" y="156"/>
                </a:cubicBezTo>
                <a:cubicBezTo>
                  <a:pt x="173" y="156"/>
                  <a:pt x="172" y="157"/>
                  <a:pt x="173" y="157"/>
                </a:cubicBezTo>
                <a:cubicBezTo>
                  <a:pt x="173" y="158"/>
                  <a:pt x="174" y="157"/>
                  <a:pt x="174" y="157"/>
                </a:cubicBezTo>
                <a:cubicBezTo>
                  <a:pt x="174" y="156"/>
                  <a:pt x="175" y="155"/>
                  <a:pt x="174" y="155"/>
                </a:cubicBezTo>
                <a:cubicBezTo>
                  <a:pt x="174" y="155"/>
                  <a:pt x="173" y="154"/>
                  <a:pt x="173" y="153"/>
                </a:cubicBezTo>
                <a:cubicBezTo>
                  <a:pt x="174" y="153"/>
                  <a:pt x="175" y="153"/>
                  <a:pt x="176" y="152"/>
                </a:cubicBezTo>
                <a:cubicBezTo>
                  <a:pt x="177" y="152"/>
                  <a:pt x="177" y="153"/>
                  <a:pt x="176" y="154"/>
                </a:cubicBezTo>
                <a:cubicBezTo>
                  <a:pt x="176" y="154"/>
                  <a:pt x="177" y="155"/>
                  <a:pt x="177" y="156"/>
                </a:cubicBezTo>
                <a:cubicBezTo>
                  <a:pt x="178" y="156"/>
                  <a:pt x="178" y="157"/>
                  <a:pt x="179" y="156"/>
                </a:cubicBezTo>
                <a:cubicBezTo>
                  <a:pt x="180" y="156"/>
                  <a:pt x="184" y="153"/>
                  <a:pt x="185" y="155"/>
                </a:cubicBezTo>
                <a:cubicBezTo>
                  <a:pt x="185" y="156"/>
                  <a:pt x="185" y="157"/>
                  <a:pt x="185" y="158"/>
                </a:cubicBezTo>
                <a:cubicBezTo>
                  <a:pt x="185" y="161"/>
                  <a:pt x="182" y="159"/>
                  <a:pt x="181" y="160"/>
                </a:cubicBezTo>
                <a:cubicBezTo>
                  <a:pt x="179" y="162"/>
                  <a:pt x="177" y="161"/>
                  <a:pt x="175" y="161"/>
                </a:cubicBezTo>
                <a:cubicBezTo>
                  <a:pt x="174" y="161"/>
                  <a:pt x="173" y="161"/>
                  <a:pt x="172" y="162"/>
                </a:cubicBezTo>
                <a:cubicBezTo>
                  <a:pt x="171" y="162"/>
                  <a:pt x="172" y="163"/>
                  <a:pt x="171" y="164"/>
                </a:cubicBezTo>
                <a:cubicBezTo>
                  <a:pt x="169" y="166"/>
                  <a:pt x="167" y="163"/>
                  <a:pt x="166" y="163"/>
                </a:cubicBezTo>
                <a:cubicBezTo>
                  <a:pt x="165" y="163"/>
                  <a:pt x="165" y="163"/>
                  <a:pt x="165" y="163"/>
                </a:cubicBezTo>
                <a:cubicBezTo>
                  <a:pt x="164" y="163"/>
                  <a:pt x="163" y="162"/>
                  <a:pt x="163" y="162"/>
                </a:cubicBezTo>
                <a:cubicBezTo>
                  <a:pt x="162" y="161"/>
                  <a:pt x="163" y="160"/>
                  <a:pt x="163" y="160"/>
                </a:cubicBezTo>
                <a:cubicBezTo>
                  <a:pt x="164" y="157"/>
                  <a:pt x="159" y="157"/>
                  <a:pt x="158" y="157"/>
                </a:cubicBezTo>
                <a:cubicBezTo>
                  <a:pt x="156" y="157"/>
                  <a:pt x="154" y="157"/>
                  <a:pt x="153" y="157"/>
                </a:cubicBezTo>
                <a:cubicBezTo>
                  <a:pt x="152" y="157"/>
                  <a:pt x="150" y="157"/>
                  <a:pt x="149" y="156"/>
                </a:cubicBezTo>
                <a:cubicBezTo>
                  <a:pt x="148" y="156"/>
                  <a:pt x="148" y="156"/>
                  <a:pt x="148" y="157"/>
                </a:cubicBezTo>
                <a:cubicBezTo>
                  <a:pt x="147" y="158"/>
                  <a:pt x="146" y="158"/>
                  <a:pt x="145" y="158"/>
                </a:cubicBezTo>
                <a:cubicBezTo>
                  <a:pt x="144" y="159"/>
                  <a:pt x="145" y="161"/>
                  <a:pt x="144" y="162"/>
                </a:cubicBezTo>
                <a:cubicBezTo>
                  <a:pt x="143" y="162"/>
                  <a:pt x="142" y="162"/>
                  <a:pt x="141" y="163"/>
                </a:cubicBezTo>
                <a:cubicBezTo>
                  <a:pt x="139" y="165"/>
                  <a:pt x="138" y="167"/>
                  <a:pt x="137" y="169"/>
                </a:cubicBezTo>
                <a:cubicBezTo>
                  <a:pt x="136" y="172"/>
                  <a:pt x="136" y="174"/>
                  <a:pt x="137" y="177"/>
                </a:cubicBezTo>
                <a:cubicBezTo>
                  <a:pt x="138" y="179"/>
                  <a:pt x="140" y="181"/>
                  <a:pt x="141" y="183"/>
                </a:cubicBezTo>
                <a:close/>
                <a:moveTo>
                  <a:pt x="267" y="189"/>
                </a:moveTo>
                <a:cubicBezTo>
                  <a:pt x="268" y="188"/>
                  <a:pt x="268" y="184"/>
                  <a:pt x="269" y="182"/>
                </a:cubicBezTo>
                <a:cubicBezTo>
                  <a:pt x="269" y="181"/>
                  <a:pt x="265" y="178"/>
                  <a:pt x="264" y="179"/>
                </a:cubicBezTo>
                <a:cubicBezTo>
                  <a:pt x="263" y="180"/>
                  <a:pt x="262" y="181"/>
                  <a:pt x="261" y="181"/>
                </a:cubicBezTo>
                <a:cubicBezTo>
                  <a:pt x="260" y="182"/>
                  <a:pt x="258" y="180"/>
                  <a:pt x="257" y="182"/>
                </a:cubicBezTo>
                <a:cubicBezTo>
                  <a:pt x="257" y="183"/>
                  <a:pt x="258" y="184"/>
                  <a:pt x="259" y="185"/>
                </a:cubicBezTo>
                <a:cubicBezTo>
                  <a:pt x="260" y="187"/>
                  <a:pt x="265" y="191"/>
                  <a:pt x="267" y="189"/>
                </a:cubicBezTo>
                <a:close/>
                <a:moveTo>
                  <a:pt x="152" y="138"/>
                </a:moveTo>
                <a:cubicBezTo>
                  <a:pt x="152" y="139"/>
                  <a:pt x="151" y="140"/>
                  <a:pt x="151" y="140"/>
                </a:cubicBezTo>
                <a:cubicBezTo>
                  <a:pt x="150" y="142"/>
                  <a:pt x="152" y="142"/>
                  <a:pt x="154" y="142"/>
                </a:cubicBezTo>
                <a:cubicBezTo>
                  <a:pt x="155" y="142"/>
                  <a:pt x="156" y="142"/>
                  <a:pt x="156" y="141"/>
                </a:cubicBezTo>
                <a:cubicBezTo>
                  <a:pt x="155" y="140"/>
                  <a:pt x="154" y="139"/>
                  <a:pt x="154" y="138"/>
                </a:cubicBezTo>
                <a:cubicBezTo>
                  <a:pt x="153" y="137"/>
                  <a:pt x="154" y="135"/>
                  <a:pt x="153" y="134"/>
                </a:cubicBezTo>
                <a:cubicBezTo>
                  <a:pt x="152" y="133"/>
                  <a:pt x="151" y="133"/>
                  <a:pt x="150" y="134"/>
                </a:cubicBezTo>
                <a:cubicBezTo>
                  <a:pt x="149" y="134"/>
                  <a:pt x="150" y="136"/>
                  <a:pt x="151" y="137"/>
                </a:cubicBezTo>
                <a:cubicBezTo>
                  <a:pt x="151" y="138"/>
                  <a:pt x="151" y="138"/>
                  <a:pt x="152" y="138"/>
                </a:cubicBezTo>
                <a:close/>
                <a:moveTo>
                  <a:pt x="250" y="181"/>
                </a:moveTo>
                <a:cubicBezTo>
                  <a:pt x="249" y="180"/>
                  <a:pt x="247" y="178"/>
                  <a:pt x="246" y="177"/>
                </a:cubicBezTo>
                <a:cubicBezTo>
                  <a:pt x="245" y="176"/>
                  <a:pt x="243" y="174"/>
                  <a:pt x="242" y="175"/>
                </a:cubicBezTo>
                <a:cubicBezTo>
                  <a:pt x="242" y="175"/>
                  <a:pt x="242" y="177"/>
                  <a:pt x="243" y="178"/>
                </a:cubicBezTo>
                <a:cubicBezTo>
                  <a:pt x="244" y="179"/>
                  <a:pt x="245" y="180"/>
                  <a:pt x="246" y="181"/>
                </a:cubicBezTo>
                <a:cubicBezTo>
                  <a:pt x="247" y="183"/>
                  <a:pt x="248" y="184"/>
                  <a:pt x="249" y="186"/>
                </a:cubicBezTo>
                <a:cubicBezTo>
                  <a:pt x="250" y="187"/>
                  <a:pt x="255" y="193"/>
                  <a:pt x="263" y="195"/>
                </a:cubicBezTo>
                <a:cubicBezTo>
                  <a:pt x="265" y="196"/>
                  <a:pt x="266" y="195"/>
                  <a:pt x="265" y="194"/>
                </a:cubicBezTo>
                <a:cubicBezTo>
                  <a:pt x="256" y="190"/>
                  <a:pt x="252" y="182"/>
                  <a:pt x="250" y="181"/>
                </a:cubicBezTo>
                <a:close/>
                <a:moveTo>
                  <a:pt x="193" y="120"/>
                </a:moveTo>
                <a:cubicBezTo>
                  <a:pt x="194" y="119"/>
                  <a:pt x="189" y="119"/>
                  <a:pt x="193" y="117"/>
                </a:cubicBezTo>
                <a:cubicBezTo>
                  <a:pt x="193" y="117"/>
                  <a:pt x="198" y="114"/>
                  <a:pt x="197" y="114"/>
                </a:cubicBezTo>
                <a:cubicBezTo>
                  <a:pt x="195" y="113"/>
                  <a:pt x="189" y="117"/>
                  <a:pt x="189" y="120"/>
                </a:cubicBezTo>
                <a:cubicBezTo>
                  <a:pt x="189" y="121"/>
                  <a:pt x="192" y="121"/>
                  <a:pt x="193" y="120"/>
                </a:cubicBezTo>
                <a:close/>
                <a:moveTo>
                  <a:pt x="279" y="189"/>
                </a:moveTo>
                <a:cubicBezTo>
                  <a:pt x="279" y="190"/>
                  <a:pt x="282" y="193"/>
                  <a:pt x="283" y="194"/>
                </a:cubicBezTo>
                <a:cubicBezTo>
                  <a:pt x="284" y="195"/>
                  <a:pt x="285" y="195"/>
                  <a:pt x="286" y="196"/>
                </a:cubicBezTo>
                <a:cubicBezTo>
                  <a:pt x="288" y="198"/>
                  <a:pt x="290" y="201"/>
                  <a:pt x="292" y="201"/>
                </a:cubicBezTo>
                <a:cubicBezTo>
                  <a:pt x="293" y="201"/>
                  <a:pt x="297" y="203"/>
                  <a:pt x="298" y="204"/>
                </a:cubicBezTo>
                <a:cubicBezTo>
                  <a:pt x="299" y="204"/>
                  <a:pt x="301" y="205"/>
                  <a:pt x="301" y="204"/>
                </a:cubicBezTo>
                <a:cubicBezTo>
                  <a:pt x="302" y="203"/>
                  <a:pt x="300" y="202"/>
                  <a:pt x="299" y="202"/>
                </a:cubicBezTo>
                <a:cubicBezTo>
                  <a:pt x="298" y="201"/>
                  <a:pt x="293" y="193"/>
                  <a:pt x="289" y="193"/>
                </a:cubicBezTo>
                <a:cubicBezTo>
                  <a:pt x="286" y="193"/>
                  <a:pt x="284" y="192"/>
                  <a:pt x="283" y="191"/>
                </a:cubicBezTo>
                <a:cubicBezTo>
                  <a:pt x="283" y="190"/>
                  <a:pt x="281" y="188"/>
                  <a:pt x="279" y="189"/>
                </a:cubicBezTo>
                <a:close/>
                <a:moveTo>
                  <a:pt x="165" y="123"/>
                </a:moveTo>
                <a:cubicBezTo>
                  <a:pt x="165" y="123"/>
                  <a:pt x="165" y="123"/>
                  <a:pt x="165" y="123"/>
                </a:cubicBezTo>
                <a:cubicBezTo>
                  <a:pt x="167" y="123"/>
                  <a:pt x="167" y="121"/>
                  <a:pt x="168" y="121"/>
                </a:cubicBezTo>
                <a:cubicBezTo>
                  <a:pt x="169" y="121"/>
                  <a:pt x="170" y="122"/>
                  <a:pt x="171" y="121"/>
                </a:cubicBezTo>
                <a:cubicBezTo>
                  <a:pt x="171" y="120"/>
                  <a:pt x="170" y="120"/>
                  <a:pt x="171" y="119"/>
                </a:cubicBezTo>
                <a:cubicBezTo>
                  <a:pt x="171" y="119"/>
                  <a:pt x="172" y="118"/>
                  <a:pt x="172" y="118"/>
                </a:cubicBezTo>
                <a:cubicBezTo>
                  <a:pt x="172" y="117"/>
                  <a:pt x="170" y="117"/>
                  <a:pt x="169" y="118"/>
                </a:cubicBezTo>
                <a:cubicBezTo>
                  <a:pt x="168" y="118"/>
                  <a:pt x="167" y="118"/>
                  <a:pt x="165" y="119"/>
                </a:cubicBezTo>
                <a:cubicBezTo>
                  <a:pt x="165" y="119"/>
                  <a:pt x="165" y="119"/>
                  <a:pt x="165" y="119"/>
                </a:cubicBezTo>
                <a:cubicBezTo>
                  <a:pt x="164" y="119"/>
                  <a:pt x="163" y="119"/>
                  <a:pt x="162" y="120"/>
                </a:cubicBezTo>
                <a:cubicBezTo>
                  <a:pt x="162" y="120"/>
                  <a:pt x="165" y="122"/>
                  <a:pt x="165" y="123"/>
                </a:cubicBezTo>
                <a:close/>
                <a:moveTo>
                  <a:pt x="144" y="128"/>
                </a:moveTo>
                <a:cubicBezTo>
                  <a:pt x="145" y="127"/>
                  <a:pt x="147" y="127"/>
                  <a:pt x="146" y="126"/>
                </a:cubicBezTo>
                <a:cubicBezTo>
                  <a:pt x="144" y="124"/>
                  <a:pt x="143" y="125"/>
                  <a:pt x="141" y="125"/>
                </a:cubicBezTo>
                <a:cubicBezTo>
                  <a:pt x="140" y="124"/>
                  <a:pt x="138" y="125"/>
                  <a:pt x="140" y="126"/>
                </a:cubicBezTo>
                <a:cubicBezTo>
                  <a:pt x="141" y="128"/>
                  <a:pt x="143" y="128"/>
                  <a:pt x="144" y="128"/>
                </a:cubicBezTo>
                <a:close/>
                <a:moveTo>
                  <a:pt x="270" y="250"/>
                </a:moveTo>
                <a:cubicBezTo>
                  <a:pt x="267" y="249"/>
                  <a:pt x="263" y="250"/>
                  <a:pt x="260" y="248"/>
                </a:cubicBezTo>
                <a:cubicBezTo>
                  <a:pt x="255" y="245"/>
                  <a:pt x="274" y="246"/>
                  <a:pt x="269" y="244"/>
                </a:cubicBezTo>
                <a:cubicBezTo>
                  <a:pt x="260" y="239"/>
                  <a:pt x="250" y="236"/>
                  <a:pt x="241" y="234"/>
                </a:cubicBezTo>
                <a:cubicBezTo>
                  <a:pt x="238" y="234"/>
                  <a:pt x="235" y="235"/>
                  <a:pt x="232" y="236"/>
                </a:cubicBezTo>
                <a:cubicBezTo>
                  <a:pt x="221" y="238"/>
                  <a:pt x="209" y="244"/>
                  <a:pt x="197" y="245"/>
                </a:cubicBezTo>
                <a:cubicBezTo>
                  <a:pt x="194" y="245"/>
                  <a:pt x="190" y="245"/>
                  <a:pt x="187" y="247"/>
                </a:cubicBezTo>
                <a:cubicBezTo>
                  <a:pt x="186" y="247"/>
                  <a:pt x="185" y="249"/>
                  <a:pt x="183" y="250"/>
                </a:cubicBezTo>
                <a:cubicBezTo>
                  <a:pt x="179" y="253"/>
                  <a:pt x="171" y="253"/>
                  <a:pt x="166" y="254"/>
                </a:cubicBezTo>
                <a:cubicBezTo>
                  <a:pt x="165" y="254"/>
                  <a:pt x="165" y="254"/>
                  <a:pt x="165" y="254"/>
                </a:cubicBezTo>
                <a:cubicBezTo>
                  <a:pt x="159" y="253"/>
                  <a:pt x="152" y="252"/>
                  <a:pt x="146" y="251"/>
                </a:cubicBezTo>
                <a:cubicBezTo>
                  <a:pt x="141" y="249"/>
                  <a:pt x="137" y="251"/>
                  <a:pt x="133" y="252"/>
                </a:cubicBezTo>
                <a:cubicBezTo>
                  <a:pt x="126" y="252"/>
                  <a:pt x="110" y="249"/>
                  <a:pt x="106" y="242"/>
                </a:cubicBezTo>
                <a:cubicBezTo>
                  <a:pt x="105" y="240"/>
                  <a:pt x="104" y="240"/>
                  <a:pt x="103" y="237"/>
                </a:cubicBezTo>
                <a:cubicBezTo>
                  <a:pt x="102" y="236"/>
                  <a:pt x="99" y="238"/>
                  <a:pt x="101" y="242"/>
                </a:cubicBezTo>
                <a:cubicBezTo>
                  <a:pt x="102" y="245"/>
                  <a:pt x="94" y="242"/>
                  <a:pt x="89" y="241"/>
                </a:cubicBezTo>
                <a:cubicBezTo>
                  <a:pt x="86" y="241"/>
                  <a:pt x="83" y="241"/>
                  <a:pt x="81" y="241"/>
                </a:cubicBezTo>
                <a:cubicBezTo>
                  <a:pt x="73" y="243"/>
                  <a:pt x="65" y="246"/>
                  <a:pt x="57" y="247"/>
                </a:cubicBezTo>
                <a:cubicBezTo>
                  <a:pt x="54" y="248"/>
                  <a:pt x="50" y="253"/>
                  <a:pt x="47" y="254"/>
                </a:cubicBezTo>
                <a:cubicBezTo>
                  <a:pt x="42" y="255"/>
                  <a:pt x="39" y="259"/>
                  <a:pt x="35" y="262"/>
                </a:cubicBezTo>
                <a:cubicBezTo>
                  <a:pt x="38" y="261"/>
                  <a:pt x="41" y="261"/>
                  <a:pt x="44" y="260"/>
                </a:cubicBezTo>
                <a:cubicBezTo>
                  <a:pt x="59" y="257"/>
                  <a:pt x="74" y="254"/>
                  <a:pt x="88" y="251"/>
                </a:cubicBezTo>
                <a:cubicBezTo>
                  <a:pt x="88" y="251"/>
                  <a:pt x="88" y="251"/>
                  <a:pt x="88" y="251"/>
                </a:cubicBezTo>
                <a:cubicBezTo>
                  <a:pt x="118" y="257"/>
                  <a:pt x="134" y="261"/>
                  <a:pt x="165" y="268"/>
                </a:cubicBezTo>
                <a:cubicBezTo>
                  <a:pt x="165" y="268"/>
                  <a:pt x="165" y="268"/>
                  <a:pt x="165" y="268"/>
                </a:cubicBezTo>
                <a:cubicBezTo>
                  <a:pt x="191" y="262"/>
                  <a:pt x="217" y="256"/>
                  <a:pt x="243" y="251"/>
                </a:cubicBezTo>
                <a:cubicBezTo>
                  <a:pt x="255" y="253"/>
                  <a:pt x="268" y="256"/>
                  <a:pt x="281" y="259"/>
                </a:cubicBezTo>
                <a:cubicBezTo>
                  <a:pt x="280" y="256"/>
                  <a:pt x="273" y="251"/>
                  <a:pt x="270" y="250"/>
                </a:cubicBezTo>
                <a:close/>
                <a:moveTo>
                  <a:pt x="273" y="182"/>
                </a:moveTo>
                <a:cubicBezTo>
                  <a:pt x="274" y="182"/>
                  <a:pt x="277" y="179"/>
                  <a:pt x="277" y="178"/>
                </a:cubicBezTo>
                <a:cubicBezTo>
                  <a:pt x="276" y="177"/>
                  <a:pt x="271" y="174"/>
                  <a:pt x="270" y="173"/>
                </a:cubicBezTo>
                <a:cubicBezTo>
                  <a:pt x="270" y="173"/>
                  <a:pt x="269" y="173"/>
                  <a:pt x="268" y="172"/>
                </a:cubicBezTo>
                <a:cubicBezTo>
                  <a:pt x="267" y="170"/>
                  <a:pt x="269" y="169"/>
                  <a:pt x="267" y="167"/>
                </a:cubicBezTo>
                <a:cubicBezTo>
                  <a:pt x="266" y="167"/>
                  <a:pt x="266" y="170"/>
                  <a:pt x="266" y="173"/>
                </a:cubicBezTo>
                <a:cubicBezTo>
                  <a:pt x="267" y="177"/>
                  <a:pt x="272" y="182"/>
                  <a:pt x="273" y="182"/>
                </a:cubicBezTo>
                <a:close/>
                <a:moveTo>
                  <a:pt x="293" y="223"/>
                </a:moveTo>
                <a:cubicBezTo>
                  <a:pt x="295" y="222"/>
                  <a:pt x="297" y="220"/>
                  <a:pt x="296" y="216"/>
                </a:cubicBezTo>
                <a:cubicBezTo>
                  <a:pt x="295" y="214"/>
                  <a:pt x="292" y="211"/>
                  <a:pt x="291" y="209"/>
                </a:cubicBezTo>
                <a:cubicBezTo>
                  <a:pt x="290" y="208"/>
                  <a:pt x="291" y="205"/>
                  <a:pt x="287" y="201"/>
                </a:cubicBezTo>
                <a:cubicBezTo>
                  <a:pt x="286" y="198"/>
                  <a:pt x="286" y="203"/>
                  <a:pt x="286" y="203"/>
                </a:cubicBezTo>
                <a:cubicBezTo>
                  <a:pt x="286" y="205"/>
                  <a:pt x="286" y="208"/>
                  <a:pt x="283" y="206"/>
                </a:cubicBezTo>
                <a:cubicBezTo>
                  <a:pt x="282" y="205"/>
                  <a:pt x="281" y="201"/>
                  <a:pt x="279" y="200"/>
                </a:cubicBezTo>
                <a:cubicBezTo>
                  <a:pt x="278" y="199"/>
                  <a:pt x="276" y="198"/>
                  <a:pt x="275" y="199"/>
                </a:cubicBezTo>
                <a:cubicBezTo>
                  <a:pt x="275" y="200"/>
                  <a:pt x="275" y="202"/>
                  <a:pt x="273" y="201"/>
                </a:cubicBezTo>
                <a:cubicBezTo>
                  <a:pt x="272" y="201"/>
                  <a:pt x="272" y="200"/>
                  <a:pt x="270" y="200"/>
                </a:cubicBezTo>
                <a:cubicBezTo>
                  <a:pt x="269" y="200"/>
                  <a:pt x="263" y="202"/>
                  <a:pt x="259" y="207"/>
                </a:cubicBezTo>
                <a:cubicBezTo>
                  <a:pt x="256" y="210"/>
                  <a:pt x="256" y="216"/>
                  <a:pt x="257" y="217"/>
                </a:cubicBezTo>
                <a:cubicBezTo>
                  <a:pt x="257" y="218"/>
                  <a:pt x="259" y="218"/>
                  <a:pt x="259" y="218"/>
                </a:cubicBezTo>
                <a:cubicBezTo>
                  <a:pt x="261" y="218"/>
                  <a:pt x="262" y="218"/>
                  <a:pt x="264" y="218"/>
                </a:cubicBezTo>
                <a:cubicBezTo>
                  <a:pt x="266" y="218"/>
                  <a:pt x="267" y="216"/>
                  <a:pt x="270" y="217"/>
                </a:cubicBezTo>
                <a:cubicBezTo>
                  <a:pt x="272" y="217"/>
                  <a:pt x="273" y="218"/>
                  <a:pt x="274" y="218"/>
                </a:cubicBezTo>
                <a:cubicBezTo>
                  <a:pt x="276" y="219"/>
                  <a:pt x="282" y="227"/>
                  <a:pt x="283" y="227"/>
                </a:cubicBezTo>
                <a:cubicBezTo>
                  <a:pt x="284" y="226"/>
                  <a:pt x="285" y="228"/>
                  <a:pt x="286" y="228"/>
                </a:cubicBezTo>
                <a:cubicBezTo>
                  <a:pt x="288" y="227"/>
                  <a:pt x="289" y="228"/>
                  <a:pt x="290" y="227"/>
                </a:cubicBezTo>
                <a:cubicBezTo>
                  <a:pt x="291" y="225"/>
                  <a:pt x="291" y="224"/>
                  <a:pt x="293" y="223"/>
                </a:cubicBezTo>
                <a:close/>
                <a:moveTo>
                  <a:pt x="342" y="290"/>
                </a:moveTo>
                <a:cubicBezTo>
                  <a:pt x="342" y="290"/>
                  <a:pt x="277" y="277"/>
                  <a:pt x="248" y="270"/>
                </a:cubicBezTo>
                <a:cubicBezTo>
                  <a:pt x="220" y="277"/>
                  <a:pt x="171" y="287"/>
                  <a:pt x="171" y="287"/>
                </a:cubicBezTo>
                <a:cubicBezTo>
                  <a:pt x="171" y="287"/>
                  <a:pt x="122" y="277"/>
                  <a:pt x="93" y="270"/>
                </a:cubicBezTo>
                <a:cubicBezTo>
                  <a:pt x="64" y="277"/>
                  <a:pt x="0" y="290"/>
                  <a:pt x="0" y="290"/>
                </a:cubicBezTo>
                <a:cubicBezTo>
                  <a:pt x="29" y="101"/>
                  <a:pt x="29" y="101"/>
                  <a:pt x="29" y="101"/>
                </a:cubicBezTo>
                <a:cubicBezTo>
                  <a:pt x="30" y="100"/>
                  <a:pt x="30" y="100"/>
                  <a:pt x="30" y="100"/>
                </a:cubicBezTo>
                <a:cubicBezTo>
                  <a:pt x="18" y="85"/>
                  <a:pt x="13" y="72"/>
                  <a:pt x="13" y="56"/>
                </a:cubicBezTo>
                <a:cubicBezTo>
                  <a:pt x="13" y="25"/>
                  <a:pt x="38" y="0"/>
                  <a:pt x="69" y="0"/>
                </a:cubicBezTo>
                <a:cubicBezTo>
                  <a:pt x="100" y="0"/>
                  <a:pt x="125" y="25"/>
                  <a:pt x="125" y="56"/>
                </a:cubicBezTo>
                <a:cubicBezTo>
                  <a:pt x="125" y="66"/>
                  <a:pt x="123" y="75"/>
                  <a:pt x="118" y="84"/>
                </a:cubicBezTo>
                <a:cubicBezTo>
                  <a:pt x="132" y="88"/>
                  <a:pt x="155" y="94"/>
                  <a:pt x="171" y="98"/>
                </a:cubicBezTo>
                <a:cubicBezTo>
                  <a:pt x="195" y="92"/>
                  <a:pt x="235" y="81"/>
                  <a:pt x="235" y="81"/>
                </a:cubicBezTo>
                <a:cubicBezTo>
                  <a:pt x="312" y="101"/>
                  <a:pt x="312" y="101"/>
                  <a:pt x="312" y="101"/>
                </a:cubicBezTo>
                <a:lnTo>
                  <a:pt x="342" y="290"/>
                </a:lnTo>
                <a:close/>
                <a:moveTo>
                  <a:pt x="69" y="127"/>
                </a:moveTo>
                <a:cubicBezTo>
                  <a:pt x="101" y="93"/>
                  <a:pt x="114" y="78"/>
                  <a:pt x="114" y="56"/>
                </a:cubicBezTo>
                <a:cubicBezTo>
                  <a:pt x="114" y="32"/>
                  <a:pt x="94" y="11"/>
                  <a:pt x="69" y="11"/>
                </a:cubicBezTo>
                <a:cubicBezTo>
                  <a:pt x="44" y="11"/>
                  <a:pt x="24" y="32"/>
                  <a:pt x="24" y="56"/>
                </a:cubicBezTo>
                <a:cubicBezTo>
                  <a:pt x="24" y="78"/>
                  <a:pt x="37" y="93"/>
                  <a:pt x="69" y="127"/>
                </a:cubicBezTo>
                <a:close/>
                <a:moveTo>
                  <a:pt x="328" y="276"/>
                </a:moveTo>
                <a:cubicBezTo>
                  <a:pt x="319" y="220"/>
                  <a:pt x="311" y="165"/>
                  <a:pt x="302" y="110"/>
                </a:cubicBezTo>
                <a:cubicBezTo>
                  <a:pt x="275" y="103"/>
                  <a:pt x="261" y="100"/>
                  <a:pt x="235" y="93"/>
                </a:cubicBezTo>
                <a:cubicBezTo>
                  <a:pt x="210" y="100"/>
                  <a:pt x="197" y="103"/>
                  <a:pt x="171" y="110"/>
                </a:cubicBezTo>
                <a:cubicBezTo>
                  <a:pt x="147" y="103"/>
                  <a:pt x="134" y="100"/>
                  <a:pt x="112" y="94"/>
                </a:cubicBezTo>
                <a:cubicBezTo>
                  <a:pt x="110" y="97"/>
                  <a:pt x="108" y="99"/>
                  <a:pt x="106" y="102"/>
                </a:cubicBezTo>
                <a:cubicBezTo>
                  <a:pt x="107" y="102"/>
                  <a:pt x="107" y="102"/>
                  <a:pt x="108" y="102"/>
                </a:cubicBezTo>
                <a:cubicBezTo>
                  <a:pt x="112" y="102"/>
                  <a:pt x="114" y="105"/>
                  <a:pt x="117" y="106"/>
                </a:cubicBezTo>
                <a:cubicBezTo>
                  <a:pt x="128" y="109"/>
                  <a:pt x="134" y="105"/>
                  <a:pt x="145" y="113"/>
                </a:cubicBezTo>
                <a:cubicBezTo>
                  <a:pt x="147" y="114"/>
                  <a:pt x="147" y="116"/>
                  <a:pt x="147" y="116"/>
                </a:cubicBezTo>
                <a:cubicBezTo>
                  <a:pt x="144" y="118"/>
                  <a:pt x="142" y="122"/>
                  <a:pt x="138" y="123"/>
                </a:cubicBezTo>
                <a:cubicBezTo>
                  <a:pt x="134" y="123"/>
                  <a:pt x="128" y="128"/>
                  <a:pt x="125" y="130"/>
                </a:cubicBezTo>
                <a:cubicBezTo>
                  <a:pt x="123" y="131"/>
                  <a:pt x="122" y="132"/>
                  <a:pt x="120" y="130"/>
                </a:cubicBezTo>
                <a:cubicBezTo>
                  <a:pt x="119" y="128"/>
                  <a:pt x="120" y="120"/>
                  <a:pt x="120" y="118"/>
                </a:cubicBezTo>
                <a:cubicBezTo>
                  <a:pt x="121" y="116"/>
                  <a:pt x="123" y="113"/>
                  <a:pt x="120" y="112"/>
                </a:cubicBezTo>
                <a:cubicBezTo>
                  <a:pt x="119" y="111"/>
                  <a:pt x="117" y="111"/>
                  <a:pt x="116" y="110"/>
                </a:cubicBezTo>
                <a:cubicBezTo>
                  <a:pt x="115" y="109"/>
                  <a:pt x="113" y="108"/>
                  <a:pt x="113" y="108"/>
                </a:cubicBezTo>
                <a:cubicBezTo>
                  <a:pt x="112" y="108"/>
                  <a:pt x="108" y="109"/>
                  <a:pt x="109" y="111"/>
                </a:cubicBezTo>
                <a:cubicBezTo>
                  <a:pt x="109" y="112"/>
                  <a:pt x="113" y="113"/>
                  <a:pt x="112" y="115"/>
                </a:cubicBezTo>
                <a:cubicBezTo>
                  <a:pt x="112" y="117"/>
                  <a:pt x="115" y="117"/>
                  <a:pt x="114" y="118"/>
                </a:cubicBezTo>
                <a:cubicBezTo>
                  <a:pt x="113" y="121"/>
                  <a:pt x="112" y="117"/>
                  <a:pt x="111" y="119"/>
                </a:cubicBezTo>
                <a:cubicBezTo>
                  <a:pt x="111" y="120"/>
                  <a:pt x="110" y="120"/>
                  <a:pt x="110" y="120"/>
                </a:cubicBezTo>
                <a:cubicBezTo>
                  <a:pt x="108" y="121"/>
                  <a:pt x="107" y="119"/>
                  <a:pt x="106" y="118"/>
                </a:cubicBezTo>
                <a:cubicBezTo>
                  <a:pt x="106" y="118"/>
                  <a:pt x="103" y="116"/>
                  <a:pt x="104" y="116"/>
                </a:cubicBezTo>
                <a:cubicBezTo>
                  <a:pt x="105" y="116"/>
                  <a:pt x="106" y="116"/>
                  <a:pt x="106" y="114"/>
                </a:cubicBezTo>
                <a:cubicBezTo>
                  <a:pt x="104" y="109"/>
                  <a:pt x="100" y="117"/>
                  <a:pt x="99" y="117"/>
                </a:cubicBezTo>
                <a:cubicBezTo>
                  <a:pt x="99" y="117"/>
                  <a:pt x="91" y="120"/>
                  <a:pt x="90" y="121"/>
                </a:cubicBezTo>
                <a:cubicBezTo>
                  <a:pt x="90" y="121"/>
                  <a:pt x="90" y="121"/>
                  <a:pt x="90" y="121"/>
                </a:cubicBezTo>
                <a:cubicBezTo>
                  <a:pt x="89" y="122"/>
                  <a:pt x="88" y="123"/>
                  <a:pt x="87" y="124"/>
                </a:cubicBezTo>
                <a:cubicBezTo>
                  <a:pt x="87" y="124"/>
                  <a:pt x="88" y="125"/>
                  <a:pt x="88" y="125"/>
                </a:cubicBezTo>
                <a:cubicBezTo>
                  <a:pt x="92" y="127"/>
                  <a:pt x="99" y="120"/>
                  <a:pt x="99" y="120"/>
                </a:cubicBezTo>
                <a:cubicBezTo>
                  <a:pt x="99" y="119"/>
                  <a:pt x="100" y="119"/>
                  <a:pt x="100" y="118"/>
                </a:cubicBezTo>
                <a:cubicBezTo>
                  <a:pt x="101" y="117"/>
                  <a:pt x="103" y="118"/>
                  <a:pt x="104" y="119"/>
                </a:cubicBezTo>
                <a:cubicBezTo>
                  <a:pt x="105" y="120"/>
                  <a:pt x="105" y="120"/>
                  <a:pt x="105" y="122"/>
                </a:cubicBezTo>
                <a:cubicBezTo>
                  <a:pt x="105" y="123"/>
                  <a:pt x="107" y="121"/>
                  <a:pt x="108" y="121"/>
                </a:cubicBezTo>
                <a:cubicBezTo>
                  <a:pt x="114" y="126"/>
                  <a:pt x="111" y="134"/>
                  <a:pt x="112" y="136"/>
                </a:cubicBezTo>
                <a:cubicBezTo>
                  <a:pt x="112" y="138"/>
                  <a:pt x="111" y="138"/>
                  <a:pt x="109" y="137"/>
                </a:cubicBezTo>
                <a:cubicBezTo>
                  <a:pt x="104" y="134"/>
                  <a:pt x="92" y="134"/>
                  <a:pt x="82" y="151"/>
                </a:cubicBezTo>
                <a:cubicBezTo>
                  <a:pt x="80" y="153"/>
                  <a:pt x="81" y="154"/>
                  <a:pt x="81" y="156"/>
                </a:cubicBezTo>
                <a:cubicBezTo>
                  <a:pt x="81" y="157"/>
                  <a:pt x="79" y="159"/>
                  <a:pt x="78" y="157"/>
                </a:cubicBezTo>
                <a:cubicBezTo>
                  <a:pt x="77" y="156"/>
                  <a:pt x="78" y="154"/>
                  <a:pt x="75" y="155"/>
                </a:cubicBezTo>
                <a:cubicBezTo>
                  <a:pt x="74" y="155"/>
                  <a:pt x="72" y="155"/>
                  <a:pt x="70" y="156"/>
                </a:cubicBezTo>
                <a:cubicBezTo>
                  <a:pt x="67" y="157"/>
                  <a:pt x="65" y="159"/>
                  <a:pt x="64" y="162"/>
                </a:cubicBezTo>
                <a:cubicBezTo>
                  <a:pt x="64" y="163"/>
                  <a:pt x="67" y="166"/>
                  <a:pt x="69" y="166"/>
                </a:cubicBezTo>
                <a:cubicBezTo>
                  <a:pt x="75" y="166"/>
                  <a:pt x="75" y="171"/>
                  <a:pt x="75" y="173"/>
                </a:cubicBezTo>
                <a:cubicBezTo>
                  <a:pt x="76" y="179"/>
                  <a:pt x="73" y="181"/>
                  <a:pt x="70" y="176"/>
                </a:cubicBezTo>
                <a:cubicBezTo>
                  <a:pt x="69" y="174"/>
                  <a:pt x="66" y="174"/>
                  <a:pt x="64" y="173"/>
                </a:cubicBezTo>
                <a:cubicBezTo>
                  <a:pt x="62" y="172"/>
                  <a:pt x="46" y="168"/>
                  <a:pt x="46" y="156"/>
                </a:cubicBezTo>
                <a:cubicBezTo>
                  <a:pt x="46" y="152"/>
                  <a:pt x="49" y="147"/>
                  <a:pt x="51" y="145"/>
                </a:cubicBezTo>
                <a:cubicBezTo>
                  <a:pt x="54" y="142"/>
                  <a:pt x="54" y="135"/>
                  <a:pt x="54" y="134"/>
                </a:cubicBezTo>
                <a:cubicBezTo>
                  <a:pt x="53" y="132"/>
                  <a:pt x="52" y="131"/>
                  <a:pt x="50" y="131"/>
                </a:cubicBezTo>
                <a:cubicBezTo>
                  <a:pt x="47" y="132"/>
                  <a:pt x="44" y="134"/>
                  <a:pt x="40" y="135"/>
                </a:cubicBezTo>
                <a:cubicBezTo>
                  <a:pt x="39" y="135"/>
                  <a:pt x="35" y="136"/>
                  <a:pt x="36" y="134"/>
                </a:cubicBezTo>
                <a:cubicBezTo>
                  <a:pt x="36" y="133"/>
                  <a:pt x="38" y="127"/>
                  <a:pt x="48" y="122"/>
                </a:cubicBezTo>
                <a:cubicBezTo>
                  <a:pt x="45" y="118"/>
                  <a:pt x="42" y="115"/>
                  <a:pt x="39" y="111"/>
                </a:cubicBezTo>
                <a:cubicBezTo>
                  <a:pt x="31" y="166"/>
                  <a:pt x="22" y="221"/>
                  <a:pt x="13" y="276"/>
                </a:cubicBezTo>
                <a:cubicBezTo>
                  <a:pt x="46" y="269"/>
                  <a:pt x="62" y="265"/>
                  <a:pt x="93" y="259"/>
                </a:cubicBezTo>
                <a:cubicBezTo>
                  <a:pt x="124" y="265"/>
                  <a:pt x="139" y="269"/>
                  <a:pt x="171" y="276"/>
                </a:cubicBezTo>
                <a:cubicBezTo>
                  <a:pt x="202" y="269"/>
                  <a:pt x="218" y="265"/>
                  <a:pt x="248" y="259"/>
                </a:cubicBezTo>
                <a:cubicBezTo>
                  <a:pt x="280" y="265"/>
                  <a:pt x="296" y="269"/>
                  <a:pt x="328" y="276"/>
                </a:cubicBezTo>
                <a:close/>
                <a:moveTo>
                  <a:pt x="304" y="230"/>
                </a:moveTo>
                <a:cubicBezTo>
                  <a:pt x="301" y="231"/>
                  <a:pt x="297" y="240"/>
                  <a:pt x="293" y="240"/>
                </a:cubicBezTo>
                <a:cubicBezTo>
                  <a:pt x="292" y="241"/>
                  <a:pt x="290" y="241"/>
                  <a:pt x="290" y="242"/>
                </a:cubicBezTo>
                <a:cubicBezTo>
                  <a:pt x="289" y="243"/>
                  <a:pt x="291" y="243"/>
                  <a:pt x="292" y="243"/>
                </a:cubicBezTo>
                <a:cubicBezTo>
                  <a:pt x="295" y="244"/>
                  <a:pt x="296" y="243"/>
                  <a:pt x="298" y="242"/>
                </a:cubicBezTo>
                <a:cubicBezTo>
                  <a:pt x="299" y="242"/>
                  <a:pt x="301" y="241"/>
                  <a:pt x="301" y="240"/>
                </a:cubicBezTo>
                <a:cubicBezTo>
                  <a:pt x="309" y="235"/>
                  <a:pt x="306" y="230"/>
                  <a:pt x="304" y="230"/>
                </a:cubicBezTo>
                <a:close/>
                <a:moveTo>
                  <a:pt x="81" y="199"/>
                </a:moveTo>
                <a:cubicBezTo>
                  <a:pt x="84" y="200"/>
                  <a:pt x="85" y="201"/>
                  <a:pt x="85" y="203"/>
                </a:cubicBezTo>
                <a:cubicBezTo>
                  <a:pt x="85" y="205"/>
                  <a:pt x="81" y="215"/>
                  <a:pt x="84" y="221"/>
                </a:cubicBezTo>
                <a:cubicBezTo>
                  <a:pt x="85" y="222"/>
                  <a:pt x="88" y="229"/>
                  <a:pt x="90" y="230"/>
                </a:cubicBezTo>
                <a:cubicBezTo>
                  <a:pt x="91" y="230"/>
                  <a:pt x="91" y="231"/>
                  <a:pt x="92" y="231"/>
                </a:cubicBezTo>
                <a:cubicBezTo>
                  <a:pt x="93" y="233"/>
                  <a:pt x="95" y="233"/>
                  <a:pt x="96" y="232"/>
                </a:cubicBezTo>
                <a:cubicBezTo>
                  <a:pt x="98" y="230"/>
                  <a:pt x="94" y="227"/>
                  <a:pt x="95" y="226"/>
                </a:cubicBezTo>
                <a:cubicBezTo>
                  <a:pt x="97" y="223"/>
                  <a:pt x="94" y="220"/>
                  <a:pt x="99" y="217"/>
                </a:cubicBezTo>
                <a:cubicBezTo>
                  <a:pt x="100" y="217"/>
                  <a:pt x="99" y="215"/>
                  <a:pt x="100" y="214"/>
                </a:cubicBezTo>
                <a:cubicBezTo>
                  <a:pt x="101" y="214"/>
                  <a:pt x="102" y="214"/>
                  <a:pt x="103" y="213"/>
                </a:cubicBezTo>
                <a:cubicBezTo>
                  <a:pt x="104" y="212"/>
                  <a:pt x="107" y="206"/>
                  <a:pt x="109" y="206"/>
                </a:cubicBezTo>
                <a:cubicBezTo>
                  <a:pt x="111" y="206"/>
                  <a:pt x="123" y="194"/>
                  <a:pt x="119" y="189"/>
                </a:cubicBezTo>
                <a:cubicBezTo>
                  <a:pt x="117" y="187"/>
                  <a:pt x="104" y="180"/>
                  <a:pt x="103" y="178"/>
                </a:cubicBezTo>
                <a:cubicBezTo>
                  <a:pt x="103" y="177"/>
                  <a:pt x="103" y="175"/>
                  <a:pt x="101" y="174"/>
                </a:cubicBezTo>
                <a:cubicBezTo>
                  <a:pt x="101" y="174"/>
                  <a:pt x="96" y="170"/>
                  <a:pt x="95" y="169"/>
                </a:cubicBezTo>
                <a:cubicBezTo>
                  <a:pt x="95" y="168"/>
                  <a:pt x="88" y="166"/>
                  <a:pt x="82" y="171"/>
                </a:cubicBezTo>
                <a:cubicBezTo>
                  <a:pt x="81" y="171"/>
                  <a:pt x="77" y="180"/>
                  <a:pt x="76" y="182"/>
                </a:cubicBezTo>
                <a:cubicBezTo>
                  <a:pt x="74" y="184"/>
                  <a:pt x="73" y="187"/>
                  <a:pt x="73" y="189"/>
                </a:cubicBezTo>
                <a:cubicBezTo>
                  <a:pt x="73" y="192"/>
                  <a:pt x="75" y="193"/>
                  <a:pt x="76" y="195"/>
                </a:cubicBezTo>
                <a:cubicBezTo>
                  <a:pt x="78" y="197"/>
                  <a:pt x="78" y="199"/>
                  <a:pt x="81" y="199"/>
                </a:cubicBezTo>
                <a:close/>
                <a:moveTo>
                  <a:pt x="271" y="142"/>
                </a:moveTo>
                <a:cubicBezTo>
                  <a:pt x="271" y="142"/>
                  <a:pt x="273" y="142"/>
                  <a:pt x="272" y="141"/>
                </a:cubicBezTo>
                <a:cubicBezTo>
                  <a:pt x="272" y="141"/>
                  <a:pt x="271" y="140"/>
                  <a:pt x="270" y="140"/>
                </a:cubicBezTo>
                <a:cubicBezTo>
                  <a:pt x="270" y="138"/>
                  <a:pt x="271" y="138"/>
                  <a:pt x="269" y="137"/>
                </a:cubicBezTo>
                <a:cubicBezTo>
                  <a:pt x="269" y="136"/>
                  <a:pt x="268" y="135"/>
                  <a:pt x="267" y="134"/>
                </a:cubicBezTo>
                <a:cubicBezTo>
                  <a:pt x="267" y="134"/>
                  <a:pt x="265" y="132"/>
                  <a:pt x="264" y="133"/>
                </a:cubicBezTo>
                <a:cubicBezTo>
                  <a:pt x="264" y="133"/>
                  <a:pt x="267" y="136"/>
                  <a:pt x="267" y="137"/>
                </a:cubicBezTo>
                <a:cubicBezTo>
                  <a:pt x="268" y="138"/>
                  <a:pt x="268" y="139"/>
                  <a:pt x="269" y="140"/>
                </a:cubicBezTo>
                <a:cubicBezTo>
                  <a:pt x="269" y="140"/>
                  <a:pt x="270" y="142"/>
                  <a:pt x="271" y="142"/>
                </a:cubicBezTo>
                <a:close/>
                <a:moveTo>
                  <a:pt x="276" y="152"/>
                </a:moveTo>
                <a:cubicBezTo>
                  <a:pt x="276" y="151"/>
                  <a:pt x="277" y="150"/>
                  <a:pt x="276" y="149"/>
                </a:cubicBezTo>
                <a:cubicBezTo>
                  <a:pt x="276" y="149"/>
                  <a:pt x="275" y="148"/>
                  <a:pt x="274" y="147"/>
                </a:cubicBezTo>
                <a:cubicBezTo>
                  <a:pt x="274" y="146"/>
                  <a:pt x="276" y="147"/>
                  <a:pt x="276" y="147"/>
                </a:cubicBezTo>
                <a:cubicBezTo>
                  <a:pt x="276" y="146"/>
                  <a:pt x="276" y="145"/>
                  <a:pt x="275" y="145"/>
                </a:cubicBezTo>
                <a:cubicBezTo>
                  <a:pt x="274" y="145"/>
                  <a:pt x="273" y="144"/>
                  <a:pt x="272" y="143"/>
                </a:cubicBezTo>
                <a:cubicBezTo>
                  <a:pt x="270" y="142"/>
                  <a:pt x="271" y="145"/>
                  <a:pt x="273" y="147"/>
                </a:cubicBezTo>
                <a:cubicBezTo>
                  <a:pt x="273" y="148"/>
                  <a:pt x="274" y="149"/>
                  <a:pt x="274" y="150"/>
                </a:cubicBezTo>
                <a:cubicBezTo>
                  <a:pt x="274" y="152"/>
                  <a:pt x="266" y="153"/>
                  <a:pt x="270" y="156"/>
                </a:cubicBezTo>
                <a:cubicBezTo>
                  <a:pt x="271" y="157"/>
                  <a:pt x="271" y="156"/>
                  <a:pt x="271" y="156"/>
                </a:cubicBezTo>
                <a:cubicBezTo>
                  <a:pt x="272" y="155"/>
                  <a:pt x="273" y="155"/>
                  <a:pt x="274" y="155"/>
                </a:cubicBezTo>
                <a:cubicBezTo>
                  <a:pt x="275" y="155"/>
                  <a:pt x="276" y="155"/>
                  <a:pt x="277" y="154"/>
                </a:cubicBezTo>
                <a:cubicBezTo>
                  <a:pt x="278" y="154"/>
                  <a:pt x="277" y="153"/>
                  <a:pt x="276" y="152"/>
                </a:cubicBezTo>
                <a:close/>
                <a:moveTo>
                  <a:pt x="69" y="110"/>
                </a:moveTo>
                <a:cubicBezTo>
                  <a:pt x="94" y="83"/>
                  <a:pt x="102" y="72"/>
                  <a:pt x="102" y="56"/>
                </a:cubicBezTo>
                <a:cubicBezTo>
                  <a:pt x="102" y="38"/>
                  <a:pt x="87" y="23"/>
                  <a:pt x="69" y="23"/>
                </a:cubicBezTo>
                <a:cubicBezTo>
                  <a:pt x="50" y="23"/>
                  <a:pt x="35" y="38"/>
                  <a:pt x="35" y="56"/>
                </a:cubicBezTo>
                <a:cubicBezTo>
                  <a:pt x="35" y="72"/>
                  <a:pt x="44" y="83"/>
                  <a:pt x="69" y="11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89568" tIns="44783" rIns="89568" bIns="44783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sz="130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燕尾形 48"/>
          <p:cNvSpPr/>
          <p:nvPr/>
        </p:nvSpPr>
        <p:spPr>
          <a:xfrm rot="16200000">
            <a:off x="4048094" y="2671899"/>
            <a:ext cx="341221" cy="341221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30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燕尾形 49"/>
          <p:cNvSpPr/>
          <p:nvPr/>
        </p:nvSpPr>
        <p:spPr>
          <a:xfrm rot="16200000">
            <a:off x="7631967" y="2671899"/>
            <a:ext cx="341221" cy="341221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30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388793" y="4259314"/>
            <a:ext cx="2047496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323">
              <a:lnSpc>
                <a:spcPct val="130000"/>
              </a:lnSpc>
              <a:defRPr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4962072" y="4233283"/>
            <a:ext cx="2084955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323">
              <a:lnSpc>
                <a:spcPct val="130000"/>
              </a:lnSpc>
              <a:defRPr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8588641" y="4233283"/>
            <a:ext cx="2076065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323">
              <a:lnSpc>
                <a:spcPct val="130000"/>
              </a:lnSpc>
              <a:defRPr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830572" y="1876600"/>
            <a:ext cx="1944011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323">
              <a:lnSpc>
                <a:spcPct val="130000"/>
              </a:lnSpc>
              <a:defRPr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</a:t>
            </a:r>
            <a:endParaRPr lang="en-US" altLang="zh-CN" sz="1027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253048" y="1876600"/>
            <a:ext cx="1931312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323">
              <a:lnSpc>
                <a:spcPct val="130000"/>
              </a:lnSpc>
              <a:defRPr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</a:t>
            </a:r>
          </a:p>
        </p:txBody>
      </p:sp>
    </p:spTree>
    <p:extLst>
      <p:ext uri="{BB962C8B-B14F-4D97-AF65-F5344CB8AC3E}">
        <p14:creationId xmlns:p14="http://schemas.microsoft.com/office/powerpoint/2010/main" val="214376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53430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3300" y="5359400"/>
            <a:ext cx="2095500" cy="1892300"/>
          </a:xfrm>
          <a:prstGeom prst="rect">
            <a:avLst/>
          </a:prstGeom>
        </p:spPr>
      </p:pic>
      <p:pic>
        <p:nvPicPr>
          <p:cNvPr id="5" name="图片 4" descr="资源 103430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3120" y="-175260"/>
            <a:ext cx="1879600" cy="1377950"/>
          </a:xfrm>
          <a:prstGeom prst="rect">
            <a:avLst/>
          </a:prstGeom>
        </p:spPr>
      </p:pic>
      <p:pic>
        <p:nvPicPr>
          <p:cNvPr id="6" name="图片 5" descr="资源 1134302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9925" y="574040"/>
            <a:ext cx="333375" cy="336550"/>
          </a:xfrm>
          <a:prstGeom prst="rect">
            <a:avLst/>
          </a:prstGeom>
        </p:spPr>
      </p:pic>
      <p:pic>
        <p:nvPicPr>
          <p:cNvPr id="7" name="图片 6" descr="资源 123430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2720" y="6188075"/>
            <a:ext cx="231775" cy="234950"/>
          </a:xfrm>
          <a:prstGeom prst="rect">
            <a:avLst/>
          </a:prstGeom>
        </p:spPr>
      </p:pic>
      <p:pic>
        <p:nvPicPr>
          <p:cNvPr id="8" name="图片 7" descr="资源 1334302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2470" y="4020820"/>
            <a:ext cx="231775" cy="225425"/>
          </a:xfrm>
          <a:prstGeom prst="rect">
            <a:avLst/>
          </a:prstGeom>
        </p:spPr>
      </p:pic>
      <p:pic>
        <p:nvPicPr>
          <p:cNvPr id="9" name="图片 8" descr="资源 234302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120" y="419100"/>
            <a:ext cx="1381125" cy="1447800"/>
          </a:xfrm>
          <a:prstGeom prst="rect">
            <a:avLst/>
          </a:prstGeom>
        </p:spPr>
      </p:pic>
      <p:pic>
        <p:nvPicPr>
          <p:cNvPr id="12" name="图片 11" descr="资源 93430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38870" y="3216275"/>
            <a:ext cx="1495425" cy="381000"/>
          </a:xfrm>
          <a:prstGeom prst="rect">
            <a:avLst/>
          </a:prstGeom>
        </p:spPr>
      </p:pic>
      <p:pic>
        <p:nvPicPr>
          <p:cNvPr id="13" name="图片 12" descr="资源 63430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4295" y="266700"/>
            <a:ext cx="1476375" cy="1285875"/>
          </a:xfrm>
          <a:prstGeom prst="rect">
            <a:avLst/>
          </a:prstGeom>
        </p:spPr>
      </p:pic>
      <p:pic>
        <p:nvPicPr>
          <p:cNvPr id="14" name="图片 13" descr="资源 734302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1175" y="4436745"/>
            <a:ext cx="1504950" cy="1987550"/>
          </a:xfrm>
          <a:prstGeom prst="rect">
            <a:avLst/>
          </a:prstGeom>
        </p:spPr>
      </p:pic>
      <p:pic>
        <p:nvPicPr>
          <p:cNvPr id="15" name="图片 14" descr="资源 834302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0" y="5283200"/>
            <a:ext cx="1222375" cy="904875"/>
          </a:xfrm>
          <a:prstGeom prst="rect">
            <a:avLst/>
          </a:prstGeom>
        </p:spPr>
      </p:pic>
      <p:pic>
        <p:nvPicPr>
          <p:cNvPr id="2" name="图片 1" descr="资源 93430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0" y="3020060"/>
            <a:ext cx="1495425" cy="381000"/>
          </a:xfrm>
          <a:prstGeom prst="rect">
            <a:avLst/>
          </a:prstGeom>
        </p:spPr>
      </p:pic>
      <p:sp>
        <p:nvSpPr>
          <p:cNvPr id="3" name="MH_Title"/>
          <p:cNvSpPr/>
          <p:nvPr>
            <p:custDataLst>
              <p:tags r:id="rId1"/>
            </p:custDataLst>
          </p:nvPr>
        </p:nvSpPr>
        <p:spPr>
          <a:xfrm>
            <a:off x="3452776" y="2993730"/>
            <a:ext cx="4842229" cy="665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54000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>
                <a:solidFill>
                  <a:srgbClr val="FFFFFF"/>
                </a:solidFill>
                <a:cs typeface="+mn-ea"/>
                <a:sym typeface="+mn-lt"/>
              </a:rPr>
              <a:t>Enter your text here.</a:t>
            </a:r>
          </a:p>
        </p:txBody>
      </p:sp>
      <p:sp>
        <p:nvSpPr>
          <p:cNvPr id="10" name="MH_Number"/>
          <p:cNvSpPr/>
          <p:nvPr>
            <p:custDataLst>
              <p:tags r:id="rId2"/>
            </p:custDataLst>
          </p:nvPr>
        </p:nvSpPr>
        <p:spPr>
          <a:xfrm>
            <a:off x="7521283" y="2761714"/>
            <a:ext cx="773721" cy="897901"/>
          </a:xfrm>
          <a:custGeom>
            <a:avLst/>
            <a:gdLst>
              <a:gd name="connsiteX0" fmla="*/ 0 w 640080"/>
              <a:gd name="connsiteY0" fmla="*/ 0 h 662940"/>
              <a:gd name="connsiteX1" fmla="*/ 0 w 640080"/>
              <a:gd name="connsiteY1" fmla="*/ 502920 h 662940"/>
              <a:gd name="connsiteX2" fmla="*/ 640080 w 640080"/>
              <a:gd name="connsiteY2" fmla="*/ 662940 h 662940"/>
              <a:gd name="connsiteX3" fmla="*/ 640080 w 640080"/>
              <a:gd name="connsiteY3" fmla="*/ 160020 h 662940"/>
              <a:gd name="connsiteX4" fmla="*/ 0 w 640080"/>
              <a:gd name="connsiteY4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662940">
                <a:moveTo>
                  <a:pt x="0" y="0"/>
                </a:moveTo>
                <a:lnTo>
                  <a:pt x="0" y="502920"/>
                </a:lnTo>
                <a:lnTo>
                  <a:pt x="640080" y="662940"/>
                </a:lnTo>
                <a:lnTo>
                  <a:pt x="640080" y="1600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4000" b="1" dirty="0">
                <a:solidFill>
                  <a:srgbClr val="FFFFFF"/>
                </a:solidFill>
                <a:cs typeface="+mn-ea"/>
                <a:sym typeface="+mn-lt"/>
              </a:rPr>
              <a:t>3</a:t>
            </a:r>
            <a:endParaRPr lang="zh-CN" altLang="en-US" sz="40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824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0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泪滴形 42"/>
          <p:cNvSpPr/>
          <p:nvPr/>
        </p:nvSpPr>
        <p:spPr>
          <a:xfrm flipH="1">
            <a:off x="6745485" y="2536943"/>
            <a:ext cx="1054047" cy="1054047"/>
          </a:xfrm>
          <a:prstGeom prst="teardrop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kern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泪滴形 43"/>
          <p:cNvSpPr/>
          <p:nvPr/>
        </p:nvSpPr>
        <p:spPr>
          <a:xfrm flipH="1">
            <a:off x="6745485" y="4090019"/>
            <a:ext cx="1054047" cy="1054047"/>
          </a:xfrm>
          <a:prstGeom prst="teardrop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kern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5" name="Freeform 11"/>
          <p:cNvSpPr>
            <a:spLocks noEditPoints="1"/>
          </p:cNvSpPr>
          <p:nvPr/>
        </p:nvSpPr>
        <p:spPr bwMode="auto">
          <a:xfrm>
            <a:off x="7016696" y="2700318"/>
            <a:ext cx="511625" cy="698292"/>
          </a:xfrm>
          <a:custGeom>
            <a:avLst/>
            <a:gdLst>
              <a:gd name="T0" fmla="*/ 90 w 446"/>
              <a:gd name="T1" fmla="*/ 226 h 608"/>
              <a:gd name="T2" fmla="*/ 137 w 446"/>
              <a:gd name="T3" fmla="*/ 337 h 608"/>
              <a:gd name="T4" fmla="*/ 175 w 446"/>
              <a:gd name="T5" fmla="*/ 425 h 608"/>
              <a:gd name="T6" fmla="*/ 261 w 446"/>
              <a:gd name="T7" fmla="*/ 428 h 608"/>
              <a:gd name="T8" fmla="*/ 280 w 446"/>
              <a:gd name="T9" fmla="*/ 393 h 608"/>
              <a:gd name="T10" fmla="*/ 328 w 446"/>
              <a:gd name="T11" fmla="*/ 304 h 608"/>
              <a:gd name="T12" fmla="*/ 223 w 446"/>
              <a:gd name="T13" fmla="*/ 93 h 608"/>
              <a:gd name="T14" fmla="*/ 184 w 446"/>
              <a:gd name="T15" fmla="*/ 456 h 608"/>
              <a:gd name="T16" fmla="*/ 141 w 446"/>
              <a:gd name="T17" fmla="*/ 405 h 608"/>
              <a:gd name="T18" fmla="*/ 94 w 446"/>
              <a:gd name="T19" fmla="*/ 319 h 608"/>
              <a:gd name="T20" fmla="*/ 223 w 446"/>
              <a:gd name="T21" fmla="*/ 65 h 608"/>
              <a:gd name="T22" fmla="*/ 351 w 446"/>
              <a:gd name="T23" fmla="*/ 319 h 608"/>
              <a:gd name="T24" fmla="*/ 305 w 446"/>
              <a:gd name="T25" fmla="*/ 405 h 608"/>
              <a:gd name="T26" fmla="*/ 261 w 446"/>
              <a:gd name="T27" fmla="*/ 456 h 608"/>
              <a:gd name="T28" fmla="*/ 159 w 446"/>
              <a:gd name="T29" fmla="*/ 545 h 608"/>
              <a:gd name="T30" fmla="*/ 267 w 446"/>
              <a:gd name="T31" fmla="*/ 566 h 608"/>
              <a:gd name="T32" fmla="*/ 267 w 446"/>
              <a:gd name="T33" fmla="*/ 524 h 608"/>
              <a:gd name="T34" fmla="*/ 172 w 446"/>
              <a:gd name="T35" fmla="*/ 558 h 608"/>
              <a:gd name="T36" fmla="*/ 276 w 446"/>
              <a:gd name="T37" fmla="*/ 558 h 608"/>
              <a:gd name="T38" fmla="*/ 289 w 446"/>
              <a:gd name="T39" fmla="*/ 545 h 608"/>
              <a:gd name="T40" fmla="*/ 159 w 446"/>
              <a:gd name="T41" fmla="*/ 480 h 608"/>
              <a:gd name="T42" fmla="*/ 289 w 446"/>
              <a:gd name="T43" fmla="*/ 545 h 608"/>
              <a:gd name="T44" fmla="*/ 287 w 446"/>
              <a:gd name="T45" fmla="*/ 254 h 608"/>
              <a:gd name="T46" fmla="*/ 244 w 446"/>
              <a:gd name="T47" fmla="*/ 298 h 608"/>
              <a:gd name="T48" fmla="*/ 202 w 446"/>
              <a:gd name="T49" fmla="*/ 298 h 608"/>
              <a:gd name="T50" fmla="*/ 158 w 446"/>
              <a:gd name="T51" fmla="*/ 254 h 608"/>
              <a:gd name="T52" fmla="*/ 158 w 446"/>
              <a:gd name="T53" fmla="*/ 212 h 608"/>
              <a:gd name="T54" fmla="*/ 202 w 446"/>
              <a:gd name="T55" fmla="*/ 168 h 608"/>
              <a:gd name="T56" fmla="*/ 244 w 446"/>
              <a:gd name="T57" fmla="*/ 168 h 608"/>
              <a:gd name="T58" fmla="*/ 287 w 446"/>
              <a:gd name="T59" fmla="*/ 212 h 608"/>
              <a:gd name="T60" fmla="*/ 428 w 446"/>
              <a:gd name="T61" fmla="*/ 206 h 608"/>
              <a:gd name="T62" fmla="*/ 405 w 446"/>
              <a:gd name="T63" fmla="*/ 226 h 608"/>
              <a:gd name="T64" fmla="*/ 428 w 446"/>
              <a:gd name="T65" fmla="*/ 239 h 608"/>
              <a:gd name="T66" fmla="*/ 428 w 446"/>
              <a:gd name="T67" fmla="*/ 206 h 608"/>
              <a:gd name="T68" fmla="*/ 379 w 446"/>
              <a:gd name="T69" fmla="*/ 90 h 608"/>
              <a:gd name="T70" fmla="*/ 356 w 446"/>
              <a:gd name="T71" fmla="*/ 67 h 608"/>
              <a:gd name="T72" fmla="*/ 362 w 446"/>
              <a:gd name="T73" fmla="*/ 107 h 608"/>
              <a:gd name="T74" fmla="*/ 239 w 446"/>
              <a:gd name="T75" fmla="*/ 44 h 608"/>
              <a:gd name="T76" fmla="*/ 222 w 446"/>
              <a:gd name="T77" fmla="*/ 0 h 608"/>
              <a:gd name="T78" fmla="*/ 206 w 446"/>
              <a:gd name="T79" fmla="*/ 44 h 608"/>
              <a:gd name="T80" fmla="*/ 81 w 446"/>
              <a:gd name="T81" fmla="*/ 109 h 608"/>
              <a:gd name="T82" fmla="*/ 89 w 446"/>
              <a:gd name="T83" fmla="*/ 69 h 608"/>
              <a:gd name="T84" fmla="*/ 65 w 446"/>
              <a:gd name="T85" fmla="*/ 93 h 608"/>
              <a:gd name="T86" fmla="*/ 39 w 446"/>
              <a:gd name="T87" fmla="*/ 226 h 608"/>
              <a:gd name="T88" fmla="*/ 17 w 446"/>
              <a:gd name="T89" fmla="*/ 206 h 608"/>
              <a:gd name="T90" fmla="*/ 17 w 446"/>
              <a:gd name="T91" fmla="*/ 239 h 608"/>
              <a:gd name="T92" fmla="*/ 39 w 446"/>
              <a:gd name="T93" fmla="*/ 22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46" h="608">
                <a:moveTo>
                  <a:pt x="223" y="93"/>
                </a:moveTo>
                <a:cubicBezTo>
                  <a:pt x="149" y="93"/>
                  <a:pt x="90" y="153"/>
                  <a:pt x="90" y="226"/>
                </a:cubicBezTo>
                <a:cubicBezTo>
                  <a:pt x="90" y="261"/>
                  <a:pt x="117" y="303"/>
                  <a:pt x="117" y="304"/>
                </a:cubicBezTo>
                <a:cubicBezTo>
                  <a:pt x="123" y="313"/>
                  <a:pt x="132" y="327"/>
                  <a:pt x="137" y="337"/>
                </a:cubicBezTo>
                <a:lnTo>
                  <a:pt x="165" y="393"/>
                </a:lnTo>
                <a:cubicBezTo>
                  <a:pt x="171" y="403"/>
                  <a:pt x="175" y="417"/>
                  <a:pt x="175" y="425"/>
                </a:cubicBezTo>
                <a:cubicBezTo>
                  <a:pt x="175" y="426"/>
                  <a:pt x="178" y="428"/>
                  <a:pt x="184" y="428"/>
                </a:cubicBezTo>
                <a:lnTo>
                  <a:pt x="261" y="428"/>
                </a:lnTo>
                <a:cubicBezTo>
                  <a:pt x="267" y="428"/>
                  <a:pt x="270" y="426"/>
                  <a:pt x="271" y="425"/>
                </a:cubicBezTo>
                <a:cubicBezTo>
                  <a:pt x="270" y="417"/>
                  <a:pt x="275" y="403"/>
                  <a:pt x="280" y="393"/>
                </a:cubicBezTo>
                <a:lnTo>
                  <a:pt x="309" y="337"/>
                </a:lnTo>
                <a:cubicBezTo>
                  <a:pt x="313" y="327"/>
                  <a:pt x="322" y="313"/>
                  <a:pt x="328" y="304"/>
                </a:cubicBezTo>
                <a:cubicBezTo>
                  <a:pt x="337" y="289"/>
                  <a:pt x="356" y="254"/>
                  <a:pt x="356" y="226"/>
                </a:cubicBezTo>
                <a:cubicBezTo>
                  <a:pt x="356" y="153"/>
                  <a:pt x="296" y="93"/>
                  <a:pt x="223" y="93"/>
                </a:cubicBezTo>
                <a:close/>
                <a:moveTo>
                  <a:pt x="261" y="456"/>
                </a:moveTo>
                <a:lnTo>
                  <a:pt x="184" y="456"/>
                </a:lnTo>
                <a:cubicBezTo>
                  <a:pt x="163" y="456"/>
                  <a:pt x="147" y="442"/>
                  <a:pt x="147" y="425"/>
                </a:cubicBezTo>
                <a:cubicBezTo>
                  <a:pt x="147" y="423"/>
                  <a:pt x="145" y="414"/>
                  <a:pt x="141" y="405"/>
                </a:cubicBezTo>
                <a:lnTo>
                  <a:pt x="112" y="349"/>
                </a:lnTo>
                <a:cubicBezTo>
                  <a:pt x="107" y="341"/>
                  <a:pt x="99" y="327"/>
                  <a:pt x="94" y="319"/>
                </a:cubicBezTo>
                <a:cubicBezTo>
                  <a:pt x="91" y="314"/>
                  <a:pt x="62" y="268"/>
                  <a:pt x="62" y="226"/>
                </a:cubicBezTo>
                <a:cubicBezTo>
                  <a:pt x="62" y="137"/>
                  <a:pt x="134" y="65"/>
                  <a:pt x="223" y="65"/>
                </a:cubicBezTo>
                <a:cubicBezTo>
                  <a:pt x="311" y="65"/>
                  <a:pt x="383" y="137"/>
                  <a:pt x="383" y="226"/>
                </a:cubicBezTo>
                <a:cubicBezTo>
                  <a:pt x="383" y="268"/>
                  <a:pt x="354" y="314"/>
                  <a:pt x="351" y="319"/>
                </a:cubicBezTo>
                <a:cubicBezTo>
                  <a:pt x="346" y="327"/>
                  <a:pt x="338" y="341"/>
                  <a:pt x="333" y="349"/>
                </a:cubicBezTo>
                <a:lnTo>
                  <a:pt x="305" y="405"/>
                </a:lnTo>
                <a:cubicBezTo>
                  <a:pt x="301" y="414"/>
                  <a:pt x="298" y="423"/>
                  <a:pt x="298" y="425"/>
                </a:cubicBezTo>
                <a:cubicBezTo>
                  <a:pt x="298" y="442"/>
                  <a:pt x="282" y="456"/>
                  <a:pt x="261" y="456"/>
                </a:cubicBezTo>
                <a:close/>
                <a:moveTo>
                  <a:pt x="180" y="524"/>
                </a:moveTo>
                <a:cubicBezTo>
                  <a:pt x="169" y="524"/>
                  <a:pt x="159" y="534"/>
                  <a:pt x="159" y="545"/>
                </a:cubicBezTo>
                <a:cubicBezTo>
                  <a:pt x="159" y="556"/>
                  <a:pt x="169" y="566"/>
                  <a:pt x="180" y="566"/>
                </a:cubicBezTo>
                <a:lnTo>
                  <a:pt x="267" y="566"/>
                </a:lnTo>
                <a:cubicBezTo>
                  <a:pt x="279" y="566"/>
                  <a:pt x="289" y="556"/>
                  <a:pt x="289" y="545"/>
                </a:cubicBezTo>
                <a:cubicBezTo>
                  <a:pt x="289" y="534"/>
                  <a:pt x="279" y="524"/>
                  <a:pt x="267" y="524"/>
                </a:cubicBezTo>
                <a:lnTo>
                  <a:pt x="180" y="524"/>
                </a:lnTo>
                <a:close/>
                <a:moveTo>
                  <a:pt x="172" y="558"/>
                </a:moveTo>
                <a:cubicBezTo>
                  <a:pt x="173" y="586"/>
                  <a:pt x="196" y="608"/>
                  <a:pt x="224" y="608"/>
                </a:cubicBezTo>
                <a:cubicBezTo>
                  <a:pt x="252" y="608"/>
                  <a:pt x="275" y="586"/>
                  <a:pt x="276" y="558"/>
                </a:cubicBezTo>
                <a:lnTo>
                  <a:pt x="172" y="558"/>
                </a:lnTo>
                <a:close/>
                <a:moveTo>
                  <a:pt x="289" y="545"/>
                </a:moveTo>
                <a:lnTo>
                  <a:pt x="159" y="545"/>
                </a:lnTo>
                <a:lnTo>
                  <a:pt x="159" y="480"/>
                </a:lnTo>
                <a:lnTo>
                  <a:pt x="289" y="480"/>
                </a:lnTo>
                <a:lnTo>
                  <a:pt x="289" y="545"/>
                </a:lnTo>
                <a:close/>
                <a:moveTo>
                  <a:pt x="309" y="233"/>
                </a:moveTo>
                <a:cubicBezTo>
                  <a:pt x="309" y="245"/>
                  <a:pt x="299" y="254"/>
                  <a:pt x="287" y="254"/>
                </a:cubicBezTo>
                <a:lnTo>
                  <a:pt x="244" y="254"/>
                </a:lnTo>
                <a:lnTo>
                  <a:pt x="244" y="298"/>
                </a:lnTo>
                <a:cubicBezTo>
                  <a:pt x="244" y="309"/>
                  <a:pt x="234" y="319"/>
                  <a:pt x="223" y="319"/>
                </a:cubicBezTo>
                <a:cubicBezTo>
                  <a:pt x="211" y="319"/>
                  <a:pt x="202" y="309"/>
                  <a:pt x="202" y="298"/>
                </a:cubicBezTo>
                <a:lnTo>
                  <a:pt x="202" y="254"/>
                </a:lnTo>
                <a:lnTo>
                  <a:pt x="158" y="254"/>
                </a:lnTo>
                <a:cubicBezTo>
                  <a:pt x="146" y="254"/>
                  <a:pt x="137" y="245"/>
                  <a:pt x="137" y="233"/>
                </a:cubicBezTo>
                <a:cubicBezTo>
                  <a:pt x="137" y="221"/>
                  <a:pt x="146" y="212"/>
                  <a:pt x="158" y="212"/>
                </a:cubicBezTo>
                <a:lnTo>
                  <a:pt x="202" y="212"/>
                </a:lnTo>
                <a:lnTo>
                  <a:pt x="202" y="168"/>
                </a:lnTo>
                <a:cubicBezTo>
                  <a:pt x="202" y="157"/>
                  <a:pt x="211" y="147"/>
                  <a:pt x="223" y="147"/>
                </a:cubicBezTo>
                <a:cubicBezTo>
                  <a:pt x="234" y="147"/>
                  <a:pt x="244" y="157"/>
                  <a:pt x="244" y="168"/>
                </a:cubicBezTo>
                <a:lnTo>
                  <a:pt x="244" y="212"/>
                </a:lnTo>
                <a:lnTo>
                  <a:pt x="287" y="212"/>
                </a:lnTo>
                <a:cubicBezTo>
                  <a:pt x="299" y="212"/>
                  <a:pt x="309" y="221"/>
                  <a:pt x="309" y="233"/>
                </a:cubicBezTo>
                <a:close/>
                <a:moveTo>
                  <a:pt x="428" y="206"/>
                </a:moveTo>
                <a:lnTo>
                  <a:pt x="404" y="206"/>
                </a:lnTo>
                <a:cubicBezTo>
                  <a:pt x="405" y="212"/>
                  <a:pt x="405" y="219"/>
                  <a:pt x="405" y="226"/>
                </a:cubicBezTo>
                <a:cubicBezTo>
                  <a:pt x="405" y="230"/>
                  <a:pt x="405" y="235"/>
                  <a:pt x="405" y="239"/>
                </a:cubicBezTo>
                <a:lnTo>
                  <a:pt x="428" y="239"/>
                </a:lnTo>
                <a:cubicBezTo>
                  <a:pt x="438" y="239"/>
                  <a:pt x="446" y="232"/>
                  <a:pt x="446" y="222"/>
                </a:cubicBezTo>
                <a:cubicBezTo>
                  <a:pt x="446" y="213"/>
                  <a:pt x="438" y="206"/>
                  <a:pt x="428" y="206"/>
                </a:cubicBezTo>
                <a:close/>
                <a:moveTo>
                  <a:pt x="362" y="107"/>
                </a:moveTo>
                <a:lnTo>
                  <a:pt x="379" y="90"/>
                </a:lnTo>
                <a:cubicBezTo>
                  <a:pt x="386" y="83"/>
                  <a:pt x="386" y="72"/>
                  <a:pt x="380" y="66"/>
                </a:cubicBezTo>
                <a:cubicBezTo>
                  <a:pt x="373" y="60"/>
                  <a:pt x="362" y="60"/>
                  <a:pt x="356" y="67"/>
                </a:cubicBezTo>
                <a:lnTo>
                  <a:pt x="338" y="84"/>
                </a:lnTo>
                <a:cubicBezTo>
                  <a:pt x="347" y="91"/>
                  <a:pt x="355" y="99"/>
                  <a:pt x="362" y="107"/>
                </a:cubicBezTo>
                <a:close/>
                <a:moveTo>
                  <a:pt x="222" y="43"/>
                </a:moveTo>
                <a:cubicBezTo>
                  <a:pt x="228" y="43"/>
                  <a:pt x="233" y="43"/>
                  <a:pt x="239" y="44"/>
                </a:cubicBezTo>
                <a:lnTo>
                  <a:pt x="239" y="18"/>
                </a:lnTo>
                <a:cubicBezTo>
                  <a:pt x="239" y="8"/>
                  <a:pt x="231" y="0"/>
                  <a:pt x="222" y="0"/>
                </a:cubicBezTo>
                <a:cubicBezTo>
                  <a:pt x="213" y="0"/>
                  <a:pt x="206" y="8"/>
                  <a:pt x="206" y="18"/>
                </a:cubicBezTo>
                <a:lnTo>
                  <a:pt x="206" y="44"/>
                </a:lnTo>
                <a:cubicBezTo>
                  <a:pt x="211" y="43"/>
                  <a:pt x="217" y="43"/>
                  <a:pt x="222" y="43"/>
                </a:cubicBezTo>
                <a:close/>
                <a:moveTo>
                  <a:pt x="81" y="109"/>
                </a:moveTo>
                <a:cubicBezTo>
                  <a:pt x="89" y="101"/>
                  <a:pt x="96" y="93"/>
                  <a:pt x="105" y="86"/>
                </a:cubicBezTo>
                <a:lnTo>
                  <a:pt x="89" y="69"/>
                </a:lnTo>
                <a:cubicBezTo>
                  <a:pt x="82" y="63"/>
                  <a:pt x="71" y="62"/>
                  <a:pt x="65" y="69"/>
                </a:cubicBezTo>
                <a:cubicBezTo>
                  <a:pt x="58" y="75"/>
                  <a:pt x="58" y="86"/>
                  <a:pt x="65" y="93"/>
                </a:cubicBezTo>
                <a:lnTo>
                  <a:pt x="81" y="109"/>
                </a:lnTo>
                <a:close/>
                <a:moveTo>
                  <a:pt x="39" y="226"/>
                </a:moveTo>
                <a:cubicBezTo>
                  <a:pt x="39" y="219"/>
                  <a:pt x="40" y="212"/>
                  <a:pt x="41" y="206"/>
                </a:cubicBezTo>
                <a:lnTo>
                  <a:pt x="17" y="206"/>
                </a:lnTo>
                <a:cubicBezTo>
                  <a:pt x="7" y="206"/>
                  <a:pt x="0" y="213"/>
                  <a:pt x="0" y="222"/>
                </a:cubicBezTo>
                <a:cubicBezTo>
                  <a:pt x="0" y="232"/>
                  <a:pt x="7" y="239"/>
                  <a:pt x="17" y="239"/>
                </a:cubicBezTo>
                <a:lnTo>
                  <a:pt x="40" y="239"/>
                </a:lnTo>
                <a:cubicBezTo>
                  <a:pt x="40" y="235"/>
                  <a:pt x="39" y="230"/>
                  <a:pt x="39" y="22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47" tIns="34272" rIns="68547" bIns="34272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46" name="Freeform 19"/>
          <p:cNvSpPr>
            <a:spLocks noEditPoints="1"/>
          </p:cNvSpPr>
          <p:nvPr/>
        </p:nvSpPr>
        <p:spPr bwMode="auto">
          <a:xfrm>
            <a:off x="6965345" y="4321788"/>
            <a:ext cx="562977" cy="533400"/>
          </a:xfrm>
          <a:custGeom>
            <a:avLst/>
            <a:gdLst>
              <a:gd name="T0" fmla="*/ 522 w 638"/>
              <a:gd name="T1" fmla="*/ 59 h 603"/>
              <a:gd name="T2" fmla="*/ 520 w 638"/>
              <a:gd name="T3" fmla="*/ 186 h 603"/>
              <a:gd name="T4" fmla="*/ 301 w 638"/>
              <a:gd name="T5" fmla="*/ 186 h 603"/>
              <a:gd name="T6" fmla="*/ 299 w 638"/>
              <a:gd name="T7" fmla="*/ 129 h 603"/>
              <a:gd name="T8" fmla="*/ 299 w 638"/>
              <a:gd name="T9" fmla="*/ 119 h 603"/>
              <a:gd name="T10" fmla="*/ 301 w 638"/>
              <a:gd name="T11" fmla="*/ 54 h 603"/>
              <a:gd name="T12" fmla="*/ 305 w 638"/>
              <a:gd name="T13" fmla="*/ 27 h 603"/>
              <a:gd name="T14" fmla="*/ 273 w 638"/>
              <a:gd name="T15" fmla="*/ 59 h 603"/>
              <a:gd name="T16" fmla="*/ 263 w 638"/>
              <a:gd name="T17" fmla="*/ 113 h 603"/>
              <a:gd name="T18" fmla="*/ 111 w 638"/>
              <a:gd name="T19" fmla="*/ 94 h 603"/>
              <a:gd name="T20" fmla="*/ 112 w 638"/>
              <a:gd name="T21" fmla="*/ 207 h 603"/>
              <a:gd name="T22" fmla="*/ 117 w 638"/>
              <a:gd name="T23" fmla="*/ 207 h 603"/>
              <a:gd name="T24" fmla="*/ 148 w 638"/>
              <a:gd name="T25" fmla="*/ 339 h 603"/>
              <a:gd name="T26" fmla="*/ 155 w 638"/>
              <a:gd name="T27" fmla="*/ 339 h 603"/>
              <a:gd name="T28" fmla="*/ 185 w 638"/>
              <a:gd name="T29" fmla="*/ 223 h 603"/>
              <a:gd name="T30" fmla="*/ 185 w 638"/>
              <a:gd name="T31" fmla="*/ 127 h 603"/>
              <a:gd name="T32" fmla="*/ 263 w 638"/>
              <a:gd name="T33" fmla="*/ 136 h 603"/>
              <a:gd name="T34" fmla="*/ 282 w 638"/>
              <a:gd name="T35" fmla="*/ 204 h 603"/>
              <a:gd name="T36" fmla="*/ 305 w 638"/>
              <a:gd name="T37" fmla="*/ 214 h 603"/>
              <a:gd name="T38" fmla="*/ 539 w 638"/>
              <a:gd name="T39" fmla="*/ 204 h 603"/>
              <a:gd name="T40" fmla="*/ 539 w 638"/>
              <a:gd name="T41" fmla="*/ 36 h 603"/>
              <a:gd name="T42" fmla="*/ 520 w 638"/>
              <a:gd name="T43" fmla="*/ 221 h 603"/>
              <a:gd name="T44" fmla="*/ 523 w 638"/>
              <a:gd name="T45" fmla="*/ 341 h 603"/>
              <a:gd name="T46" fmla="*/ 367 w 638"/>
              <a:gd name="T47" fmla="*/ 249 h 603"/>
              <a:gd name="T48" fmla="*/ 334 w 638"/>
              <a:gd name="T49" fmla="*/ 249 h 603"/>
              <a:gd name="T50" fmla="*/ 520 w 638"/>
              <a:gd name="T51" fmla="*/ 221 h 603"/>
              <a:gd name="T52" fmla="*/ 158 w 638"/>
              <a:gd name="T53" fmla="*/ 438 h 603"/>
              <a:gd name="T54" fmla="*/ 113 w 638"/>
              <a:gd name="T55" fmla="*/ 373 h 603"/>
              <a:gd name="T56" fmla="*/ 361 w 638"/>
              <a:gd name="T57" fmla="*/ 438 h 603"/>
              <a:gd name="T58" fmla="*/ 316 w 638"/>
              <a:gd name="T59" fmla="*/ 373 h 603"/>
              <a:gd name="T60" fmla="*/ 567 w 638"/>
              <a:gd name="T61" fmla="*/ 438 h 603"/>
              <a:gd name="T62" fmla="*/ 522 w 638"/>
              <a:gd name="T63" fmla="*/ 373 h 603"/>
              <a:gd name="T64" fmla="*/ 200 w 638"/>
              <a:gd name="T65" fmla="*/ 487 h 603"/>
              <a:gd name="T66" fmla="*/ 221 w 638"/>
              <a:gd name="T67" fmla="*/ 527 h 603"/>
              <a:gd name="T68" fmla="*/ 265 w 638"/>
              <a:gd name="T69" fmla="*/ 448 h 603"/>
              <a:gd name="T70" fmla="*/ 403 w 638"/>
              <a:gd name="T71" fmla="*/ 527 h 603"/>
              <a:gd name="T72" fmla="*/ 433 w 638"/>
              <a:gd name="T73" fmla="*/ 527 h 603"/>
              <a:gd name="T74" fmla="*/ 570 w 638"/>
              <a:gd name="T75" fmla="*/ 448 h 603"/>
              <a:gd name="T76" fmla="*/ 614 w 638"/>
              <a:gd name="T77" fmla="*/ 527 h 603"/>
              <a:gd name="T78" fmla="*/ 638 w 638"/>
              <a:gd name="T79" fmla="*/ 549 h 603"/>
              <a:gd name="T80" fmla="*/ 608 w 638"/>
              <a:gd name="T81" fmla="*/ 549 h 603"/>
              <a:gd name="T82" fmla="*/ 433 w 638"/>
              <a:gd name="T83" fmla="*/ 549 h 603"/>
              <a:gd name="T84" fmla="*/ 403 w 638"/>
              <a:gd name="T85" fmla="*/ 549 h 603"/>
              <a:gd name="T86" fmla="*/ 227 w 638"/>
              <a:gd name="T87" fmla="*/ 549 h 603"/>
              <a:gd name="T88" fmla="*/ 200 w 638"/>
              <a:gd name="T89" fmla="*/ 549 h 603"/>
              <a:gd name="T90" fmla="*/ 24 w 638"/>
              <a:gd name="T91" fmla="*/ 549 h 603"/>
              <a:gd name="T92" fmla="*/ 24 w 638"/>
              <a:gd name="T93" fmla="*/ 527 h 603"/>
              <a:gd name="T94" fmla="*/ 152 w 638"/>
              <a:gd name="T95" fmla="*/ 0 h 603"/>
              <a:gd name="T96" fmla="*/ 108 w 638"/>
              <a:gd name="T97" fmla="*/ 44 h 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38" h="603">
                <a:moveTo>
                  <a:pt x="516" y="53"/>
                </a:moveTo>
                <a:cubicBezTo>
                  <a:pt x="517" y="53"/>
                  <a:pt x="519" y="53"/>
                  <a:pt x="520" y="54"/>
                </a:cubicBezTo>
                <a:cubicBezTo>
                  <a:pt x="522" y="56"/>
                  <a:pt x="522" y="57"/>
                  <a:pt x="522" y="59"/>
                </a:cubicBezTo>
                <a:lnTo>
                  <a:pt x="522" y="181"/>
                </a:lnTo>
                <a:cubicBezTo>
                  <a:pt x="522" y="183"/>
                  <a:pt x="522" y="185"/>
                  <a:pt x="520" y="186"/>
                </a:cubicBezTo>
                <a:lnTo>
                  <a:pt x="520" y="186"/>
                </a:lnTo>
                <a:cubicBezTo>
                  <a:pt x="519" y="187"/>
                  <a:pt x="517" y="188"/>
                  <a:pt x="516" y="188"/>
                </a:cubicBezTo>
                <a:lnTo>
                  <a:pt x="305" y="188"/>
                </a:lnTo>
                <a:cubicBezTo>
                  <a:pt x="303" y="188"/>
                  <a:pt x="302" y="187"/>
                  <a:pt x="301" y="186"/>
                </a:cubicBezTo>
                <a:lnTo>
                  <a:pt x="300" y="186"/>
                </a:lnTo>
                <a:cubicBezTo>
                  <a:pt x="299" y="185"/>
                  <a:pt x="299" y="183"/>
                  <a:pt x="299" y="181"/>
                </a:cubicBezTo>
                <a:lnTo>
                  <a:pt x="299" y="129"/>
                </a:lnTo>
                <a:lnTo>
                  <a:pt x="403" y="107"/>
                </a:lnTo>
                <a:lnTo>
                  <a:pt x="403" y="105"/>
                </a:lnTo>
                <a:lnTo>
                  <a:pt x="299" y="119"/>
                </a:lnTo>
                <a:lnTo>
                  <a:pt x="299" y="59"/>
                </a:lnTo>
                <a:cubicBezTo>
                  <a:pt x="299" y="57"/>
                  <a:pt x="299" y="56"/>
                  <a:pt x="300" y="54"/>
                </a:cubicBezTo>
                <a:lnTo>
                  <a:pt x="301" y="54"/>
                </a:lnTo>
                <a:cubicBezTo>
                  <a:pt x="302" y="53"/>
                  <a:pt x="303" y="53"/>
                  <a:pt x="305" y="53"/>
                </a:cubicBezTo>
                <a:lnTo>
                  <a:pt x="516" y="53"/>
                </a:lnTo>
                <a:close/>
                <a:moveTo>
                  <a:pt x="305" y="27"/>
                </a:moveTo>
                <a:cubicBezTo>
                  <a:pt x="296" y="27"/>
                  <a:pt x="288" y="30"/>
                  <a:pt x="282" y="36"/>
                </a:cubicBezTo>
                <a:lnTo>
                  <a:pt x="282" y="36"/>
                </a:lnTo>
                <a:cubicBezTo>
                  <a:pt x="276" y="42"/>
                  <a:pt x="273" y="50"/>
                  <a:pt x="273" y="59"/>
                </a:cubicBezTo>
                <a:lnTo>
                  <a:pt x="273" y="122"/>
                </a:lnTo>
                <a:lnTo>
                  <a:pt x="263" y="124"/>
                </a:lnTo>
                <a:lnTo>
                  <a:pt x="263" y="113"/>
                </a:lnTo>
                <a:lnTo>
                  <a:pt x="217" y="113"/>
                </a:lnTo>
                <a:lnTo>
                  <a:pt x="185" y="94"/>
                </a:lnTo>
                <a:lnTo>
                  <a:pt x="111" y="94"/>
                </a:lnTo>
                <a:cubicBezTo>
                  <a:pt x="96" y="94"/>
                  <a:pt x="84" y="106"/>
                  <a:pt x="84" y="121"/>
                </a:cubicBezTo>
                <a:lnTo>
                  <a:pt x="84" y="207"/>
                </a:lnTo>
                <a:lnTo>
                  <a:pt x="112" y="207"/>
                </a:lnTo>
                <a:lnTo>
                  <a:pt x="112" y="144"/>
                </a:lnTo>
                <a:lnTo>
                  <a:pt x="117" y="144"/>
                </a:lnTo>
                <a:lnTo>
                  <a:pt x="117" y="207"/>
                </a:lnTo>
                <a:lnTo>
                  <a:pt x="117" y="223"/>
                </a:lnTo>
                <a:lnTo>
                  <a:pt x="117" y="339"/>
                </a:lnTo>
                <a:lnTo>
                  <a:pt x="148" y="339"/>
                </a:lnTo>
                <a:lnTo>
                  <a:pt x="148" y="243"/>
                </a:lnTo>
                <a:lnTo>
                  <a:pt x="155" y="243"/>
                </a:lnTo>
                <a:lnTo>
                  <a:pt x="155" y="339"/>
                </a:lnTo>
                <a:lnTo>
                  <a:pt x="185" y="339"/>
                </a:lnTo>
                <a:lnTo>
                  <a:pt x="185" y="322"/>
                </a:lnTo>
                <a:lnTo>
                  <a:pt x="185" y="223"/>
                </a:lnTo>
                <a:lnTo>
                  <a:pt x="185" y="207"/>
                </a:lnTo>
                <a:lnTo>
                  <a:pt x="185" y="144"/>
                </a:lnTo>
                <a:lnTo>
                  <a:pt x="185" y="127"/>
                </a:lnTo>
                <a:lnTo>
                  <a:pt x="217" y="144"/>
                </a:lnTo>
                <a:lnTo>
                  <a:pt x="263" y="144"/>
                </a:lnTo>
                <a:lnTo>
                  <a:pt x="263" y="136"/>
                </a:lnTo>
                <a:lnTo>
                  <a:pt x="273" y="134"/>
                </a:lnTo>
                <a:lnTo>
                  <a:pt x="273" y="181"/>
                </a:lnTo>
                <a:cubicBezTo>
                  <a:pt x="273" y="190"/>
                  <a:pt x="276" y="198"/>
                  <a:pt x="282" y="204"/>
                </a:cubicBezTo>
                <a:lnTo>
                  <a:pt x="282" y="204"/>
                </a:lnTo>
                <a:lnTo>
                  <a:pt x="282" y="204"/>
                </a:lnTo>
                <a:cubicBezTo>
                  <a:pt x="288" y="210"/>
                  <a:pt x="296" y="214"/>
                  <a:pt x="305" y="214"/>
                </a:cubicBezTo>
                <a:lnTo>
                  <a:pt x="516" y="214"/>
                </a:lnTo>
                <a:cubicBezTo>
                  <a:pt x="525" y="214"/>
                  <a:pt x="533" y="210"/>
                  <a:pt x="539" y="204"/>
                </a:cubicBezTo>
                <a:lnTo>
                  <a:pt x="539" y="204"/>
                </a:lnTo>
                <a:cubicBezTo>
                  <a:pt x="545" y="198"/>
                  <a:pt x="548" y="190"/>
                  <a:pt x="548" y="181"/>
                </a:cubicBezTo>
                <a:lnTo>
                  <a:pt x="548" y="59"/>
                </a:lnTo>
                <a:cubicBezTo>
                  <a:pt x="548" y="50"/>
                  <a:pt x="545" y="42"/>
                  <a:pt x="539" y="36"/>
                </a:cubicBezTo>
                <a:cubicBezTo>
                  <a:pt x="533" y="30"/>
                  <a:pt x="525" y="27"/>
                  <a:pt x="516" y="27"/>
                </a:cubicBezTo>
                <a:lnTo>
                  <a:pt x="305" y="27"/>
                </a:lnTo>
                <a:close/>
                <a:moveTo>
                  <a:pt x="520" y="221"/>
                </a:moveTo>
                <a:lnTo>
                  <a:pt x="520" y="249"/>
                </a:lnTo>
                <a:lnTo>
                  <a:pt x="497" y="249"/>
                </a:lnTo>
                <a:lnTo>
                  <a:pt x="523" y="341"/>
                </a:lnTo>
                <a:lnTo>
                  <a:pt x="490" y="341"/>
                </a:lnTo>
                <a:lnTo>
                  <a:pt x="464" y="249"/>
                </a:lnTo>
                <a:lnTo>
                  <a:pt x="367" y="249"/>
                </a:lnTo>
                <a:lnTo>
                  <a:pt x="341" y="341"/>
                </a:lnTo>
                <a:lnTo>
                  <a:pt x="308" y="341"/>
                </a:lnTo>
                <a:lnTo>
                  <a:pt x="334" y="249"/>
                </a:lnTo>
                <a:lnTo>
                  <a:pt x="306" y="249"/>
                </a:lnTo>
                <a:lnTo>
                  <a:pt x="306" y="221"/>
                </a:lnTo>
                <a:lnTo>
                  <a:pt x="520" y="221"/>
                </a:lnTo>
                <a:close/>
                <a:moveTo>
                  <a:pt x="113" y="373"/>
                </a:moveTo>
                <a:cubicBezTo>
                  <a:pt x="139" y="373"/>
                  <a:pt x="161" y="394"/>
                  <a:pt x="161" y="421"/>
                </a:cubicBezTo>
                <a:cubicBezTo>
                  <a:pt x="161" y="427"/>
                  <a:pt x="160" y="433"/>
                  <a:pt x="158" y="438"/>
                </a:cubicBezTo>
                <a:lnTo>
                  <a:pt x="68" y="438"/>
                </a:lnTo>
                <a:cubicBezTo>
                  <a:pt x="66" y="433"/>
                  <a:pt x="65" y="427"/>
                  <a:pt x="65" y="421"/>
                </a:cubicBezTo>
                <a:cubicBezTo>
                  <a:pt x="65" y="394"/>
                  <a:pt x="86" y="373"/>
                  <a:pt x="113" y="373"/>
                </a:cubicBezTo>
                <a:close/>
                <a:moveTo>
                  <a:pt x="316" y="373"/>
                </a:moveTo>
                <a:cubicBezTo>
                  <a:pt x="342" y="373"/>
                  <a:pt x="364" y="394"/>
                  <a:pt x="364" y="421"/>
                </a:cubicBezTo>
                <a:cubicBezTo>
                  <a:pt x="364" y="427"/>
                  <a:pt x="363" y="433"/>
                  <a:pt x="361" y="438"/>
                </a:cubicBezTo>
                <a:lnTo>
                  <a:pt x="271" y="438"/>
                </a:lnTo>
                <a:cubicBezTo>
                  <a:pt x="269" y="433"/>
                  <a:pt x="268" y="427"/>
                  <a:pt x="268" y="421"/>
                </a:cubicBezTo>
                <a:cubicBezTo>
                  <a:pt x="268" y="394"/>
                  <a:pt x="289" y="373"/>
                  <a:pt x="316" y="373"/>
                </a:cubicBezTo>
                <a:close/>
                <a:moveTo>
                  <a:pt x="522" y="373"/>
                </a:moveTo>
                <a:cubicBezTo>
                  <a:pt x="548" y="373"/>
                  <a:pt x="570" y="394"/>
                  <a:pt x="570" y="421"/>
                </a:cubicBezTo>
                <a:cubicBezTo>
                  <a:pt x="570" y="427"/>
                  <a:pt x="569" y="433"/>
                  <a:pt x="567" y="438"/>
                </a:cubicBezTo>
                <a:lnTo>
                  <a:pt x="477" y="438"/>
                </a:lnTo>
                <a:cubicBezTo>
                  <a:pt x="475" y="433"/>
                  <a:pt x="474" y="427"/>
                  <a:pt x="474" y="421"/>
                </a:cubicBezTo>
                <a:cubicBezTo>
                  <a:pt x="474" y="394"/>
                  <a:pt x="495" y="373"/>
                  <a:pt x="522" y="373"/>
                </a:cubicBezTo>
                <a:close/>
                <a:moveTo>
                  <a:pt x="62" y="448"/>
                </a:moveTo>
                <a:lnTo>
                  <a:pt x="161" y="448"/>
                </a:lnTo>
                <a:cubicBezTo>
                  <a:pt x="182" y="448"/>
                  <a:pt x="200" y="466"/>
                  <a:pt x="200" y="487"/>
                </a:cubicBezTo>
                <a:lnTo>
                  <a:pt x="200" y="527"/>
                </a:lnTo>
                <a:lnTo>
                  <a:pt x="203" y="527"/>
                </a:lnTo>
                <a:lnTo>
                  <a:pt x="221" y="527"/>
                </a:lnTo>
                <a:lnTo>
                  <a:pt x="227" y="527"/>
                </a:lnTo>
                <a:lnTo>
                  <a:pt x="227" y="487"/>
                </a:lnTo>
                <a:cubicBezTo>
                  <a:pt x="227" y="466"/>
                  <a:pt x="244" y="448"/>
                  <a:pt x="265" y="448"/>
                </a:cubicBezTo>
                <a:lnTo>
                  <a:pt x="364" y="448"/>
                </a:lnTo>
                <a:cubicBezTo>
                  <a:pt x="385" y="448"/>
                  <a:pt x="403" y="466"/>
                  <a:pt x="403" y="487"/>
                </a:cubicBezTo>
                <a:lnTo>
                  <a:pt x="403" y="527"/>
                </a:lnTo>
                <a:lnTo>
                  <a:pt x="409" y="527"/>
                </a:lnTo>
                <a:lnTo>
                  <a:pt x="424" y="527"/>
                </a:lnTo>
                <a:lnTo>
                  <a:pt x="433" y="527"/>
                </a:lnTo>
                <a:lnTo>
                  <a:pt x="433" y="487"/>
                </a:lnTo>
                <a:cubicBezTo>
                  <a:pt x="433" y="466"/>
                  <a:pt x="450" y="448"/>
                  <a:pt x="471" y="448"/>
                </a:cubicBezTo>
                <a:lnTo>
                  <a:pt x="570" y="448"/>
                </a:lnTo>
                <a:cubicBezTo>
                  <a:pt x="591" y="448"/>
                  <a:pt x="608" y="466"/>
                  <a:pt x="608" y="487"/>
                </a:cubicBezTo>
                <a:lnTo>
                  <a:pt x="608" y="527"/>
                </a:lnTo>
                <a:lnTo>
                  <a:pt x="614" y="527"/>
                </a:lnTo>
                <a:lnTo>
                  <a:pt x="630" y="527"/>
                </a:lnTo>
                <a:lnTo>
                  <a:pt x="638" y="527"/>
                </a:lnTo>
                <a:lnTo>
                  <a:pt x="638" y="549"/>
                </a:lnTo>
                <a:lnTo>
                  <a:pt x="630" y="549"/>
                </a:lnTo>
                <a:lnTo>
                  <a:pt x="614" y="549"/>
                </a:lnTo>
                <a:lnTo>
                  <a:pt x="608" y="549"/>
                </a:lnTo>
                <a:lnTo>
                  <a:pt x="608" y="603"/>
                </a:lnTo>
                <a:lnTo>
                  <a:pt x="433" y="603"/>
                </a:lnTo>
                <a:lnTo>
                  <a:pt x="433" y="549"/>
                </a:lnTo>
                <a:lnTo>
                  <a:pt x="424" y="549"/>
                </a:lnTo>
                <a:lnTo>
                  <a:pt x="409" y="549"/>
                </a:lnTo>
                <a:lnTo>
                  <a:pt x="403" y="549"/>
                </a:lnTo>
                <a:lnTo>
                  <a:pt x="403" y="603"/>
                </a:lnTo>
                <a:lnTo>
                  <a:pt x="227" y="603"/>
                </a:lnTo>
                <a:lnTo>
                  <a:pt x="227" y="549"/>
                </a:lnTo>
                <a:lnTo>
                  <a:pt x="221" y="549"/>
                </a:lnTo>
                <a:lnTo>
                  <a:pt x="203" y="549"/>
                </a:lnTo>
                <a:lnTo>
                  <a:pt x="200" y="549"/>
                </a:lnTo>
                <a:lnTo>
                  <a:pt x="200" y="603"/>
                </a:lnTo>
                <a:lnTo>
                  <a:pt x="24" y="603"/>
                </a:lnTo>
                <a:lnTo>
                  <a:pt x="24" y="549"/>
                </a:lnTo>
                <a:lnTo>
                  <a:pt x="0" y="549"/>
                </a:lnTo>
                <a:lnTo>
                  <a:pt x="0" y="527"/>
                </a:lnTo>
                <a:lnTo>
                  <a:pt x="24" y="527"/>
                </a:lnTo>
                <a:lnTo>
                  <a:pt x="24" y="487"/>
                </a:lnTo>
                <a:cubicBezTo>
                  <a:pt x="24" y="466"/>
                  <a:pt x="41" y="448"/>
                  <a:pt x="62" y="448"/>
                </a:cubicBezTo>
                <a:close/>
                <a:moveTo>
                  <a:pt x="152" y="0"/>
                </a:moveTo>
                <a:cubicBezTo>
                  <a:pt x="176" y="0"/>
                  <a:pt x="196" y="20"/>
                  <a:pt x="196" y="44"/>
                </a:cubicBezTo>
                <a:cubicBezTo>
                  <a:pt x="196" y="69"/>
                  <a:pt x="176" y="88"/>
                  <a:pt x="152" y="88"/>
                </a:cubicBezTo>
                <a:cubicBezTo>
                  <a:pt x="127" y="88"/>
                  <a:pt x="108" y="69"/>
                  <a:pt x="108" y="44"/>
                </a:cubicBezTo>
                <a:cubicBezTo>
                  <a:pt x="108" y="20"/>
                  <a:pt x="127" y="0"/>
                  <a:pt x="152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47" tIns="34272" rIns="68547" bIns="34272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51" name="泪滴形 50"/>
          <p:cNvSpPr/>
          <p:nvPr/>
        </p:nvSpPr>
        <p:spPr>
          <a:xfrm flipH="1">
            <a:off x="1948349" y="2536943"/>
            <a:ext cx="1054047" cy="1054047"/>
          </a:xfrm>
          <a:prstGeom prst="teardrop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kern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2" name="泪滴形 51"/>
          <p:cNvSpPr/>
          <p:nvPr/>
        </p:nvSpPr>
        <p:spPr>
          <a:xfrm flipH="1">
            <a:off x="1948349" y="4090019"/>
            <a:ext cx="1054047" cy="1054047"/>
          </a:xfrm>
          <a:prstGeom prst="teardrop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kern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2192673" y="2797723"/>
            <a:ext cx="565401" cy="503477"/>
            <a:chOff x="822585" y="744166"/>
            <a:chExt cx="306549" cy="272975"/>
          </a:xfrm>
          <a:solidFill>
            <a:schemeClr val="bg2"/>
          </a:solidFill>
        </p:grpSpPr>
        <p:sp>
          <p:nvSpPr>
            <p:cNvPr id="58" name="Freeform 453"/>
            <p:cNvSpPr>
              <a:spLocks noEditPoints="1"/>
            </p:cNvSpPr>
            <p:nvPr/>
          </p:nvSpPr>
          <p:spPr bwMode="auto">
            <a:xfrm>
              <a:off x="822585" y="744166"/>
              <a:ext cx="306549" cy="272975"/>
            </a:xfrm>
            <a:custGeom>
              <a:avLst/>
              <a:gdLst>
                <a:gd name="T0" fmla="*/ 178 w 210"/>
                <a:gd name="T1" fmla="*/ 0 h 187"/>
                <a:gd name="T2" fmla="*/ 31 w 210"/>
                <a:gd name="T3" fmla="*/ 0 h 187"/>
                <a:gd name="T4" fmla="*/ 0 w 210"/>
                <a:gd name="T5" fmla="*/ 85 h 187"/>
                <a:gd name="T6" fmla="*/ 0 w 210"/>
                <a:gd name="T7" fmla="*/ 187 h 187"/>
                <a:gd name="T8" fmla="*/ 210 w 210"/>
                <a:gd name="T9" fmla="*/ 187 h 187"/>
                <a:gd name="T10" fmla="*/ 210 w 210"/>
                <a:gd name="T11" fmla="*/ 84 h 187"/>
                <a:gd name="T12" fmla="*/ 178 w 210"/>
                <a:gd name="T13" fmla="*/ 0 h 187"/>
                <a:gd name="T14" fmla="*/ 28 w 210"/>
                <a:gd name="T15" fmla="*/ 77 h 187"/>
                <a:gd name="T16" fmla="*/ 48 w 210"/>
                <a:gd name="T17" fmla="*/ 15 h 187"/>
                <a:gd name="T18" fmla="*/ 162 w 210"/>
                <a:gd name="T19" fmla="*/ 15 h 187"/>
                <a:gd name="T20" fmla="*/ 183 w 210"/>
                <a:gd name="T21" fmla="*/ 77 h 187"/>
                <a:gd name="T22" fmla="*/ 28 w 210"/>
                <a:gd name="T23" fmla="*/ 7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0" h="187">
                  <a:moveTo>
                    <a:pt x="178" y="0"/>
                  </a:moveTo>
                  <a:lnTo>
                    <a:pt x="31" y="0"/>
                  </a:lnTo>
                  <a:lnTo>
                    <a:pt x="0" y="85"/>
                  </a:lnTo>
                  <a:lnTo>
                    <a:pt x="0" y="187"/>
                  </a:lnTo>
                  <a:lnTo>
                    <a:pt x="210" y="187"/>
                  </a:lnTo>
                  <a:lnTo>
                    <a:pt x="210" y="84"/>
                  </a:lnTo>
                  <a:lnTo>
                    <a:pt x="178" y="0"/>
                  </a:lnTo>
                  <a:close/>
                  <a:moveTo>
                    <a:pt x="28" y="77"/>
                  </a:moveTo>
                  <a:lnTo>
                    <a:pt x="48" y="15"/>
                  </a:lnTo>
                  <a:lnTo>
                    <a:pt x="162" y="15"/>
                  </a:lnTo>
                  <a:lnTo>
                    <a:pt x="183" y="77"/>
                  </a:lnTo>
                  <a:lnTo>
                    <a:pt x="28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8" tIns="45703" rIns="91408" bIns="45703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9" name="Freeform 454"/>
            <p:cNvSpPr/>
            <p:nvPr/>
          </p:nvSpPr>
          <p:spPr bwMode="auto">
            <a:xfrm>
              <a:off x="882435" y="828832"/>
              <a:ext cx="188309" cy="13138"/>
            </a:xfrm>
            <a:custGeom>
              <a:avLst/>
              <a:gdLst>
                <a:gd name="T0" fmla="*/ 129 w 129"/>
                <a:gd name="T1" fmla="*/ 9 h 9"/>
                <a:gd name="T2" fmla="*/ 126 w 129"/>
                <a:gd name="T3" fmla="*/ 0 h 9"/>
                <a:gd name="T4" fmla="*/ 3 w 129"/>
                <a:gd name="T5" fmla="*/ 0 h 9"/>
                <a:gd name="T6" fmla="*/ 0 w 129"/>
                <a:gd name="T7" fmla="*/ 9 h 9"/>
                <a:gd name="T8" fmla="*/ 129 w 12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9">
                  <a:moveTo>
                    <a:pt x="129" y="9"/>
                  </a:moveTo>
                  <a:lnTo>
                    <a:pt x="126" y="0"/>
                  </a:lnTo>
                  <a:lnTo>
                    <a:pt x="3" y="0"/>
                  </a:lnTo>
                  <a:lnTo>
                    <a:pt x="0" y="9"/>
                  </a:lnTo>
                  <a:lnTo>
                    <a:pt x="12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8" tIns="45703" rIns="91408" bIns="45703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0" name="Freeform 455"/>
            <p:cNvSpPr/>
            <p:nvPr/>
          </p:nvSpPr>
          <p:spPr bwMode="auto">
            <a:xfrm>
              <a:off x="898492" y="780660"/>
              <a:ext cx="154734" cy="10219"/>
            </a:xfrm>
            <a:custGeom>
              <a:avLst/>
              <a:gdLst>
                <a:gd name="T0" fmla="*/ 106 w 106"/>
                <a:gd name="T1" fmla="*/ 7 h 7"/>
                <a:gd name="T2" fmla="*/ 104 w 106"/>
                <a:gd name="T3" fmla="*/ 0 h 7"/>
                <a:gd name="T4" fmla="*/ 3 w 106"/>
                <a:gd name="T5" fmla="*/ 0 h 7"/>
                <a:gd name="T6" fmla="*/ 0 w 106"/>
                <a:gd name="T7" fmla="*/ 7 h 7"/>
                <a:gd name="T8" fmla="*/ 106 w 106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7">
                  <a:moveTo>
                    <a:pt x="106" y="7"/>
                  </a:moveTo>
                  <a:lnTo>
                    <a:pt x="104" y="0"/>
                  </a:lnTo>
                  <a:lnTo>
                    <a:pt x="3" y="0"/>
                  </a:lnTo>
                  <a:lnTo>
                    <a:pt x="0" y="7"/>
                  </a:lnTo>
                  <a:lnTo>
                    <a:pt x="106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8" tIns="45703" rIns="91408" bIns="45703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1" name="Freeform 456"/>
            <p:cNvSpPr/>
            <p:nvPr/>
          </p:nvSpPr>
          <p:spPr bwMode="auto">
            <a:xfrm>
              <a:off x="889734" y="804016"/>
              <a:ext cx="172251" cy="13138"/>
            </a:xfrm>
            <a:custGeom>
              <a:avLst/>
              <a:gdLst>
                <a:gd name="T0" fmla="*/ 3 w 118"/>
                <a:gd name="T1" fmla="*/ 0 h 9"/>
                <a:gd name="T2" fmla="*/ 0 w 118"/>
                <a:gd name="T3" fmla="*/ 9 h 9"/>
                <a:gd name="T4" fmla="*/ 118 w 118"/>
                <a:gd name="T5" fmla="*/ 9 h 9"/>
                <a:gd name="T6" fmla="*/ 115 w 118"/>
                <a:gd name="T7" fmla="*/ 0 h 9"/>
                <a:gd name="T8" fmla="*/ 3 w 11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9">
                  <a:moveTo>
                    <a:pt x="3" y="0"/>
                  </a:moveTo>
                  <a:lnTo>
                    <a:pt x="0" y="9"/>
                  </a:lnTo>
                  <a:lnTo>
                    <a:pt x="118" y="9"/>
                  </a:lnTo>
                  <a:lnTo>
                    <a:pt x="115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8" tIns="45703" rIns="91408" bIns="45703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62" name="Freeform 549"/>
          <p:cNvSpPr/>
          <p:nvPr/>
        </p:nvSpPr>
        <p:spPr bwMode="auto">
          <a:xfrm>
            <a:off x="2191329" y="4374727"/>
            <a:ext cx="568095" cy="484628"/>
          </a:xfrm>
          <a:custGeom>
            <a:avLst/>
            <a:gdLst>
              <a:gd name="T0" fmla="*/ 261 w 288"/>
              <a:gd name="T1" fmla="*/ 195 h 247"/>
              <a:gd name="T2" fmla="*/ 261 w 288"/>
              <a:gd name="T3" fmla="*/ 169 h 247"/>
              <a:gd name="T4" fmla="*/ 241 w 288"/>
              <a:gd name="T5" fmla="*/ 124 h 247"/>
              <a:gd name="T6" fmla="*/ 187 w 288"/>
              <a:gd name="T7" fmla="*/ 70 h 247"/>
              <a:gd name="T8" fmla="*/ 167 w 288"/>
              <a:gd name="T9" fmla="*/ 47 h 247"/>
              <a:gd name="T10" fmla="*/ 161 w 288"/>
              <a:gd name="T11" fmla="*/ 29 h 247"/>
              <a:gd name="T12" fmla="*/ 161 w 288"/>
              <a:gd name="T13" fmla="*/ 29 h 247"/>
              <a:gd name="T14" fmla="*/ 161 w 288"/>
              <a:gd name="T15" fmla="*/ 0 h 247"/>
              <a:gd name="T16" fmla="*/ 128 w 288"/>
              <a:gd name="T17" fmla="*/ 0 h 247"/>
              <a:gd name="T18" fmla="*/ 128 w 288"/>
              <a:gd name="T19" fmla="*/ 0 h 247"/>
              <a:gd name="T20" fmla="*/ 128 w 288"/>
              <a:gd name="T21" fmla="*/ 0 h 247"/>
              <a:gd name="T22" fmla="*/ 128 w 288"/>
              <a:gd name="T23" fmla="*/ 29 h 247"/>
              <a:gd name="T24" fmla="*/ 128 w 288"/>
              <a:gd name="T25" fmla="*/ 29 h 247"/>
              <a:gd name="T26" fmla="*/ 121 w 288"/>
              <a:gd name="T27" fmla="*/ 47 h 247"/>
              <a:gd name="T28" fmla="*/ 101 w 288"/>
              <a:gd name="T29" fmla="*/ 70 h 247"/>
              <a:gd name="T30" fmla="*/ 47 w 288"/>
              <a:gd name="T31" fmla="*/ 124 h 247"/>
              <a:gd name="T32" fmla="*/ 28 w 288"/>
              <a:gd name="T33" fmla="*/ 169 h 247"/>
              <a:gd name="T34" fmla="*/ 28 w 288"/>
              <a:gd name="T35" fmla="*/ 195 h 247"/>
              <a:gd name="T36" fmla="*/ 0 w 288"/>
              <a:gd name="T37" fmla="*/ 195 h 247"/>
              <a:gd name="T38" fmla="*/ 44 w 288"/>
              <a:gd name="T39" fmla="*/ 247 h 247"/>
              <a:gd name="T40" fmla="*/ 88 w 288"/>
              <a:gd name="T41" fmla="*/ 195 h 247"/>
              <a:gd name="T42" fmla="*/ 61 w 288"/>
              <a:gd name="T43" fmla="*/ 195 h 247"/>
              <a:gd name="T44" fmla="*/ 61 w 288"/>
              <a:gd name="T45" fmla="*/ 169 h 247"/>
              <a:gd name="T46" fmla="*/ 61 w 288"/>
              <a:gd name="T47" fmla="*/ 169 h 247"/>
              <a:gd name="T48" fmla="*/ 67 w 288"/>
              <a:gd name="T49" fmla="*/ 152 h 247"/>
              <a:gd name="T50" fmla="*/ 88 w 288"/>
              <a:gd name="T51" fmla="*/ 129 h 247"/>
              <a:gd name="T52" fmla="*/ 127 w 288"/>
              <a:gd name="T53" fmla="*/ 91 h 247"/>
              <a:gd name="T54" fmla="*/ 127 w 288"/>
              <a:gd name="T55" fmla="*/ 195 h 247"/>
              <a:gd name="T56" fmla="*/ 101 w 288"/>
              <a:gd name="T57" fmla="*/ 195 h 247"/>
              <a:gd name="T58" fmla="*/ 144 w 288"/>
              <a:gd name="T59" fmla="*/ 247 h 247"/>
              <a:gd name="T60" fmla="*/ 188 w 288"/>
              <a:gd name="T61" fmla="*/ 195 h 247"/>
              <a:gd name="T62" fmla="*/ 161 w 288"/>
              <a:gd name="T63" fmla="*/ 195 h 247"/>
              <a:gd name="T64" fmla="*/ 161 w 288"/>
              <a:gd name="T65" fmla="*/ 90 h 247"/>
              <a:gd name="T66" fmla="*/ 201 w 288"/>
              <a:gd name="T67" fmla="*/ 129 h 247"/>
              <a:gd name="T68" fmla="*/ 221 w 288"/>
              <a:gd name="T69" fmla="*/ 152 h 247"/>
              <a:gd name="T70" fmla="*/ 227 w 288"/>
              <a:gd name="T71" fmla="*/ 169 h 247"/>
              <a:gd name="T72" fmla="*/ 227 w 288"/>
              <a:gd name="T73" fmla="*/ 169 h 247"/>
              <a:gd name="T74" fmla="*/ 227 w 288"/>
              <a:gd name="T75" fmla="*/ 195 h 247"/>
              <a:gd name="T76" fmla="*/ 201 w 288"/>
              <a:gd name="T77" fmla="*/ 195 h 247"/>
              <a:gd name="T78" fmla="*/ 244 w 288"/>
              <a:gd name="T79" fmla="*/ 247 h 247"/>
              <a:gd name="T80" fmla="*/ 288 w 288"/>
              <a:gd name="T81" fmla="*/ 195 h 247"/>
              <a:gd name="T82" fmla="*/ 261 w 288"/>
              <a:gd name="T83" fmla="*/ 195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88" h="247">
                <a:moveTo>
                  <a:pt x="261" y="195"/>
                </a:moveTo>
                <a:cubicBezTo>
                  <a:pt x="261" y="188"/>
                  <a:pt x="261" y="182"/>
                  <a:pt x="261" y="169"/>
                </a:cubicBezTo>
                <a:cubicBezTo>
                  <a:pt x="260" y="151"/>
                  <a:pt x="252" y="136"/>
                  <a:pt x="241" y="124"/>
                </a:cubicBezTo>
                <a:cubicBezTo>
                  <a:pt x="226" y="104"/>
                  <a:pt x="204" y="87"/>
                  <a:pt x="187" y="70"/>
                </a:cubicBezTo>
                <a:cubicBezTo>
                  <a:pt x="179" y="62"/>
                  <a:pt x="172" y="54"/>
                  <a:pt x="167" y="47"/>
                </a:cubicBezTo>
                <a:cubicBezTo>
                  <a:pt x="163" y="40"/>
                  <a:pt x="161" y="34"/>
                  <a:pt x="161" y="29"/>
                </a:cubicBezTo>
                <a:cubicBezTo>
                  <a:pt x="161" y="29"/>
                  <a:pt x="161" y="29"/>
                  <a:pt x="161" y="29"/>
                </a:cubicBezTo>
                <a:cubicBezTo>
                  <a:pt x="161" y="16"/>
                  <a:pt x="161" y="7"/>
                  <a:pt x="161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7"/>
                  <a:pt x="128" y="16"/>
                  <a:pt x="128" y="29"/>
                </a:cubicBezTo>
                <a:cubicBezTo>
                  <a:pt x="128" y="29"/>
                  <a:pt x="128" y="29"/>
                  <a:pt x="128" y="29"/>
                </a:cubicBezTo>
                <a:cubicBezTo>
                  <a:pt x="128" y="34"/>
                  <a:pt x="126" y="40"/>
                  <a:pt x="121" y="47"/>
                </a:cubicBezTo>
                <a:cubicBezTo>
                  <a:pt x="116" y="54"/>
                  <a:pt x="109" y="62"/>
                  <a:pt x="101" y="70"/>
                </a:cubicBezTo>
                <a:cubicBezTo>
                  <a:pt x="84" y="87"/>
                  <a:pt x="63" y="104"/>
                  <a:pt x="47" y="124"/>
                </a:cubicBezTo>
                <a:cubicBezTo>
                  <a:pt x="37" y="136"/>
                  <a:pt x="28" y="151"/>
                  <a:pt x="28" y="169"/>
                </a:cubicBezTo>
                <a:cubicBezTo>
                  <a:pt x="28" y="182"/>
                  <a:pt x="28" y="188"/>
                  <a:pt x="28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61" y="195"/>
                  <a:pt x="61" y="195"/>
                  <a:pt x="61" y="195"/>
                </a:cubicBezTo>
                <a:cubicBezTo>
                  <a:pt x="61" y="188"/>
                  <a:pt x="61" y="182"/>
                  <a:pt x="61" y="169"/>
                </a:cubicBezTo>
                <a:cubicBezTo>
                  <a:pt x="61" y="169"/>
                  <a:pt x="61" y="169"/>
                  <a:pt x="61" y="169"/>
                </a:cubicBezTo>
                <a:cubicBezTo>
                  <a:pt x="61" y="165"/>
                  <a:pt x="63" y="159"/>
                  <a:pt x="67" y="152"/>
                </a:cubicBezTo>
                <a:cubicBezTo>
                  <a:pt x="72" y="145"/>
                  <a:pt x="79" y="137"/>
                  <a:pt x="88" y="129"/>
                </a:cubicBezTo>
                <a:cubicBezTo>
                  <a:pt x="100" y="116"/>
                  <a:pt x="114" y="104"/>
                  <a:pt x="127" y="91"/>
                </a:cubicBezTo>
                <a:cubicBezTo>
                  <a:pt x="127" y="195"/>
                  <a:pt x="127" y="195"/>
                  <a:pt x="127" y="195"/>
                </a:cubicBezTo>
                <a:cubicBezTo>
                  <a:pt x="101" y="195"/>
                  <a:pt x="101" y="195"/>
                  <a:pt x="101" y="195"/>
                </a:cubicBezTo>
                <a:cubicBezTo>
                  <a:pt x="144" y="247"/>
                  <a:pt x="144" y="247"/>
                  <a:pt x="144" y="247"/>
                </a:cubicBezTo>
                <a:cubicBezTo>
                  <a:pt x="188" y="195"/>
                  <a:pt x="188" y="195"/>
                  <a:pt x="188" y="195"/>
                </a:cubicBezTo>
                <a:cubicBezTo>
                  <a:pt x="161" y="195"/>
                  <a:pt x="161" y="195"/>
                  <a:pt x="161" y="195"/>
                </a:cubicBezTo>
                <a:cubicBezTo>
                  <a:pt x="161" y="90"/>
                  <a:pt x="161" y="90"/>
                  <a:pt x="161" y="90"/>
                </a:cubicBezTo>
                <a:cubicBezTo>
                  <a:pt x="174" y="104"/>
                  <a:pt x="189" y="116"/>
                  <a:pt x="201" y="129"/>
                </a:cubicBezTo>
                <a:cubicBezTo>
                  <a:pt x="209" y="137"/>
                  <a:pt x="216" y="145"/>
                  <a:pt x="221" y="152"/>
                </a:cubicBezTo>
                <a:cubicBezTo>
                  <a:pt x="226" y="159"/>
                  <a:pt x="227" y="164"/>
                  <a:pt x="227" y="169"/>
                </a:cubicBezTo>
                <a:cubicBezTo>
                  <a:pt x="227" y="169"/>
                  <a:pt x="227" y="169"/>
                  <a:pt x="227" y="169"/>
                </a:cubicBezTo>
                <a:cubicBezTo>
                  <a:pt x="227" y="182"/>
                  <a:pt x="227" y="188"/>
                  <a:pt x="227" y="195"/>
                </a:cubicBezTo>
                <a:cubicBezTo>
                  <a:pt x="201" y="195"/>
                  <a:pt x="201" y="195"/>
                  <a:pt x="201" y="195"/>
                </a:cubicBezTo>
                <a:cubicBezTo>
                  <a:pt x="244" y="247"/>
                  <a:pt x="244" y="247"/>
                  <a:pt x="244" y="247"/>
                </a:cubicBezTo>
                <a:cubicBezTo>
                  <a:pt x="288" y="195"/>
                  <a:pt x="288" y="195"/>
                  <a:pt x="288" y="195"/>
                </a:cubicBezTo>
                <a:lnTo>
                  <a:pt x="261" y="19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08" tIns="45703" rIns="91408" bIns="45703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61302" y="2465747"/>
            <a:ext cx="2491388" cy="450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zh-CN" altLang="en-US" sz="2000" dirty="0">
                <a:ln w="12700" cmpd="sng">
                  <a:noFill/>
                  <a:prstDash val="solid"/>
                  <a:miter lim="800000"/>
                </a:ln>
                <a:cs typeface="+mn-ea"/>
                <a:sym typeface="+mn-lt"/>
              </a:rPr>
              <a:t>Click to add the title.</a:t>
            </a:r>
          </a:p>
        </p:txBody>
      </p:sp>
      <p:sp>
        <p:nvSpPr>
          <p:cNvPr id="7" name="矩形 6"/>
          <p:cNvSpPr/>
          <p:nvPr/>
        </p:nvSpPr>
        <p:spPr>
          <a:xfrm>
            <a:off x="7861291" y="2911571"/>
            <a:ext cx="3048071" cy="5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  <a:buNone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etc.</a:t>
            </a:r>
          </a:p>
        </p:txBody>
      </p:sp>
      <p:sp>
        <p:nvSpPr>
          <p:cNvPr id="2" name="矩形 1"/>
          <p:cNvSpPr/>
          <p:nvPr/>
        </p:nvSpPr>
        <p:spPr>
          <a:xfrm>
            <a:off x="7861292" y="4089142"/>
            <a:ext cx="2491388" cy="450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zh-CN" altLang="en-US" sz="2000" dirty="0">
                <a:ln w="12700" cmpd="sng">
                  <a:noFill/>
                  <a:prstDash val="solid"/>
                  <a:miter lim="800000"/>
                </a:ln>
                <a:cs typeface="+mn-ea"/>
                <a:sym typeface="+mn-lt"/>
              </a:rPr>
              <a:t>Click to add the title.</a:t>
            </a:r>
          </a:p>
        </p:txBody>
      </p:sp>
      <p:sp>
        <p:nvSpPr>
          <p:cNvPr id="3" name="矩形 2"/>
          <p:cNvSpPr/>
          <p:nvPr/>
        </p:nvSpPr>
        <p:spPr>
          <a:xfrm>
            <a:off x="7861291" y="4534966"/>
            <a:ext cx="3048071" cy="5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  <a:buNone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etc.</a:t>
            </a:r>
          </a:p>
        </p:txBody>
      </p:sp>
      <p:sp>
        <p:nvSpPr>
          <p:cNvPr id="4" name="矩形 3"/>
          <p:cNvSpPr/>
          <p:nvPr/>
        </p:nvSpPr>
        <p:spPr>
          <a:xfrm>
            <a:off x="3163172" y="2547011"/>
            <a:ext cx="2491388" cy="450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zh-CN" altLang="en-US" sz="2000" dirty="0">
                <a:ln w="12700" cmpd="sng">
                  <a:noFill/>
                  <a:prstDash val="solid"/>
                  <a:miter lim="800000"/>
                </a:ln>
                <a:cs typeface="+mn-ea"/>
                <a:sym typeface="+mn-lt"/>
              </a:rPr>
              <a:t>Click to add the title.</a:t>
            </a:r>
          </a:p>
        </p:txBody>
      </p:sp>
      <p:sp>
        <p:nvSpPr>
          <p:cNvPr id="5" name="矩形 4"/>
          <p:cNvSpPr/>
          <p:nvPr/>
        </p:nvSpPr>
        <p:spPr>
          <a:xfrm>
            <a:off x="3163162" y="2992836"/>
            <a:ext cx="3048071" cy="5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  <a:buNone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etc.</a:t>
            </a:r>
          </a:p>
        </p:txBody>
      </p:sp>
      <p:sp>
        <p:nvSpPr>
          <p:cNvPr id="8" name="矩形 7"/>
          <p:cNvSpPr/>
          <p:nvPr/>
        </p:nvSpPr>
        <p:spPr>
          <a:xfrm>
            <a:off x="3163162" y="4170406"/>
            <a:ext cx="2491388" cy="450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zh-CN" altLang="en-US" sz="2000" dirty="0">
                <a:ln w="12700" cmpd="sng">
                  <a:noFill/>
                  <a:prstDash val="solid"/>
                  <a:miter lim="800000"/>
                </a:ln>
                <a:cs typeface="+mn-ea"/>
                <a:sym typeface="+mn-lt"/>
              </a:rPr>
              <a:t>Click to add the title.</a:t>
            </a:r>
          </a:p>
        </p:txBody>
      </p:sp>
      <p:sp>
        <p:nvSpPr>
          <p:cNvPr id="9" name="矩形 8"/>
          <p:cNvSpPr/>
          <p:nvPr/>
        </p:nvSpPr>
        <p:spPr>
          <a:xfrm>
            <a:off x="3163162" y="4616231"/>
            <a:ext cx="3048071" cy="5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  <a:buNone/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etc.</a:t>
            </a:r>
          </a:p>
        </p:txBody>
      </p:sp>
    </p:spTree>
    <p:extLst>
      <p:ext uri="{BB962C8B-B14F-4D97-AF65-F5344CB8AC3E}">
        <p14:creationId xmlns:p14="http://schemas.microsoft.com/office/powerpoint/2010/main" val="344692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ldLvl="0" animBg="1"/>
      <p:bldP spid="44" grpId="0" bldLvl="0" animBg="1"/>
      <p:bldP spid="45" grpId="0" bldLvl="0" animBg="1"/>
      <p:bldP spid="46" grpId="0" bldLvl="0" animBg="1"/>
      <p:bldP spid="51" grpId="0" bldLvl="0" animBg="1"/>
      <p:bldP spid="52" grpId="0" bldLvl="0" animBg="1"/>
      <p:bldP spid="62" grpId="0" bldLvl="0" animBg="1"/>
      <p:bldP spid="6" grpId="0"/>
      <p:bldP spid="7" grpId="0"/>
      <p:bldP spid="2" grpId="0"/>
      <p:bldP spid="3" grpId="0"/>
      <p:bldP spid="4" grpId="0"/>
      <p:bldP spid="5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1732181" y="3189952"/>
            <a:ext cx="8829227" cy="1580609"/>
            <a:chOff x="1510718" y="2320882"/>
            <a:chExt cx="6136130" cy="1186972"/>
          </a:xfrm>
        </p:grpSpPr>
        <p:sp>
          <p:nvSpPr>
            <p:cNvPr id="3" name="矩形 2"/>
            <p:cNvSpPr/>
            <p:nvPr/>
          </p:nvSpPr>
          <p:spPr>
            <a:xfrm flipV="1">
              <a:off x="3507092" y="2753086"/>
              <a:ext cx="2138972" cy="754768"/>
            </a:xfrm>
            <a:custGeom>
              <a:avLst/>
              <a:gdLst>
                <a:gd name="connsiteX0" fmla="*/ 0 w 2088232"/>
                <a:gd name="connsiteY0" fmla="*/ 0 h 504056"/>
                <a:gd name="connsiteX1" fmla="*/ 2088232 w 2088232"/>
                <a:gd name="connsiteY1" fmla="*/ 0 h 504056"/>
                <a:gd name="connsiteX2" fmla="*/ 2088232 w 2088232"/>
                <a:gd name="connsiteY2" fmla="*/ 504056 h 504056"/>
                <a:gd name="connsiteX3" fmla="*/ 0 w 2088232"/>
                <a:gd name="connsiteY3" fmla="*/ 504056 h 504056"/>
                <a:gd name="connsiteX4" fmla="*/ 0 w 2088232"/>
                <a:gd name="connsiteY4" fmla="*/ 0 h 504056"/>
                <a:gd name="connsiteX0-1" fmla="*/ 0 w 2316832"/>
                <a:gd name="connsiteY0-2" fmla="*/ 12700 h 504056"/>
                <a:gd name="connsiteX1-3" fmla="*/ 2316832 w 2316832"/>
                <a:gd name="connsiteY1-4" fmla="*/ 0 h 504056"/>
                <a:gd name="connsiteX2-5" fmla="*/ 2316832 w 2316832"/>
                <a:gd name="connsiteY2-6" fmla="*/ 504056 h 504056"/>
                <a:gd name="connsiteX3-7" fmla="*/ 228600 w 2316832"/>
                <a:gd name="connsiteY3-8" fmla="*/ 504056 h 504056"/>
                <a:gd name="connsiteX4-9" fmla="*/ 0 w 2316832"/>
                <a:gd name="connsiteY4-10" fmla="*/ 12700 h 504056"/>
                <a:gd name="connsiteX0-11" fmla="*/ 0 w 2570832"/>
                <a:gd name="connsiteY0-12" fmla="*/ 0 h 491356"/>
                <a:gd name="connsiteX1-13" fmla="*/ 2570832 w 2570832"/>
                <a:gd name="connsiteY1-14" fmla="*/ 0 h 491356"/>
                <a:gd name="connsiteX2-15" fmla="*/ 2316832 w 2570832"/>
                <a:gd name="connsiteY2-16" fmla="*/ 491356 h 491356"/>
                <a:gd name="connsiteX3-17" fmla="*/ 228600 w 2570832"/>
                <a:gd name="connsiteY3-18" fmla="*/ 491356 h 491356"/>
                <a:gd name="connsiteX4-19" fmla="*/ 0 w 2570832"/>
                <a:gd name="connsiteY4-20" fmla="*/ 0 h 491356"/>
                <a:gd name="connsiteX0-21" fmla="*/ 0 w 2570832"/>
                <a:gd name="connsiteY0-22" fmla="*/ 152400 h 643756"/>
                <a:gd name="connsiteX1-23" fmla="*/ 2570832 w 2570832"/>
                <a:gd name="connsiteY1-24" fmla="*/ 152400 h 643756"/>
                <a:gd name="connsiteX2-25" fmla="*/ 2316832 w 2570832"/>
                <a:gd name="connsiteY2-26" fmla="*/ 643756 h 643756"/>
                <a:gd name="connsiteX3-27" fmla="*/ 228600 w 2570832"/>
                <a:gd name="connsiteY3-28" fmla="*/ 643756 h 643756"/>
                <a:gd name="connsiteX4-29" fmla="*/ 0 w 2570832"/>
                <a:gd name="connsiteY4-30" fmla="*/ 152400 h 643756"/>
                <a:gd name="connsiteX0-31" fmla="*/ 0 w 2570832"/>
                <a:gd name="connsiteY0-32" fmla="*/ 296493 h 787849"/>
                <a:gd name="connsiteX1-33" fmla="*/ 2570832 w 2570832"/>
                <a:gd name="connsiteY1-34" fmla="*/ 296493 h 787849"/>
                <a:gd name="connsiteX2-35" fmla="*/ 2316832 w 2570832"/>
                <a:gd name="connsiteY2-36" fmla="*/ 787849 h 787849"/>
                <a:gd name="connsiteX3-37" fmla="*/ 228600 w 2570832"/>
                <a:gd name="connsiteY3-38" fmla="*/ 787849 h 787849"/>
                <a:gd name="connsiteX4-39" fmla="*/ 0 w 2570832"/>
                <a:gd name="connsiteY4-40" fmla="*/ 296493 h 787849"/>
                <a:gd name="connsiteX0-41" fmla="*/ 0 w 2570832"/>
                <a:gd name="connsiteY0-42" fmla="*/ 402790 h 894146"/>
                <a:gd name="connsiteX1-43" fmla="*/ 2570832 w 2570832"/>
                <a:gd name="connsiteY1-44" fmla="*/ 402790 h 894146"/>
                <a:gd name="connsiteX2-45" fmla="*/ 2316832 w 2570832"/>
                <a:gd name="connsiteY2-46" fmla="*/ 894146 h 894146"/>
                <a:gd name="connsiteX3-47" fmla="*/ 228600 w 2570832"/>
                <a:gd name="connsiteY3-48" fmla="*/ 894146 h 894146"/>
                <a:gd name="connsiteX4-49" fmla="*/ 0 w 2570832"/>
                <a:gd name="connsiteY4-50" fmla="*/ 402790 h 894146"/>
                <a:gd name="connsiteX0-51" fmla="*/ 0 w 2570832"/>
                <a:gd name="connsiteY0-52" fmla="*/ 476297 h 967653"/>
                <a:gd name="connsiteX1-53" fmla="*/ 2570832 w 2570832"/>
                <a:gd name="connsiteY1-54" fmla="*/ 476297 h 967653"/>
                <a:gd name="connsiteX2-55" fmla="*/ 2316832 w 2570832"/>
                <a:gd name="connsiteY2-56" fmla="*/ 967653 h 967653"/>
                <a:gd name="connsiteX3-57" fmla="*/ 228600 w 2570832"/>
                <a:gd name="connsiteY3-58" fmla="*/ 967653 h 967653"/>
                <a:gd name="connsiteX4-59" fmla="*/ 0 w 2570832"/>
                <a:gd name="connsiteY4-60" fmla="*/ 476297 h 967653"/>
                <a:gd name="connsiteX0-61" fmla="*/ 0 w 2570832"/>
                <a:gd name="connsiteY0-62" fmla="*/ 476297 h 967653"/>
                <a:gd name="connsiteX1-63" fmla="*/ 2570832 w 2570832"/>
                <a:gd name="connsiteY1-64" fmla="*/ 476297 h 967653"/>
                <a:gd name="connsiteX2-65" fmla="*/ 2316832 w 2570832"/>
                <a:gd name="connsiteY2-66" fmla="*/ 967653 h 967653"/>
                <a:gd name="connsiteX3-67" fmla="*/ 228600 w 2570832"/>
                <a:gd name="connsiteY3-68" fmla="*/ 967653 h 967653"/>
                <a:gd name="connsiteX4-69" fmla="*/ 0 w 2570832"/>
                <a:gd name="connsiteY4-70" fmla="*/ 476297 h 967653"/>
                <a:gd name="connsiteX0-71" fmla="*/ 0 w 2570832"/>
                <a:gd name="connsiteY0-72" fmla="*/ 476297 h 967653"/>
                <a:gd name="connsiteX1-73" fmla="*/ 2570832 w 2570832"/>
                <a:gd name="connsiteY1-74" fmla="*/ 476297 h 967653"/>
                <a:gd name="connsiteX2-75" fmla="*/ 2316832 w 2570832"/>
                <a:gd name="connsiteY2-76" fmla="*/ 967653 h 967653"/>
                <a:gd name="connsiteX3-77" fmla="*/ 228600 w 2570832"/>
                <a:gd name="connsiteY3-78" fmla="*/ 967653 h 967653"/>
                <a:gd name="connsiteX4-79" fmla="*/ 0 w 2570832"/>
                <a:gd name="connsiteY4-80" fmla="*/ 476297 h 967653"/>
                <a:gd name="connsiteX0-81" fmla="*/ 0 w 2570832"/>
                <a:gd name="connsiteY0-82" fmla="*/ 476297 h 967653"/>
                <a:gd name="connsiteX1-83" fmla="*/ 2570832 w 2570832"/>
                <a:gd name="connsiteY1-84" fmla="*/ 476297 h 967653"/>
                <a:gd name="connsiteX2-85" fmla="*/ 2316832 w 2570832"/>
                <a:gd name="connsiteY2-86" fmla="*/ 967653 h 967653"/>
                <a:gd name="connsiteX3-87" fmla="*/ 228600 w 2570832"/>
                <a:gd name="connsiteY3-88" fmla="*/ 967653 h 967653"/>
                <a:gd name="connsiteX4-89" fmla="*/ 0 w 2570832"/>
                <a:gd name="connsiteY4-90" fmla="*/ 476297 h 967653"/>
              </a:gdLst>
              <a:ahLst/>
              <a:cxnLst>
                <a:cxn ang="0">
                  <a:pos x="connsiteX0-81" y="connsiteY0-82"/>
                </a:cxn>
                <a:cxn ang="0">
                  <a:pos x="connsiteX1-83" y="connsiteY1-84"/>
                </a:cxn>
                <a:cxn ang="0">
                  <a:pos x="connsiteX2-85" y="connsiteY2-86"/>
                </a:cxn>
                <a:cxn ang="0">
                  <a:pos x="connsiteX3-87" y="connsiteY3-88"/>
                </a:cxn>
                <a:cxn ang="0">
                  <a:pos x="connsiteX4-89" y="connsiteY4-90"/>
                </a:cxn>
              </a:cxnLst>
              <a:rect l="l" t="t" r="r" b="b"/>
              <a:pathLst>
                <a:path w="2570832" h="967653">
                  <a:moveTo>
                    <a:pt x="0" y="476297"/>
                  </a:moveTo>
                  <a:cubicBezTo>
                    <a:pt x="844244" y="-171403"/>
                    <a:pt x="1650388" y="-146003"/>
                    <a:pt x="2570832" y="476297"/>
                  </a:cubicBezTo>
                  <a:lnTo>
                    <a:pt x="2316832" y="967653"/>
                  </a:lnTo>
                  <a:cubicBezTo>
                    <a:pt x="1506455" y="345353"/>
                    <a:pt x="962777" y="396153"/>
                    <a:pt x="228600" y="967653"/>
                  </a:cubicBezTo>
                  <a:lnTo>
                    <a:pt x="0" y="47629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4" name="矩形 2"/>
            <p:cNvSpPr/>
            <p:nvPr/>
          </p:nvSpPr>
          <p:spPr>
            <a:xfrm>
              <a:off x="5507876" y="2320882"/>
              <a:ext cx="2138972" cy="754768"/>
            </a:xfrm>
            <a:custGeom>
              <a:avLst/>
              <a:gdLst>
                <a:gd name="connsiteX0" fmla="*/ 0 w 2088232"/>
                <a:gd name="connsiteY0" fmla="*/ 0 h 504056"/>
                <a:gd name="connsiteX1" fmla="*/ 2088232 w 2088232"/>
                <a:gd name="connsiteY1" fmla="*/ 0 h 504056"/>
                <a:gd name="connsiteX2" fmla="*/ 2088232 w 2088232"/>
                <a:gd name="connsiteY2" fmla="*/ 504056 h 504056"/>
                <a:gd name="connsiteX3" fmla="*/ 0 w 2088232"/>
                <a:gd name="connsiteY3" fmla="*/ 504056 h 504056"/>
                <a:gd name="connsiteX4" fmla="*/ 0 w 2088232"/>
                <a:gd name="connsiteY4" fmla="*/ 0 h 504056"/>
                <a:gd name="connsiteX0-1" fmla="*/ 0 w 2316832"/>
                <a:gd name="connsiteY0-2" fmla="*/ 12700 h 504056"/>
                <a:gd name="connsiteX1-3" fmla="*/ 2316832 w 2316832"/>
                <a:gd name="connsiteY1-4" fmla="*/ 0 h 504056"/>
                <a:gd name="connsiteX2-5" fmla="*/ 2316832 w 2316832"/>
                <a:gd name="connsiteY2-6" fmla="*/ 504056 h 504056"/>
                <a:gd name="connsiteX3-7" fmla="*/ 228600 w 2316832"/>
                <a:gd name="connsiteY3-8" fmla="*/ 504056 h 504056"/>
                <a:gd name="connsiteX4-9" fmla="*/ 0 w 2316832"/>
                <a:gd name="connsiteY4-10" fmla="*/ 12700 h 504056"/>
                <a:gd name="connsiteX0-11" fmla="*/ 0 w 2570832"/>
                <a:gd name="connsiteY0-12" fmla="*/ 0 h 491356"/>
                <a:gd name="connsiteX1-13" fmla="*/ 2570832 w 2570832"/>
                <a:gd name="connsiteY1-14" fmla="*/ 0 h 491356"/>
                <a:gd name="connsiteX2-15" fmla="*/ 2316832 w 2570832"/>
                <a:gd name="connsiteY2-16" fmla="*/ 491356 h 491356"/>
                <a:gd name="connsiteX3-17" fmla="*/ 228600 w 2570832"/>
                <a:gd name="connsiteY3-18" fmla="*/ 491356 h 491356"/>
                <a:gd name="connsiteX4-19" fmla="*/ 0 w 2570832"/>
                <a:gd name="connsiteY4-20" fmla="*/ 0 h 491356"/>
                <a:gd name="connsiteX0-21" fmla="*/ 0 w 2570832"/>
                <a:gd name="connsiteY0-22" fmla="*/ 152400 h 643756"/>
                <a:gd name="connsiteX1-23" fmla="*/ 2570832 w 2570832"/>
                <a:gd name="connsiteY1-24" fmla="*/ 152400 h 643756"/>
                <a:gd name="connsiteX2-25" fmla="*/ 2316832 w 2570832"/>
                <a:gd name="connsiteY2-26" fmla="*/ 643756 h 643756"/>
                <a:gd name="connsiteX3-27" fmla="*/ 228600 w 2570832"/>
                <a:gd name="connsiteY3-28" fmla="*/ 643756 h 643756"/>
                <a:gd name="connsiteX4-29" fmla="*/ 0 w 2570832"/>
                <a:gd name="connsiteY4-30" fmla="*/ 152400 h 643756"/>
                <a:gd name="connsiteX0-31" fmla="*/ 0 w 2570832"/>
                <a:gd name="connsiteY0-32" fmla="*/ 296493 h 787849"/>
                <a:gd name="connsiteX1-33" fmla="*/ 2570832 w 2570832"/>
                <a:gd name="connsiteY1-34" fmla="*/ 296493 h 787849"/>
                <a:gd name="connsiteX2-35" fmla="*/ 2316832 w 2570832"/>
                <a:gd name="connsiteY2-36" fmla="*/ 787849 h 787849"/>
                <a:gd name="connsiteX3-37" fmla="*/ 228600 w 2570832"/>
                <a:gd name="connsiteY3-38" fmla="*/ 787849 h 787849"/>
                <a:gd name="connsiteX4-39" fmla="*/ 0 w 2570832"/>
                <a:gd name="connsiteY4-40" fmla="*/ 296493 h 787849"/>
                <a:gd name="connsiteX0-41" fmla="*/ 0 w 2570832"/>
                <a:gd name="connsiteY0-42" fmla="*/ 402790 h 894146"/>
                <a:gd name="connsiteX1-43" fmla="*/ 2570832 w 2570832"/>
                <a:gd name="connsiteY1-44" fmla="*/ 402790 h 894146"/>
                <a:gd name="connsiteX2-45" fmla="*/ 2316832 w 2570832"/>
                <a:gd name="connsiteY2-46" fmla="*/ 894146 h 894146"/>
                <a:gd name="connsiteX3-47" fmla="*/ 228600 w 2570832"/>
                <a:gd name="connsiteY3-48" fmla="*/ 894146 h 894146"/>
                <a:gd name="connsiteX4-49" fmla="*/ 0 w 2570832"/>
                <a:gd name="connsiteY4-50" fmla="*/ 402790 h 894146"/>
                <a:gd name="connsiteX0-51" fmla="*/ 0 w 2570832"/>
                <a:gd name="connsiteY0-52" fmla="*/ 476297 h 967653"/>
                <a:gd name="connsiteX1-53" fmla="*/ 2570832 w 2570832"/>
                <a:gd name="connsiteY1-54" fmla="*/ 476297 h 967653"/>
                <a:gd name="connsiteX2-55" fmla="*/ 2316832 w 2570832"/>
                <a:gd name="connsiteY2-56" fmla="*/ 967653 h 967653"/>
                <a:gd name="connsiteX3-57" fmla="*/ 228600 w 2570832"/>
                <a:gd name="connsiteY3-58" fmla="*/ 967653 h 967653"/>
                <a:gd name="connsiteX4-59" fmla="*/ 0 w 2570832"/>
                <a:gd name="connsiteY4-60" fmla="*/ 476297 h 967653"/>
                <a:gd name="connsiteX0-61" fmla="*/ 0 w 2570832"/>
                <a:gd name="connsiteY0-62" fmla="*/ 476297 h 967653"/>
                <a:gd name="connsiteX1-63" fmla="*/ 2570832 w 2570832"/>
                <a:gd name="connsiteY1-64" fmla="*/ 476297 h 967653"/>
                <a:gd name="connsiteX2-65" fmla="*/ 2316832 w 2570832"/>
                <a:gd name="connsiteY2-66" fmla="*/ 967653 h 967653"/>
                <a:gd name="connsiteX3-67" fmla="*/ 228600 w 2570832"/>
                <a:gd name="connsiteY3-68" fmla="*/ 967653 h 967653"/>
                <a:gd name="connsiteX4-69" fmla="*/ 0 w 2570832"/>
                <a:gd name="connsiteY4-70" fmla="*/ 476297 h 967653"/>
                <a:gd name="connsiteX0-71" fmla="*/ 0 w 2570832"/>
                <a:gd name="connsiteY0-72" fmla="*/ 476297 h 967653"/>
                <a:gd name="connsiteX1-73" fmla="*/ 2570832 w 2570832"/>
                <a:gd name="connsiteY1-74" fmla="*/ 476297 h 967653"/>
                <a:gd name="connsiteX2-75" fmla="*/ 2316832 w 2570832"/>
                <a:gd name="connsiteY2-76" fmla="*/ 967653 h 967653"/>
                <a:gd name="connsiteX3-77" fmla="*/ 228600 w 2570832"/>
                <a:gd name="connsiteY3-78" fmla="*/ 967653 h 967653"/>
                <a:gd name="connsiteX4-79" fmla="*/ 0 w 2570832"/>
                <a:gd name="connsiteY4-80" fmla="*/ 476297 h 967653"/>
                <a:gd name="connsiteX0-81" fmla="*/ 0 w 2570832"/>
                <a:gd name="connsiteY0-82" fmla="*/ 476297 h 967653"/>
                <a:gd name="connsiteX1-83" fmla="*/ 2570832 w 2570832"/>
                <a:gd name="connsiteY1-84" fmla="*/ 476297 h 967653"/>
                <a:gd name="connsiteX2-85" fmla="*/ 2316832 w 2570832"/>
                <a:gd name="connsiteY2-86" fmla="*/ 967653 h 967653"/>
                <a:gd name="connsiteX3-87" fmla="*/ 228600 w 2570832"/>
                <a:gd name="connsiteY3-88" fmla="*/ 967653 h 967653"/>
                <a:gd name="connsiteX4-89" fmla="*/ 0 w 2570832"/>
                <a:gd name="connsiteY4-90" fmla="*/ 476297 h 967653"/>
              </a:gdLst>
              <a:ahLst/>
              <a:cxnLst>
                <a:cxn ang="0">
                  <a:pos x="connsiteX0-81" y="connsiteY0-82"/>
                </a:cxn>
                <a:cxn ang="0">
                  <a:pos x="connsiteX1-83" y="connsiteY1-84"/>
                </a:cxn>
                <a:cxn ang="0">
                  <a:pos x="connsiteX2-85" y="connsiteY2-86"/>
                </a:cxn>
                <a:cxn ang="0">
                  <a:pos x="connsiteX3-87" y="connsiteY3-88"/>
                </a:cxn>
                <a:cxn ang="0">
                  <a:pos x="connsiteX4-89" y="connsiteY4-90"/>
                </a:cxn>
              </a:cxnLst>
              <a:rect l="l" t="t" r="r" b="b"/>
              <a:pathLst>
                <a:path w="2570832" h="967653">
                  <a:moveTo>
                    <a:pt x="0" y="476297"/>
                  </a:moveTo>
                  <a:cubicBezTo>
                    <a:pt x="844244" y="-171403"/>
                    <a:pt x="1650388" y="-146003"/>
                    <a:pt x="2570832" y="476297"/>
                  </a:cubicBezTo>
                  <a:lnTo>
                    <a:pt x="2316832" y="967653"/>
                  </a:lnTo>
                  <a:cubicBezTo>
                    <a:pt x="1506455" y="345353"/>
                    <a:pt x="962777" y="396153"/>
                    <a:pt x="228600" y="967653"/>
                  </a:cubicBezTo>
                  <a:lnTo>
                    <a:pt x="0" y="47629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" name="矩形 2"/>
            <p:cNvSpPr/>
            <p:nvPr/>
          </p:nvSpPr>
          <p:spPr>
            <a:xfrm>
              <a:off x="1510718" y="2320882"/>
              <a:ext cx="2138972" cy="754768"/>
            </a:xfrm>
            <a:custGeom>
              <a:avLst/>
              <a:gdLst>
                <a:gd name="connsiteX0" fmla="*/ 0 w 2088232"/>
                <a:gd name="connsiteY0" fmla="*/ 0 h 504056"/>
                <a:gd name="connsiteX1" fmla="*/ 2088232 w 2088232"/>
                <a:gd name="connsiteY1" fmla="*/ 0 h 504056"/>
                <a:gd name="connsiteX2" fmla="*/ 2088232 w 2088232"/>
                <a:gd name="connsiteY2" fmla="*/ 504056 h 504056"/>
                <a:gd name="connsiteX3" fmla="*/ 0 w 2088232"/>
                <a:gd name="connsiteY3" fmla="*/ 504056 h 504056"/>
                <a:gd name="connsiteX4" fmla="*/ 0 w 2088232"/>
                <a:gd name="connsiteY4" fmla="*/ 0 h 504056"/>
                <a:gd name="connsiteX0-1" fmla="*/ 0 w 2316832"/>
                <a:gd name="connsiteY0-2" fmla="*/ 12700 h 504056"/>
                <a:gd name="connsiteX1-3" fmla="*/ 2316832 w 2316832"/>
                <a:gd name="connsiteY1-4" fmla="*/ 0 h 504056"/>
                <a:gd name="connsiteX2-5" fmla="*/ 2316832 w 2316832"/>
                <a:gd name="connsiteY2-6" fmla="*/ 504056 h 504056"/>
                <a:gd name="connsiteX3-7" fmla="*/ 228600 w 2316832"/>
                <a:gd name="connsiteY3-8" fmla="*/ 504056 h 504056"/>
                <a:gd name="connsiteX4-9" fmla="*/ 0 w 2316832"/>
                <a:gd name="connsiteY4-10" fmla="*/ 12700 h 504056"/>
                <a:gd name="connsiteX0-11" fmla="*/ 0 w 2570832"/>
                <a:gd name="connsiteY0-12" fmla="*/ 0 h 491356"/>
                <a:gd name="connsiteX1-13" fmla="*/ 2570832 w 2570832"/>
                <a:gd name="connsiteY1-14" fmla="*/ 0 h 491356"/>
                <a:gd name="connsiteX2-15" fmla="*/ 2316832 w 2570832"/>
                <a:gd name="connsiteY2-16" fmla="*/ 491356 h 491356"/>
                <a:gd name="connsiteX3-17" fmla="*/ 228600 w 2570832"/>
                <a:gd name="connsiteY3-18" fmla="*/ 491356 h 491356"/>
                <a:gd name="connsiteX4-19" fmla="*/ 0 w 2570832"/>
                <a:gd name="connsiteY4-20" fmla="*/ 0 h 491356"/>
                <a:gd name="connsiteX0-21" fmla="*/ 0 w 2570832"/>
                <a:gd name="connsiteY0-22" fmla="*/ 152400 h 643756"/>
                <a:gd name="connsiteX1-23" fmla="*/ 2570832 w 2570832"/>
                <a:gd name="connsiteY1-24" fmla="*/ 152400 h 643756"/>
                <a:gd name="connsiteX2-25" fmla="*/ 2316832 w 2570832"/>
                <a:gd name="connsiteY2-26" fmla="*/ 643756 h 643756"/>
                <a:gd name="connsiteX3-27" fmla="*/ 228600 w 2570832"/>
                <a:gd name="connsiteY3-28" fmla="*/ 643756 h 643756"/>
                <a:gd name="connsiteX4-29" fmla="*/ 0 w 2570832"/>
                <a:gd name="connsiteY4-30" fmla="*/ 152400 h 643756"/>
                <a:gd name="connsiteX0-31" fmla="*/ 0 w 2570832"/>
                <a:gd name="connsiteY0-32" fmla="*/ 296493 h 787849"/>
                <a:gd name="connsiteX1-33" fmla="*/ 2570832 w 2570832"/>
                <a:gd name="connsiteY1-34" fmla="*/ 296493 h 787849"/>
                <a:gd name="connsiteX2-35" fmla="*/ 2316832 w 2570832"/>
                <a:gd name="connsiteY2-36" fmla="*/ 787849 h 787849"/>
                <a:gd name="connsiteX3-37" fmla="*/ 228600 w 2570832"/>
                <a:gd name="connsiteY3-38" fmla="*/ 787849 h 787849"/>
                <a:gd name="connsiteX4-39" fmla="*/ 0 w 2570832"/>
                <a:gd name="connsiteY4-40" fmla="*/ 296493 h 787849"/>
                <a:gd name="connsiteX0-41" fmla="*/ 0 w 2570832"/>
                <a:gd name="connsiteY0-42" fmla="*/ 402790 h 894146"/>
                <a:gd name="connsiteX1-43" fmla="*/ 2570832 w 2570832"/>
                <a:gd name="connsiteY1-44" fmla="*/ 402790 h 894146"/>
                <a:gd name="connsiteX2-45" fmla="*/ 2316832 w 2570832"/>
                <a:gd name="connsiteY2-46" fmla="*/ 894146 h 894146"/>
                <a:gd name="connsiteX3-47" fmla="*/ 228600 w 2570832"/>
                <a:gd name="connsiteY3-48" fmla="*/ 894146 h 894146"/>
                <a:gd name="connsiteX4-49" fmla="*/ 0 w 2570832"/>
                <a:gd name="connsiteY4-50" fmla="*/ 402790 h 894146"/>
                <a:gd name="connsiteX0-51" fmla="*/ 0 w 2570832"/>
                <a:gd name="connsiteY0-52" fmla="*/ 476297 h 967653"/>
                <a:gd name="connsiteX1-53" fmla="*/ 2570832 w 2570832"/>
                <a:gd name="connsiteY1-54" fmla="*/ 476297 h 967653"/>
                <a:gd name="connsiteX2-55" fmla="*/ 2316832 w 2570832"/>
                <a:gd name="connsiteY2-56" fmla="*/ 967653 h 967653"/>
                <a:gd name="connsiteX3-57" fmla="*/ 228600 w 2570832"/>
                <a:gd name="connsiteY3-58" fmla="*/ 967653 h 967653"/>
                <a:gd name="connsiteX4-59" fmla="*/ 0 w 2570832"/>
                <a:gd name="connsiteY4-60" fmla="*/ 476297 h 967653"/>
                <a:gd name="connsiteX0-61" fmla="*/ 0 w 2570832"/>
                <a:gd name="connsiteY0-62" fmla="*/ 476297 h 967653"/>
                <a:gd name="connsiteX1-63" fmla="*/ 2570832 w 2570832"/>
                <a:gd name="connsiteY1-64" fmla="*/ 476297 h 967653"/>
                <a:gd name="connsiteX2-65" fmla="*/ 2316832 w 2570832"/>
                <a:gd name="connsiteY2-66" fmla="*/ 967653 h 967653"/>
                <a:gd name="connsiteX3-67" fmla="*/ 228600 w 2570832"/>
                <a:gd name="connsiteY3-68" fmla="*/ 967653 h 967653"/>
                <a:gd name="connsiteX4-69" fmla="*/ 0 w 2570832"/>
                <a:gd name="connsiteY4-70" fmla="*/ 476297 h 967653"/>
                <a:gd name="connsiteX0-71" fmla="*/ 0 w 2570832"/>
                <a:gd name="connsiteY0-72" fmla="*/ 476297 h 967653"/>
                <a:gd name="connsiteX1-73" fmla="*/ 2570832 w 2570832"/>
                <a:gd name="connsiteY1-74" fmla="*/ 476297 h 967653"/>
                <a:gd name="connsiteX2-75" fmla="*/ 2316832 w 2570832"/>
                <a:gd name="connsiteY2-76" fmla="*/ 967653 h 967653"/>
                <a:gd name="connsiteX3-77" fmla="*/ 228600 w 2570832"/>
                <a:gd name="connsiteY3-78" fmla="*/ 967653 h 967653"/>
                <a:gd name="connsiteX4-79" fmla="*/ 0 w 2570832"/>
                <a:gd name="connsiteY4-80" fmla="*/ 476297 h 967653"/>
                <a:gd name="connsiteX0-81" fmla="*/ 0 w 2570832"/>
                <a:gd name="connsiteY0-82" fmla="*/ 476297 h 967653"/>
                <a:gd name="connsiteX1-83" fmla="*/ 2570832 w 2570832"/>
                <a:gd name="connsiteY1-84" fmla="*/ 476297 h 967653"/>
                <a:gd name="connsiteX2-85" fmla="*/ 2316832 w 2570832"/>
                <a:gd name="connsiteY2-86" fmla="*/ 967653 h 967653"/>
                <a:gd name="connsiteX3-87" fmla="*/ 228600 w 2570832"/>
                <a:gd name="connsiteY3-88" fmla="*/ 967653 h 967653"/>
                <a:gd name="connsiteX4-89" fmla="*/ 0 w 2570832"/>
                <a:gd name="connsiteY4-90" fmla="*/ 476297 h 967653"/>
              </a:gdLst>
              <a:ahLst/>
              <a:cxnLst>
                <a:cxn ang="0">
                  <a:pos x="connsiteX0-81" y="connsiteY0-82"/>
                </a:cxn>
                <a:cxn ang="0">
                  <a:pos x="connsiteX1-83" y="connsiteY1-84"/>
                </a:cxn>
                <a:cxn ang="0">
                  <a:pos x="connsiteX2-85" y="connsiteY2-86"/>
                </a:cxn>
                <a:cxn ang="0">
                  <a:pos x="connsiteX3-87" y="connsiteY3-88"/>
                </a:cxn>
                <a:cxn ang="0">
                  <a:pos x="connsiteX4-89" y="connsiteY4-90"/>
                </a:cxn>
              </a:cxnLst>
              <a:rect l="l" t="t" r="r" b="b"/>
              <a:pathLst>
                <a:path w="2570832" h="967653">
                  <a:moveTo>
                    <a:pt x="0" y="476297"/>
                  </a:moveTo>
                  <a:cubicBezTo>
                    <a:pt x="844244" y="-171403"/>
                    <a:pt x="1650388" y="-146003"/>
                    <a:pt x="2570832" y="476297"/>
                  </a:cubicBezTo>
                  <a:lnTo>
                    <a:pt x="2316832" y="967653"/>
                  </a:lnTo>
                  <a:cubicBezTo>
                    <a:pt x="1506455" y="345353"/>
                    <a:pt x="962777" y="396153"/>
                    <a:pt x="228600" y="967653"/>
                  </a:cubicBezTo>
                  <a:lnTo>
                    <a:pt x="0" y="4762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6" name="椭圆 5"/>
          <p:cNvSpPr/>
          <p:nvPr/>
        </p:nvSpPr>
        <p:spPr>
          <a:xfrm>
            <a:off x="2626947" y="4319865"/>
            <a:ext cx="1159179" cy="11595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8441883" y="4254271"/>
            <a:ext cx="1159179" cy="115953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562971" y="2392240"/>
            <a:ext cx="1159179" cy="115953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899287" y="2490816"/>
            <a:ext cx="2809107" cy="5487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619035" y="2490816"/>
            <a:ext cx="2806992" cy="5487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708395" y="4893287"/>
            <a:ext cx="2806992" cy="5487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</a:t>
            </a:r>
          </a:p>
        </p:txBody>
      </p:sp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2888023" y="4593005"/>
            <a:ext cx="611536" cy="614424"/>
            <a:chOff x="4935" y="-89"/>
            <a:chExt cx="1358" cy="1364"/>
          </a:xfrm>
          <a:solidFill>
            <a:schemeClr val="bg1">
              <a:lumMod val="95000"/>
            </a:schemeClr>
          </a:solidFill>
        </p:grpSpPr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5027" y="479"/>
              <a:ext cx="1250" cy="796"/>
            </a:xfrm>
            <a:custGeom>
              <a:avLst/>
              <a:gdLst>
                <a:gd name="T0" fmla="*/ 1761 w 3750"/>
                <a:gd name="T1" fmla="*/ 1309 h 2387"/>
                <a:gd name="T2" fmla="*/ 1672 w 3750"/>
                <a:gd name="T3" fmla="*/ 1309 h 2387"/>
                <a:gd name="T4" fmla="*/ 1627 w 3750"/>
                <a:gd name="T5" fmla="*/ 1312 h 2387"/>
                <a:gd name="T6" fmla="*/ 1447 w 3750"/>
                <a:gd name="T7" fmla="*/ 1297 h 2387"/>
                <a:gd name="T8" fmla="*/ 1662 w 3750"/>
                <a:gd name="T9" fmla="*/ 1258 h 2387"/>
                <a:gd name="T10" fmla="*/ 3081 w 3750"/>
                <a:gd name="T11" fmla="*/ 648 h 2387"/>
                <a:gd name="T12" fmla="*/ 3373 w 3750"/>
                <a:gd name="T13" fmla="*/ 551 h 2387"/>
                <a:gd name="T14" fmla="*/ 3288 w 3750"/>
                <a:gd name="T15" fmla="*/ 700 h 2387"/>
                <a:gd name="T16" fmla="*/ 3323 w 3750"/>
                <a:gd name="T17" fmla="*/ 626 h 2387"/>
                <a:gd name="T18" fmla="*/ 3441 w 3750"/>
                <a:gd name="T19" fmla="*/ 545 h 2387"/>
                <a:gd name="T20" fmla="*/ 1031 w 3750"/>
                <a:gd name="T21" fmla="*/ 465 h 2387"/>
                <a:gd name="T22" fmla="*/ 2867 w 3750"/>
                <a:gd name="T23" fmla="*/ 368 h 2387"/>
                <a:gd name="T24" fmla="*/ 2839 w 3750"/>
                <a:gd name="T25" fmla="*/ 368 h 2387"/>
                <a:gd name="T26" fmla="*/ 3370 w 3750"/>
                <a:gd name="T27" fmla="*/ 738 h 2387"/>
                <a:gd name="T28" fmla="*/ 3235 w 3750"/>
                <a:gd name="T29" fmla="*/ 606 h 2387"/>
                <a:gd name="T30" fmla="*/ 3239 w 3750"/>
                <a:gd name="T31" fmla="*/ 248 h 2387"/>
                <a:gd name="T32" fmla="*/ 2909 w 3750"/>
                <a:gd name="T33" fmla="*/ 356 h 2387"/>
                <a:gd name="T34" fmla="*/ 2882 w 3750"/>
                <a:gd name="T35" fmla="*/ 474 h 2387"/>
                <a:gd name="T36" fmla="*/ 2879 w 3750"/>
                <a:gd name="T37" fmla="*/ 357 h 2387"/>
                <a:gd name="T38" fmla="*/ 2878 w 3750"/>
                <a:gd name="T39" fmla="*/ 230 h 2387"/>
                <a:gd name="T40" fmla="*/ 795 w 3750"/>
                <a:gd name="T41" fmla="*/ 182 h 2387"/>
                <a:gd name="T42" fmla="*/ 3208 w 3750"/>
                <a:gd name="T43" fmla="*/ 125 h 2387"/>
                <a:gd name="T44" fmla="*/ 1293 w 3750"/>
                <a:gd name="T45" fmla="*/ 648 h 2387"/>
                <a:gd name="T46" fmla="*/ 1343 w 3750"/>
                <a:gd name="T47" fmla="*/ 816 h 2387"/>
                <a:gd name="T48" fmla="*/ 1469 w 3750"/>
                <a:gd name="T49" fmla="*/ 770 h 2387"/>
                <a:gd name="T50" fmla="*/ 1447 w 3750"/>
                <a:gd name="T51" fmla="*/ 830 h 2387"/>
                <a:gd name="T52" fmla="*/ 1666 w 3750"/>
                <a:gd name="T53" fmla="*/ 845 h 2387"/>
                <a:gd name="T54" fmla="*/ 1596 w 3750"/>
                <a:gd name="T55" fmla="*/ 1016 h 2387"/>
                <a:gd name="T56" fmla="*/ 1465 w 3750"/>
                <a:gd name="T57" fmla="*/ 1203 h 2387"/>
                <a:gd name="T58" fmla="*/ 1241 w 3750"/>
                <a:gd name="T59" fmla="*/ 1132 h 2387"/>
                <a:gd name="T60" fmla="*/ 1194 w 3750"/>
                <a:gd name="T61" fmla="*/ 1350 h 2387"/>
                <a:gd name="T62" fmla="*/ 1346 w 3750"/>
                <a:gd name="T63" fmla="*/ 1350 h 2387"/>
                <a:gd name="T64" fmla="*/ 1448 w 3750"/>
                <a:gd name="T65" fmla="*/ 1500 h 2387"/>
                <a:gd name="T66" fmla="*/ 1693 w 3750"/>
                <a:gd name="T67" fmla="*/ 1448 h 2387"/>
                <a:gd name="T68" fmla="*/ 1723 w 3750"/>
                <a:gd name="T69" fmla="*/ 1460 h 2387"/>
                <a:gd name="T70" fmla="*/ 1863 w 3750"/>
                <a:gd name="T71" fmla="*/ 1465 h 2387"/>
                <a:gd name="T72" fmla="*/ 1960 w 3750"/>
                <a:gd name="T73" fmla="*/ 1524 h 2387"/>
                <a:gd name="T74" fmla="*/ 1977 w 3750"/>
                <a:gd name="T75" fmla="*/ 1959 h 2387"/>
                <a:gd name="T76" fmla="*/ 1866 w 3750"/>
                <a:gd name="T77" fmla="*/ 2039 h 2387"/>
                <a:gd name="T78" fmla="*/ 1809 w 3750"/>
                <a:gd name="T79" fmla="*/ 2081 h 2387"/>
                <a:gd name="T80" fmla="*/ 1798 w 3750"/>
                <a:gd name="T81" fmla="*/ 2144 h 2387"/>
                <a:gd name="T82" fmla="*/ 1688 w 3750"/>
                <a:gd name="T83" fmla="*/ 2111 h 2387"/>
                <a:gd name="T84" fmla="*/ 1675 w 3750"/>
                <a:gd name="T85" fmla="*/ 2053 h 2387"/>
                <a:gd name="T86" fmla="*/ 1687 w 3750"/>
                <a:gd name="T87" fmla="*/ 1938 h 2387"/>
                <a:gd name="T88" fmla="*/ 1616 w 3750"/>
                <a:gd name="T89" fmla="*/ 1846 h 2387"/>
                <a:gd name="T90" fmla="*/ 1480 w 3750"/>
                <a:gd name="T91" fmla="*/ 1720 h 2387"/>
                <a:gd name="T92" fmla="*/ 1498 w 3750"/>
                <a:gd name="T93" fmla="*/ 1649 h 2387"/>
                <a:gd name="T94" fmla="*/ 1552 w 3750"/>
                <a:gd name="T95" fmla="*/ 1545 h 2387"/>
                <a:gd name="T96" fmla="*/ 1316 w 3750"/>
                <a:gd name="T97" fmla="*/ 1455 h 2387"/>
                <a:gd name="T98" fmla="*/ 967 w 3750"/>
                <a:gd name="T99" fmla="*/ 1287 h 2387"/>
                <a:gd name="T100" fmla="*/ 840 w 3750"/>
                <a:gd name="T101" fmla="*/ 1179 h 2387"/>
                <a:gd name="T102" fmla="*/ 775 w 3750"/>
                <a:gd name="T103" fmla="*/ 1128 h 2387"/>
                <a:gd name="T104" fmla="*/ 528 w 3750"/>
                <a:gd name="T105" fmla="*/ 581 h 2387"/>
                <a:gd name="T106" fmla="*/ 446 w 3750"/>
                <a:gd name="T107" fmla="*/ 389 h 2387"/>
                <a:gd name="T108" fmla="*/ 391 w 3750"/>
                <a:gd name="T109" fmla="*/ 276 h 2387"/>
                <a:gd name="T110" fmla="*/ 330 w 3750"/>
                <a:gd name="T111" fmla="*/ 184 h 2387"/>
                <a:gd name="T112" fmla="*/ 196 w 3750"/>
                <a:gd name="T113" fmla="*/ 148 h 2387"/>
                <a:gd name="T114" fmla="*/ 159 w 3750"/>
                <a:gd name="T115" fmla="*/ 128 h 2387"/>
                <a:gd name="T116" fmla="*/ 61 w 3750"/>
                <a:gd name="T117" fmla="*/ 322 h 2387"/>
                <a:gd name="T118" fmla="*/ 76 w 3750"/>
                <a:gd name="T119" fmla="*/ 219 h 2387"/>
                <a:gd name="T120" fmla="*/ 35 w 3750"/>
                <a:gd name="T121" fmla="*/ 181 h 2387"/>
                <a:gd name="T122" fmla="*/ 5 w 3750"/>
                <a:gd name="T123" fmla="*/ 117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50" h="2387">
                  <a:moveTo>
                    <a:pt x="1692" y="2101"/>
                  </a:moveTo>
                  <a:lnTo>
                    <a:pt x="1693" y="2101"/>
                  </a:lnTo>
                  <a:lnTo>
                    <a:pt x="1695" y="2102"/>
                  </a:lnTo>
                  <a:lnTo>
                    <a:pt x="1696" y="2102"/>
                  </a:lnTo>
                  <a:lnTo>
                    <a:pt x="1696" y="2103"/>
                  </a:lnTo>
                  <a:lnTo>
                    <a:pt x="1696" y="2103"/>
                  </a:lnTo>
                  <a:lnTo>
                    <a:pt x="1698" y="2104"/>
                  </a:lnTo>
                  <a:lnTo>
                    <a:pt x="1699" y="2104"/>
                  </a:lnTo>
                  <a:lnTo>
                    <a:pt x="1699" y="2107"/>
                  </a:lnTo>
                  <a:lnTo>
                    <a:pt x="1698" y="2108"/>
                  </a:lnTo>
                  <a:lnTo>
                    <a:pt x="1698" y="2108"/>
                  </a:lnTo>
                  <a:lnTo>
                    <a:pt x="1697" y="2109"/>
                  </a:lnTo>
                  <a:lnTo>
                    <a:pt x="1696" y="2108"/>
                  </a:lnTo>
                  <a:lnTo>
                    <a:pt x="1695" y="2107"/>
                  </a:lnTo>
                  <a:lnTo>
                    <a:pt x="1693" y="2108"/>
                  </a:lnTo>
                  <a:lnTo>
                    <a:pt x="1692" y="2108"/>
                  </a:lnTo>
                  <a:lnTo>
                    <a:pt x="1692" y="2108"/>
                  </a:lnTo>
                  <a:lnTo>
                    <a:pt x="1692" y="2107"/>
                  </a:lnTo>
                  <a:lnTo>
                    <a:pt x="1691" y="2104"/>
                  </a:lnTo>
                  <a:lnTo>
                    <a:pt x="1691" y="2103"/>
                  </a:lnTo>
                  <a:lnTo>
                    <a:pt x="1692" y="2102"/>
                  </a:lnTo>
                  <a:lnTo>
                    <a:pt x="1692" y="2101"/>
                  </a:lnTo>
                  <a:close/>
                  <a:moveTo>
                    <a:pt x="1896" y="1295"/>
                  </a:moveTo>
                  <a:lnTo>
                    <a:pt x="1898" y="1295"/>
                  </a:lnTo>
                  <a:lnTo>
                    <a:pt x="1898" y="1296"/>
                  </a:lnTo>
                  <a:lnTo>
                    <a:pt x="1896" y="1299"/>
                  </a:lnTo>
                  <a:lnTo>
                    <a:pt x="1895" y="1301"/>
                  </a:lnTo>
                  <a:lnTo>
                    <a:pt x="1894" y="1302"/>
                  </a:lnTo>
                  <a:lnTo>
                    <a:pt x="1893" y="1302"/>
                  </a:lnTo>
                  <a:lnTo>
                    <a:pt x="1891" y="1302"/>
                  </a:lnTo>
                  <a:lnTo>
                    <a:pt x="1890" y="1300"/>
                  </a:lnTo>
                  <a:lnTo>
                    <a:pt x="1891" y="1297"/>
                  </a:lnTo>
                  <a:lnTo>
                    <a:pt x="1893" y="1296"/>
                  </a:lnTo>
                  <a:lnTo>
                    <a:pt x="1895" y="1295"/>
                  </a:lnTo>
                  <a:lnTo>
                    <a:pt x="1896" y="1295"/>
                  </a:lnTo>
                  <a:close/>
                  <a:moveTo>
                    <a:pt x="1742" y="1286"/>
                  </a:moveTo>
                  <a:lnTo>
                    <a:pt x="1743" y="1286"/>
                  </a:lnTo>
                  <a:lnTo>
                    <a:pt x="1744" y="1287"/>
                  </a:lnTo>
                  <a:lnTo>
                    <a:pt x="1746" y="1289"/>
                  </a:lnTo>
                  <a:lnTo>
                    <a:pt x="1747" y="1290"/>
                  </a:lnTo>
                  <a:lnTo>
                    <a:pt x="1748" y="1291"/>
                  </a:lnTo>
                  <a:lnTo>
                    <a:pt x="1749" y="1291"/>
                  </a:lnTo>
                  <a:lnTo>
                    <a:pt x="1751" y="1294"/>
                  </a:lnTo>
                  <a:lnTo>
                    <a:pt x="1752" y="1295"/>
                  </a:lnTo>
                  <a:lnTo>
                    <a:pt x="1753" y="1296"/>
                  </a:lnTo>
                  <a:lnTo>
                    <a:pt x="1754" y="1299"/>
                  </a:lnTo>
                  <a:lnTo>
                    <a:pt x="1756" y="1299"/>
                  </a:lnTo>
                  <a:lnTo>
                    <a:pt x="1758" y="1300"/>
                  </a:lnTo>
                  <a:lnTo>
                    <a:pt x="1767" y="1300"/>
                  </a:lnTo>
                  <a:lnTo>
                    <a:pt x="1770" y="1300"/>
                  </a:lnTo>
                  <a:lnTo>
                    <a:pt x="1770" y="1301"/>
                  </a:lnTo>
                  <a:lnTo>
                    <a:pt x="1770" y="1302"/>
                  </a:lnTo>
                  <a:lnTo>
                    <a:pt x="1768" y="1304"/>
                  </a:lnTo>
                  <a:lnTo>
                    <a:pt x="1767" y="1305"/>
                  </a:lnTo>
                  <a:lnTo>
                    <a:pt x="1763" y="1307"/>
                  </a:lnTo>
                  <a:lnTo>
                    <a:pt x="1761" y="1309"/>
                  </a:lnTo>
                  <a:lnTo>
                    <a:pt x="1759" y="1309"/>
                  </a:lnTo>
                  <a:lnTo>
                    <a:pt x="1758" y="1310"/>
                  </a:lnTo>
                  <a:lnTo>
                    <a:pt x="1749" y="1312"/>
                  </a:lnTo>
                  <a:lnTo>
                    <a:pt x="1742" y="1315"/>
                  </a:lnTo>
                  <a:lnTo>
                    <a:pt x="1734" y="1315"/>
                  </a:lnTo>
                  <a:lnTo>
                    <a:pt x="1732" y="1315"/>
                  </a:lnTo>
                  <a:lnTo>
                    <a:pt x="1729" y="1316"/>
                  </a:lnTo>
                  <a:lnTo>
                    <a:pt x="1727" y="1316"/>
                  </a:lnTo>
                  <a:lnTo>
                    <a:pt x="1724" y="1318"/>
                  </a:lnTo>
                  <a:lnTo>
                    <a:pt x="1723" y="1320"/>
                  </a:lnTo>
                  <a:lnTo>
                    <a:pt x="1723" y="1321"/>
                  </a:lnTo>
                  <a:lnTo>
                    <a:pt x="1723" y="1322"/>
                  </a:lnTo>
                  <a:lnTo>
                    <a:pt x="1722" y="1322"/>
                  </a:lnTo>
                  <a:lnTo>
                    <a:pt x="1721" y="1323"/>
                  </a:lnTo>
                  <a:lnTo>
                    <a:pt x="1719" y="1323"/>
                  </a:lnTo>
                  <a:lnTo>
                    <a:pt x="1717" y="1326"/>
                  </a:lnTo>
                  <a:lnTo>
                    <a:pt x="1714" y="1328"/>
                  </a:lnTo>
                  <a:lnTo>
                    <a:pt x="1713" y="1331"/>
                  </a:lnTo>
                  <a:lnTo>
                    <a:pt x="1712" y="1333"/>
                  </a:lnTo>
                  <a:lnTo>
                    <a:pt x="1711" y="1335"/>
                  </a:lnTo>
                  <a:lnTo>
                    <a:pt x="1709" y="1336"/>
                  </a:lnTo>
                  <a:lnTo>
                    <a:pt x="1706" y="1336"/>
                  </a:lnTo>
                  <a:lnTo>
                    <a:pt x="1698" y="1337"/>
                  </a:lnTo>
                  <a:lnTo>
                    <a:pt x="1691" y="1337"/>
                  </a:lnTo>
                  <a:lnTo>
                    <a:pt x="1683" y="1340"/>
                  </a:lnTo>
                  <a:lnTo>
                    <a:pt x="1671" y="1346"/>
                  </a:lnTo>
                  <a:lnTo>
                    <a:pt x="1657" y="1347"/>
                  </a:lnTo>
                  <a:lnTo>
                    <a:pt x="1642" y="1347"/>
                  </a:lnTo>
                  <a:lnTo>
                    <a:pt x="1640" y="1347"/>
                  </a:lnTo>
                  <a:lnTo>
                    <a:pt x="1640" y="1346"/>
                  </a:lnTo>
                  <a:lnTo>
                    <a:pt x="1640" y="1345"/>
                  </a:lnTo>
                  <a:lnTo>
                    <a:pt x="1640" y="1343"/>
                  </a:lnTo>
                  <a:lnTo>
                    <a:pt x="1642" y="1342"/>
                  </a:lnTo>
                  <a:lnTo>
                    <a:pt x="1645" y="1341"/>
                  </a:lnTo>
                  <a:lnTo>
                    <a:pt x="1647" y="1340"/>
                  </a:lnTo>
                  <a:lnTo>
                    <a:pt x="1650" y="1340"/>
                  </a:lnTo>
                  <a:lnTo>
                    <a:pt x="1653" y="1340"/>
                  </a:lnTo>
                  <a:lnTo>
                    <a:pt x="1656" y="1340"/>
                  </a:lnTo>
                  <a:lnTo>
                    <a:pt x="1657" y="1340"/>
                  </a:lnTo>
                  <a:lnTo>
                    <a:pt x="1658" y="1338"/>
                  </a:lnTo>
                  <a:lnTo>
                    <a:pt x="1661" y="1337"/>
                  </a:lnTo>
                  <a:lnTo>
                    <a:pt x="1662" y="1335"/>
                  </a:lnTo>
                  <a:lnTo>
                    <a:pt x="1665" y="1333"/>
                  </a:lnTo>
                  <a:lnTo>
                    <a:pt x="1668" y="1331"/>
                  </a:lnTo>
                  <a:lnTo>
                    <a:pt x="1670" y="1331"/>
                  </a:lnTo>
                  <a:lnTo>
                    <a:pt x="1672" y="1330"/>
                  </a:lnTo>
                  <a:lnTo>
                    <a:pt x="1675" y="1330"/>
                  </a:lnTo>
                  <a:lnTo>
                    <a:pt x="1677" y="1330"/>
                  </a:lnTo>
                  <a:lnTo>
                    <a:pt x="1680" y="1328"/>
                  </a:lnTo>
                  <a:lnTo>
                    <a:pt x="1681" y="1327"/>
                  </a:lnTo>
                  <a:lnTo>
                    <a:pt x="1681" y="1326"/>
                  </a:lnTo>
                  <a:lnTo>
                    <a:pt x="1678" y="1321"/>
                  </a:lnTo>
                  <a:lnTo>
                    <a:pt x="1676" y="1317"/>
                  </a:lnTo>
                  <a:lnTo>
                    <a:pt x="1673" y="1312"/>
                  </a:lnTo>
                  <a:lnTo>
                    <a:pt x="1672" y="1311"/>
                  </a:lnTo>
                  <a:lnTo>
                    <a:pt x="1672" y="1309"/>
                  </a:lnTo>
                  <a:lnTo>
                    <a:pt x="1672" y="1305"/>
                  </a:lnTo>
                  <a:lnTo>
                    <a:pt x="1672" y="1301"/>
                  </a:lnTo>
                  <a:lnTo>
                    <a:pt x="1673" y="1299"/>
                  </a:lnTo>
                  <a:lnTo>
                    <a:pt x="1673" y="1297"/>
                  </a:lnTo>
                  <a:lnTo>
                    <a:pt x="1677" y="1296"/>
                  </a:lnTo>
                  <a:lnTo>
                    <a:pt x="1681" y="1296"/>
                  </a:lnTo>
                  <a:lnTo>
                    <a:pt x="1683" y="1295"/>
                  </a:lnTo>
                  <a:lnTo>
                    <a:pt x="1686" y="1295"/>
                  </a:lnTo>
                  <a:lnTo>
                    <a:pt x="1688" y="1294"/>
                  </a:lnTo>
                  <a:lnTo>
                    <a:pt x="1692" y="1295"/>
                  </a:lnTo>
                  <a:lnTo>
                    <a:pt x="1696" y="1295"/>
                  </a:lnTo>
                  <a:lnTo>
                    <a:pt x="1699" y="1295"/>
                  </a:lnTo>
                  <a:lnTo>
                    <a:pt x="1703" y="1294"/>
                  </a:lnTo>
                  <a:lnTo>
                    <a:pt x="1716" y="1292"/>
                  </a:lnTo>
                  <a:lnTo>
                    <a:pt x="1727" y="1290"/>
                  </a:lnTo>
                  <a:lnTo>
                    <a:pt x="1739" y="1286"/>
                  </a:lnTo>
                  <a:lnTo>
                    <a:pt x="1742" y="1286"/>
                  </a:lnTo>
                  <a:close/>
                  <a:moveTo>
                    <a:pt x="1495" y="1261"/>
                  </a:moveTo>
                  <a:lnTo>
                    <a:pt x="1498" y="1261"/>
                  </a:lnTo>
                  <a:lnTo>
                    <a:pt x="1500" y="1263"/>
                  </a:lnTo>
                  <a:lnTo>
                    <a:pt x="1503" y="1263"/>
                  </a:lnTo>
                  <a:lnTo>
                    <a:pt x="1505" y="1264"/>
                  </a:lnTo>
                  <a:lnTo>
                    <a:pt x="1508" y="1265"/>
                  </a:lnTo>
                  <a:lnTo>
                    <a:pt x="1510" y="1266"/>
                  </a:lnTo>
                  <a:lnTo>
                    <a:pt x="1513" y="1266"/>
                  </a:lnTo>
                  <a:lnTo>
                    <a:pt x="1515" y="1266"/>
                  </a:lnTo>
                  <a:lnTo>
                    <a:pt x="1519" y="1267"/>
                  </a:lnTo>
                  <a:lnTo>
                    <a:pt x="1529" y="1269"/>
                  </a:lnTo>
                  <a:lnTo>
                    <a:pt x="1540" y="1272"/>
                  </a:lnTo>
                  <a:lnTo>
                    <a:pt x="1544" y="1274"/>
                  </a:lnTo>
                  <a:lnTo>
                    <a:pt x="1546" y="1274"/>
                  </a:lnTo>
                  <a:lnTo>
                    <a:pt x="1550" y="1274"/>
                  </a:lnTo>
                  <a:lnTo>
                    <a:pt x="1554" y="1274"/>
                  </a:lnTo>
                  <a:lnTo>
                    <a:pt x="1559" y="1275"/>
                  </a:lnTo>
                  <a:lnTo>
                    <a:pt x="1561" y="1277"/>
                  </a:lnTo>
                  <a:lnTo>
                    <a:pt x="1564" y="1279"/>
                  </a:lnTo>
                  <a:lnTo>
                    <a:pt x="1565" y="1280"/>
                  </a:lnTo>
                  <a:lnTo>
                    <a:pt x="1567" y="1282"/>
                  </a:lnTo>
                  <a:lnTo>
                    <a:pt x="1571" y="1284"/>
                  </a:lnTo>
                  <a:lnTo>
                    <a:pt x="1574" y="1284"/>
                  </a:lnTo>
                  <a:lnTo>
                    <a:pt x="1580" y="1285"/>
                  </a:lnTo>
                  <a:lnTo>
                    <a:pt x="1585" y="1286"/>
                  </a:lnTo>
                  <a:lnTo>
                    <a:pt x="1590" y="1286"/>
                  </a:lnTo>
                  <a:lnTo>
                    <a:pt x="1600" y="1290"/>
                  </a:lnTo>
                  <a:lnTo>
                    <a:pt x="1609" y="1290"/>
                  </a:lnTo>
                  <a:lnTo>
                    <a:pt x="1616" y="1292"/>
                  </a:lnTo>
                  <a:lnTo>
                    <a:pt x="1623" y="1296"/>
                  </a:lnTo>
                  <a:lnTo>
                    <a:pt x="1631" y="1297"/>
                  </a:lnTo>
                  <a:lnTo>
                    <a:pt x="1637" y="1297"/>
                  </a:lnTo>
                  <a:lnTo>
                    <a:pt x="1641" y="1299"/>
                  </a:lnTo>
                  <a:lnTo>
                    <a:pt x="1643" y="1300"/>
                  </a:lnTo>
                  <a:lnTo>
                    <a:pt x="1643" y="1302"/>
                  </a:lnTo>
                  <a:lnTo>
                    <a:pt x="1643" y="1304"/>
                  </a:lnTo>
                  <a:lnTo>
                    <a:pt x="1641" y="1306"/>
                  </a:lnTo>
                  <a:lnTo>
                    <a:pt x="1637" y="1309"/>
                  </a:lnTo>
                  <a:lnTo>
                    <a:pt x="1627" y="1312"/>
                  </a:lnTo>
                  <a:lnTo>
                    <a:pt x="1615" y="1317"/>
                  </a:lnTo>
                  <a:lnTo>
                    <a:pt x="1601" y="1320"/>
                  </a:lnTo>
                  <a:lnTo>
                    <a:pt x="1590" y="1320"/>
                  </a:lnTo>
                  <a:lnTo>
                    <a:pt x="1586" y="1318"/>
                  </a:lnTo>
                  <a:lnTo>
                    <a:pt x="1584" y="1317"/>
                  </a:lnTo>
                  <a:lnTo>
                    <a:pt x="1581" y="1316"/>
                  </a:lnTo>
                  <a:lnTo>
                    <a:pt x="1579" y="1316"/>
                  </a:lnTo>
                  <a:lnTo>
                    <a:pt x="1576" y="1317"/>
                  </a:lnTo>
                  <a:lnTo>
                    <a:pt x="1574" y="1320"/>
                  </a:lnTo>
                  <a:lnTo>
                    <a:pt x="1572" y="1322"/>
                  </a:lnTo>
                  <a:lnTo>
                    <a:pt x="1571" y="1325"/>
                  </a:lnTo>
                  <a:lnTo>
                    <a:pt x="1569" y="1326"/>
                  </a:lnTo>
                  <a:lnTo>
                    <a:pt x="1565" y="1327"/>
                  </a:lnTo>
                  <a:lnTo>
                    <a:pt x="1561" y="1327"/>
                  </a:lnTo>
                  <a:lnTo>
                    <a:pt x="1561" y="1325"/>
                  </a:lnTo>
                  <a:lnTo>
                    <a:pt x="1561" y="1321"/>
                  </a:lnTo>
                  <a:lnTo>
                    <a:pt x="1560" y="1317"/>
                  </a:lnTo>
                  <a:lnTo>
                    <a:pt x="1560" y="1313"/>
                  </a:lnTo>
                  <a:lnTo>
                    <a:pt x="1557" y="1310"/>
                  </a:lnTo>
                  <a:lnTo>
                    <a:pt x="1556" y="1309"/>
                  </a:lnTo>
                  <a:lnTo>
                    <a:pt x="1554" y="1307"/>
                  </a:lnTo>
                  <a:lnTo>
                    <a:pt x="1551" y="1306"/>
                  </a:lnTo>
                  <a:lnTo>
                    <a:pt x="1548" y="1306"/>
                  </a:lnTo>
                  <a:lnTo>
                    <a:pt x="1545" y="1306"/>
                  </a:lnTo>
                  <a:lnTo>
                    <a:pt x="1543" y="1306"/>
                  </a:lnTo>
                  <a:lnTo>
                    <a:pt x="1535" y="1300"/>
                  </a:lnTo>
                  <a:lnTo>
                    <a:pt x="1528" y="1294"/>
                  </a:lnTo>
                  <a:lnTo>
                    <a:pt x="1519" y="1289"/>
                  </a:lnTo>
                  <a:lnTo>
                    <a:pt x="1518" y="1289"/>
                  </a:lnTo>
                  <a:lnTo>
                    <a:pt x="1515" y="1290"/>
                  </a:lnTo>
                  <a:lnTo>
                    <a:pt x="1514" y="1291"/>
                  </a:lnTo>
                  <a:lnTo>
                    <a:pt x="1511" y="1292"/>
                  </a:lnTo>
                  <a:lnTo>
                    <a:pt x="1510" y="1294"/>
                  </a:lnTo>
                  <a:lnTo>
                    <a:pt x="1508" y="1295"/>
                  </a:lnTo>
                  <a:lnTo>
                    <a:pt x="1505" y="1296"/>
                  </a:lnTo>
                  <a:lnTo>
                    <a:pt x="1503" y="1296"/>
                  </a:lnTo>
                  <a:lnTo>
                    <a:pt x="1500" y="1295"/>
                  </a:lnTo>
                  <a:lnTo>
                    <a:pt x="1498" y="1294"/>
                  </a:lnTo>
                  <a:lnTo>
                    <a:pt x="1495" y="1292"/>
                  </a:lnTo>
                  <a:lnTo>
                    <a:pt x="1493" y="1291"/>
                  </a:lnTo>
                  <a:lnTo>
                    <a:pt x="1490" y="1292"/>
                  </a:lnTo>
                  <a:lnTo>
                    <a:pt x="1486" y="1294"/>
                  </a:lnTo>
                  <a:lnTo>
                    <a:pt x="1484" y="1295"/>
                  </a:lnTo>
                  <a:lnTo>
                    <a:pt x="1480" y="1295"/>
                  </a:lnTo>
                  <a:lnTo>
                    <a:pt x="1476" y="1295"/>
                  </a:lnTo>
                  <a:lnTo>
                    <a:pt x="1474" y="1292"/>
                  </a:lnTo>
                  <a:lnTo>
                    <a:pt x="1473" y="1291"/>
                  </a:lnTo>
                  <a:lnTo>
                    <a:pt x="1469" y="1290"/>
                  </a:lnTo>
                  <a:lnTo>
                    <a:pt x="1467" y="1289"/>
                  </a:lnTo>
                  <a:lnTo>
                    <a:pt x="1462" y="1289"/>
                  </a:lnTo>
                  <a:lnTo>
                    <a:pt x="1459" y="1290"/>
                  </a:lnTo>
                  <a:lnTo>
                    <a:pt x="1455" y="1290"/>
                  </a:lnTo>
                  <a:lnTo>
                    <a:pt x="1453" y="1292"/>
                  </a:lnTo>
                  <a:lnTo>
                    <a:pt x="1450" y="1295"/>
                  </a:lnTo>
                  <a:lnTo>
                    <a:pt x="1449" y="1296"/>
                  </a:lnTo>
                  <a:lnTo>
                    <a:pt x="1447" y="1297"/>
                  </a:lnTo>
                  <a:lnTo>
                    <a:pt x="1444" y="1299"/>
                  </a:lnTo>
                  <a:lnTo>
                    <a:pt x="1442" y="1299"/>
                  </a:lnTo>
                  <a:lnTo>
                    <a:pt x="1439" y="1299"/>
                  </a:lnTo>
                  <a:lnTo>
                    <a:pt x="1437" y="1300"/>
                  </a:lnTo>
                  <a:lnTo>
                    <a:pt x="1427" y="1306"/>
                  </a:lnTo>
                  <a:lnTo>
                    <a:pt x="1413" y="1309"/>
                  </a:lnTo>
                  <a:lnTo>
                    <a:pt x="1412" y="1309"/>
                  </a:lnTo>
                  <a:lnTo>
                    <a:pt x="1409" y="1307"/>
                  </a:lnTo>
                  <a:lnTo>
                    <a:pt x="1407" y="1306"/>
                  </a:lnTo>
                  <a:lnTo>
                    <a:pt x="1405" y="1306"/>
                  </a:lnTo>
                  <a:lnTo>
                    <a:pt x="1404" y="1305"/>
                  </a:lnTo>
                  <a:lnTo>
                    <a:pt x="1405" y="1302"/>
                  </a:lnTo>
                  <a:lnTo>
                    <a:pt x="1405" y="1301"/>
                  </a:lnTo>
                  <a:lnTo>
                    <a:pt x="1408" y="1300"/>
                  </a:lnTo>
                  <a:lnTo>
                    <a:pt x="1409" y="1299"/>
                  </a:lnTo>
                  <a:lnTo>
                    <a:pt x="1412" y="1297"/>
                  </a:lnTo>
                  <a:lnTo>
                    <a:pt x="1414" y="1296"/>
                  </a:lnTo>
                  <a:lnTo>
                    <a:pt x="1417" y="1296"/>
                  </a:lnTo>
                  <a:lnTo>
                    <a:pt x="1418" y="1295"/>
                  </a:lnTo>
                  <a:lnTo>
                    <a:pt x="1424" y="1290"/>
                  </a:lnTo>
                  <a:lnTo>
                    <a:pt x="1428" y="1286"/>
                  </a:lnTo>
                  <a:lnTo>
                    <a:pt x="1432" y="1281"/>
                  </a:lnTo>
                  <a:lnTo>
                    <a:pt x="1435" y="1279"/>
                  </a:lnTo>
                  <a:lnTo>
                    <a:pt x="1443" y="1279"/>
                  </a:lnTo>
                  <a:lnTo>
                    <a:pt x="1449" y="1279"/>
                  </a:lnTo>
                  <a:lnTo>
                    <a:pt x="1458" y="1280"/>
                  </a:lnTo>
                  <a:lnTo>
                    <a:pt x="1465" y="1281"/>
                  </a:lnTo>
                  <a:lnTo>
                    <a:pt x="1472" y="1281"/>
                  </a:lnTo>
                  <a:lnTo>
                    <a:pt x="1476" y="1279"/>
                  </a:lnTo>
                  <a:lnTo>
                    <a:pt x="1481" y="1274"/>
                  </a:lnTo>
                  <a:lnTo>
                    <a:pt x="1485" y="1270"/>
                  </a:lnTo>
                  <a:lnTo>
                    <a:pt x="1490" y="1266"/>
                  </a:lnTo>
                  <a:lnTo>
                    <a:pt x="1495" y="1261"/>
                  </a:lnTo>
                  <a:close/>
                  <a:moveTo>
                    <a:pt x="1695" y="1253"/>
                  </a:moveTo>
                  <a:lnTo>
                    <a:pt x="1697" y="1254"/>
                  </a:lnTo>
                  <a:lnTo>
                    <a:pt x="1698" y="1254"/>
                  </a:lnTo>
                  <a:lnTo>
                    <a:pt x="1698" y="1256"/>
                  </a:lnTo>
                  <a:lnTo>
                    <a:pt x="1698" y="1259"/>
                  </a:lnTo>
                  <a:lnTo>
                    <a:pt x="1697" y="1260"/>
                  </a:lnTo>
                  <a:lnTo>
                    <a:pt x="1697" y="1260"/>
                  </a:lnTo>
                  <a:lnTo>
                    <a:pt x="1695" y="1260"/>
                  </a:lnTo>
                  <a:lnTo>
                    <a:pt x="1693" y="1260"/>
                  </a:lnTo>
                  <a:lnTo>
                    <a:pt x="1692" y="1260"/>
                  </a:lnTo>
                  <a:lnTo>
                    <a:pt x="1692" y="1258"/>
                  </a:lnTo>
                  <a:lnTo>
                    <a:pt x="1692" y="1256"/>
                  </a:lnTo>
                  <a:lnTo>
                    <a:pt x="1693" y="1254"/>
                  </a:lnTo>
                  <a:lnTo>
                    <a:pt x="1695" y="1253"/>
                  </a:lnTo>
                  <a:close/>
                  <a:moveTo>
                    <a:pt x="1663" y="1248"/>
                  </a:moveTo>
                  <a:lnTo>
                    <a:pt x="1665" y="1249"/>
                  </a:lnTo>
                  <a:lnTo>
                    <a:pt x="1666" y="1251"/>
                  </a:lnTo>
                  <a:lnTo>
                    <a:pt x="1666" y="1253"/>
                  </a:lnTo>
                  <a:lnTo>
                    <a:pt x="1666" y="1254"/>
                  </a:lnTo>
                  <a:lnTo>
                    <a:pt x="1666" y="1255"/>
                  </a:lnTo>
                  <a:lnTo>
                    <a:pt x="1666" y="1255"/>
                  </a:lnTo>
                  <a:lnTo>
                    <a:pt x="1663" y="1256"/>
                  </a:lnTo>
                  <a:lnTo>
                    <a:pt x="1662" y="1258"/>
                  </a:lnTo>
                  <a:lnTo>
                    <a:pt x="1661" y="1256"/>
                  </a:lnTo>
                  <a:lnTo>
                    <a:pt x="1661" y="1255"/>
                  </a:lnTo>
                  <a:lnTo>
                    <a:pt x="1661" y="1254"/>
                  </a:lnTo>
                  <a:lnTo>
                    <a:pt x="1661" y="1251"/>
                  </a:lnTo>
                  <a:lnTo>
                    <a:pt x="1661" y="1250"/>
                  </a:lnTo>
                  <a:lnTo>
                    <a:pt x="1662" y="1249"/>
                  </a:lnTo>
                  <a:lnTo>
                    <a:pt x="1663" y="1248"/>
                  </a:lnTo>
                  <a:close/>
                  <a:moveTo>
                    <a:pt x="1738" y="811"/>
                  </a:moveTo>
                  <a:lnTo>
                    <a:pt x="1736" y="812"/>
                  </a:lnTo>
                  <a:lnTo>
                    <a:pt x="1734" y="815"/>
                  </a:lnTo>
                  <a:lnTo>
                    <a:pt x="1737" y="816"/>
                  </a:lnTo>
                  <a:lnTo>
                    <a:pt x="1739" y="817"/>
                  </a:lnTo>
                  <a:lnTo>
                    <a:pt x="1742" y="819"/>
                  </a:lnTo>
                  <a:lnTo>
                    <a:pt x="1743" y="820"/>
                  </a:lnTo>
                  <a:lnTo>
                    <a:pt x="1744" y="821"/>
                  </a:lnTo>
                  <a:lnTo>
                    <a:pt x="1743" y="816"/>
                  </a:lnTo>
                  <a:lnTo>
                    <a:pt x="1742" y="814"/>
                  </a:lnTo>
                  <a:lnTo>
                    <a:pt x="1741" y="811"/>
                  </a:lnTo>
                  <a:lnTo>
                    <a:pt x="1738" y="811"/>
                  </a:lnTo>
                  <a:close/>
                  <a:moveTo>
                    <a:pt x="3154" y="602"/>
                  </a:moveTo>
                  <a:lnTo>
                    <a:pt x="3152" y="613"/>
                  </a:lnTo>
                  <a:lnTo>
                    <a:pt x="3147" y="625"/>
                  </a:lnTo>
                  <a:lnTo>
                    <a:pt x="3147" y="628"/>
                  </a:lnTo>
                  <a:lnTo>
                    <a:pt x="3146" y="632"/>
                  </a:lnTo>
                  <a:lnTo>
                    <a:pt x="3146" y="634"/>
                  </a:lnTo>
                  <a:lnTo>
                    <a:pt x="3145" y="638"/>
                  </a:lnTo>
                  <a:lnTo>
                    <a:pt x="3146" y="641"/>
                  </a:lnTo>
                  <a:lnTo>
                    <a:pt x="3146" y="643"/>
                  </a:lnTo>
                  <a:lnTo>
                    <a:pt x="3147" y="646"/>
                  </a:lnTo>
                  <a:lnTo>
                    <a:pt x="3147" y="649"/>
                  </a:lnTo>
                  <a:lnTo>
                    <a:pt x="3147" y="653"/>
                  </a:lnTo>
                  <a:lnTo>
                    <a:pt x="3146" y="657"/>
                  </a:lnTo>
                  <a:lnTo>
                    <a:pt x="3146" y="661"/>
                  </a:lnTo>
                  <a:lnTo>
                    <a:pt x="3145" y="663"/>
                  </a:lnTo>
                  <a:lnTo>
                    <a:pt x="3142" y="666"/>
                  </a:lnTo>
                  <a:lnTo>
                    <a:pt x="3140" y="666"/>
                  </a:lnTo>
                  <a:lnTo>
                    <a:pt x="3137" y="668"/>
                  </a:lnTo>
                  <a:lnTo>
                    <a:pt x="3135" y="669"/>
                  </a:lnTo>
                  <a:lnTo>
                    <a:pt x="3132" y="671"/>
                  </a:lnTo>
                  <a:lnTo>
                    <a:pt x="3130" y="674"/>
                  </a:lnTo>
                  <a:lnTo>
                    <a:pt x="3128" y="676"/>
                  </a:lnTo>
                  <a:lnTo>
                    <a:pt x="3126" y="676"/>
                  </a:lnTo>
                  <a:lnTo>
                    <a:pt x="3125" y="677"/>
                  </a:lnTo>
                  <a:lnTo>
                    <a:pt x="3122" y="676"/>
                  </a:lnTo>
                  <a:lnTo>
                    <a:pt x="3120" y="677"/>
                  </a:lnTo>
                  <a:lnTo>
                    <a:pt x="3117" y="678"/>
                  </a:lnTo>
                  <a:lnTo>
                    <a:pt x="3080" y="669"/>
                  </a:lnTo>
                  <a:lnTo>
                    <a:pt x="3080" y="668"/>
                  </a:lnTo>
                  <a:lnTo>
                    <a:pt x="3080" y="664"/>
                  </a:lnTo>
                  <a:lnTo>
                    <a:pt x="3079" y="661"/>
                  </a:lnTo>
                  <a:lnTo>
                    <a:pt x="3077" y="658"/>
                  </a:lnTo>
                  <a:lnTo>
                    <a:pt x="3076" y="656"/>
                  </a:lnTo>
                  <a:lnTo>
                    <a:pt x="3074" y="653"/>
                  </a:lnTo>
                  <a:lnTo>
                    <a:pt x="3072" y="651"/>
                  </a:lnTo>
                  <a:lnTo>
                    <a:pt x="3080" y="646"/>
                  </a:lnTo>
                  <a:lnTo>
                    <a:pt x="3081" y="648"/>
                  </a:lnTo>
                  <a:lnTo>
                    <a:pt x="3082" y="651"/>
                  </a:lnTo>
                  <a:lnTo>
                    <a:pt x="3085" y="653"/>
                  </a:lnTo>
                  <a:lnTo>
                    <a:pt x="3154" y="602"/>
                  </a:lnTo>
                  <a:close/>
                  <a:moveTo>
                    <a:pt x="1306" y="535"/>
                  </a:moveTo>
                  <a:lnTo>
                    <a:pt x="1303" y="535"/>
                  </a:lnTo>
                  <a:lnTo>
                    <a:pt x="1300" y="537"/>
                  </a:lnTo>
                  <a:lnTo>
                    <a:pt x="1297" y="541"/>
                  </a:lnTo>
                  <a:lnTo>
                    <a:pt x="1295" y="544"/>
                  </a:lnTo>
                  <a:lnTo>
                    <a:pt x="1292" y="547"/>
                  </a:lnTo>
                  <a:lnTo>
                    <a:pt x="1291" y="550"/>
                  </a:lnTo>
                  <a:lnTo>
                    <a:pt x="1290" y="552"/>
                  </a:lnTo>
                  <a:lnTo>
                    <a:pt x="1292" y="559"/>
                  </a:lnTo>
                  <a:lnTo>
                    <a:pt x="1298" y="562"/>
                  </a:lnTo>
                  <a:lnTo>
                    <a:pt x="1307" y="562"/>
                  </a:lnTo>
                  <a:lnTo>
                    <a:pt x="1313" y="561"/>
                  </a:lnTo>
                  <a:lnTo>
                    <a:pt x="1316" y="551"/>
                  </a:lnTo>
                  <a:lnTo>
                    <a:pt x="1315" y="542"/>
                  </a:lnTo>
                  <a:lnTo>
                    <a:pt x="1308" y="535"/>
                  </a:lnTo>
                  <a:lnTo>
                    <a:pt x="1306" y="535"/>
                  </a:lnTo>
                  <a:close/>
                  <a:moveTo>
                    <a:pt x="3369" y="534"/>
                  </a:moveTo>
                  <a:lnTo>
                    <a:pt x="3368" y="534"/>
                  </a:lnTo>
                  <a:lnTo>
                    <a:pt x="3366" y="534"/>
                  </a:lnTo>
                  <a:lnTo>
                    <a:pt x="3365" y="535"/>
                  </a:lnTo>
                  <a:lnTo>
                    <a:pt x="3364" y="537"/>
                  </a:lnTo>
                  <a:lnTo>
                    <a:pt x="3363" y="537"/>
                  </a:lnTo>
                  <a:lnTo>
                    <a:pt x="3360" y="540"/>
                  </a:lnTo>
                  <a:lnTo>
                    <a:pt x="3359" y="542"/>
                  </a:lnTo>
                  <a:lnTo>
                    <a:pt x="3356" y="546"/>
                  </a:lnTo>
                  <a:lnTo>
                    <a:pt x="3354" y="551"/>
                  </a:lnTo>
                  <a:lnTo>
                    <a:pt x="3354" y="556"/>
                  </a:lnTo>
                  <a:lnTo>
                    <a:pt x="3353" y="561"/>
                  </a:lnTo>
                  <a:lnTo>
                    <a:pt x="3351" y="567"/>
                  </a:lnTo>
                  <a:lnTo>
                    <a:pt x="3351" y="569"/>
                  </a:lnTo>
                  <a:lnTo>
                    <a:pt x="3351" y="572"/>
                  </a:lnTo>
                  <a:lnTo>
                    <a:pt x="3353" y="576"/>
                  </a:lnTo>
                  <a:lnTo>
                    <a:pt x="3353" y="580"/>
                  </a:lnTo>
                  <a:lnTo>
                    <a:pt x="3353" y="583"/>
                  </a:lnTo>
                  <a:lnTo>
                    <a:pt x="3354" y="585"/>
                  </a:lnTo>
                  <a:lnTo>
                    <a:pt x="3356" y="585"/>
                  </a:lnTo>
                  <a:lnTo>
                    <a:pt x="3359" y="583"/>
                  </a:lnTo>
                  <a:lnTo>
                    <a:pt x="3359" y="583"/>
                  </a:lnTo>
                  <a:lnTo>
                    <a:pt x="3360" y="583"/>
                  </a:lnTo>
                  <a:lnTo>
                    <a:pt x="3361" y="583"/>
                  </a:lnTo>
                  <a:lnTo>
                    <a:pt x="3363" y="582"/>
                  </a:lnTo>
                  <a:lnTo>
                    <a:pt x="3364" y="582"/>
                  </a:lnTo>
                  <a:lnTo>
                    <a:pt x="3365" y="580"/>
                  </a:lnTo>
                  <a:lnTo>
                    <a:pt x="3366" y="576"/>
                  </a:lnTo>
                  <a:lnTo>
                    <a:pt x="3368" y="572"/>
                  </a:lnTo>
                  <a:lnTo>
                    <a:pt x="3368" y="570"/>
                  </a:lnTo>
                  <a:lnTo>
                    <a:pt x="3368" y="567"/>
                  </a:lnTo>
                  <a:lnTo>
                    <a:pt x="3369" y="565"/>
                  </a:lnTo>
                  <a:lnTo>
                    <a:pt x="3370" y="562"/>
                  </a:lnTo>
                  <a:lnTo>
                    <a:pt x="3371" y="560"/>
                  </a:lnTo>
                  <a:lnTo>
                    <a:pt x="3373" y="557"/>
                  </a:lnTo>
                  <a:lnTo>
                    <a:pt x="3373" y="554"/>
                  </a:lnTo>
                  <a:lnTo>
                    <a:pt x="3373" y="551"/>
                  </a:lnTo>
                  <a:lnTo>
                    <a:pt x="3371" y="549"/>
                  </a:lnTo>
                  <a:lnTo>
                    <a:pt x="3370" y="546"/>
                  </a:lnTo>
                  <a:lnTo>
                    <a:pt x="3370" y="544"/>
                  </a:lnTo>
                  <a:lnTo>
                    <a:pt x="3371" y="541"/>
                  </a:lnTo>
                  <a:lnTo>
                    <a:pt x="3373" y="540"/>
                  </a:lnTo>
                  <a:lnTo>
                    <a:pt x="3373" y="537"/>
                  </a:lnTo>
                  <a:lnTo>
                    <a:pt x="3371" y="536"/>
                  </a:lnTo>
                  <a:lnTo>
                    <a:pt x="3370" y="535"/>
                  </a:lnTo>
                  <a:lnTo>
                    <a:pt x="3370" y="534"/>
                  </a:lnTo>
                  <a:lnTo>
                    <a:pt x="3369" y="534"/>
                  </a:lnTo>
                  <a:close/>
                  <a:moveTo>
                    <a:pt x="3320" y="518"/>
                  </a:moveTo>
                  <a:lnTo>
                    <a:pt x="3318" y="518"/>
                  </a:lnTo>
                  <a:lnTo>
                    <a:pt x="3315" y="520"/>
                  </a:lnTo>
                  <a:lnTo>
                    <a:pt x="3313" y="523"/>
                  </a:lnTo>
                  <a:lnTo>
                    <a:pt x="3311" y="525"/>
                  </a:lnTo>
                  <a:lnTo>
                    <a:pt x="3310" y="528"/>
                  </a:lnTo>
                  <a:lnTo>
                    <a:pt x="3309" y="530"/>
                  </a:lnTo>
                  <a:lnTo>
                    <a:pt x="3306" y="532"/>
                  </a:lnTo>
                  <a:lnTo>
                    <a:pt x="3305" y="532"/>
                  </a:lnTo>
                  <a:lnTo>
                    <a:pt x="3303" y="532"/>
                  </a:lnTo>
                  <a:lnTo>
                    <a:pt x="3301" y="532"/>
                  </a:lnTo>
                  <a:lnTo>
                    <a:pt x="3299" y="534"/>
                  </a:lnTo>
                  <a:lnTo>
                    <a:pt x="3297" y="535"/>
                  </a:lnTo>
                  <a:lnTo>
                    <a:pt x="3295" y="537"/>
                  </a:lnTo>
                  <a:lnTo>
                    <a:pt x="3294" y="540"/>
                  </a:lnTo>
                  <a:lnTo>
                    <a:pt x="3294" y="544"/>
                  </a:lnTo>
                  <a:lnTo>
                    <a:pt x="3293" y="547"/>
                  </a:lnTo>
                  <a:lnTo>
                    <a:pt x="3293" y="551"/>
                  </a:lnTo>
                  <a:lnTo>
                    <a:pt x="3292" y="554"/>
                  </a:lnTo>
                  <a:lnTo>
                    <a:pt x="3289" y="562"/>
                  </a:lnTo>
                  <a:lnTo>
                    <a:pt x="3287" y="570"/>
                  </a:lnTo>
                  <a:lnTo>
                    <a:pt x="3285" y="580"/>
                  </a:lnTo>
                  <a:lnTo>
                    <a:pt x="3285" y="606"/>
                  </a:lnTo>
                  <a:lnTo>
                    <a:pt x="3288" y="611"/>
                  </a:lnTo>
                  <a:lnTo>
                    <a:pt x="3288" y="616"/>
                  </a:lnTo>
                  <a:lnTo>
                    <a:pt x="3288" y="622"/>
                  </a:lnTo>
                  <a:lnTo>
                    <a:pt x="3290" y="625"/>
                  </a:lnTo>
                  <a:lnTo>
                    <a:pt x="3292" y="628"/>
                  </a:lnTo>
                  <a:lnTo>
                    <a:pt x="3292" y="629"/>
                  </a:lnTo>
                  <a:lnTo>
                    <a:pt x="3294" y="632"/>
                  </a:lnTo>
                  <a:lnTo>
                    <a:pt x="3294" y="642"/>
                  </a:lnTo>
                  <a:lnTo>
                    <a:pt x="3295" y="644"/>
                  </a:lnTo>
                  <a:lnTo>
                    <a:pt x="3297" y="648"/>
                  </a:lnTo>
                  <a:lnTo>
                    <a:pt x="3297" y="652"/>
                  </a:lnTo>
                  <a:lnTo>
                    <a:pt x="3297" y="656"/>
                  </a:lnTo>
                  <a:lnTo>
                    <a:pt x="3294" y="661"/>
                  </a:lnTo>
                  <a:lnTo>
                    <a:pt x="3293" y="664"/>
                  </a:lnTo>
                  <a:lnTo>
                    <a:pt x="3292" y="668"/>
                  </a:lnTo>
                  <a:lnTo>
                    <a:pt x="3292" y="671"/>
                  </a:lnTo>
                  <a:lnTo>
                    <a:pt x="3289" y="677"/>
                  </a:lnTo>
                  <a:lnTo>
                    <a:pt x="3289" y="682"/>
                  </a:lnTo>
                  <a:lnTo>
                    <a:pt x="3288" y="687"/>
                  </a:lnTo>
                  <a:lnTo>
                    <a:pt x="3288" y="689"/>
                  </a:lnTo>
                  <a:lnTo>
                    <a:pt x="3288" y="692"/>
                  </a:lnTo>
                  <a:lnTo>
                    <a:pt x="3288" y="695"/>
                  </a:lnTo>
                  <a:lnTo>
                    <a:pt x="3288" y="700"/>
                  </a:lnTo>
                  <a:lnTo>
                    <a:pt x="3289" y="700"/>
                  </a:lnTo>
                  <a:lnTo>
                    <a:pt x="3289" y="702"/>
                  </a:lnTo>
                  <a:lnTo>
                    <a:pt x="3290" y="702"/>
                  </a:lnTo>
                  <a:lnTo>
                    <a:pt x="3290" y="702"/>
                  </a:lnTo>
                  <a:lnTo>
                    <a:pt x="3292" y="703"/>
                  </a:lnTo>
                  <a:lnTo>
                    <a:pt x="3294" y="705"/>
                  </a:lnTo>
                  <a:lnTo>
                    <a:pt x="3295" y="708"/>
                  </a:lnTo>
                  <a:lnTo>
                    <a:pt x="3297" y="710"/>
                  </a:lnTo>
                  <a:lnTo>
                    <a:pt x="3297" y="713"/>
                  </a:lnTo>
                  <a:lnTo>
                    <a:pt x="3297" y="715"/>
                  </a:lnTo>
                  <a:lnTo>
                    <a:pt x="3298" y="717"/>
                  </a:lnTo>
                  <a:lnTo>
                    <a:pt x="3299" y="718"/>
                  </a:lnTo>
                  <a:lnTo>
                    <a:pt x="3300" y="719"/>
                  </a:lnTo>
                  <a:lnTo>
                    <a:pt x="3301" y="718"/>
                  </a:lnTo>
                  <a:lnTo>
                    <a:pt x="3303" y="717"/>
                  </a:lnTo>
                  <a:lnTo>
                    <a:pt x="3305" y="714"/>
                  </a:lnTo>
                  <a:lnTo>
                    <a:pt x="3306" y="712"/>
                  </a:lnTo>
                  <a:lnTo>
                    <a:pt x="3309" y="710"/>
                  </a:lnTo>
                  <a:lnTo>
                    <a:pt x="3311" y="710"/>
                  </a:lnTo>
                  <a:lnTo>
                    <a:pt x="3313" y="709"/>
                  </a:lnTo>
                  <a:lnTo>
                    <a:pt x="3313" y="708"/>
                  </a:lnTo>
                  <a:lnTo>
                    <a:pt x="3315" y="708"/>
                  </a:lnTo>
                  <a:lnTo>
                    <a:pt x="3316" y="707"/>
                  </a:lnTo>
                  <a:lnTo>
                    <a:pt x="3318" y="704"/>
                  </a:lnTo>
                  <a:lnTo>
                    <a:pt x="3318" y="703"/>
                  </a:lnTo>
                  <a:lnTo>
                    <a:pt x="3318" y="700"/>
                  </a:lnTo>
                  <a:lnTo>
                    <a:pt x="3319" y="682"/>
                  </a:lnTo>
                  <a:lnTo>
                    <a:pt x="3320" y="666"/>
                  </a:lnTo>
                  <a:lnTo>
                    <a:pt x="3320" y="663"/>
                  </a:lnTo>
                  <a:lnTo>
                    <a:pt x="3320" y="661"/>
                  </a:lnTo>
                  <a:lnTo>
                    <a:pt x="3319" y="658"/>
                  </a:lnTo>
                  <a:lnTo>
                    <a:pt x="3319" y="656"/>
                  </a:lnTo>
                  <a:lnTo>
                    <a:pt x="3318" y="656"/>
                  </a:lnTo>
                  <a:lnTo>
                    <a:pt x="3316" y="654"/>
                  </a:lnTo>
                  <a:lnTo>
                    <a:pt x="3315" y="653"/>
                  </a:lnTo>
                  <a:lnTo>
                    <a:pt x="3315" y="651"/>
                  </a:lnTo>
                  <a:lnTo>
                    <a:pt x="3315" y="648"/>
                  </a:lnTo>
                  <a:lnTo>
                    <a:pt x="3315" y="646"/>
                  </a:lnTo>
                  <a:lnTo>
                    <a:pt x="3315" y="644"/>
                  </a:lnTo>
                  <a:lnTo>
                    <a:pt x="3316" y="644"/>
                  </a:lnTo>
                  <a:lnTo>
                    <a:pt x="3316" y="644"/>
                  </a:lnTo>
                  <a:lnTo>
                    <a:pt x="3318" y="644"/>
                  </a:lnTo>
                  <a:lnTo>
                    <a:pt x="3318" y="644"/>
                  </a:lnTo>
                  <a:lnTo>
                    <a:pt x="3319" y="646"/>
                  </a:lnTo>
                  <a:lnTo>
                    <a:pt x="3321" y="646"/>
                  </a:lnTo>
                  <a:lnTo>
                    <a:pt x="3324" y="646"/>
                  </a:lnTo>
                  <a:lnTo>
                    <a:pt x="3325" y="644"/>
                  </a:lnTo>
                  <a:lnTo>
                    <a:pt x="3326" y="643"/>
                  </a:lnTo>
                  <a:lnTo>
                    <a:pt x="3326" y="641"/>
                  </a:lnTo>
                  <a:lnTo>
                    <a:pt x="3326" y="638"/>
                  </a:lnTo>
                  <a:lnTo>
                    <a:pt x="3326" y="636"/>
                  </a:lnTo>
                  <a:lnTo>
                    <a:pt x="3325" y="633"/>
                  </a:lnTo>
                  <a:lnTo>
                    <a:pt x="3325" y="632"/>
                  </a:lnTo>
                  <a:lnTo>
                    <a:pt x="3324" y="629"/>
                  </a:lnTo>
                  <a:lnTo>
                    <a:pt x="3323" y="627"/>
                  </a:lnTo>
                  <a:lnTo>
                    <a:pt x="3323" y="626"/>
                  </a:lnTo>
                  <a:lnTo>
                    <a:pt x="3321" y="625"/>
                  </a:lnTo>
                  <a:lnTo>
                    <a:pt x="3320" y="623"/>
                  </a:lnTo>
                  <a:lnTo>
                    <a:pt x="3318" y="625"/>
                  </a:lnTo>
                  <a:lnTo>
                    <a:pt x="3316" y="623"/>
                  </a:lnTo>
                  <a:lnTo>
                    <a:pt x="3316" y="622"/>
                  </a:lnTo>
                  <a:lnTo>
                    <a:pt x="3316" y="620"/>
                  </a:lnTo>
                  <a:lnTo>
                    <a:pt x="3316" y="617"/>
                  </a:lnTo>
                  <a:lnTo>
                    <a:pt x="3316" y="613"/>
                  </a:lnTo>
                  <a:lnTo>
                    <a:pt x="3318" y="611"/>
                  </a:lnTo>
                  <a:lnTo>
                    <a:pt x="3318" y="608"/>
                  </a:lnTo>
                  <a:lnTo>
                    <a:pt x="3316" y="606"/>
                  </a:lnTo>
                  <a:lnTo>
                    <a:pt x="3316" y="605"/>
                  </a:lnTo>
                  <a:lnTo>
                    <a:pt x="3315" y="603"/>
                  </a:lnTo>
                  <a:lnTo>
                    <a:pt x="3314" y="602"/>
                  </a:lnTo>
                  <a:lnTo>
                    <a:pt x="3313" y="601"/>
                  </a:lnTo>
                  <a:lnTo>
                    <a:pt x="3313" y="598"/>
                  </a:lnTo>
                  <a:lnTo>
                    <a:pt x="3313" y="585"/>
                  </a:lnTo>
                  <a:lnTo>
                    <a:pt x="3311" y="582"/>
                  </a:lnTo>
                  <a:lnTo>
                    <a:pt x="3310" y="580"/>
                  </a:lnTo>
                  <a:lnTo>
                    <a:pt x="3309" y="577"/>
                  </a:lnTo>
                  <a:lnTo>
                    <a:pt x="3310" y="572"/>
                  </a:lnTo>
                  <a:lnTo>
                    <a:pt x="3311" y="567"/>
                  </a:lnTo>
                  <a:lnTo>
                    <a:pt x="3313" y="562"/>
                  </a:lnTo>
                  <a:lnTo>
                    <a:pt x="3315" y="559"/>
                  </a:lnTo>
                  <a:lnTo>
                    <a:pt x="3316" y="556"/>
                  </a:lnTo>
                  <a:lnTo>
                    <a:pt x="3318" y="555"/>
                  </a:lnTo>
                  <a:lnTo>
                    <a:pt x="3319" y="554"/>
                  </a:lnTo>
                  <a:lnTo>
                    <a:pt x="3321" y="554"/>
                  </a:lnTo>
                  <a:lnTo>
                    <a:pt x="3323" y="555"/>
                  </a:lnTo>
                  <a:lnTo>
                    <a:pt x="3325" y="556"/>
                  </a:lnTo>
                  <a:lnTo>
                    <a:pt x="3325" y="556"/>
                  </a:lnTo>
                  <a:lnTo>
                    <a:pt x="3326" y="557"/>
                  </a:lnTo>
                  <a:lnTo>
                    <a:pt x="3328" y="559"/>
                  </a:lnTo>
                  <a:lnTo>
                    <a:pt x="3329" y="559"/>
                  </a:lnTo>
                  <a:lnTo>
                    <a:pt x="3329" y="559"/>
                  </a:lnTo>
                  <a:lnTo>
                    <a:pt x="3330" y="559"/>
                  </a:lnTo>
                  <a:lnTo>
                    <a:pt x="3330" y="556"/>
                  </a:lnTo>
                  <a:lnTo>
                    <a:pt x="3330" y="551"/>
                  </a:lnTo>
                  <a:lnTo>
                    <a:pt x="3330" y="546"/>
                  </a:lnTo>
                  <a:lnTo>
                    <a:pt x="3328" y="541"/>
                  </a:lnTo>
                  <a:lnTo>
                    <a:pt x="3325" y="531"/>
                  </a:lnTo>
                  <a:lnTo>
                    <a:pt x="3323" y="523"/>
                  </a:lnTo>
                  <a:lnTo>
                    <a:pt x="3320" y="518"/>
                  </a:lnTo>
                  <a:close/>
                  <a:moveTo>
                    <a:pt x="3455" y="515"/>
                  </a:moveTo>
                  <a:lnTo>
                    <a:pt x="3452" y="515"/>
                  </a:lnTo>
                  <a:lnTo>
                    <a:pt x="3448" y="515"/>
                  </a:lnTo>
                  <a:lnTo>
                    <a:pt x="3446" y="518"/>
                  </a:lnTo>
                  <a:lnTo>
                    <a:pt x="3445" y="521"/>
                  </a:lnTo>
                  <a:lnTo>
                    <a:pt x="3442" y="525"/>
                  </a:lnTo>
                  <a:lnTo>
                    <a:pt x="3441" y="528"/>
                  </a:lnTo>
                  <a:lnTo>
                    <a:pt x="3441" y="530"/>
                  </a:lnTo>
                  <a:lnTo>
                    <a:pt x="3440" y="534"/>
                  </a:lnTo>
                  <a:lnTo>
                    <a:pt x="3440" y="539"/>
                  </a:lnTo>
                  <a:lnTo>
                    <a:pt x="3441" y="542"/>
                  </a:lnTo>
                  <a:lnTo>
                    <a:pt x="3441" y="546"/>
                  </a:lnTo>
                  <a:lnTo>
                    <a:pt x="3441" y="545"/>
                  </a:lnTo>
                  <a:lnTo>
                    <a:pt x="3442" y="544"/>
                  </a:lnTo>
                  <a:lnTo>
                    <a:pt x="3442" y="540"/>
                  </a:lnTo>
                  <a:lnTo>
                    <a:pt x="3444" y="537"/>
                  </a:lnTo>
                  <a:lnTo>
                    <a:pt x="3444" y="535"/>
                  </a:lnTo>
                  <a:lnTo>
                    <a:pt x="3444" y="532"/>
                  </a:lnTo>
                  <a:lnTo>
                    <a:pt x="3445" y="531"/>
                  </a:lnTo>
                  <a:lnTo>
                    <a:pt x="3446" y="529"/>
                  </a:lnTo>
                  <a:lnTo>
                    <a:pt x="3447" y="528"/>
                  </a:lnTo>
                  <a:lnTo>
                    <a:pt x="3447" y="526"/>
                  </a:lnTo>
                  <a:lnTo>
                    <a:pt x="3448" y="525"/>
                  </a:lnTo>
                  <a:lnTo>
                    <a:pt x="3451" y="524"/>
                  </a:lnTo>
                  <a:lnTo>
                    <a:pt x="3455" y="523"/>
                  </a:lnTo>
                  <a:lnTo>
                    <a:pt x="3457" y="521"/>
                  </a:lnTo>
                  <a:lnTo>
                    <a:pt x="3460" y="520"/>
                  </a:lnTo>
                  <a:lnTo>
                    <a:pt x="3460" y="520"/>
                  </a:lnTo>
                  <a:lnTo>
                    <a:pt x="3461" y="520"/>
                  </a:lnTo>
                  <a:lnTo>
                    <a:pt x="3462" y="519"/>
                  </a:lnTo>
                  <a:lnTo>
                    <a:pt x="3462" y="518"/>
                  </a:lnTo>
                  <a:lnTo>
                    <a:pt x="3461" y="518"/>
                  </a:lnTo>
                  <a:lnTo>
                    <a:pt x="3458" y="518"/>
                  </a:lnTo>
                  <a:lnTo>
                    <a:pt x="3457" y="516"/>
                  </a:lnTo>
                  <a:lnTo>
                    <a:pt x="3456" y="515"/>
                  </a:lnTo>
                  <a:lnTo>
                    <a:pt x="3455" y="515"/>
                  </a:lnTo>
                  <a:close/>
                  <a:moveTo>
                    <a:pt x="1798" y="457"/>
                  </a:moveTo>
                  <a:lnTo>
                    <a:pt x="2522" y="658"/>
                  </a:lnTo>
                  <a:lnTo>
                    <a:pt x="3339" y="851"/>
                  </a:lnTo>
                  <a:lnTo>
                    <a:pt x="3360" y="852"/>
                  </a:lnTo>
                  <a:lnTo>
                    <a:pt x="3394" y="862"/>
                  </a:lnTo>
                  <a:lnTo>
                    <a:pt x="3405" y="863"/>
                  </a:lnTo>
                  <a:lnTo>
                    <a:pt x="3054" y="1207"/>
                  </a:lnTo>
                  <a:lnTo>
                    <a:pt x="3095" y="1290"/>
                  </a:lnTo>
                  <a:lnTo>
                    <a:pt x="3750" y="1944"/>
                  </a:lnTo>
                  <a:lnTo>
                    <a:pt x="3306" y="2387"/>
                  </a:lnTo>
                  <a:lnTo>
                    <a:pt x="2601" y="1684"/>
                  </a:lnTo>
                  <a:lnTo>
                    <a:pt x="2250" y="2035"/>
                  </a:lnTo>
                  <a:lnTo>
                    <a:pt x="2172" y="1780"/>
                  </a:lnTo>
                  <a:lnTo>
                    <a:pt x="2055" y="1362"/>
                  </a:lnTo>
                  <a:lnTo>
                    <a:pt x="1798" y="457"/>
                  </a:lnTo>
                  <a:close/>
                  <a:moveTo>
                    <a:pt x="1016" y="419"/>
                  </a:moveTo>
                  <a:lnTo>
                    <a:pt x="1011" y="419"/>
                  </a:lnTo>
                  <a:lnTo>
                    <a:pt x="1007" y="422"/>
                  </a:lnTo>
                  <a:lnTo>
                    <a:pt x="1007" y="427"/>
                  </a:lnTo>
                  <a:lnTo>
                    <a:pt x="1008" y="431"/>
                  </a:lnTo>
                  <a:lnTo>
                    <a:pt x="1009" y="432"/>
                  </a:lnTo>
                  <a:lnTo>
                    <a:pt x="1011" y="434"/>
                  </a:lnTo>
                  <a:lnTo>
                    <a:pt x="1013" y="435"/>
                  </a:lnTo>
                  <a:lnTo>
                    <a:pt x="1017" y="437"/>
                  </a:lnTo>
                  <a:lnTo>
                    <a:pt x="1019" y="438"/>
                  </a:lnTo>
                  <a:lnTo>
                    <a:pt x="1023" y="440"/>
                  </a:lnTo>
                  <a:lnTo>
                    <a:pt x="1024" y="443"/>
                  </a:lnTo>
                  <a:lnTo>
                    <a:pt x="1026" y="445"/>
                  </a:lnTo>
                  <a:lnTo>
                    <a:pt x="1026" y="449"/>
                  </a:lnTo>
                  <a:lnTo>
                    <a:pt x="1027" y="453"/>
                  </a:lnTo>
                  <a:lnTo>
                    <a:pt x="1028" y="455"/>
                  </a:lnTo>
                  <a:lnTo>
                    <a:pt x="1029" y="459"/>
                  </a:lnTo>
                  <a:lnTo>
                    <a:pt x="1031" y="465"/>
                  </a:lnTo>
                  <a:lnTo>
                    <a:pt x="1032" y="473"/>
                  </a:lnTo>
                  <a:lnTo>
                    <a:pt x="1034" y="477"/>
                  </a:lnTo>
                  <a:lnTo>
                    <a:pt x="1036" y="477"/>
                  </a:lnTo>
                  <a:lnTo>
                    <a:pt x="1037" y="470"/>
                  </a:lnTo>
                  <a:lnTo>
                    <a:pt x="1037" y="463"/>
                  </a:lnTo>
                  <a:lnTo>
                    <a:pt x="1036" y="455"/>
                  </a:lnTo>
                  <a:lnTo>
                    <a:pt x="1037" y="444"/>
                  </a:lnTo>
                  <a:lnTo>
                    <a:pt x="1036" y="432"/>
                  </a:lnTo>
                  <a:lnTo>
                    <a:pt x="1033" y="428"/>
                  </a:lnTo>
                  <a:lnTo>
                    <a:pt x="1028" y="424"/>
                  </a:lnTo>
                  <a:lnTo>
                    <a:pt x="1022" y="421"/>
                  </a:lnTo>
                  <a:lnTo>
                    <a:pt x="1016" y="419"/>
                  </a:lnTo>
                  <a:close/>
                  <a:moveTo>
                    <a:pt x="1055" y="392"/>
                  </a:moveTo>
                  <a:lnTo>
                    <a:pt x="1049" y="393"/>
                  </a:lnTo>
                  <a:lnTo>
                    <a:pt x="1045" y="397"/>
                  </a:lnTo>
                  <a:lnTo>
                    <a:pt x="1044" y="403"/>
                  </a:lnTo>
                  <a:lnTo>
                    <a:pt x="1044" y="407"/>
                  </a:lnTo>
                  <a:lnTo>
                    <a:pt x="1045" y="411"/>
                  </a:lnTo>
                  <a:lnTo>
                    <a:pt x="1048" y="414"/>
                  </a:lnTo>
                  <a:lnTo>
                    <a:pt x="1052" y="417"/>
                  </a:lnTo>
                  <a:lnTo>
                    <a:pt x="1054" y="418"/>
                  </a:lnTo>
                  <a:lnTo>
                    <a:pt x="1057" y="419"/>
                  </a:lnTo>
                  <a:lnTo>
                    <a:pt x="1058" y="421"/>
                  </a:lnTo>
                  <a:lnTo>
                    <a:pt x="1059" y="422"/>
                  </a:lnTo>
                  <a:lnTo>
                    <a:pt x="1059" y="423"/>
                  </a:lnTo>
                  <a:lnTo>
                    <a:pt x="1059" y="426"/>
                  </a:lnTo>
                  <a:lnTo>
                    <a:pt x="1059" y="429"/>
                  </a:lnTo>
                  <a:lnTo>
                    <a:pt x="1062" y="440"/>
                  </a:lnTo>
                  <a:lnTo>
                    <a:pt x="1068" y="450"/>
                  </a:lnTo>
                  <a:lnTo>
                    <a:pt x="1075" y="459"/>
                  </a:lnTo>
                  <a:lnTo>
                    <a:pt x="1078" y="462"/>
                  </a:lnTo>
                  <a:lnTo>
                    <a:pt x="1083" y="465"/>
                  </a:lnTo>
                  <a:lnTo>
                    <a:pt x="1088" y="472"/>
                  </a:lnTo>
                  <a:lnTo>
                    <a:pt x="1094" y="475"/>
                  </a:lnTo>
                  <a:lnTo>
                    <a:pt x="1099" y="479"/>
                  </a:lnTo>
                  <a:lnTo>
                    <a:pt x="1102" y="479"/>
                  </a:lnTo>
                  <a:lnTo>
                    <a:pt x="1103" y="475"/>
                  </a:lnTo>
                  <a:lnTo>
                    <a:pt x="1102" y="469"/>
                  </a:lnTo>
                  <a:lnTo>
                    <a:pt x="1099" y="462"/>
                  </a:lnTo>
                  <a:lnTo>
                    <a:pt x="1097" y="455"/>
                  </a:lnTo>
                  <a:lnTo>
                    <a:pt x="1094" y="450"/>
                  </a:lnTo>
                  <a:lnTo>
                    <a:pt x="1092" y="443"/>
                  </a:lnTo>
                  <a:lnTo>
                    <a:pt x="1092" y="433"/>
                  </a:lnTo>
                  <a:lnTo>
                    <a:pt x="1090" y="423"/>
                  </a:lnTo>
                  <a:lnTo>
                    <a:pt x="1090" y="413"/>
                  </a:lnTo>
                  <a:lnTo>
                    <a:pt x="1088" y="404"/>
                  </a:lnTo>
                  <a:lnTo>
                    <a:pt x="1083" y="397"/>
                  </a:lnTo>
                  <a:lnTo>
                    <a:pt x="1075" y="393"/>
                  </a:lnTo>
                  <a:lnTo>
                    <a:pt x="1070" y="393"/>
                  </a:lnTo>
                  <a:lnTo>
                    <a:pt x="1063" y="392"/>
                  </a:lnTo>
                  <a:lnTo>
                    <a:pt x="1055" y="392"/>
                  </a:lnTo>
                  <a:close/>
                  <a:moveTo>
                    <a:pt x="2853" y="335"/>
                  </a:moveTo>
                  <a:lnTo>
                    <a:pt x="2858" y="342"/>
                  </a:lnTo>
                  <a:lnTo>
                    <a:pt x="2862" y="352"/>
                  </a:lnTo>
                  <a:lnTo>
                    <a:pt x="2864" y="361"/>
                  </a:lnTo>
                  <a:lnTo>
                    <a:pt x="2867" y="368"/>
                  </a:lnTo>
                  <a:lnTo>
                    <a:pt x="2865" y="376"/>
                  </a:lnTo>
                  <a:lnTo>
                    <a:pt x="2862" y="382"/>
                  </a:lnTo>
                  <a:lnTo>
                    <a:pt x="2859" y="388"/>
                  </a:lnTo>
                  <a:lnTo>
                    <a:pt x="2859" y="413"/>
                  </a:lnTo>
                  <a:lnTo>
                    <a:pt x="2859" y="417"/>
                  </a:lnTo>
                  <a:lnTo>
                    <a:pt x="2859" y="419"/>
                  </a:lnTo>
                  <a:lnTo>
                    <a:pt x="2859" y="423"/>
                  </a:lnTo>
                  <a:lnTo>
                    <a:pt x="2858" y="426"/>
                  </a:lnTo>
                  <a:lnTo>
                    <a:pt x="2857" y="428"/>
                  </a:lnTo>
                  <a:lnTo>
                    <a:pt x="2854" y="434"/>
                  </a:lnTo>
                  <a:lnTo>
                    <a:pt x="2853" y="443"/>
                  </a:lnTo>
                  <a:lnTo>
                    <a:pt x="2851" y="450"/>
                  </a:lnTo>
                  <a:lnTo>
                    <a:pt x="2849" y="457"/>
                  </a:lnTo>
                  <a:lnTo>
                    <a:pt x="2846" y="458"/>
                  </a:lnTo>
                  <a:lnTo>
                    <a:pt x="2841" y="455"/>
                  </a:lnTo>
                  <a:lnTo>
                    <a:pt x="2841" y="454"/>
                  </a:lnTo>
                  <a:lnTo>
                    <a:pt x="2839" y="452"/>
                  </a:lnTo>
                  <a:lnTo>
                    <a:pt x="2839" y="450"/>
                  </a:lnTo>
                  <a:lnTo>
                    <a:pt x="2838" y="448"/>
                  </a:lnTo>
                  <a:lnTo>
                    <a:pt x="2838" y="448"/>
                  </a:lnTo>
                  <a:lnTo>
                    <a:pt x="2837" y="448"/>
                  </a:lnTo>
                  <a:lnTo>
                    <a:pt x="2833" y="452"/>
                  </a:lnTo>
                  <a:lnTo>
                    <a:pt x="2831" y="453"/>
                  </a:lnTo>
                  <a:lnTo>
                    <a:pt x="2829" y="454"/>
                  </a:lnTo>
                  <a:lnTo>
                    <a:pt x="2827" y="453"/>
                  </a:lnTo>
                  <a:lnTo>
                    <a:pt x="2823" y="448"/>
                  </a:lnTo>
                  <a:lnTo>
                    <a:pt x="2819" y="440"/>
                  </a:lnTo>
                  <a:lnTo>
                    <a:pt x="2819" y="432"/>
                  </a:lnTo>
                  <a:lnTo>
                    <a:pt x="2823" y="423"/>
                  </a:lnTo>
                  <a:lnTo>
                    <a:pt x="2824" y="421"/>
                  </a:lnTo>
                  <a:lnTo>
                    <a:pt x="2824" y="418"/>
                  </a:lnTo>
                  <a:lnTo>
                    <a:pt x="2824" y="414"/>
                  </a:lnTo>
                  <a:lnTo>
                    <a:pt x="2826" y="411"/>
                  </a:lnTo>
                  <a:lnTo>
                    <a:pt x="2827" y="407"/>
                  </a:lnTo>
                  <a:lnTo>
                    <a:pt x="2827" y="404"/>
                  </a:lnTo>
                  <a:lnTo>
                    <a:pt x="2828" y="402"/>
                  </a:lnTo>
                  <a:lnTo>
                    <a:pt x="2829" y="401"/>
                  </a:lnTo>
                  <a:lnTo>
                    <a:pt x="2829" y="397"/>
                  </a:lnTo>
                  <a:lnTo>
                    <a:pt x="2827" y="393"/>
                  </a:lnTo>
                  <a:lnTo>
                    <a:pt x="2824" y="389"/>
                  </a:lnTo>
                  <a:lnTo>
                    <a:pt x="2822" y="387"/>
                  </a:lnTo>
                  <a:lnTo>
                    <a:pt x="2821" y="383"/>
                  </a:lnTo>
                  <a:lnTo>
                    <a:pt x="2819" y="381"/>
                  </a:lnTo>
                  <a:lnTo>
                    <a:pt x="2821" y="377"/>
                  </a:lnTo>
                  <a:lnTo>
                    <a:pt x="2821" y="373"/>
                  </a:lnTo>
                  <a:lnTo>
                    <a:pt x="2822" y="370"/>
                  </a:lnTo>
                  <a:lnTo>
                    <a:pt x="2823" y="367"/>
                  </a:lnTo>
                  <a:lnTo>
                    <a:pt x="2826" y="366"/>
                  </a:lnTo>
                  <a:lnTo>
                    <a:pt x="2827" y="365"/>
                  </a:lnTo>
                  <a:lnTo>
                    <a:pt x="2829" y="363"/>
                  </a:lnTo>
                  <a:lnTo>
                    <a:pt x="2832" y="362"/>
                  </a:lnTo>
                  <a:lnTo>
                    <a:pt x="2833" y="362"/>
                  </a:lnTo>
                  <a:lnTo>
                    <a:pt x="2836" y="362"/>
                  </a:lnTo>
                  <a:lnTo>
                    <a:pt x="2837" y="363"/>
                  </a:lnTo>
                  <a:lnTo>
                    <a:pt x="2838" y="366"/>
                  </a:lnTo>
                  <a:lnTo>
                    <a:pt x="2839" y="368"/>
                  </a:lnTo>
                  <a:lnTo>
                    <a:pt x="2841" y="372"/>
                  </a:lnTo>
                  <a:lnTo>
                    <a:pt x="2842" y="375"/>
                  </a:lnTo>
                  <a:lnTo>
                    <a:pt x="2843" y="376"/>
                  </a:lnTo>
                  <a:lnTo>
                    <a:pt x="2844" y="376"/>
                  </a:lnTo>
                  <a:lnTo>
                    <a:pt x="2844" y="376"/>
                  </a:lnTo>
                  <a:lnTo>
                    <a:pt x="2844" y="373"/>
                  </a:lnTo>
                  <a:lnTo>
                    <a:pt x="2844" y="372"/>
                  </a:lnTo>
                  <a:lnTo>
                    <a:pt x="2844" y="370"/>
                  </a:lnTo>
                  <a:lnTo>
                    <a:pt x="2843" y="368"/>
                  </a:lnTo>
                  <a:lnTo>
                    <a:pt x="2843" y="368"/>
                  </a:lnTo>
                  <a:lnTo>
                    <a:pt x="2843" y="358"/>
                  </a:lnTo>
                  <a:lnTo>
                    <a:pt x="2844" y="356"/>
                  </a:lnTo>
                  <a:lnTo>
                    <a:pt x="2843" y="353"/>
                  </a:lnTo>
                  <a:lnTo>
                    <a:pt x="2842" y="352"/>
                  </a:lnTo>
                  <a:lnTo>
                    <a:pt x="2841" y="351"/>
                  </a:lnTo>
                  <a:lnTo>
                    <a:pt x="2839" y="351"/>
                  </a:lnTo>
                  <a:lnTo>
                    <a:pt x="2839" y="347"/>
                  </a:lnTo>
                  <a:lnTo>
                    <a:pt x="2841" y="345"/>
                  </a:lnTo>
                  <a:lnTo>
                    <a:pt x="2842" y="342"/>
                  </a:lnTo>
                  <a:lnTo>
                    <a:pt x="2843" y="341"/>
                  </a:lnTo>
                  <a:lnTo>
                    <a:pt x="2843" y="341"/>
                  </a:lnTo>
                  <a:lnTo>
                    <a:pt x="2846" y="341"/>
                  </a:lnTo>
                  <a:lnTo>
                    <a:pt x="2848" y="340"/>
                  </a:lnTo>
                  <a:lnTo>
                    <a:pt x="2851" y="338"/>
                  </a:lnTo>
                  <a:lnTo>
                    <a:pt x="2853" y="335"/>
                  </a:lnTo>
                  <a:close/>
                  <a:moveTo>
                    <a:pt x="372" y="283"/>
                  </a:moveTo>
                  <a:lnTo>
                    <a:pt x="374" y="284"/>
                  </a:lnTo>
                  <a:lnTo>
                    <a:pt x="374" y="284"/>
                  </a:lnTo>
                  <a:lnTo>
                    <a:pt x="375" y="285"/>
                  </a:lnTo>
                  <a:lnTo>
                    <a:pt x="375" y="286"/>
                  </a:lnTo>
                  <a:lnTo>
                    <a:pt x="374" y="287"/>
                  </a:lnTo>
                  <a:lnTo>
                    <a:pt x="374" y="289"/>
                  </a:lnTo>
                  <a:lnTo>
                    <a:pt x="372" y="289"/>
                  </a:lnTo>
                  <a:lnTo>
                    <a:pt x="369" y="289"/>
                  </a:lnTo>
                  <a:lnTo>
                    <a:pt x="368" y="287"/>
                  </a:lnTo>
                  <a:lnTo>
                    <a:pt x="368" y="286"/>
                  </a:lnTo>
                  <a:lnTo>
                    <a:pt x="368" y="284"/>
                  </a:lnTo>
                  <a:lnTo>
                    <a:pt x="369" y="284"/>
                  </a:lnTo>
                  <a:lnTo>
                    <a:pt x="372" y="283"/>
                  </a:lnTo>
                  <a:close/>
                  <a:moveTo>
                    <a:pt x="3588" y="270"/>
                  </a:moveTo>
                  <a:lnTo>
                    <a:pt x="3588" y="413"/>
                  </a:lnTo>
                  <a:lnTo>
                    <a:pt x="3582" y="506"/>
                  </a:lnTo>
                  <a:lnTo>
                    <a:pt x="3571" y="598"/>
                  </a:lnTo>
                  <a:lnTo>
                    <a:pt x="3554" y="689"/>
                  </a:lnTo>
                  <a:lnTo>
                    <a:pt x="3534" y="777"/>
                  </a:lnTo>
                  <a:lnTo>
                    <a:pt x="3528" y="774"/>
                  </a:lnTo>
                  <a:lnTo>
                    <a:pt x="3521" y="770"/>
                  </a:lnTo>
                  <a:lnTo>
                    <a:pt x="3515" y="768"/>
                  </a:lnTo>
                  <a:lnTo>
                    <a:pt x="3475" y="756"/>
                  </a:lnTo>
                  <a:lnTo>
                    <a:pt x="3434" y="749"/>
                  </a:lnTo>
                  <a:lnTo>
                    <a:pt x="3394" y="745"/>
                  </a:lnTo>
                  <a:lnTo>
                    <a:pt x="3391" y="746"/>
                  </a:lnTo>
                  <a:lnTo>
                    <a:pt x="3389" y="746"/>
                  </a:lnTo>
                  <a:lnTo>
                    <a:pt x="3384" y="743"/>
                  </a:lnTo>
                  <a:lnTo>
                    <a:pt x="3377" y="740"/>
                  </a:lnTo>
                  <a:lnTo>
                    <a:pt x="3370" y="738"/>
                  </a:lnTo>
                  <a:lnTo>
                    <a:pt x="3142" y="684"/>
                  </a:lnTo>
                  <a:lnTo>
                    <a:pt x="3145" y="682"/>
                  </a:lnTo>
                  <a:lnTo>
                    <a:pt x="3146" y="680"/>
                  </a:lnTo>
                  <a:lnTo>
                    <a:pt x="3148" y="680"/>
                  </a:lnTo>
                  <a:lnTo>
                    <a:pt x="3150" y="680"/>
                  </a:lnTo>
                  <a:lnTo>
                    <a:pt x="3152" y="682"/>
                  </a:lnTo>
                  <a:lnTo>
                    <a:pt x="3154" y="682"/>
                  </a:lnTo>
                  <a:lnTo>
                    <a:pt x="3159" y="682"/>
                  </a:lnTo>
                  <a:lnTo>
                    <a:pt x="3162" y="677"/>
                  </a:lnTo>
                  <a:lnTo>
                    <a:pt x="3164" y="674"/>
                  </a:lnTo>
                  <a:lnTo>
                    <a:pt x="3167" y="674"/>
                  </a:lnTo>
                  <a:lnTo>
                    <a:pt x="3169" y="673"/>
                  </a:lnTo>
                  <a:lnTo>
                    <a:pt x="3173" y="671"/>
                  </a:lnTo>
                  <a:lnTo>
                    <a:pt x="3176" y="668"/>
                  </a:lnTo>
                  <a:lnTo>
                    <a:pt x="3176" y="663"/>
                  </a:lnTo>
                  <a:lnTo>
                    <a:pt x="3178" y="659"/>
                  </a:lnTo>
                  <a:lnTo>
                    <a:pt x="3181" y="656"/>
                  </a:lnTo>
                  <a:lnTo>
                    <a:pt x="3181" y="654"/>
                  </a:lnTo>
                  <a:lnTo>
                    <a:pt x="3182" y="653"/>
                  </a:lnTo>
                  <a:lnTo>
                    <a:pt x="3184" y="652"/>
                  </a:lnTo>
                  <a:lnTo>
                    <a:pt x="3186" y="651"/>
                  </a:lnTo>
                  <a:lnTo>
                    <a:pt x="3188" y="649"/>
                  </a:lnTo>
                  <a:lnTo>
                    <a:pt x="3191" y="647"/>
                  </a:lnTo>
                  <a:lnTo>
                    <a:pt x="3193" y="644"/>
                  </a:lnTo>
                  <a:lnTo>
                    <a:pt x="3201" y="643"/>
                  </a:lnTo>
                  <a:lnTo>
                    <a:pt x="3208" y="647"/>
                  </a:lnTo>
                  <a:lnTo>
                    <a:pt x="3214" y="652"/>
                  </a:lnTo>
                  <a:lnTo>
                    <a:pt x="3221" y="658"/>
                  </a:lnTo>
                  <a:lnTo>
                    <a:pt x="3222" y="661"/>
                  </a:lnTo>
                  <a:lnTo>
                    <a:pt x="3224" y="661"/>
                  </a:lnTo>
                  <a:lnTo>
                    <a:pt x="3227" y="661"/>
                  </a:lnTo>
                  <a:lnTo>
                    <a:pt x="3230" y="659"/>
                  </a:lnTo>
                  <a:lnTo>
                    <a:pt x="3233" y="658"/>
                  </a:lnTo>
                  <a:lnTo>
                    <a:pt x="3235" y="656"/>
                  </a:lnTo>
                  <a:lnTo>
                    <a:pt x="3237" y="654"/>
                  </a:lnTo>
                  <a:lnTo>
                    <a:pt x="3239" y="653"/>
                  </a:lnTo>
                  <a:lnTo>
                    <a:pt x="3240" y="652"/>
                  </a:lnTo>
                  <a:lnTo>
                    <a:pt x="3243" y="651"/>
                  </a:lnTo>
                  <a:lnTo>
                    <a:pt x="3244" y="648"/>
                  </a:lnTo>
                  <a:lnTo>
                    <a:pt x="3247" y="644"/>
                  </a:lnTo>
                  <a:lnTo>
                    <a:pt x="3247" y="634"/>
                  </a:lnTo>
                  <a:lnTo>
                    <a:pt x="3244" y="633"/>
                  </a:lnTo>
                  <a:lnTo>
                    <a:pt x="3243" y="632"/>
                  </a:lnTo>
                  <a:lnTo>
                    <a:pt x="3243" y="632"/>
                  </a:lnTo>
                  <a:lnTo>
                    <a:pt x="3243" y="631"/>
                  </a:lnTo>
                  <a:lnTo>
                    <a:pt x="3244" y="629"/>
                  </a:lnTo>
                  <a:lnTo>
                    <a:pt x="3244" y="627"/>
                  </a:lnTo>
                  <a:lnTo>
                    <a:pt x="3245" y="625"/>
                  </a:lnTo>
                  <a:lnTo>
                    <a:pt x="3247" y="622"/>
                  </a:lnTo>
                  <a:lnTo>
                    <a:pt x="3245" y="620"/>
                  </a:lnTo>
                  <a:lnTo>
                    <a:pt x="3245" y="620"/>
                  </a:lnTo>
                  <a:lnTo>
                    <a:pt x="3244" y="618"/>
                  </a:lnTo>
                  <a:lnTo>
                    <a:pt x="3244" y="616"/>
                  </a:lnTo>
                  <a:lnTo>
                    <a:pt x="3240" y="613"/>
                  </a:lnTo>
                  <a:lnTo>
                    <a:pt x="3238" y="610"/>
                  </a:lnTo>
                  <a:lnTo>
                    <a:pt x="3235" y="606"/>
                  </a:lnTo>
                  <a:lnTo>
                    <a:pt x="3235" y="603"/>
                  </a:lnTo>
                  <a:lnTo>
                    <a:pt x="3233" y="598"/>
                  </a:lnTo>
                  <a:lnTo>
                    <a:pt x="3233" y="596"/>
                  </a:lnTo>
                  <a:lnTo>
                    <a:pt x="3232" y="593"/>
                  </a:lnTo>
                  <a:lnTo>
                    <a:pt x="3229" y="590"/>
                  </a:lnTo>
                  <a:lnTo>
                    <a:pt x="3228" y="587"/>
                  </a:lnTo>
                  <a:lnTo>
                    <a:pt x="3227" y="587"/>
                  </a:lnTo>
                  <a:lnTo>
                    <a:pt x="3226" y="587"/>
                  </a:lnTo>
                  <a:lnTo>
                    <a:pt x="3224" y="586"/>
                  </a:lnTo>
                  <a:lnTo>
                    <a:pt x="3223" y="585"/>
                  </a:lnTo>
                  <a:lnTo>
                    <a:pt x="3223" y="582"/>
                  </a:lnTo>
                  <a:lnTo>
                    <a:pt x="3222" y="581"/>
                  </a:lnTo>
                  <a:lnTo>
                    <a:pt x="3222" y="579"/>
                  </a:lnTo>
                  <a:lnTo>
                    <a:pt x="3223" y="576"/>
                  </a:lnTo>
                  <a:lnTo>
                    <a:pt x="3224" y="574"/>
                  </a:lnTo>
                  <a:lnTo>
                    <a:pt x="3226" y="572"/>
                  </a:lnTo>
                  <a:lnTo>
                    <a:pt x="3228" y="567"/>
                  </a:lnTo>
                  <a:lnTo>
                    <a:pt x="3230" y="564"/>
                  </a:lnTo>
                  <a:lnTo>
                    <a:pt x="3233" y="559"/>
                  </a:lnTo>
                  <a:lnTo>
                    <a:pt x="3233" y="556"/>
                  </a:lnTo>
                  <a:lnTo>
                    <a:pt x="3232" y="554"/>
                  </a:lnTo>
                  <a:lnTo>
                    <a:pt x="3230" y="551"/>
                  </a:lnTo>
                  <a:lnTo>
                    <a:pt x="3229" y="550"/>
                  </a:lnTo>
                  <a:lnTo>
                    <a:pt x="3228" y="549"/>
                  </a:lnTo>
                  <a:lnTo>
                    <a:pt x="3228" y="546"/>
                  </a:lnTo>
                  <a:lnTo>
                    <a:pt x="3299" y="489"/>
                  </a:lnTo>
                  <a:lnTo>
                    <a:pt x="3366" y="432"/>
                  </a:lnTo>
                  <a:lnTo>
                    <a:pt x="3431" y="380"/>
                  </a:lnTo>
                  <a:lnTo>
                    <a:pt x="3495" y="331"/>
                  </a:lnTo>
                  <a:lnTo>
                    <a:pt x="3557" y="287"/>
                  </a:lnTo>
                  <a:lnTo>
                    <a:pt x="3573" y="279"/>
                  </a:lnTo>
                  <a:lnTo>
                    <a:pt x="3588" y="270"/>
                  </a:lnTo>
                  <a:close/>
                  <a:moveTo>
                    <a:pt x="3230" y="240"/>
                  </a:moveTo>
                  <a:lnTo>
                    <a:pt x="3230" y="240"/>
                  </a:lnTo>
                  <a:lnTo>
                    <a:pt x="3230" y="241"/>
                  </a:lnTo>
                  <a:lnTo>
                    <a:pt x="3230" y="244"/>
                  </a:lnTo>
                  <a:lnTo>
                    <a:pt x="3232" y="246"/>
                  </a:lnTo>
                  <a:lnTo>
                    <a:pt x="3232" y="248"/>
                  </a:lnTo>
                  <a:lnTo>
                    <a:pt x="3233" y="249"/>
                  </a:lnTo>
                  <a:lnTo>
                    <a:pt x="3233" y="250"/>
                  </a:lnTo>
                  <a:lnTo>
                    <a:pt x="3233" y="251"/>
                  </a:lnTo>
                  <a:lnTo>
                    <a:pt x="3235" y="254"/>
                  </a:lnTo>
                  <a:lnTo>
                    <a:pt x="3235" y="256"/>
                  </a:lnTo>
                  <a:lnTo>
                    <a:pt x="3237" y="259"/>
                  </a:lnTo>
                  <a:lnTo>
                    <a:pt x="3237" y="261"/>
                  </a:lnTo>
                  <a:lnTo>
                    <a:pt x="3238" y="263"/>
                  </a:lnTo>
                  <a:lnTo>
                    <a:pt x="3239" y="263"/>
                  </a:lnTo>
                  <a:lnTo>
                    <a:pt x="3240" y="263"/>
                  </a:lnTo>
                  <a:lnTo>
                    <a:pt x="3240" y="261"/>
                  </a:lnTo>
                  <a:lnTo>
                    <a:pt x="3242" y="259"/>
                  </a:lnTo>
                  <a:lnTo>
                    <a:pt x="3242" y="256"/>
                  </a:lnTo>
                  <a:lnTo>
                    <a:pt x="3242" y="255"/>
                  </a:lnTo>
                  <a:lnTo>
                    <a:pt x="3242" y="253"/>
                  </a:lnTo>
                  <a:lnTo>
                    <a:pt x="3240" y="251"/>
                  </a:lnTo>
                  <a:lnTo>
                    <a:pt x="3239" y="249"/>
                  </a:lnTo>
                  <a:lnTo>
                    <a:pt x="3239" y="248"/>
                  </a:lnTo>
                  <a:lnTo>
                    <a:pt x="3238" y="246"/>
                  </a:lnTo>
                  <a:lnTo>
                    <a:pt x="3238" y="245"/>
                  </a:lnTo>
                  <a:lnTo>
                    <a:pt x="3237" y="244"/>
                  </a:lnTo>
                  <a:lnTo>
                    <a:pt x="3235" y="243"/>
                  </a:lnTo>
                  <a:lnTo>
                    <a:pt x="3234" y="243"/>
                  </a:lnTo>
                  <a:lnTo>
                    <a:pt x="3233" y="241"/>
                  </a:lnTo>
                  <a:lnTo>
                    <a:pt x="3232" y="240"/>
                  </a:lnTo>
                  <a:lnTo>
                    <a:pt x="3230" y="240"/>
                  </a:lnTo>
                  <a:close/>
                  <a:moveTo>
                    <a:pt x="2887" y="224"/>
                  </a:moveTo>
                  <a:lnTo>
                    <a:pt x="2888" y="225"/>
                  </a:lnTo>
                  <a:lnTo>
                    <a:pt x="2890" y="228"/>
                  </a:lnTo>
                  <a:lnTo>
                    <a:pt x="2889" y="234"/>
                  </a:lnTo>
                  <a:lnTo>
                    <a:pt x="2887" y="241"/>
                  </a:lnTo>
                  <a:lnTo>
                    <a:pt x="2883" y="249"/>
                  </a:lnTo>
                  <a:lnTo>
                    <a:pt x="2882" y="256"/>
                  </a:lnTo>
                  <a:lnTo>
                    <a:pt x="2885" y="263"/>
                  </a:lnTo>
                  <a:lnTo>
                    <a:pt x="2887" y="264"/>
                  </a:lnTo>
                  <a:lnTo>
                    <a:pt x="2889" y="264"/>
                  </a:lnTo>
                  <a:lnTo>
                    <a:pt x="2890" y="263"/>
                  </a:lnTo>
                  <a:lnTo>
                    <a:pt x="2893" y="263"/>
                  </a:lnTo>
                  <a:lnTo>
                    <a:pt x="2895" y="263"/>
                  </a:lnTo>
                  <a:lnTo>
                    <a:pt x="2898" y="263"/>
                  </a:lnTo>
                  <a:lnTo>
                    <a:pt x="2900" y="265"/>
                  </a:lnTo>
                  <a:lnTo>
                    <a:pt x="2902" y="265"/>
                  </a:lnTo>
                  <a:lnTo>
                    <a:pt x="2903" y="266"/>
                  </a:lnTo>
                  <a:lnTo>
                    <a:pt x="2903" y="269"/>
                  </a:lnTo>
                  <a:lnTo>
                    <a:pt x="2904" y="273"/>
                  </a:lnTo>
                  <a:lnTo>
                    <a:pt x="2904" y="276"/>
                  </a:lnTo>
                  <a:lnTo>
                    <a:pt x="2903" y="280"/>
                  </a:lnTo>
                  <a:lnTo>
                    <a:pt x="2902" y="283"/>
                  </a:lnTo>
                  <a:lnTo>
                    <a:pt x="2900" y="286"/>
                  </a:lnTo>
                  <a:lnTo>
                    <a:pt x="2899" y="290"/>
                  </a:lnTo>
                  <a:lnTo>
                    <a:pt x="2898" y="295"/>
                  </a:lnTo>
                  <a:lnTo>
                    <a:pt x="2897" y="300"/>
                  </a:lnTo>
                  <a:lnTo>
                    <a:pt x="2895" y="305"/>
                  </a:lnTo>
                  <a:lnTo>
                    <a:pt x="2894" y="309"/>
                  </a:lnTo>
                  <a:lnTo>
                    <a:pt x="2894" y="311"/>
                  </a:lnTo>
                  <a:lnTo>
                    <a:pt x="2894" y="314"/>
                  </a:lnTo>
                  <a:lnTo>
                    <a:pt x="2895" y="315"/>
                  </a:lnTo>
                  <a:lnTo>
                    <a:pt x="2898" y="317"/>
                  </a:lnTo>
                  <a:lnTo>
                    <a:pt x="2900" y="319"/>
                  </a:lnTo>
                  <a:lnTo>
                    <a:pt x="2903" y="321"/>
                  </a:lnTo>
                  <a:lnTo>
                    <a:pt x="2903" y="322"/>
                  </a:lnTo>
                  <a:lnTo>
                    <a:pt x="2903" y="324"/>
                  </a:lnTo>
                  <a:lnTo>
                    <a:pt x="2904" y="326"/>
                  </a:lnTo>
                  <a:lnTo>
                    <a:pt x="2904" y="330"/>
                  </a:lnTo>
                  <a:lnTo>
                    <a:pt x="2904" y="334"/>
                  </a:lnTo>
                  <a:lnTo>
                    <a:pt x="2905" y="336"/>
                  </a:lnTo>
                  <a:lnTo>
                    <a:pt x="2905" y="338"/>
                  </a:lnTo>
                  <a:lnTo>
                    <a:pt x="2907" y="340"/>
                  </a:lnTo>
                  <a:lnTo>
                    <a:pt x="2907" y="342"/>
                  </a:lnTo>
                  <a:lnTo>
                    <a:pt x="2908" y="345"/>
                  </a:lnTo>
                  <a:lnTo>
                    <a:pt x="2908" y="347"/>
                  </a:lnTo>
                  <a:lnTo>
                    <a:pt x="2909" y="351"/>
                  </a:lnTo>
                  <a:lnTo>
                    <a:pt x="2909" y="353"/>
                  </a:lnTo>
                  <a:lnTo>
                    <a:pt x="2909" y="356"/>
                  </a:lnTo>
                  <a:lnTo>
                    <a:pt x="2910" y="357"/>
                  </a:lnTo>
                  <a:lnTo>
                    <a:pt x="2910" y="361"/>
                  </a:lnTo>
                  <a:lnTo>
                    <a:pt x="2912" y="363"/>
                  </a:lnTo>
                  <a:lnTo>
                    <a:pt x="2913" y="365"/>
                  </a:lnTo>
                  <a:lnTo>
                    <a:pt x="2914" y="367"/>
                  </a:lnTo>
                  <a:lnTo>
                    <a:pt x="2915" y="368"/>
                  </a:lnTo>
                  <a:lnTo>
                    <a:pt x="2917" y="373"/>
                  </a:lnTo>
                  <a:lnTo>
                    <a:pt x="2918" y="380"/>
                  </a:lnTo>
                  <a:lnTo>
                    <a:pt x="2920" y="385"/>
                  </a:lnTo>
                  <a:lnTo>
                    <a:pt x="2923" y="394"/>
                  </a:lnTo>
                  <a:lnTo>
                    <a:pt x="2925" y="406"/>
                  </a:lnTo>
                  <a:lnTo>
                    <a:pt x="2928" y="411"/>
                  </a:lnTo>
                  <a:lnTo>
                    <a:pt x="2930" y="414"/>
                  </a:lnTo>
                  <a:lnTo>
                    <a:pt x="2933" y="419"/>
                  </a:lnTo>
                  <a:lnTo>
                    <a:pt x="2935" y="427"/>
                  </a:lnTo>
                  <a:lnTo>
                    <a:pt x="2936" y="437"/>
                  </a:lnTo>
                  <a:lnTo>
                    <a:pt x="2935" y="448"/>
                  </a:lnTo>
                  <a:lnTo>
                    <a:pt x="2932" y="454"/>
                  </a:lnTo>
                  <a:lnTo>
                    <a:pt x="2932" y="462"/>
                  </a:lnTo>
                  <a:lnTo>
                    <a:pt x="2930" y="469"/>
                  </a:lnTo>
                  <a:lnTo>
                    <a:pt x="2929" y="473"/>
                  </a:lnTo>
                  <a:lnTo>
                    <a:pt x="2929" y="475"/>
                  </a:lnTo>
                  <a:lnTo>
                    <a:pt x="2928" y="477"/>
                  </a:lnTo>
                  <a:lnTo>
                    <a:pt x="2927" y="478"/>
                  </a:lnTo>
                  <a:lnTo>
                    <a:pt x="2927" y="479"/>
                  </a:lnTo>
                  <a:lnTo>
                    <a:pt x="2925" y="480"/>
                  </a:lnTo>
                  <a:lnTo>
                    <a:pt x="2924" y="482"/>
                  </a:lnTo>
                  <a:lnTo>
                    <a:pt x="2923" y="482"/>
                  </a:lnTo>
                  <a:lnTo>
                    <a:pt x="2922" y="482"/>
                  </a:lnTo>
                  <a:lnTo>
                    <a:pt x="2920" y="480"/>
                  </a:lnTo>
                  <a:lnTo>
                    <a:pt x="2919" y="479"/>
                  </a:lnTo>
                  <a:lnTo>
                    <a:pt x="2918" y="478"/>
                  </a:lnTo>
                  <a:lnTo>
                    <a:pt x="2913" y="478"/>
                  </a:lnTo>
                  <a:lnTo>
                    <a:pt x="2913" y="478"/>
                  </a:lnTo>
                  <a:lnTo>
                    <a:pt x="2912" y="479"/>
                  </a:lnTo>
                  <a:lnTo>
                    <a:pt x="2912" y="479"/>
                  </a:lnTo>
                  <a:lnTo>
                    <a:pt x="2910" y="480"/>
                  </a:lnTo>
                  <a:lnTo>
                    <a:pt x="2908" y="482"/>
                  </a:lnTo>
                  <a:lnTo>
                    <a:pt x="2905" y="483"/>
                  </a:lnTo>
                  <a:lnTo>
                    <a:pt x="2902" y="483"/>
                  </a:lnTo>
                  <a:lnTo>
                    <a:pt x="2900" y="483"/>
                  </a:lnTo>
                  <a:lnTo>
                    <a:pt x="2897" y="483"/>
                  </a:lnTo>
                  <a:lnTo>
                    <a:pt x="2894" y="484"/>
                  </a:lnTo>
                  <a:lnTo>
                    <a:pt x="2892" y="486"/>
                  </a:lnTo>
                  <a:lnTo>
                    <a:pt x="2890" y="490"/>
                  </a:lnTo>
                  <a:lnTo>
                    <a:pt x="2888" y="491"/>
                  </a:lnTo>
                  <a:lnTo>
                    <a:pt x="2885" y="494"/>
                  </a:lnTo>
                  <a:lnTo>
                    <a:pt x="2883" y="495"/>
                  </a:lnTo>
                  <a:lnTo>
                    <a:pt x="2879" y="496"/>
                  </a:lnTo>
                  <a:lnTo>
                    <a:pt x="2877" y="498"/>
                  </a:lnTo>
                  <a:lnTo>
                    <a:pt x="2874" y="498"/>
                  </a:lnTo>
                  <a:lnTo>
                    <a:pt x="2873" y="495"/>
                  </a:lnTo>
                  <a:lnTo>
                    <a:pt x="2870" y="490"/>
                  </a:lnTo>
                  <a:lnTo>
                    <a:pt x="2873" y="485"/>
                  </a:lnTo>
                  <a:lnTo>
                    <a:pt x="2877" y="479"/>
                  </a:lnTo>
                  <a:lnTo>
                    <a:pt x="2882" y="474"/>
                  </a:lnTo>
                  <a:lnTo>
                    <a:pt x="2885" y="472"/>
                  </a:lnTo>
                  <a:lnTo>
                    <a:pt x="2888" y="467"/>
                  </a:lnTo>
                  <a:lnTo>
                    <a:pt x="2892" y="460"/>
                  </a:lnTo>
                  <a:lnTo>
                    <a:pt x="2893" y="454"/>
                  </a:lnTo>
                  <a:lnTo>
                    <a:pt x="2890" y="448"/>
                  </a:lnTo>
                  <a:lnTo>
                    <a:pt x="2889" y="448"/>
                  </a:lnTo>
                  <a:lnTo>
                    <a:pt x="2888" y="449"/>
                  </a:lnTo>
                  <a:lnTo>
                    <a:pt x="2887" y="449"/>
                  </a:lnTo>
                  <a:lnTo>
                    <a:pt x="2885" y="449"/>
                  </a:lnTo>
                  <a:lnTo>
                    <a:pt x="2885" y="448"/>
                  </a:lnTo>
                  <a:lnTo>
                    <a:pt x="2885" y="440"/>
                  </a:lnTo>
                  <a:lnTo>
                    <a:pt x="2883" y="438"/>
                  </a:lnTo>
                  <a:lnTo>
                    <a:pt x="2882" y="435"/>
                  </a:lnTo>
                  <a:lnTo>
                    <a:pt x="2882" y="434"/>
                  </a:lnTo>
                  <a:lnTo>
                    <a:pt x="2883" y="432"/>
                  </a:lnTo>
                  <a:lnTo>
                    <a:pt x="2883" y="428"/>
                  </a:lnTo>
                  <a:lnTo>
                    <a:pt x="2882" y="424"/>
                  </a:lnTo>
                  <a:lnTo>
                    <a:pt x="2882" y="421"/>
                  </a:lnTo>
                  <a:lnTo>
                    <a:pt x="2882" y="418"/>
                  </a:lnTo>
                  <a:lnTo>
                    <a:pt x="2880" y="413"/>
                  </a:lnTo>
                  <a:lnTo>
                    <a:pt x="2878" y="408"/>
                  </a:lnTo>
                  <a:lnTo>
                    <a:pt x="2878" y="403"/>
                  </a:lnTo>
                  <a:lnTo>
                    <a:pt x="2878" y="397"/>
                  </a:lnTo>
                  <a:lnTo>
                    <a:pt x="2878" y="397"/>
                  </a:lnTo>
                  <a:lnTo>
                    <a:pt x="2879" y="399"/>
                  </a:lnTo>
                  <a:lnTo>
                    <a:pt x="2882" y="401"/>
                  </a:lnTo>
                  <a:lnTo>
                    <a:pt x="2883" y="404"/>
                  </a:lnTo>
                  <a:lnTo>
                    <a:pt x="2884" y="407"/>
                  </a:lnTo>
                  <a:lnTo>
                    <a:pt x="2887" y="408"/>
                  </a:lnTo>
                  <a:lnTo>
                    <a:pt x="2888" y="409"/>
                  </a:lnTo>
                  <a:lnTo>
                    <a:pt x="2890" y="408"/>
                  </a:lnTo>
                  <a:lnTo>
                    <a:pt x="2890" y="404"/>
                  </a:lnTo>
                  <a:lnTo>
                    <a:pt x="2890" y="401"/>
                  </a:lnTo>
                  <a:lnTo>
                    <a:pt x="2890" y="397"/>
                  </a:lnTo>
                  <a:lnTo>
                    <a:pt x="2890" y="393"/>
                  </a:lnTo>
                  <a:lnTo>
                    <a:pt x="2890" y="389"/>
                  </a:lnTo>
                  <a:lnTo>
                    <a:pt x="2892" y="387"/>
                  </a:lnTo>
                  <a:lnTo>
                    <a:pt x="2892" y="385"/>
                  </a:lnTo>
                  <a:lnTo>
                    <a:pt x="2892" y="383"/>
                  </a:lnTo>
                  <a:lnTo>
                    <a:pt x="2892" y="382"/>
                  </a:lnTo>
                  <a:lnTo>
                    <a:pt x="2890" y="380"/>
                  </a:lnTo>
                  <a:lnTo>
                    <a:pt x="2890" y="377"/>
                  </a:lnTo>
                  <a:lnTo>
                    <a:pt x="2889" y="375"/>
                  </a:lnTo>
                  <a:lnTo>
                    <a:pt x="2889" y="372"/>
                  </a:lnTo>
                  <a:lnTo>
                    <a:pt x="2888" y="368"/>
                  </a:lnTo>
                  <a:lnTo>
                    <a:pt x="2888" y="366"/>
                  </a:lnTo>
                  <a:lnTo>
                    <a:pt x="2888" y="363"/>
                  </a:lnTo>
                  <a:lnTo>
                    <a:pt x="2888" y="361"/>
                  </a:lnTo>
                  <a:lnTo>
                    <a:pt x="2888" y="358"/>
                  </a:lnTo>
                  <a:lnTo>
                    <a:pt x="2887" y="357"/>
                  </a:lnTo>
                  <a:lnTo>
                    <a:pt x="2887" y="356"/>
                  </a:lnTo>
                  <a:lnTo>
                    <a:pt x="2884" y="355"/>
                  </a:lnTo>
                  <a:lnTo>
                    <a:pt x="2883" y="355"/>
                  </a:lnTo>
                  <a:lnTo>
                    <a:pt x="2882" y="356"/>
                  </a:lnTo>
                  <a:lnTo>
                    <a:pt x="2880" y="356"/>
                  </a:lnTo>
                  <a:lnTo>
                    <a:pt x="2879" y="357"/>
                  </a:lnTo>
                  <a:lnTo>
                    <a:pt x="2878" y="358"/>
                  </a:lnTo>
                  <a:lnTo>
                    <a:pt x="2877" y="358"/>
                  </a:lnTo>
                  <a:lnTo>
                    <a:pt x="2875" y="357"/>
                  </a:lnTo>
                  <a:lnTo>
                    <a:pt x="2873" y="355"/>
                  </a:lnTo>
                  <a:lnTo>
                    <a:pt x="2873" y="352"/>
                  </a:lnTo>
                  <a:lnTo>
                    <a:pt x="2873" y="350"/>
                  </a:lnTo>
                  <a:lnTo>
                    <a:pt x="2874" y="347"/>
                  </a:lnTo>
                  <a:lnTo>
                    <a:pt x="2875" y="346"/>
                  </a:lnTo>
                  <a:lnTo>
                    <a:pt x="2875" y="342"/>
                  </a:lnTo>
                  <a:lnTo>
                    <a:pt x="2878" y="340"/>
                  </a:lnTo>
                  <a:lnTo>
                    <a:pt x="2877" y="337"/>
                  </a:lnTo>
                  <a:lnTo>
                    <a:pt x="2877" y="335"/>
                  </a:lnTo>
                  <a:lnTo>
                    <a:pt x="2875" y="332"/>
                  </a:lnTo>
                  <a:lnTo>
                    <a:pt x="2875" y="329"/>
                  </a:lnTo>
                  <a:lnTo>
                    <a:pt x="2874" y="326"/>
                  </a:lnTo>
                  <a:lnTo>
                    <a:pt x="2874" y="324"/>
                  </a:lnTo>
                  <a:lnTo>
                    <a:pt x="2873" y="324"/>
                  </a:lnTo>
                  <a:lnTo>
                    <a:pt x="2872" y="324"/>
                  </a:lnTo>
                  <a:lnTo>
                    <a:pt x="2870" y="322"/>
                  </a:lnTo>
                  <a:lnTo>
                    <a:pt x="2869" y="322"/>
                  </a:lnTo>
                  <a:lnTo>
                    <a:pt x="2868" y="321"/>
                  </a:lnTo>
                  <a:lnTo>
                    <a:pt x="2868" y="319"/>
                  </a:lnTo>
                  <a:lnTo>
                    <a:pt x="2868" y="315"/>
                  </a:lnTo>
                  <a:lnTo>
                    <a:pt x="2868" y="312"/>
                  </a:lnTo>
                  <a:lnTo>
                    <a:pt x="2869" y="309"/>
                  </a:lnTo>
                  <a:lnTo>
                    <a:pt x="2869" y="306"/>
                  </a:lnTo>
                  <a:lnTo>
                    <a:pt x="2870" y="305"/>
                  </a:lnTo>
                  <a:lnTo>
                    <a:pt x="2868" y="302"/>
                  </a:lnTo>
                  <a:lnTo>
                    <a:pt x="2865" y="302"/>
                  </a:lnTo>
                  <a:lnTo>
                    <a:pt x="2865" y="302"/>
                  </a:lnTo>
                  <a:lnTo>
                    <a:pt x="2863" y="300"/>
                  </a:lnTo>
                  <a:lnTo>
                    <a:pt x="2862" y="299"/>
                  </a:lnTo>
                  <a:lnTo>
                    <a:pt x="2862" y="295"/>
                  </a:lnTo>
                  <a:lnTo>
                    <a:pt x="2862" y="292"/>
                  </a:lnTo>
                  <a:lnTo>
                    <a:pt x="2863" y="290"/>
                  </a:lnTo>
                  <a:lnTo>
                    <a:pt x="2864" y="287"/>
                  </a:lnTo>
                  <a:lnTo>
                    <a:pt x="2865" y="286"/>
                  </a:lnTo>
                  <a:lnTo>
                    <a:pt x="2865" y="283"/>
                  </a:lnTo>
                  <a:lnTo>
                    <a:pt x="2864" y="281"/>
                  </a:lnTo>
                  <a:lnTo>
                    <a:pt x="2864" y="280"/>
                  </a:lnTo>
                  <a:lnTo>
                    <a:pt x="2863" y="278"/>
                  </a:lnTo>
                  <a:lnTo>
                    <a:pt x="2863" y="276"/>
                  </a:lnTo>
                  <a:lnTo>
                    <a:pt x="2863" y="273"/>
                  </a:lnTo>
                  <a:lnTo>
                    <a:pt x="2864" y="270"/>
                  </a:lnTo>
                  <a:lnTo>
                    <a:pt x="2864" y="268"/>
                  </a:lnTo>
                  <a:lnTo>
                    <a:pt x="2865" y="265"/>
                  </a:lnTo>
                  <a:lnTo>
                    <a:pt x="2865" y="261"/>
                  </a:lnTo>
                  <a:lnTo>
                    <a:pt x="2867" y="256"/>
                  </a:lnTo>
                  <a:lnTo>
                    <a:pt x="2867" y="251"/>
                  </a:lnTo>
                  <a:lnTo>
                    <a:pt x="2868" y="246"/>
                  </a:lnTo>
                  <a:lnTo>
                    <a:pt x="2868" y="240"/>
                  </a:lnTo>
                  <a:lnTo>
                    <a:pt x="2870" y="232"/>
                  </a:lnTo>
                  <a:lnTo>
                    <a:pt x="2873" y="225"/>
                  </a:lnTo>
                  <a:lnTo>
                    <a:pt x="2874" y="228"/>
                  </a:lnTo>
                  <a:lnTo>
                    <a:pt x="2877" y="230"/>
                  </a:lnTo>
                  <a:lnTo>
                    <a:pt x="2878" y="230"/>
                  </a:lnTo>
                  <a:lnTo>
                    <a:pt x="2879" y="229"/>
                  </a:lnTo>
                  <a:lnTo>
                    <a:pt x="2882" y="228"/>
                  </a:lnTo>
                  <a:lnTo>
                    <a:pt x="2883" y="227"/>
                  </a:lnTo>
                  <a:lnTo>
                    <a:pt x="2884" y="225"/>
                  </a:lnTo>
                  <a:lnTo>
                    <a:pt x="2885" y="224"/>
                  </a:lnTo>
                  <a:lnTo>
                    <a:pt x="2887" y="224"/>
                  </a:lnTo>
                  <a:close/>
                  <a:moveTo>
                    <a:pt x="3178" y="149"/>
                  </a:moveTo>
                  <a:lnTo>
                    <a:pt x="3176" y="151"/>
                  </a:lnTo>
                  <a:lnTo>
                    <a:pt x="3176" y="154"/>
                  </a:lnTo>
                  <a:lnTo>
                    <a:pt x="3177" y="161"/>
                  </a:lnTo>
                  <a:lnTo>
                    <a:pt x="3178" y="167"/>
                  </a:lnTo>
                  <a:lnTo>
                    <a:pt x="3178" y="173"/>
                  </a:lnTo>
                  <a:lnTo>
                    <a:pt x="3181" y="178"/>
                  </a:lnTo>
                  <a:lnTo>
                    <a:pt x="3183" y="183"/>
                  </a:lnTo>
                  <a:lnTo>
                    <a:pt x="3184" y="189"/>
                  </a:lnTo>
                  <a:lnTo>
                    <a:pt x="3186" y="193"/>
                  </a:lnTo>
                  <a:lnTo>
                    <a:pt x="3186" y="197"/>
                  </a:lnTo>
                  <a:lnTo>
                    <a:pt x="3186" y="200"/>
                  </a:lnTo>
                  <a:lnTo>
                    <a:pt x="3187" y="204"/>
                  </a:lnTo>
                  <a:lnTo>
                    <a:pt x="3188" y="207"/>
                  </a:lnTo>
                  <a:lnTo>
                    <a:pt x="3189" y="207"/>
                  </a:lnTo>
                  <a:lnTo>
                    <a:pt x="3192" y="207"/>
                  </a:lnTo>
                  <a:lnTo>
                    <a:pt x="3193" y="205"/>
                  </a:lnTo>
                  <a:lnTo>
                    <a:pt x="3194" y="203"/>
                  </a:lnTo>
                  <a:lnTo>
                    <a:pt x="3194" y="202"/>
                  </a:lnTo>
                  <a:lnTo>
                    <a:pt x="3194" y="199"/>
                  </a:lnTo>
                  <a:lnTo>
                    <a:pt x="3194" y="197"/>
                  </a:lnTo>
                  <a:lnTo>
                    <a:pt x="3196" y="194"/>
                  </a:lnTo>
                  <a:lnTo>
                    <a:pt x="3197" y="192"/>
                  </a:lnTo>
                  <a:lnTo>
                    <a:pt x="3197" y="183"/>
                  </a:lnTo>
                  <a:lnTo>
                    <a:pt x="3198" y="182"/>
                  </a:lnTo>
                  <a:lnTo>
                    <a:pt x="3198" y="179"/>
                  </a:lnTo>
                  <a:lnTo>
                    <a:pt x="3198" y="177"/>
                  </a:lnTo>
                  <a:lnTo>
                    <a:pt x="3198" y="174"/>
                  </a:lnTo>
                  <a:lnTo>
                    <a:pt x="3197" y="172"/>
                  </a:lnTo>
                  <a:lnTo>
                    <a:pt x="3197" y="171"/>
                  </a:lnTo>
                  <a:lnTo>
                    <a:pt x="3194" y="169"/>
                  </a:lnTo>
                  <a:lnTo>
                    <a:pt x="3193" y="168"/>
                  </a:lnTo>
                  <a:lnTo>
                    <a:pt x="3191" y="166"/>
                  </a:lnTo>
                  <a:lnTo>
                    <a:pt x="3189" y="163"/>
                  </a:lnTo>
                  <a:lnTo>
                    <a:pt x="3189" y="161"/>
                  </a:lnTo>
                  <a:lnTo>
                    <a:pt x="3189" y="158"/>
                  </a:lnTo>
                  <a:lnTo>
                    <a:pt x="3188" y="154"/>
                  </a:lnTo>
                  <a:lnTo>
                    <a:pt x="3187" y="152"/>
                  </a:lnTo>
                  <a:lnTo>
                    <a:pt x="3184" y="152"/>
                  </a:lnTo>
                  <a:lnTo>
                    <a:pt x="3182" y="151"/>
                  </a:lnTo>
                  <a:lnTo>
                    <a:pt x="3178" y="149"/>
                  </a:lnTo>
                  <a:close/>
                  <a:moveTo>
                    <a:pt x="829" y="135"/>
                  </a:moveTo>
                  <a:lnTo>
                    <a:pt x="826" y="136"/>
                  </a:lnTo>
                  <a:lnTo>
                    <a:pt x="824" y="137"/>
                  </a:lnTo>
                  <a:lnTo>
                    <a:pt x="821" y="142"/>
                  </a:lnTo>
                  <a:lnTo>
                    <a:pt x="815" y="152"/>
                  </a:lnTo>
                  <a:lnTo>
                    <a:pt x="806" y="159"/>
                  </a:lnTo>
                  <a:lnTo>
                    <a:pt x="800" y="168"/>
                  </a:lnTo>
                  <a:lnTo>
                    <a:pt x="795" y="178"/>
                  </a:lnTo>
                  <a:lnTo>
                    <a:pt x="795" y="182"/>
                  </a:lnTo>
                  <a:lnTo>
                    <a:pt x="795" y="184"/>
                  </a:lnTo>
                  <a:lnTo>
                    <a:pt x="796" y="186"/>
                  </a:lnTo>
                  <a:lnTo>
                    <a:pt x="796" y="186"/>
                  </a:lnTo>
                  <a:lnTo>
                    <a:pt x="798" y="184"/>
                  </a:lnTo>
                  <a:lnTo>
                    <a:pt x="800" y="183"/>
                  </a:lnTo>
                  <a:lnTo>
                    <a:pt x="801" y="181"/>
                  </a:lnTo>
                  <a:lnTo>
                    <a:pt x="803" y="179"/>
                  </a:lnTo>
                  <a:lnTo>
                    <a:pt x="804" y="177"/>
                  </a:lnTo>
                  <a:lnTo>
                    <a:pt x="805" y="174"/>
                  </a:lnTo>
                  <a:lnTo>
                    <a:pt x="806" y="173"/>
                  </a:lnTo>
                  <a:lnTo>
                    <a:pt x="811" y="168"/>
                  </a:lnTo>
                  <a:lnTo>
                    <a:pt x="818" y="167"/>
                  </a:lnTo>
                  <a:lnTo>
                    <a:pt x="825" y="166"/>
                  </a:lnTo>
                  <a:lnTo>
                    <a:pt x="830" y="164"/>
                  </a:lnTo>
                  <a:lnTo>
                    <a:pt x="835" y="159"/>
                  </a:lnTo>
                  <a:lnTo>
                    <a:pt x="836" y="156"/>
                  </a:lnTo>
                  <a:lnTo>
                    <a:pt x="837" y="152"/>
                  </a:lnTo>
                  <a:lnTo>
                    <a:pt x="837" y="148"/>
                  </a:lnTo>
                  <a:lnTo>
                    <a:pt x="836" y="144"/>
                  </a:lnTo>
                  <a:lnTo>
                    <a:pt x="835" y="141"/>
                  </a:lnTo>
                  <a:lnTo>
                    <a:pt x="834" y="137"/>
                  </a:lnTo>
                  <a:lnTo>
                    <a:pt x="831" y="136"/>
                  </a:lnTo>
                  <a:lnTo>
                    <a:pt x="829" y="135"/>
                  </a:lnTo>
                  <a:close/>
                  <a:moveTo>
                    <a:pt x="3207" y="123"/>
                  </a:moveTo>
                  <a:lnTo>
                    <a:pt x="3206" y="125"/>
                  </a:lnTo>
                  <a:lnTo>
                    <a:pt x="3204" y="126"/>
                  </a:lnTo>
                  <a:lnTo>
                    <a:pt x="3204" y="142"/>
                  </a:lnTo>
                  <a:lnTo>
                    <a:pt x="3204" y="144"/>
                  </a:lnTo>
                  <a:lnTo>
                    <a:pt x="3206" y="147"/>
                  </a:lnTo>
                  <a:lnTo>
                    <a:pt x="3206" y="149"/>
                  </a:lnTo>
                  <a:lnTo>
                    <a:pt x="3207" y="152"/>
                  </a:lnTo>
                  <a:lnTo>
                    <a:pt x="3208" y="156"/>
                  </a:lnTo>
                  <a:lnTo>
                    <a:pt x="3209" y="159"/>
                  </a:lnTo>
                  <a:lnTo>
                    <a:pt x="3211" y="162"/>
                  </a:lnTo>
                  <a:lnTo>
                    <a:pt x="3213" y="166"/>
                  </a:lnTo>
                  <a:lnTo>
                    <a:pt x="3214" y="169"/>
                  </a:lnTo>
                  <a:lnTo>
                    <a:pt x="3216" y="172"/>
                  </a:lnTo>
                  <a:lnTo>
                    <a:pt x="3217" y="174"/>
                  </a:lnTo>
                  <a:lnTo>
                    <a:pt x="3218" y="178"/>
                  </a:lnTo>
                  <a:lnTo>
                    <a:pt x="3218" y="178"/>
                  </a:lnTo>
                  <a:lnTo>
                    <a:pt x="3218" y="177"/>
                  </a:lnTo>
                  <a:lnTo>
                    <a:pt x="3219" y="177"/>
                  </a:lnTo>
                  <a:lnTo>
                    <a:pt x="3221" y="176"/>
                  </a:lnTo>
                  <a:lnTo>
                    <a:pt x="3219" y="171"/>
                  </a:lnTo>
                  <a:lnTo>
                    <a:pt x="3218" y="166"/>
                  </a:lnTo>
                  <a:lnTo>
                    <a:pt x="3218" y="161"/>
                  </a:lnTo>
                  <a:lnTo>
                    <a:pt x="3216" y="154"/>
                  </a:lnTo>
                  <a:lnTo>
                    <a:pt x="3216" y="149"/>
                  </a:lnTo>
                  <a:lnTo>
                    <a:pt x="3216" y="144"/>
                  </a:lnTo>
                  <a:lnTo>
                    <a:pt x="3214" y="142"/>
                  </a:lnTo>
                  <a:lnTo>
                    <a:pt x="3213" y="140"/>
                  </a:lnTo>
                  <a:lnTo>
                    <a:pt x="3212" y="136"/>
                  </a:lnTo>
                  <a:lnTo>
                    <a:pt x="3212" y="133"/>
                  </a:lnTo>
                  <a:lnTo>
                    <a:pt x="3211" y="130"/>
                  </a:lnTo>
                  <a:lnTo>
                    <a:pt x="3209" y="127"/>
                  </a:lnTo>
                  <a:lnTo>
                    <a:pt x="3208" y="125"/>
                  </a:lnTo>
                  <a:lnTo>
                    <a:pt x="3207" y="123"/>
                  </a:lnTo>
                  <a:close/>
                  <a:moveTo>
                    <a:pt x="69" y="0"/>
                  </a:moveTo>
                  <a:lnTo>
                    <a:pt x="71" y="0"/>
                  </a:lnTo>
                  <a:lnTo>
                    <a:pt x="71" y="3"/>
                  </a:lnTo>
                  <a:lnTo>
                    <a:pt x="90" y="3"/>
                  </a:lnTo>
                  <a:lnTo>
                    <a:pt x="142" y="9"/>
                  </a:lnTo>
                  <a:lnTo>
                    <a:pt x="197" y="23"/>
                  </a:lnTo>
                  <a:lnTo>
                    <a:pt x="252" y="43"/>
                  </a:lnTo>
                  <a:lnTo>
                    <a:pt x="310" y="69"/>
                  </a:lnTo>
                  <a:lnTo>
                    <a:pt x="370" y="100"/>
                  </a:lnTo>
                  <a:lnTo>
                    <a:pt x="434" y="137"/>
                  </a:lnTo>
                  <a:lnTo>
                    <a:pt x="500" y="178"/>
                  </a:lnTo>
                  <a:lnTo>
                    <a:pt x="572" y="224"/>
                  </a:lnTo>
                  <a:lnTo>
                    <a:pt x="647" y="274"/>
                  </a:lnTo>
                  <a:lnTo>
                    <a:pt x="727" y="327"/>
                  </a:lnTo>
                  <a:lnTo>
                    <a:pt x="811" y="381"/>
                  </a:lnTo>
                  <a:lnTo>
                    <a:pt x="898" y="437"/>
                  </a:lnTo>
                  <a:lnTo>
                    <a:pt x="991" y="491"/>
                  </a:lnTo>
                  <a:lnTo>
                    <a:pt x="1085" y="545"/>
                  </a:lnTo>
                  <a:lnTo>
                    <a:pt x="1171" y="590"/>
                  </a:lnTo>
                  <a:lnTo>
                    <a:pt x="1258" y="632"/>
                  </a:lnTo>
                  <a:lnTo>
                    <a:pt x="1255" y="633"/>
                  </a:lnTo>
                  <a:lnTo>
                    <a:pt x="1250" y="636"/>
                  </a:lnTo>
                  <a:lnTo>
                    <a:pt x="1246" y="637"/>
                  </a:lnTo>
                  <a:lnTo>
                    <a:pt x="1244" y="641"/>
                  </a:lnTo>
                  <a:lnTo>
                    <a:pt x="1240" y="643"/>
                  </a:lnTo>
                  <a:lnTo>
                    <a:pt x="1236" y="646"/>
                  </a:lnTo>
                  <a:lnTo>
                    <a:pt x="1231" y="649"/>
                  </a:lnTo>
                  <a:lnTo>
                    <a:pt x="1225" y="651"/>
                  </a:lnTo>
                  <a:lnTo>
                    <a:pt x="1220" y="654"/>
                  </a:lnTo>
                  <a:lnTo>
                    <a:pt x="1216" y="658"/>
                  </a:lnTo>
                  <a:lnTo>
                    <a:pt x="1216" y="661"/>
                  </a:lnTo>
                  <a:lnTo>
                    <a:pt x="1217" y="661"/>
                  </a:lnTo>
                  <a:lnTo>
                    <a:pt x="1220" y="662"/>
                  </a:lnTo>
                  <a:lnTo>
                    <a:pt x="1222" y="662"/>
                  </a:lnTo>
                  <a:lnTo>
                    <a:pt x="1226" y="662"/>
                  </a:lnTo>
                  <a:lnTo>
                    <a:pt x="1229" y="662"/>
                  </a:lnTo>
                  <a:lnTo>
                    <a:pt x="1231" y="662"/>
                  </a:lnTo>
                  <a:lnTo>
                    <a:pt x="1234" y="662"/>
                  </a:lnTo>
                  <a:lnTo>
                    <a:pt x="1234" y="662"/>
                  </a:lnTo>
                  <a:lnTo>
                    <a:pt x="1237" y="661"/>
                  </a:lnTo>
                  <a:lnTo>
                    <a:pt x="1241" y="661"/>
                  </a:lnTo>
                  <a:lnTo>
                    <a:pt x="1244" y="659"/>
                  </a:lnTo>
                  <a:lnTo>
                    <a:pt x="1247" y="658"/>
                  </a:lnTo>
                  <a:lnTo>
                    <a:pt x="1250" y="659"/>
                  </a:lnTo>
                  <a:lnTo>
                    <a:pt x="1251" y="661"/>
                  </a:lnTo>
                  <a:lnTo>
                    <a:pt x="1252" y="662"/>
                  </a:lnTo>
                  <a:lnTo>
                    <a:pt x="1254" y="663"/>
                  </a:lnTo>
                  <a:lnTo>
                    <a:pt x="1254" y="663"/>
                  </a:lnTo>
                  <a:lnTo>
                    <a:pt x="1255" y="664"/>
                  </a:lnTo>
                  <a:lnTo>
                    <a:pt x="1266" y="662"/>
                  </a:lnTo>
                  <a:lnTo>
                    <a:pt x="1277" y="657"/>
                  </a:lnTo>
                  <a:lnTo>
                    <a:pt x="1286" y="651"/>
                  </a:lnTo>
                  <a:lnTo>
                    <a:pt x="1288" y="651"/>
                  </a:lnTo>
                  <a:lnTo>
                    <a:pt x="1291" y="649"/>
                  </a:lnTo>
                  <a:lnTo>
                    <a:pt x="1293" y="648"/>
                  </a:lnTo>
                  <a:lnTo>
                    <a:pt x="1303" y="652"/>
                  </a:lnTo>
                  <a:lnTo>
                    <a:pt x="1315" y="656"/>
                  </a:lnTo>
                  <a:lnTo>
                    <a:pt x="1313" y="654"/>
                  </a:lnTo>
                  <a:lnTo>
                    <a:pt x="1313" y="654"/>
                  </a:lnTo>
                  <a:lnTo>
                    <a:pt x="1313" y="652"/>
                  </a:lnTo>
                  <a:lnTo>
                    <a:pt x="1318" y="653"/>
                  </a:lnTo>
                  <a:lnTo>
                    <a:pt x="1318" y="656"/>
                  </a:lnTo>
                  <a:lnTo>
                    <a:pt x="1320" y="656"/>
                  </a:lnTo>
                  <a:lnTo>
                    <a:pt x="1321" y="657"/>
                  </a:lnTo>
                  <a:lnTo>
                    <a:pt x="1323" y="658"/>
                  </a:lnTo>
                  <a:lnTo>
                    <a:pt x="1326" y="661"/>
                  </a:lnTo>
                  <a:lnTo>
                    <a:pt x="1328" y="663"/>
                  </a:lnTo>
                  <a:lnTo>
                    <a:pt x="1331" y="664"/>
                  </a:lnTo>
                  <a:lnTo>
                    <a:pt x="1333" y="666"/>
                  </a:lnTo>
                  <a:lnTo>
                    <a:pt x="1336" y="667"/>
                  </a:lnTo>
                  <a:lnTo>
                    <a:pt x="1344" y="667"/>
                  </a:lnTo>
                  <a:lnTo>
                    <a:pt x="1348" y="668"/>
                  </a:lnTo>
                  <a:lnTo>
                    <a:pt x="1344" y="671"/>
                  </a:lnTo>
                  <a:lnTo>
                    <a:pt x="1388" y="690"/>
                  </a:lnTo>
                  <a:lnTo>
                    <a:pt x="1383" y="690"/>
                  </a:lnTo>
                  <a:lnTo>
                    <a:pt x="1382" y="690"/>
                  </a:lnTo>
                  <a:lnTo>
                    <a:pt x="1379" y="689"/>
                  </a:lnTo>
                  <a:lnTo>
                    <a:pt x="1377" y="689"/>
                  </a:lnTo>
                  <a:lnTo>
                    <a:pt x="1374" y="689"/>
                  </a:lnTo>
                  <a:lnTo>
                    <a:pt x="1372" y="690"/>
                  </a:lnTo>
                  <a:lnTo>
                    <a:pt x="1369" y="690"/>
                  </a:lnTo>
                  <a:lnTo>
                    <a:pt x="1368" y="693"/>
                  </a:lnTo>
                  <a:lnTo>
                    <a:pt x="1364" y="692"/>
                  </a:lnTo>
                  <a:lnTo>
                    <a:pt x="1359" y="694"/>
                  </a:lnTo>
                  <a:lnTo>
                    <a:pt x="1352" y="699"/>
                  </a:lnTo>
                  <a:lnTo>
                    <a:pt x="1346" y="704"/>
                  </a:lnTo>
                  <a:lnTo>
                    <a:pt x="1339" y="710"/>
                  </a:lnTo>
                  <a:lnTo>
                    <a:pt x="1336" y="714"/>
                  </a:lnTo>
                  <a:lnTo>
                    <a:pt x="1334" y="719"/>
                  </a:lnTo>
                  <a:lnTo>
                    <a:pt x="1334" y="727"/>
                  </a:lnTo>
                  <a:lnTo>
                    <a:pt x="1333" y="734"/>
                  </a:lnTo>
                  <a:lnTo>
                    <a:pt x="1333" y="738"/>
                  </a:lnTo>
                  <a:lnTo>
                    <a:pt x="1332" y="740"/>
                  </a:lnTo>
                  <a:lnTo>
                    <a:pt x="1331" y="743"/>
                  </a:lnTo>
                  <a:lnTo>
                    <a:pt x="1330" y="745"/>
                  </a:lnTo>
                  <a:lnTo>
                    <a:pt x="1327" y="748"/>
                  </a:lnTo>
                  <a:lnTo>
                    <a:pt x="1326" y="750"/>
                  </a:lnTo>
                  <a:lnTo>
                    <a:pt x="1318" y="768"/>
                  </a:lnTo>
                  <a:lnTo>
                    <a:pt x="1316" y="785"/>
                  </a:lnTo>
                  <a:lnTo>
                    <a:pt x="1318" y="802"/>
                  </a:lnTo>
                  <a:lnTo>
                    <a:pt x="1320" y="806"/>
                  </a:lnTo>
                  <a:lnTo>
                    <a:pt x="1321" y="814"/>
                  </a:lnTo>
                  <a:lnTo>
                    <a:pt x="1323" y="822"/>
                  </a:lnTo>
                  <a:lnTo>
                    <a:pt x="1326" y="830"/>
                  </a:lnTo>
                  <a:lnTo>
                    <a:pt x="1330" y="835"/>
                  </a:lnTo>
                  <a:lnTo>
                    <a:pt x="1333" y="833"/>
                  </a:lnTo>
                  <a:lnTo>
                    <a:pt x="1336" y="831"/>
                  </a:lnTo>
                  <a:lnTo>
                    <a:pt x="1338" y="827"/>
                  </a:lnTo>
                  <a:lnTo>
                    <a:pt x="1339" y="822"/>
                  </a:lnTo>
                  <a:lnTo>
                    <a:pt x="1342" y="819"/>
                  </a:lnTo>
                  <a:lnTo>
                    <a:pt x="1343" y="816"/>
                  </a:lnTo>
                  <a:lnTo>
                    <a:pt x="1346" y="815"/>
                  </a:lnTo>
                  <a:lnTo>
                    <a:pt x="1348" y="814"/>
                  </a:lnTo>
                  <a:lnTo>
                    <a:pt x="1349" y="812"/>
                  </a:lnTo>
                  <a:lnTo>
                    <a:pt x="1352" y="810"/>
                  </a:lnTo>
                  <a:lnTo>
                    <a:pt x="1352" y="807"/>
                  </a:lnTo>
                  <a:lnTo>
                    <a:pt x="1353" y="796"/>
                  </a:lnTo>
                  <a:lnTo>
                    <a:pt x="1349" y="784"/>
                  </a:lnTo>
                  <a:lnTo>
                    <a:pt x="1348" y="769"/>
                  </a:lnTo>
                  <a:lnTo>
                    <a:pt x="1349" y="755"/>
                  </a:lnTo>
                  <a:lnTo>
                    <a:pt x="1351" y="748"/>
                  </a:lnTo>
                  <a:lnTo>
                    <a:pt x="1353" y="740"/>
                  </a:lnTo>
                  <a:lnTo>
                    <a:pt x="1356" y="733"/>
                  </a:lnTo>
                  <a:lnTo>
                    <a:pt x="1359" y="727"/>
                  </a:lnTo>
                  <a:lnTo>
                    <a:pt x="1363" y="725"/>
                  </a:lnTo>
                  <a:lnTo>
                    <a:pt x="1367" y="725"/>
                  </a:lnTo>
                  <a:lnTo>
                    <a:pt x="1371" y="725"/>
                  </a:lnTo>
                  <a:lnTo>
                    <a:pt x="1374" y="725"/>
                  </a:lnTo>
                  <a:lnTo>
                    <a:pt x="1378" y="724"/>
                  </a:lnTo>
                  <a:lnTo>
                    <a:pt x="1381" y="719"/>
                  </a:lnTo>
                  <a:lnTo>
                    <a:pt x="1384" y="712"/>
                  </a:lnTo>
                  <a:lnTo>
                    <a:pt x="1388" y="704"/>
                  </a:lnTo>
                  <a:lnTo>
                    <a:pt x="1392" y="699"/>
                  </a:lnTo>
                  <a:lnTo>
                    <a:pt x="1398" y="695"/>
                  </a:lnTo>
                  <a:lnTo>
                    <a:pt x="1404" y="695"/>
                  </a:lnTo>
                  <a:lnTo>
                    <a:pt x="1409" y="699"/>
                  </a:lnTo>
                  <a:lnTo>
                    <a:pt x="1414" y="704"/>
                  </a:lnTo>
                  <a:lnTo>
                    <a:pt x="1418" y="712"/>
                  </a:lnTo>
                  <a:lnTo>
                    <a:pt x="1423" y="717"/>
                  </a:lnTo>
                  <a:lnTo>
                    <a:pt x="1425" y="718"/>
                  </a:lnTo>
                  <a:lnTo>
                    <a:pt x="1428" y="719"/>
                  </a:lnTo>
                  <a:lnTo>
                    <a:pt x="1430" y="722"/>
                  </a:lnTo>
                  <a:lnTo>
                    <a:pt x="1433" y="723"/>
                  </a:lnTo>
                  <a:lnTo>
                    <a:pt x="1434" y="724"/>
                  </a:lnTo>
                  <a:lnTo>
                    <a:pt x="1435" y="727"/>
                  </a:lnTo>
                  <a:lnTo>
                    <a:pt x="1437" y="729"/>
                  </a:lnTo>
                  <a:lnTo>
                    <a:pt x="1435" y="738"/>
                  </a:lnTo>
                  <a:lnTo>
                    <a:pt x="1433" y="746"/>
                  </a:lnTo>
                  <a:lnTo>
                    <a:pt x="1433" y="754"/>
                  </a:lnTo>
                  <a:lnTo>
                    <a:pt x="1437" y="760"/>
                  </a:lnTo>
                  <a:lnTo>
                    <a:pt x="1438" y="763"/>
                  </a:lnTo>
                  <a:lnTo>
                    <a:pt x="1442" y="763"/>
                  </a:lnTo>
                  <a:lnTo>
                    <a:pt x="1444" y="764"/>
                  </a:lnTo>
                  <a:lnTo>
                    <a:pt x="1447" y="764"/>
                  </a:lnTo>
                  <a:lnTo>
                    <a:pt x="1449" y="764"/>
                  </a:lnTo>
                  <a:lnTo>
                    <a:pt x="1450" y="766"/>
                  </a:lnTo>
                  <a:lnTo>
                    <a:pt x="1452" y="769"/>
                  </a:lnTo>
                  <a:lnTo>
                    <a:pt x="1454" y="771"/>
                  </a:lnTo>
                  <a:lnTo>
                    <a:pt x="1455" y="774"/>
                  </a:lnTo>
                  <a:lnTo>
                    <a:pt x="1457" y="776"/>
                  </a:lnTo>
                  <a:lnTo>
                    <a:pt x="1458" y="780"/>
                  </a:lnTo>
                  <a:lnTo>
                    <a:pt x="1460" y="782"/>
                  </a:lnTo>
                  <a:lnTo>
                    <a:pt x="1462" y="784"/>
                  </a:lnTo>
                  <a:lnTo>
                    <a:pt x="1465" y="784"/>
                  </a:lnTo>
                  <a:lnTo>
                    <a:pt x="1468" y="784"/>
                  </a:lnTo>
                  <a:lnTo>
                    <a:pt x="1469" y="779"/>
                  </a:lnTo>
                  <a:lnTo>
                    <a:pt x="1469" y="770"/>
                  </a:lnTo>
                  <a:lnTo>
                    <a:pt x="1469" y="761"/>
                  </a:lnTo>
                  <a:lnTo>
                    <a:pt x="1469" y="751"/>
                  </a:lnTo>
                  <a:lnTo>
                    <a:pt x="1468" y="744"/>
                  </a:lnTo>
                  <a:lnTo>
                    <a:pt x="1468" y="740"/>
                  </a:lnTo>
                  <a:lnTo>
                    <a:pt x="1468" y="738"/>
                  </a:lnTo>
                  <a:lnTo>
                    <a:pt x="1469" y="735"/>
                  </a:lnTo>
                  <a:lnTo>
                    <a:pt x="1469" y="733"/>
                  </a:lnTo>
                  <a:lnTo>
                    <a:pt x="1470" y="729"/>
                  </a:lnTo>
                  <a:lnTo>
                    <a:pt x="1472" y="727"/>
                  </a:lnTo>
                  <a:lnTo>
                    <a:pt x="1472" y="723"/>
                  </a:lnTo>
                  <a:lnTo>
                    <a:pt x="1473" y="722"/>
                  </a:lnTo>
                  <a:lnTo>
                    <a:pt x="1474" y="720"/>
                  </a:lnTo>
                  <a:lnTo>
                    <a:pt x="1475" y="722"/>
                  </a:lnTo>
                  <a:lnTo>
                    <a:pt x="1478" y="725"/>
                  </a:lnTo>
                  <a:lnTo>
                    <a:pt x="1480" y="729"/>
                  </a:lnTo>
                  <a:lnTo>
                    <a:pt x="1483" y="731"/>
                  </a:lnTo>
                  <a:lnTo>
                    <a:pt x="1488" y="734"/>
                  </a:lnTo>
                  <a:lnTo>
                    <a:pt x="1494" y="738"/>
                  </a:lnTo>
                  <a:lnTo>
                    <a:pt x="1500" y="741"/>
                  </a:lnTo>
                  <a:lnTo>
                    <a:pt x="1505" y="743"/>
                  </a:lnTo>
                  <a:lnTo>
                    <a:pt x="1510" y="740"/>
                  </a:lnTo>
                  <a:lnTo>
                    <a:pt x="1511" y="738"/>
                  </a:lnTo>
                  <a:lnTo>
                    <a:pt x="1513" y="735"/>
                  </a:lnTo>
                  <a:lnTo>
                    <a:pt x="1513" y="734"/>
                  </a:lnTo>
                  <a:lnTo>
                    <a:pt x="1513" y="735"/>
                  </a:lnTo>
                  <a:lnTo>
                    <a:pt x="1513" y="736"/>
                  </a:lnTo>
                  <a:lnTo>
                    <a:pt x="1513" y="739"/>
                  </a:lnTo>
                  <a:lnTo>
                    <a:pt x="1536" y="749"/>
                  </a:lnTo>
                  <a:lnTo>
                    <a:pt x="1562" y="758"/>
                  </a:lnTo>
                  <a:lnTo>
                    <a:pt x="1552" y="763"/>
                  </a:lnTo>
                  <a:lnTo>
                    <a:pt x="1541" y="766"/>
                  </a:lnTo>
                  <a:lnTo>
                    <a:pt x="1533" y="769"/>
                  </a:lnTo>
                  <a:lnTo>
                    <a:pt x="1528" y="775"/>
                  </a:lnTo>
                  <a:lnTo>
                    <a:pt x="1525" y="781"/>
                  </a:lnTo>
                  <a:lnTo>
                    <a:pt x="1520" y="789"/>
                  </a:lnTo>
                  <a:lnTo>
                    <a:pt x="1514" y="794"/>
                  </a:lnTo>
                  <a:lnTo>
                    <a:pt x="1505" y="796"/>
                  </a:lnTo>
                  <a:lnTo>
                    <a:pt x="1496" y="800"/>
                  </a:lnTo>
                  <a:lnTo>
                    <a:pt x="1496" y="800"/>
                  </a:lnTo>
                  <a:lnTo>
                    <a:pt x="1494" y="799"/>
                  </a:lnTo>
                  <a:lnTo>
                    <a:pt x="1493" y="799"/>
                  </a:lnTo>
                  <a:lnTo>
                    <a:pt x="1490" y="797"/>
                  </a:lnTo>
                  <a:lnTo>
                    <a:pt x="1488" y="797"/>
                  </a:lnTo>
                  <a:lnTo>
                    <a:pt x="1486" y="797"/>
                  </a:lnTo>
                  <a:lnTo>
                    <a:pt x="1481" y="800"/>
                  </a:lnTo>
                  <a:lnTo>
                    <a:pt x="1478" y="802"/>
                  </a:lnTo>
                  <a:lnTo>
                    <a:pt x="1475" y="805"/>
                  </a:lnTo>
                  <a:lnTo>
                    <a:pt x="1468" y="811"/>
                  </a:lnTo>
                  <a:lnTo>
                    <a:pt x="1460" y="814"/>
                  </a:lnTo>
                  <a:lnTo>
                    <a:pt x="1452" y="819"/>
                  </a:lnTo>
                  <a:lnTo>
                    <a:pt x="1450" y="820"/>
                  </a:lnTo>
                  <a:lnTo>
                    <a:pt x="1448" y="821"/>
                  </a:lnTo>
                  <a:lnTo>
                    <a:pt x="1447" y="824"/>
                  </a:lnTo>
                  <a:lnTo>
                    <a:pt x="1445" y="826"/>
                  </a:lnTo>
                  <a:lnTo>
                    <a:pt x="1445" y="827"/>
                  </a:lnTo>
                  <a:lnTo>
                    <a:pt x="1447" y="830"/>
                  </a:lnTo>
                  <a:lnTo>
                    <a:pt x="1449" y="831"/>
                  </a:lnTo>
                  <a:lnTo>
                    <a:pt x="1452" y="831"/>
                  </a:lnTo>
                  <a:lnTo>
                    <a:pt x="1468" y="830"/>
                  </a:lnTo>
                  <a:lnTo>
                    <a:pt x="1485" y="826"/>
                  </a:lnTo>
                  <a:lnTo>
                    <a:pt x="1501" y="821"/>
                  </a:lnTo>
                  <a:lnTo>
                    <a:pt x="1510" y="819"/>
                  </a:lnTo>
                  <a:lnTo>
                    <a:pt x="1519" y="815"/>
                  </a:lnTo>
                  <a:lnTo>
                    <a:pt x="1528" y="809"/>
                  </a:lnTo>
                  <a:lnTo>
                    <a:pt x="1533" y="801"/>
                  </a:lnTo>
                  <a:lnTo>
                    <a:pt x="1534" y="792"/>
                  </a:lnTo>
                  <a:lnTo>
                    <a:pt x="1535" y="784"/>
                  </a:lnTo>
                  <a:lnTo>
                    <a:pt x="1541" y="780"/>
                  </a:lnTo>
                  <a:lnTo>
                    <a:pt x="1551" y="779"/>
                  </a:lnTo>
                  <a:lnTo>
                    <a:pt x="1561" y="777"/>
                  </a:lnTo>
                  <a:lnTo>
                    <a:pt x="1574" y="779"/>
                  </a:lnTo>
                  <a:lnTo>
                    <a:pt x="1585" y="779"/>
                  </a:lnTo>
                  <a:lnTo>
                    <a:pt x="1596" y="777"/>
                  </a:lnTo>
                  <a:lnTo>
                    <a:pt x="1604" y="775"/>
                  </a:lnTo>
                  <a:lnTo>
                    <a:pt x="1609" y="769"/>
                  </a:lnTo>
                  <a:lnTo>
                    <a:pt x="1609" y="773"/>
                  </a:lnTo>
                  <a:lnTo>
                    <a:pt x="1670" y="792"/>
                  </a:lnTo>
                  <a:lnTo>
                    <a:pt x="1729" y="810"/>
                  </a:lnTo>
                  <a:lnTo>
                    <a:pt x="1728" y="809"/>
                  </a:lnTo>
                  <a:lnTo>
                    <a:pt x="1728" y="806"/>
                  </a:lnTo>
                  <a:lnTo>
                    <a:pt x="1729" y="805"/>
                  </a:lnTo>
                  <a:lnTo>
                    <a:pt x="1731" y="805"/>
                  </a:lnTo>
                  <a:lnTo>
                    <a:pt x="1731" y="806"/>
                  </a:lnTo>
                  <a:lnTo>
                    <a:pt x="1732" y="807"/>
                  </a:lnTo>
                  <a:lnTo>
                    <a:pt x="1733" y="807"/>
                  </a:lnTo>
                  <a:lnTo>
                    <a:pt x="1736" y="807"/>
                  </a:lnTo>
                  <a:lnTo>
                    <a:pt x="1737" y="809"/>
                  </a:lnTo>
                  <a:lnTo>
                    <a:pt x="1738" y="810"/>
                  </a:lnTo>
                  <a:lnTo>
                    <a:pt x="1739" y="810"/>
                  </a:lnTo>
                  <a:lnTo>
                    <a:pt x="1741" y="810"/>
                  </a:lnTo>
                  <a:lnTo>
                    <a:pt x="1744" y="811"/>
                  </a:lnTo>
                  <a:lnTo>
                    <a:pt x="1748" y="811"/>
                  </a:lnTo>
                  <a:lnTo>
                    <a:pt x="1752" y="812"/>
                  </a:lnTo>
                  <a:lnTo>
                    <a:pt x="1753" y="812"/>
                  </a:lnTo>
                  <a:lnTo>
                    <a:pt x="1756" y="819"/>
                  </a:lnTo>
                  <a:lnTo>
                    <a:pt x="1754" y="822"/>
                  </a:lnTo>
                  <a:lnTo>
                    <a:pt x="1749" y="825"/>
                  </a:lnTo>
                  <a:lnTo>
                    <a:pt x="1742" y="826"/>
                  </a:lnTo>
                  <a:lnTo>
                    <a:pt x="1736" y="826"/>
                  </a:lnTo>
                  <a:lnTo>
                    <a:pt x="1731" y="828"/>
                  </a:lnTo>
                  <a:lnTo>
                    <a:pt x="1727" y="828"/>
                  </a:lnTo>
                  <a:lnTo>
                    <a:pt x="1724" y="831"/>
                  </a:lnTo>
                  <a:lnTo>
                    <a:pt x="1723" y="832"/>
                  </a:lnTo>
                  <a:lnTo>
                    <a:pt x="1721" y="835"/>
                  </a:lnTo>
                  <a:lnTo>
                    <a:pt x="1719" y="836"/>
                  </a:lnTo>
                  <a:lnTo>
                    <a:pt x="1703" y="836"/>
                  </a:lnTo>
                  <a:lnTo>
                    <a:pt x="1688" y="837"/>
                  </a:lnTo>
                  <a:lnTo>
                    <a:pt x="1672" y="836"/>
                  </a:lnTo>
                  <a:lnTo>
                    <a:pt x="1670" y="837"/>
                  </a:lnTo>
                  <a:lnTo>
                    <a:pt x="1667" y="840"/>
                  </a:lnTo>
                  <a:lnTo>
                    <a:pt x="1666" y="842"/>
                  </a:lnTo>
                  <a:lnTo>
                    <a:pt x="1666" y="845"/>
                  </a:lnTo>
                  <a:lnTo>
                    <a:pt x="1667" y="847"/>
                  </a:lnTo>
                  <a:lnTo>
                    <a:pt x="1670" y="850"/>
                  </a:lnTo>
                  <a:lnTo>
                    <a:pt x="1673" y="850"/>
                  </a:lnTo>
                  <a:lnTo>
                    <a:pt x="1680" y="848"/>
                  </a:lnTo>
                  <a:lnTo>
                    <a:pt x="1687" y="846"/>
                  </a:lnTo>
                  <a:lnTo>
                    <a:pt x="1691" y="845"/>
                  </a:lnTo>
                  <a:lnTo>
                    <a:pt x="1692" y="843"/>
                  </a:lnTo>
                  <a:lnTo>
                    <a:pt x="1695" y="843"/>
                  </a:lnTo>
                  <a:lnTo>
                    <a:pt x="1697" y="843"/>
                  </a:lnTo>
                  <a:lnTo>
                    <a:pt x="1699" y="843"/>
                  </a:lnTo>
                  <a:lnTo>
                    <a:pt x="1702" y="843"/>
                  </a:lnTo>
                  <a:lnTo>
                    <a:pt x="1703" y="845"/>
                  </a:lnTo>
                  <a:lnTo>
                    <a:pt x="1704" y="845"/>
                  </a:lnTo>
                  <a:lnTo>
                    <a:pt x="1702" y="846"/>
                  </a:lnTo>
                  <a:lnTo>
                    <a:pt x="1699" y="847"/>
                  </a:lnTo>
                  <a:lnTo>
                    <a:pt x="1697" y="848"/>
                  </a:lnTo>
                  <a:lnTo>
                    <a:pt x="1693" y="850"/>
                  </a:lnTo>
                  <a:lnTo>
                    <a:pt x="1692" y="851"/>
                  </a:lnTo>
                  <a:lnTo>
                    <a:pt x="1691" y="852"/>
                  </a:lnTo>
                  <a:lnTo>
                    <a:pt x="1681" y="855"/>
                  </a:lnTo>
                  <a:lnTo>
                    <a:pt x="1671" y="857"/>
                  </a:lnTo>
                  <a:lnTo>
                    <a:pt x="1662" y="861"/>
                  </a:lnTo>
                  <a:lnTo>
                    <a:pt x="1657" y="865"/>
                  </a:lnTo>
                  <a:lnTo>
                    <a:pt x="1650" y="882"/>
                  </a:lnTo>
                  <a:lnTo>
                    <a:pt x="1640" y="898"/>
                  </a:lnTo>
                  <a:lnTo>
                    <a:pt x="1633" y="914"/>
                  </a:lnTo>
                  <a:lnTo>
                    <a:pt x="1631" y="919"/>
                  </a:lnTo>
                  <a:lnTo>
                    <a:pt x="1627" y="929"/>
                  </a:lnTo>
                  <a:lnTo>
                    <a:pt x="1623" y="937"/>
                  </a:lnTo>
                  <a:lnTo>
                    <a:pt x="1620" y="940"/>
                  </a:lnTo>
                  <a:lnTo>
                    <a:pt x="1615" y="939"/>
                  </a:lnTo>
                  <a:lnTo>
                    <a:pt x="1611" y="934"/>
                  </a:lnTo>
                  <a:lnTo>
                    <a:pt x="1610" y="928"/>
                  </a:lnTo>
                  <a:lnTo>
                    <a:pt x="1609" y="922"/>
                  </a:lnTo>
                  <a:lnTo>
                    <a:pt x="1607" y="917"/>
                  </a:lnTo>
                  <a:lnTo>
                    <a:pt x="1604" y="914"/>
                  </a:lnTo>
                  <a:lnTo>
                    <a:pt x="1601" y="917"/>
                  </a:lnTo>
                  <a:lnTo>
                    <a:pt x="1601" y="922"/>
                  </a:lnTo>
                  <a:lnTo>
                    <a:pt x="1602" y="927"/>
                  </a:lnTo>
                  <a:lnTo>
                    <a:pt x="1604" y="932"/>
                  </a:lnTo>
                  <a:lnTo>
                    <a:pt x="1604" y="935"/>
                  </a:lnTo>
                  <a:lnTo>
                    <a:pt x="1605" y="942"/>
                  </a:lnTo>
                  <a:lnTo>
                    <a:pt x="1605" y="949"/>
                  </a:lnTo>
                  <a:lnTo>
                    <a:pt x="1604" y="957"/>
                  </a:lnTo>
                  <a:lnTo>
                    <a:pt x="1606" y="964"/>
                  </a:lnTo>
                  <a:lnTo>
                    <a:pt x="1610" y="969"/>
                  </a:lnTo>
                  <a:lnTo>
                    <a:pt x="1615" y="975"/>
                  </a:lnTo>
                  <a:lnTo>
                    <a:pt x="1616" y="981"/>
                  </a:lnTo>
                  <a:lnTo>
                    <a:pt x="1615" y="990"/>
                  </a:lnTo>
                  <a:lnTo>
                    <a:pt x="1611" y="995"/>
                  </a:lnTo>
                  <a:lnTo>
                    <a:pt x="1606" y="999"/>
                  </a:lnTo>
                  <a:lnTo>
                    <a:pt x="1601" y="1001"/>
                  </a:lnTo>
                  <a:lnTo>
                    <a:pt x="1597" y="1004"/>
                  </a:lnTo>
                  <a:lnTo>
                    <a:pt x="1595" y="1008"/>
                  </a:lnTo>
                  <a:lnTo>
                    <a:pt x="1596" y="1014"/>
                  </a:lnTo>
                  <a:lnTo>
                    <a:pt x="1596" y="1016"/>
                  </a:lnTo>
                  <a:lnTo>
                    <a:pt x="1596" y="1019"/>
                  </a:lnTo>
                  <a:lnTo>
                    <a:pt x="1595" y="1020"/>
                  </a:lnTo>
                  <a:lnTo>
                    <a:pt x="1592" y="1021"/>
                  </a:lnTo>
                  <a:lnTo>
                    <a:pt x="1591" y="1022"/>
                  </a:lnTo>
                  <a:lnTo>
                    <a:pt x="1589" y="1022"/>
                  </a:lnTo>
                  <a:lnTo>
                    <a:pt x="1587" y="1024"/>
                  </a:lnTo>
                  <a:lnTo>
                    <a:pt x="1586" y="1024"/>
                  </a:lnTo>
                  <a:lnTo>
                    <a:pt x="1574" y="1030"/>
                  </a:lnTo>
                  <a:lnTo>
                    <a:pt x="1565" y="1035"/>
                  </a:lnTo>
                  <a:lnTo>
                    <a:pt x="1554" y="1041"/>
                  </a:lnTo>
                  <a:lnTo>
                    <a:pt x="1543" y="1047"/>
                  </a:lnTo>
                  <a:lnTo>
                    <a:pt x="1531" y="1052"/>
                  </a:lnTo>
                  <a:lnTo>
                    <a:pt x="1523" y="1061"/>
                  </a:lnTo>
                  <a:lnTo>
                    <a:pt x="1515" y="1065"/>
                  </a:lnTo>
                  <a:lnTo>
                    <a:pt x="1506" y="1069"/>
                  </a:lnTo>
                  <a:lnTo>
                    <a:pt x="1499" y="1071"/>
                  </a:lnTo>
                  <a:lnTo>
                    <a:pt x="1495" y="1073"/>
                  </a:lnTo>
                  <a:lnTo>
                    <a:pt x="1491" y="1076"/>
                  </a:lnTo>
                  <a:lnTo>
                    <a:pt x="1488" y="1078"/>
                  </a:lnTo>
                  <a:lnTo>
                    <a:pt x="1485" y="1081"/>
                  </a:lnTo>
                  <a:lnTo>
                    <a:pt x="1483" y="1083"/>
                  </a:lnTo>
                  <a:lnTo>
                    <a:pt x="1480" y="1087"/>
                  </a:lnTo>
                  <a:lnTo>
                    <a:pt x="1480" y="1095"/>
                  </a:lnTo>
                  <a:lnTo>
                    <a:pt x="1479" y="1101"/>
                  </a:lnTo>
                  <a:lnTo>
                    <a:pt x="1475" y="1108"/>
                  </a:lnTo>
                  <a:lnTo>
                    <a:pt x="1474" y="1113"/>
                  </a:lnTo>
                  <a:lnTo>
                    <a:pt x="1475" y="1121"/>
                  </a:lnTo>
                  <a:lnTo>
                    <a:pt x="1478" y="1128"/>
                  </a:lnTo>
                  <a:lnTo>
                    <a:pt x="1481" y="1138"/>
                  </a:lnTo>
                  <a:lnTo>
                    <a:pt x="1488" y="1146"/>
                  </a:lnTo>
                  <a:lnTo>
                    <a:pt x="1491" y="1154"/>
                  </a:lnTo>
                  <a:lnTo>
                    <a:pt x="1493" y="1158"/>
                  </a:lnTo>
                  <a:lnTo>
                    <a:pt x="1493" y="1161"/>
                  </a:lnTo>
                  <a:lnTo>
                    <a:pt x="1493" y="1164"/>
                  </a:lnTo>
                  <a:lnTo>
                    <a:pt x="1494" y="1167"/>
                  </a:lnTo>
                  <a:lnTo>
                    <a:pt x="1494" y="1169"/>
                  </a:lnTo>
                  <a:lnTo>
                    <a:pt x="1496" y="1170"/>
                  </a:lnTo>
                  <a:lnTo>
                    <a:pt x="1501" y="1184"/>
                  </a:lnTo>
                  <a:lnTo>
                    <a:pt x="1504" y="1198"/>
                  </a:lnTo>
                  <a:lnTo>
                    <a:pt x="1504" y="1213"/>
                  </a:lnTo>
                  <a:lnTo>
                    <a:pt x="1504" y="1215"/>
                  </a:lnTo>
                  <a:lnTo>
                    <a:pt x="1505" y="1218"/>
                  </a:lnTo>
                  <a:lnTo>
                    <a:pt x="1505" y="1220"/>
                  </a:lnTo>
                  <a:lnTo>
                    <a:pt x="1504" y="1223"/>
                  </a:lnTo>
                  <a:lnTo>
                    <a:pt x="1503" y="1225"/>
                  </a:lnTo>
                  <a:lnTo>
                    <a:pt x="1499" y="1228"/>
                  </a:lnTo>
                  <a:lnTo>
                    <a:pt x="1498" y="1231"/>
                  </a:lnTo>
                  <a:lnTo>
                    <a:pt x="1495" y="1234"/>
                  </a:lnTo>
                  <a:lnTo>
                    <a:pt x="1493" y="1235"/>
                  </a:lnTo>
                  <a:lnTo>
                    <a:pt x="1489" y="1236"/>
                  </a:lnTo>
                  <a:lnTo>
                    <a:pt x="1486" y="1236"/>
                  </a:lnTo>
                  <a:lnTo>
                    <a:pt x="1480" y="1229"/>
                  </a:lnTo>
                  <a:lnTo>
                    <a:pt x="1475" y="1220"/>
                  </a:lnTo>
                  <a:lnTo>
                    <a:pt x="1473" y="1213"/>
                  </a:lnTo>
                  <a:lnTo>
                    <a:pt x="1469" y="1208"/>
                  </a:lnTo>
                  <a:lnTo>
                    <a:pt x="1465" y="1203"/>
                  </a:lnTo>
                  <a:lnTo>
                    <a:pt x="1460" y="1199"/>
                  </a:lnTo>
                  <a:lnTo>
                    <a:pt x="1455" y="1198"/>
                  </a:lnTo>
                  <a:lnTo>
                    <a:pt x="1453" y="1195"/>
                  </a:lnTo>
                  <a:lnTo>
                    <a:pt x="1450" y="1192"/>
                  </a:lnTo>
                  <a:lnTo>
                    <a:pt x="1449" y="1188"/>
                  </a:lnTo>
                  <a:lnTo>
                    <a:pt x="1449" y="1183"/>
                  </a:lnTo>
                  <a:lnTo>
                    <a:pt x="1448" y="1178"/>
                  </a:lnTo>
                  <a:lnTo>
                    <a:pt x="1445" y="1174"/>
                  </a:lnTo>
                  <a:lnTo>
                    <a:pt x="1443" y="1170"/>
                  </a:lnTo>
                  <a:lnTo>
                    <a:pt x="1442" y="1166"/>
                  </a:lnTo>
                  <a:lnTo>
                    <a:pt x="1440" y="1163"/>
                  </a:lnTo>
                  <a:lnTo>
                    <a:pt x="1440" y="1159"/>
                  </a:lnTo>
                  <a:lnTo>
                    <a:pt x="1442" y="1156"/>
                  </a:lnTo>
                  <a:lnTo>
                    <a:pt x="1442" y="1153"/>
                  </a:lnTo>
                  <a:lnTo>
                    <a:pt x="1440" y="1149"/>
                  </a:lnTo>
                  <a:lnTo>
                    <a:pt x="1439" y="1147"/>
                  </a:lnTo>
                  <a:lnTo>
                    <a:pt x="1434" y="1141"/>
                  </a:lnTo>
                  <a:lnTo>
                    <a:pt x="1429" y="1134"/>
                  </a:lnTo>
                  <a:lnTo>
                    <a:pt x="1424" y="1129"/>
                  </a:lnTo>
                  <a:lnTo>
                    <a:pt x="1418" y="1129"/>
                  </a:lnTo>
                  <a:lnTo>
                    <a:pt x="1413" y="1134"/>
                  </a:lnTo>
                  <a:lnTo>
                    <a:pt x="1403" y="1138"/>
                  </a:lnTo>
                  <a:lnTo>
                    <a:pt x="1393" y="1138"/>
                  </a:lnTo>
                  <a:lnTo>
                    <a:pt x="1382" y="1136"/>
                  </a:lnTo>
                  <a:lnTo>
                    <a:pt x="1373" y="1132"/>
                  </a:lnTo>
                  <a:lnTo>
                    <a:pt x="1361" y="1124"/>
                  </a:lnTo>
                  <a:lnTo>
                    <a:pt x="1348" y="1122"/>
                  </a:lnTo>
                  <a:lnTo>
                    <a:pt x="1334" y="1123"/>
                  </a:lnTo>
                  <a:lnTo>
                    <a:pt x="1321" y="1123"/>
                  </a:lnTo>
                  <a:lnTo>
                    <a:pt x="1316" y="1122"/>
                  </a:lnTo>
                  <a:lnTo>
                    <a:pt x="1307" y="1119"/>
                  </a:lnTo>
                  <a:lnTo>
                    <a:pt x="1297" y="1118"/>
                  </a:lnTo>
                  <a:lnTo>
                    <a:pt x="1288" y="1117"/>
                  </a:lnTo>
                  <a:lnTo>
                    <a:pt x="1283" y="1118"/>
                  </a:lnTo>
                  <a:lnTo>
                    <a:pt x="1285" y="1119"/>
                  </a:lnTo>
                  <a:lnTo>
                    <a:pt x="1286" y="1121"/>
                  </a:lnTo>
                  <a:lnTo>
                    <a:pt x="1287" y="1123"/>
                  </a:lnTo>
                  <a:lnTo>
                    <a:pt x="1288" y="1126"/>
                  </a:lnTo>
                  <a:lnTo>
                    <a:pt x="1291" y="1127"/>
                  </a:lnTo>
                  <a:lnTo>
                    <a:pt x="1292" y="1129"/>
                  </a:lnTo>
                  <a:lnTo>
                    <a:pt x="1295" y="1132"/>
                  </a:lnTo>
                  <a:lnTo>
                    <a:pt x="1296" y="1133"/>
                  </a:lnTo>
                  <a:lnTo>
                    <a:pt x="1296" y="1134"/>
                  </a:lnTo>
                  <a:lnTo>
                    <a:pt x="1296" y="1136"/>
                  </a:lnTo>
                  <a:lnTo>
                    <a:pt x="1295" y="1137"/>
                  </a:lnTo>
                  <a:lnTo>
                    <a:pt x="1292" y="1137"/>
                  </a:lnTo>
                  <a:lnTo>
                    <a:pt x="1290" y="1137"/>
                  </a:lnTo>
                  <a:lnTo>
                    <a:pt x="1283" y="1138"/>
                  </a:lnTo>
                  <a:lnTo>
                    <a:pt x="1280" y="1142"/>
                  </a:lnTo>
                  <a:lnTo>
                    <a:pt x="1277" y="1146"/>
                  </a:lnTo>
                  <a:lnTo>
                    <a:pt x="1275" y="1148"/>
                  </a:lnTo>
                  <a:lnTo>
                    <a:pt x="1268" y="1147"/>
                  </a:lnTo>
                  <a:lnTo>
                    <a:pt x="1260" y="1143"/>
                  </a:lnTo>
                  <a:lnTo>
                    <a:pt x="1254" y="1138"/>
                  </a:lnTo>
                  <a:lnTo>
                    <a:pt x="1247" y="1133"/>
                  </a:lnTo>
                  <a:lnTo>
                    <a:pt x="1241" y="1132"/>
                  </a:lnTo>
                  <a:lnTo>
                    <a:pt x="1231" y="1134"/>
                  </a:lnTo>
                  <a:lnTo>
                    <a:pt x="1222" y="1136"/>
                  </a:lnTo>
                  <a:lnTo>
                    <a:pt x="1212" y="1133"/>
                  </a:lnTo>
                  <a:lnTo>
                    <a:pt x="1201" y="1132"/>
                  </a:lnTo>
                  <a:lnTo>
                    <a:pt x="1190" y="1131"/>
                  </a:lnTo>
                  <a:lnTo>
                    <a:pt x="1181" y="1132"/>
                  </a:lnTo>
                  <a:lnTo>
                    <a:pt x="1180" y="1134"/>
                  </a:lnTo>
                  <a:lnTo>
                    <a:pt x="1179" y="1137"/>
                  </a:lnTo>
                  <a:lnTo>
                    <a:pt x="1176" y="1139"/>
                  </a:lnTo>
                  <a:lnTo>
                    <a:pt x="1174" y="1139"/>
                  </a:lnTo>
                  <a:lnTo>
                    <a:pt x="1171" y="1139"/>
                  </a:lnTo>
                  <a:lnTo>
                    <a:pt x="1169" y="1142"/>
                  </a:lnTo>
                  <a:lnTo>
                    <a:pt x="1156" y="1144"/>
                  </a:lnTo>
                  <a:lnTo>
                    <a:pt x="1145" y="1149"/>
                  </a:lnTo>
                  <a:lnTo>
                    <a:pt x="1134" y="1153"/>
                  </a:lnTo>
                  <a:lnTo>
                    <a:pt x="1126" y="1158"/>
                  </a:lnTo>
                  <a:lnTo>
                    <a:pt x="1121" y="1163"/>
                  </a:lnTo>
                  <a:lnTo>
                    <a:pt x="1119" y="1173"/>
                  </a:lnTo>
                  <a:lnTo>
                    <a:pt x="1118" y="1177"/>
                  </a:lnTo>
                  <a:lnTo>
                    <a:pt x="1118" y="1180"/>
                  </a:lnTo>
                  <a:lnTo>
                    <a:pt x="1118" y="1184"/>
                  </a:lnTo>
                  <a:lnTo>
                    <a:pt x="1118" y="1188"/>
                  </a:lnTo>
                  <a:lnTo>
                    <a:pt x="1119" y="1192"/>
                  </a:lnTo>
                  <a:lnTo>
                    <a:pt x="1120" y="1195"/>
                  </a:lnTo>
                  <a:lnTo>
                    <a:pt x="1123" y="1199"/>
                  </a:lnTo>
                  <a:lnTo>
                    <a:pt x="1125" y="1202"/>
                  </a:lnTo>
                  <a:lnTo>
                    <a:pt x="1128" y="1205"/>
                  </a:lnTo>
                  <a:lnTo>
                    <a:pt x="1129" y="1210"/>
                  </a:lnTo>
                  <a:lnTo>
                    <a:pt x="1129" y="1221"/>
                  </a:lnTo>
                  <a:lnTo>
                    <a:pt x="1126" y="1231"/>
                  </a:lnTo>
                  <a:lnTo>
                    <a:pt x="1123" y="1243"/>
                  </a:lnTo>
                  <a:lnTo>
                    <a:pt x="1121" y="1254"/>
                  </a:lnTo>
                  <a:lnTo>
                    <a:pt x="1123" y="1263"/>
                  </a:lnTo>
                  <a:lnTo>
                    <a:pt x="1125" y="1270"/>
                  </a:lnTo>
                  <a:lnTo>
                    <a:pt x="1126" y="1280"/>
                  </a:lnTo>
                  <a:lnTo>
                    <a:pt x="1128" y="1282"/>
                  </a:lnTo>
                  <a:lnTo>
                    <a:pt x="1130" y="1285"/>
                  </a:lnTo>
                  <a:lnTo>
                    <a:pt x="1133" y="1286"/>
                  </a:lnTo>
                  <a:lnTo>
                    <a:pt x="1135" y="1289"/>
                  </a:lnTo>
                  <a:lnTo>
                    <a:pt x="1136" y="1291"/>
                  </a:lnTo>
                  <a:lnTo>
                    <a:pt x="1140" y="1295"/>
                  </a:lnTo>
                  <a:lnTo>
                    <a:pt x="1141" y="1299"/>
                  </a:lnTo>
                  <a:lnTo>
                    <a:pt x="1143" y="1302"/>
                  </a:lnTo>
                  <a:lnTo>
                    <a:pt x="1145" y="1306"/>
                  </a:lnTo>
                  <a:lnTo>
                    <a:pt x="1150" y="1313"/>
                  </a:lnTo>
                  <a:lnTo>
                    <a:pt x="1155" y="1320"/>
                  </a:lnTo>
                  <a:lnTo>
                    <a:pt x="1160" y="1325"/>
                  </a:lnTo>
                  <a:lnTo>
                    <a:pt x="1163" y="1328"/>
                  </a:lnTo>
                  <a:lnTo>
                    <a:pt x="1165" y="1332"/>
                  </a:lnTo>
                  <a:lnTo>
                    <a:pt x="1166" y="1336"/>
                  </a:lnTo>
                  <a:lnTo>
                    <a:pt x="1169" y="1340"/>
                  </a:lnTo>
                  <a:lnTo>
                    <a:pt x="1171" y="1343"/>
                  </a:lnTo>
                  <a:lnTo>
                    <a:pt x="1179" y="1346"/>
                  </a:lnTo>
                  <a:lnTo>
                    <a:pt x="1185" y="1347"/>
                  </a:lnTo>
                  <a:lnTo>
                    <a:pt x="1192" y="1348"/>
                  </a:lnTo>
                  <a:lnTo>
                    <a:pt x="1194" y="1350"/>
                  </a:lnTo>
                  <a:lnTo>
                    <a:pt x="1196" y="1351"/>
                  </a:lnTo>
                  <a:lnTo>
                    <a:pt x="1199" y="1352"/>
                  </a:lnTo>
                  <a:lnTo>
                    <a:pt x="1201" y="1353"/>
                  </a:lnTo>
                  <a:lnTo>
                    <a:pt x="1204" y="1353"/>
                  </a:lnTo>
                  <a:lnTo>
                    <a:pt x="1206" y="1355"/>
                  </a:lnTo>
                  <a:lnTo>
                    <a:pt x="1207" y="1353"/>
                  </a:lnTo>
                  <a:lnTo>
                    <a:pt x="1210" y="1352"/>
                  </a:lnTo>
                  <a:lnTo>
                    <a:pt x="1212" y="1351"/>
                  </a:lnTo>
                  <a:lnTo>
                    <a:pt x="1215" y="1350"/>
                  </a:lnTo>
                  <a:lnTo>
                    <a:pt x="1217" y="1350"/>
                  </a:lnTo>
                  <a:lnTo>
                    <a:pt x="1220" y="1350"/>
                  </a:lnTo>
                  <a:lnTo>
                    <a:pt x="1224" y="1351"/>
                  </a:lnTo>
                  <a:lnTo>
                    <a:pt x="1240" y="1351"/>
                  </a:lnTo>
                  <a:lnTo>
                    <a:pt x="1242" y="1350"/>
                  </a:lnTo>
                  <a:lnTo>
                    <a:pt x="1245" y="1348"/>
                  </a:lnTo>
                  <a:lnTo>
                    <a:pt x="1247" y="1348"/>
                  </a:lnTo>
                  <a:lnTo>
                    <a:pt x="1250" y="1350"/>
                  </a:lnTo>
                  <a:lnTo>
                    <a:pt x="1252" y="1351"/>
                  </a:lnTo>
                  <a:lnTo>
                    <a:pt x="1255" y="1352"/>
                  </a:lnTo>
                  <a:lnTo>
                    <a:pt x="1256" y="1353"/>
                  </a:lnTo>
                  <a:lnTo>
                    <a:pt x="1257" y="1353"/>
                  </a:lnTo>
                  <a:lnTo>
                    <a:pt x="1260" y="1355"/>
                  </a:lnTo>
                  <a:lnTo>
                    <a:pt x="1263" y="1353"/>
                  </a:lnTo>
                  <a:lnTo>
                    <a:pt x="1266" y="1353"/>
                  </a:lnTo>
                  <a:lnTo>
                    <a:pt x="1268" y="1352"/>
                  </a:lnTo>
                  <a:lnTo>
                    <a:pt x="1270" y="1351"/>
                  </a:lnTo>
                  <a:lnTo>
                    <a:pt x="1270" y="1348"/>
                  </a:lnTo>
                  <a:lnTo>
                    <a:pt x="1270" y="1347"/>
                  </a:lnTo>
                  <a:lnTo>
                    <a:pt x="1268" y="1346"/>
                  </a:lnTo>
                  <a:lnTo>
                    <a:pt x="1268" y="1343"/>
                  </a:lnTo>
                  <a:lnTo>
                    <a:pt x="1270" y="1341"/>
                  </a:lnTo>
                  <a:lnTo>
                    <a:pt x="1271" y="1340"/>
                  </a:lnTo>
                  <a:lnTo>
                    <a:pt x="1273" y="1337"/>
                  </a:lnTo>
                  <a:lnTo>
                    <a:pt x="1276" y="1335"/>
                  </a:lnTo>
                  <a:lnTo>
                    <a:pt x="1280" y="1330"/>
                  </a:lnTo>
                  <a:lnTo>
                    <a:pt x="1281" y="1322"/>
                  </a:lnTo>
                  <a:lnTo>
                    <a:pt x="1281" y="1315"/>
                  </a:lnTo>
                  <a:lnTo>
                    <a:pt x="1285" y="1310"/>
                  </a:lnTo>
                  <a:lnTo>
                    <a:pt x="1292" y="1307"/>
                  </a:lnTo>
                  <a:lnTo>
                    <a:pt x="1301" y="1307"/>
                  </a:lnTo>
                  <a:lnTo>
                    <a:pt x="1311" y="1307"/>
                  </a:lnTo>
                  <a:lnTo>
                    <a:pt x="1318" y="1306"/>
                  </a:lnTo>
                  <a:lnTo>
                    <a:pt x="1325" y="1305"/>
                  </a:lnTo>
                  <a:lnTo>
                    <a:pt x="1334" y="1305"/>
                  </a:lnTo>
                  <a:lnTo>
                    <a:pt x="1344" y="1305"/>
                  </a:lnTo>
                  <a:lnTo>
                    <a:pt x="1353" y="1306"/>
                  </a:lnTo>
                  <a:lnTo>
                    <a:pt x="1358" y="1309"/>
                  </a:lnTo>
                  <a:lnTo>
                    <a:pt x="1359" y="1315"/>
                  </a:lnTo>
                  <a:lnTo>
                    <a:pt x="1357" y="1318"/>
                  </a:lnTo>
                  <a:lnTo>
                    <a:pt x="1354" y="1322"/>
                  </a:lnTo>
                  <a:lnTo>
                    <a:pt x="1352" y="1325"/>
                  </a:lnTo>
                  <a:lnTo>
                    <a:pt x="1349" y="1328"/>
                  </a:lnTo>
                  <a:lnTo>
                    <a:pt x="1347" y="1332"/>
                  </a:lnTo>
                  <a:lnTo>
                    <a:pt x="1347" y="1336"/>
                  </a:lnTo>
                  <a:lnTo>
                    <a:pt x="1347" y="1340"/>
                  </a:lnTo>
                  <a:lnTo>
                    <a:pt x="1346" y="1350"/>
                  </a:lnTo>
                  <a:lnTo>
                    <a:pt x="1343" y="1357"/>
                  </a:lnTo>
                  <a:lnTo>
                    <a:pt x="1337" y="1363"/>
                  </a:lnTo>
                  <a:lnTo>
                    <a:pt x="1328" y="1367"/>
                  </a:lnTo>
                  <a:lnTo>
                    <a:pt x="1325" y="1367"/>
                  </a:lnTo>
                  <a:lnTo>
                    <a:pt x="1322" y="1367"/>
                  </a:lnTo>
                  <a:lnTo>
                    <a:pt x="1318" y="1368"/>
                  </a:lnTo>
                  <a:lnTo>
                    <a:pt x="1316" y="1369"/>
                  </a:lnTo>
                  <a:lnTo>
                    <a:pt x="1316" y="1372"/>
                  </a:lnTo>
                  <a:lnTo>
                    <a:pt x="1317" y="1374"/>
                  </a:lnTo>
                  <a:lnTo>
                    <a:pt x="1320" y="1377"/>
                  </a:lnTo>
                  <a:lnTo>
                    <a:pt x="1322" y="1378"/>
                  </a:lnTo>
                  <a:lnTo>
                    <a:pt x="1326" y="1379"/>
                  </a:lnTo>
                  <a:lnTo>
                    <a:pt x="1328" y="1384"/>
                  </a:lnTo>
                  <a:lnTo>
                    <a:pt x="1331" y="1391"/>
                  </a:lnTo>
                  <a:lnTo>
                    <a:pt x="1333" y="1396"/>
                  </a:lnTo>
                  <a:lnTo>
                    <a:pt x="1338" y="1401"/>
                  </a:lnTo>
                  <a:lnTo>
                    <a:pt x="1344" y="1403"/>
                  </a:lnTo>
                  <a:lnTo>
                    <a:pt x="1352" y="1403"/>
                  </a:lnTo>
                  <a:lnTo>
                    <a:pt x="1359" y="1402"/>
                  </a:lnTo>
                  <a:lnTo>
                    <a:pt x="1367" y="1401"/>
                  </a:lnTo>
                  <a:lnTo>
                    <a:pt x="1373" y="1403"/>
                  </a:lnTo>
                  <a:lnTo>
                    <a:pt x="1383" y="1403"/>
                  </a:lnTo>
                  <a:lnTo>
                    <a:pt x="1392" y="1402"/>
                  </a:lnTo>
                  <a:lnTo>
                    <a:pt x="1402" y="1401"/>
                  </a:lnTo>
                  <a:lnTo>
                    <a:pt x="1405" y="1401"/>
                  </a:lnTo>
                  <a:lnTo>
                    <a:pt x="1410" y="1401"/>
                  </a:lnTo>
                  <a:lnTo>
                    <a:pt x="1414" y="1401"/>
                  </a:lnTo>
                  <a:lnTo>
                    <a:pt x="1418" y="1402"/>
                  </a:lnTo>
                  <a:lnTo>
                    <a:pt x="1420" y="1403"/>
                  </a:lnTo>
                  <a:lnTo>
                    <a:pt x="1422" y="1406"/>
                  </a:lnTo>
                  <a:lnTo>
                    <a:pt x="1424" y="1408"/>
                  </a:lnTo>
                  <a:lnTo>
                    <a:pt x="1425" y="1411"/>
                  </a:lnTo>
                  <a:lnTo>
                    <a:pt x="1428" y="1412"/>
                  </a:lnTo>
                  <a:lnTo>
                    <a:pt x="1430" y="1412"/>
                  </a:lnTo>
                  <a:lnTo>
                    <a:pt x="1433" y="1412"/>
                  </a:lnTo>
                  <a:lnTo>
                    <a:pt x="1435" y="1411"/>
                  </a:lnTo>
                  <a:lnTo>
                    <a:pt x="1439" y="1411"/>
                  </a:lnTo>
                  <a:lnTo>
                    <a:pt x="1444" y="1413"/>
                  </a:lnTo>
                  <a:lnTo>
                    <a:pt x="1447" y="1418"/>
                  </a:lnTo>
                  <a:lnTo>
                    <a:pt x="1448" y="1425"/>
                  </a:lnTo>
                  <a:lnTo>
                    <a:pt x="1447" y="1432"/>
                  </a:lnTo>
                  <a:lnTo>
                    <a:pt x="1447" y="1437"/>
                  </a:lnTo>
                  <a:lnTo>
                    <a:pt x="1445" y="1442"/>
                  </a:lnTo>
                  <a:lnTo>
                    <a:pt x="1444" y="1447"/>
                  </a:lnTo>
                  <a:lnTo>
                    <a:pt x="1443" y="1450"/>
                  </a:lnTo>
                  <a:lnTo>
                    <a:pt x="1442" y="1455"/>
                  </a:lnTo>
                  <a:lnTo>
                    <a:pt x="1440" y="1459"/>
                  </a:lnTo>
                  <a:lnTo>
                    <a:pt x="1439" y="1464"/>
                  </a:lnTo>
                  <a:lnTo>
                    <a:pt x="1438" y="1466"/>
                  </a:lnTo>
                  <a:lnTo>
                    <a:pt x="1437" y="1470"/>
                  </a:lnTo>
                  <a:lnTo>
                    <a:pt x="1437" y="1474"/>
                  </a:lnTo>
                  <a:lnTo>
                    <a:pt x="1437" y="1491"/>
                  </a:lnTo>
                  <a:lnTo>
                    <a:pt x="1438" y="1495"/>
                  </a:lnTo>
                  <a:lnTo>
                    <a:pt x="1442" y="1496"/>
                  </a:lnTo>
                  <a:lnTo>
                    <a:pt x="1445" y="1499"/>
                  </a:lnTo>
                  <a:lnTo>
                    <a:pt x="1448" y="1500"/>
                  </a:lnTo>
                  <a:lnTo>
                    <a:pt x="1452" y="1503"/>
                  </a:lnTo>
                  <a:lnTo>
                    <a:pt x="1453" y="1504"/>
                  </a:lnTo>
                  <a:lnTo>
                    <a:pt x="1454" y="1505"/>
                  </a:lnTo>
                  <a:lnTo>
                    <a:pt x="1457" y="1506"/>
                  </a:lnTo>
                  <a:lnTo>
                    <a:pt x="1459" y="1509"/>
                  </a:lnTo>
                  <a:lnTo>
                    <a:pt x="1463" y="1510"/>
                  </a:lnTo>
                  <a:lnTo>
                    <a:pt x="1468" y="1512"/>
                  </a:lnTo>
                  <a:lnTo>
                    <a:pt x="1473" y="1512"/>
                  </a:lnTo>
                  <a:lnTo>
                    <a:pt x="1478" y="1512"/>
                  </a:lnTo>
                  <a:lnTo>
                    <a:pt x="1491" y="1511"/>
                  </a:lnTo>
                  <a:lnTo>
                    <a:pt x="1503" y="1508"/>
                  </a:lnTo>
                  <a:lnTo>
                    <a:pt x="1513" y="1505"/>
                  </a:lnTo>
                  <a:lnTo>
                    <a:pt x="1523" y="1503"/>
                  </a:lnTo>
                  <a:lnTo>
                    <a:pt x="1533" y="1505"/>
                  </a:lnTo>
                  <a:lnTo>
                    <a:pt x="1543" y="1508"/>
                  </a:lnTo>
                  <a:lnTo>
                    <a:pt x="1551" y="1510"/>
                  </a:lnTo>
                  <a:lnTo>
                    <a:pt x="1552" y="1510"/>
                  </a:lnTo>
                  <a:lnTo>
                    <a:pt x="1554" y="1511"/>
                  </a:lnTo>
                  <a:lnTo>
                    <a:pt x="1556" y="1514"/>
                  </a:lnTo>
                  <a:lnTo>
                    <a:pt x="1560" y="1515"/>
                  </a:lnTo>
                  <a:lnTo>
                    <a:pt x="1562" y="1516"/>
                  </a:lnTo>
                  <a:lnTo>
                    <a:pt x="1566" y="1517"/>
                  </a:lnTo>
                  <a:lnTo>
                    <a:pt x="1569" y="1519"/>
                  </a:lnTo>
                  <a:lnTo>
                    <a:pt x="1570" y="1517"/>
                  </a:lnTo>
                  <a:lnTo>
                    <a:pt x="1574" y="1516"/>
                  </a:lnTo>
                  <a:lnTo>
                    <a:pt x="1577" y="1514"/>
                  </a:lnTo>
                  <a:lnTo>
                    <a:pt x="1581" y="1511"/>
                  </a:lnTo>
                  <a:lnTo>
                    <a:pt x="1584" y="1508"/>
                  </a:lnTo>
                  <a:lnTo>
                    <a:pt x="1589" y="1505"/>
                  </a:lnTo>
                  <a:lnTo>
                    <a:pt x="1595" y="1501"/>
                  </a:lnTo>
                  <a:lnTo>
                    <a:pt x="1599" y="1495"/>
                  </a:lnTo>
                  <a:lnTo>
                    <a:pt x="1601" y="1490"/>
                  </a:lnTo>
                  <a:lnTo>
                    <a:pt x="1604" y="1484"/>
                  </a:lnTo>
                  <a:lnTo>
                    <a:pt x="1610" y="1479"/>
                  </a:lnTo>
                  <a:lnTo>
                    <a:pt x="1611" y="1478"/>
                  </a:lnTo>
                  <a:lnTo>
                    <a:pt x="1614" y="1476"/>
                  </a:lnTo>
                  <a:lnTo>
                    <a:pt x="1615" y="1474"/>
                  </a:lnTo>
                  <a:lnTo>
                    <a:pt x="1617" y="1474"/>
                  </a:lnTo>
                  <a:lnTo>
                    <a:pt x="1620" y="1474"/>
                  </a:lnTo>
                  <a:lnTo>
                    <a:pt x="1621" y="1474"/>
                  </a:lnTo>
                  <a:lnTo>
                    <a:pt x="1622" y="1475"/>
                  </a:lnTo>
                  <a:lnTo>
                    <a:pt x="1623" y="1475"/>
                  </a:lnTo>
                  <a:lnTo>
                    <a:pt x="1625" y="1476"/>
                  </a:lnTo>
                  <a:lnTo>
                    <a:pt x="1627" y="1476"/>
                  </a:lnTo>
                  <a:lnTo>
                    <a:pt x="1628" y="1476"/>
                  </a:lnTo>
                  <a:lnTo>
                    <a:pt x="1630" y="1475"/>
                  </a:lnTo>
                  <a:lnTo>
                    <a:pt x="1631" y="1473"/>
                  </a:lnTo>
                  <a:lnTo>
                    <a:pt x="1632" y="1471"/>
                  </a:lnTo>
                  <a:lnTo>
                    <a:pt x="1633" y="1470"/>
                  </a:lnTo>
                  <a:lnTo>
                    <a:pt x="1636" y="1468"/>
                  </a:lnTo>
                  <a:lnTo>
                    <a:pt x="1661" y="1463"/>
                  </a:lnTo>
                  <a:lnTo>
                    <a:pt x="1683" y="1453"/>
                  </a:lnTo>
                  <a:lnTo>
                    <a:pt x="1685" y="1452"/>
                  </a:lnTo>
                  <a:lnTo>
                    <a:pt x="1687" y="1449"/>
                  </a:lnTo>
                  <a:lnTo>
                    <a:pt x="1691" y="1449"/>
                  </a:lnTo>
                  <a:lnTo>
                    <a:pt x="1693" y="1448"/>
                  </a:lnTo>
                  <a:lnTo>
                    <a:pt x="1696" y="1448"/>
                  </a:lnTo>
                  <a:lnTo>
                    <a:pt x="1698" y="1448"/>
                  </a:lnTo>
                  <a:lnTo>
                    <a:pt x="1701" y="1449"/>
                  </a:lnTo>
                  <a:lnTo>
                    <a:pt x="1702" y="1450"/>
                  </a:lnTo>
                  <a:lnTo>
                    <a:pt x="1701" y="1453"/>
                  </a:lnTo>
                  <a:lnTo>
                    <a:pt x="1699" y="1455"/>
                  </a:lnTo>
                  <a:lnTo>
                    <a:pt x="1697" y="1457"/>
                  </a:lnTo>
                  <a:lnTo>
                    <a:pt x="1695" y="1458"/>
                  </a:lnTo>
                  <a:lnTo>
                    <a:pt x="1692" y="1459"/>
                  </a:lnTo>
                  <a:lnTo>
                    <a:pt x="1690" y="1459"/>
                  </a:lnTo>
                  <a:lnTo>
                    <a:pt x="1686" y="1460"/>
                  </a:lnTo>
                  <a:lnTo>
                    <a:pt x="1685" y="1461"/>
                  </a:lnTo>
                  <a:lnTo>
                    <a:pt x="1683" y="1463"/>
                  </a:lnTo>
                  <a:lnTo>
                    <a:pt x="1682" y="1465"/>
                  </a:lnTo>
                  <a:lnTo>
                    <a:pt x="1682" y="1468"/>
                  </a:lnTo>
                  <a:lnTo>
                    <a:pt x="1682" y="1470"/>
                  </a:lnTo>
                  <a:lnTo>
                    <a:pt x="1683" y="1474"/>
                  </a:lnTo>
                  <a:lnTo>
                    <a:pt x="1685" y="1476"/>
                  </a:lnTo>
                  <a:lnTo>
                    <a:pt x="1686" y="1479"/>
                  </a:lnTo>
                  <a:lnTo>
                    <a:pt x="1686" y="1481"/>
                  </a:lnTo>
                  <a:lnTo>
                    <a:pt x="1683" y="1484"/>
                  </a:lnTo>
                  <a:lnTo>
                    <a:pt x="1681" y="1485"/>
                  </a:lnTo>
                  <a:lnTo>
                    <a:pt x="1678" y="1488"/>
                  </a:lnTo>
                  <a:lnTo>
                    <a:pt x="1675" y="1489"/>
                  </a:lnTo>
                  <a:lnTo>
                    <a:pt x="1672" y="1490"/>
                  </a:lnTo>
                  <a:lnTo>
                    <a:pt x="1671" y="1493"/>
                  </a:lnTo>
                  <a:lnTo>
                    <a:pt x="1670" y="1494"/>
                  </a:lnTo>
                  <a:lnTo>
                    <a:pt x="1671" y="1495"/>
                  </a:lnTo>
                  <a:lnTo>
                    <a:pt x="1672" y="1496"/>
                  </a:lnTo>
                  <a:lnTo>
                    <a:pt x="1673" y="1498"/>
                  </a:lnTo>
                  <a:lnTo>
                    <a:pt x="1676" y="1499"/>
                  </a:lnTo>
                  <a:lnTo>
                    <a:pt x="1677" y="1500"/>
                  </a:lnTo>
                  <a:lnTo>
                    <a:pt x="1680" y="1500"/>
                  </a:lnTo>
                  <a:lnTo>
                    <a:pt x="1680" y="1501"/>
                  </a:lnTo>
                  <a:lnTo>
                    <a:pt x="1681" y="1503"/>
                  </a:lnTo>
                  <a:lnTo>
                    <a:pt x="1683" y="1505"/>
                  </a:lnTo>
                  <a:lnTo>
                    <a:pt x="1685" y="1505"/>
                  </a:lnTo>
                  <a:lnTo>
                    <a:pt x="1686" y="1505"/>
                  </a:lnTo>
                  <a:lnTo>
                    <a:pt x="1688" y="1503"/>
                  </a:lnTo>
                  <a:lnTo>
                    <a:pt x="1690" y="1501"/>
                  </a:lnTo>
                  <a:lnTo>
                    <a:pt x="1692" y="1499"/>
                  </a:lnTo>
                  <a:lnTo>
                    <a:pt x="1693" y="1496"/>
                  </a:lnTo>
                  <a:lnTo>
                    <a:pt x="1695" y="1494"/>
                  </a:lnTo>
                  <a:lnTo>
                    <a:pt x="1695" y="1491"/>
                  </a:lnTo>
                  <a:lnTo>
                    <a:pt x="1693" y="1489"/>
                  </a:lnTo>
                  <a:lnTo>
                    <a:pt x="1692" y="1486"/>
                  </a:lnTo>
                  <a:lnTo>
                    <a:pt x="1691" y="1484"/>
                  </a:lnTo>
                  <a:lnTo>
                    <a:pt x="1690" y="1481"/>
                  </a:lnTo>
                  <a:lnTo>
                    <a:pt x="1690" y="1479"/>
                  </a:lnTo>
                  <a:lnTo>
                    <a:pt x="1690" y="1476"/>
                  </a:lnTo>
                  <a:lnTo>
                    <a:pt x="1691" y="1473"/>
                  </a:lnTo>
                  <a:lnTo>
                    <a:pt x="1693" y="1471"/>
                  </a:lnTo>
                  <a:lnTo>
                    <a:pt x="1703" y="1468"/>
                  </a:lnTo>
                  <a:lnTo>
                    <a:pt x="1713" y="1465"/>
                  </a:lnTo>
                  <a:lnTo>
                    <a:pt x="1724" y="1463"/>
                  </a:lnTo>
                  <a:lnTo>
                    <a:pt x="1723" y="1460"/>
                  </a:lnTo>
                  <a:lnTo>
                    <a:pt x="1722" y="1459"/>
                  </a:lnTo>
                  <a:lnTo>
                    <a:pt x="1719" y="1458"/>
                  </a:lnTo>
                  <a:lnTo>
                    <a:pt x="1718" y="1457"/>
                  </a:lnTo>
                  <a:lnTo>
                    <a:pt x="1717" y="1455"/>
                  </a:lnTo>
                  <a:lnTo>
                    <a:pt x="1717" y="1453"/>
                  </a:lnTo>
                  <a:lnTo>
                    <a:pt x="1718" y="1452"/>
                  </a:lnTo>
                  <a:lnTo>
                    <a:pt x="1721" y="1450"/>
                  </a:lnTo>
                  <a:lnTo>
                    <a:pt x="1722" y="1450"/>
                  </a:lnTo>
                  <a:lnTo>
                    <a:pt x="1724" y="1452"/>
                  </a:lnTo>
                  <a:lnTo>
                    <a:pt x="1727" y="1453"/>
                  </a:lnTo>
                  <a:lnTo>
                    <a:pt x="1728" y="1454"/>
                  </a:lnTo>
                  <a:lnTo>
                    <a:pt x="1731" y="1455"/>
                  </a:lnTo>
                  <a:lnTo>
                    <a:pt x="1729" y="1457"/>
                  </a:lnTo>
                  <a:lnTo>
                    <a:pt x="1729" y="1458"/>
                  </a:lnTo>
                  <a:lnTo>
                    <a:pt x="1728" y="1459"/>
                  </a:lnTo>
                  <a:lnTo>
                    <a:pt x="1728" y="1459"/>
                  </a:lnTo>
                  <a:lnTo>
                    <a:pt x="1728" y="1460"/>
                  </a:lnTo>
                  <a:lnTo>
                    <a:pt x="1731" y="1460"/>
                  </a:lnTo>
                  <a:lnTo>
                    <a:pt x="1743" y="1460"/>
                  </a:lnTo>
                  <a:lnTo>
                    <a:pt x="1747" y="1460"/>
                  </a:lnTo>
                  <a:lnTo>
                    <a:pt x="1751" y="1461"/>
                  </a:lnTo>
                  <a:lnTo>
                    <a:pt x="1752" y="1463"/>
                  </a:lnTo>
                  <a:lnTo>
                    <a:pt x="1753" y="1464"/>
                  </a:lnTo>
                  <a:lnTo>
                    <a:pt x="1753" y="1465"/>
                  </a:lnTo>
                  <a:lnTo>
                    <a:pt x="1754" y="1468"/>
                  </a:lnTo>
                  <a:lnTo>
                    <a:pt x="1754" y="1470"/>
                  </a:lnTo>
                  <a:lnTo>
                    <a:pt x="1754" y="1473"/>
                  </a:lnTo>
                  <a:lnTo>
                    <a:pt x="1756" y="1474"/>
                  </a:lnTo>
                  <a:lnTo>
                    <a:pt x="1758" y="1475"/>
                  </a:lnTo>
                  <a:lnTo>
                    <a:pt x="1762" y="1476"/>
                  </a:lnTo>
                  <a:lnTo>
                    <a:pt x="1770" y="1474"/>
                  </a:lnTo>
                  <a:lnTo>
                    <a:pt x="1780" y="1471"/>
                  </a:lnTo>
                  <a:lnTo>
                    <a:pt x="1790" y="1471"/>
                  </a:lnTo>
                  <a:lnTo>
                    <a:pt x="1798" y="1474"/>
                  </a:lnTo>
                  <a:lnTo>
                    <a:pt x="1799" y="1474"/>
                  </a:lnTo>
                  <a:lnTo>
                    <a:pt x="1800" y="1474"/>
                  </a:lnTo>
                  <a:lnTo>
                    <a:pt x="1800" y="1475"/>
                  </a:lnTo>
                  <a:lnTo>
                    <a:pt x="1800" y="1476"/>
                  </a:lnTo>
                  <a:lnTo>
                    <a:pt x="1802" y="1478"/>
                  </a:lnTo>
                  <a:lnTo>
                    <a:pt x="1803" y="1478"/>
                  </a:lnTo>
                  <a:lnTo>
                    <a:pt x="1805" y="1478"/>
                  </a:lnTo>
                  <a:lnTo>
                    <a:pt x="1807" y="1479"/>
                  </a:lnTo>
                  <a:lnTo>
                    <a:pt x="1809" y="1479"/>
                  </a:lnTo>
                  <a:lnTo>
                    <a:pt x="1820" y="1478"/>
                  </a:lnTo>
                  <a:lnTo>
                    <a:pt x="1830" y="1474"/>
                  </a:lnTo>
                  <a:lnTo>
                    <a:pt x="1834" y="1470"/>
                  </a:lnTo>
                  <a:lnTo>
                    <a:pt x="1839" y="1468"/>
                  </a:lnTo>
                  <a:lnTo>
                    <a:pt x="1845" y="1466"/>
                  </a:lnTo>
                  <a:lnTo>
                    <a:pt x="1850" y="1463"/>
                  </a:lnTo>
                  <a:lnTo>
                    <a:pt x="1854" y="1461"/>
                  </a:lnTo>
                  <a:lnTo>
                    <a:pt x="1856" y="1460"/>
                  </a:lnTo>
                  <a:lnTo>
                    <a:pt x="1859" y="1460"/>
                  </a:lnTo>
                  <a:lnTo>
                    <a:pt x="1860" y="1461"/>
                  </a:lnTo>
                  <a:lnTo>
                    <a:pt x="1861" y="1463"/>
                  </a:lnTo>
                  <a:lnTo>
                    <a:pt x="1863" y="1464"/>
                  </a:lnTo>
                  <a:lnTo>
                    <a:pt x="1863" y="1465"/>
                  </a:lnTo>
                  <a:lnTo>
                    <a:pt x="1864" y="1466"/>
                  </a:lnTo>
                  <a:lnTo>
                    <a:pt x="1865" y="1468"/>
                  </a:lnTo>
                  <a:lnTo>
                    <a:pt x="1866" y="1468"/>
                  </a:lnTo>
                  <a:lnTo>
                    <a:pt x="1868" y="1469"/>
                  </a:lnTo>
                  <a:lnTo>
                    <a:pt x="1869" y="1470"/>
                  </a:lnTo>
                  <a:lnTo>
                    <a:pt x="1868" y="1471"/>
                  </a:lnTo>
                  <a:lnTo>
                    <a:pt x="1868" y="1473"/>
                  </a:lnTo>
                  <a:lnTo>
                    <a:pt x="1868" y="1474"/>
                  </a:lnTo>
                  <a:lnTo>
                    <a:pt x="1869" y="1475"/>
                  </a:lnTo>
                  <a:lnTo>
                    <a:pt x="1871" y="1476"/>
                  </a:lnTo>
                  <a:lnTo>
                    <a:pt x="1875" y="1476"/>
                  </a:lnTo>
                  <a:lnTo>
                    <a:pt x="1879" y="1478"/>
                  </a:lnTo>
                  <a:lnTo>
                    <a:pt x="1881" y="1479"/>
                  </a:lnTo>
                  <a:lnTo>
                    <a:pt x="1885" y="1481"/>
                  </a:lnTo>
                  <a:lnTo>
                    <a:pt x="1885" y="1479"/>
                  </a:lnTo>
                  <a:lnTo>
                    <a:pt x="1886" y="1478"/>
                  </a:lnTo>
                  <a:lnTo>
                    <a:pt x="1888" y="1476"/>
                  </a:lnTo>
                  <a:lnTo>
                    <a:pt x="1890" y="1478"/>
                  </a:lnTo>
                  <a:lnTo>
                    <a:pt x="1893" y="1479"/>
                  </a:lnTo>
                  <a:lnTo>
                    <a:pt x="1895" y="1480"/>
                  </a:lnTo>
                  <a:lnTo>
                    <a:pt x="1896" y="1481"/>
                  </a:lnTo>
                  <a:lnTo>
                    <a:pt x="1899" y="1481"/>
                  </a:lnTo>
                  <a:lnTo>
                    <a:pt x="1900" y="1483"/>
                  </a:lnTo>
                  <a:lnTo>
                    <a:pt x="1900" y="1484"/>
                  </a:lnTo>
                  <a:lnTo>
                    <a:pt x="1901" y="1485"/>
                  </a:lnTo>
                  <a:lnTo>
                    <a:pt x="1901" y="1488"/>
                  </a:lnTo>
                  <a:lnTo>
                    <a:pt x="1900" y="1489"/>
                  </a:lnTo>
                  <a:lnTo>
                    <a:pt x="1899" y="1490"/>
                  </a:lnTo>
                  <a:lnTo>
                    <a:pt x="1896" y="1491"/>
                  </a:lnTo>
                  <a:lnTo>
                    <a:pt x="1894" y="1493"/>
                  </a:lnTo>
                  <a:lnTo>
                    <a:pt x="1891" y="1494"/>
                  </a:lnTo>
                  <a:lnTo>
                    <a:pt x="1890" y="1494"/>
                  </a:lnTo>
                  <a:lnTo>
                    <a:pt x="1889" y="1496"/>
                  </a:lnTo>
                  <a:lnTo>
                    <a:pt x="1889" y="1496"/>
                  </a:lnTo>
                  <a:lnTo>
                    <a:pt x="1890" y="1496"/>
                  </a:lnTo>
                  <a:lnTo>
                    <a:pt x="1891" y="1496"/>
                  </a:lnTo>
                  <a:lnTo>
                    <a:pt x="1894" y="1496"/>
                  </a:lnTo>
                  <a:lnTo>
                    <a:pt x="1895" y="1495"/>
                  </a:lnTo>
                  <a:lnTo>
                    <a:pt x="1898" y="1495"/>
                  </a:lnTo>
                  <a:lnTo>
                    <a:pt x="1899" y="1495"/>
                  </a:lnTo>
                  <a:lnTo>
                    <a:pt x="1900" y="1494"/>
                  </a:lnTo>
                  <a:lnTo>
                    <a:pt x="1914" y="1493"/>
                  </a:lnTo>
                  <a:lnTo>
                    <a:pt x="1925" y="1495"/>
                  </a:lnTo>
                  <a:lnTo>
                    <a:pt x="1932" y="1503"/>
                  </a:lnTo>
                  <a:lnTo>
                    <a:pt x="1934" y="1504"/>
                  </a:lnTo>
                  <a:lnTo>
                    <a:pt x="1936" y="1506"/>
                  </a:lnTo>
                  <a:lnTo>
                    <a:pt x="1937" y="1509"/>
                  </a:lnTo>
                  <a:lnTo>
                    <a:pt x="1940" y="1511"/>
                  </a:lnTo>
                  <a:lnTo>
                    <a:pt x="1940" y="1512"/>
                  </a:lnTo>
                  <a:lnTo>
                    <a:pt x="1937" y="1520"/>
                  </a:lnTo>
                  <a:lnTo>
                    <a:pt x="1940" y="1517"/>
                  </a:lnTo>
                  <a:lnTo>
                    <a:pt x="1945" y="1517"/>
                  </a:lnTo>
                  <a:lnTo>
                    <a:pt x="1951" y="1519"/>
                  </a:lnTo>
                  <a:lnTo>
                    <a:pt x="1955" y="1521"/>
                  </a:lnTo>
                  <a:lnTo>
                    <a:pt x="1959" y="1522"/>
                  </a:lnTo>
                  <a:lnTo>
                    <a:pt x="1960" y="1524"/>
                  </a:lnTo>
                  <a:lnTo>
                    <a:pt x="1961" y="1525"/>
                  </a:lnTo>
                  <a:lnTo>
                    <a:pt x="1962" y="1526"/>
                  </a:lnTo>
                  <a:lnTo>
                    <a:pt x="1964" y="1529"/>
                  </a:lnTo>
                  <a:lnTo>
                    <a:pt x="1965" y="1529"/>
                  </a:lnTo>
                  <a:lnTo>
                    <a:pt x="1969" y="1530"/>
                  </a:lnTo>
                  <a:lnTo>
                    <a:pt x="1971" y="1530"/>
                  </a:lnTo>
                  <a:lnTo>
                    <a:pt x="1975" y="1529"/>
                  </a:lnTo>
                  <a:lnTo>
                    <a:pt x="1977" y="1529"/>
                  </a:lnTo>
                  <a:lnTo>
                    <a:pt x="1981" y="1529"/>
                  </a:lnTo>
                  <a:lnTo>
                    <a:pt x="2007" y="1619"/>
                  </a:lnTo>
                  <a:lnTo>
                    <a:pt x="2030" y="1713"/>
                  </a:lnTo>
                  <a:lnTo>
                    <a:pt x="2043" y="1767"/>
                  </a:lnTo>
                  <a:lnTo>
                    <a:pt x="2061" y="1821"/>
                  </a:lnTo>
                  <a:lnTo>
                    <a:pt x="2081" y="1873"/>
                  </a:lnTo>
                  <a:lnTo>
                    <a:pt x="2077" y="1873"/>
                  </a:lnTo>
                  <a:lnTo>
                    <a:pt x="2074" y="1873"/>
                  </a:lnTo>
                  <a:lnTo>
                    <a:pt x="2072" y="1874"/>
                  </a:lnTo>
                  <a:lnTo>
                    <a:pt x="2068" y="1876"/>
                  </a:lnTo>
                  <a:lnTo>
                    <a:pt x="2053" y="1883"/>
                  </a:lnTo>
                  <a:lnTo>
                    <a:pt x="2042" y="1892"/>
                  </a:lnTo>
                  <a:lnTo>
                    <a:pt x="2038" y="1894"/>
                  </a:lnTo>
                  <a:lnTo>
                    <a:pt x="2036" y="1897"/>
                  </a:lnTo>
                  <a:lnTo>
                    <a:pt x="2035" y="1899"/>
                  </a:lnTo>
                  <a:lnTo>
                    <a:pt x="2033" y="1903"/>
                  </a:lnTo>
                  <a:lnTo>
                    <a:pt x="2032" y="1905"/>
                  </a:lnTo>
                  <a:lnTo>
                    <a:pt x="2031" y="1908"/>
                  </a:lnTo>
                  <a:lnTo>
                    <a:pt x="2030" y="1909"/>
                  </a:lnTo>
                  <a:lnTo>
                    <a:pt x="2030" y="1915"/>
                  </a:lnTo>
                  <a:lnTo>
                    <a:pt x="2028" y="1920"/>
                  </a:lnTo>
                  <a:lnTo>
                    <a:pt x="2026" y="1925"/>
                  </a:lnTo>
                  <a:lnTo>
                    <a:pt x="2018" y="1930"/>
                  </a:lnTo>
                  <a:lnTo>
                    <a:pt x="2016" y="1932"/>
                  </a:lnTo>
                  <a:lnTo>
                    <a:pt x="2013" y="1933"/>
                  </a:lnTo>
                  <a:lnTo>
                    <a:pt x="2011" y="1935"/>
                  </a:lnTo>
                  <a:lnTo>
                    <a:pt x="2008" y="1938"/>
                  </a:lnTo>
                  <a:lnTo>
                    <a:pt x="2006" y="1939"/>
                  </a:lnTo>
                  <a:lnTo>
                    <a:pt x="2003" y="1942"/>
                  </a:lnTo>
                  <a:lnTo>
                    <a:pt x="2003" y="1944"/>
                  </a:lnTo>
                  <a:lnTo>
                    <a:pt x="2002" y="1945"/>
                  </a:lnTo>
                  <a:lnTo>
                    <a:pt x="2002" y="1947"/>
                  </a:lnTo>
                  <a:lnTo>
                    <a:pt x="2001" y="1947"/>
                  </a:lnTo>
                  <a:lnTo>
                    <a:pt x="2001" y="1948"/>
                  </a:lnTo>
                  <a:lnTo>
                    <a:pt x="2000" y="1949"/>
                  </a:lnTo>
                  <a:lnTo>
                    <a:pt x="1997" y="1949"/>
                  </a:lnTo>
                  <a:lnTo>
                    <a:pt x="1997" y="1950"/>
                  </a:lnTo>
                  <a:lnTo>
                    <a:pt x="1996" y="1950"/>
                  </a:lnTo>
                  <a:lnTo>
                    <a:pt x="1997" y="1949"/>
                  </a:lnTo>
                  <a:lnTo>
                    <a:pt x="1997" y="1948"/>
                  </a:lnTo>
                  <a:lnTo>
                    <a:pt x="1997" y="1947"/>
                  </a:lnTo>
                  <a:lnTo>
                    <a:pt x="1995" y="1947"/>
                  </a:lnTo>
                  <a:lnTo>
                    <a:pt x="1991" y="1948"/>
                  </a:lnTo>
                  <a:lnTo>
                    <a:pt x="1990" y="1949"/>
                  </a:lnTo>
                  <a:lnTo>
                    <a:pt x="1987" y="1951"/>
                  </a:lnTo>
                  <a:lnTo>
                    <a:pt x="1984" y="1954"/>
                  </a:lnTo>
                  <a:lnTo>
                    <a:pt x="1980" y="1956"/>
                  </a:lnTo>
                  <a:lnTo>
                    <a:pt x="1977" y="1959"/>
                  </a:lnTo>
                  <a:lnTo>
                    <a:pt x="1976" y="1960"/>
                  </a:lnTo>
                  <a:lnTo>
                    <a:pt x="1975" y="1963"/>
                  </a:lnTo>
                  <a:lnTo>
                    <a:pt x="1975" y="1964"/>
                  </a:lnTo>
                  <a:lnTo>
                    <a:pt x="1974" y="1965"/>
                  </a:lnTo>
                  <a:lnTo>
                    <a:pt x="1971" y="1968"/>
                  </a:lnTo>
                  <a:lnTo>
                    <a:pt x="1970" y="1969"/>
                  </a:lnTo>
                  <a:lnTo>
                    <a:pt x="1969" y="1973"/>
                  </a:lnTo>
                  <a:lnTo>
                    <a:pt x="1967" y="1975"/>
                  </a:lnTo>
                  <a:lnTo>
                    <a:pt x="1966" y="1978"/>
                  </a:lnTo>
                  <a:lnTo>
                    <a:pt x="1965" y="1979"/>
                  </a:lnTo>
                  <a:lnTo>
                    <a:pt x="1962" y="1981"/>
                  </a:lnTo>
                  <a:lnTo>
                    <a:pt x="1959" y="1983"/>
                  </a:lnTo>
                  <a:lnTo>
                    <a:pt x="1956" y="1983"/>
                  </a:lnTo>
                  <a:lnTo>
                    <a:pt x="1952" y="1985"/>
                  </a:lnTo>
                  <a:lnTo>
                    <a:pt x="1951" y="1986"/>
                  </a:lnTo>
                  <a:lnTo>
                    <a:pt x="1950" y="1989"/>
                  </a:lnTo>
                  <a:lnTo>
                    <a:pt x="1947" y="1990"/>
                  </a:lnTo>
                  <a:lnTo>
                    <a:pt x="1930" y="1996"/>
                  </a:lnTo>
                  <a:lnTo>
                    <a:pt x="1911" y="1999"/>
                  </a:lnTo>
                  <a:lnTo>
                    <a:pt x="1909" y="1997"/>
                  </a:lnTo>
                  <a:lnTo>
                    <a:pt x="1906" y="1997"/>
                  </a:lnTo>
                  <a:lnTo>
                    <a:pt x="1905" y="1996"/>
                  </a:lnTo>
                  <a:lnTo>
                    <a:pt x="1904" y="1996"/>
                  </a:lnTo>
                  <a:lnTo>
                    <a:pt x="1900" y="1996"/>
                  </a:lnTo>
                  <a:lnTo>
                    <a:pt x="1888" y="1996"/>
                  </a:lnTo>
                  <a:lnTo>
                    <a:pt x="1885" y="1995"/>
                  </a:lnTo>
                  <a:lnTo>
                    <a:pt x="1884" y="1995"/>
                  </a:lnTo>
                  <a:lnTo>
                    <a:pt x="1884" y="1996"/>
                  </a:lnTo>
                  <a:lnTo>
                    <a:pt x="1884" y="1997"/>
                  </a:lnTo>
                  <a:lnTo>
                    <a:pt x="1884" y="2000"/>
                  </a:lnTo>
                  <a:lnTo>
                    <a:pt x="1885" y="2000"/>
                  </a:lnTo>
                  <a:lnTo>
                    <a:pt x="1888" y="2001"/>
                  </a:lnTo>
                  <a:lnTo>
                    <a:pt x="1890" y="2001"/>
                  </a:lnTo>
                  <a:lnTo>
                    <a:pt x="1894" y="2002"/>
                  </a:lnTo>
                  <a:lnTo>
                    <a:pt x="1896" y="2002"/>
                  </a:lnTo>
                  <a:lnTo>
                    <a:pt x="1899" y="2002"/>
                  </a:lnTo>
                  <a:lnTo>
                    <a:pt x="1901" y="2004"/>
                  </a:lnTo>
                  <a:lnTo>
                    <a:pt x="1904" y="2006"/>
                  </a:lnTo>
                  <a:lnTo>
                    <a:pt x="1903" y="2006"/>
                  </a:lnTo>
                  <a:lnTo>
                    <a:pt x="1903" y="2007"/>
                  </a:lnTo>
                  <a:lnTo>
                    <a:pt x="1903" y="2010"/>
                  </a:lnTo>
                  <a:lnTo>
                    <a:pt x="1904" y="2011"/>
                  </a:lnTo>
                  <a:lnTo>
                    <a:pt x="1905" y="2011"/>
                  </a:lnTo>
                  <a:lnTo>
                    <a:pt x="1908" y="2011"/>
                  </a:lnTo>
                  <a:lnTo>
                    <a:pt x="1909" y="2012"/>
                  </a:lnTo>
                  <a:lnTo>
                    <a:pt x="1910" y="2012"/>
                  </a:lnTo>
                  <a:lnTo>
                    <a:pt x="1911" y="2014"/>
                  </a:lnTo>
                  <a:lnTo>
                    <a:pt x="1910" y="2017"/>
                  </a:lnTo>
                  <a:lnTo>
                    <a:pt x="1908" y="2020"/>
                  </a:lnTo>
                  <a:lnTo>
                    <a:pt x="1905" y="2022"/>
                  </a:lnTo>
                  <a:lnTo>
                    <a:pt x="1901" y="2025"/>
                  </a:lnTo>
                  <a:lnTo>
                    <a:pt x="1898" y="2027"/>
                  </a:lnTo>
                  <a:lnTo>
                    <a:pt x="1891" y="2031"/>
                  </a:lnTo>
                  <a:lnTo>
                    <a:pt x="1883" y="2035"/>
                  </a:lnTo>
                  <a:lnTo>
                    <a:pt x="1871" y="2037"/>
                  </a:lnTo>
                  <a:lnTo>
                    <a:pt x="1866" y="2039"/>
                  </a:lnTo>
                  <a:lnTo>
                    <a:pt x="1861" y="2040"/>
                  </a:lnTo>
                  <a:lnTo>
                    <a:pt x="1856" y="2040"/>
                  </a:lnTo>
                  <a:lnTo>
                    <a:pt x="1843" y="2040"/>
                  </a:lnTo>
                  <a:lnTo>
                    <a:pt x="1840" y="2042"/>
                  </a:lnTo>
                  <a:lnTo>
                    <a:pt x="1840" y="2044"/>
                  </a:lnTo>
                  <a:lnTo>
                    <a:pt x="1840" y="2045"/>
                  </a:lnTo>
                  <a:lnTo>
                    <a:pt x="1840" y="2046"/>
                  </a:lnTo>
                  <a:lnTo>
                    <a:pt x="1840" y="2048"/>
                  </a:lnTo>
                  <a:lnTo>
                    <a:pt x="1840" y="2048"/>
                  </a:lnTo>
                  <a:lnTo>
                    <a:pt x="1840" y="2050"/>
                  </a:lnTo>
                  <a:lnTo>
                    <a:pt x="1839" y="2050"/>
                  </a:lnTo>
                  <a:lnTo>
                    <a:pt x="1838" y="2051"/>
                  </a:lnTo>
                  <a:lnTo>
                    <a:pt x="1837" y="2052"/>
                  </a:lnTo>
                  <a:lnTo>
                    <a:pt x="1835" y="2053"/>
                  </a:lnTo>
                  <a:lnTo>
                    <a:pt x="1835" y="2053"/>
                  </a:lnTo>
                  <a:lnTo>
                    <a:pt x="1835" y="2053"/>
                  </a:lnTo>
                  <a:lnTo>
                    <a:pt x="1837" y="2055"/>
                  </a:lnTo>
                  <a:lnTo>
                    <a:pt x="1837" y="2057"/>
                  </a:lnTo>
                  <a:lnTo>
                    <a:pt x="1835" y="2058"/>
                  </a:lnTo>
                  <a:lnTo>
                    <a:pt x="1833" y="2060"/>
                  </a:lnTo>
                  <a:lnTo>
                    <a:pt x="1830" y="2060"/>
                  </a:lnTo>
                  <a:lnTo>
                    <a:pt x="1827" y="2061"/>
                  </a:lnTo>
                  <a:lnTo>
                    <a:pt x="1823" y="2061"/>
                  </a:lnTo>
                  <a:lnTo>
                    <a:pt x="1819" y="2061"/>
                  </a:lnTo>
                  <a:lnTo>
                    <a:pt x="1817" y="2061"/>
                  </a:lnTo>
                  <a:lnTo>
                    <a:pt x="1814" y="2061"/>
                  </a:lnTo>
                  <a:lnTo>
                    <a:pt x="1812" y="2060"/>
                  </a:lnTo>
                  <a:lnTo>
                    <a:pt x="1809" y="2058"/>
                  </a:lnTo>
                  <a:lnTo>
                    <a:pt x="1805" y="2058"/>
                  </a:lnTo>
                  <a:lnTo>
                    <a:pt x="1804" y="2060"/>
                  </a:lnTo>
                  <a:lnTo>
                    <a:pt x="1803" y="2061"/>
                  </a:lnTo>
                  <a:lnTo>
                    <a:pt x="1803" y="2062"/>
                  </a:lnTo>
                  <a:lnTo>
                    <a:pt x="1803" y="2062"/>
                  </a:lnTo>
                  <a:lnTo>
                    <a:pt x="1803" y="2063"/>
                  </a:lnTo>
                  <a:lnTo>
                    <a:pt x="1804" y="2063"/>
                  </a:lnTo>
                  <a:lnTo>
                    <a:pt x="1805" y="2066"/>
                  </a:lnTo>
                  <a:lnTo>
                    <a:pt x="1807" y="2067"/>
                  </a:lnTo>
                  <a:lnTo>
                    <a:pt x="1807" y="2068"/>
                  </a:lnTo>
                  <a:lnTo>
                    <a:pt x="1809" y="2068"/>
                  </a:lnTo>
                  <a:lnTo>
                    <a:pt x="1810" y="2070"/>
                  </a:lnTo>
                  <a:lnTo>
                    <a:pt x="1812" y="2071"/>
                  </a:lnTo>
                  <a:lnTo>
                    <a:pt x="1812" y="2071"/>
                  </a:lnTo>
                  <a:lnTo>
                    <a:pt x="1812" y="2072"/>
                  </a:lnTo>
                  <a:lnTo>
                    <a:pt x="1812" y="2073"/>
                  </a:lnTo>
                  <a:lnTo>
                    <a:pt x="1812" y="2075"/>
                  </a:lnTo>
                  <a:lnTo>
                    <a:pt x="1810" y="2075"/>
                  </a:lnTo>
                  <a:lnTo>
                    <a:pt x="1812" y="2076"/>
                  </a:lnTo>
                  <a:lnTo>
                    <a:pt x="1812" y="2076"/>
                  </a:lnTo>
                  <a:lnTo>
                    <a:pt x="1813" y="2076"/>
                  </a:lnTo>
                  <a:lnTo>
                    <a:pt x="1814" y="2076"/>
                  </a:lnTo>
                  <a:lnTo>
                    <a:pt x="1814" y="2076"/>
                  </a:lnTo>
                  <a:lnTo>
                    <a:pt x="1814" y="2077"/>
                  </a:lnTo>
                  <a:lnTo>
                    <a:pt x="1813" y="2078"/>
                  </a:lnTo>
                  <a:lnTo>
                    <a:pt x="1812" y="2080"/>
                  </a:lnTo>
                  <a:lnTo>
                    <a:pt x="1810" y="2080"/>
                  </a:lnTo>
                  <a:lnTo>
                    <a:pt x="1809" y="2081"/>
                  </a:lnTo>
                  <a:lnTo>
                    <a:pt x="1809" y="2082"/>
                  </a:lnTo>
                  <a:lnTo>
                    <a:pt x="1809" y="2083"/>
                  </a:lnTo>
                  <a:lnTo>
                    <a:pt x="1809" y="2086"/>
                  </a:lnTo>
                  <a:lnTo>
                    <a:pt x="1809" y="2087"/>
                  </a:lnTo>
                  <a:lnTo>
                    <a:pt x="1809" y="2090"/>
                  </a:lnTo>
                  <a:lnTo>
                    <a:pt x="1808" y="2091"/>
                  </a:lnTo>
                  <a:lnTo>
                    <a:pt x="1807" y="2092"/>
                  </a:lnTo>
                  <a:lnTo>
                    <a:pt x="1803" y="2092"/>
                  </a:lnTo>
                  <a:lnTo>
                    <a:pt x="1799" y="2092"/>
                  </a:lnTo>
                  <a:lnTo>
                    <a:pt x="1797" y="2093"/>
                  </a:lnTo>
                  <a:lnTo>
                    <a:pt x="1793" y="2095"/>
                  </a:lnTo>
                  <a:lnTo>
                    <a:pt x="1792" y="2096"/>
                  </a:lnTo>
                  <a:lnTo>
                    <a:pt x="1790" y="2096"/>
                  </a:lnTo>
                  <a:lnTo>
                    <a:pt x="1789" y="2097"/>
                  </a:lnTo>
                  <a:lnTo>
                    <a:pt x="1788" y="2097"/>
                  </a:lnTo>
                  <a:lnTo>
                    <a:pt x="1787" y="2099"/>
                  </a:lnTo>
                  <a:lnTo>
                    <a:pt x="1787" y="2102"/>
                  </a:lnTo>
                  <a:lnTo>
                    <a:pt x="1788" y="2103"/>
                  </a:lnTo>
                  <a:lnTo>
                    <a:pt x="1789" y="2104"/>
                  </a:lnTo>
                  <a:lnTo>
                    <a:pt x="1790" y="2106"/>
                  </a:lnTo>
                  <a:lnTo>
                    <a:pt x="1793" y="2107"/>
                  </a:lnTo>
                  <a:lnTo>
                    <a:pt x="1795" y="2107"/>
                  </a:lnTo>
                  <a:lnTo>
                    <a:pt x="1799" y="2108"/>
                  </a:lnTo>
                  <a:lnTo>
                    <a:pt x="1802" y="2108"/>
                  </a:lnTo>
                  <a:lnTo>
                    <a:pt x="1804" y="2108"/>
                  </a:lnTo>
                  <a:lnTo>
                    <a:pt x="1814" y="2108"/>
                  </a:lnTo>
                  <a:lnTo>
                    <a:pt x="1815" y="2109"/>
                  </a:lnTo>
                  <a:lnTo>
                    <a:pt x="1817" y="2112"/>
                  </a:lnTo>
                  <a:lnTo>
                    <a:pt x="1815" y="2113"/>
                  </a:lnTo>
                  <a:lnTo>
                    <a:pt x="1814" y="2113"/>
                  </a:lnTo>
                  <a:lnTo>
                    <a:pt x="1812" y="2116"/>
                  </a:lnTo>
                  <a:lnTo>
                    <a:pt x="1809" y="2117"/>
                  </a:lnTo>
                  <a:lnTo>
                    <a:pt x="1807" y="2118"/>
                  </a:lnTo>
                  <a:lnTo>
                    <a:pt x="1804" y="2118"/>
                  </a:lnTo>
                  <a:lnTo>
                    <a:pt x="1804" y="2119"/>
                  </a:lnTo>
                  <a:lnTo>
                    <a:pt x="1803" y="2119"/>
                  </a:lnTo>
                  <a:lnTo>
                    <a:pt x="1800" y="2121"/>
                  </a:lnTo>
                  <a:lnTo>
                    <a:pt x="1798" y="2121"/>
                  </a:lnTo>
                  <a:lnTo>
                    <a:pt x="1798" y="2129"/>
                  </a:lnTo>
                  <a:lnTo>
                    <a:pt x="1795" y="2131"/>
                  </a:lnTo>
                  <a:lnTo>
                    <a:pt x="1793" y="2132"/>
                  </a:lnTo>
                  <a:lnTo>
                    <a:pt x="1790" y="2132"/>
                  </a:lnTo>
                  <a:lnTo>
                    <a:pt x="1788" y="2133"/>
                  </a:lnTo>
                  <a:lnTo>
                    <a:pt x="1787" y="2134"/>
                  </a:lnTo>
                  <a:lnTo>
                    <a:pt x="1787" y="2136"/>
                  </a:lnTo>
                  <a:lnTo>
                    <a:pt x="1788" y="2137"/>
                  </a:lnTo>
                  <a:lnTo>
                    <a:pt x="1789" y="2138"/>
                  </a:lnTo>
                  <a:lnTo>
                    <a:pt x="1790" y="2139"/>
                  </a:lnTo>
                  <a:lnTo>
                    <a:pt x="1793" y="2142"/>
                  </a:lnTo>
                  <a:lnTo>
                    <a:pt x="1795" y="2142"/>
                  </a:lnTo>
                  <a:lnTo>
                    <a:pt x="1797" y="2143"/>
                  </a:lnTo>
                  <a:lnTo>
                    <a:pt x="1799" y="2144"/>
                  </a:lnTo>
                  <a:lnTo>
                    <a:pt x="1800" y="2144"/>
                  </a:lnTo>
                  <a:lnTo>
                    <a:pt x="1800" y="2144"/>
                  </a:lnTo>
                  <a:lnTo>
                    <a:pt x="1800" y="2144"/>
                  </a:lnTo>
                  <a:lnTo>
                    <a:pt x="1798" y="2144"/>
                  </a:lnTo>
                  <a:lnTo>
                    <a:pt x="1795" y="2145"/>
                  </a:lnTo>
                  <a:lnTo>
                    <a:pt x="1794" y="2145"/>
                  </a:lnTo>
                  <a:lnTo>
                    <a:pt x="1793" y="2147"/>
                  </a:lnTo>
                  <a:lnTo>
                    <a:pt x="1804" y="2147"/>
                  </a:lnTo>
                  <a:lnTo>
                    <a:pt x="1783" y="2148"/>
                  </a:lnTo>
                  <a:lnTo>
                    <a:pt x="1762" y="2149"/>
                  </a:lnTo>
                  <a:lnTo>
                    <a:pt x="1752" y="2148"/>
                  </a:lnTo>
                  <a:lnTo>
                    <a:pt x="1741" y="2147"/>
                  </a:lnTo>
                  <a:lnTo>
                    <a:pt x="1742" y="2147"/>
                  </a:lnTo>
                  <a:lnTo>
                    <a:pt x="1744" y="2147"/>
                  </a:lnTo>
                  <a:lnTo>
                    <a:pt x="1746" y="2147"/>
                  </a:lnTo>
                  <a:lnTo>
                    <a:pt x="1747" y="2145"/>
                  </a:lnTo>
                  <a:lnTo>
                    <a:pt x="1746" y="2144"/>
                  </a:lnTo>
                  <a:lnTo>
                    <a:pt x="1727" y="2144"/>
                  </a:lnTo>
                  <a:lnTo>
                    <a:pt x="1727" y="2143"/>
                  </a:lnTo>
                  <a:lnTo>
                    <a:pt x="1726" y="2142"/>
                  </a:lnTo>
                  <a:lnTo>
                    <a:pt x="1724" y="2141"/>
                  </a:lnTo>
                  <a:lnTo>
                    <a:pt x="1722" y="2139"/>
                  </a:lnTo>
                  <a:lnTo>
                    <a:pt x="1722" y="2137"/>
                  </a:lnTo>
                  <a:lnTo>
                    <a:pt x="1721" y="2136"/>
                  </a:lnTo>
                  <a:lnTo>
                    <a:pt x="1719" y="2136"/>
                  </a:lnTo>
                  <a:lnTo>
                    <a:pt x="1718" y="2136"/>
                  </a:lnTo>
                  <a:lnTo>
                    <a:pt x="1717" y="2136"/>
                  </a:lnTo>
                  <a:lnTo>
                    <a:pt x="1717" y="2134"/>
                  </a:lnTo>
                  <a:lnTo>
                    <a:pt x="1717" y="2132"/>
                  </a:lnTo>
                  <a:lnTo>
                    <a:pt x="1714" y="2132"/>
                  </a:lnTo>
                  <a:lnTo>
                    <a:pt x="1713" y="2134"/>
                  </a:lnTo>
                  <a:lnTo>
                    <a:pt x="1711" y="2136"/>
                  </a:lnTo>
                  <a:lnTo>
                    <a:pt x="1709" y="2137"/>
                  </a:lnTo>
                  <a:lnTo>
                    <a:pt x="1707" y="2137"/>
                  </a:lnTo>
                  <a:lnTo>
                    <a:pt x="1704" y="2136"/>
                  </a:lnTo>
                  <a:lnTo>
                    <a:pt x="1704" y="2134"/>
                  </a:lnTo>
                  <a:lnTo>
                    <a:pt x="1703" y="2133"/>
                  </a:lnTo>
                  <a:lnTo>
                    <a:pt x="1703" y="2132"/>
                  </a:lnTo>
                  <a:lnTo>
                    <a:pt x="1702" y="2133"/>
                  </a:lnTo>
                  <a:lnTo>
                    <a:pt x="1701" y="2132"/>
                  </a:lnTo>
                  <a:lnTo>
                    <a:pt x="1699" y="2131"/>
                  </a:lnTo>
                  <a:lnTo>
                    <a:pt x="1698" y="2129"/>
                  </a:lnTo>
                  <a:lnTo>
                    <a:pt x="1707" y="2129"/>
                  </a:lnTo>
                  <a:lnTo>
                    <a:pt x="1709" y="2127"/>
                  </a:lnTo>
                  <a:lnTo>
                    <a:pt x="1711" y="2126"/>
                  </a:lnTo>
                  <a:lnTo>
                    <a:pt x="1711" y="2123"/>
                  </a:lnTo>
                  <a:lnTo>
                    <a:pt x="1709" y="2121"/>
                  </a:lnTo>
                  <a:lnTo>
                    <a:pt x="1703" y="2121"/>
                  </a:lnTo>
                  <a:lnTo>
                    <a:pt x="1703" y="2121"/>
                  </a:lnTo>
                  <a:lnTo>
                    <a:pt x="1703" y="2121"/>
                  </a:lnTo>
                  <a:lnTo>
                    <a:pt x="1703" y="2121"/>
                  </a:lnTo>
                  <a:lnTo>
                    <a:pt x="1703" y="2118"/>
                  </a:lnTo>
                  <a:lnTo>
                    <a:pt x="1698" y="2116"/>
                  </a:lnTo>
                  <a:lnTo>
                    <a:pt x="1691" y="2116"/>
                  </a:lnTo>
                  <a:lnTo>
                    <a:pt x="1688" y="2114"/>
                  </a:lnTo>
                  <a:lnTo>
                    <a:pt x="1687" y="2113"/>
                  </a:lnTo>
                  <a:lnTo>
                    <a:pt x="1686" y="2113"/>
                  </a:lnTo>
                  <a:lnTo>
                    <a:pt x="1687" y="2112"/>
                  </a:lnTo>
                  <a:lnTo>
                    <a:pt x="1688" y="2111"/>
                  </a:lnTo>
                  <a:lnTo>
                    <a:pt x="1688" y="2111"/>
                  </a:lnTo>
                  <a:lnTo>
                    <a:pt x="1688" y="2109"/>
                  </a:lnTo>
                  <a:lnTo>
                    <a:pt x="1690" y="2109"/>
                  </a:lnTo>
                  <a:lnTo>
                    <a:pt x="1691" y="2108"/>
                  </a:lnTo>
                  <a:lnTo>
                    <a:pt x="1692" y="2108"/>
                  </a:lnTo>
                  <a:lnTo>
                    <a:pt x="1692" y="2108"/>
                  </a:lnTo>
                  <a:lnTo>
                    <a:pt x="1693" y="2108"/>
                  </a:lnTo>
                  <a:lnTo>
                    <a:pt x="1696" y="2108"/>
                  </a:lnTo>
                  <a:lnTo>
                    <a:pt x="1697" y="2109"/>
                  </a:lnTo>
                  <a:lnTo>
                    <a:pt x="1697" y="2109"/>
                  </a:lnTo>
                  <a:lnTo>
                    <a:pt x="1697" y="2109"/>
                  </a:lnTo>
                  <a:lnTo>
                    <a:pt x="1699" y="2111"/>
                  </a:lnTo>
                  <a:lnTo>
                    <a:pt x="1701" y="2111"/>
                  </a:lnTo>
                  <a:lnTo>
                    <a:pt x="1703" y="2111"/>
                  </a:lnTo>
                  <a:lnTo>
                    <a:pt x="1701" y="2108"/>
                  </a:lnTo>
                  <a:lnTo>
                    <a:pt x="1707" y="2108"/>
                  </a:lnTo>
                  <a:lnTo>
                    <a:pt x="1707" y="2103"/>
                  </a:lnTo>
                  <a:lnTo>
                    <a:pt x="1707" y="2102"/>
                  </a:lnTo>
                  <a:lnTo>
                    <a:pt x="1707" y="2101"/>
                  </a:lnTo>
                  <a:lnTo>
                    <a:pt x="1706" y="2101"/>
                  </a:lnTo>
                  <a:lnTo>
                    <a:pt x="1704" y="2099"/>
                  </a:lnTo>
                  <a:lnTo>
                    <a:pt x="1704" y="2098"/>
                  </a:lnTo>
                  <a:lnTo>
                    <a:pt x="1703" y="2097"/>
                  </a:lnTo>
                  <a:lnTo>
                    <a:pt x="1703" y="2095"/>
                  </a:lnTo>
                  <a:lnTo>
                    <a:pt x="1703" y="2092"/>
                  </a:lnTo>
                  <a:lnTo>
                    <a:pt x="1703" y="2090"/>
                  </a:lnTo>
                  <a:lnTo>
                    <a:pt x="1703" y="2087"/>
                  </a:lnTo>
                  <a:lnTo>
                    <a:pt x="1703" y="2085"/>
                  </a:lnTo>
                  <a:lnTo>
                    <a:pt x="1704" y="2083"/>
                  </a:lnTo>
                  <a:lnTo>
                    <a:pt x="1704" y="2081"/>
                  </a:lnTo>
                  <a:lnTo>
                    <a:pt x="1704" y="2080"/>
                  </a:lnTo>
                  <a:lnTo>
                    <a:pt x="1704" y="2077"/>
                  </a:lnTo>
                  <a:lnTo>
                    <a:pt x="1703" y="2076"/>
                  </a:lnTo>
                  <a:lnTo>
                    <a:pt x="1701" y="2075"/>
                  </a:lnTo>
                  <a:lnTo>
                    <a:pt x="1698" y="2075"/>
                  </a:lnTo>
                  <a:lnTo>
                    <a:pt x="1696" y="2075"/>
                  </a:lnTo>
                  <a:lnTo>
                    <a:pt x="1695" y="2076"/>
                  </a:lnTo>
                  <a:lnTo>
                    <a:pt x="1692" y="2076"/>
                  </a:lnTo>
                  <a:lnTo>
                    <a:pt x="1690" y="2077"/>
                  </a:lnTo>
                  <a:lnTo>
                    <a:pt x="1688" y="2077"/>
                  </a:lnTo>
                  <a:lnTo>
                    <a:pt x="1686" y="2077"/>
                  </a:lnTo>
                  <a:lnTo>
                    <a:pt x="1683" y="2075"/>
                  </a:lnTo>
                  <a:lnTo>
                    <a:pt x="1681" y="2073"/>
                  </a:lnTo>
                  <a:lnTo>
                    <a:pt x="1678" y="2071"/>
                  </a:lnTo>
                  <a:lnTo>
                    <a:pt x="1677" y="2070"/>
                  </a:lnTo>
                  <a:lnTo>
                    <a:pt x="1677" y="2067"/>
                  </a:lnTo>
                  <a:lnTo>
                    <a:pt x="1677" y="2066"/>
                  </a:lnTo>
                  <a:lnTo>
                    <a:pt x="1678" y="2065"/>
                  </a:lnTo>
                  <a:lnTo>
                    <a:pt x="1680" y="2063"/>
                  </a:lnTo>
                  <a:lnTo>
                    <a:pt x="1681" y="2063"/>
                  </a:lnTo>
                  <a:lnTo>
                    <a:pt x="1683" y="2063"/>
                  </a:lnTo>
                  <a:lnTo>
                    <a:pt x="1683" y="2058"/>
                  </a:lnTo>
                  <a:lnTo>
                    <a:pt x="1681" y="2057"/>
                  </a:lnTo>
                  <a:lnTo>
                    <a:pt x="1678" y="2056"/>
                  </a:lnTo>
                  <a:lnTo>
                    <a:pt x="1677" y="2056"/>
                  </a:lnTo>
                  <a:lnTo>
                    <a:pt x="1676" y="2055"/>
                  </a:lnTo>
                  <a:lnTo>
                    <a:pt x="1675" y="2053"/>
                  </a:lnTo>
                  <a:lnTo>
                    <a:pt x="1673" y="2050"/>
                  </a:lnTo>
                  <a:lnTo>
                    <a:pt x="1671" y="2048"/>
                  </a:lnTo>
                  <a:lnTo>
                    <a:pt x="1670" y="2046"/>
                  </a:lnTo>
                  <a:lnTo>
                    <a:pt x="1668" y="2045"/>
                  </a:lnTo>
                  <a:lnTo>
                    <a:pt x="1670" y="2042"/>
                  </a:lnTo>
                  <a:lnTo>
                    <a:pt x="1671" y="2044"/>
                  </a:lnTo>
                  <a:lnTo>
                    <a:pt x="1672" y="2044"/>
                  </a:lnTo>
                  <a:lnTo>
                    <a:pt x="1672" y="2044"/>
                  </a:lnTo>
                  <a:lnTo>
                    <a:pt x="1673" y="2044"/>
                  </a:lnTo>
                  <a:lnTo>
                    <a:pt x="1675" y="2042"/>
                  </a:lnTo>
                  <a:lnTo>
                    <a:pt x="1676" y="2041"/>
                  </a:lnTo>
                  <a:lnTo>
                    <a:pt x="1676" y="2041"/>
                  </a:lnTo>
                  <a:lnTo>
                    <a:pt x="1676" y="2040"/>
                  </a:lnTo>
                  <a:lnTo>
                    <a:pt x="1676" y="2039"/>
                  </a:lnTo>
                  <a:lnTo>
                    <a:pt x="1675" y="2037"/>
                  </a:lnTo>
                  <a:lnTo>
                    <a:pt x="1677" y="2035"/>
                  </a:lnTo>
                  <a:lnTo>
                    <a:pt x="1677" y="2032"/>
                  </a:lnTo>
                  <a:lnTo>
                    <a:pt x="1677" y="2030"/>
                  </a:lnTo>
                  <a:lnTo>
                    <a:pt x="1680" y="2025"/>
                  </a:lnTo>
                  <a:lnTo>
                    <a:pt x="1682" y="2022"/>
                  </a:lnTo>
                  <a:lnTo>
                    <a:pt x="1683" y="2019"/>
                  </a:lnTo>
                  <a:lnTo>
                    <a:pt x="1685" y="2016"/>
                  </a:lnTo>
                  <a:lnTo>
                    <a:pt x="1685" y="2012"/>
                  </a:lnTo>
                  <a:lnTo>
                    <a:pt x="1686" y="2010"/>
                  </a:lnTo>
                  <a:lnTo>
                    <a:pt x="1686" y="2006"/>
                  </a:lnTo>
                  <a:lnTo>
                    <a:pt x="1686" y="2004"/>
                  </a:lnTo>
                  <a:lnTo>
                    <a:pt x="1685" y="2001"/>
                  </a:lnTo>
                  <a:lnTo>
                    <a:pt x="1682" y="1999"/>
                  </a:lnTo>
                  <a:lnTo>
                    <a:pt x="1680" y="1996"/>
                  </a:lnTo>
                  <a:lnTo>
                    <a:pt x="1677" y="1993"/>
                  </a:lnTo>
                  <a:lnTo>
                    <a:pt x="1675" y="1990"/>
                  </a:lnTo>
                  <a:lnTo>
                    <a:pt x="1676" y="1988"/>
                  </a:lnTo>
                  <a:lnTo>
                    <a:pt x="1677" y="1984"/>
                  </a:lnTo>
                  <a:lnTo>
                    <a:pt x="1678" y="1981"/>
                  </a:lnTo>
                  <a:lnTo>
                    <a:pt x="1680" y="1978"/>
                  </a:lnTo>
                  <a:lnTo>
                    <a:pt x="1680" y="1976"/>
                  </a:lnTo>
                  <a:lnTo>
                    <a:pt x="1678" y="1974"/>
                  </a:lnTo>
                  <a:lnTo>
                    <a:pt x="1677" y="1973"/>
                  </a:lnTo>
                  <a:lnTo>
                    <a:pt x="1677" y="1971"/>
                  </a:lnTo>
                  <a:lnTo>
                    <a:pt x="1677" y="1970"/>
                  </a:lnTo>
                  <a:lnTo>
                    <a:pt x="1678" y="1968"/>
                  </a:lnTo>
                  <a:lnTo>
                    <a:pt x="1678" y="1965"/>
                  </a:lnTo>
                  <a:lnTo>
                    <a:pt x="1680" y="1964"/>
                  </a:lnTo>
                  <a:lnTo>
                    <a:pt x="1680" y="1961"/>
                  </a:lnTo>
                  <a:lnTo>
                    <a:pt x="1681" y="1960"/>
                  </a:lnTo>
                  <a:lnTo>
                    <a:pt x="1682" y="1959"/>
                  </a:lnTo>
                  <a:lnTo>
                    <a:pt x="1682" y="1958"/>
                  </a:lnTo>
                  <a:lnTo>
                    <a:pt x="1683" y="1956"/>
                  </a:lnTo>
                  <a:lnTo>
                    <a:pt x="1683" y="1954"/>
                  </a:lnTo>
                  <a:lnTo>
                    <a:pt x="1683" y="1951"/>
                  </a:lnTo>
                  <a:lnTo>
                    <a:pt x="1685" y="1950"/>
                  </a:lnTo>
                  <a:lnTo>
                    <a:pt x="1685" y="1949"/>
                  </a:lnTo>
                  <a:lnTo>
                    <a:pt x="1686" y="1949"/>
                  </a:lnTo>
                  <a:lnTo>
                    <a:pt x="1686" y="1942"/>
                  </a:lnTo>
                  <a:lnTo>
                    <a:pt x="1686" y="1939"/>
                  </a:lnTo>
                  <a:lnTo>
                    <a:pt x="1687" y="1938"/>
                  </a:lnTo>
                  <a:lnTo>
                    <a:pt x="1688" y="1937"/>
                  </a:lnTo>
                  <a:lnTo>
                    <a:pt x="1688" y="1935"/>
                  </a:lnTo>
                  <a:lnTo>
                    <a:pt x="1687" y="1933"/>
                  </a:lnTo>
                  <a:lnTo>
                    <a:pt x="1686" y="1930"/>
                  </a:lnTo>
                  <a:lnTo>
                    <a:pt x="1686" y="1928"/>
                  </a:lnTo>
                  <a:lnTo>
                    <a:pt x="1685" y="1927"/>
                  </a:lnTo>
                  <a:lnTo>
                    <a:pt x="1685" y="1924"/>
                  </a:lnTo>
                  <a:lnTo>
                    <a:pt x="1686" y="1923"/>
                  </a:lnTo>
                  <a:lnTo>
                    <a:pt x="1686" y="1920"/>
                  </a:lnTo>
                  <a:lnTo>
                    <a:pt x="1686" y="1919"/>
                  </a:lnTo>
                  <a:lnTo>
                    <a:pt x="1686" y="1918"/>
                  </a:lnTo>
                  <a:lnTo>
                    <a:pt x="1683" y="1917"/>
                  </a:lnTo>
                  <a:lnTo>
                    <a:pt x="1683" y="1914"/>
                  </a:lnTo>
                  <a:lnTo>
                    <a:pt x="1685" y="1913"/>
                  </a:lnTo>
                  <a:lnTo>
                    <a:pt x="1686" y="1912"/>
                  </a:lnTo>
                  <a:lnTo>
                    <a:pt x="1687" y="1910"/>
                  </a:lnTo>
                  <a:lnTo>
                    <a:pt x="1688" y="1909"/>
                  </a:lnTo>
                  <a:lnTo>
                    <a:pt x="1688" y="1908"/>
                  </a:lnTo>
                  <a:lnTo>
                    <a:pt x="1687" y="1905"/>
                  </a:lnTo>
                  <a:lnTo>
                    <a:pt x="1687" y="1904"/>
                  </a:lnTo>
                  <a:lnTo>
                    <a:pt x="1688" y="1902"/>
                  </a:lnTo>
                  <a:lnTo>
                    <a:pt x="1691" y="1900"/>
                  </a:lnTo>
                  <a:lnTo>
                    <a:pt x="1692" y="1899"/>
                  </a:lnTo>
                  <a:lnTo>
                    <a:pt x="1692" y="1899"/>
                  </a:lnTo>
                  <a:lnTo>
                    <a:pt x="1692" y="1898"/>
                  </a:lnTo>
                  <a:lnTo>
                    <a:pt x="1691" y="1897"/>
                  </a:lnTo>
                  <a:lnTo>
                    <a:pt x="1691" y="1894"/>
                  </a:lnTo>
                  <a:lnTo>
                    <a:pt x="1691" y="1893"/>
                  </a:lnTo>
                  <a:lnTo>
                    <a:pt x="1691" y="1892"/>
                  </a:lnTo>
                  <a:lnTo>
                    <a:pt x="1691" y="1892"/>
                  </a:lnTo>
                  <a:lnTo>
                    <a:pt x="1690" y="1891"/>
                  </a:lnTo>
                  <a:lnTo>
                    <a:pt x="1688" y="1891"/>
                  </a:lnTo>
                  <a:lnTo>
                    <a:pt x="1688" y="1889"/>
                  </a:lnTo>
                  <a:lnTo>
                    <a:pt x="1688" y="1881"/>
                  </a:lnTo>
                  <a:lnTo>
                    <a:pt x="1687" y="1878"/>
                  </a:lnTo>
                  <a:lnTo>
                    <a:pt x="1685" y="1877"/>
                  </a:lnTo>
                  <a:lnTo>
                    <a:pt x="1683" y="1874"/>
                  </a:lnTo>
                  <a:lnTo>
                    <a:pt x="1683" y="1873"/>
                  </a:lnTo>
                  <a:lnTo>
                    <a:pt x="1683" y="1871"/>
                  </a:lnTo>
                  <a:lnTo>
                    <a:pt x="1685" y="1869"/>
                  </a:lnTo>
                  <a:lnTo>
                    <a:pt x="1685" y="1868"/>
                  </a:lnTo>
                  <a:lnTo>
                    <a:pt x="1685" y="1867"/>
                  </a:lnTo>
                  <a:lnTo>
                    <a:pt x="1683" y="1867"/>
                  </a:lnTo>
                  <a:lnTo>
                    <a:pt x="1680" y="1866"/>
                  </a:lnTo>
                  <a:lnTo>
                    <a:pt x="1671" y="1862"/>
                  </a:lnTo>
                  <a:lnTo>
                    <a:pt x="1663" y="1858"/>
                  </a:lnTo>
                  <a:lnTo>
                    <a:pt x="1657" y="1854"/>
                  </a:lnTo>
                  <a:lnTo>
                    <a:pt x="1651" y="1853"/>
                  </a:lnTo>
                  <a:lnTo>
                    <a:pt x="1646" y="1852"/>
                  </a:lnTo>
                  <a:lnTo>
                    <a:pt x="1641" y="1850"/>
                  </a:lnTo>
                  <a:lnTo>
                    <a:pt x="1638" y="1850"/>
                  </a:lnTo>
                  <a:lnTo>
                    <a:pt x="1636" y="1848"/>
                  </a:lnTo>
                  <a:lnTo>
                    <a:pt x="1635" y="1848"/>
                  </a:lnTo>
                  <a:lnTo>
                    <a:pt x="1633" y="1847"/>
                  </a:lnTo>
                  <a:lnTo>
                    <a:pt x="1630" y="1847"/>
                  </a:lnTo>
                  <a:lnTo>
                    <a:pt x="1616" y="1846"/>
                  </a:lnTo>
                  <a:lnTo>
                    <a:pt x="1604" y="1842"/>
                  </a:lnTo>
                  <a:lnTo>
                    <a:pt x="1601" y="1840"/>
                  </a:lnTo>
                  <a:lnTo>
                    <a:pt x="1599" y="1838"/>
                  </a:lnTo>
                  <a:lnTo>
                    <a:pt x="1596" y="1836"/>
                  </a:lnTo>
                  <a:lnTo>
                    <a:pt x="1594" y="1833"/>
                  </a:lnTo>
                  <a:lnTo>
                    <a:pt x="1590" y="1833"/>
                  </a:lnTo>
                  <a:lnTo>
                    <a:pt x="1587" y="1832"/>
                  </a:lnTo>
                  <a:lnTo>
                    <a:pt x="1585" y="1831"/>
                  </a:lnTo>
                  <a:lnTo>
                    <a:pt x="1584" y="1828"/>
                  </a:lnTo>
                  <a:lnTo>
                    <a:pt x="1579" y="1826"/>
                  </a:lnTo>
                  <a:lnTo>
                    <a:pt x="1576" y="1822"/>
                  </a:lnTo>
                  <a:lnTo>
                    <a:pt x="1575" y="1818"/>
                  </a:lnTo>
                  <a:lnTo>
                    <a:pt x="1572" y="1815"/>
                  </a:lnTo>
                  <a:lnTo>
                    <a:pt x="1570" y="1811"/>
                  </a:lnTo>
                  <a:lnTo>
                    <a:pt x="1569" y="1810"/>
                  </a:lnTo>
                  <a:lnTo>
                    <a:pt x="1567" y="1808"/>
                  </a:lnTo>
                  <a:lnTo>
                    <a:pt x="1566" y="1807"/>
                  </a:lnTo>
                  <a:lnTo>
                    <a:pt x="1565" y="1805"/>
                  </a:lnTo>
                  <a:lnTo>
                    <a:pt x="1562" y="1805"/>
                  </a:lnTo>
                  <a:lnTo>
                    <a:pt x="1561" y="1805"/>
                  </a:lnTo>
                  <a:lnTo>
                    <a:pt x="1560" y="1803"/>
                  </a:lnTo>
                  <a:lnTo>
                    <a:pt x="1560" y="1802"/>
                  </a:lnTo>
                  <a:lnTo>
                    <a:pt x="1559" y="1801"/>
                  </a:lnTo>
                  <a:lnTo>
                    <a:pt x="1559" y="1799"/>
                  </a:lnTo>
                  <a:lnTo>
                    <a:pt x="1557" y="1796"/>
                  </a:lnTo>
                  <a:lnTo>
                    <a:pt x="1556" y="1795"/>
                  </a:lnTo>
                  <a:lnTo>
                    <a:pt x="1552" y="1794"/>
                  </a:lnTo>
                  <a:lnTo>
                    <a:pt x="1549" y="1792"/>
                  </a:lnTo>
                  <a:lnTo>
                    <a:pt x="1546" y="1791"/>
                  </a:lnTo>
                  <a:lnTo>
                    <a:pt x="1544" y="1790"/>
                  </a:lnTo>
                  <a:lnTo>
                    <a:pt x="1541" y="1786"/>
                  </a:lnTo>
                  <a:lnTo>
                    <a:pt x="1539" y="1782"/>
                  </a:lnTo>
                  <a:lnTo>
                    <a:pt x="1536" y="1779"/>
                  </a:lnTo>
                  <a:lnTo>
                    <a:pt x="1534" y="1775"/>
                  </a:lnTo>
                  <a:lnTo>
                    <a:pt x="1530" y="1772"/>
                  </a:lnTo>
                  <a:lnTo>
                    <a:pt x="1528" y="1770"/>
                  </a:lnTo>
                  <a:lnTo>
                    <a:pt x="1525" y="1766"/>
                  </a:lnTo>
                  <a:lnTo>
                    <a:pt x="1523" y="1762"/>
                  </a:lnTo>
                  <a:lnTo>
                    <a:pt x="1520" y="1759"/>
                  </a:lnTo>
                  <a:lnTo>
                    <a:pt x="1518" y="1755"/>
                  </a:lnTo>
                  <a:lnTo>
                    <a:pt x="1510" y="1748"/>
                  </a:lnTo>
                  <a:lnTo>
                    <a:pt x="1504" y="1740"/>
                  </a:lnTo>
                  <a:lnTo>
                    <a:pt x="1494" y="1735"/>
                  </a:lnTo>
                  <a:lnTo>
                    <a:pt x="1490" y="1734"/>
                  </a:lnTo>
                  <a:lnTo>
                    <a:pt x="1486" y="1733"/>
                  </a:lnTo>
                  <a:lnTo>
                    <a:pt x="1483" y="1731"/>
                  </a:lnTo>
                  <a:lnTo>
                    <a:pt x="1480" y="1730"/>
                  </a:lnTo>
                  <a:lnTo>
                    <a:pt x="1478" y="1729"/>
                  </a:lnTo>
                  <a:lnTo>
                    <a:pt x="1478" y="1729"/>
                  </a:lnTo>
                  <a:lnTo>
                    <a:pt x="1478" y="1728"/>
                  </a:lnTo>
                  <a:lnTo>
                    <a:pt x="1479" y="1728"/>
                  </a:lnTo>
                  <a:lnTo>
                    <a:pt x="1479" y="1726"/>
                  </a:lnTo>
                  <a:lnTo>
                    <a:pt x="1480" y="1726"/>
                  </a:lnTo>
                  <a:lnTo>
                    <a:pt x="1480" y="1726"/>
                  </a:lnTo>
                  <a:lnTo>
                    <a:pt x="1481" y="1724"/>
                  </a:lnTo>
                  <a:lnTo>
                    <a:pt x="1480" y="1720"/>
                  </a:lnTo>
                  <a:lnTo>
                    <a:pt x="1479" y="1718"/>
                  </a:lnTo>
                  <a:lnTo>
                    <a:pt x="1476" y="1715"/>
                  </a:lnTo>
                  <a:lnTo>
                    <a:pt x="1473" y="1714"/>
                  </a:lnTo>
                  <a:lnTo>
                    <a:pt x="1472" y="1711"/>
                  </a:lnTo>
                  <a:lnTo>
                    <a:pt x="1472" y="1709"/>
                  </a:lnTo>
                  <a:lnTo>
                    <a:pt x="1474" y="1708"/>
                  </a:lnTo>
                  <a:lnTo>
                    <a:pt x="1475" y="1705"/>
                  </a:lnTo>
                  <a:lnTo>
                    <a:pt x="1479" y="1703"/>
                  </a:lnTo>
                  <a:lnTo>
                    <a:pt x="1481" y="1700"/>
                  </a:lnTo>
                  <a:lnTo>
                    <a:pt x="1485" y="1699"/>
                  </a:lnTo>
                  <a:lnTo>
                    <a:pt x="1489" y="1698"/>
                  </a:lnTo>
                  <a:lnTo>
                    <a:pt x="1491" y="1697"/>
                  </a:lnTo>
                  <a:lnTo>
                    <a:pt x="1495" y="1695"/>
                  </a:lnTo>
                  <a:lnTo>
                    <a:pt x="1498" y="1693"/>
                  </a:lnTo>
                  <a:lnTo>
                    <a:pt x="1500" y="1692"/>
                  </a:lnTo>
                  <a:lnTo>
                    <a:pt x="1501" y="1689"/>
                  </a:lnTo>
                  <a:lnTo>
                    <a:pt x="1501" y="1687"/>
                  </a:lnTo>
                  <a:lnTo>
                    <a:pt x="1501" y="1684"/>
                  </a:lnTo>
                  <a:lnTo>
                    <a:pt x="1499" y="1683"/>
                  </a:lnTo>
                  <a:lnTo>
                    <a:pt x="1499" y="1684"/>
                  </a:lnTo>
                  <a:lnTo>
                    <a:pt x="1498" y="1685"/>
                  </a:lnTo>
                  <a:lnTo>
                    <a:pt x="1496" y="1685"/>
                  </a:lnTo>
                  <a:lnTo>
                    <a:pt x="1494" y="1685"/>
                  </a:lnTo>
                  <a:lnTo>
                    <a:pt x="1491" y="1685"/>
                  </a:lnTo>
                  <a:lnTo>
                    <a:pt x="1490" y="1684"/>
                  </a:lnTo>
                  <a:lnTo>
                    <a:pt x="1488" y="1683"/>
                  </a:lnTo>
                  <a:lnTo>
                    <a:pt x="1486" y="1682"/>
                  </a:lnTo>
                  <a:lnTo>
                    <a:pt x="1483" y="1679"/>
                  </a:lnTo>
                  <a:lnTo>
                    <a:pt x="1481" y="1679"/>
                  </a:lnTo>
                  <a:lnTo>
                    <a:pt x="1480" y="1679"/>
                  </a:lnTo>
                  <a:lnTo>
                    <a:pt x="1480" y="1679"/>
                  </a:lnTo>
                  <a:lnTo>
                    <a:pt x="1481" y="1678"/>
                  </a:lnTo>
                  <a:lnTo>
                    <a:pt x="1481" y="1678"/>
                  </a:lnTo>
                  <a:lnTo>
                    <a:pt x="1483" y="1678"/>
                  </a:lnTo>
                  <a:lnTo>
                    <a:pt x="1483" y="1677"/>
                  </a:lnTo>
                  <a:lnTo>
                    <a:pt x="1484" y="1675"/>
                  </a:lnTo>
                  <a:lnTo>
                    <a:pt x="1484" y="1674"/>
                  </a:lnTo>
                  <a:lnTo>
                    <a:pt x="1483" y="1673"/>
                  </a:lnTo>
                  <a:lnTo>
                    <a:pt x="1480" y="1672"/>
                  </a:lnTo>
                  <a:lnTo>
                    <a:pt x="1480" y="1664"/>
                  </a:lnTo>
                  <a:lnTo>
                    <a:pt x="1480" y="1663"/>
                  </a:lnTo>
                  <a:lnTo>
                    <a:pt x="1480" y="1663"/>
                  </a:lnTo>
                  <a:lnTo>
                    <a:pt x="1481" y="1663"/>
                  </a:lnTo>
                  <a:lnTo>
                    <a:pt x="1483" y="1663"/>
                  </a:lnTo>
                  <a:lnTo>
                    <a:pt x="1484" y="1663"/>
                  </a:lnTo>
                  <a:lnTo>
                    <a:pt x="1486" y="1662"/>
                  </a:lnTo>
                  <a:lnTo>
                    <a:pt x="1486" y="1660"/>
                  </a:lnTo>
                  <a:lnTo>
                    <a:pt x="1488" y="1659"/>
                  </a:lnTo>
                  <a:lnTo>
                    <a:pt x="1488" y="1658"/>
                  </a:lnTo>
                  <a:lnTo>
                    <a:pt x="1489" y="1657"/>
                  </a:lnTo>
                  <a:lnTo>
                    <a:pt x="1489" y="1655"/>
                  </a:lnTo>
                  <a:lnTo>
                    <a:pt x="1490" y="1654"/>
                  </a:lnTo>
                  <a:lnTo>
                    <a:pt x="1493" y="1653"/>
                  </a:lnTo>
                  <a:lnTo>
                    <a:pt x="1495" y="1652"/>
                  </a:lnTo>
                  <a:lnTo>
                    <a:pt x="1496" y="1651"/>
                  </a:lnTo>
                  <a:lnTo>
                    <a:pt x="1498" y="1649"/>
                  </a:lnTo>
                  <a:lnTo>
                    <a:pt x="1498" y="1647"/>
                  </a:lnTo>
                  <a:lnTo>
                    <a:pt x="1496" y="1644"/>
                  </a:lnTo>
                  <a:lnTo>
                    <a:pt x="1496" y="1642"/>
                  </a:lnTo>
                  <a:lnTo>
                    <a:pt x="1495" y="1639"/>
                  </a:lnTo>
                  <a:lnTo>
                    <a:pt x="1495" y="1638"/>
                  </a:lnTo>
                  <a:lnTo>
                    <a:pt x="1496" y="1636"/>
                  </a:lnTo>
                  <a:lnTo>
                    <a:pt x="1504" y="1634"/>
                  </a:lnTo>
                  <a:lnTo>
                    <a:pt x="1511" y="1633"/>
                  </a:lnTo>
                  <a:lnTo>
                    <a:pt x="1518" y="1631"/>
                  </a:lnTo>
                  <a:lnTo>
                    <a:pt x="1519" y="1629"/>
                  </a:lnTo>
                  <a:lnTo>
                    <a:pt x="1519" y="1628"/>
                  </a:lnTo>
                  <a:lnTo>
                    <a:pt x="1519" y="1626"/>
                  </a:lnTo>
                  <a:lnTo>
                    <a:pt x="1519" y="1624"/>
                  </a:lnTo>
                  <a:lnTo>
                    <a:pt x="1519" y="1623"/>
                  </a:lnTo>
                  <a:lnTo>
                    <a:pt x="1520" y="1622"/>
                  </a:lnTo>
                  <a:lnTo>
                    <a:pt x="1523" y="1619"/>
                  </a:lnTo>
                  <a:lnTo>
                    <a:pt x="1525" y="1617"/>
                  </a:lnTo>
                  <a:lnTo>
                    <a:pt x="1525" y="1614"/>
                  </a:lnTo>
                  <a:lnTo>
                    <a:pt x="1528" y="1613"/>
                  </a:lnTo>
                  <a:lnTo>
                    <a:pt x="1530" y="1612"/>
                  </a:lnTo>
                  <a:lnTo>
                    <a:pt x="1533" y="1611"/>
                  </a:lnTo>
                  <a:lnTo>
                    <a:pt x="1536" y="1611"/>
                  </a:lnTo>
                  <a:lnTo>
                    <a:pt x="1539" y="1611"/>
                  </a:lnTo>
                  <a:lnTo>
                    <a:pt x="1543" y="1609"/>
                  </a:lnTo>
                  <a:lnTo>
                    <a:pt x="1544" y="1609"/>
                  </a:lnTo>
                  <a:lnTo>
                    <a:pt x="1546" y="1607"/>
                  </a:lnTo>
                  <a:lnTo>
                    <a:pt x="1548" y="1605"/>
                  </a:lnTo>
                  <a:lnTo>
                    <a:pt x="1548" y="1603"/>
                  </a:lnTo>
                  <a:lnTo>
                    <a:pt x="1549" y="1602"/>
                  </a:lnTo>
                  <a:lnTo>
                    <a:pt x="1551" y="1601"/>
                  </a:lnTo>
                  <a:lnTo>
                    <a:pt x="1554" y="1598"/>
                  </a:lnTo>
                  <a:lnTo>
                    <a:pt x="1556" y="1596"/>
                  </a:lnTo>
                  <a:lnTo>
                    <a:pt x="1557" y="1593"/>
                  </a:lnTo>
                  <a:lnTo>
                    <a:pt x="1557" y="1590"/>
                  </a:lnTo>
                  <a:lnTo>
                    <a:pt x="1556" y="1586"/>
                  </a:lnTo>
                  <a:lnTo>
                    <a:pt x="1555" y="1583"/>
                  </a:lnTo>
                  <a:lnTo>
                    <a:pt x="1554" y="1582"/>
                  </a:lnTo>
                  <a:lnTo>
                    <a:pt x="1554" y="1580"/>
                  </a:lnTo>
                  <a:lnTo>
                    <a:pt x="1554" y="1578"/>
                  </a:lnTo>
                  <a:lnTo>
                    <a:pt x="1555" y="1575"/>
                  </a:lnTo>
                  <a:lnTo>
                    <a:pt x="1556" y="1571"/>
                  </a:lnTo>
                  <a:lnTo>
                    <a:pt x="1557" y="1568"/>
                  </a:lnTo>
                  <a:lnTo>
                    <a:pt x="1560" y="1565"/>
                  </a:lnTo>
                  <a:lnTo>
                    <a:pt x="1559" y="1563"/>
                  </a:lnTo>
                  <a:lnTo>
                    <a:pt x="1559" y="1562"/>
                  </a:lnTo>
                  <a:lnTo>
                    <a:pt x="1557" y="1561"/>
                  </a:lnTo>
                  <a:lnTo>
                    <a:pt x="1556" y="1558"/>
                  </a:lnTo>
                  <a:lnTo>
                    <a:pt x="1556" y="1557"/>
                  </a:lnTo>
                  <a:lnTo>
                    <a:pt x="1556" y="1555"/>
                  </a:lnTo>
                  <a:lnTo>
                    <a:pt x="1557" y="1554"/>
                  </a:lnTo>
                  <a:lnTo>
                    <a:pt x="1559" y="1552"/>
                  </a:lnTo>
                  <a:lnTo>
                    <a:pt x="1559" y="1551"/>
                  </a:lnTo>
                  <a:lnTo>
                    <a:pt x="1557" y="1550"/>
                  </a:lnTo>
                  <a:lnTo>
                    <a:pt x="1556" y="1549"/>
                  </a:lnTo>
                  <a:lnTo>
                    <a:pt x="1554" y="1546"/>
                  </a:lnTo>
                  <a:lnTo>
                    <a:pt x="1552" y="1545"/>
                  </a:lnTo>
                  <a:lnTo>
                    <a:pt x="1550" y="1544"/>
                  </a:lnTo>
                  <a:lnTo>
                    <a:pt x="1549" y="1540"/>
                  </a:lnTo>
                  <a:lnTo>
                    <a:pt x="1548" y="1537"/>
                  </a:lnTo>
                  <a:lnTo>
                    <a:pt x="1545" y="1535"/>
                  </a:lnTo>
                  <a:lnTo>
                    <a:pt x="1543" y="1532"/>
                  </a:lnTo>
                  <a:lnTo>
                    <a:pt x="1540" y="1531"/>
                  </a:lnTo>
                  <a:lnTo>
                    <a:pt x="1536" y="1531"/>
                  </a:lnTo>
                  <a:lnTo>
                    <a:pt x="1530" y="1531"/>
                  </a:lnTo>
                  <a:lnTo>
                    <a:pt x="1525" y="1532"/>
                  </a:lnTo>
                  <a:lnTo>
                    <a:pt x="1521" y="1534"/>
                  </a:lnTo>
                  <a:lnTo>
                    <a:pt x="1518" y="1534"/>
                  </a:lnTo>
                  <a:lnTo>
                    <a:pt x="1516" y="1534"/>
                  </a:lnTo>
                  <a:lnTo>
                    <a:pt x="1515" y="1532"/>
                  </a:lnTo>
                  <a:lnTo>
                    <a:pt x="1513" y="1531"/>
                  </a:lnTo>
                  <a:lnTo>
                    <a:pt x="1511" y="1530"/>
                  </a:lnTo>
                  <a:lnTo>
                    <a:pt x="1509" y="1530"/>
                  </a:lnTo>
                  <a:lnTo>
                    <a:pt x="1506" y="1531"/>
                  </a:lnTo>
                  <a:lnTo>
                    <a:pt x="1494" y="1532"/>
                  </a:lnTo>
                  <a:lnTo>
                    <a:pt x="1480" y="1536"/>
                  </a:lnTo>
                  <a:lnTo>
                    <a:pt x="1468" y="1539"/>
                  </a:lnTo>
                  <a:lnTo>
                    <a:pt x="1459" y="1539"/>
                  </a:lnTo>
                  <a:lnTo>
                    <a:pt x="1452" y="1536"/>
                  </a:lnTo>
                  <a:lnTo>
                    <a:pt x="1444" y="1534"/>
                  </a:lnTo>
                  <a:lnTo>
                    <a:pt x="1430" y="1534"/>
                  </a:lnTo>
                  <a:lnTo>
                    <a:pt x="1418" y="1536"/>
                  </a:lnTo>
                  <a:lnTo>
                    <a:pt x="1409" y="1536"/>
                  </a:lnTo>
                  <a:lnTo>
                    <a:pt x="1399" y="1536"/>
                  </a:lnTo>
                  <a:lnTo>
                    <a:pt x="1388" y="1535"/>
                  </a:lnTo>
                  <a:lnTo>
                    <a:pt x="1381" y="1532"/>
                  </a:lnTo>
                  <a:lnTo>
                    <a:pt x="1376" y="1529"/>
                  </a:lnTo>
                  <a:lnTo>
                    <a:pt x="1376" y="1524"/>
                  </a:lnTo>
                  <a:lnTo>
                    <a:pt x="1377" y="1521"/>
                  </a:lnTo>
                  <a:lnTo>
                    <a:pt x="1378" y="1519"/>
                  </a:lnTo>
                  <a:lnTo>
                    <a:pt x="1381" y="1515"/>
                  </a:lnTo>
                  <a:lnTo>
                    <a:pt x="1383" y="1512"/>
                  </a:lnTo>
                  <a:lnTo>
                    <a:pt x="1384" y="1511"/>
                  </a:lnTo>
                  <a:lnTo>
                    <a:pt x="1384" y="1509"/>
                  </a:lnTo>
                  <a:lnTo>
                    <a:pt x="1384" y="1506"/>
                  </a:lnTo>
                  <a:lnTo>
                    <a:pt x="1384" y="1504"/>
                  </a:lnTo>
                  <a:lnTo>
                    <a:pt x="1384" y="1501"/>
                  </a:lnTo>
                  <a:lnTo>
                    <a:pt x="1383" y="1500"/>
                  </a:lnTo>
                  <a:lnTo>
                    <a:pt x="1383" y="1496"/>
                  </a:lnTo>
                  <a:lnTo>
                    <a:pt x="1383" y="1493"/>
                  </a:lnTo>
                  <a:lnTo>
                    <a:pt x="1383" y="1489"/>
                  </a:lnTo>
                  <a:lnTo>
                    <a:pt x="1383" y="1485"/>
                  </a:lnTo>
                  <a:lnTo>
                    <a:pt x="1383" y="1481"/>
                  </a:lnTo>
                  <a:lnTo>
                    <a:pt x="1383" y="1479"/>
                  </a:lnTo>
                  <a:lnTo>
                    <a:pt x="1381" y="1478"/>
                  </a:lnTo>
                  <a:lnTo>
                    <a:pt x="1377" y="1475"/>
                  </a:lnTo>
                  <a:lnTo>
                    <a:pt x="1373" y="1474"/>
                  </a:lnTo>
                  <a:lnTo>
                    <a:pt x="1359" y="1463"/>
                  </a:lnTo>
                  <a:lnTo>
                    <a:pt x="1347" y="1453"/>
                  </a:lnTo>
                  <a:lnTo>
                    <a:pt x="1341" y="1452"/>
                  </a:lnTo>
                  <a:lnTo>
                    <a:pt x="1332" y="1454"/>
                  </a:lnTo>
                  <a:lnTo>
                    <a:pt x="1323" y="1457"/>
                  </a:lnTo>
                  <a:lnTo>
                    <a:pt x="1316" y="1455"/>
                  </a:lnTo>
                  <a:lnTo>
                    <a:pt x="1305" y="1450"/>
                  </a:lnTo>
                  <a:lnTo>
                    <a:pt x="1293" y="1447"/>
                  </a:lnTo>
                  <a:lnTo>
                    <a:pt x="1281" y="1445"/>
                  </a:lnTo>
                  <a:lnTo>
                    <a:pt x="1275" y="1443"/>
                  </a:lnTo>
                  <a:lnTo>
                    <a:pt x="1266" y="1442"/>
                  </a:lnTo>
                  <a:lnTo>
                    <a:pt x="1260" y="1439"/>
                  </a:lnTo>
                  <a:lnTo>
                    <a:pt x="1257" y="1434"/>
                  </a:lnTo>
                  <a:lnTo>
                    <a:pt x="1258" y="1432"/>
                  </a:lnTo>
                  <a:lnTo>
                    <a:pt x="1258" y="1429"/>
                  </a:lnTo>
                  <a:lnTo>
                    <a:pt x="1260" y="1427"/>
                  </a:lnTo>
                  <a:lnTo>
                    <a:pt x="1260" y="1424"/>
                  </a:lnTo>
                  <a:lnTo>
                    <a:pt x="1258" y="1422"/>
                  </a:lnTo>
                  <a:lnTo>
                    <a:pt x="1255" y="1419"/>
                  </a:lnTo>
                  <a:lnTo>
                    <a:pt x="1250" y="1414"/>
                  </a:lnTo>
                  <a:lnTo>
                    <a:pt x="1245" y="1411"/>
                  </a:lnTo>
                  <a:lnTo>
                    <a:pt x="1240" y="1408"/>
                  </a:lnTo>
                  <a:lnTo>
                    <a:pt x="1227" y="1407"/>
                  </a:lnTo>
                  <a:lnTo>
                    <a:pt x="1215" y="1408"/>
                  </a:lnTo>
                  <a:lnTo>
                    <a:pt x="1202" y="1408"/>
                  </a:lnTo>
                  <a:lnTo>
                    <a:pt x="1200" y="1408"/>
                  </a:lnTo>
                  <a:lnTo>
                    <a:pt x="1199" y="1409"/>
                  </a:lnTo>
                  <a:lnTo>
                    <a:pt x="1197" y="1411"/>
                  </a:lnTo>
                  <a:lnTo>
                    <a:pt x="1197" y="1412"/>
                  </a:lnTo>
                  <a:lnTo>
                    <a:pt x="1197" y="1414"/>
                  </a:lnTo>
                  <a:lnTo>
                    <a:pt x="1197" y="1415"/>
                  </a:lnTo>
                  <a:lnTo>
                    <a:pt x="1199" y="1417"/>
                  </a:lnTo>
                  <a:lnTo>
                    <a:pt x="1199" y="1419"/>
                  </a:lnTo>
                  <a:lnTo>
                    <a:pt x="1199" y="1419"/>
                  </a:lnTo>
                  <a:lnTo>
                    <a:pt x="1199" y="1420"/>
                  </a:lnTo>
                  <a:lnTo>
                    <a:pt x="1197" y="1420"/>
                  </a:lnTo>
                  <a:lnTo>
                    <a:pt x="1195" y="1420"/>
                  </a:lnTo>
                  <a:lnTo>
                    <a:pt x="1192" y="1419"/>
                  </a:lnTo>
                  <a:lnTo>
                    <a:pt x="1181" y="1412"/>
                  </a:lnTo>
                  <a:lnTo>
                    <a:pt x="1169" y="1404"/>
                  </a:lnTo>
                  <a:lnTo>
                    <a:pt x="1158" y="1398"/>
                  </a:lnTo>
                  <a:lnTo>
                    <a:pt x="1140" y="1389"/>
                  </a:lnTo>
                  <a:lnTo>
                    <a:pt x="1123" y="1384"/>
                  </a:lnTo>
                  <a:lnTo>
                    <a:pt x="1105" y="1379"/>
                  </a:lnTo>
                  <a:lnTo>
                    <a:pt x="1082" y="1372"/>
                  </a:lnTo>
                  <a:lnTo>
                    <a:pt x="1060" y="1361"/>
                  </a:lnTo>
                  <a:lnTo>
                    <a:pt x="1048" y="1353"/>
                  </a:lnTo>
                  <a:lnTo>
                    <a:pt x="1037" y="1346"/>
                  </a:lnTo>
                  <a:lnTo>
                    <a:pt x="1026" y="1340"/>
                  </a:lnTo>
                  <a:lnTo>
                    <a:pt x="1013" y="1335"/>
                  </a:lnTo>
                  <a:lnTo>
                    <a:pt x="996" y="1323"/>
                  </a:lnTo>
                  <a:lnTo>
                    <a:pt x="977" y="1311"/>
                  </a:lnTo>
                  <a:lnTo>
                    <a:pt x="974" y="1309"/>
                  </a:lnTo>
                  <a:lnTo>
                    <a:pt x="971" y="1306"/>
                  </a:lnTo>
                  <a:lnTo>
                    <a:pt x="968" y="1304"/>
                  </a:lnTo>
                  <a:lnTo>
                    <a:pt x="966" y="1302"/>
                  </a:lnTo>
                  <a:lnTo>
                    <a:pt x="965" y="1300"/>
                  </a:lnTo>
                  <a:lnTo>
                    <a:pt x="963" y="1299"/>
                  </a:lnTo>
                  <a:lnTo>
                    <a:pt x="965" y="1295"/>
                  </a:lnTo>
                  <a:lnTo>
                    <a:pt x="965" y="1292"/>
                  </a:lnTo>
                  <a:lnTo>
                    <a:pt x="966" y="1290"/>
                  </a:lnTo>
                  <a:lnTo>
                    <a:pt x="967" y="1287"/>
                  </a:lnTo>
                  <a:lnTo>
                    <a:pt x="968" y="1285"/>
                  </a:lnTo>
                  <a:lnTo>
                    <a:pt x="969" y="1282"/>
                  </a:lnTo>
                  <a:lnTo>
                    <a:pt x="965" y="1270"/>
                  </a:lnTo>
                  <a:lnTo>
                    <a:pt x="956" y="1259"/>
                  </a:lnTo>
                  <a:lnTo>
                    <a:pt x="946" y="1249"/>
                  </a:lnTo>
                  <a:lnTo>
                    <a:pt x="940" y="1241"/>
                  </a:lnTo>
                  <a:lnTo>
                    <a:pt x="935" y="1236"/>
                  </a:lnTo>
                  <a:lnTo>
                    <a:pt x="930" y="1230"/>
                  </a:lnTo>
                  <a:lnTo>
                    <a:pt x="920" y="1223"/>
                  </a:lnTo>
                  <a:lnTo>
                    <a:pt x="908" y="1215"/>
                  </a:lnTo>
                  <a:lnTo>
                    <a:pt x="897" y="1202"/>
                  </a:lnTo>
                  <a:lnTo>
                    <a:pt x="885" y="1192"/>
                  </a:lnTo>
                  <a:lnTo>
                    <a:pt x="877" y="1185"/>
                  </a:lnTo>
                  <a:lnTo>
                    <a:pt x="871" y="1178"/>
                  </a:lnTo>
                  <a:lnTo>
                    <a:pt x="867" y="1169"/>
                  </a:lnTo>
                  <a:lnTo>
                    <a:pt x="864" y="1163"/>
                  </a:lnTo>
                  <a:lnTo>
                    <a:pt x="854" y="1151"/>
                  </a:lnTo>
                  <a:lnTo>
                    <a:pt x="841" y="1141"/>
                  </a:lnTo>
                  <a:lnTo>
                    <a:pt x="830" y="1132"/>
                  </a:lnTo>
                  <a:lnTo>
                    <a:pt x="820" y="1121"/>
                  </a:lnTo>
                  <a:lnTo>
                    <a:pt x="809" y="1113"/>
                  </a:lnTo>
                  <a:lnTo>
                    <a:pt x="804" y="1108"/>
                  </a:lnTo>
                  <a:lnTo>
                    <a:pt x="801" y="1102"/>
                  </a:lnTo>
                  <a:lnTo>
                    <a:pt x="799" y="1095"/>
                  </a:lnTo>
                  <a:lnTo>
                    <a:pt x="789" y="1076"/>
                  </a:lnTo>
                  <a:lnTo>
                    <a:pt x="775" y="1059"/>
                  </a:lnTo>
                  <a:lnTo>
                    <a:pt x="773" y="1056"/>
                  </a:lnTo>
                  <a:lnTo>
                    <a:pt x="771" y="1054"/>
                  </a:lnTo>
                  <a:lnTo>
                    <a:pt x="769" y="1051"/>
                  </a:lnTo>
                  <a:lnTo>
                    <a:pt x="766" y="1049"/>
                  </a:lnTo>
                  <a:lnTo>
                    <a:pt x="764" y="1046"/>
                  </a:lnTo>
                  <a:lnTo>
                    <a:pt x="761" y="1045"/>
                  </a:lnTo>
                  <a:lnTo>
                    <a:pt x="759" y="1045"/>
                  </a:lnTo>
                  <a:lnTo>
                    <a:pt x="758" y="1045"/>
                  </a:lnTo>
                  <a:lnTo>
                    <a:pt x="756" y="1047"/>
                  </a:lnTo>
                  <a:lnTo>
                    <a:pt x="756" y="1050"/>
                  </a:lnTo>
                  <a:lnTo>
                    <a:pt x="760" y="1065"/>
                  </a:lnTo>
                  <a:lnTo>
                    <a:pt x="759" y="1076"/>
                  </a:lnTo>
                  <a:lnTo>
                    <a:pt x="759" y="1080"/>
                  </a:lnTo>
                  <a:lnTo>
                    <a:pt x="759" y="1082"/>
                  </a:lnTo>
                  <a:lnTo>
                    <a:pt x="760" y="1086"/>
                  </a:lnTo>
                  <a:lnTo>
                    <a:pt x="763" y="1090"/>
                  </a:lnTo>
                  <a:lnTo>
                    <a:pt x="766" y="1092"/>
                  </a:lnTo>
                  <a:lnTo>
                    <a:pt x="776" y="1098"/>
                  </a:lnTo>
                  <a:lnTo>
                    <a:pt x="785" y="1105"/>
                  </a:lnTo>
                  <a:lnTo>
                    <a:pt x="791" y="1112"/>
                  </a:lnTo>
                  <a:lnTo>
                    <a:pt x="793" y="1121"/>
                  </a:lnTo>
                  <a:lnTo>
                    <a:pt x="796" y="1126"/>
                  </a:lnTo>
                  <a:lnTo>
                    <a:pt x="801" y="1132"/>
                  </a:lnTo>
                  <a:lnTo>
                    <a:pt x="806" y="1137"/>
                  </a:lnTo>
                  <a:lnTo>
                    <a:pt x="814" y="1146"/>
                  </a:lnTo>
                  <a:lnTo>
                    <a:pt x="822" y="1158"/>
                  </a:lnTo>
                  <a:lnTo>
                    <a:pt x="827" y="1164"/>
                  </a:lnTo>
                  <a:lnTo>
                    <a:pt x="832" y="1170"/>
                  </a:lnTo>
                  <a:lnTo>
                    <a:pt x="837" y="1175"/>
                  </a:lnTo>
                  <a:lnTo>
                    <a:pt x="840" y="1179"/>
                  </a:lnTo>
                  <a:lnTo>
                    <a:pt x="841" y="1182"/>
                  </a:lnTo>
                  <a:lnTo>
                    <a:pt x="842" y="1184"/>
                  </a:lnTo>
                  <a:lnTo>
                    <a:pt x="845" y="1187"/>
                  </a:lnTo>
                  <a:lnTo>
                    <a:pt x="846" y="1189"/>
                  </a:lnTo>
                  <a:lnTo>
                    <a:pt x="849" y="1192"/>
                  </a:lnTo>
                  <a:lnTo>
                    <a:pt x="851" y="1195"/>
                  </a:lnTo>
                  <a:lnTo>
                    <a:pt x="855" y="1200"/>
                  </a:lnTo>
                  <a:lnTo>
                    <a:pt x="856" y="1205"/>
                  </a:lnTo>
                  <a:lnTo>
                    <a:pt x="859" y="1210"/>
                  </a:lnTo>
                  <a:lnTo>
                    <a:pt x="860" y="1212"/>
                  </a:lnTo>
                  <a:lnTo>
                    <a:pt x="862" y="1214"/>
                  </a:lnTo>
                  <a:lnTo>
                    <a:pt x="865" y="1215"/>
                  </a:lnTo>
                  <a:lnTo>
                    <a:pt x="867" y="1216"/>
                  </a:lnTo>
                  <a:lnTo>
                    <a:pt x="870" y="1218"/>
                  </a:lnTo>
                  <a:lnTo>
                    <a:pt x="872" y="1220"/>
                  </a:lnTo>
                  <a:lnTo>
                    <a:pt x="876" y="1224"/>
                  </a:lnTo>
                  <a:lnTo>
                    <a:pt x="880" y="1229"/>
                  </a:lnTo>
                  <a:lnTo>
                    <a:pt x="882" y="1234"/>
                  </a:lnTo>
                  <a:lnTo>
                    <a:pt x="885" y="1239"/>
                  </a:lnTo>
                  <a:lnTo>
                    <a:pt x="885" y="1240"/>
                  </a:lnTo>
                  <a:lnTo>
                    <a:pt x="884" y="1241"/>
                  </a:lnTo>
                  <a:lnTo>
                    <a:pt x="882" y="1241"/>
                  </a:lnTo>
                  <a:lnTo>
                    <a:pt x="880" y="1241"/>
                  </a:lnTo>
                  <a:lnTo>
                    <a:pt x="879" y="1241"/>
                  </a:lnTo>
                  <a:lnTo>
                    <a:pt x="877" y="1241"/>
                  </a:lnTo>
                  <a:lnTo>
                    <a:pt x="874" y="1239"/>
                  </a:lnTo>
                  <a:lnTo>
                    <a:pt x="871" y="1238"/>
                  </a:lnTo>
                  <a:lnTo>
                    <a:pt x="869" y="1234"/>
                  </a:lnTo>
                  <a:lnTo>
                    <a:pt x="867" y="1231"/>
                  </a:lnTo>
                  <a:lnTo>
                    <a:pt x="865" y="1230"/>
                  </a:lnTo>
                  <a:lnTo>
                    <a:pt x="864" y="1228"/>
                  </a:lnTo>
                  <a:lnTo>
                    <a:pt x="861" y="1225"/>
                  </a:lnTo>
                  <a:lnTo>
                    <a:pt x="857" y="1223"/>
                  </a:lnTo>
                  <a:lnTo>
                    <a:pt x="854" y="1220"/>
                  </a:lnTo>
                  <a:lnTo>
                    <a:pt x="850" y="1218"/>
                  </a:lnTo>
                  <a:lnTo>
                    <a:pt x="849" y="1215"/>
                  </a:lnTo>
                  <a:lnTo>
                    <a:pt x="846" y="1213"/>
                  </a:lnTo>
                  <a:lnTo>
                    <a:pt x="842" y="1209"/>
                  </a:lnTo>
                  <a:lnTo>
                    <a:pt x="840" y="1207"/>
                  </a:lnTo>
                  <a:lnTo>
                    <a:pt x="837" y="1204"/>
                  </a:lnTo>
                  <a:lnTo>
                    <a:pt x="834" y="1203"/>
                  </a:lnTo>
                  <a:lnTo>
                    <a:pt x="830" y="1202"/>
                  </a:lnTo>
                  <a:lnTo>
                    <a:pt x="826" y="1202"/>
                  </a:lnTo>
                  <a:lnTo>
                    <a:pt x="824" y="1200"/>
                  </a:lnTo>
                  <a:lnTo>
                    <a:pt x="821" y="1198"/>
                  </a:lnTo>
                  <a:lnTo>
                    <a:pt x="820" y="1194"/>
                  </a:lnTo>
                  <a:lnTo>
                    <a:pt x="819" y="1184"/>
                  </a:lnTo>
                  <a:lnTo>
                    <a:pt x="818" y="1177"/>
                  </a:lnTo>
                  <a:lnTo>
                    <a:pt x="815" y="1169"/>
                  </a:lnTo>
                  <a:lnTo>
                    <a:pt x="806" y="1163"/>
                  </a:lnTo>
                  <a:lnTo>
                    <a:pt x="799" y="1158"/>
                  </a:lnTo>
                  <a:lnTo>
                    <a:pt x="791" y="1154"/>
                  </a:lnTo>
                  <a:lnTo>
                    <a:pt x="783" y="1151"/>
                  </a:lnTo>
                  <a:lnTo>
                    <a:pt x="778" y="1144"/>
                  </a:lnTo>
                  <a:lnTo>
                    <a:pt x="775" y="1137"/>
                  </a:lnTo>
                  <a:lnTo>
                    <a:pt x="775" y="1128"/>
                  </a:lnTo>
                  <a:lnTo>
                    <a:pt x="776" y="1121"/>
                  </a:lnTo>
                  <a:lnTo>
                    <a:pt x="773" y="1113"/>
                  </a:lnTo>
                  <a:lnTo>
                    <a:pt x="760" y="1103"/>
                  </a:lnTo>
                  <a:lnTo>
                    <a:pt x="751" y="1095"/>
                  </a:lnTo>
                  <a:lnTo>
                    <a:pt x="748" y="1092"/>
                  </a:lnTo>
                  <a:lnTo>
                    <a:pt x="747" y="1090"/>
                  </a:lnTo>
                  <a:lnTo>
                    <a:pt x="744" y="1086"/>
                  </a:lnTo>
                  <a:lnTo>
                    <a:pt x="743" y="1082"/>
                  </a:lnTo>
                  <a:lnTo>
                    <a:pt x="740" y="1080"/>
                  </a:lnTo>
                  <a:lnTo>
                    <a:pt x="733" y="1067"/>
                  </a:lnTo>
                  <a:lnTo>
                    <a:pt x="724" y="1055"/>
                  </a:lnTo>
                  <a:lnTo>
                    <a:pt x="714" y="1042"/>
                  </a:lnTo>
                  <a:lnTo>
                    <a:pt x="698" y="1019"/>
                  </a:lnTo>
                  <a:lnTo>
                    <a:pt x="683" y="995"/>
                  </a:lnTo>
                  <a:lnTo>
                    <a:pt x="673" y="985"/>
                  </a:lnTo>
                  <a:lnTo>
                    <a:pt x="663" y="976"/>
                  </a:lnTo>
                  <a:lnTo>
                    <a:pt x="652" y="969"/>
                  </a:lnTo>
                  <a:lnTo>
                    <a:pt x="636" y="958"/>
                  </a:lnTo>
                  <a:lnTo>
                    <a:pt x="621" y="943"/>
                  </a:lnTo>
                  <a:lnTo>
                    <a:pt x="608" y="924"/>
                  </a:lnTo>
                  <a:lnTo>
                    <a:pt x="598" y="906"/>
                  </a:lnTo>
                  <a:lnTo>
                    <a:pt x="591" y="886"/>
                  </a:lnTo>
                  <a:lnTo>
                    <a:pt x="586" y="874"/>
                  </a:lnTo>
                  <a:lnTo>
                    <a:pt x="581" y="862"/>
                  </a:lnTo>
                  <a:lnTo>
                    <a:pt x="578" y="858"/>
                  </a:lnTo>
                  <a:lnTo>
                    <a:pt x="576" y="855"/>
                  </a:lnTo>
                  <a:lnTo>
                    <a:pt x="573" y="852"/>
                  </a:lnTo>
                  <a:lnTo>
                    <a:pt x="571" y="848"/>
                  </a:lnTo>
                  <a:lnTo>
                    <a:pt x="567" y="845"/>
                  </a:lnTo>
                  <a:lnTo>
                    <a:pt x="563" y="835"/>
                  </a:lnTo>
                  <a:lnTo>
                    <a:pt x="560" y="824"/>
                  </a:lnTo>
                  <a:lnTo>
                    <a:pt x="557" y="820"/>
                  </a:lnTo>
                  <a:lnTo>
                    <a:pt x="556" y="817"/>
                  </a:lnTo>
                  <a:lnTo>
                    <a:pt x="553" y="814"/>
                  </a:lnTo>
                  <a:lnTo>
                    <a:pt x="552" y="810"/>
                  </a:lnTo>
                  <a:lnTo>
                    <a:pt x="552" y="805"/>
                  </a:lnTo>
                  <a:lnTo>
                    <a:pt x="551" y="795"/>
                  </a:lnTo>
                  <a:lnTo>
                    <a:pt x="551" y="786"/>
                  </a:lnTo>
                  <a:lnTo>
                    <a:pt x="552" y="779"/>
                  </a:lnTo>
                  <a:lnTo>
                    <a:pt x="551" y="768"/>
                  </a:lnTo>
                  <a:lnTo>
                    <a:pt x="550" y="755"/>
                  </a:lnTo>
                  <a:lnTo>
                    <a:pt x="541" y="731"/>
                  </a:lnTo>
                  <a:lnTo>
                    <a:pt x="541" y="722"/>
                  </a:lnTo>
                  <a:lnTo>
                    <a:pt x="542" y="714"/>
                  </a:lnTo>
                  <a:lnTo>
                    <a:pt x="543" y="705"/>
                  </a:lnTo>
                  <a:lnTo>
                    <a:pt x="545" y="684"/>
                  </a:lnTo>
                  <a:lnTo>
                    <a:pt x="543" y="662"/>
                  </a:lnTo>
                  <a:lnTo>
                    <a:pt x="541" y="641"/>
                  </a:lnTo>
                  <a:lnTo>
                    <a:pt x="541" y="615"/>
                  </a:lnTo>
                  <a:lnTo>
                    <a:pt x="540" y="610"/>
                  </a:lnTo>
                  <a:lnTo>
                    <a:pt x="537" y="606"/>
                  </a:lnTo>
                  <a:lnTo>
                    <a:pt x="535" y="602"/>
                  </a:lnTo>
                  <a:lnTo>
                    <a:pt x="533" y="598"/>
                  </a:lnTo>
                  <a:lnTo>
                    <a:pt x="532" y="595"/>
                  </a:lnTo>
                  <a:lnTo>
                    <a:pt x="530" y="588"/>
                  </a:lnTo>
                  <a:lnTo>
                    <a:pt x="528" y="581"/>
                  </a:lnTo>
                  <a:lnTo>
                    <a:pt x="527" y="575"/>
                  </a:lnTo>
                  <a:lnTo>
                    <a:pt x="528" y="570"/>
                  </a:lnTo>
                  <a:lnTo>
                    <a:pt x="531" y="567"/>
                  </a:lnTo>
                  <a:lnTo>
                    <a:pt x="538" y="570"/>
                  </a:lnTo>
                  <a:lnTo>
                    <a:pt x="546" y="576"/>
                  </a:lnTo>
                  <a:lnTo>
                    <a:pt x="555" y="580"/>
                  </a:lnTo>
                  <a:lnTo>
                    <a:pt x="561" y="580"/>
                  </a:lnTo>
                  <a:lnTo>
                    <a:pt x="565" y="576"/>
                  </a:lnTo>
                  <a:lnTo>
                    <a:pt x="565" y="569"/>
                  </a:lnTo>
                  <a:lnTo>
                    <a:pt x="562" y="560"/>
                  </a:lnTo>
                  <a:lnTo>
                    <a:pt x="558" y="555"/>
                  </a:lnTo>
                  <a:lnTo>
                    <a:pt x="551" y="554"/>
                  </a:lnTo>
                  <a:lnTo>
                    <a:pt x="545" y="554"/>
                  </a:lnTo>
                  <a:lnTo>
                    <a:pt x="538" y="554"/>
                  </a:lnTo>
                  <a:lnTo>
                    <a:pt x="532" y="556"/>
                  </a:lnTo>
                  <a:lnTo>
                    <a:pt x="526" y="559"/>
                  </a:lnTo>
                  <a:lnTo>
                    <a:pt x="520" y="560"/>
                  </a:lnTo>
                  <a:lnTo>
                    <a:pt x="515" y="559"/>
                  </a:lnTo>
                  <a:lnTo>
                    <a:pt x="510" y="551"/>
                  </a:lnTo>
                  <a:lnTo>
                    <a:pt x="496" y="534"/>
                  </a:lnTo>
                  <a:lnTo>
                    <a:pt x="484" y="520"/>
                  </a:lnTo>
                  <a:lnTo>
                    <a:pt x="476" y="511"/>
                  </a:lnTo>
                  <a:lnTo>
                    <a:pt x="471" y="500"/>
                  </a:lnTo>
                  <a:lnTo>
                    <a:pt x="470" y="488"/>
                  </a:lnTo>
                  <a:lnTo>
                    <a:pt x="472" y="475"/>
                  </a:lnTo>
                  <a:lnTo>
                    <a:pt x="474" y="469"/>
                  </a:lnTo>
                  <a:lnTo>
                    <a:pt x="472" y="462"/>
                  </a:lnTo>
                  <a:lnTo>
                    <a:pt x="470" y="455"/>
                  </a:lnTo>
                  <a:lnTo>
                    <a:pt x="470" y="444"/>
                  </a:lnTo>
                  <a:lnTo>
                    <a:pt x="471" y="443"/>
                  </a:lnTo>
                  <a:lnTo>
                    <a:pt x="471" y="442"/>
                  </a:lnTo>
                  <a:lnTo>
                    <a:pt x="472" y="440"/>
                  </a:lnTo>
                  <a:lnTo>
                    <a:pt x="472" y="439"/>
                  </a:lnTo>
                  <a:lnTo>
                    <a:pt x="475" y="437"/>
                  </a:lnTo>
                  <a:lnTo>
                    <a:pt x="474" y="435"/>
                  </a:lnTo>
                  <a:lnTo>
                    <a:pt x="472" y="433"/>
                  </a:lnTo>
                  <a:lnTo>
                    <a:pt x="471" y="431"/>
                  </a:lnTo>
                  <a:lnTo>
                    <a:pt x="469" y="429"/>
                  </a:lnTo>
                  <a:lnTo>
                    <a:pt x="466" y="428"/>
                  </a:lnTo>
                  <a:lnTo>
                    <a:pt x="465" y="427"/>
                  </a:lnTo>
                  <a:lnTo>
                    <a:pt x="464" y="422"/>
                  </a:lnTo>
                  <a:lnTo>
                    <a:pt x="461" y="417"/>
                  </a:lnTo>
                  <a:lnTo>
                    <a:pt x="459" y="413"/>
                  </a:lnTo>
                  <a:lnTo>
                    <a:pt x="457" y="408"/>
                  </a:lnTo>
                  <a:lnTo>
                    <a:pt x="457" y="403"/>
                  </a:lnTo>
                  <a:lnTo>
                    <a:pt x="457" y="396"/>
                  </a:lnTo>
                  <a:lnTo>
                    <a:pt x="456" y="387"/>
                  </a:lnTo>
                  <a:lnTo>
                    <a:pt x="456" y="380"/>
                  </a:lnTo>
                  <a:lnTo>
                    <a:pt x="455" y="377"/>
                  </a:lnTo>
                  <a:lnTo>
                    <a:pt x="454" y="378"/>
                  </a:lnTo>
                  <a:lnTo>
                    <a:pt x="453" y="381"/>
                  </a:lnTo>
                  <a:lnTo>
                    <a:pt x="453" y="383"/>
                  </a:lnTo>
                  <a:lnTo>
                    <a:pt x="451" y="386"/>
                  </a:lnTo>
                  <a:lnTo>
                    <a:pt x="450" y="387"/>
                  </a:lnTo>
                  <a:lnTo>
                    <a:pt x="449" y="389"/>
                  </a:lnTo>
                  <a:lnTo>
                    <a:pt x="446" y="389"/>
                  </a:lnTo>
                  <a:lnTo>
                    <a:pt x="445" y="389"/>
                  </a:lnTo>
                  <a:lnTo>
                    <a:pt x="443" y="391"/>
                  </a:lnTo>
                  <a:lnTo>
                    <a:pt x="440" y="391"/>
                  </a:lnTo>
                  <a:lnTo>
                    <a:pt x="438" y="389"/>
                  </a:lnTo>
                  <a:lnTo>
                    <a:pt x="435" y="389"/>
                  </a:lnTo>
                  <a:lnTo>
                    <a:pt x="434" y="387"/>
                  </a:lnTo>
                  <a:lnTo>
                    <a:pt x="431" y="391"/>
                  </a:lnTo>
                  <a:lnTo>
                    <a:pt x="430" y="393"/>
                  </a:lnTo>
                  <a:lnTo>
                    <a:pt x="429" y="393"/>
                  </a:lnTo>
                  <a:lnTo>
                    <a:pt x="429" y="393"/>
                  </a:lnTo>
                  <a:lnTo>
                    <a:pt x="429" y="392"/>
                  </a:lnTo>
                  <a:lnTo>
                    <a:pt x="428" y="389"/>
                  </a:lnTo>
                  <a:lnTo>
                    <a:pt x="428" y="386"/>
                  </a:lnTo>
                  <a:lnTo>
                    <a:pt x="428" y="383"/>
                  </a:lnTo>
                  <a:lnTo>
                    <a:pt x="428" y="380"/>
                  </a:lnTo>
                  <a:lnTo>
                    <a:pt x="428" y="377"/>
                  </a:lnTo>
                  <a:lnTo>
                    <a:pt x="429" y="373"/>
                  </a:lnTo>
                  <a:lnTo>
                    <a:pt x="429" y="372"/>
                  </a:lnTo>
                  <a:lnTo>
                    <a:pt x="426" y="368"/>
                  </a:lnTo>
                  <a:lnTo>
                    <a:pt x="425" y="366"/>
                  </a:lnTo>
                  <a:lnTo>
                    <a:pt x="423" y="363"/>
                  </a:lnTo>
                  <a:lnTo>
                    <a:pt x="421" y="362"/>
                  </a:lnTo>
                  <a:lnTo>
                    <a:pt x="419" y="360"/>
                  </a:lnTo>
                  <a:lnTo>
                    <a:pt x="418" y="356"/>
                  </a:lnTo>
                  <a:lnTo>
                    <a:pt x="419" y="352"/>
                  </a:lnTo>
                  <a:lnTo>
                    <a:pt x="421" y="348"/>
                  </a:lnTo>
                  <a:lnTo>
                    <a:pt x="424" y="343"/>
                  </a:lnTo>
                  <a:lnTo>
                    <a:pt x="425" y="340"/>
                  </a:lnTo>
                  <a:lnTo>
                    <a:pt x="426" y="338"/>
                  </a:lnTo>
                  <a:lnTo>
                    <a:pt x="426" y="335"/>
                  </a:lnTo>
                  <a:lnTo>
                    <a:pt x="426" y="334"/>
                  </a:lnTo>
                  <a:lnTo>
                    <a:pt x="425" y="330"/>
                  </a:lnTo>
                  <a:lnTo>
                    <a:pt x="423" y="327"/>
                  </a:lnTo>
                  <a:lnTo>
                    <a:pt x="420" y="321"/>
                  </a:lnTo>
                  <a:lnTo>
                    <a:pt x="418" y="315"/>
                  </a:lnTo>
                  <a:lnTo>
                    <a:pt x="415" y="309"/>
                  </a:lnTo>
                  <a:lnTo>
                    <a:pt x="413" y="305"/>
                  </a:lnTo>
                  <a:lnTo>
                    <a:pt x="410" y="301"/>
                  </a:lnTo>
                  <a:lnTo>
                    <a:pt x="410" y="299"/>
                  </a:lnTo>
                  <a:lnTo>
                    <a:pt x="409" y="295"/>
                  </a:lnTo>
                  <a:lnTo>
                    <a:pt x="409" y="292"/>
                  </a:lnTo>
                  <a:lnTo>
                    <a:pt x="409" y="290"/>
                  </a:lnTo>
                  <a:lnTo>
                    <a:pt x="409" y="287"/>
                  </a:lnTo>
                  <a:lnTo>
                    <a:pt x="408" y="285"/>
                  </a:lnTo>
                  <a:lnTo>
                    <a:pt x="406" y="283"/>
                  </a:lnTo>
                  <a:lnTo>
                    <a:pt x="405" y="281"/>
                  </a:lnTo>
                  <a:lnTo>
                    <a:pt x="403" y="280"/>
                  </a:lnTo>
                  <a:lnTo>
                    <a:pt x="401" y="278"/>
                  </a:lnTo>
                  <a:lnTo>
                    <a:pt x="400" y="275"/>
                  </a:lnTo>
                  <a:lnTo>
                    <a:pt x="398" y="274"/>
                  </a:lnTo>
                  <a:lnTo>
                    <a:pt x="396" y="271"/>
                  </a:lnTo>
                  <a:lnTo>
                    <a:pt x="395" y="270"/>
                  </a:lnTo>
                  <a:lnTo>
                    <a:pt x="394" y="270"/>
                  </a:lnTo>
                  <a:lnTo>
                    <a:pt x="393" y="271"/>
                  </a:lnTo>
                  <a:lnTo>
                    <a:pt x="391" y="275"/>
                  </a:lnTo>
                  <a:lnTo>
                    <a:pt x="391" y="276"/>
                  </a:lnTo>
                  <a:lnTo>
                    <a:pt x="390" y="279"/>
                  </a:lnTo>
                  <a:lnTo>
                    <a:pt x="390" y="281"/>
                  </a:lnTo>
                  <a:lnTo>
                    <a:pt x="389" y="285"/>
                  </a:lnTo>
                  <a:lnTo>
                    <a:pt x="388" y="287"/>
                  </a:lnTo>
                  <a:lnTo>
                    <a:pt x="386" y="290"/>
                  </a:lnTo>
                  <a:lnTo>
                    <a:pt x="385" y="291"/>
                  </a:lnTo>
                  <a:lnTo>
                    <a:pt x="384" y="290"/>
                  </a:lnTo>
                  <a:lnTo>
                    <a:pt x="380" y="286"/>
                  </a:lnTo>
                  <a:lnTo>
                    <a:pt x="379" y="279"/>
                  </a:lnTo>
                  <a:lnTo>
                    <a:pt x="379" y="270"/>
                  </a:lnTo>
                  <a:lnTo>
                    <a:pt x="379" y="264"/>
                  </a:lnTo>
                  <a:lnTo>
                    <a:pt x="380" y="261"/>
                  </a:lnTo>
                  <a:lnTo>
                    <a:pt x="382" y="260"/>
                  </a:lnTo>
                  <a:lnTo>
                    <a:pt x="383" y="258"/>
                  </a:lnTo>
                  <a:lnTo>
                    <a:pt x="384" y="255"/>
                  </a:lnTo>
                  <a:lnTo>
                    <a:pt x="384" y="253"/>
                  </a:lnTo>
                  <a:lnTo>
                    <a:pt x="384" y="249"/>
                  </a:lnTo>
                  <a:lnTo>
                    <a:pt x="383" y="244"/>
                  </a:lnTo>
                  <a:lnTo>
                    <a:pt x="382" y="239"/>
                  </a:lnTo>
                  <a:lnTo>
                    <a:pt x="380" y="235"/>
                  </a:lnTo>
                  <a:lnTo>
                    <a:pt x="379" y="230"/>
                  </a:lnTo>
                  <a:lnTo>
                    <a:pt x="377" y="228"/>
                  </a:lnTo>
                  <a:lnTo>
                    <a:pt x="374" y="225"/>
                  </a:lnTo>
                  <a:lnTo>
                    <a:pt x="373" y="223"/>
                  </a:lnTo>
                  <a:lnTo>
                    <a:pt x="370" y="220"/>
                  </a:lnTo>
                  <a:lnTo>
                    <a:pt x="370" y="218"/>
                  </a:lnTo>
                  <a:lnTo>
                    <a:pt x="372" y="217"/>
                  </a:lnTo>
                  <a:lnTo>
                    <a:pt x="372" y="214"/>
                  </a:lnTo>
                  <a:lnTo>
                    <a:pt x="372" y="213"/>
                  </a:lnTo>
                  <a:lnTo>
                    <a:pt x="370" y="209"/>
                  </a:lnTo>
                  <a:lnTo>
                    <a:pt x="369" y="209"/>
                  </a:lnTo>
                  <a:lnTo>
                    <a:pt x="368" y="209"/>
                  </a:lnTo>
                  <a:lnTo>
                    <a:pt x="365" y="210"/>
                  </a:lnTo>
                  <a:lnTo>
                    <a:pt x="363" y="210"/>
                  </a:lnTo>
                  <a:lnTo>
                    <a:pt x="362" y="212"/>
                  </a:lnTo>
                  <a:lnTo>
                    <a:pt x="360" y="212"/>
                  </a:lnTo>
                  <a:lnTo>
                    <a:pt x="355" y="212"/>
                  </a:lnTo>
                  <a:lnTo>
                    <a:pt x="354" y="212"/>
                  </a:lnTo>
                  <a:lnTo>
                    <a:pt x="353" y="210"/>
                  </a:lnTo>
                  <a:lnTo>
                    <a:pt x="353" y="209"/>
                  </a:lnTo>
                  <a:lnTo>
                    <a:pt x="353" y="208"/>
                  </a:lnTo>
                  <a:lnTo>
                    <a:pt x="353" y="207"/>
                  </a:lnTo>
                  <a:lnTo>
                    <a:pt x="349" y="209"/>
                  </a:lnTo>
                  <a:lnTo>
                    <a:pt x="347" y="212"/>
                  </a:lnTo>
                  <a:lnTo>
                    <a:pt x="345" y="213"/>
                  </a:lnTo>
                  <a:lnTo>
                    <a:pt x="343" y="212"/>
                  </a:lnTo>
                  <a:lnTo>
                    <a:pt x="342" y="209"/>
                  </a:lnTo>
                  <a:lnTo>
                    <a:pt x="339" y="205"/>
                  </a:lnTo>
                  <a:lnTo>
                    <a:pt x="337" y="202"/>
                  </a:lnTo>
                  <a:lnTo>
                    <a:pt x="337" y="197"/>
                  </a:lnTo>
                  <a:lnTo>
                    <a:pt x="337" y="192"/>
                  </a:lnTo>
                  <a:lnTo>
                    <a:pt x="337" y="189"/>
                  </a:lnTo>
                  <a:lnTo>
                    <a:pt x="335" y="188"/>
                  </a:lnTo>
                  <a:lnTo>
                    <a:pt x="333" y="187"/>
                  </a:lnTo>
                  <a:lnTo>
                    <a:pt x="332" y="186"/>
                  </a:lnTo>
                  <a:lnTo>
                    <a:pt x="330" y="184"/>
                  </a:lnTo>
                  <a:lnTo>
                    <a:pt x="329" y="183"/>
                  </a:lnTo>
                  <a:lnTo>
                    <a:pt x="324" y="177"/>
                  </a:lnTo>
                  <a:lnTo>
                    <a:pt x="320" y="168"/>
                  </a:lnTo>
                  <a:lnTo>
                    <a:pt x="318" y="161"/>
                  </a:lnTo>
                  <a:lnTo>
                    <a:pt x="313" y="154"/>
                  </a:lnTo>
                  <a:lnTo>
                    <a:pt x="312" y="154"/>
                  </a:lnTo>
                  <a:lnTo>
                    <a:pt x="312" y="152"/>
                  </a:lnTo>
                  <a:lnTo>
                    <a:pt x="312" y="151"/>
                  </a:lnTo>
                  <a:lnTo>
                    <a:pt x="312" y="147"/>
                  </a:lnTo>
                  <a:lnTo>
                    <a:pt x="310" y="144"/>
                  </a:lnTo>
                  <a:lnTo>
                    <a:pt x="310" y="142"/>
                  </a:lnTo>
                  <a:lnTo>
                    <a:pt x="310" y="141"/>
                  </a:lnTo>
                  <a:lnTo>
                    <a:pt x="310" y="138"/>
                  </a:lnTo>
                  <a:lnTo>
                    <a:pt x="309" y="137"/>
                  </a:lnTo>
                  <a:lnTo>
                    <a:pt x="309" y="136"/>
                  </a:lnTo>
                  <a:lnTo>
                    <a:pt x="308" y="137"/>
                  </a:lnTo>
                  <a:lnTo>
                    <a:pt x="303" y="140"/>
                  </a:lnTo>
                  <a:lnTo>
                    <a:pt x="299" y="147"/>
                  </a:lnTo>
                  <a:lnTo>
                    <a:pt x="297" y="156"/>
                  </a:lnTo>
                  <a:lnTo>
                    <a:pt x="294" y="163"/>
                  </a:lnTo>
                  <a:lnTo>
                    <a:pt x="292" y="169"/>
                  </a:lnTo>
                  <a:lnTo>
                    <a:pt x="288" y="171"/>
                  </a:lnTo>
                  <a:lnTo>
                    <a:pt x="284" y="169"/>
                  </a:lnTo>
                  <a:lnTo>
                    <a:pt x="281" y="166"/>
                  </a:lnTo>
                  <a:lnTo>
                    <a:pt x="277" y="162"/>
                  </a:lnTo>
                  <a:lnTo>
                    <a:pt x="273" y="159"/>
                  </a:lnTo>
                  <a:lnTo>
                    <a:pt x="267" y="157"/>
                  </a:lnTo>
                  <a:lnTo>
                    <a:pt x="259" y="154"/>
                  </a:lnTo>
                  <a:lnTo>
                    <a:pt x="252" y="156"/>
                  </a:lnTo>
                  <a:lnTo>
                    <a:pt x="244" y="159"/>
                  </a:lnTo>
                  <a:lnTo>
                    <a:pt x="242" y="162"/>
                  </a:lnTo>
                  <a:lnTo>
                    <a:pt x="241" y="162"/>
                  </a:lnTo>
                  <a:lnTo>
                    <a:pt x="239" y="159"/>
                  </a:lnTo>
                  <a:lnTo>
                    <a:pt x="238" y="158"/>
                  </a:lnTo>
                  <a:lnTo>
                    <a:pt x="237" y="154"/>
                  </a:lnTo>
                  <a:lnTo>
                    <a:pt x="236" y="152"/>
                  </a:lnTo>
                  <a:lnTo>
                    <a:pt x="235" y="148"/>
                  </a:lnTo>
                  <a:lnTo>
                    <a:pt x="233" y="146"/>
                  </a:lnTo>
                  <a:lnTo>
                    <a:pt x="231" y="143"/>
                  </a:lnTo>
                  <a:lnTo>
                    <a:pt x="230" y="142"/>
                  </a:lnTo>
                  <a:lnTo>
                    <a:pt x="227" y="142"/>
                  </a:lnTo>
                  <a:lnTo>
                    <a:pt x="225" y="143"/>
                  </a:lnTo>
                  <a:lnTo>
                    <a:pt x="223" y="143"/>
                  </a:lnTo>
                  <a:lnTo>
                    <a:pt x="221" y="142"/>
                  </a:lnTo>
                  <a:lnTo>
                    <a:pt x="220" y="141"/>
                  </a:lnTo>
                  <a:lnTo>
                    <a:pt x="220" y="140"/>
                  </a:lnTo>
                  <a:lnTo>
                    <a:pt x="218" y="137"/>
                  </a:lnTo>
                  <a:lnTo>
                    <a:pt x="218" y="135"/>
                  </a:lnTo>
                  <a:lnTo>
                    <a:pt x="217" y="133"/>
                  </a:lnTo>
                  <a:lnTo>
                    <a:pt x="216" y="131"/>
                  </a:lnTo>
                  <a:lnTo>
                    <a:pt x="211" y="130"/>
                  </a:lnTo>
                  <a:lnTo>
                    <a:pt x="205" y="130"/>
                  </a:lnTo>
                  <a:lnTo>
                    <a:pt x="198" y="132"/>
                  </a:lnTo>
                  <a:lnTo>
                    <a:pt x="195" y="137"/>
                  </a:lnTo>
                  <a:lnTo>
                    <a:pt x="193" y="143"/>
                  </a:lnTo>
                  <a:lnTo>
                    <a:pt x="196" y="148"/>
                  </a:lnTo>
                  <a:lnTo>
                    <a:pt x="198" y="152"/>
                  </a:lnTo>
                  <a:lnTo>
                    <a:pt x="197" y="157"/>
                  </a:lnTo>
                  <a:lnTo>
                    <a:pt x="197" y="161"/>
                  </a:lnTo>
                  <a:lnTo>
                    <a:pt x="196" y="162"/>
                  </a:lnTo>
                  <a:lnTo>
                    <a:pt x="193" y="164"/>
                  </a:lnTo>
                  <a:lnTo>
                    <a:pt x="191" y="164"/>
                  </a:lnTo>
                  <a:lnTo>
                    <a:pt x="190" y="166"/>
                  </a:lnTo>
                  <a:lnTo>
                    <a:pt x="186" y="168"/>
                  </a:lnTo>
                  <a:lnTo>
                    <a:pt x="183" y="171"/>
                  </a:lnTo>
                  <a:lnTo>
                    <a:pt x="181" y="173"/>
                  </a:lnTo>
                  <a:lnTo>
                    <a:pt x="178" y="176"/>
                  </a:lnTo>
                  <a:lnTo>
                    <a:pt x="177" y="179"/>
                  </a:lnTo>
                  <a:lnTo>
                    <a:pt x="173" y="182"/>
                  </a:lnTo>
                  <a:lnTo>
                    <a:pt x="171" y="184"/>
                  </a:lnTo>
                  <a:lnTo>
                    <a:pt x="168" y="186"/>
                  </a:lnTo>
                  <a:lnTo>
                    <a:pt x="166" y="188"/>
                  </a:lnTo>
                  <a:lnTo>
                    <a:pt x="163" y="190"/>
                  </a:lnTo>
                  <a:lnTo>
                    <a:pt x="161" y="192"/>
                  </a:lnTo>
                  <a:lnTo>
                    <a:pt x="159" y="193"/>
                  </a:lnTo>
                  <a:lnTo>
                    <a:pt x="156" y="194"/>
                  </a:lnTo>
                  <a:lnTo>
                    <a:pt x="155" y="193"/>
                  </a:lnTo>
                  <a:lnTo>
                    <a:pt x="155" y="188"/>
                  </a:lnTo>
                  <a:lnTo>
                    <a:pt x="155" y="182"/>
                  </a:lnTo>
                  <a:lnTo>
                    <a:pt x="155" y="177"/>
                  </a:lnTo>
                  <a:lnTo>
                    <a:pt x="156" y="173"/>
                  </a:lnTo>
                  <a:lnTo>
                    <a:pt x="155" y="171"/>
                  </a:lnTo>
                  <a:lnTo>
                    <a:pt x="155" y="169"/>
                  </a:lnTo>
                  <a:lnTo>
                    <a:pt x="154" y="168"/>
                  </a:lnTo>
                  <a:lnTo>
                    <a:pt x="152" y="167"/>
                  </a:lnTo>
                  <a:lnTo>
                    <a:pt x="152" y="166"/>
                  </a:lnTo>
                  <a:lnTo>
                    <a:pt x="152" y="163"/>
                  </a:lnTo>
                  <a:lnTo>
                    <a:pt x="152" y="159"/>
                  </a:lnTo>
                  <a:lnTo>
                    <a:pt x="156" y="154"/>
                  </a:lnTo>
                  <a:lnTo>
                    <a:pt x="159" y="148"/>
                  </a:lnTo>
                  <a:lnTo>
                    <a:pt x="161" y="142"/>
                  </a:lnTo>
                  <a:lnTo>
                    <a:pt x="161" y="138"/>
                  </a:lnTo>
                  <a:lnTo>
                    <a:pt x="161" y="136"/>
                  </a:lnTo>
                  <a:lnTo>
                    <a:pt x="162" y="135"/>
                  </a:lnTo>
                  <a:lnTo>
                    <a:pt x="165" y="135"/>
                  </a:lnTo>
                  <a:lnTo>
                    <a:pt x="166" y="133"/>
                  </a:lnTo>
                  <a:lnTo>
                    <a:pt x="168" y="133"/>
                  </a:lnTo>
                  <a:lnTo>
                    <a:pt x="171" y="132"/>
                  </a:lnTo>
                  <a:lnTo>
                    <a:pt x="172" y="130"/>
                  </a:lnTo>
                  <a:lnTo>
                    <a:pt x="173" y="127"/>
                  </a:lnTo>
                  <a:lnTo>
                    <a:pt x="173" y="123"/>
                  </a:lnTo>
                  <a:lnTo>
                    <a:pt x="173" y="120"/>
                  </a:lnTo>
                  <a:lnTo>
                    <a:pt x="173" y="117"/>
                  </a:lnTo>
                  <a:lnTo>
                    <a:pt x="172" y="116"/>
                  </a:lnTo>
                  <a:lnTo>
                    <a:pt x="171" y="116"/>
                  </a:lnTo>
                  <a:lnTo>
                    <a:pt x="168" y="117"/>
                  </a:lnTo>
                  <a:lnTo>
                    <a:pt x="167" y="118"/>
                  </a:lnTo>
                  <a:lnTo>
                    <a:pt x="165" y="120"/>
                  </a:lnTo>
                  <a:lnTo>
                    <a:pt x="162" y="122"/>
                  </a:lnTo>
                  <a:lnTo>
                    <a:pt x="161" y="125"/>
                  </a:lnTo>
                  <a:lnTo>
                    <a:pt x="159" y="126"/>
                  </a:lnTo>
                  <a:lnTo>
                    <a:pt x="159" y="128"/>
                  </a:lnTo>
                  <a:lnTo>
                    <a:pt x="150" y="144"/>
                  </a:lnTo>
                  <a:lnTo>
                    <a:pt x="147" y="146"/>
                  </a:lnTo>
                  <a:lnTo>
                    <a:pt x="146" y="148"/>
                  </a:lnTo>
                  <a:lnTo>
                    <a:pt x="145" y="151"/>
                  </a:lnTo>
                  <a:lnTo>
                    <a:pt x="145" y="154"/>
                  </a:lnTo>
                  <a:lnTo>
                    <a:pt x="145" y="162"/>
                  </a:lnTo>
                  <a:lnTo>
                    <a:pt x="144" y="168"/>
                  </a:lnTo>
                  <a:lnTo>
                    <a:pt x="142" y="173"/>
                  </a:lnTo>
                  <a:lnTo>
                    <a:pt x="141" y="176"/>
                  </a:lnTo>
                  <a:lnTo>
                    <a:pt x="139" y="176"/>
                  </a:lnTo>
                  <a:lnTo>
                    <a:pt x="137" y="177"/>
                  </a:lnTo>
                  <a:lnTo>
                    <a:pt x="135" y="178"/>
                  </a:lnTo>
                  <a:lnTo>
                    <a:pt x="134" y="179"/>
                  </a:lnTo>
                  <a:lnTo>
                    <a:pt x="132" y="181"/>
                  </a:lnTo>
                  <a:lnTo>
                    <a:pt x="130" y="184"/>
                  </a:lnTo>
                  <a:lnTo>
                    <a:pt x="130" y="187"/>
                  </a:lnTo>
                  <a:lnTo>
                    <a:pt x="130" y="189"/>
                  </a:lnTo>
                  <a:lnTo>
                    <a:pt x="130" y="190"/>
                  </a:lnTo>
                  <a:lnTo>
                    <a:pt x="130" y="192"/>
                  </a:lnTo>
                  <a:lnTo>
                    <a:pt x="131" y="193"/>
                  </a:lnTo>
                  <a:lnTo>
                    <a:pt x="131" y="194"/>
                  </a:lnTo>
                  <a:lnTo>
                    <a:pt x="132" y="197"/>
                  </a:lnTo>
                  <a:lnTo>
                    <a:pt x="131" y="200"/>
                  </a:lnTo>
                  <a:lnTo>
                    <a:pt x="130" y="203"/>
                  </a:lnTo>
                  <a:lnTo>
                    <a:pt x="129" y="204"/>
                  </a:lnTo>
                  <a:lnTo>
                    <a:pt x="126" y="204"/>
                  </a:lnTo>
                  <a:lnTo>
                    <a:pt x="124" y="204"/>
                  </a:lnTo>
                  <a:lnTo>
                    <a:pt x="121" y="203"/>
                  </a:lnTo>
                  <a:lnTo>
                    <a:pt x="119" y="202"/>
                  </a:lnTo>
                  <a:lnTo>
                    <a:pt x="117" y="203"/>
                  </a:lnTo>
                  <a:lnTo>
                    <a:pt x="117" y="205"/>
                  </a:lnTo>
                  <a:lnTo>
                    <a:pt x="117" y="208"/>
                  </a:lnTo>
                  <a:lnTo>
                    <a:pt x="119" y="210"/>
                  </a:lnTo>
                  <a:lnTo>
                    <a:pt x="120" y="212"/>
                  </a:lnTo>
                  <a:lnTo>
                    <a:pt x="121" y="212"/>
                  </a:lnTo>
                  <a:lnTo>
                    <a:pt x="125" y="215"/>
                  </a:lnTo>
                  <a:lnTo>
                    <a:pt x="127" y="219"/>
                  </a:lnTo>
                  <a:lnTo>
                    <a:pt x="127" y="225"/>
                  </a:lnTo>
                  <a:lnTo>
                    <a:pt x="124" y="233"/>
                  </a:lnTo>
                  <a:lnTo>
                    <a:pt x="121" y="241"/>
                  </a:lnTo>
                  <a:lnTo>
                    <a:pt x="116" y="246"/>
                  </a:lnTo>
                  <a:lnTo>
                    <a:pt x="110" y="250"/>
                  </a:lnTo>
                  <a:lnTo>
                    <a:pt x="105" y="254"/>
                  </a:lnTo>
                  <a:lnTo>
                    <a:pt x="99" y="261"/>
                  </a:lnTo>
                  <a:lnTo>
                    <a:pt x="92" y="271"/>
                  </a:lnTo>
                  <a:lnTo>
                    <a:pt x="88" y="283"/>
                  </a:lnTo>
                  <a:lnTo>
                    <a:pt x="86" y="286"/>
                  </a:lnTo>
                  <a:lnTo>
                    <a:pt x="85" y="289"/>
                  </a:lnTo>
                  <a:lnTo>
                    <a:pt x="85" y="291"/>
                  </a:lnTo>
                  <a:lnTo>
                    <a:pt x="85" y="292"/>
                  </a:lnTo>
                  <a:lnTo>
                    <a:pt x="81" y="295"/>
                  </a:lnTo>
                  <a:lnTo>
                    <a:pt x="79" y="296"/>
                  </a:lnTo>
                  <a:lnTo>
                    <a:pt x="76" y="297"/>
                  </a:lnTo>
                  <a:lnTo>
                    <a:pt x="74" y="301"/>
                  </a:lnTo>
                  <a:lnTo>
                    <a:pt x="69" y="315"/>
                  </a:lnTo>
                  <a:lnTo>
                    <a:pt x="61" y="322"/>
                  </a:lnTo>
                  <a:lnTo>
                    <a:pt x="59" y="324"/>
                  </a:lnTo>
                  <a:lnTo>
                    <a:pt x="56" y="325"/>
                  </a:lnTo>
                  <a:lnTo>
                    <a:pt x="54" y="324"/>
                  </a:lnTo>
                  <a:lnTo>
                    <a:pt x="51" y="322"/>
                  </a:lnTo>
                  <a:lnTo>
                    <a:pt x="51" y="319"/>
                  </a:lnTo>
                  <a:lnTo>
                    <a:pt x="50" y="314"/>
                  </a:lnTo>
                  <a:lnTo>
                    <a:pt x="50" y="310"/>
                  </a:lnTo>
                  <a:lnTo>
                    <a:pt x="50" y="306"/>
                  </a:lnTo>
                  <a:lnTo>
                    <a:pt x="51" y="304"/>
                  </a:lnTo>
                  <a:lnTo>
                    <a:pt x="53" y="301"/>
                  </a:lnTo>
                  <a:lnTo>
                    <a:pt x="55" y="300"/>
                  </a:lnTo>
                  <a:lnTo>
                    <a:pt x="56" y="300"/>
                  </a:lnTo>
                  <a:lnTo>
                    <a:pt x="58" y="299"/>
                  </a:lnTo>
                  <a:lnTo>
                    <a:pt x="59" y="297"/>
                  </a:lnTo>
                  <a:lnTo>
                    <a:pt x="61" y="296"/>
                  </a:lnTo>
                  <a:lnTo>
                    <a:pt x="63" y="294"/>
                  </a:lnTo>
                  <a:lnTo>
                    <a:pt x="63" y="291"/>
                  </a:lnTo>
                  <a:lnTo>
                    <a:pt x="64" y="290"/>
                  </a:lnTo>
                  <a:lnTo>
                    <a:pt x="65" y="287"/>
                  </a:lnTo>
                  <a:lnTo>
                    <a:pt x="66" y="285"/>
                  </a:lnTo>
                  <a:lnTo>
                    <a:pt x="69" y="284"/>
                  </a:lnTo>
                  <a:lnTo>
                    <a:pt x="69" y="281"/>
                  </a:lnTo>
                  <a:lnTo>
                    <a:pt x="70" y="280"/>
                  </a:lnTo>
                  <a:lnTo>
                    <a:pt x="70" y="278"/>
                  </a:lnTo>
                  <a:lnTo>
                    <a:pt x="70" y="275"/>
                  </a:lnTo>
                  <a:lnTo>
                    <a:pt x="71" y="273"/>
                  </a:lnTo>
                  <a:lnTo>
                    <a:pt x="71" y="270"/>
                  </a:lnTo>
                  <a:lnTo>
                    <a:pt x="73" y="269"/>
                  </a:lnTo>
                  <a:lnTo>
                    <a:pt x="74" y="268"/>
                  </a:lnTo>
                  <a:lnTo>
                    <a:pt x="76" y="266"/>
                  </a:lnTo>
                  <a:lnTo>
                    <a:pt x="78" y="265"/>
                  </a:lnTo>
                  <a:lnTo>
                    <a:pt x="79" y="264"/>
                  </a:lnTo>
                  <a:lnTo>
                    <a:pt x="80" y="260"/>
                  </a:lnTo>
                  <a:lnTo>
                    <a:pt x="80" y="256"/>
                  </a:lnTo>
                  <a:lnTo>
                    <a:pt x="81" y="254"/>
                  </a:lnTo>
                  <a:lnTo>
                    <a:pt x="83" y="251"/>
                  </a:lnTo>
                  <a:lnTo>
                    <a:pt x="83" y="243"/>
                  </a:lnTo>
                  <a:lnTo>
                    <a:pt x="85" y="235"/>
                  </a:lnTo>
                  <a:lnTo>
                    <a:pt x="88" y="228"/>
                  </a:lnTo>
                  <a:lnTo>
                    <a:pt x="88" y="225"/>
                  </a:lnTo>
                  <a:lnTo>
                    <a:pt x="88" y="223"/>
                  </a:lnTo>
                  <a:lnTo>
                    <a:pt x="89" y="220"/>
                  </a:lnTo>
                  <a:lnTo>
                    <a:pt x="90" y="217"/>
                  </a:lnTo>
                  <a:lnTo>
                    <a:pt x="90" y="215"/>
                  </a:lnTo>
                  <a:lnTo>
                    <a:pt x="88" y="214"/>
                  </a:lnTo>
                  <a:lnTo>
                    <a:pt x="86" y="214"/>
                  </a:lnTo>
                  <a:lnTo>
                    <a:pt x="85" y="214"/>
                  </a:lnTo>
                  <a:lnTo>
                    <a:pt x="85" y="215"/>
                  </a:lnTo>
                  <a:lnTo>
                    <a:pt x="84" y="217"/>
                  </a:lnTo>
                  <a:lnTo>
                    <a:pt x="83" y="219"/>
                  </a:lnTo>
                  <a:lnTo>
                    <a:pt x="81" y="222"/>
                  </a:lnTo>
                  <a:lnTo>
                    <a:pt x="80" y="223"/>
                  </a:lnTo>
                  <a:lnTo>
                    <a:pt x="79" y="223"/>
                  </a:lnTo>
                  <a:lnTo>
                    <a:pt x="78" y="223"/>
                  </a:lnTo>
                  <a:lnTo>
                    <a:pt x="76" y="220"/>
                  </a:lnTo>
                  <a:lnTo>
                    <a:pt x="76" y="219"/>
                  </a:lnTo>
                  <a:lnTo>
                    <a:pt x="76" y="218"/>
                  </a:lnTo>
                  <a:lnTo>
                    <a:pt x="76" y="217"/>
                  </a:lnTo>
                  <a:lnTo>
                    <a:pt x="76" y="214"/>
                  </a:lnTo>
                  <a:lnTo>
                    <a:pt x="76" y="213"/>
                  </a:lnTo>
                  <a:lnTo>
                    <a:pt x="75" y="212"/>
                  </a:lnTo>
                  <a:lnTo>
                    <a:pt x="74" y="212"/>
                  </a:lnTo>
                  <a:lnTo>
                    <a:pt x="74" y="214"/>
                  </a:lnTo>
                  <a:lnTo>
                    <a:pt x="73" y="215"/>
                  </a:lnTo>
                  <a:lnTo>
                    <a:pt x="70" y="218"/>
                  </a:lnTo>
                  <a:lnTo>
                    <a:pt x="69" y="220"/>
                  </a:lnTo>
                  <a:lnTo>
                    <a:pt x="69" y="223"/>
                  </a:lnTo>
                  <a:lnTo>
                    <a:pt x="68" y="224"/>
                  </a:lnTo>
                  <a:lnTo>
                    <a:pt x="68" y="227"/>
                  </a:lnTo>
                  <a:lnTo>
                    <a:pt x="68" y="229"/>
                  </a:lnTo>
                  <a:lnTo>
                    <a:pt x="68" y="232"/>
                  </a:lnTo>
                  <a:lnTo>
                    <a:pt x="66" y="233"/>
                  </a:lnTo>
                  <a:lnTo>
                    <a:pt x="66" y="234"/>
                  </a:lnTo>
                  <a:lnTo>
                    <a:pt x="65" y="235"/>
                  </a:lnTo>
                  <a:lnTo>
                    <a:pt x="64" y="234"/>
                  </a:lnTo>
                  <a:lnTo>
                    <a:pt x="63" y="233"/>
                  </a:lnTo>
                  <a:lnTo>
                    <a:pt x="63" y="232"/>
                  </a:lnTo>
                  <a:lnTo>
                    <a:pt x="61" y="229"/>
                  </a:lnTo>
                  <a:lnTo>
                    <a:pt x="61" y="228"/>
                  </a:lnTo>
                  <a:lnTo>
                    <a:pt x="60" y="225"/>
                  </a:lnTo>
                  <a:lnTo>
                    <a:pt x="58" y="222"/>
                  </a:lnTo>
                  <a:lnTo>
                    <a:pt x="56" y="219"/>
                  </a:lnTo>
                  <a:lnTo>
                    <a:pt x="54" y="218"/>
                  </a:lnTo>
                  <a:lnTo>
                    <a:pt x="51" y="217"/>
                  </a:lnTo>
                  <a:lnTo>
                    <a:pt x="49" y="217"/>
                  </a:lnTo>
                  <a:lnTo>
                    <a:pt x="48" y="219"/>
                  </a:lnTo>
                  <a:lnTo>
                    <a:pt x="45" y="223"/>
                  </a:lnTo>
                  <a:lnTo>
                    <a:pt x="43" y="227"/>
                  </a:lnTo>
                  <a:lnTo>
                    <a:pt x="41" y="229"/>
                  </a:lnTo>
                  <a:lnTo>
                    <a:pt x="40" y="230"/>
                  </a:lnTo>
                  <a:lnTo>
                    <a:pt x="40" y="230"/>
                  </a:lnTo>
                  <a:lnTo>
                    <a:pt x="38" y="232"/>
                  </a:lnTo>
                  <a:lnTo>
                    <a:pt x="38" y="230"/>
                  </a:lnTo>
                  <a:lnTo>
                    <a:pt x="36" y="229"/>
                  </a:lnTo>
                  <a:lnTo>
                    <a:pt x="36" y="228"/>
                  </a:lnTo>
                  <a:lnTo>
                    <a:pt x="36" y="225"/>
                  </a:lnTo>
                  <a:lnTo>
                    <a:pt x="38" y="224"/>
                  </a:lnTo>
                  <a:lnTo>
                    <a:pt x="38" y="223"/>
                  </a:lnTo>
                  <a:lnTo>
                    <a:pt x="38" y="219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36" y="210"/>
                  </a:lnTo>
                  <a:lnTo>
                    <a:pt x="36" y="208"/>
                  </a:lnTo>
                  <a:lnTo>
                    <a:pt x="38" y="204"/>
                  </a:lnTo>
                  <a:lnTo>
                    <a:pt x="39" y="200"/>
                  </a:lnTo>
                  <a:lnTo>
                    <a:pt x="39" y="197"/>
                  </a:lnTo>
                  <a:lnTo>
                    <a:pt x="39" y="194"/>
                  </a:lnTo>
                  <a:lnTo>
                    <a:pt x="39" y="192"/>
                  </a:lnTo>
                  <a:lnTo>
                    <a:pt x="38" y="189"/>
                  </a:lnTo>
                  <a:lnTo>
                    <a:pt x="38" y="186"/>
                  </a:lnTo>
                  <a:lnTo>
                    <a:pt x="36" y="183"/>
                  </a:lnTo>
                  <a:lnTo>
                    <a:pt x="35" y="181"/>
                  </a:lnTo>
                  <a:lnTo>
                    <a:pt x="35" y="179"/>
                  </a:lnTo>
                  <a:lnTo>
                    <a:pt x="34" y="179"/>
                  </a:lnTo>
                  <a:lnTo>
                    <a:pt x="31" y="181"/>
                  </a:lnTo>
                  <a:lnTo>
                    <a:pt x="31" y="183"/>
                  </a:lnTo>
                  <a:lnTo>
                    <a:pt x="30" y="184"/>
                  </a:lnTo>
                  <a:lnTo>
                    <a:pt x="29" y="187"/>
                  </a:lnTo>
                  <a:lnTo>
                    <a:pt x="29" y="189"/>
                  </a:lnTo>
                  <a:lnTo>
                    <a:pt x="28" y="190"/>
                  </a:lnTo>
                  <a:lnTo>
                    <a:pt x="26" y="192"/>
                  </a:lnTo>
                  <a:lnTo>
                    <a:pt x="24" y="190"/>
                  </a:lnTo>
                  <a:lnTo>
                    <a:pt x="21" y="188"/>
                  </a:lnTo>
                  <a:lnTo>
                    <a:pt x="19" y="183"/>
                  </a:lnTo>
                  <a:lnTo>
                    <a:pt x="17" y="181"/>
                  </a:lnTo>
                  <a:lnTo>
                    <a:pt x="14" y="177"/>
                  </a:lnTo>
                  <a:lnTo>
                    <a:pt x="12" y="173"/>
                  </a:lnTo>
                  <a:lnTo>
                    <a:pt x="10" y="172"/>
                  </a:lnTo>
                  <a:lnTo>
                    <a:pt x="9" y="171"/>
                  </a:lnTo>
                  <a:lnTo>
                    <a:pt x="8" y="168"/>
                  </a:lnTo>
                  <a:lnTo>
                    <a:pt x="7" y="167"/>
                  </a:lnTo>
                  <a:lnTo>
                    <a:pt x="5" y="164"/>
                  </a:lnTo>
                  <a:lnTo>
                    <a:pt x="5" y="163"/>
                  </a:lnTo>
                  <a:lnTo>
                    <a:pt x="5" y="162"/>
                  </a:lnTo>
                  <a:lnTo>
                    <a:pt x="7" y="162"/>
                  </a:lnTo>
                  <a:lnTo>
                    <a:pt x="9" y="163"/>
                  </a:lnTo>
                  <a:lnTo>
                    <a:pt x="14" y="164"/>
                  </a:lnTo>
                  <a:lnTo>
                    <a:pt x="19" y="164"/>
                  </a:lnTo>
                  <a:lnTo>
                    <a:pt x="24" y="163"/>
                  </a:lnTo>
                  <a:lnTo>
                    <a:pt x="26" y="161"/>
                  </a:lnTo>
                  <a:lnTo>
                    <a:pt x="26" y="159"/>
                  </a:lnTo>
                  <a:lnTo>
                    <a:pt x="26" y="158"/>
                  </a:lnTo>
                  <a:lnTo>
                    <a:pt x="25" y="157"/>
                  </a:lnTo>
                  <a:lnTo>
                    <a:pt x="23" y="157"/>
                  </a:lnTo>
                  <a:lnTo>
                    <a:pt x="21" y="157"/>
                  </a:lnTo>
                  <a:lnTo>
                    <a:pt x="19" y="157"/>
                  </a:lnTo>
                  <a:lnTo>
                    <a:pt x="18" y="157"/>
                  </a:lnTo>
                  <a:lnTo>
                    <a:pt x="17" y="157"/>
                  </a:lnTo>
                  <a:lnTo>
                    <a:pt x="17" y="157"/>
                  </a:lnTo>
                  <a:lnTo>
                    <a:pt x="14" y="157"/>
                  </a:lnTo>
                  <a:lnTo>
                    <a:pt x="13" y="154"/>
                  </a:lnTo>
                  <a:lnTo>
                    <a:pt x="10" y="152"/>
                  </a:lnTo>
                  <a:lnTo>
                    <a:pt x="9" y="149"/>
                  </a:lnTo>
                  <a:lnTo>
                    <a:pt x="8" y="148"/>
                  </a:lnTo>
                  <a:lnTo>
                    <a:pt x="7" y="148"/>
                  </a:lnTo>
                  <a:lnTo>
                    <a:pt x="5" y="148"/>
                  </a:lnTo>
                  <a:lnTo>
                    <a:pt x="5" y="147"/>
                  </a:lnTo>
                  <a:lnTo>
                    <a:pt x="4" y="146"/>
                  </a:lnTo>
                  <a:lnTo>
                    <a:pt x="3" y="144"/>
                  </a:lnTo>
                  <a:lnTo>
                    <a:pt x="3" y="143"/>
                  </a:lnTo>
                  <a:lnTo>
                    <a:pt x="3" y="140"/>
                  </a:lnTo>
                  <a:lnTo>
                    <a:pt x="3" y="137"/>
                  </a:lnTo>
                  <a:lnTo>
                    <a:pt x="3" y="133"/>
                  </a:lnTo>
                  <a:lnTo>
                    <a:pt x="3" y="130"/>
                  </a:lnTo>
                  <a:lnTo>
                    <a:pt x="2" y="127"/>
                  </a:lnTo>
                  <a:lnTo>
                    <a:pt x="2" y="126"/>
                  </a:lnTo>
                  <a:lnTo>
                    <a:pt x="0" y="126"/>
                  </a:lnTo>
                  <a:lnTo>
                    <a:pt x="5" y="117"/>
                  </a:lnTo>
                  <a:lnTo>
                    <a:pt x="12" y="105"/>
                  </a:lnTo>
                  <a:lnTo>
                    <a:pt x="12" y="103"/>
                  </a:lnTo>
                  <a:lnTo>
                    <a:pt x="12" y="101"/>
                  </a:lnTo>
                  <a:lnTo>
                    <a:pt x="12" y="100"/>
                  </a:lnTo>
                  <a:lnTo>
                    <a:pt x="13" y="97"/>
                  </a:lnTo>
                  <a:lnTo>
                    <a:pt x="14" y="97"/>
                  </a:lnTo>
                  <a:lnTo>
                    <a:pt x="17" y="96"/>
                  </a:lnTo>
                  <a:lnTo>
                    <a:pt x="18" y="93"/>
                  </a:lnTo>
                  <a:lnTo>
                    <a:pt x="19" y="90"/>
                  </a:lnTo>
                  <a:lnTo>
                    <a:pt x="19" y="87"/>
                  </a:lnTo>
                  <a:lnTo>
                    <a:pt x="19" y="85"/>
                  </a:lnTo>
                  <a:lnTo>
                    <a:pt x="19" y="79"/>
                  </a:lnTo>
                  <a:lnTo>
                    <a:pt x="20" y="74"/>
                  </a:lnTo>
                  <a:lnTo>
                    <a:pt x="21" y="69"/>
                  </a:lnTo>
                  <a:lnTo>
                    <a:pt x="24" y="66"/>
                  </a:lnTo>
                  <a:lnTo>
                    <a:pt x="25" y="65"/>
                  </a:lnTo>
                  <a:lnTo>
                    <a:pt x="26" y="65"/>
                  </a:lnTo>
                  <a:lnTo>
                    <a:pt x="26" y="65"/>
                  </a:lnTo>
                  <a:lnTo>
                    <a:pt x="28" y="67"/>
                  </a:lnTo>
                  <a:lnTo>
                    <a:pt x="28" y="69"/>
                  </a:lnTo>
                  <a:lnTo>
                    <a:pt x="29" y="71"/>
                  </a:lnTo>
                  <a:lnTo>
                    <a:pt x="29" y="72"/>
                  </a:lnTo>
                  <a:lnTo>
                    <a:pt x="30" y="72"/>
                  </a:lnTo>
                  <a:lnTo>
                    <a:pt x="30" y="72"/>
                  </a:lnTo>
                  <a:lnTo>
                    <a:pt x="31" y="71"/>
                  </a:lnTo>
                  <a:lnTo>
                    <a:pt x="34" y="70"/>
                  </a:lnTo>
                  <a:lnTo>
                    <a:pt x="36" y="66"/>
                  </a:lnTo>
                  <a:lnTo>
                    <a:pt x="39" y="64"/>
                  </a:lnTo>
                  <a:lnTo>
                    <a:pt x="40" y="61"/>
                  </a:lnTo>
                  <a:lnTo>
                    <a:pt x="41" y="59"/>
                  </a:lnTo>
                  <a:lnTo>
                    <a:pt x="43" y="59"/>
                  </a:lnTo>
                  <a:lnTo>
                    <a:pt x="44" y="59"/>
                  </a:lnTo>
                  <a:lnTo>
                    <a:pt x="46" y="59"/>
                  </a:lnTo>
                  <a:lnTo>
                    <a:pt x="49" y="59"/>
                  </a:lnTo>
                  <a:lnTo>
                    <a:pt x="51" y="59"/>
                  </a:lnTo>
                  <a:lnTo>
                    <a:pt x="53" y="59"/>
                  </a:lnTo>
                  <a:lnTo>
                    <a:pt x="56" y="52"/>
                  </a:lnTo>
                  <a:lnTo>
                    <a:pt x="60" y="44"/>
                  </a:lnTo>
                  <a:lnTo>
                    <a:pt x="61" y="38"/>
                  </a:lnTo>
                  <a:lnTo>
                    <a:pt x="61" y="21"/>
                  </a:lnTo>
                  <a:lnTo>
                    <a:pt x="61" y="20"/>
                  </a:lnTo>
                  <a:lnTo>
                    <a:pt x="63" y="16"/>
                  </a:lnTo>
                  <a:lnTo>
                    <a:pt x="64" y="14"/>
                  </a:lnTo>
                  <a:lnTo>
                    <a:pt x="65" y="10"/>
                  </a:lnTo>
                  <a:lnTo>
                    <a:pt x="66" y="5"/>
                  </a:lnTo>
                  <a:lnTo>
                    <a:pt x="65" y="5"/>
                  </a:lnTo>
                  <a:lnTo>
                    <a:pt x="66" y="3"/>
                  </a:lnTo>
                  <a:lnTo>
                    <a:pt x="66" y="3"/>
                  </a:lnTo>
                  <a:lnTo>
                    <a:pt x="66" y="3"/>
                  </a:lnTo>
                  <a:lnTo>
                    <a:pt x="68" y="1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</a:ln>
          </p:spPr>
          <p:txBody>
            <a:bodyPr lIns="121821" tIns="60909" rIns="121821" bIns="60909"/>
            <a:lstStyle/>
            <a:p>
              <a:pPr defTabSz="1656039">
                <a:lnSpc>
                  <a:spcPct val="130000"/>
                </a:lnSpc>
                <a:defRPr/>
              </a:pPr>
              <a:endParaRPr lang="en-GB" sz="2400">
                <a:solidFill>
                  <a:srgbClr val="505050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5211" y="392"/>
              <a:ext cx="1012" cy="308"/>
            </a:xfrm>
            <a:custGeom>
              <a:avLst/>
              <a:gdLst>
                <a:gd name="T0" fmla="*/ 150 w 3036"/>
                <a:gd name="T1" fmla="*/ 332 h 923"/>
                <a:gd name="T2" fmla="*/ 226 w 3036"/>
                <a:gd name="T3" fmla="*/ 296 h 923"/>
                <a:gd name="T4" fmla="*/ 2110 w 3036"/>
                <a:gd name="T5" fmla="*/ 176 h 923"/>
                <a:gd name="T6" fmla="*/ 2158 w 3036"/>
                <a:gd name="T7" fmla="*/ 163 h 923"/>
                <a:gd name="T8" fmla="*/ 2208 w 3036"/>
                <a:gd name="T9" fmla="*/ 220 h 923"/>
                <a:gd name="T10" fmla="*/ 2104 w 3036"/>
                <a:gd name="T11" fmla="*/ 263 h 923"/>
                <a:gd name="T12" fmla="*/ 2091 w 3036"/>
                <a:gd name="T13" fmla="*/ 199 h 923"/>
                <a:gd name="T14" fmla="*/ 2073 w 3036"/>
                <a:gd name="T15" fmla="*/ 151 h 923"/>
                <a:gd name="T16" fmla="*/ 929 w 3036"/>
                <a:gd name="T17" fmla="*/ 155 h 923"/>
                <a:gd name="T18" fmla="*/ 814 w 3036"/>
                <a:gd name="T19" fmla="*/ 205 h 923"/>
                <a:gd name="T20" fmla="*/ 805 w 3036"/>
                <a:gd name="T21" fmla="*/ 94 h 923"/>
                <a:gd name="T22" fmla="*/ 44 w 3036"/>
                <a:gd name="T23" fmla="*/ 102 h 923"/>
                <a:gd name="T24" fmla="*/ 86 w 3036"/>
                <a:gd name="T25" fmla="*/ 145 h 923"/>
                <a:gd name="T26" fmla="*/ 90 w 3036"/>
                <a:gd name="T27" fmla="*/ 80 h 923"/>
                <a:gd name="T28" fmla="*/ 2678 w 3036"/>
                <a:gd name="T29" fmla="*/ 792 h 923"/>
                <a:gd name="T30" fmla="*/ 2528 w 3036"/>
                <a:gd name="T31" fmla="*/ 906 h 923"/>
                <a:gd name="T32" fmla="*/ 2489 w 3036"/>
                <a:gd name="T33" fmla="*/ 878 h 923"/>
                <a:gd name="T34" fmla="*/ 2363 w 3036"/>
                <a:gd name="T35" fmla="*/ 840 h 923"/>
                <a:gd name="T36" fmla="*/ 2367 w 3036"/>
                <a:gd name="T37" fmla="*/ 770 h 923"/>
                <a:gd name="T38" fmla="*/ 2407 w 3036"/>
                <a:gd name="T39" fmla="*/ 718 h 923"/>
                <a:gd name="T40" fmla="*/ 2451 w 3036"/>
                <a:gd name="T41" fmla="*/ 652 h 923"/>
                <a:gd name="T42" fmla="*/ 2475 w 3036"/>
                <a:gd name="T43" fmla="*/ 530 h 923"/>
                <a:gd name="T44" fmla="*/ 2503 w 3036"/>
                <a:gd name="T45" fmla="*/ 625 h 923"/>
                <a:gd name="T46" fmla="*/ 2534 w 3036"/>
                <a:gd name="T47" fmla="*/ 618 h 923"/>
                <a:gd name="T48" fmla="*/ 2569 w 3036"/>
                <a:gd name="T49" fmla="*/ 536 h 923"/>
                <a:gd name="T50" fmla="*/ 2574 w 3036"/>
                <a:gd name="T51" fmla="*/ 489 h 923"/>
                <a:gd name="T52" fmla="*/ 2626 w 3036"/>
                <a:gd name="T53" fmla="*/ 468 h 923"/>
                <a:gd name="T54" fmla="*/ 2578 w 3036"/>
                <a:gd name="T55" fmla="*/ 467 h 923"/>
                <a:gd name="T56" fmla="*/ 2565 w 3036"/>
                <a:gd name="T57" fmla="*/ 347 h 923"/>
                <a:gd name="T58" fmla="*/ 2550 w 3036"/>
                <a:gd name="T59" fmla="*/ 296 h 923"/>
                <a:gd name="T60" fmla="*/ 2543 w 3036"/>
                <a:gd name="T61" fmla="*/ 462 h 923"/>
                <a:gd name="T62" fmla="*/ 2505 w 3036"/>
                <a:gd name="T63" fmla="*/ 591 h 923"/>
                <a:gd name="T64" fmla="*/ 2492 w 3036"/>
                <a:gd name="T65" fmla="*/ 515 h 923"/>
                <a:gd name="T66" fmla="*/ 2478 w 3036"/>
                <a:gd name="T67" fmla="*/ 477 h 923"/>
                <a:gd name="T68" fmla="*/ 2422 w 3036"/>
                <a:gd name="T69" fmla="*/ 433 h 923"/>
                <a:gd name="T70" fmla="*/ 2454 w 3036"/>
                <a:gd name="T71" fmla="*/ 316 h 923"/>
                <a:gd name="T72" fmla="*/ 2482 w 3036"/>
                <a:gd name="T73" fmla="*/ 196 h 923"/>
                <a:gd name="T74" fmla="*/ 2494 w 3036"/>
                <a:gd name="T75" fmla="*/ 136 h 923"/>
                <a:gd name="T76" fmla="*/ 2502 w 3036"/>
                <a:gd name="T77" fmla="*/ 95 h 923"/>
                <a:gd name="T78" fmla="*/ 2527 w 3036"/>
                <a:gd name="T79" fmla="*/ 92 h 923"/>
                <a:gd name="T80" fmla="*/ 2548 w 3036"/>
                <a:gd name="T81" fmla="*/ 65 h 923"/>
                <a:gd name="T82" fmla="*/ 2584 w 3036"/>
                <a:gd name="T83" fmla="*/ 91 h 923"/>
                <a:gd name="T84" fmla="*/ 2612 w 3036"/>
                <a:gd name="T85" fmla="*/ 145 h 923"/>
                <a:gd name="T86" fmla="*/ 2677 w 3036"/>
                <a:gd name="T87" fmla="*/ 275 h 923"/>
                <a:gd name="T88" fmla="*/ 2637 w 3036"/>
                <a:gd name="T89" fmla="*/ 264 h 923"/>
                <a:gd name="T90" fmla="*/ 2659 w 3036"/>
                <a:gd name="T91" fmla="*/ 316 h 923"/>
                <a:gd name="T92" fmla="*/ 2690 w 3036"/>
                <a:gd name="T93" fmla="*/ 274 h 923"/>
                <a:gd name="T94" fmla="*/ 2703 w 3036"/>
                <a:gd name="T95" fmla="*/ 207 h 923"/>
                <a:gd name="T96" fmla="*/ 2745 w 3036"/>
                <a:gd name="T97" fmla="*/ 214 h 923"/>
                <a:gd name="T98" fmla="*/ 2782 w 3036"/>
                <a:gd name="T99" fmla="*/ 204 h 923"/>
                <a:gd name="T100" fmla="*/ 2777 w 3036"/>
                <a:gd name="T101" fmla="*/ 167 h 923"/>
                <a:gd name="T102" fmla="*/ 2842 w 3036"/>
                <a:gd name="T103" fmla="*/ 229 h 923"/>
                <a:gd name="T104" fmla="*/ 2819 w 3036"/>
                <a:gd name="T105" fmla="*/ 135 h 923"/>
                <a:gd name="T106" fmla="*/ 2857 w 3036"/>
                <a:gd name="T107" fmla="*/ 169 h 923"/>
                <a:gd name="T108" fmla="*/ 2863 w 3036"/>
                <a:gd name="T109" fmla="*/ 312 h 923"/>
                <a:gd name="T110" fmla="*/ 2900 w 3036"/>
                <a:gd name="T111" fmla="*/ 281 h 923"/>
                <a:gd name="T112" fmla="*/ 2864 w 3036"/>
                <a:gd name="T113" fmla="*/ 176 h 923"/>
                <a:gd name="T114" fmla="*/ 2864 w 3036"/>
                <a:gd name="T115" fmla="*/ 133 h 923"/>
                <a:gd name="T116" fmla="*/ 2878 w 3036"/>
                <a:gd name="T117" fmla="*/ 138 h 923"/>
                <a:gd name="T118" fmla="*/ 2910 w 3036"/>
                <a:gd name="T119" fmla="*/ 157 h 923"/>
                <a:gd name="T120" fmla="*/ 2892 w 3036"/>
                <a:gd name="T121" fmla="*/ 111 h 923"/>
                <a:gd name="T122" fmla="*/ 2923 w 3036"/>
                <a:gd name="T123" fmla="*/ 14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36" h="923">
                  <a:moveTo>
                    <a:pt x="283" y="248"/>
                  </a:moveTo>
                  <a:lnTo>
                    <a:pt x="277" y="248"/>
                  </a:lnTo>
                  <a:lnTo>
                    <a:pt x="269" y="249"/>
                  </a:lnTo>
                  <a:lnTo>
                    <a:pt x="262" y="253"/>
                  </a:lnTo>
                  <a:lnTo>
                    <a:pt x="254" y="255"/>
                  </a:lnTo>
                  <a:lnTo>
                    <a:pt x="252" y="258"/>
                  </a:lnTo>
                  <a:lnTo>
                    <a:pt x="242" y="261"/>
                  </a:lnTo>
                  <a:lnTo>
                    <a:pt x="234" y="266"/>
                  </a:lnTo>
                  <a:lnTo>
                    <a:pt x="228" y="275"/>
                  </a:lnTo>
                  <a:lnTo>
                    <a:pt x="223" y="281"/>
                  </a:lnTo>
                  <a:lnTo>
                    <a:pt x="216" y="288"/>
                  </a:lnTo>
                  <a:lnTo>
                    <a:pt x="208" y="293"/>
                  </a:lnTo>
                  <a:lnTo>
                    <a:pt x="202" y="294"/>
                  </a:lnTo>
                  <a:lnTo>
                    <a:pt x="198" y="293"/>
                  </a:lnTo>
                  <a:lnTo>
                    <a:pt x="196" y="289"/>
                  </a:lnTo>
                  <a:lnTo>
                    <a:pt x="193" y="286"/>
                  </a:lnTo>
                  <a:lnTo>
                    <a:pt x="191" y="283"/>
                  </a:lnTo>
                  <a:lnTo>
                    <a:pt x="188" y="279"/>
                  </a:lnTo>
                  <a:lnTo>
                    <a:pt x="186" y="275"/>
                  </a:lnTo>
                  <a:lnTo>
                    <a:pt x="183" y="274"/>
                  </a:lnTo>
                  <a:lnTo>
                    <a:pt x="182" y="274"/>
                  </a:lnTo>
                  <a:lnTo>
                    <a:pt x="180" y="274"/>
                  </a:lnTo>
                  <a:lnTo>
                    <a:pt x="177" y="275"/>
                  </a:lnTo>
                  <a:lnTo>
                    <a:pt x="176" y="276"/>
                  </a:lnTo>
                  <a:lnTo>
                    <a:pt x="175" y="279"/>
                  </a:lnTo>
                  <a:lnTo>
                    <a:pt x="175" y="283"/>
                  </a:lnTo>
                  <a:lnTo>
                    <a:pt x="176" y="286"/>
                  </a:lnTo>
                  <a:lnTo>
                    <a:pt x="177" y="290"/>
                  </a:lnTo>
                  <a:lnTo>
                    <a:pt x="178" y="293"/>
                  </a:lnTo>
                  <a:lnTo>
                    <a:pt x="178" y="295"/>
                  </a:lnTo>
                  <a:lnTo>
                    <a:pt x="176" y="298"/>
                  </a:lnTo>
                  <a:lnTo>
                    <a:pt x="173" y="301"/>
                  </a:lnTo>
                  <a:lnTo>
                    <a:pt x="171" y="305"/>
                  </a:lnTo>
                  <a:lnTo>
                    <a:pt x="167" y="310"/>
                  </a:lnTo>
                  <a:lnTo>
                    <a:pt x="162" y="315"/>
                  </a:lnTo>
                  <a:lnTo>
                    <a:pt x="157" y="320"/>
                  </a:lnTo>
                  <a:lnTo>
                    <a:pt x="155" y="324"/>
                  </a:lnTo>
                  <a:lnTo>
                    <a:pt x="152" y="329"/>
                  </a:lnTo>
                  <a:lnTo>
                    <a:pt x="150" y="332"/>
                  </a:lnTo>
                  <a:lnTo>
                    <a:pt x="147" y="336"/>
                  </a:lnTo>
                  <a:lnTo>
                    <a:pt x="137" y="339"/>
                  </a:lnTo>
                  <a:lnTo>
                    <a:pt x="127" y="336"/>
                  </a:lnTo>
                  <a:lnTo>
                    <a:pt x="119" y="331"/>
                  </a:lnTo>
                  <a:lnTo>
                    <a:pt x="110" y="329"/>
                  </a:lnTo>
                  <a:lnTo>
                    <a:pt x="109" y="329"/>
                  </a:lnTo>
                  <a:lnTo>
                    <a:pt x="107" y="329"/>
                  </a:lnTo>
                  <a:lnTo>
                    <a:pt x="105" y="327"/>
                  </a:lnTo>
                  <a:lnTo>
                    <a:pt x="101" y="327"/>
                  </a:lnTo>
                  <a:lnTo>
                    <a:pt x="99" y="327"/>
                  </a:lnTo>
                  <a:lnTo>
                    <a:pt x="96" y="327"/>
                  </a:lnTo>
                  <a:lnTo>
                    <a:pt x="94" y="329"/>
                  </a:lnTo>
                  <a:lnTo>
                    <a:pt x="92" y="329"/>
                  </a:lnTo>
                  <a:lnTo>
                    <a:pt x="92" y="330"/>
                  </a:lnTo>
                  <a:lnTo>
                    <a:pt x="92" y="331"/>
                  </a:lnTo>
                  <a:lnTo>
                    <a:pt x="95" y="334"/>
                  </a:lnTo>
                  <a:lnTo>
                    <a:pt x="97" y="335"/>
                  </a:lnTo>
                  <a:lnTo>
                    <a:pt x="100" y="336"/>
                  </a:lnTo>
                  <a:lnTo>
                    <a:pt x="102" y="335"/>
                  </a:lnTo>
                  <a:lnTo>
                    <a:pt x="105" y="335"/>
                  </a:lnTo>
                  <a:lnTo>
                    <a:pt x="107" y="334"/>
                  </a:lnTo>
                  <a:lnTo>
                    <a:pt x="110" y="334"/>
                  </a:lnTo>
                  <a:lnTo>
                    <a:pt x="114" y="334"/>
                  </a:lnTo>
                  <a:lnTo>
                    <a:pt x="117" y="334"/>
                  </a:lnTo>
                  <a:lnTo>
                    <a:pt x="120" y="335"/>
                  </a:lnTo>
                  <a:lnTo>
                    <a:pt x="123" y="336"/>
                  </a:lnTo>
                  <a:lnTo>
                    <a:pt x="133" y="342"/>
                  </a:lnTo>
                  <a:lnTo>
                    <a:pt x="143" y="346"/>
                  </a:lnTo>
                  <a:lnTo>
                    <a:pt x="155" y="346"/>
                  </a:lnTo>
                  <a:lnTo>
                    <a:pt x="166" y="345"/>
                  </a:lnTo>
                  <a:lnTo>
                    <a:pt x="176" y="339"/>
                  </a:lnTo>
                  <a:lnTo>
                    <a:pt x="186" y="334"/>
                  </a:lnTo>
                  <a:lnTo>
                    <a:pt x="202" y="322"/>
                  </a:lnTo>
                  <a:lnTo>
                    <a:pt x="217" y="310"/>
                  </a:lnTo>
                  <a:lnTo>
                    <a:pt x="221" y="309"/>
                  </a:lnTo>
                  <a:lnTo>
                    <a:pt x="222" y="306"/>
                  </a:lnTo>
                  <a:lnTo>
                    <a:pt x="224" y="304"/>
                  </a:lnTo>
                  <a:lnTo>
                    <a:pt x="224" y="301"/>
                  </a:lnTo>
                  <a:lnTo>
                    <a:pt x="226" y="296"/>
                  </a:lnTo>
                  <a:lnTo>
                    <a:pt x="226" y="295"/>
                  </a:lnTo>
                  <a:lnTo>
                    <a:pt x="227" y="293"/>
                  </a:lnTo>
                  <a:lnTo>
                    <a:pt x="229" y="291"/>
                  </a:lnTo>
                  <a:lnTo>
                    <a:pt x="232" y="291"/>
                  </a:lnTo>
                  <a:lnTo>
                    <a:pt x="234" y="290"/>
                  </a:lnTo>
                  <a:lnTo>
                    <a:pt x="236" y="289"/>
                  </a:lnTo>
                  <a:lnTo>
                    <a:pt x="241" y="284"/>
                  </a:lnTo>
                  <a:lnTo>
                    <a:pt x="244" y="279"/>
                  </a:lnTo>
                  <a:lnTo>
                    <a:pt x="249" y="273"/>
                  </a:lnTo>
                  <a:lnTo>
                    <a:pt x="264" y="265"/>
                  </a:lnTo>
                  <a:lnTo>
                    <a:pt x="273" y="263"/>
                  </a:lnTo>
                  <a:lnTo>
                    <a:pt x="282" y="258"/>
                  </a:lnTo>
                  <a:lnTo>
                    <a:pt x="285" y="249"/>
                  </a:lnTo>
                  <a:lnTo>
                    <a:pt x="283" y="248"/>
                  </a:lnTo>
                  <a:close/>
                  <a:moveTo>
                    <a:pt x="2079" y="137"/>
                  </a:moveTo>
                  <a:lnTo>
                    <a:pt x="2081" y="138"/>
                  </a:lnTo>
                  <a:lnTo>
                    <a:pt x="2083" y="140"/>
                  </a:lnTo>
                  <a:lnTo>
                    <a:pt x="2086" y="141"/>
                  </a:lnTo>
                  <a:lnTo>
                    <a:pt x="2089" y="143"/>
                  </a:lnTo>
                  <a:lnTo>
                    <a:pt x="2092" y="146"/>
                  </a:lnTo>
                  <a:lnTo>
                    <a:pt x="2094" y="148"/>
                  </a:lnTo>
                  <a:lnTo>
                    <a:pt x="2097" y="151"/>
                  </a:lnTo>
                  <a:lnTo>
                    <a:pt x="2098" y="153"/>
                  </a:lnTo>
                  <a:lnTo>
                    <a:pt x="2099" y="158"/>
                  </a:lnTo>
                  <a:lnTo>
                    <a:pt x="2100" y="161"/>
                  </a:lnTo>
                  <a:lnTo>
                    <a:pt x="2102" y="162"/>
                  </a:lnTo>
                  <a:lnTo>
                    <a:pt x="2104" y="164"/>
                  </a:lnTo>
                  <a:lnTo>
                    <a:pt x="2105" y="167"/>
                  </a:lnTo>
                  <a:lnTo>
                    <a:pt x="2105" y="168"/>
                  </a:lnTo>
                  <a:lnTo>
                    <a:pt x="2104" y="171"/>
                  </a:lnTo>
                  <a:lnTo>
                    <a:pt x="2104" y="173"/>
                  </a:lnTo>
                  <a:lnTo>
                    <a:pt x="2103" y="174"/>
                  </a:lnTo>
                  <a:lnTo>
                    <a:pt x="2103" y="174"/>
                  </a:lnTo>
                  <a:lnTo>
                    <a:pt x="2104" y="177"/>
                  </a:lnTo>
                  <a:lnTo>
                    <a:pt x="2105" y="178"/>
                  </a:lnTo>
                  <a:lnTo>
                    <a:pt x="2107" y="179"/>
                  </a:lnTo>
                  <a:lnTo>
                    <a:pt x="2109" y="178"/>
                  </a:lnTo>
                  <a:lnTo>
                    <a:pt x="2110" y="177"/>
                  </a:lnTo>
                  <a:lnTo>
                    <a:pt x="2110" y="176"/>
                  </a:lnTo>
                  <a:lnTo>
                    <a:pt x="2110" y="174"/>
                  </a:lnTo>
                  <a:lnTo>
                    <a:pt x="2110" y="173"/>
                  </a:lnTo>
                  <a:lnTo>
                    <a:pt x="2112" y="169"/>
                  </a:lnTo>
                  <a:lnTo>
                    <a:pt x="2112" y="167"/>
                  </a:lnTo>
                  <a:lnTo>
                    <a:pt x="2112" y="163"/>
                  </a:lnTo>
                  <a:lnTo>
                    <a:pt x="2113" y="161"/>
                  </a:lnTo>
                  <a:lnTo>
                    <a:pt x="2114" y="159"/>
                  </a:lnTo>
                  <a:lnTo>
                    <a:pt x="2114" y="159"/>
                  </a:lnTo>
                  <a:lnTo>
                    <a:pt x="2115" y="161"/>
                  </a:lnTo>
                  <a:lnTo>
                    <a:pt x="2117" y="163"/>
                  </a:lnTo>
                  <a:lnTo>
                    <a:pt x="2119" y="166"/>
                  </a:lnTo>
                  <a:lnTo>
                    <a:pt x="2120" y="168"/>
                  </a:lnTo>
                  <a:lnTo>
                    <a:pt x="2122" y="171"/>
                  </a:lnTo>
                  <a:lnTo>
                    <a:pt x="2123" y="172"/>
                  </a:lnTo>
                  <a:lnTo>
                    <a:pt x="2124" y="172"/>
                  </a:lnTo>
                  <a:lnTo>
                    <a:pt x="2124" y="172"/>
                  </a:lnTo>
                  <a:lnTo>
                    <a:pt x="2124" y="169"/>
                  </a:lnTo>
                  <a:lnTo>
                    <a:pt x="2124" y="167"/>
                  </a:lnTo>
                  <a:lnTo>
                    <a:pt x="2124" y="164"/>
                  </a:lnTo>
                  <a:lnTo>
                    <a:pt x="2124" y="162"/>
                  </a:lnTo>
                  <a:lnTo>
                    <a:pt x="2124" y="159"/>
                  </a:lnTo>
                  <a:lnTo>
                    <a:pt x="2124" y="158"/>
                  </a:lnTo>
                  <a:lnTo>
                    <a:pt x="2125" y="157"/>
                  </a:lnTo>
                  <a:lnTo>
                    <a:pt x="2128" y="156"/>
                  </a:lnTo>
                  <a:lnTo>
                    <a:pt x="2129" y="156"/>
                  </a:lnTo>
                  <a:lnTo>
                    <a:pt x="2132" y="157"/>
                  </a:lnTo>
                  <a:lnTo>
                    <a:pt x="2133" y="158"/>
                  </a:lnTo>
                  <a:lnTo>
                    <a:pt x="2134" y="161"/>
                  </a:lnTo>
                  <a:lnTo>
                    <a:pt x="2135" y="163"/>
                  </a:lnTo>
                  <a:lnTo>
                    <a:pt x="2137" y="166"/>
                  </a:lnTo>
                  <a:lnTo>
                    <a:pt x="2138" y="167"/>
                  </a:lnTo>
                  <a:lnTo>
                    <a:pt x="2142" y="166"/>
                  </a:lnTo>
                  <a:lnTo>
                    <a:pt x="2144" y="164"/>
                  </a:lnTo>
                  <a:lnTo>
                    <a:pt x="2145" y="163"/>
                  </a:lnTo>
                  <a:lnTo>
                    <a:pt x="2148" y="162"/>
                  </a:lnTo>
                  <a:lnTo>
                    <a:pt x="2149" y="162"/>
                  </a:lnTo>
                  <a:lnTo>
                    <a:pt x="2152" y="162"/>
                  </a:lnTo>
                  <a:lnTo>
                    <a:pt x="2154" y="163"/>
                  </a:lnTo>
                  <a:lnTo>
                    <a:pt x="2158" y="163"/>
                  </a:lnTo>
                  <a:lnTo>
                    <a:pt x="2160" y="164"/>
                  </a:lnTo>
                  <a:lnTo>
                    <a:pt x="2162" y="162"/>
                  </a:lnTo>
                  <a:lnTo>
                    <a:pt x="2162" y="159"/>
                  </a:lnTo>
                  <a:lnTo>
                    <a:pt x="2163" y="156"/>
                  </a:lnTo>
                  <a:lnTo>
                    <a:pt x="2164" y="153"/>
                  </a:lnTo>
                  <a:lnTo>
                    <a:pt x="2165" y="151"/>
                  </a:lnTo>
                  <a:lnTo>
                    <a:pt x="2168" y="152"/>
                  </a:lnTo>
                  <a:lnTo>
                    <a:pt x="2170" y="153"/>
                  </a:lnTo>
                  <a:lnTo>
                    <a:pt x="2173" y="156"/>
                  </a:lnTo>
                  <a:lnTo>
                    <a:pt x="2175" y="159"/>
                  </a:lnTo>
                  <a:lnTo>
                    <a:pt x="2176" y="162"/>
                  </a:lnTo>
                  <a:lnTo>
                    <a:pt x="2178" y="163"/>
                  </a:lnTo>
                  <a:lnTo>
                    <a:pt x="2179" y="164"/>
                  </a:lnTo>
                  <a:lnTo>
                    <a:pt x="2180" y="163"/>
                  </a:lnTo>
                  <a:lnTo>
                    <a:pt x="2183" y="163"/>
                  </a:lnTo>
                  <a:lnTo>
                    <a:pt x="2184" y="162"/>
                  </a:lnTo>
                  <a:lnTo>
                    <a:pt x="2186" y="161"/>
                  </a:lnTo>
                  <a:lnTo>
                    <a:pt x="2186" y="161"/>
                  </a:lnTo>
                  <a:lnTo>
                    <a:pt x="2188" y="161"/>
                  </a:lnTo>
                  <a:lnTo>
                    <a:pt x="2188" y="162"/>
                  </a:lnTo>
                  <a:lnTo>
                    <a:pt x="2188" y="164"/>
                  </a:lnTo>
                  <a:lnTo>
                    <a:pt x="2188" y="167"/>
                  </a:lnTo>
                  <a:lnTo>
                    <a:pt x="2186" y="168"/>
                  </a:lnTo>
                  <a:lnTo>
                    <a:pt x="2186" y="169"/>
                  </a:lnTo>
                  <a:lnTo>
                    <a:pt x="2185" y="169"/>
                  </a:lnTo>
                  <a:lnTo>
                    <a:pt x="2185" y="172"/>
                  </a:lnTo>
                  <a:lnTo>
                    <a:pt x="2185" y="174"/>
                  </a:lnTo>
                  <a:lnTo>
                    <a:pt x="2185" y="177"/>
                  </a:lnTo>
                  <a:lnTo>
                    <a:pt x="2186" y="179"/>
                  </a:lnTo>
                  <a:lnTo>
                    <a:pt x="2191" y="187"/>
                  </a:lnTo>
                  <a:lnTo>
                    <a:pt x="2196" y="193"/>
                  </a:lnTo>
                  <a:lnTo>
                    <a:pt x="2200" y="201"/>
                  </a:lnTo>
                  <a:lnTo>
                    <a:pt x="2203" y="203"/>
                  </a:lnTo>
                  <a:lnTo>
                    <a:pt x="2204" y="205"/>
                  </a:lnTo>
                  <a:lnTo>
                    <a:pt x="2205" y="208"/>
                  </a:lnTo>
                  <a:lnTo>
                    <a:pt x="2208" y="210"/>
                  </a:lnTo>
                  <a:lnTo>
                    <a:pt x="2208" y="213"/>
                  </a:lnTo>
                  <a:lnTo>
                    <a:pt x="2209" y="217"/>
                  </a:lnTo>
                  <a:lnTo>
                    <a:pt x="2208" y="220"/>
                  </a:lnTo>
                  <a:lnTo>
                    <a:pt x="2206" y="223"/>
                  </a:lnTo>
                  <a:lnTo>
                    <a:pt x="2205" y="227"/>
                  </a:lnTo>
                  <a:lnTo>
                    <a:pt x="2203" y="229"/>
                  </a:lnTo>
                  <a:lnTo>
                    <a:pt x="2203" y="232"/>
                  </a:lnTo>
                  <a:lnTo>
                    <a:pt x="2203" y="234"/>
                  </a:lnTo>
                  <a:lnTo>
                    <a:pt x="2203" y="238"/>
                  </a:lnTo>
                  <a:lnTo>
                    <a:pt x="2201" y="240"/>
                  </a:lnTo>
                  <a:lnTo>
                    <a:pt x="2200" y="243"/>
                  </a:lnTo>
                  <a:lnTo>
                    <a:pt x="2199" y="245"/>
                  </a:lnTo>
                  <a:lnTo>
                    <a:pt x="2196" y="247"/>
                  </a:lnTo>
                  <a:lnTo>
                    <a:pt x="2193" y="248"/>
                  </a:lnTo>
                  <a:lnTo>
                    <a:pt x="2190" y="248"/>
                  </a:lnTo>
                  <a:lnTo>
                    <a:pt x="2186" y="248"/>
                  </a:lnTo>
                  <a:lnTo>
                    <a:pt x="2185" y="250"/>
                  </a:lnTo>
                  <a:lnTo>
                    <a:pt x="2184" y="253"/>
                  </a:lnTo>
                  <a:lnTo>
                    <a:pt x="2181" y="255"/>
                  </a:lnTo>
                  <a:lnTo>
                    <a:pt x="2179" y="256"/>
                  </a:lnTo>
                  <a:lnTo>
                    <a:pt x="2176" y="259"/>
                  </a:lnTo>
                  <a:lnTo>
                    <a:pt x="2173" y="261"/>
                  </a:lnTo>
                  <a:lnTo>
                    <a:pt x="2170" y="263"/>
                  </a:lnTo>
                  <a:lnTo>
                    <a:pt x="2168" y="263"/>
                  </a:lnTo>
                  <a:lnTo>
                    <a:pt x="2164" y="264"/>
                  </a:lnTo>
                  <a:lnTo>
                    <a:pt x="2162" y="265"/>
                  </a:lnTo>
                  <a:lnTo>
                    <a:pt x="2159" y="268"/>
                  </a:lnTo>
                  <a:lnTo>
                    <a:pt x="2157" y="271"/>
                  </a:lnTo>
                  <a:lnTo>
                    <a:pt x="2155" y="279"/>
                  </a:lnTo>
                  <a:lnTo>
                    <a:pt x="2152" y="283"/>
                  </a:lnTo>
                  <a:lnTo>
                    <a:pt x="2147" y="284"/>
                  </a:lnTo>
                  <a:lnTo>
                    <a:pt x="2139" y="280"/>
                  </a:lnTo>
                  <a:lnTo>
                    <a:pt x="2133" y="274"/>
                  </a:lnTo>
                  <a:lnTo>
                    <a:pt x="2130" y="271"/>
                  </a:lnTo>
                  <a:lnTo>
                    <a:pt x="2128" y="268"/>
                  </a:lnTo>
                  <a:lnTo>
                    <a:pt x="2125" y="265"/>
                  </a:lnTo>
                  <a:lnTo>
                    <a:pt x="2123" y="263"/>
                  </a:lnTo>
                  <a:lnTo>
                    <a:pt x="2120" y="260"/>
                  </a:lnTo>
                  <a:lnTo>
                    <a:pt x="2117" y="258"/>
                  </a:lnTo>
                  <a:lnTo>
                    <a:pt x="2113" y="259"/>
                  </a:lnTo>
                  <a:lnTo>
                    <a:pt x="2108" y="261"/>
                  </a:lnTo>
                  <a:lnTo>
                    <a:pt x="2104" y="263"/>
                  </a:lnTo>
                  <a:lnTo>
                    <a:pt x="2100" y="264"/>
                  </a:lnTo>
                  <a:lnTo>
                    <a:pt x="2098" y="261"/>
                  </a:lnTo>
                  <a:lnTo>
                    <a:pt x="2095" y="260"/>
                  </a:lnTo>
                  <a:lnTo>
                    <a:pt x="2092" y="258"/>
                  </a:lnTo>
                  <a:lnTo>
                    <a:pt x="2089" y="255"/>
                  </a:lnTo>
                  <a:lnTo>
                    <a:pt x="2088" y="252"/>
                  </a:lnTo>
                  <a:lnTo>
                    <a:pt x="2087" y="248"/>
                  </a:lnTo>
                  <a:lnTo>
                    <a:pt x="2086" y="244"/>
                  </a:lnTo>
                  <a:lnTo>
                    <a:pt x="2086" y="240"/>
                  </a:lnTo>
                  <a:lnTo>
                    <a:pt x="2087" y="238"/>
                  </a:lnTo>
                  <a:lnTo>
                    <a:pt x="2089" y="238"/>
                  </a:lnTo>
                  <a:lnTo>
                    <a:pt x="2092" y="237"/>
                  </a:lnTo>
                  <a:lnTo>
                    <a:pt x="2093" y="237"/>
                  </a:lnTo>
                  <a:lnTo>
                    <a:pt x="2095" y="238"/>
                  </a:lnTo>
                  <a:lnTo>
                    <a:pt x="2097" y="238"/>
                  </a:lnTo>
                  <a:lnTo>
                    <a:pt x="2098" y="238"/>
                  </a:lnTo>
                  <a:lnTo>
                    <a:pt x="2099" y="238"/>
                  </a:lnTo>
                  <a:lnTo>
                    <a:pt x="2100" y="237"/>
                  </a:lnTo>
                  <a:lnTo>
                    <a:pt x="2100" y="235"/>
                  </a:lnTo>
                  <a:lnTo>
                    <a:pt x="2099" y="230"/>
                  </a:lnTo>
                  <a:lnTo>
                    <a:pt x="2098" y="227"/>
                  </a:lnTo>
                  <a:lnTo>
                    <a:pt x="2095" y="223"/>
                  </a:lnTo>
                  <a:lnTo>
                    <a:pt x="2093" y="220"/>
                  </a:lnTo>
                  <a:lnTo>
                    <a:pt x="2089" y="219"/>
                  </a:lnTo>
                  <a:lnTo>
                    <a:pt x="2084" y="217"/>
                  </a:lnTo>
                  <a:lnTo>
                    <a:pt x="2078" y="217"/>
                  </a:lnTo>
                  <a:lnTo>
                    <a:pt x="2073" y="217"/>
                  </a:lnTo>
                  <a:lnTo>
                    <a:pt x="2069" y="214"/>
                  </a:lnTo>
                  <a:lnTo>
                    <a:pt x="2067" y="210"/>
                  </a:lnTo>
                  <a:lnTo>
                    <a:pt x="2067" y="207"/>
                  </a:lnTo>
                  <a:lnTo>
                    <a:pt x="2068" y="203"/>
                  </a:lnTo>
                  <a:lnTo>
                    <a:pt x="2071" y="202"/>
                  </a:lnTo>
                  <a:lnTo>
                    <a:pt x="2072" y="201"/>
                  </a:lnTo>
                  <a:lnTo>
                    <a:pt x="2074" y="201"/>
                  </a:lnTo>
                  <a:lnTo>
                    <a:pt x="2077" y="201"/>
                  </a:lnTo>
                  <a:lnTo>
                    <a:pt x="2081" y="201"/>
                  </a:lnTo>
                  <a:lnTo>
                    <a:pt x="2084" y="201"/>
                  </a:lnTo>
                  <a:lnTo>
                    <a:pt x="2087" y="201"/>
                  </a:lnTo>
                  <a:lnTo>
                    <a:pt x="2091" y="199"/>
                  </a:lnTo>
                  <a:lnTo>
                    <a:pt x="2093" y="198"/>
                  </a:lnTo>
                  <a:lnTo>
                    <a:pt x="2094" y="196"/>
                  </a:lnTo>
                  <a:lnTo>
                    <a:pt x="2094" y="193"/>
                  </a:lnTo>
                  <a:lnTo>
                    <a:pt x="2094" y="189"/>
                  </a:lnTo>
                  <a:lnTo>
                    <a:pt x="2093" y="186"/>
                  </a:lnTo>
                  <a:lnTo>
                    <a:pt x="2092" y="183"/>
                  </a:lnTo>
                  <a:lnTo>
                    <a:pt x="2088" y="179"/>
                  </a:lnTo>
                  <a:lnTo>
                    <a:pt x="2084" y="178"/>
                  </a:lnTo>
                  <a:lnTo>
                    <a:pt x="2082" y="176"/>
                  </a:lnTo>
                  <a:lnTo>
                    <a:pt x="2078" y="174"/>
                  </a:lnTo>
                  <a:lnTo>
                    <a:pt x="2076" y="174"/>
                  </a:lnTo>
                  <a:lnTo>
                    <a:pt x="2074" y="176"/>
                  </a:lnTo>
                  <a:lnTo>
                    <a:pt x="2072" y="176"/>
                  </a:lnTo>
                  <a:lnTo>
                    <a:pt x="2071" y="178"/>
                  </a:lnTo>
                  <a:lnTo>
                    <a:pt x="2068" y="179"/>
                  </a:lnTo>
                  <a:lnTo>
                    <a:pt x="2067" y="181"/>
                  </a:lnTo>
                  <a:lnTo>
                    <a:pt x="2064" y="182"/>
                  </a:lnTo>
                  <a:lnTo>
                    <a:pt x="2062" y="182"/>
                  </a:lnTo>
                  <a:lnTo>
                    <a:pt x="2061" y="181"/>
                  </a:lnTo>
                  <a:lnTo>
                    <a:pt x="2058" y="178"/>
                  </a:lnTo>
                  <a:lnTo>
                    <a:pt x="2057" y="174"/>
                  </a:lnTo>
                  <a:lnTo>
                    <a:pt x="2056" y="173"/>
                  </a:lnTo>
                  <a:lnTo>
                    <a:pt x="2057" y="171"/>
                  </a:lnTo>
                  <a:lnTo>
                    <a:pt x="2058" y="171"/>
                  </a:lnTo>
                  <a:lnTo>
                    <a:pt x="2059" y="169"/>
                  </a:lnTo>
                  <a:lnTo>
                    <a:pt x="2061" y="168"/>
                  </a:lnTo>
                  <a:lnTo>
                    <a:pt x="2062" y="168"/>
                  </a:lnTo>
                  <a:lnTo>
                    <a:pt x="2062" y="167"/>
                  </a:lnTo>
                  <a:lnTo>
                    <a:pt x="2063" y="164"/>
                  </a:lnTo>
                  <a:lnTo>
                    <a:pt x="2064" y="162"/>
                  </a:lnTo>
                  <a:lnTo>
                    <a:pt x="2064" y="158"/>
                  </a:lnTo>
                  <a:lnTo>
                    <a:pt x="2064" y="155"/>
                  </a:lnTo>
                  <a:lnTo>
                    <a:pt x="2064" y="151"/>
                  </a:lnTo>
                  <a:lnTo>
                    <a:pt x="2066" y="148"/>
                  </a:lnTo>
                  <a:lnTo>
                    <a:pt x="2067" y="147"/>
                  </a:lnTo>
                  <a:lnTo>
                    <a:pt x="2068" y="146"/>
                  </a:lnTo>
                  <a:lnTo>
                    <a:pt x="2069" y="147"/>
                  </a:lnTo>
                  <a:lnTo>
                    <a:pt x="2072" y="148"/>
                  </a:lnTo>
                  <a:lnTo>
                    <a:pt x="2073" y="151"/>
                  </a:lnTo>
                  <a:lnTo>
                    <a:pt x="2074" y="152"/>
                  </a:lnTo>
                  <a:lnTo>
                    <a:pt x="2076" y="153"/>
                  </a:lnTo>
                  <a:lnTo>
                    <a:pt x="2077" y="155"/>
                  </a:lnTo>
                  <a:lnTo>
                    <a:pt x="2078" y="156"/>
                  </a:lnTo>
                  <a:lnTo>
                    <a:pt x="2079" y="156"/>
                  </a:lnTo>
                  <a:lnTo>
                    <a:pt x="2079" y="156"/>
                  </a:lnTo>
                  <a:lnTo>
                    <a:pt x="2078" y="153"/>
                  </a:lnTo>
                  <a:lnTo>
                    <a:pt x="2078" y="152"/>
                  </a:lnTo>
                  <a:lnTo>
                    <a:pt x="2078" y="150"/>
                  </a:lnTo>
                  <a:lnTo>
                    <a:pt x="2078" y="147"/>
                  </a:lnTo>
                  <a:lnTo>
                    <a:pt x="2077" y="145"/>
                  </a:lnTo>
                  <a:lnTo>
                    <a:pt x="2077" y="142"/>
                  </a:lnTo>
                  <a:lnTo>
                    <a:pt x="2077" y="140"/>
                  </a:lnTo>
                  <a:lnTo>
                    <a:pt x="2077" y="138"/>
                  </a:lnTo>
                  <a:lnTo>
                    <a:pt x="2078" y="137"/>
                  </a:lnTo>
                  <a:lnTo>
                    <a:pt x="2079" y="137"/>
                  </a:lnTo>
                  <a:close/>
                  <a:moveTo>
                    <a:pt x="825" y="69"/>
                  </a:moveTo>
                  <a:lnTo>
                    <a:pt x="829" y="72"/>
                  </a:lnTo>
                  <a:lnTo>
                    <a:pt x="831" y="77"/>
                  </a:lnTo>
                  <a:lnTo>
                    <a:pt x="832" y="82"/>
                  </a:lnTo>
                  <a:lnTo>
                    <a:pt x="834" y="89"/>
                  </a:lnTo>
                  <a:lnTo>
                    <a:pt x="837" y="92"/>
                  </a:lnTo>
                  <a:lnTo>
                    <a:pt x="842" y="95"/>
                  </a:lnTo>
                  <a:lnTo>
                    <a:pt x="852" y="95"/>
                  </a:lnTo>
                  <a:lnTo>
                    <a:pt x="857" y="97"/>
                  </a:lnTo>
                  <a:lnTo>
                    <a:pt x="860" y="100"/>
                  </a:lnTo>
                  <a:lnTo>
                    <a:pt x="861" y="102"/>
                  </a:lnTo>
                  <a:lnTo>
                    <a:pt x="862" y="105"/>
                  </a:lnTo>
                  <a:lnTo>
                    <a:pt x="862" y="107"/>
                  </a:lnTo>
                  <a:lnTo>
                    <a:pt x="865" y="113"/>
                  </a:lnTo>
                  <a:lnTo>
                    <a:pt x="870" y="116"/>
                  </a:lnTo>
                  <a:lnTo>
                    <a:pt x="877" y="118"/>
                  </a:lnTo>
                  <a:lnTo>
                    <a:pt x="885" y="120"/>
                  </a:lnTo>
                  <a:lnTo>
                    <a:pt x="891" y="121"/>
                  </a:lnTo>
                  <a:lnTo>
                    <a:pt x="898" y="123"/>
                  </a:lnTo>
                  <a:lnTo>
                    <a:pt x="906" y="130"/>
                  </a:lnTo>
                  <a:lnTo>
                    <a:pt x="912" y="137"/>
                  </a:lnTo>
                  <a:lnTo>
                    <a:pt x="918" y="143"/>
                  </a:lnTo>
                  <a:lnTo>
                    <a:pt x="929" y="155"/>
                  </a:lnTo>
                  <a:lnTo>
                    <a:pt x="936" y="167"/>
                  </a:lnTo>
                  <a:lnTo>
                    <a:pt x="937" y="182"/>
                  </a:lnTo>
                  <a:lnTo>
                    <a:pt x="933" y="187"/>
                  </a:lnTo>
                  <a:lnTo>
                    <a:pt x="928" y="188"/>
                  </a:lnTo>
                  <a:lnTo>
                    <a:pt x="921" y="187"/>
                  </a:lnTo>
                  <a:lnTo>
                    <a:pt x="916" y="184"/>
                  </a:lnTo>
                  <a:lnTo>
                    <a:pt x="911" y="182"/>
                  </a:lnTo>
                  <a:lnTo>
                    <a:pt x="910" y="181"/>
                  </a:lnTo>
                  <a:lnTo>
                    <a:pt x="906" y="177"/>
                  </a:lnTo>
                  <a:lnTo>
                    <a:pt x="903" y="177"/>
                  </a:lnTo>
                  <a:lnTo>
                    <a:pt x="900" y="177"/>
                  </a:lnTo>
                  <a:lnTo>
                    <a:pt x="897" y="178"/>
                  </a:lnTo>
                  <a:lnTo>
                    <a:pt x="895" y="178"/>
                  </a:lnTo>
                  <a:lnTo>
                    <a:pt x="893" y="177"/>
                  </a:lnTo>
                  <a:lnTo>
                    <a:pt x="891" y="173"/>
                  </a:lnTo>
                  <a:lnTo>
                    <a:pt x="888" y="169"/>
                  </a:lnTo>
                  <a:lnTo>
                    <a:pt x="887" y="167"/>
                  </a:lnTo>
                  <a:lnTo>
                    <a:pt x="886" y="163"/>
                  </a:lnTo>
                  <a:lnTo>
                    <a:pt x="883" y="162"/>
                  </a:lnTo>
                  <a:lnTo>
                    <a:pt x="881" y="158"/>
                  </a:lnTo>
                  <a:lnTo>
                    <a:pt x="877" y="158"/>
                  </a:lnTo>
                  <a:lnTo>
                    <a:pt x="875" y="158"/>
                  </a:lnTo>
                  <a:lnTo>
                    <a:pt x="872" y="159"/>
                  </a:lnTo>
                  <a:lnTo>
                    <a:pt x="871" y="162"/>
                  </a:lnTo>
                  <a:lnTo>
                    <a:pt x="868" y="166"/>
                  </a:lnTo>
                  <a:lnTo>
                    <a:pt x="867" y="168"/>
                  </a:lnTo>
                  <a:lnTo>
                    <a:pt x="867" y="172"/>
                  </a:lnTo>
                  <a:lnTo>
                    <a:pt x="867" y="174"/>
                  </a:lnTo>
                  <a:lnTo>
                    <a:pt x="867" y="179"/>
                  </a:lnTo>
                  <a:lnTo>
                    <a:pt x="863" y="183"/>
                  </a:lnTo>
                  <a:lnTo>
                    <a:pt x="857" y="184"/>
                  </a:lnTo>
                  <a:lnTo>
                    <a:pt x="851" y="184"/>
                  </a:lnTo>
                  <a:lnTo>
                    <a:pt x="847" y="187"/>
                  </a:lnTo>
                  <a:lnTo>
                    <a:pt x="842" y="193"/>
                  </a:lnTo>
                  <a:lnTo>
                    <a:pt x="837" y="199"/>
                  </a:lnTo>
                  <a:lnTo>
                    <a:pt x="832" y="204"/>
                  </a:lnTo>
                  <a:lnTo>
                    <a:pt x="826" y="207"/>
                  </a:lnTo>
                  <a:lnTo>
                    <a:pt x="816" y="208"/>
                  </a:lnTo>
                  <a:lnTo>
                    <a:pt x="814" y="205"/>
                  </a:lnTo>
                  <a:lnTo>
                    <a:pt x="812" y="203"/>
                  </a:lnTo>
                  <a:lnTo>
                    <a:pt x="812" y="201"/>
                  </a:lnTo>
                  <a:lnTo>
                    <a:pt x="811" y="198"/>
                  </a:lnTo>
                  <a:lnTo>
                    <a:pt x="811" y="194"/>
                  </a:lnTo>
                  <a:lnTo>
                    <a:pt x="811" y="192"/>
                  </a:lnTo>
                  <a:lnTo>
                    <a:pt x="810" y="189"/>
                  </a:lnTo>
                  <a:lnTo>
                    <a:pt x="807" y="188"/>
                  </a:lnTo>
                  <a:lnTo>
                    <a:pt x="805" y="187"/>
                  </a:lnTo>
                  <a:lnTo>
                    <a:pt x="801" y="187"/>
                  </a:lnTo>
                  <a:lnTo>
                    <a:pt x="796" y="186"/>
                  </a:lnTo>
                  <a:lnTo>
                    <a:pt x="789" y="184"/>
                  </a:lnTo>
                  <a:lnTo>
                    <a:pt x="782" y="182"/>
                  </a:lnTo>
                  <a:lnTo>
                    <a:pt x="780" y="178"/>
                  </a:lnTo>
                  <a:lnTo>
                    <a:pt x="781" y="172"/>
                  </a:lnTo>
                  <a:lnTo>
                    <a:pt x="782" y="169"/>
                  </a:lnTo>
                  <a:lnTo>
                    <a:pt x="785" y="168"/>
                  </a:lnTo>
                  <a:lnTo>
                    <a:pt x="789" y="167"/>
                  </a:lnTo>
                  <a:lnTo>
                    <a:pt x="791" y="166"/>
                  </a:lnTo>
                  <a:lnTo>
                    <a:pt x="795" y="163"/>
                  </a:lnTo>
                  <a:lnTo>
                    <a:pt x="796" y="162"/>
                  </a:lnTo>
                  <a:lnTo>
                    <a:pt x="801" y="156"/>
                  </a:lnTo>
                  <a:lnTo>
                    <a:pt x="805" y="151"/>
                  </a:lnTo>
                  <a:lnTo>
                    <a:pt x="809" y="146"/>
                  </a:lnTo>
                  <a:lnTo>
                    <a:pt x="816" y="141"/>
                  </a:lnTo>
                  <a:lnTo>
                    <a:pt x="820" y="136"/>
                  </a:lnTo>
                  <a:lnTo>
                    <a:pt x="819" y="131"/>
                  </a:lnTo>
                  <a:lnTo>
                    <a:pt x="811" y="126"/>
                  </a:lnTo>
                  <a:lnTo>
                    <a:pt x="810" y="125"/>
                  </a:lnTo>
                  <a:lnTo>
                    <a:pt x="807" y="123"/>
                  </a:lnTo>
                  <a:lnTo>
                    <a:pt x="805" y="123"/>
                  </a:lnTo>
                  <a:lnTo>
                    <a:pt x="802" y="122"/>
                  </a:lnTo>
                  <a:lnTo>
                    <a:pt x="801" y="120"/>
                  </a:lnTo>
                  <a:lnTo>
                    <a:pt x="801" y="118"/>
                  </a:lnTo>
                  <a:lnTo>
                    <a:pt x="801" y="115"/>
                  </a:lnTo>
                  <a:lnTo>
                    <a:pt x="801" y="112"/>
                  </a:lnTo>
                  <a:lnTo>
                    <a:pt x="801" y="108"/>
                  </a:lnTo>
                  <a:lnTo>
                    <a:pt x="802" y="104"/>
                  </a:lnTo>
                  <a:lnTo>
                    <a:pt x="804" y="100"/>
                  </a:lnTo>
                  <a:lnTo>
                    <a:pt x="805" y="94"/>
                  </a:lnTo>
                  <a:lnTo>
                    <a:pt x="806" y="87"/>
                  </a:lnTo>
                  <a:lnTo>
                    <a:pt x="809" y="80"/>
                  </a:lnTo>
                  <a:lnTo>
                    <a:pt x="811" y="74"/>
                  </a:lnTo>
                  <a:lnTo>
                    <a:pt x="817" y="70"/>
                  </a:lnTo>
                  <a:lnTo>
                    <a:pt x="825" y="69"/>
                  </a:lnTo>
                  <a:close/>
                  <a:moveTo>
                    <a:pt x="104" y="60"/>
                  </a:moveTo>
                  <a:lnTo>
                    <a:pt x="101" y="60"/>
                  </a:lnTo>
                  <a:lnTo>
                    <a:pt x="99" y="61"/>
                  </a:lnTo>
                  <a:lnTo>
                    <a:pt x="95" y="62"/>
                  </a:lnTo>
                  <a:lnTo>
                    <a:pt x="92" y="64"/>
                  </a:lnTo>
                  <a:lnTo>
                    <a:pt x="89" y="66"/>
                  </a:lnTo>
                  <a:lnTo>
                    <a:pt x="85" y="69"/>
                  </a:lnTo>
                  <a:lnTo>
                    <a:pt x="81" y="71"/>
                  </a:lnTo>
                  <a:lnTo>
                    <a:pt x="77" y="75"/>
                  </a:lnTo>
                  <a:lnTo>
                    <a:pt x="74" y="76"/>
                  </a:lnTo>
                  <a:lnTo>
                    <a:pt x="69" y="80"/>
                  </a:lnTo>
                  <a:lnTo>
                    <a:pt x="65" y="84"/>
                  </a:lnTo>
                  <a:lnTo>
                    <a:pt x="60" y="86"/>
                  </a:lnTo>
                  <a:lnTo>
                    <a:pt x="55" y="90"/>
                  </a:lnTo>
                  <a:lnTo>
                    <a:pt x="40" y="94"/>
                  </a:lnTo>
                  <a:lnTo>
                    <a:pt x="26" y="100"/>
                  </a:lnTo>
                  <a:lnTo>
                    <a:pt x="21" y="104"/>
                  </a:lnTo>
                  <a:lnTo>
                    <a:pt x="15" y="106"/>
                  </a:lnTo>
                  <a:lnTo>
                    <a:pt x="8" y="107"/>
                  </a:lnTo>
                  <a:lnTo>
                    <a:pt x="3" y="110"/>
                  </a:lnTo>
                  <a:lnTo>
                    <a:pt x="0" y="116"/>
                  </a:lnTo>
                  <a:lnTo>
                    <a:pt x="1" y="117"/>
                  </a:lnTo>
                  <a:lnTo>
                    <a:pt x="1" y="118"/>
                  </a:lnTo>
                  <a:lnTo>
                    <a:pt x="4" y="118"/>
                  </a:lnTo>
                  <a:lnTo>
                    <a:pt x="5" y="118"/>
                  </a:lnTo>
                  <a:lnTo>
                    <a:pt x="8" y="118"/>
                  </a:lnTo>
                  <a:lnTo>
                    <a:pt x="9" y="117"/>
                  </a:lnTo>
                  <a:lnTo>
                    <a:pt x="11" y="116"/>
                  </a:lnTo>
                  <a:lnTo>
                    <a:pt x="15" y="112"/>
                  </a:lnTo>
                  <a:lnTo>
                    <a:pt x="20" y="110"/>
                  </a:lnTo>
                  <a:lnTo>
                    <a:pt x="25" y="108"/>
                  </a:lnTo>
                  <a:lnTo>
                    <a:pt x="29" y="108"/>
                  </a:lnTo>
                  <a:lnTo>
                    <a:pt x="36" y="105"/>
                  </a:lnTo>
                  <a:lnTo>
                    <a:pt x="44" y="102"/>
                  </a:lnTo>
                  <a:lnTo>
                    <a:pt x="50" y="100"/>
                  </a:lnTo>
                  <a:lnTo>
                    <a:pt x="51" y="101"/>
                  </a:lnTo>
                  <a:lnTo>
                    <a:pt x="54" y="101"/>
                  </a:lnTo>
                  <a:lnTo>
                    <a:pt x="56" y="102"/>
                  </a:lnTo>
                  <a:lnTo>
                    <a:pt x="59" y="104"/>
                  </a:lnTo>
                  <a:lnTo>
                    <a:pt x="60" y="106"/>
                  </a:lnTo>
                  <a:lnTo>
                    <a:pt x="60" y="108"/>
                  </a:lnTo>
                  <a:lnTo>
                    <a:pt x="61" y="116"/>
                  </a:lnTo>
                  <a:lnTo>
                    <a:pt x="57" y="123"/>
                  </a:lnTo>
                  <a:lnTo>
                    <a:pt x="54" y="127"/>
                  </a:lnTo>
                  <a:lnTo>
                    <a:pt x="48" y="132"/>
                  </a:lnTo>
                  <a:lnTo>
                    <a:pt x="40" y="138"/>
                  </a:lnTo>
                  <a:lnTo>
                    <a:pt x="33" y="145"/>
                  </a:lnTo>
                  <a:lnTo>
                    <a:pt x="30" y="153"/>
                  </a:lnTo>
                  <a:lnTo>
                    <a:pt x="34" y="161"/>
                  </a:lnTo>
                  <a:lnTo>
                    <a:pt x="39" y="163"/>
                  </a:lnTo>
                  <a:lnTo>
                    <a:pt x="44" y="162"/>
                  </a:lnTo>
                  <a:lnTo>
                    <a:pt x="50" y="158"/>
                  </a:lnTo>
                  <a:lnTo>
                    <a:pt x="56" y="152"/>
                  </a:lnTo>
                  <a:lnTo>
                    <a:pt x="60" y="147"/>
                  </a:lnTo>
                  <a:lnTo>
                    <a:pt x="62" y="145"/>
                  </a:lnTo>
                  <a:lnTo>
                    <a:pt x="64" y="141"/>
                  </a:lnTo>
                  <a:lnTo>
                    <a:pt x="66" y="137"/>
                  </a:lnTo>
                  <a:lnTo>
                    <a:pt x="69" y="133"/>
                  </a:lnTo>
                  <a:lnTo>
                    <a:pt x="71" y="132"/>
                  </a:lnTo>
                  <a:lnTo>
                    <a:pt x="72" y="132"/>
                  </a:lnTo>
                  <a:lnTo>
                    <a:pt x="74" y="133"/>
                  </a:lnTo>
                  <a:lnTo>
                    <a:pt x="75" y="135"/>
                  </a:lnTo>
                  <a:lnTo>
                    <a:pt x="74" y="137"/>
                  </a:lnTo>
                  <a:lnTo>
                    <a:pt x="72" y="141"/>
                  </a:lnTo>
                  <a:lnTo>
                    <a:pt x="71" y="145"/>
                  </a:lnTo>
                  <a:lnTo>
                    <a:pt x="70" y="148"/>
                  </a:lnTo>
                  <a:lnTo>
                    <a:pt x="67" y="152"/>
                  </a:lnTo>
                  <a:lnTo>
                    <a:pt x="66" y="156"/>
                  </a:lnTo>
                  <a:lnTo>
                    <a:pt x="67" y="158"/>
                  </a:lnTo>
                  <a:lnTo>
                    <a:pt x="71" y="157"/>
                  </a:lnTo>
                  <a:lnTo>
                    <a:pt x="76" y="153"/>
                  </a:lnTo>
                  <a:lnTo>
                    <a:pt x="82" y="150"/>
                  </a:lnTo>
                  <a:lnTo>
                    <a:pt x="86" y="145"/>
                  </a:lnTo>
                  <a:lnTo>
                    <a:pt x="90" y="142"/>
                  </a:lnTo>
                  <a:lnTo>
                    <a:pt x="95" y="132"/>
                  </a:lnTo>
                  <a:lnTo>
                    <a:pt x="97" y="121"/>
                  </a:lnTo>
                  <a:lnTo>
                    <a:pt x="99" y="120"/>
                  </a:lnTo>
                  <a:lnTo>
                    <a:pt x="99" y="118"/>
                  </a:lnTo>
                  <a:lnTo>
                    <a:pt x="100" y="116"/>
                  </a:lnTo>
                  <a:lnTo>
                    <a:pt x="101" y="115"/>
                  </a:lnTo>
                  <a:lnTo>
                    <a:pt x="101" y="115"/>
                  </a:lnTo>
                  <a:lnTo>
                    <a:pt x="104" y="115"/>
                  </a:lnTo>
                  <a:lnTo>
                    <a:pt x="105" y="116"/>
                  </a:lnTo>
                  <a:lnTo>
                    <a:pt x="112" y="116"/>
                  </a:lnTo>
                  <a:lnTo>
                    <a:pt x="119" y="111"/>
                  </a:lnTo>
                  <a:lnTo>
                    <a:pt x="123" y="104"/>
                  </a:lnTo>
                  <a:lnTo>
                    <a:pt x="126" y="95"/>
                  </a:lnTo>
                  <a:lnTo>
                    <a:pt x="127" y="92"/>
                  </a:lnTo>
                  <a:lnTo>
                    <a:pt x="130" y="90"/>
                  </a:lnTo>
                  <a:lnTo>
                    <a:pt x="131" y="87"/>
                  </a:lnTo>
                  <a:lnTo>
                    <a:pt x="133" y="86"/>
                  </a:lnTo>
                  <a:lnTo>
                    <a:pt x="135" y="85"/>
                  </a:lnTo>
                  <a:lnTo>
                    <a:pt x="136" y="82"/>
                  </a:lnTo>
                  <a:lnTo>
                    <a:pt x="136" y="80"/>
                  </a:lnTo>
                  <a:lnTo>
                    <a:pt x="136" y="77"/>
                  </a:lnTo>
                  <a:lnTo>
                    <a:pt x="135" y="76"/>
                  </a:lnTo>
                  <a:lnTo>
                    <a:pt x="132" y="75"/>
                  </a:lnTo>
                  <a:lnTo>
                    <a:pt x="130" y="75"/>
                  </a:lnTo>
                  <a:lnTo>
                    <a:pt x="127" y="76"/>
                  </a:lnTo>
                  <a:lnTo>
                    <a:pt x="126" y="76"/>
                  </a:lnTo>
                  <a:lnTo>
                    <a:pt x="122" y="79"/>
                  </a:lnTo>
                  <a:lnTo>
                    <a:pt x="120" y="82"/>
                  </a:lnTo>
                  <a:lnTo>
                    <a:pt x="117" y="85"/>
                  </a:lnTo>
                  <a:lnTo>
                    <a:pt x="116" y="87"/>
                  </a:lnTo>
                  <a:lnTo>
                    <a:pt x="112" y="90"/>
                  </a:lnTo>
                  <a:lnTo>
                    <a:pt x="109" y="91"/>
                  </a:lnTo>
                  <a:lnTo>
                    <a:pt x="106" y="91"/>
                  </a:lnTo>
                  <a:lnTo>
                    <a:pt x="102" y="91"/>
                  </a:lnTo>
                  <a:lnTo>
                    <a:pt x="100" y="92"/>
                  </a:lnTo>
                  <a:lnTo>
                    <a:pt x="94" y="91"/>
                  </a:lnTo>
                  <a:lnTo>
                    <a:pt x="90" y="86"/>
                  </a:lnTo>
                  <a:lnTo>
                    <a:pt x="90" y="80"/>
                  </a:lnTo>
                  <a:lnTo>
                    <a:pt x="92" y="74"/>
                  </a:lnTo>
                  <a:lnTo>
                    <a:pt x="97" y="69"/>
                  </a:lnTo>
                  <a:lnTo>
                    <a:pt x="99" y="67"/>
                  </a:lnTo>
                  <a:lnTo>
                    <a:pt x="100" y="66"/>
                  </a:lnTo>
                  <a:lnTo>
                    <a:pt x="102" y="65"/>
                  </a:lnTo>
                  <a:lnTo>
                    <a:pt x="104" y="64"/>
                  </a:lnTo>
                  <a:lnTo>
                    <a:pt x="106" y="62"/>
                  </a:lnTo>
                  <a:lnTo>
                    <a:pt x="106" y="61"/>
                  </a:lnTo>
                  <a:lnTo>
                    <a:pt x="106" y="61"/>
                  </a:lnTo>
                  <a:lnTo>
                    <a:pt x="105" y="61"/>
                  </a:lnTo>
                  <a:lnTo>
                    <a:pt x="104" y="60"/>
                  </a:lnTo>
                  <a:close/>
                  <a:moveTo>
                    <a:pt x="2940" y="0"/>
                  </a:moveTo>
                  <a:lnTo>
                    <a:pt x="2970" y="101"/>
                  </a:lnTo>
                  <a:lnTo>
                    <a:pt x="2995" y="204"/>
                  </a:lnTo>
                  <a:lnTo>
                    <a:pt x="3015" y="310"/>
                  </a:lnTo>
                  <a:lnTo>
                    <a:pt x="3029" y="417"/>
                  </a:lnTo>
                  <a:lnTo>
                    <a:pt x="3036" y="526"/>
                  </a:lnTo>
                  <a:lnTo>
                    <a:pt x="3021" y="536"/>
                  </a:lnTo>
                  <a:lnTo>
                    <a:pt x="3005" y="545"/>
                  </a:lnTo>
                  <a:lnTo>
                    <a:pt x="2944" y="587"/>
                  </a:lnTo>
                  <a:lnTo>
                    <a:pt x="2882" y="636"/>
                  </a:lnTo>
                  <a:lnTo>
                    <a:pt x="2817" y="689"/>
                  </a:lnTo>
                  <a:lnTo>
                    <a:pt x="2749" y="745"/>
                  </a:lnTo>
                  <a:lnTo>
                    <a:pt x="2678" y="804"/>
                  </a:lnTo>
                  <a:lnTo>
                    <a:pt x="2680" y="801"/>
                  </a:lnTo>
                  <a:lnTo>
                    <a:pt x="2680" y="801"/>
                  </a:lnTo>
                  <a:lnTo>
                    <a:pt x="2681" y="800"/>
                  </a:lnTo>
                  <a:lnTo>
                    <a:pt x="2681" y="797"/>
                  </a:lnTo>
                  <a:lnTo>
                    <a:pt x="2682" y="797"/>
                  </a:lnTo>
                  <a:lnTo>
                    <a:pt x="2682" y="796"/>
                  </a:lnTo>
                  <a:lnTo>
                    <a:pt x="2683" y="795"/>
                  </a:lnTo>
                  <a:lnTo>
                    <a:pt x="2685" y="792"/>
                  </a:lnTo>
                  <a:lnTo>
                    <a:pt x="2683" y="791"/>
                  </a:lnTo>
                  <a:lnTo>
                    <a:pt x="2683" y="790"/>
                  </a:lnTo>
                  <a:lnTo>
                    <a:pt x="2682" y="790"/>
                  </a:lnTo>
                  <a:lnTo>
                    <a:pt x="2681" y="791"/>
                  </a:lnTo>
                  <a:lnTo>
                    <a:pt x="2680" y="792"/>
                  </a:lnTo>
                  <a:lnTo>
                    <a:pt x="2680" y="792"/>
                  </a:lnTo>
                  <a:lnTo>
                    <a:pt x="2678" y="792"/>
                  </a:lnTo>
                  <a:lnTo>
                    <a:pt x="2674" y="800"/>
                  </a:lnTo>
                  <a:lnTo>
                    <a:pt x="2669" y="806"/>
                  </a:lnTo>
                  <a:lnTo>
                    <a:pt x="2664" y="811"/>
                  </a:lnTo>
                  <a:lnTo>
                    <a:pt x="2664" y="811"/>
                  </a:lnTo>
                  <a:lnTo>
                    <a:pt x="2662" y="814"/>
                  </a:lnTo>
                  <a:lnTo>
                    <a:pt x="2661" y="815"/>
                  </a:lnTo>
                  <a:lnTo>
                    <a:pt x="2661" y="817"/>
                  </a:lnTo>
                  <a:lnTo>
                    <a:pt x="2661" y="819"/>
                  </a:lnTo>
                  <a:lnTo>
                    <a:pt x="2656" y="821"/>
                  </a:lnTo>
                  <a:lnTo>
                    <a:pt x="2652" y="824"/>
                  </a:lnTo>
                  <a:lnTo>
                    <a:pt x="2647" y="827"/>
                  </a:lnTo>
                  <a:lnTo>
                    <a:pt x="2647" y="827"/>
                  </a:lnTo>
                  <a:lnTo>
                    <a:pt x="2645" y="829"/>
                  </a:lnTo>
                  <a:lnTo>
                    <a:pt x="2642" y="830"/>
                  </a:lnTo>
                  <a:lnTo>
                    <a:pt x="2642" y="830"/>
                  </a:lnTo>
                  <a:lnTo>
                    <a:pt x="2644" y="827"/>
                  </a:lnTo>
                  <a:lnTo>
                    <a:pt x="2644" y="825"/>
                  </a:lnTo>
                  <a:lnTo>
                    <a:pt x="2642" y="824"/>
                  </a:lnTo>
                  <a:lnTo>
                    <a:pt x="2642" y="821"/>
                  </a:lnTo>
                  <a:lnTo>
                    <a:pt x="2641" y="819"/>
                  </a:lnTo>
                  <a:lnTo>
                    <a:pt x="2641" y="816"/>
                  </a:lnTo>
                  <a:lnTo>
                    <a:pt x="2640" y="815"/>
                  </a:lnTo>
                  <a:lnTo>
                    <a:pt x="2639" y="812"/>
                  </a:lnTo>
                  <a:lnTo>
                    <a:pt x="2637" y="811"/>
                  </a:lnTo>
                  <a:lnTo>
                    <a:pt x="2636" y="810"/>
                  </a:lnTo>
                  <a:lnTo>
                    <a:pt x="2635" y="811"/>
                  </a:lnTo>
                  <a:lnTo>
                    <a:pt x="2629" y="821"/>
                  </a:lnTo>
                  <a:lnTo>
                    <a:pt x="2624" y="832"/>
                  </a:lnTo>
                  <a:lnTo>
                    <a:pt x="2622" y="836"/>
                  </a:lnTo>
                  <a:lnTo>
                    <a:pt x="2621" y="841"/>
                  </a:lnTo>
                  <a:lnTo>
                    <a:pt x="2620" y="846"/>
                  </a:lnTo>
                  <a:lnTo>
                    <a:pt x="2619" y="850"/>
                  </a:lnTo>
                  <a:lnTo>
                    <a:pt x="2602" y="862"/>
                  </a:lnTo>
                  <a:lnTo>
                    <a:pt x="2604" y="860"/>
                  </a:lnTo>
                  <a:lnTo>
                    <a:pt x="2604" y="857"/>
                  </a:lnTo>
                  <a:lnTo>
                    <a:pt x="2605" y="855"/>
                  </a:lnTo>
                  <a:lnTo>
                    <a:pt x="2606" y="851"/>
                  </a:lnTo>
                  <a:lnTo>
                    <a:pt x="2606" y="850"/>
                  </a:lnTo>
                  <a:lnTo>
                    <a:pt x="2528" y="906"/>
                  </a:lnTo>
                  <a:lnTo>
                    <a:pt x="2528" y="904"/>
                  </a:lnTo>
                  <a:lnTo>
                    <a:pt x="2528" y="902"/>
                  </a:lnTo>
                  <a:lnTo>
                    <a:pt x="2528" y="899"/>
                  </a:lnTo>
                  <a:lnTo>
                    <a:pt x="2527" y="897"/>
                  </a:lnTo>
                  <a:lnTo>
                    <a:pt x="2525" y="894"/>
                  </a:lnTo>
                  <a:lnTo>
                    <a:pt x="2523" y="894"/>
                  </a:lnTo>
                  <a:lnTo>
                    <a:pt x="2522" y="894"/>
                  </a:lnTo>
                  <a:lnTo>
                    <a:pt x="2520" y="893"/>
                  </a:lnTo>
                  <a:lnTo>
                    <a:pt x="2519" y="892"/>
                  </a:lnTo>
                  <a:lnTo>
                    <a:pt x="2518" y="889"/>
                  </a:lnTo>
                  <a:lnTo>
                    <a:pt x="2517" y="887"/>
                  </a:lnTo>
                  <a:lnTo>
                    <a:pt x="2515" y="885"/>
                  </a:lnTo>
                  <a:lnTo>
                    <a:pt x="2515" y="881"/>
                  </a:lnTo>
                  <a:lnTo>
                    <a:pt x="2514" y="877"/>
                  </a:lnTo>
                  <a:lnTo>
                    <a:pt x="2514" y="873"/>
                  </a:lnTo>
                  <a:lnTo>
                    <a:pt x="2513" y="871"/>
                  </a:lnTo>
                  <a:lnTo>
                    <a:pt x="2512" y="868"/>
                  </a:lnTo>
                  <a:lnTo>
                    <a:pt x="2510" y="868"/>
                  </a:lnTo>
                  <a:lnTo>
                    <a:pt x="2509" y="868"/>
                  </a:lnTo>
                  <a:lnTo>
                    <a:pt x="2507" y="870"/>
                  </a:lnTo>
                  <a:lnTo>
                    <a:pt x="2505" y="870"/>
                  </a:lnTo>
                  <a:lnTo>
                    <a:pt x="2503" y="871"/>
                  </a:lnTo>
                  <a:lnTo>
                    <a:pt x="2502" y="871"/>
                  </a:lnTo>
                  <a:lnTo>
                    <a:pt x="2499" y="872"/>
                  </a:lnTo>
                  <a:lnTo>
                    <a:pt x="2498" y="872"/>
                  </a:lnTo>
                  <a:lnTo>
                    <a:pt x="2495" y="871"/>
                  </a:lnTo>
                  <a:lnTo>
                    <a:pt x="2494" y="868"/>
                  </a:lnTo>
                  <a:lnTo>
                    <a:pt x="2492" y="866"/>
                  </a:lnTo>
                  <a:lnTo>
                    <a:pt x="2490" y="865"/>
                  </a:lnTo>
                  <a:lnTo>
                    <a:pt x="2490" y="863"/>
                  </a:lnTo>
                  <a:lnTo>
                    <a:pt x="2488" y="863"/>
                  </a:lnTo>
                  <a:lnTo>
                    <a:pt x="2487" y="863"/>
                  </a:lnTo>
                  <a:lnTo>
                    <a:pt x="2487" y="866"/>
                  </a:lnTo>
                  <a:lnTo>
                    <a:pt x="2487" y="867"/>
                  </a:lnTo>
                  <a:lnTo>
                    <a:pt x="2485" y="870"/>
                  </a:lnTo>
                  <a:lnTo>
                    <a:pt x="2485" y="872"/>
                  </a:lnTo>
                  <a:lnTo>
                    <a:pt x="2485" y="873"/>
                  </a:lnTo>
                  <a:lnTo>
                    <a:pt x="2488" y="876"/>
                  </a:lnTo>
                  <a:lnTo>
                    <a:pt x="2489" y="878"/>
                  </a:lnTo>
                  <a:lnTo>
                    <a:pt x="2490" y="882"/>
                  </a:lnTo>
                  <a:lnTo>
                    <a:pt x="2495" y="897"/>
                  </a:lnTo>
                  <a:lnTo>
                    <a:pt x="2499" y="913"/>
                  </a:lnTo>
                  <a:lnTo>
                    <a:pt x="2499" y="917"/>
                  </a:lnTo>
                  <a:lnTo>
                    <a:pt x="2499" y="921"/>
                  </a:lnTo>
                  <a:lnTo>
                    <a:pt x="2500" y="923"/>
                  </a:lnTo>
                  <a:lnTo>
                    <a:pt x="2472" y="916"/>
                  </a:lnTo>
                  <a:lnTo>
                    <a:pt x="2472" y="902"/>
                  </a:lnTo>
                  <a:lnTo>
                    <a:pt x="2470" y="889"/>
                  </a:lnTo>
                  <a:lnTo>
                    <a:pt x="2468" y="887"/>
                  </a:lnTo>
                  <a:lnTo>
                    <a:pt x="2467" y="886"/>
                  </a:lnTo>
                  <a:lnTo>
                    <a:pt x="2464" y="885"/>
                  </a:lnTo>
                  <a:lnTo>
                    <a:pt x="2460" y="883"/>
                  </a:lnTo>
                  <a:lnTo>
                    <a:pt x="2458" y="885"/>
                  </a:lnTo>
                  <a:lnTo>
                    <a:pt x="2456" y="885"/>
                  </a:lnTo>
                  <a:lnTo>
                    <a:pt x="2454" y="887"/>
                  </a:lnTo>
                  <a:lnTo>
                    <a:pt x="2452" y="891"/>
                  </a:lnTo>
                  <a:lnTo>
                    <a:pt x="2449" y="896"/>
                  </a:lnTo>
                  <a:lnTo>
                    <a:pt x="2447" y="899"/>
                  </a:lnTo>
                  <a:lnTo>
                    <a:pt x="2444" y="903"/>
                  </a:lnTo>
                  <a:lnTo>
                    <a:pt x="2441" y="908"/>
                  </a:lnTo>
                  <a:lnTo>
                    <a:pt x="2368" y="891"/>
                  </a:lnTo>
                  <a:lnTo>
                    <a:pt x="2368" y="891"/>
                  </a:lnTo>
                  <a:lnTo>
                    <a:pt x="2368" y="889"/>
                  </a:lnTo>
                  <a:lnTo>
                    <a:pt x="2370" y="882"/>
                  </a:lnTo>
                  <a:lnTo>
                    <a:pt x="2371" y="877"/>
                  </a:lnTo>
                  <a:lnTo>
                    <a:pt x="2372" y="871"/>
                  </a:lnTo>
                  <a:lnTo>
                    <a:pt x="2371" y="863"/>
                  </a:lnTo>
                  <a:lnTo>
                    <a:pt x="2371" y="861"/>
                  </a:lnTo>
                  <a:lnTo>
                    <a:pt x="2371" y="857"/>
                  </a:lnTo>
                  <a:lnTo>
                    <a:pt x="2370" y="855"/>
                  </a:lnTo>
                  <a:lnTo>
                    <a:pt x="2370" y="852"/>
                  </a:lnTo>
                  <a:lnTo>
                    <a:pt x="2368" y="850"/>
                  </a:lnTo>
                  <a:lnTo>
                    <a:pt x="2366" y="847"/>
                  </a:lnTo>
                  <a:lnTo>
                    <a:pt x="2366" y="847"/>
                  </a:lnTo>
                  <a:lnTo>
                    <a:pt x="2365" y="846"/>
                  </a:lnTo>
                  <a:lnTo>
                    <a:pt x="2363" y="843"/>
                  </a:lnTo>
                  <a:lnTo>
                    <a:pt x="2363" y="841"/>
                  </a:lnTo>
                  <a:lnTo>
                    <a:pt x="2363" y="840"/>
                  </a:lnTo>
                  <a:lnTo>
                    <a:pt x="2363" y="837"/>
                  </a:lnTo>
                  <a:lnTo>
                    <a:pt x="2363" y="835"/>
                  </a:lnTo>
                  <a:lnTo>
                    <a:pt x="2365" y="832"/>
                  </a:lnTo>
                  <a:lnTo>
                    <a:pt x="2365" y="830"/>
                  </a:lnTo>
                  <a:lnTo>
                    <a:pt x="2363" y="827"/>
                  </a:lnTo>
                  <a:lnTo>
                    <a:pt x="2360" y="824"/>
                  </a:lnTo>
                  <a:lnTo>
                    <a:pt x="2356" y="821"/>
                  </a:lnTo>
                  <a:lnTo>
                    <a:pt x="2352" y="819"/>
                  </a:lnTo>
                  <a:lnTo>
                    <a:pt x="2351" y="817"/>
                  </a:lnTo>
                  <a:lnTo>
                    <a:pt x="2348" y="817"/>
                  </a:lnTo>
                  <a:lnTo>
                    <a:pt x="2346" y="816"/>
                  </a:lnTo>
                  <a:lnTo>
                    <a:pt x="2345" y="815"/>
                  </a:lnTo>
                  <a:lnTo>
                    <a:pt x="2342" y="814"/>
                  </a:lnTo>
                  <a:lnTo>
                    <a:pt x="2341" y="811"/>
                  </a:lnTo>
                  <a:lnTo>
                    <a:pt x="2340" y="807"/>
                  </a:lnTo>
                  <a:lnTo>
                    <a:pt x="2340" y="804"/>
                  </a:lnTo>
                  <a:lnTo>
                    <a:pt x="2338" y="800"/>
                  </a:lnTo>
                  <a:lnTo>
                    <a:pt x="2338" y="797"/>
                  </a:lnTo>
                  <a:lnTo>
                    <a:pt x="2340" y="796"/>
                  </a:lnTo>
                  <a:lnTo>
                    <a:pt x="2341" y="795"/>
                  </a:lnTo>
                  <a:lnTo>
                    <a:pt x="2342" y="792"/>
                  </a:lnTo>
                  <a:lnTo>
                    <a:pt x="2343" y="791"/>
                  </a:lnTo>
                  <a:lnTo>
                    <a:pt x="2345" y="790"/>
                  </a:lnTo>
                  <a:lnTo>
                    <a:pt x="2346" y="789"/>
                  </a:lnTo>
                  <a:lnTo>
                    <a:pt x="2348" y="788"/>
                  </a:lnTo>
                  <a:lnTo>
                    <a:pt x="2350" y="788"/>
                  </a:lnTo>
                  <a:lnTo>
                    <a:pt x="2352" y="788"/>
                  </a:lnTo>
                  <a:lnTo>
                    <a:pt x="2353" y="789"/>
                  </a:lnTo>
                  <a:lnTo>
                    <a:pt x="2356" y="790"/>
                  </a:lnTo>
                  <a:lnTo>
                    <a:pt x="2357" y="791"/>
                  </a:lnTo>
                  <a:lnTo>
                    <a:pt x="2360" y="792"/>
                  </a:lnTo>
                  <a:lnTo>
                    <a:pt x="2362" y="792"/>
                  </a:lnTo>
                  <a:lnTo>
                    <a:pt x="2365" y="792"/>
                  </a:lnTo>
                  <a:lnTo>
                    <a:pt x="2366" y="792"/>
                  </a:lnTo>
                  <a:lnTo>
                    <a:pt x="2368" y="790"/>
                  </a:lnTo>
                  <a:lnTo>
                    <a:pt x="2370" y="788"/>
                  </a:lnTo>
                  <a:lnTo>
                    <a:pt x="2371" y="783"/>
                  </a:lnTo>
                  <a:lnTo>
                    <a:pt x="2370" y="776"/>
                  </a:lnTo>
                  <a:lnTo>
                    <a:pt x="2367" y="770"/>
                  </a:lnTo>
                  <a:lnTo>
                    <a:pt x="2366" y="765"/>
                  </a:lnTo>
                  <a:lnTo>
                    <a:pt x="2368" y="759"/>
                  </a:lnTo>
                  <a:lnTo>
                    <a:pt x="2370" y="758"/>
                  </a:lnTo>
                  <a:lnTo>
                    <a:pt x="2371" y="759"/>
                  </a:lnTo>
                  <a:lnTo>
                    <a:pt x="2373" y="760"/>
                  </a:lnTo>
                  <a:lnTo>
                    <a:pt x="2375" y="761"/>
                  </a:lnTo>
                  <a:lnTo>
                    <a:pt x="2376" y="761"/>
                  </a:lnTo>
                  <a:lnTo>
                    <a:pt x="2378" y="761"/>
                  </a:lnTo>
                  <a:lnTo>
                    <a:pt x="2380" y="761"/>
                  </a:lnTo>
                  <a:lnTo>
                    <a:pt x="2381" y="763"/>
                  </a:lnTo>
                  <a:lnTo>
                    <a:pt x="2381" y="764"/>
                  </a:lnTo>
                  <a:lnTo>
                    <a:pt x="2382" y="766"/>
                  </a:lnTo>
                  <a:lnTo>
                    <a:pt x="2383" y="768"/>
                  </a:lnTo>
                  <a:lnTo>
                    <a:pt x="2384" y="769"/>
                  </a:lnTo>
                  <a:lnTo>
                    <a:pt x="2386" y="770"/>
                  </a:lnTo>
                  <a:lnTo>
                    <a:pt x="2387" y="769"/>
                  </a:lnTo>
                  <a:lnTo>
                    <a:pt x="2389" y="766"/>
                  </a:lnTo>
                  <a:lnTo>
                    <a:pt x="2389" y="764"/>
                  </a:lnTo>
                  <a:lnTo>
                    <a:pt x="2389" y="761"/>
                  </a:lnTo>
                  <a:lnTo>
                    <a:pt x="2391" y="761"/>
                  </a:lnTo>
                  <a:lnTo>
                    <a:pt x="2392" y="760"/>
                  </a:lnTo>
                  <a:lnTo>
                    <a:pt x="2393" y="760"/>
                  </a:lnTo>
                  <a:lnTo>
                    <a:pt x="2394" y="759"/>
                  </a:lnTo>
                  <a:lnTo>
                    <a:pt x="2396" y="756"/>
                  </a:lnTo>
                  <a:lnTo>
                    <a:pt x="2397" y="754"/>
                  </a:lnTo>
                  <a:lnTo>
                    <a:pt x="2398" y="751"/>
                  </a:lnTo>
                  <a:lnTo>
                    <a:pt x="2399" y="748"/>
                  </a:lnTo>
                  <a:lnTo>
                    <a:pt x="2399" y="746"/>
                  </a:lnTo>
                  <a:lnTo>
                    <a:pt x="2401" y="743"/>
                  </a:lnTo>
                  <a:lnTo>
                    <a:pt x="2401" y="740"/>
                  </a:lnTo>
                  <a:lnTo>
                    <a:pt x="2401" y="737"/>
                  </a:lnTo>
                  <a:lnTo>
                    <a:pt x="2401" y="735"/>
                  </a:lnTo>
                  <a:lnTo>
                    <a:pt x="2402" y="733"/>
                  </a:lnTo>
                  <a:lnTo>
                    <a:pt x="2403" y="729"/>
                  </a:lnTo>
                  <a:lnTo>
                    <a:pt x="2404" y="727"/>
                  </a:lnTo>
                  <a:lnTo>
                    <a:pt x="2404" y="723"/>
                  </a:lnTo>
                  <a:lnTo>
                    <a:pt x="2404" y="720"/>
                  </a:lnTo>
                  <a:lnTo>
                    <a:pt x="2406" y="718"/>
                  </a:lnTo>
                  <a:lnTo>
                    <a:pt x="2407" y="718"/>
                  </a:lnTo>
                  <a:lnTo>
                    <a:pt x="2407" y="719"/>
                  </a:lnTo>
                  <a:lnTo>
                    <a:pt x="2408" y="720"/>
                  </a:lnTo>
                  <a:lnTo>
                    <a:pt x="2408" y="720"/>
                  </a:lnTo>
                  <a:lnTo>
                    <a:pt x="2409" y="722"/>
                  </a:lnTo>
                  <a:lnTo>
                    <a:pt x="2409" y="723"/>
                  </a:lnTo>
                  <a:lnTo>
                    <a:pt x="2411" y="722"/>
                  </a:lnTo>
                  <a:lnTo>
                    <a:pt x="2411" y="720"/>
                  </a:lnTo>
                  <a:lnTo>
                    <a:pt x="2412" y="719"/>
                  </a:lnTo>
                  <a:lnTo>
                    <a:pt x="2413" y="718"/>
                  </a:lnTo>
                  <a:lnTo>
                    <a:pt x="2416" y="717"/>
                  </a:lnTo>
                  <a:lnTo>
                    <a:pt x="2416" y="717"/>
                  </a:lnTo>
                  <a:lnTo>
                    <a:pt x="2417" y="715"/>
                  </a:lnTo>
                  <a:lnTo>
                    <a:pt x="2418" y="715"/>
                  </a:lnTo>
                  <a:lnTo>
                    <a:pt x="2421" y="714"/>
                  </a:lnTo>
                  <a:lnTo>
                    <a:pt x="2421" y="710"/>
                  </a:lnTo>
                  <a:lnTo>
                    <a:pt x="2421" y="707"/>
                  </a:lnTo>
                  <a:lnTo>
                    <a:pt x="2423" y="704"/>
                  </a:lnTo>
                  <a:lnTo>
                    <a:pt x="2426" y="703"/>
                  </a:lnTo>
                  <a:lnTo>
                    <a:pt x="2426" y="700"/>
                  </a:lnTo>
                  <a:lnTo>
                    <a:pt x="2427" y="699"/>
                  </a:lnTo>
                  <a:lnTo>
                    <a:pt x="2426" y="697"/>
                  </a:lnTo>
                  <a:lnTo>
                    <a:pt x="2426" y="694"/>
                  </a:lnTo>
                  <a:lnTo>
                    <a:pt x="2426" y="692"/>
                  </a:lnTo>
                  <a:lnTo>
                    <a:pt x="2427" y="689"/>
                  </a:lnTo>
                  <a:lnTo>
                    <a:pt x="2428" y="686"/>
                  </a:lnTo>
                  <a:lnTo>
                    <a:pt x="2428" y="683"/>
                  </a:lnTo>
                  <a:lnTo>
                    <a:pt x="2429" y="679"/>
                  </a:lnTo>
                  <a:lnTo>
                    <a:pt x="2431" y="676"/>
                  </a:lnTo>
                  <a:lnTo>
                    <a:pt x="2432" y="671"/>
                  </a:lnTo>
                  <a:lnTo>
                    <a:pt x="2433" y="666"/>
                  </a:lnTo>
                  <a:lnTo>
                    <a:pt x="2433" y="659"/>
                  </a:lnTo>
                  <a:lnTo>
                    <a:pt x="2436" y="658"/>
                  </a:lnTo>
                  <a:lnTo>
                    <a:pt x="2439" y="657"/>
                  </a:lnTo>
                  <a:lnTo>
                    <a:pt x="2442" y="656"/>
                  </a:lnTo>
                  <a:lnTo>
                    <a:pt x="2444" y="654"/>
                  </a:lnTo>
                  <a:lnTo>
                    <a:pt x="2446" y="653"/>
                  </a:lnTo>
                  <a:lnTo>
                    <a:pt x="2447" y="653"/>
                  </a:lnTo>
                  <a:lnTo>
                    <a:pt x="2449" y="653"/>
                  </a:lnTo>
                  <a:lnTo>
                    <a:pt x="2451" y="652"/>
                  </a:lnTo>
                  <a:lnTo>
                    <a:pt x="2452" y="649"/>
                  </a:lnTo>
                  <a:lnTo>
                    <a:pt x="2453" y="647"/>
                  </a:lnTo>
                  <a:lnTo>
                    <a:pt x="2454" y="646"/>
                  </a:lnTo>
                  <a:lnTo>
                    <a:pt x="2456" y="645"/>
                  </a:lnTo>
                  <a:lnTo>
                    <a:pt x="2457" y="645"/>
                  </a:lnTo>
                  <a:lnTo>
                    <a:pt x="2459" y="645"/>
                  </a:lnTo>
                  <a:lnTo>
                    <a:pt x="2462" y="645"/>
                  </a:lnTo>
                  <a:lnTo>
                    <a:pt x="2463" y="645"/>
                  </a:lnTo>
                  <a:lnTo>
                    <a:pt x="2464" y="645"/>
                  </a:lnTo>
                  <a:lnTo>
                    <a:pt x="2464" y="645"/>
                  </a:lnTo>
                  <a:lnTo>
                    <a:pt x="2464" y="642"/>
                  </a:lnTo>
                  <a:lnTo>
                    <a:pt x="2467" y="637"/>
                  </a:lnTo>
                  <a:lnTo>
                    <a:pt x="2468" y="631"/>
                  </a:lnTo>
                  <a:lnTo>
                    <a:pt x="2468" y="626"/>
                  </a:lnTo>
                  <a:lnTo>
                    <a:pt x="2468" y="611"/>
                  </a:lnTo>
                  <a:lnTo>
                    <a:pt x="2467" y="608"/>
                  </a:lnTo>
                  <a:lnTo>
                    <a:pt x="2467" y="606"/>
                  </a:lnTo>
                  <a:lnTo>
                    <a:pt x="2465" y="602"/>
                  </a:lnTo>
                  <a:lnTo>
                    <a:pt x="2465" y="600"/>
                  </a:lnTo>
                  <a:lnTo>
                    <a:pt x="2464" y="597"/>
                  </a:lnTo>
                  <a:lnTo>
                    <a:pt x="2463" y="595"/>
                  </a:lnTo>
                  <a:lnTo>
                    <a:pt x="2463" y="592"/>
                  </a:lnTo>
                  <a:lnTo>
                    <a:pt x="2462" y="589"/>
                  </a:lnTo>
                  <a:lnTo>
                    <a:pt x="2462" y="585"/>
                  </a:lnTo>
                  <a:lnTo>
                    <a:pt x="2462" y="576"/>
                  </a:lnTo>
                  <a:lnTo>
                    <a:pt x="2460" y="574"/>
                  </a:lnTo>
                  <a:lnTo>
                    <a:pt x="2460" y="571"/>
                  </a:lnTo>
                  <a:lnTo>
                    <a:pt x="2459" y="567"/>
                  </a:lnTo>
                  <a:lnTo>
                    <a:pt x="2459" y="564"/>
                  </a:lnTo>
                  <a:lnTo>
                    <a:pt x="2459" y="555"/>
                  </a:lnTo>
                  <a:lnTo>
                    <a:pt x="2462" y="546"/>
                  </a:lnTo>
                  <a:lnTo>
                    <a:pt x="2464" y="538"/>
                  </a:lnTo>
                  <a:lnTo>
                    <a:pt x="2467" y="535"/>
                  </a:lnTo>
                  <a:lnTo>
                    <a:pt x="2468" y="534"/>
                  </a:lnTo>
                  <a:lnTo>
                    <a:pt x="2469" y="534"/>
                  </a:lnTo>
                  <a:lnTo>
                    <a:pt x="2470" y="535"/>
                  </a:lnTo>
                  <a:lnTo>
                    <a:pt x="2473" y="535"/>
                  </a:lnTo>
                  <a:lnTo>
                    <a:pt x="2474" y="533"/>
                  </a:lnTo>
                  <a:lnTo>
                    <a:pt x="2475" y="530"/>
                  </a:lnTo>
                  <a:lnTo>
                    <a:pt x="2478" y="526"/>
                  </a:lnTo>
                  <a:lnTo>
                    <a:pt x="2479" y="526"/>
                  </a:lnTo>
                  <a:lnTo>
                    <a:pt x="2479" y="528"/>
                  </a:lnTo>
                  <a:lnTo>
                    <a:pt x="2480" y="529"/>
                  </a:lnTo>
                  <a:lnTo>
                    <a:pt x="2480" y="531"/>
                  </a:lnTo>
                  <a:lnTo>
                    <a:pt x="2480" y="534"/>
                  </a:lnTo>
                  <a:lnTo>
                    <a:pt x="2480" y="536"/>
                  </a:lnTo>
                  <a:lnTo>
                    <a:pt x="2480" y="538"/>
                  </a:lnTo>
                  <a:lnTo>
                    <a:pt x="2480" y="569"/>
                  </a:lnTo>
                  <a:lnTo>
                    <a:pt x="2480" y="569"/>
                  </a:lnTo>
                  <a:lnTo>
                    <a:pt x="2479" y="570"/>
                  </a:lnTo>
                  <a:lnTo>
                    <a:pt x="2478" y="572"/>
                  </a:lnTo>
                  <a:lnTo>
                    <a:pt x="2478" y="574"/>
                  </a:lnTo>
                  <a:lnTo>
                    <a:pt x="2478" y="592"/>
                  </a:lnTo>
                  <a:lnTo>
                    <a:pt x="2478" y="596"/>
                  </a:lnTo>
                  <a:lnTo>
                    <a:pt x="2477" y="600"/>
                  </a:lnTo>
                  <a:lnTo>
                    <a:pt x="2477" y="603"/>
                  </a:lnTo>
                  <a:lnTo>
                    <a:pt x="2478" y="607"/>
                  </a:lnTo>
                  <a:lnTo>
                    <a:pt x="2478" y="613"/>
                  </a:lnTo>
                  <a:lnTo>
                    <a:pt x="2479" y="618"/>
                  </a:lnTo>
                  <a:lnTo>
                    <a:pt x="2480" y="623"/>
                  </a:lnTo>
                  <a:lnTo>
                    <a:pt x="2482" y="627"/>
                  </a:lnTo>
                  <a:lnTo>
                    <a:pt x="2483" y="632"/>
                  </a:lnTo>
                  <a:lnTo>
                    <a:pt x="2484" y="635"/>
                  </a:lnTo>
                  <a:lnTo>
                    <a:pt x="2485" y="637"/>
                  </a:lnTo>
                  <a:lnTo>
                    <a:pt x="2487" y="638"/>
                  </a:lnTo>
                  <a:lnTo>
                    <a:pt x="2489" y="638"/>
                  </a:lnTo>
                  <a:lnTo>
                    <a:pt x="2490" y="637"/>
                  </a:lnTo>
                  <a:lnTo>
                    <a:pt x="2493" y="636"/>
                  </a:lnTo>
                  <a:lnTo>
                    <a:pt x="2494" y="635"/>
                  </a:lnTo>
                  <a:lnTo>
                    <a:pt x="2495" y="633"/>
                  </a:lnTo>
                  <a:lnTo>
                    <a:pt x="2498" y="632"/>
                  </a:lnTo>
                  <a:lnTo>
                    <a:pt x="2498" y="631"/>
                  </a:lnTo>
                  <a:lnTo>
                    <a:pt x="2499" y="628"/>
                  </a:lnTo>
                  <a:lnTo>
                    <a:pt x="2499" y="627"/>
                  </a:lnTo>
                  <a:lnTo>
                    <a:pt x="2499" y="626"/>
                  </a:lnTo>
                  <a:lnTo>
                    <a:pt x="2500" y="625"/>
                  </a:lnTo>
                  <a:lnTo>
                    <a:pt x="2502" y="625"/>
                  </a:lnTo>
                  <a:lnTo>
                    <a:pt x="2503" y="625"/>
                  </a:lnTo>
                  <a:lnTo>
                    <a:pt x="2504" y="623"/>
                  </a:lnTo>
                  <a:lnTo>
                    <a:pt x="2504" y="622"/>
                  </a:lnTo>
                  <a:lnTo>
                    <a:pt x="2504" y="621"/>
                  </a:lnTo>
                  <a:lnTo>
                    <a:pt x="2505" y="620"/>
                  </a:lnTo>
                  <a:lnTo>
                    <a:pt x="2505" y="618"/>
                  </a:lnTo>
                  <a:lnTo>
                    <a:pt x="2507" y="618"/>
                  </a:lnTo>
                  <a:lnTo>
                    <a:pt x="2507" y="621"/>
                  </a:lnTo>
                  <a:lnTo>
                    <a:pt x="2507" y="623"/>
                  </a:lnTo>
                  <a:lnTo>
                    <a:pt x="2508" y="626"/>
                  </a:lnTo>
                  <a:lnTo>
                    <a:pt x="2509" y="628"/>
                  </a:lnTo>
                  <a:lnTo>
                    <a:pt x="2509" y="632"/>
                  </a:lnTo>
                  <a:lnTo>
                    <a:pt x="2509" y="636"/>
                  </a:lnTo>
                  <a:lnTo>
                    <a:pt x="2510" y="638"/>
                  </a:lnTo>
                  <a:lnTo>
                    <a:pt x="2512" y="642"/>
                  </a:lnTo>
                  <a:lnTo>
                    <a:pt x="2513" y="645"/>
                  </a:lnTo>
                  <a:lnTo>
                    <a:pt x="2514" y="645"/>
                  </a:lnTo>
                  <a:lnTo>
                    <a:pt x="2515" y="645"/>
                  </a:lnTo>
                  <a:lnTo>
                    <a:pt x="2515" y="645"/>
                  </a:lnTo>
                  <a:lnTo>
                    <a:pt x="2515" y="643"/>
                  </a:lnTo>
                  <a:lnTo>
                    <a:pt x="2515" y="641"/>
                  </a:lnTo>
                  <a:lnTo>
                    <a:pt x="2515" y="638"/>
                  </a:lnTo>
                  <a:lnTo>
                    <a:pt x="2517" y="637"/>
                  </a:lnTo>
                  <a:lnTo>
                    <a:pt x="2517" y="635"/>
                  </a:lnTo>
                  <a:lnTo>
                    <a:pt x="2517" y="633"/>
                  </a:lnTo>
                  <a:lnTo>
                    <a:pt x="2518" y="635"/>
                  </a:lnTo>
                  <a:lnTo>
                    <a:pt x="2519" y="635"/>
                  </a:lnTo>
                  <a:lnTo>
                    <a:pt x="2522" y="636"/>
                  </a:lnTo>
                  <a:lnTo>
                    <a:pt x="2523" y="636"/>
                  </a:lnTo>
                  <a:lnTo>
                    <a:pt x="2524" y="636"/>
                  </a:lnTo>
                  <a:lnTo>
                    <a:pt x="2525" y="633"/>
                  </a:lnTo>
                  <a:lnTo>
                    <a:pt x="2527" y="631"/>
                  </a:lnTo>
                  <a:lnTo>
                    <a:pt x="2527" y="630"/>
                  </a:lnTo>
                  <a:lnTo>
                    <a:pt x="2528" y="628"/>
                  </a:lnTo>
                  <a:lnTo>
                    <a:pt x="2529" y="627"/>
                  </a:lnTo>
                  <a:lnTo>
                    <a:pt x="2530" y="626"/>
                  </a:lnTo>
                  <a:lnTo>
                    <a:pt x="2531" y="623"/>
                  </a:lnTo>
                  <a:lnTo>
                    <a:pt x="2533" y="622"/>
                  </a:lnTo>
                  <a:lnTo>
                    <a:pt x="2533" y="620"/>
                  </a:lnTo>
                  <a:lnTo>
                    <a:pt x="2534" y="618"/>
                  </a:lnTo>
                  <a:lnTo>
                    <a:pt x="2535" y="616"/>
                  </a:lnTo>
                  <a:lnTo>
                    <a:pt x="2538" y="613"/>
                  </a:lnTo>
                  <a:lnTo>
                    <a:pt x="2539" y="611"/>
                  </a:lnTo>
                  <a:lnTo>
                    <a:pt x="2541" y="608"/>
                  </a:lnTo>
                  <a:lnTo>
                    <a:pt x="2543" y="607"/>
                  </a:lnTo>
                  <a:lnTo>
                    <a:pt x="2544" y="608"/>
                  </a:lnTo>
                  <a:lnTo>
                    <a:pt x="2544" y="608"/>
                  </a:lnTo>
                  <a:lnTo>
                    <a:pt x="2545" y="608"/>
                  </a:lnTo>
                  <a:lnTo>
                    <a:pt x="2545" y="611"/>
                  </a:lnTo>
                  <a:lnTo>
                    <a:pt x="2546" y="611"/>
                  </a:lnTo>
                  <a:lnTo>
                    <a:pt x="2548" y="612"/>
                  </a:lnTo>
                  <a:lnTo>
                    <a:pt x="2548" y="613"/>
                  </a:lnTo>
                  <a:lnTo>
                    <a:pt x="2549" y="616"/>
                  </a:lnTo>
                  <a:lnTo>
                    <a:pt x="2550" y="617"/>
                  </a:lnTo>
                  <a:lnTo>
                    <a:pt x="2550" y="620"/>
                  </a:lnTo>
                  <a:lnTo>
                    <a:pt x="2551" y="621"/>
                  </a:lnTo>
                  <a:lnTo>
                    <a:pt x="2553" y="623"/>
                  </a:lnTo>
                  <a:lnTo>
                    <a:pt x="2554" y="623"/>
                  </a:lnTo>
                  <a:lnTo>
                    <a:pt x="2555" y="623"/>
                  </a:lnTo>
                  <a:lnTo>
                    <a:pt x="2556" y="621"/>
                  </a:lnTo>
                  <a:lnTo>
                    <a:pt x="2556" y="620"/>
                  </a:lnTo>
                  <a:lnTo>
                    <a:pt x="2558" y="617"/>
                  </a:lnTo>
                  <a:lnTo>
                    <a:pt x="2558" y="615"/>
                  </a:lnTo>
                  <a:lnTo>
                    <a:pt x="2559" y="612"/>
                  </a:lnTo>
                  <a:lnTo>
                    <a:pt x="2560" y="611"/>
                  </a:lnTo>
                  <a:lnTo>
                    <a:pt x="2561" y="611"/>
                  </a:lnTo>
                  <a:lnTo>
                    <a:pt x="2565" y="606"/>
                  </a:lnTo>
                  <a:lnTo>
                    <a:pt x="2568" y="597"/>
                  </a:lnTo>
                  <a:lnTo>
                    <a:pt x="2566" y="590"/>
                  </a:lnTo>
                  <a:lnTo>
                    <a:pt x="2565" y="586"/>
                  </a:lnTo>
                  <a:lnTo>
                    <a:pt x="2565" y="582"/>
                  </a:lnTo>
                  <a:lnTo>
                    <a:pt x="2566" y="577"/>
                  </a:lnTo>
                  <a:lnTo>
                    <a:pt x="2566" y="574"/>
                  </a:lnTo>
                  <a:lnTo>
                    <a:pt x="2566" y="559"/>
                  </a:lnTo>
                  <a:lnTo>
                    <a:pt x="2568" y="552"/>
                  </a:lnTo>
                  <a:lnTo>
                    <a:pt x="2569" y="547"/>
                  </a:lnTo>
                  <a:lnTo>
                    <a:pt x="2569" y="543"/>
                  </a:lnTo>
                  <a:lnTo>
                    <a:pt x="2569" y="539"/>
                  </a:lnTo>
                  <a:lnTo>
                    <a:pt x="2569" y="536"/>
                  </a:lnTo>
                  <a:lnTo>
                    <a:pt x="2570" y="535"/>
                  </a:lnTo>
                  <a:lnTo>
                    <a:pt x="2570" y="534"/>
                  </a:lnTo>
                  <a:lnTo>
                    <a:pt x="2571" y="533"/>
                  </a:lnTo>
                  <a:lnTo>
                    <a:pt x="2574" y="531"/>
                  </a:lnTo>
                  <a:lnTo>
                    <a:pt x="2575" y="530"/>
                  </a:lnTo>
                  <a:lnTo>
                    <a:pt x="2576" y="531"/>
                  </a:lnTo>
                  <a:lnTo>
                    <a:pt x="2578" y="534"/>
                  </a:lnTo>
                  <a:lnTo>
                    <a:pt x="2579" y="536"/>
                  </a:lnTo>
                  <a:lnTo>
                    <a:pt x="2580" y="539"/>
                  </a:lnTo>
                  <a:lnTo>
                    <a:pt x="2583" y="543"/>
                  </a:lnTo>
                  <a:lnTo>
                    <a:pt x="2584" y="545"/>
                  </a:lnTo>
                  <a:lnTo>
                    <a:pt x="2585" y="547"/>
                  </a:lnTo>
                  <a:lnTo>
                    <a:pt x="2586" y="550"/>
                  </a:lnTo>
                  <a:lnTo>
                    <a:pt x="2588" y="550"/>
                  </a:lnTo>
                  <a:lnTo>
                    <a:pt x="2589" y="550"/>
                  </a:lnTo>
                  <a:lnTo>
                    <a:pt x="2589" y="549"/>
                  </a:lnTo>
                  <a:lnTo>
                    <a:pt x="2590" y="546"/>
                  </a:lnTo>
                  <a:lnTo>
                    <a:pt x="2590" y="543"/>
                  </a:lnTo>
                  <a:lnTo>
                    <a:pt x="2591" y="535"/>
                  </a:lnTo>
                  <a:lnTo>
                    <a:pt x="2591" y="526"/>
                  </a:lnTo>
                  <a:lnTo>
                    <a:pt x="2590" y="516"/>
                  </a:lnTo>
                  <a:lnTo>
                    <a:pt x="2589" y="515"/>
                  </a:lnTo>
                  <a:lnTo>
                    <a:pt x="2589" y="514"/>
                  </a:lnTo>
                  <a:lnTo>
                    <a:pt x="2588" y="515"/>
                  </a:lnTo>
                  <a:lnTo>
                    <a:pt x="2586" y="515"/>
                  </a:lnTo>
                  <a:lnTo>
                    <a:pt x="2586" y="516"/>
                  </a:lnTo>
                  <a:lnTo>
                    <a:pt x="2585" y="516"/>
                  </a:lnTo>
                  <a:lnTo>
                    <a:pt x="2583" y="518"/>
                  </a:lnTo>
                  <a:lnTo>
                    <a:pt x="2580" y="519"/>
                  </a:lnTo>
                  <a:lnTo>
                    <a:pt x="2576" y="518"/>
                  </a:lnTo>
                  <a:lnTo>
                    <a:pt x="2575" y="516"/>
                  </a:lnTo>
                  <a:lnTo>
                    <a:pt x="2573" y="514"/>
                  </a:lnTo>
                  <a:lnTo>
                    <a:pt x="2571" y="510"/>
                  </a:lnTo>
                  <a:lnTo>
                    <a:pt x="2571" y="506"/>
                  </a:lnTo>
                  <a:lnTo>
                    <a:pt x="2573" y="503"/>
                  </a:lnTo>
                  <a:lnTo>
                    <a:pt x="2575" y="498"/>
                  </a:lnTo>
                  <a:lnTo>
                    <a:pt x="2574" y="497"/>
                  </a:lnTo>
                  <a:lnTo>
                    <a:pt x="2574" y="493"/>
                  </a:lnTo>
                  <a:lnTo>
                    <a:pt x="2574" y="489"/>
                  </a:lnTo>
                  <a:lnTo>
                    <a:pt x="2575" y="485"/>
                  </a:lnTo>
                  <a:lnTo>
                    <a:pt x="2575" y="483"/>
                  </a:lnTo>
                  <a:lnTo>
                    <a:pt x="2575" y="483"/>
                  </a:lnTo>
                  <a:lnTo>
                    <a:pt x="2576" y="483"/>
                  </a:lnTo>
                  <a:lnTo>
                    <a:pt x="2578" y="483"/>
                  </a:lnTo>
                  <a:lnTo>
                    <a:pt x="2579" y="484"/>
                  </a:lnTo>
                  <a:lnTo>
                    <a:pt x="2580" y="485"/>
                  </a:lnTo>
                  <a:lnTo>
                    <a:pt x="2583" y="484"/>
                  </a:lnTo>
                  <a:lnTo>
                    <a:pt x="2584" y="483"/>
                  </a:lnTo>
                  <a:lnTo>
                    <a:pt x="2585" y="480"/>
                  </a:lnTo>
                  <a:lnTo>
                    <a:pt x="2586" y="478"/>
                  </a:lnTo>
                  <a:lnTo>
                    <a:pt x="2588" y="475"/>
                  </a:lnTo>
                  <a:lnTo>
                    <a:pt x="2589" y="475"/>
                  </a:lnTo>
                  <a:lnTo>
                    <a:pt x="2590" y="475"/>
                  </a:lnTo>
                  <a:lnTo>
                    <a:pt x="2593" y="475"/>
                  </a:lnTo>
                  <a:lnTo>
                    <a:pt x="2595" y="474"/>
                  </a:lnTo>
                  <a:lnTo>
                    <a:pt x="2598" y="473"/>
                  </a:lnTo>
                  <a:lnTo>
                    <a:pt x="2600" y="472"/>
                  </a:lnTo>
                  <a:lnTo>
                    <a:pt x="2602" y="474"/>
                  </a:lnTo>
                  <a:lnTo>
                    <a:pt x="2604" y="475"/>
                  </a:lnTo>
                  <a:lnTo>
                    <a:pt x="2605" y="477"/>
                  </a:lnTo>
                  <a:lnTo>
                    <a:pt x="2606" y="478"/>
                  </a:lnTo>
                  <a:lnTo>
                    <a:pt x="2607" y="479"/>
                  </a:lnTo>
                  <a:lnTo>
                    <a:pt x="2610" y="478"/>
                  </a:lnTo>
                  <a:lnTo>
                    <a:pt x="2610" y="477"/>
                  </a:lnTo>
                  <a:lnTo>
                    <a:pt x="2611" y="475"/>
                  </a:lnTo>
                  <a:lnTo>
                    <a:pt x="2612" y="473"/>
                  </a:lnTo>
                  <a:lnTo>
                    <a:pt x="2614" y="472"/>
                  </a:lnTo>
                  <a:lnTo>
                    <a:pt x="2615" y="472"/>
                  </a:lnTo>
                  <a:lnTo>
                    <a:pt x="2616" y="469"/>
                  </a:lnTo>
                  <a:lnTo>
                    <a:pt x="2617" y="468"/>
                  </a:lnTo>
                  <a:lnTo>
                    <a:pt x="2619" y="468"/>
                  </a:lnTo>
                  <a:lnTo>
                    <a:pt x="2620" y="468"/>
                  </a:lnTo>
                  <a:lnTo>
                    <a:pt x="2621" y="468"/>
                  </a:lnTo>
                  <a:lnTo>
                    <a:pt x="2622" y="469"/>
                  </a:lnTo>
                  <a:lnTo>
                    <a:pt x="2624" y="469"/>
                  </a:lnTo>
                  <a:lnTo>
                    <a:pt x="2625" y="469"/>
                  </a:lnTo>
                  <a:lnTo>
                    <a:pt x="2625" y="469"/>
                  </a:lnTo>
                  <a:lnTo>
                    <a:pt x="2626" y="468"/>
                  </a:lnTo>
                  <a:lnTo>
                    <a:pt x="2626" y="467"/>
                  </a:lnTo>
                  <a:lnTo>
                    <a:pt x="2626" y="464"/>
                  </a:lnTo>
                  <a:lnTo>
                    <a:pt x="2626" y="463"/>
                  </a:lnTo>
                  <a:lnTo>
                    <a:pt x="2625" y="462"/>
                  </a:lnTo>
                  <a:lnTo>
                    <a:pt x="2625" y="462"/>
                  </a:lnTo>
                  <a:lnTo>
                    <a:pt x="2624" y="462"/>
                  </a:lnTo>
                  <a:lnTo>
                    <a:pt x="2622" y="462"/>
                  </a:lnTo>
                  <a:lnTo>
                    <a:pt x="2622" y="460"/>
                  </a:lnTo>
                  <a:lnTo>
                    <a:pt x="2621" y="458"/>
                  </a:lnTo>
                  <a:lnTo>
                    <a:pt x="2620" y="457"/>
                  </a:lnTo>
                  <a:lnTo>
                    <a:pt x="2619" y="457"/>
                  </a:lnTo>
                  <a:lnTo>
                    <a:pt x="2617" y="454"/>
                  </a:lnTo>
                  <a:lnTo>
                    <a:pt x="2617" y="454"/>
                  </a:lnTo>
                  <a:lnTo>
                    <a:pt x="2616" y="454"/>
                  </a:lnTo>
                  <a:lnTo>
                    <a:pt x="2616" y="457"/>
                  </a:lnTo>
                  <a:lnTo>
                    <a:pt x="2616" y="459"/>
                  </a:lnTo>
                  <a:lnTo>
                    <a:pt x="2614" y="460"/>
                  </a:lnTo>
                  <a:lnTo>
                    <a:pt x="2611" y="462"/>
                  </a:lnTo>
                  <a:lnTo>
                    <a:pt x="2611" y="462"/>
                  </a:lnTo>
                  <a:lnTo>
                    <a:pt x="2609" y="462"/>
                  </a:lnTo>
                  <a:lnTo>
                    <a:pt x="2606" y="462"/>
                  </a:lnTo>
                  <a:lnTo>
                    <a:pt x="2602" y="460"/>
                  </a:lnTo>
                  <a:lnTo>
                    <a:pt x="2600" y="459"/>
                  </a:lnTo>
                  <a:lnTo>
                    <a:pt x="2598" y="460"/>
                  </a:lnTo>
                  <a:lnTo>
                    <a:pt x="2595" y="462"/>
                  </a:lnTo>
                  <a:lnTo>
                    <a:pt x="2593" y="462"/>
                  </a:lnTo>
                  <a:lnTo>
                    <a:pt x="2591" y="460"/>
                  </a:lnTo>
                  <a:lnTo>
                    <a:pt x="2591" y="459"/>
                  </a:lnTo>
                  <a:lnTo>
                    <a:pt x="2590" y="457"/>
                  </a:lnTo>
                  <a:lnTo>
                    <a:pt x="2590" y="457"/>
                  </a:lnTo>
                  <a:lnTo>
                    <a:pt x="2589" y="455"/>
                  </a:lnTo>
                  <a:lnTo>
                    <a:pt x="2588" y="457"/>
                  </a:lnTo>
                  <a:lnTo>
                    <a:pt x="2586" y="457"/>
                  </a:lnTo>
                  <a:lnTo>
                    <a:pt x="2585" y="459"/>
                  </a:lnTo>
                  <a:lnTo>
                    <a:pt x="2585" y="460"/>
                  </a:lnTo>
                  <a:lnTo>
                    <a:pt x="2584" y="463"/>
                  </a:lnTo>
                  <a:lnTo>
                    <a:pt x="2583" y="464"/>
                  </a:lnTo>
                  <a:lnTo>
                    <a:pt x="2580" y="467"/>
                  </a:lnTo>
                  <a:lnTo>
                    <a:pt x="2578" y="467"/>
                  </a:lnTo>
                  <a:lnTo>
                    <a:pt x="2575" y="467"/>
                  </a:lnTo>
                  <a:lnTo>
                    <a:pt x="2574" y="469"/>
                  </a:lnTo>
                  <a:lnTo>
                    <a:pt x="2571" y="472"/>
                  </a:lnTo>
                  <a:lnTo>
                    <a:pt x="2569" y="472"/>
                  </a:lnTo>
                  <a:lnTo>
                    <a:pt x="2569" y="467"/>
                  </a:lnTo>
                  <a:lnTo>
                    <a:pt x="2570" y="467"/>
                  </a:lnTo>
                  <a:lnTo>
                    <a:pt x="2570" y="467"/>
                  </a:lnTo>
                  <a:lnTo>
                    <a:pt x="2571" y="465"/>
                  </a:lnTo>
                  <a:lnTo>
                    <a:pt x="2571" y="464"/>
                  </a:lnTo>
                  <a:lnTo>
                    <a:pt x="2574" y="464"/>
                  </a:lnTo>
                  <a:lnTo>
                    <a:pt x="2574" y="463"/>
                  </a:lnTo>
                  <a:lnTo>
                    <a:pt x="2574" y="460"/>
                  </a:lnTo>
                  <a:lnTo>
                    <a:pt x="2571" y="457"/>
                  </a:lnTo>
                  <a:lnTo>
                    <a:pt x="2571" y="453"/>
                  </a:lnTo>
                  <a:lnTo>
                    <a:pt x="2570" y="450"/>
                  </a:lnTo>
                  <a:lnTo>
                    <a:pt x="2569" y="448"/>
                  </a:lnTo>
                  <a:lnTo>
                    <a:pt x="2568" y="446"/>
                  </a:lnTo>
                  <a:lnTo>
                    <a:pt x="2565" y="443"/>
                  </a:lnTo>
                  <a:lnTo>
                    <a:pt x="2564" y="441"/>
                  </a:lnTo>
                  <a:lnTo>
                    <a:pt x="2564" y="441"/>
                  </a:lnTo>
                  <a:lnTo>
                    <a:pt x="2563" y="439"/>
                  </a:lnTo>
                  <a:lnTo>
                    <a:pt x="2563" y="437"/>
                  </a:lnTo>
                  <a:lnTo>
                    <a:pt x="2561" y="436"/>
                  </a:lnTo>
                  <a:lnTo>
                    <a:pt x="2560" y="433"/>
                  </a:lnTo>
                  <a:lnTo>
                    <a:pt x="2559" y="433"/>
                  </a:lnTo>
                  <a:lnTo>
                    <a:pt x="2559" y="431"/>
                  </a:lnTo>
                  <a:lnTo>
                    <a:pt x="2558" y="428"/>
                  </a:lnTo>
                  <a:lnTo>
                    <a:pt x="2556" y="424"/>
                  </a:lnTo>
                  <a:lnTo>
                    <a:pt x="2556" y="421"/>
                  </a:lnTo>
                  <a:lnTo>
                    <a:pt x="2556" y="417"/>
                  </a:lnTo>
                  <a:lnTo>
                    <a:pt x="2558" y="414"/>
                  </a:lnTo>
                  <a:lnTo>
                    <a:pt x="2558" y="412"/>
                  </a:lnTo>
                  <a:lnTo>
                    <a:pt x="2559" y="408"/>
                  </a:lnTo>
                  <a:lnTo>
                    <a:pt x="2559" y="404"/>
                  </a:lnTo>
                  <a:lnTo>
                    <a:pt x="2558" y="393"/>
                  </a:lnTo>
                  <a:lnTo>
                    <a:pt x="2556" y="381"/>
                  </a:lnTo>
                  <a:lnTo>
                    <a:pt x="2556" y="357"/>
                  </a:lnTo>
                  <a:lnTo>
                    <a:pt x="2564" y="350"/>
                  </a:lnTo>
                  <a:lnTo>
                    <a:pt x="2565" y="347"/>
                  </a:lnTo>
                  <a:lnTo>
                    <a:pt x="2566" y="345"/>
                  </a:lnTo>
                  <a:lnTo>
                    <a:pt x="2566" y="341"/>
                  </a:lnTo>
                  <a:lnTo>
                    <a:pt x="2568" y="337"/>
                  </a:lnTo>
                  <a:lnTo>
                    <a:pt x="2569" y="334"/>
                  </a:lnTo>
                  <a:lnTo>
                    <a:pt x="2570" y="329"/>
                  </a:lnTo>
                  <a:lnTo>
                    <a:pt x="2571" y="324"/>
                  </a:lnTo>
                  <a:lnTo>
                    <a:pt x="2571" y="319"/>
                  </a:lnTo>
                  <a:lnTo>
                    <a:pt x="2574" y="314"/>
                  </a:lnTo>
                  <a:lnTo>
                    <a:pt x="2574" y="310"/>
                  </a:lnTo>
                  <a:lnTo>
                    <a:pt x="2574" y="306"/>
                  </a:lnTo>
                  <a:lnTo>
                    <a:pt x="2575" y="303"/>
                  </a:lnTo>
                  <a:lnTo>
                    <a:pt x="2578" y="300"/>
                  </a:lnTo>
                  <a:lnTo>
                    <a:pt x="2579" y="298"/>
                  </a:lnTo>
                  <a:lnTo>
                    <a:pt x="2580" y="295"/>
                  </a:lnTo>
                  <a:lnTo>
                    <a:pt x="2580" y="285"/>
                  </a:lnTo>
                  <a:lnTo>
                    <a:pt x="2576" y="275"/>
                  </a:lnTo>
                  <a:lnTo>
                    <a:pt x="2571" y="266"/>
                  </a:lnTo>
                  <a:lnTo>
                    <a:pt x="2569" y="264"/>
                  </a:lnTo>
                  <a:lnTo>
                    <a:pt x="2566" y="261"/>
                  </a:lnTo>
                  <a:lnTo>
                    <a:pt x="2564" y="261"/>
                  </a:lnTo>
                  <a:lnTo>
                    <a:pt x="2563" y="260"/>
                  </a:lnTo>
                  <a:lnTo>
                    <a:pt x="2560" y="260"/>
                  </a:lnTo>
                  <a:lnTo>
                    <a:pt x="2558" y="260"/>
                  </a:lnTo>
                  <a:lnTo>
                    <a:pt x="2556" y="261"/>
                  </a:lnTo>
                  <a:lnTo>
                    <a:pt x="2554" y="260"/>
                  </a:lnTo>
                  <a:lnTo>
                    <a:pt x="2554" y="260"/>
                  </a:lnTo>
                  <a:lnTo>
                    <a:pt x="2553" y="261"/>
                  </a:lnTo>
                  <a:lnTo>
                    <a:pt x="2553" y="263"/>
                  </a:lnTo>
                  <a:lnTo>
                    <a:pt x="2553" y="265"/>
                  </a:lnTo>
                  <a:lnTo>
                    <a:pt x="2554" y="266"/>
                  </a:lnTo>
                  <a:lnTo>
                    <a:pt x="2554" y="269"/>
                  </a:lnTo>
                  <a:lnTo>
                    <a:pt x="2553" y="270"/>
                  </a:lnTo>
                  <a:lnTo>
                    <a:pt x="2553" y="270"/>
                  </a:lnTo>
                  <a:lnTo>
                    <a:pt x="2551" y="270"/>
                  </a:lnTo>
                  <a:lnTo>
                    <a:pt x="2550" y="271"/>
                  </a:lnTo>
                  <a:lnTo>
                    <a:pt x="2549" y="273"/>
                  </a:lnTo>
                  <a:lnTo>
                    <a:pt x="2549" y="274"/>
                  </a:lnTo>
                  <a:lnTo>
                    <a:pt x="2548" y="285"/>
                  </a:lnTo>
                  <a:lnTo>
                    <a:pt x="2550" y="296"/>
                  </a:lnTo>
                  <a:lnTo>
                    <a:pt x="2551" y="307"/>
                  </a:lnTo>
                  <a:lnTo>
                    <a:pt x="2551" y="317"/>
                  </a:lnTo>
                  <a:lnTo>
                    <a:pt x="2549" y="324"/>
                  </a:lnTo>
                  <a:lnTo>
                    <a:pt x="2545" y="329"/>
                  </a:lnTo>
                  <a:lnTo>
                    <a:pt x="2545" y="334"/>
                  </a:lnTo>
                  <a:lnTo>
                    <a:pt x="2543" y="339"/>
                  </a:lnTo>
                  <a:lnTo>
                    <a:pt x="2540" y="342"/>
                  </a:lnTo>
                  <a:lnTo>
                    <a:pt x="2538" y="345"/>
                  </a:lnTo>
                  <a:lnTo>
                    <a:pt x="2535" y="349"/>
                  </a:lnTo>
                  <a:lnTo>
                    <a:pt x="2533" y="352"/>
                  </a:lnTo>
                  <a:lnTo>
                    <a:pt x="2529" y="360"/>
                  </a:lnTo>
                  <a:lnTo>
                    <a:pt x="2527" y="368"/>
                  </a:lnTo>
                  <a:lnTo>
                    <a:pt x="2528" y="378"/>
                  </a:lnTo>
                  <a:lnTo>
                    <a:pt x="2528" y="386"/>
                  </a:lnTo>
                  <a:lnTo>
                    <a:pt x="2529" y="392"/>
                  </a:lnTo>
                  <a:lnTo>
                    <a:pt x="2528" y="400"/>
                  </a:lnTo>
                  <a:lnTo>
                    <a:pt x="2528" y="402"/>
                  </a:lnTo>
                  <a:lnTo>
                    <a:pt x="2527" y="404"/>
                  </a:lnTo>
                  <a:lnTo>
                    <a:pt x="2527" y="408"/>
                  </a:lnTo>
                  <a:lnTo>
                    <a:pt x="2528" y="412"/>
                  </a:lnTo>
                  <a:lnTo>
                    <a:pt x="2528" y="418"/>
                  </a:lnTo>
                  <a:lnTo>
                    <a:pt x="2528" y="423"/>
                  </a:lnTo>
                  <a:lnTo>
                    <a:pt x="2530" y="428"/>
                  </a:lnTo>
                  <a:lnTo>
                    <a:pt x="2530" y="431"/>
                  </a:lnTo>
                  <a:lnTo>
                    <a:pt x="2531" y="432"/>
                  </a:lnTo>
                  <a:lnTo>
                    <a:pt x="2533" y="434"/>
                  </a:lnTo>
                  <a:lnTo>
                    <a:pt x="2534" y="436"/>
                  </a:lnTo>
                  <a:lnTo>
                    <a:pt x="2535" y="438"/>
                  </a:lnTo>
                  <a:lnTo>
                    <a:pt x="2535" y="441"/>
                  </a:lnTo>
                  <a:lnTo>
                    <a:pt x="2536" y="443"/>
                  </a:lnTo>
                  <a:lnTo>
                    <a:pt x="2538" y="447"/>
                  </a:lnTo>
                  <a:lnTo>
                    <a:pt x="2538" y="447"/>
                  </a:lnTo>
                  <a:lnTo>
                    <a:pt x="2538" y="447"/>
                  </a:lnTo>
                  <a:lnTo>
                    <a:pt x="2539" y="447"/>
                  </a:lnTo>
                  <a:lnTo>
                    <a:pt x="2540" y="449"/>
                  </a:lnTo>
                  <a:lnTo>
                    <a:pt x="2541" y="450"/>
                  </a:lnTo>
                  <a:lnTo>
                    <a:pt x="2543" y="454"/>
                  </a:lnTo>
                  <a:lnTo>
                    <a:pt x="2543" y="458"/>
                  </a:lnTo>
                  <a:lnTo>
                    <a:pt x="2543" y="462"/>
                  </a:lnTo>
                  <a:lnTo>
                    <a:pt x="2543" y="464"/>
                  </a:lnTo>
                  <a:lnTo>
                    <a:pt x="2543" y="472"/>
                  </a:lnTo>
                  <a:lnTo>
                    <a:pt x="2543" y="479"/>
                  </a:lnTo>
                  <a:lnTo>
                    <a:pt x="2541" y="487"/>
                  </a:lnTo>
                  <a:lnTo>
                    <a:pt x="2538" y="490"/>
                  </a:lnTo>
                  <a:lnTo>
                    <a:pt x="2534" y="495"/>
                  </a:lnTo>
                  <a:lnTo>
                    <a:pt x="2530" y="504"/>
                  </a:lnTo>
                  <a:lnTo>
                    <a:pt x="2530" y="514"/>
                  </a:lnTo>
                  <a:lnTo>
                    <a:pt x="2531" y="518"/>
                  </a:lnTo>
                  <a:lnTo>
                    <a:pt x="2531" y="521"/>
                  </a:lnTo>
                  <a:lnTo>
                    <a:pt x="2531" y="525"/>
                  </a:lnTo>
                  <a:lnTo>
                    <a:pt x="2530" y="529"/>
                  </a:lnTo>
                  <a:lnTo>
                    <a:pt x="2530" y="533"/>
                  </a:lnTo>
                  <a:lnTo>
                    <a:pt x="2530" y="535"/>
                  </a:lnTo>
                  <a:lnTo>
                    <a:pt x="2531" y="539"/>
                  </a:lnTo>
                  <a:lnTo>
                    <a:pt x="2533" y="540"/>
                  </a:lnTo>
                  <a:lnTo>
                    <a:pt x="2533" y="543"/>
                  </a:lnTo>
                  <a:lnTo>
                    <a:pt x="2534" y="546"/>
                  </a:lnTo>
                  <a:lnTo>
                    <a:pt x="2534" y="550"/>
                  </a:lnTo>
                  <a:lnTo>
                    <a:pt x="2533" y="555"/>
                  </a:lnTo>
                  <a:lnTo>
                    <a:pt x="2533" y="559"/>
                  </a:lnTo>
                  <a:lnTo>
                    <a:pt x="2530" y="564"/>
                  </a:lnTo>
                  <a:lnTo>
                    <a:pt x="2529" y="569"/>
                  </a:lnTo>
                  <a:lnTo>
                    <a:pt x="2528" y="574"/>
                  </a:lnTo>
                  <a:lnTo>
                    <a:pt x="2527" y="577"/>
                  </a:lnTo>
                  <a:lnTo>
                    <a:pt x="2525" y="577"/>
                  </a:lnTo>
                  <a:lnTo>
                    <a:pt x="2524" y="577"/>
                  </a:lnTo>
                  <a:lnTo>
                    <a:pt x="2523" y="577"/>
                  </a:lnTo>
                  <a:lnTo>
                    <a:pt x="2520" y="576"/>
                  </a:lnTo>
                  <a:lnTo>
                    <a:pt x="2519" y="575"/>
                  </a:lnTo>
                  <a:lnTo>
                    <a:pt x="2518" y="575"/>
                  </a:lnTo>
                  <a:lnTo>
                    <a:pt x="2517" y="576"/>
                  </a:lnTo>
                  <a:lnTo>
                    <a:pt x="2515" y="580"/>
                  </a:lnTo>
                  <a:lnTo>
                    <a:pt x="2514" y="584"/>
                  </a:lnTo>
                  <a:lnTo>
                    <a:pt x="2513" y="587"/>
                  </a:lnTo>
                  <a:lnTo>
                    <a:pt x="2512" y="590"/>
                  </a:lnTo>
                  <a:lnTo>
                    <a:pt x="2510" y="591"/>
                  </a:lnTo>
                  <a:lnTo>
                    <a:pt x="2508" y="591"/>
                  </a:lnTo>
                  <a:lnTo>
                    <a:pt x="2505" y="591"/>
                  </a:lnTo>
                  <a:lnTo>
                    <a:pt x="2504" y="592"/>
                  </a:lnTo>
                  <a:lnTo>
                    <a:pt x="2502" y="598"/>
                  </a:lnTo>
                  <a:lnTo>
                    <a:pt x="2500" y="606"/>
                  </a:lnTo>
                  <a:lnTo>
                    <a:pt x="2497" y="613"/>
                  </a:lnTo>
                  <a:lnTo>
                    <a:pt x="2495" y="613"/>
                  </a:lnTo>
                  <a:lnTo>
                    <a:pt x="2493" y="613"/>
                  </a:lnTo>
                  <a:lnTo>
                    <a:pt x="2492" y="612"/>
                  </a:lnTo>
                  <a:lnTo>
                    <a:pt x="2489" y="612"/>
                  </a:lnTo>
                  <a:lnTo>
                    <a:pt x="2487" y="611"/>
                  </a:lnTo>
                  <a:lnTo>
                    <a:pt x="2485" y="610"/>
                  </a:lnTo>
                  <a:lnTo>
                    <a:pt x="2484" y="608"/>
                  </a:lnTo>
                  <a:lnTo>
                    <a:pt x="2484" y="606"/>
                  </a:lnTo>
                  <a:lnTo>
                    <a:pt x="2485" y="602"/>
                  </a:lnTo>
                  <a:lnTo>
                    <a:pt x="2487" y="601"/>
                  </a:lnTo>
                  <a:lnTo>
                    <a:pt x="2487" y="598"/>
                  </a:lnTo>
                  <a:lnTo>
                    <a:pt x="2488" y="595"/>
                  </a:lnTo>
                  <a:lnTo>
                    <a:pt x="2488" y="592"/>
                  </a:lnTo>
                  <a:lnTo>
                    <a:pt x="2488" y="579"/>
                  </a:lnTo>
                  <a:lnTo>
                    <a:pt x="2488" y="576"/>
                  </a:lnTo>
                  <a:lnTo>
                    <a:pt x="2489" y="575"/>
                  </a:lnTo>
                  <a:lnTo>
                    <a:pt x="2489" y="575"/>
                  </a:lnTo>
                  <a:lnTo>
                    <a:pt x="2490" y="575"/>
                  </a:lnTo>
                  <a:lnTo>
                    <a:pt x="2492" y="575"/>
                  </a:lnTo>
                  <a:lnTo>
                    <a:pt x="2493" y="575"/>
                  </a:lnTo>
                  <a:lnTo>
                    <a:pt x="2494" y="574"/>
                  </a:lnTo>
                  <a:lnTo>
                    <a:pt x="2495" y="574"/>
                  </a:lnTo>
                  <a:lnTo>
                    <a:pt x="2497" y="571"/>
                  </a:lnTo>
                  <a:lnTo>
                    <a:pt x="2498" y="569"/>
                  </a:lnTo>
                  <a:lnTo>
                    <a:pt x="2499" y="566"/>
                  </a:lnTo>
                  <a:lnTo>
                    <a:pt x="2499" y="560"/>
                  </a:lnTo>
                  <a:lnTo>
                    <a:pt x="2498" y="551"/>
                  </a:lnTo>
                  <a:lnTo>
                    <a:pt x="2495" y="544"/>
                  </a:lnTo>
                  <a:lnTo>
                    <a:pt x="2494" y="538"/>
                  </a:lnTo>
                  <a:lnTo>
                    <a:pt x="2493" y="535"/>
                  </a:lnTo>
                  <a:lnTo>
                    <a:pt x="2492" y="531"/>
                  </a:lnTo>
                  <a:lnTo>
                    <a:pt x="2490" y="529"/>
                  </a:lnTo>
                  <a:lnTo>
                    <a:pt x="2488" y="524"/>
                  </a:lnTo>
                  <a:lnTo>
                    <a:pt x="2489" y="519"/>
                  </a:lnTo>
                  <a:lnTo>
                    <a:pt x="2492" y="515"/>
                  </a:lnTo>
                  <a:lnTo>
                    <a:pt x="2494" y="511"/>
                  </a:lnTo>
                  <a:lnTo>
                    <a:pt x="2495" y="508"/>
                  </a:lnTo>
                  <a:lnTo>
                    <a:pt x="2498" y="504"/>
                  </a:lnTo>
                  <a:lnTo>
                    <a:pt x="2500" y="500"/>
                  </a:lnTo>
                  <a:lnTo>
                    <a:pt x="2502" y="498"/>
                  </a:lnTo>
                  <a:lnTo>
                    <a:pt x="2504" y="493"/>
                  </a:lnTo>
                  <a:lnTo>
                    <a:pt x="2504" y="490"/>
                  </a:lnTo>
                  <a:lnTo>
                    <a:pt x="2503" y="488"/>
                  </a:lnTo>
                  <a:lnTo>
                    <a:pt x="2502" y="485"/>
                  </a:lnTo>
                  <a:lnTo>
                    <a:pt x="2500" y="485"/>
                  </a:lnTo>
                  <a:lnTo>
                    <a:pt x="2499" y="487"/>
                  </a:lnTo>
                  <a:lnTo>
                    <a:pt x="2499" y="489"/>
                  </a:lnTo>
                  <a:lnTo>
                    <a:pt x="2499" y="490"/>
                  </a:lnTo>
                  <a:lnTo>
                    <a:pt x="2497" y="495"/>
                  </a:lnTo>
                  <a:lnTo>
                    <a:pt x="2495" y="499"/>
                  </a:lnTo>
                  <a:lnTo>
                    <a:pt x="2493" y="503"/>
                  </a:lnTo>
                  <a:lnTo>
                    <a:pt x="2490" y="506"/>
                  </a:lnTo>
                  <a:lnTo>
                    <a:pt x="2489" y="508"/>
                  </a:lnTo>
                  <a:lnTo>
                    <a:pt x="2488" y="508"/>
                  </a:lnTo>
                  <a:lnTo>
                    <a:pt x="2487" y="508"/>
                  </a:lnTo>
                  <a:lnTo>
                    <a:pt x="2487" y="506"/>
                  </a:lnTo>
                  <a:lnTo>
                    <a:pt x="2485" y="504"/>
                  </a:lnTo>
                  <a:lnTo>
                    <a:pt x="2485" y="501"/>
                  </a:lnTo>
                  <a:lnTo>
                    <a:pt x="2484" y="498"/>
                  </a:lnTo>
                  <a:lnTo>
                    <a:pt x="2484" y="494"/>
                  </a:lnTo>
                  <a:lnTo>
                    <a:pt x="2483" y="490"/>
                  </a:lnTo>
                  <a:lnTo>
                    <a:pt x="2483" y="483"/>
                  </a:lnTo>
                  <a:lnTo>
                    <a:pt x="2483" y="474"/>
                  </a:lnTo>
                  <a:lnTo>
                    <a:pt x="2482" y="467"/>
                  </a:lnTo>
                  <a:lnTo>
                    <a:pt x="2478" y="462"/>
                  </a:lnTo>
                  <a:lnTo>
                    <a:pt x="2477" y="462"/>
                  </a:lnTo>
                  <a:lnTo>
                    <a:pt x="2477" y="462"/>
                  </a:lnTo>
                  <a:lnTo>
                    <a:pt x="2477" y="463"/>
                  </a:lnTo>
                  <a:lnTo>
                    <a:pt x="2477" y="465"/>
                  </a:lnTo>
                  <a:lnTo>
                    <a:pt x="2478" y="468"/>
                  </a:lnTo>
                  <a:lnTo>
                    <a:pt x="2478" y="470"/>
                  </a:lnTo>
                  <a:lnTo>
                    <a:pt x="2478" y="472"/>
                  </a:lnTo>
                  <a:lnTo>
                    <a:pt x="2478" y="475"/>
                  </a:lnTo>
                  <a:lnTo>
                    <a:pt x="2478" y="477"/>
                  </a:lnTo>
                  <a:lnTo>
                    <a:pt x="2477" y="478"/>
                  </a:lnTo>
                  <a:lnTo>
                    <a:pt x="2475" y="480"/>
                  </a:lnTo>
                  <a:lnTo>
                    <a:pt x="2474" y="482"/>
                  </a:lnTo>
                  <a:lnTo>
                    <a:pt x="2473" y="484"/>
                  </a:lnTo>
                  <a:lnTo>
                    <a:pt x="2472" y="487"/>
                  </a:lnTo>
                  <a:lnTo>
                    <a:pt x="2470" y="490"/>
                  </a:lnTo>
                  <a:lnTo>
                    <a:pt x="2469" y="495"/>
                  </a:lnTo>
                  <a:lnTo>
                    <a:pt x="2467" y="500"/>
                  </a:lnTo>
                  <a:lnTo>
                    <a:pt x="2464" y="504"/>
                  </a:lnTo>
                  <a:lnTo>
                    <a:pt x="2463" y="504"/>
                  </a:lnTo>
                  <a:lnTo>
                    <a:pt x="2462" y="504"/>
                  </a:lnTo>
                  <a:lnTo>
                    <a:pt x="2462" y="505"/>
                  </a:lnTo>
                  <a:lnTo>
                    <a:pt x="2459" y="506"/>
                  </a:lnTo>
                  <a:lnTo>
                    <a:pt x="2457" y="509"/>
                  </a:lnTo>
                  <a:lnTo>
                    <a:pt x="2456" y="510"/>
                  </a:lnTo>
                  <a:lnTo>
                    <a:pt x="2453" y="510"/>
                  </a:lnTo>
                  <a:lnTo>
                    <a:pt x="2451" y="510"/>
                  </a:lnTo>
                  <a:lnTo>
                    <a:pt x="2447" y="509"/>
                  </a:lnTo>
                  <a:lnTo>
                    <a:pt x="2444" y="506"/>
                  </a:lnTo>
                  <a:lnTo>
                    <a:pt x="2442" y="504"/>
                  </a:lnTo>
                  <a:lnTo>
                    <a:pt x="2438" y="504"/>
                  </a:lnTo>
                  <a:lnTo>
                    <a:pt x="2438" y="503"/>
                  </a:lnTo>
                  <a:lnTo>
                    <a:pt x="2437" y="501"/>
                  </a:lnTo>
                  <a:lnTo>
                    <a:pt x="2436" y="500"/>
                  </a:lnTo>
                  <a:lnTo>
                    <a:pt x="2433" y="498"/>
                  </a:lnTo>
                  <a:lnTo>
                    <a:pt x="2434" y="484"/>
                  </a:lnTo>
                  <a:lnTo>
                    <a:pt x="2436" y="472"/>
                  </a:lnTo>
                  <a:lnTo>
                    <a:pt x="2434" y="467"/>
                  </a:lnTo>
                  <a:lnTo>
                    <a:pt x="2433" y="463"/>
                  </a:lnTo>
                  <a:lnTo>
                    <a:pt x="2431" y="458"/>
                  </a:lnTo>
                  <a:lnTo>
                    <a:pt x="2431" y="452"/>
                  </a:lnTo>
                  <a:lnTo>
                    <a:pt x="2431" y="448"/>
                  </a:lnTo>
                  <a:lnTo>
                    <a:pt x="2431" y="443"/>
                  </a:lnTo>
                  <a:lnTo>
                    <a:pt x="2431" y="439"/>
                  </a:lnTo>
                  <a:lnTo>
                    <a:pt x="2429" y="436"/>
                  </a:lnTo>
                  <a:lnTo>
                    <a:pt x="2428" y="433"/>
                  </a:lnTo>
                  <a:lnTo>
                    <a:pt x="2427" y="432"/>
                  </a:lnTo>
                  <a:lnTo>
                    <a:pt x="2424" y="432"/>
                  </a:lnTo>
                  <a:lnTo>
                    <a:pt x="2422" y="433"/>
                  </a:lnTo>
                  <a:lnTo>
                    <a:pt x="2421" y="433"/>
                  </a:lnTo>
                  <a:lnTo>
                    <a:pt x="2418" y="432"/>
                  </a:lnTo>
                  <a:lnTo>
                    <a:pt x="2417" y="431"/>
                  </a:lnTo>
                  <a:lnTo>
                    <a:pt x="2414" y="428"/>
                  </a:lnTo>
                  <a:lnTo>
                    <a:pt x="2412" y="427"/>
                  </a:lnTo>
                  <a:lnTo>
                    <a:pt x="2411" y="423"/>
                  </a:lnTo>
                  <a:lnTo>
                    <a:pt x="2409" y="421"/>
                  </a:lnTo>
                  <a:lnTo>
                    <a:pt x="2413" y="421"/>
                  </a:lnTo>
                  <a:lnTo>
                    <a:pt x="2416" y="422"/>
                  </a:lnTo>
                  <a:lnTo>
                    <a:pt x="2418" y="423"/>
                  </a:lnTo>
                  <a:lnTo>
                    <a:pt x="2421" y="424"/>
                  </a:lnTo>
                  <a:lnTo>
                    <a:pt x="2423" y="424"/>
                  </a:lnTo>
                  <a:lnTo>
                    <a:pt x="2426" y="423"/>
                  </a:lnTo>
                  <a:lnTo>
                    <a:pt x="2427" y="419"/>
                  </a:lnTo>
                  <a:lnTo>
                    <a:pt x="2426" y="413"/>
                  </a:lnTo>
                  <a:lnTo>
                    <a:pt x="2424" y="407"/>
                  </a:lnTo>
                  <a:lnTo>
                    <a:pt x="2423" y="402"/>
                  </a:lnTo>
                  <a:lnTo>
                    <a:pt x="2423" y="368"/>
                  </a:lnTo>
                  <a:lnTo>
                    <a:pt x="2423" y="366"/>
                  </a:lnTo>
                  <a:lnTo>
                    <a:pt x="2423" y="365"/>
                  </a:lnTo>
                  <a:lnTo>
                    <a:pt x="2423" y="365"/>
                  </a:lnTo>
                  <a:lnTo>
                    <a:pt x="2424" y="365"/>
                  </a:lnTo>
                  <a:lnTo>
                    <a:pt x="2426" y="366"/>
                  </a:lnTo>
                  <a:lnTo>
                    <a:pt x="2427" y="365"/>
                  </a:lnTo>
                  <a:lnTo>
                    <a:pt x="2428" y="363"/>
                  </a:lnTo>
                  <a:lnTo>
                    <a:pt x="2428" y="361"/>
                  </a:lnTo>
                  <a:lnTo>
                    <a:pt x="2429" y="360"/>
                  </a:lnTo>
                  <a:lnTo>
                    <a:pt x="2431" y="357"/>
                  </a:lnTo>
                  <a:lnTo>
                    <a:pt x="2436" y="346"/>
                  </a:lnTo>
                  <a:lnTo>
                    <a:pt x="2442" y="336"/>
                  </a:lnTo>
                  <a:lnTo>
                    <a:pt x="2444" y="336"/>
                  </a:lnTo>
                  <a:lnTo>
                    <a:pt x="2447" y="336"/>
                  </a:lnTo>
                  <a:lnTo>
                    <a:pt x="2449" y="334"/>
                  </a:lnTo>
                  <a:lnTo>
                    <a:pt x="2449" y="334"/>
                  </a:lnTo>
                  <a:lnTo>
                    <a:pt x="2449" y="331"/>
                  </a:lnTo>
                  <a:lnTo>
                    <a:pt x="2451" y="327"/>
                  </a:lnTo>
                  <a:lnTo>
                    <a:pt x="2452" y="324"/>
                  </a:lnTo>
                  <a:lnTo>
                    <a:pt x="2453" y="320"/>
                  </a:lnTo>
                  <a:lnTo>
                    <a:pt x="2454" y="316"/>
                  </a:lnTo>
                  <a:lnTo>
                    <a:pt x="2457" y="311"/>
                  </a:lnTo>
                  <a:lnTo>
                    <a:pt x="2459" y="305"/>
                  </a:lnTo>
                  <a:lnTo>
                    <a:pt x="2459" y="303"/>
                  </a:lnTo>
                  <a:lnTo>
                    <a:pt x="2460" y="300"/>
                  </a:lnTo>
                  <a:lnTo>
                    <a:pt x="2460" y="298"/>
                  </a:lnTo>
                  <a:lnTo>
                    <a:pt x="2462" y="295"/>
                  </a:lnTo>
                  <a:lnTo>
                    <a:pt x="2463" y="293"/>
                  </a:lnTo>
                  <a:lnTo>
                    <a:pt x="2463" y="291"/>
                  </a:lnTo>
                  <a:lnTo>
                    <a:pt x="2464" y="290"/>
                  </a:lnTo>
                  <a:lnTo>
                    <a:pt x="2465" y="289"/>
                  </a:lnTo>
                  <a:lnTo>
                    <a:pt x="2468" y="288"/>
                  </a:lnTo>
                  <a:lnTo>
                    <a:pt x="2469" y="280"/>
                  </a:lnTo>
                  <a:lnTo>
                    <a:pt x="2470" y="273"/>
                  </a:lnTo>
                  <a:lnTo>
                    <a:pt x="2473" y="264"/>
                  </a:lnTo>
                  <a:lnTo>
                    <a:pt x="2473" y="250"/>
                  </a:lnTo>
                  <a:lnTo>
                    <a:pt x="2473" y="248"/>
                  </a:lnTo>
                  <a:lnTo>
                    <a:pt x="2474" y="244"/>
                  </a:lnTo>
                  <a:lnTo>
                    <a:pt x="2475" y="243"/>
                  </a:lnTo>
                  <a:lnTo>
                    <a:pt x="2475" y="240"/>
                  </a:lnTo>
                  <a:lnTo>
                    <a:pt x="2477" y="239"/>
                  </a:lnTo>
                  <a:lnTo>
                    <a:pt x="2477" y="237"/>
                  </a:lnTo>
                  <a:lnTo>
                    <a:pt x="2475" y="234"/>
                  </a:lnTo>
                  <a:lnTo>
                    <a:pt x="2475" y="232"/>
                  </a:lnTo>
                  <a:lnTo>
                    <a:pt x="2475" y="230"/>
                  </a:lnTo>
                  <a:lnTo>
                    <a:pt x="2474" y="227"/>
                  </a:lnTo>
                  <a:lnTo>
                    <a:pt x="2474" y="224"/>
                  </a:lnTo>
                  <a:lnTo>
                    <a:pt x="2474" y="223"/>
                  </a:lnTo>
                  <a:lnTo>
                    <a:pt x="2475" y="220"/>
                  </a:lnTo>
                  <a:lnTo>
                    <a:pt x="2475" y="219"/>
                  </a:lnTo>
                  <a:lnTo>
                    <a:pt x="2475" y="212"/>
                  </a:lnTo>
                  <a:lnTo>
                    <a:pt x="2475" y="210"/>
                  </a:lnTo>
                  <a:lnTo>
                    <a:pt x="2477" y="210"/>
                  </a:lnTo>
                  <a:lnTo>
                    <a:pt x="2477" y="210"/>
                  </a:lnTo>
                  <a:lnTo>
                    <a:pt x="2478" y="210"/>
                  </a:lnTo>
                  <a:lnTo>
                    <a:pt x="2478" y="209"/>
                  </a:lnTo>
                  <a:lnTo>
                    <a:pt x="2478" y="198"/>
                  </a:lnTo>
                  <a:lnTo>
                    <a:pt x="2479" y="197"/>
                  </a:lnTo>
                  <a:lnTo>
                    <a:pt x="2480" y="196"/>
                  </a:lnTo>
                  <a:lnTo>
                    <a:pt x="2482" y="196"/>
                  </a:lnTo>
                  <a:lnTo>
                    <a:pt x="2483" y="193"/>
                  </a:lnTo>
                  <a:lnTo>
                    <a:pt x="2483" y="173"/>
                  </a:lnTo>
                  <a:lnTo>
                    <a:pt x="2482" y="169"/>
                  </a:lnTo>
                  <a:lnTo>
                    <a:pt x="2482" y="168"/>
                  </a:lnTo>
                  <a:lnTo>
                    <a:pt x="2480" y="167"/>
                  </a:lnTo>
                  <a:lnTo>
                    <a:pt x="2480" y="166"/>
                  </a:lnTo>
                  <a:lnTo>
                    <a:pt x="2480" y="164"/>
                  </a:lnTo>
                  <a:lnTo>
                    <a:pt x="2479" y="163"/>
                  </a:lnTo>
                  <a:lnTo>
                    <a:pt x="2479" y="161"/>
                  </a:lnTo>
                  <a:lnTo>
                    <a:pt x="2480" y="159"/>
                  </a:lnTo>
                  <a:lnTo>
                    <a:pt x="2480" y="157"/>
                  </a:lnTo>
                  <a:lnTo>
                    <a:pt x="2482" y="151"/>
                  </a:lnTo>
                  <a:lnTo>
                    <a:pt x="2482" y="143"/>
                  </a:lnTo>
                  <a:lnTo>
                    <a:pt x="2480" y="136"/>
                  </a:lnTo>
                  <a:lnTo>
                    <a:pt x="2482" y="137"/>
                  </a:lnTo>
                  <a:lnTo>
                    <a:pt x="2483" y="138"/>
                  </a:lnTo>
                  <a:lnTo>
                    <a:pt x="2483" y="138"/>
                  </a:lnTo>
                  <a:lnTo>
                    <a:pt x="2483" y="138"/>
                  </a:lnTo>
                  <a:lnTo>
                    <a:pt x="2483" y="137"/>
                  </a:lnTo>
                  <a:lnTo>
                    <a:pt x="2483" y="133"/>
                  </a:lnTo>
                  <a:lnTo>
                    <a:pt x="2483" y="133"/>
                  </a:lnTo>
                  <a:lnTo>
                    <a:pt x="2484" y="133"/>
                  </a:lnTo>
                  <a:lnTo>
                    <a:pt x="2484" y="136"/>
                  </a:lnTo>
                  <a:lnTo>
                    <a:pt x="2485" y="137"/>
                  </a:lnTo>
                  <a:lnTo>
                    <a:pt x="2485" y="140"/>
                  </a:lnTo>
                  <a:lnTo>
                    <a:pt x="2485" y="141"/>
                  </a:lnTo>
                  <a:lnTo>
                    <a:pt x="2485" y="143"/>
                  </a:lnTo>
                  <a:lnTo>
                    <a:pt x="2487" y="145"/>
                  </a:lnTo>
                  <a:lnTo>
                    <a:pt x="2488" y="145"/>
                  </a:lnTo>
                  <a:lnTo>
                    <a:pt x="2488" y="145"/>
                  </a:lnTo>
                  <a:lnTo>
                    <a:pt x="2488" y="143"/>
                  </a:lnTo>
                  <a:lnTo>
                    <a:pt x="2488" y="136"/>
                  </a:lnTo>
                  <a:lnTo>
                    <a:pt x="2489" y="135"/>
                  </a:lnTo>
                  <a:lnTo>
                    <a:pt x="2489" y="135"/>
                  </a:lnTo>
                  <a:lnTo>
                    <a:pt x="2490" y="135"/>
                  </a:lnTo>
                  <a:lnTo>
                    <a:pt x="2492" y="136"/>
                  </a:lnTo>
                  <a:lnTo>
                    <a:pt x="2493" y="136"/>
                  </a:lnTo>
                  <a:lnTo>
                    <a:pt x="2493" y="137"/>
                  </a:lnTo>
                  <a:lnTo>
                    <a:pt x="2494" y="136"/>
                  </a:lnTo>
                  <a:lnTo>
                    <a:pt x="2493" y="135"/>
                  </a:lnTo>
                  <a:lnTo>
                    <a:pt x="2493" y="132"/>
                  </a:lnTo>
                  <a:lnTo>
                    <a:pt x="2493" y="128"/>
                  </a:lnTo>
                  <a:lnTo>
                    <a:pt x="2492" y="126"/>
                  </a:lnTo>
                  <a:lnTo>
                    <a:pt x="2492" y="123"/>
                  </a:lnTo>
                  <a:lnTo>
                    <a:pt x="2492" y="121"/>
                  </a:lnTo>
                  <a:lnTo>
                    <a:pt x="2490" y="121"/>
                  </a:lnTo>
                  <a:lnTo>
                    <a:pt x="2492" y="121"/>
                  </a:lnTo>
                  <a:lnTo>
                    <a:pt x="2493" y="122"/>
                  </a:lnTo>
                  <a:lnTo>
                    <a:pt x="2494" y="123"/>
                  </a:lnTo>
                  <a:lnTo>
                    <a:pt x="2495" y="123"/>
                  </a:lnTo>
                  <a:lnTo>
                    <a:pt x="2495" y="123"/>
                  </a:lnTo>
                  <a:lnTo>
                    <a:pt x="2495" y="123"/>
                  </a:lnTo>
                  <a:lnTo>
                    <a:pt x="2497" y="121"/>
                  </a:lnTo>
                  <a:lnTo>
                    <a:pt x="2497" y="118"/>
                  </a:lnTo>
                  <a:lnTo>
                    <a:pt x="2495" y="117"/>
                  </a:lnTo>
                  <a:lnTo>
                    <a:pt x="2495" y="115"/>
                  </a:lnTo>
                  <a:lnTo>
                    <a:pt x="2495" y="112"/>
                  </a:lnTo>
                  <a:lnTo>
                    <a:pt x="2495" y="111"/>
                  </a:lnTo>
                  <a:lnTo>
                    <a:pt x="2495" y="110"/>
                  </a:lnTo>
                  <a:lnTo>
                    <a:pt x="2497" y="110"/>
                  </a:lnTo>
                  <a:lnTo>
                    <a:pt x="2498" y="111"/>
                  </a:lnTo>
                  <a:lnTo>
                    <a:pt x="2498" y="111"/>
                  </a:lnTo>
                  <a:lnTo>
                    <a:pt x="2498" y="112"/>
                  </a:lnTo>
                  <a:lnTo>
                    <a:pt x="2499" y="112"/>
                  </a:lnTo>
                  <a:lnTo>
                    <a:pt x="2499" y="112"/>
                  </a:lnTo>
                  <a:lnTo>
                    <a:pt x="2499" y="110"/>
                  </a:lnTo>
                  <a:lnTo>
                    <a:pt x="2499" y="97"/>
                  </a:lnTo>
                  <a:lnTo>
                    <a:pt x="2498" y="95"/>
                  </a:lnTo>
                  <a:lnTo>
                    <a:pt x="2498" y="92"/>
                  </a:lnTo>
                  <a:lnTo>
                    <a:pt x="2497" y="89"/>
                  </a:lnTo>
                  <a:lnTo>
                    <a:pt x="2497" y="86"/>
                  </a:lnTo>
                  <a:lnTo>
                    <a:pt x="2497" y="86"/>
                  </a:lnTo>
                  <a:lnTo>
                    <a:pt x="2497" y="86"/>
                  </a:lnTo>
                  <a:lnTo>
                    <a:pt x="2498" y="87"/>
                  </a:lnTo>
                  <a:lnTo>
                    <a:pt x="2499" y="90"/>
                  </a:lnTo>
                  <a:lnTo>
                    <a:pt x="2500" y="91"/>
                  </a:lnTo>
                  <a:lnTo>
                    <a:pt x="2502" y="94"/>
                  </a:lnTo>
                  <a:lnTo>
                    <a:pt x="2502" y="95"/>
                  </a:lnTo>
                  <a:lnTo>
                    <a:pt x="2503" y="96"/>
                  </a:lnTo>
                  <a:lnTo>
                    <a:pt x="2504" y="97"/>
                  </a:lnTo>
                  <a:lnTo>
                    <a:pt x="2504" y="97"/>
                  </a:lnTo>
                  <a:lnTo>
                    <a:pt x="2504" y="96"/>
                  </a:lnTo>
                  <a:lnTo>
                    <a:pt x="2504" y="94"/>
                  </a:lnTo>
                  <a:lnTo>
                    <a:pt x="2504" y="92"/>
                  </a:lnTo>
                  <a:lnTo>
                    <a:pt x="2504" y="90"/>
                  </a:lnTo>
                  <a:lnTo>
                    <a:pt x="2504" y="89"/>
                  </a:lnTo>
                  <a:lnTo>
                    <a:pt x="2505" y="89"/>
                  </a:lnTo>
                  <a:lnTo>
                    <a:pt x="2507" y="89"/>
                  </a:lnTo>
                  <a:lnTo>
                    <a:pt x="2508" y="90"/>
                  </a:lnTo>
                  <a:lnTo>
                    <a:pt x="2509" y="91"/>
                  </a:lnTo>
                  <a:lnTo>
                    <a:pt x="2509" y="92"/>
                  </a:lnTo>
                  <a:lnTo>
                    <a:pt x="2510" y="94"/>
                  </a:lnTo>
                  <a:lnTo>
                    <a:pt x="2512" y="94"/>
                  </a:lnTo>
                  <a:lnTo>
                    <a:pt x="2512" y="94"/>
                  </a:lnTo>
                  <a:lnTo>
                    <a:pt x="2512" y="92"/>
                  </a:lnTo>
                  <a:lnTo>
                    <a:pt x="2512" y="91"/>
                  </a:lnTo>
                  <a:lnTo>
                    <a:pt x="2512" y="89"/>
                  </a:lnTo>
                  <a:lnTo>
                    <a:pt x="2512" y="87"/>
                  </a:lnTo>
                  <a:lnTo>
                    <a:pt x="2513" y="86"/>
                  </a:lnTo>
                  <a:lnTo>
                    <a:pt x="2513" y="85"/>
                  </a:lnTo>
                  <a:lnTo>
                    <a:pt x="2514" y="84"/>
                  </a:lnTo>
                  <a:lnTo>
                    <a:pt x="2515" y="85"/>
                  </a:lnTo>
                  <a:lnTo>
                    <a:pt x="2515" y="87"/>
                  </a:lnTo>
                  <a:lnTo>
                    <a:pt x="2517" y="89"/>
                  </a:lnTo>
                  <a:lnTo>
                    <a:pt x="2518" y="90"/>
                  </a:lnTo>
                  <a:lnTo>
                    <a:pt x="2519" y="91"/>
                  </a:lnTo>
                  <a:lnTo>
                    <a:pt x="2519" y="91"/>
                  </a:lnTo>
                  <a:lnTo>
                    <a:pt x="2519" y="89"/>
                  </a:lnTo>
                  <a:lnTo>
                    <a:pt x="2519" y="87"/>
                  </a:lnTo>
                  <a:lnTo>
                    <a:pt x="2520" y="86"/>
                  </a:lnTo>
                  <a:lnTo>
                    <a:pt x="2520" y="86"/>
                  </a:lnTo>
                  <a:lnTo>
                    <a:pt x="2522" y="86"/>
                  </a:lnTo>
                  <a:lnTo>
                    <a:pt x="2523" y="86"/>
                  </a:lnTo>
                  <a:lnTo>
                    <a:pt x="2524" y="89"/>
                  </a:lnTo>
                  <a:lnTo>
                    <a:pt x="2525" y="90"/>
                  </a:lnTo>
                  <a:lnTo>
                    <a:pt x="2525" y="91"/>
                  </a:lnTo>
                  <a:lnTo>
                    <a:pt x="2527" y="92"/>
                  </a:lnTo>
                  <a:lnTo>
                    <a:pt x="2528" y="92"/>
                  </a:lnTo>
                  <a:lnTo>
                    <a:pt x="2528" y="92"/>
                  </a:lnTo>
                  <a:lnTo>
                    <a:pt x="2529" y="90"/>
                  </a:lnTo>
                  <a:lnTo>
                    <a:pt x="2529" y="89"/>
                  </a:lnTo>
                  <a:lnTo>
                    <a:pt x="2529" y="87"/>
                  </a:lnTo>
                  <a:lnTo>
                    <a:pt x="2529" y="87"/>
                  </a:lnTo>
                  <a:lnTo>
                    <a:pt x="2530" y="86"/>
                  </a:lnTo>
                  <a:lnTo>
                    <a:pt x="2531" y="86"/>
                  </a:lnTo>
                  <a:lnTo>
                    <a:pt x="2533" y="85"/>
                  </a:lnTo>
                  <a:lnTo>
                    <a:pt x="2533" y="82"/>
                  </a:lnTo>
                  <a:lnTo>
                    <a:pt x="2533" y="79"/>
                  </a:lnTo>
                  <a:lnTo>
                    <a:pt x="2531" y="77"/>
                  </a:lnTo>
                  <a:lnTo>
                    <a:pt x="2531" y="76"/>
                  </a:lnTo>
                  <a:lnTo>
                    <a:pt x="2531" y="75"/>
                  </a:lnTo>
                  <a:lnTo>
                    <a:pt x="2533" y="75"/>
                  </a:lnTo>
                  <a:lnTo>
                    <a:pt x="2533" y="76"/>
                  </a:lnTo>
                  <a:lnTo>
                    <a:pt x="2534" y="79"/>
                  </a:lnTo>
                  <a:lnTo>
                    <a:pt x="2535" y="80"/>
                  </a:lnTo>
                  <a:lnTo>
                    <a:pt x="2536" y="80"/>
                  </a:lnTo>
                  <a:lnTo>
                    <a:pt x="2538" y="79"/>
                  </a:lnTo>
                  <a:lnTo>
                    <a:pt x="2538" y="76"/>
                  </a:lnTo>
                  <a:lnTo>
                    <a:pt x="2538" y="66"/>
                  </a:lnTo>
                  <a:lnTo>
                    <a:pt x="2539" y="65"/>
                  </a:lnTo>
                  <a:lnTo>
                    <a:pt x="2540" y="64"/>
                  </a:lnTo>
                  <a:lnTo>
                    <a:pt x="2540" y="62"/>
                  </a:lnTo>
                  <a:lnTo>
                    <a:pt x="2541" y="62"/>
                  </a:lnTo>
                  <a:lnTo>
                    <a:pt x="2541" y="64"/>
                  </a:lnTo>
                  <a:lnTo>
                    <a:pt x="2543" y="66"/>
                  </a:lnTo>
                  <a:lnTo>
                    <a:pt x="2543" y="67"/>
                  </a:lnTo>
                  <a:lnTo>
                    <a:pt x="2544" y="69"/>
                  </a:lnTo>
                  <a:lnTo>
                    <a:pt x="2544" y="70"/>
                  </a:lnTo>
                  <a:lnTo>
                    <a:pt x="2545" y="71"/>
                  </a:lnTo>
                  <a:lnTo>
                    <a:pt x="2545" y="71"/>
                  </a:lnTo>
                  <a:lnTo>
                    <a:pt x="2545" y="71"/>
                  </a:lnTo>
                  <a:lnTo>
                    <a:pt x="2545" y="70"/>
                  </a:lnTo>
                  <a:lnTo>
                    <a:pt x="2546" y="69"/>
                  </a:lnTo>
                  <a:lnTo>
                    <a:pt x="2546" y="67"/>
                  </a:lnTo>
                  <a:lnTo>
                    <a:pt x="2546" y="66"/>
                  </a:lnTo>
                  <a:lnTo>
                    <a:pt x="2548" y="65"/>
                  </a:lnTo>
                  <a:lnTo>
                    <a:pt x="2549" y="66"/>
                  </a:lnTo>
                  <a:lnTo>
                    <a:pt x="2549" y="66"/>
                  </a:lnTo>
                  <a:lnTo>
                    <a:pt x="2550" y="67"/>
                  </a:lnTo>
                  <a:lnTo>
                    <a:pt x="2551" y="67"/>
                  </a:lnTo>
                  <a:lnTo>
                    <a:pt x="2553" y="69"/>
                  </a:lnTo>
                  <a:lnTo>
                    <a:pt x="2553" y="69"/>
                  </a:lnTo>
                  <a:lnTo>
                    <a:pt x="2554" y="69"/>
                  </a:lnTo>
                  <a:lnTo>
                    <a:pt x="2554" y="66"/>
                  </a:lnTo>
                  <a:lnTo>
                    <a:pt x="2554" y="66"/>
                  </a:lnTo>
                  <a:lnTo>
                    <a:pt x="2555" y="66"/>
                  </a:lnTo>
                  <a:lnTo>
                    <a:pt x="2555" y="67"/>
                  </a:lnTo>
                  <a:lnTo>
                    <a:pt x="2556" y="67"/>
                  </a:lnTo>
                  <a:lnTo>
                    <a:pt x="2556" y="69"/>
                  </a:lnTo>
                  <a:lnTo>
                    <a:pt x="2561" y="69"/>
                  </a:lnTo>
                  <a:lnTo>
                    <a:pt x="2563" y="67"/>
                  </a:lnTo>
                  <a:lnTo>
                    <a:pt x="2563" y="66"/>
                  </a:lnTo>
                  <a:lnTo>
                    <a:pt x="2563" y="65"/>
                  </a:lnTo>
                  <a:lnTo>
                    <a:pt x="2561" y="64"/>
                  </a:lnTo>
                  <a:lnTo>
                    <a:pt x="2561" y="64"/>
                  </a:lnTo>
                  <a:lnTo>
                    <a:pt x="2564" y="64"/>
                  </a:lnTo>
                  <a:lnTo>
                    <a:pt x="2565" y="66"/>
                  </a:lnTo>
                  <a:lnTo>
                    <a:pt x="2566" y="69"/>
                  </a:lnTo>
                  <a:lnTo>
                    <a:pt x="2566" y="71"/>
                  </a:lnTo>
                  <a:lnTo>
                    <a:pt x="2569" y="72"/>
                  </a:lnTo>
                  <a:lnTo>
                    <a:pt x="2570" y="74"/>
                  </a:lnTo>
                  <a:lnTo>
                    <a:pt x="2571" y="75"/>
                  </a:lnTo>
                  <a:lnTo>
                    <a:pt x="2571" y="76"/>
                  </a:lnTo>
                  <a:lnTo>
                    <a:pt x="2574" y="76"/>
                  </a:lnTo>
                  <a:lnTo>
                    <a:pt x="2574" y="77"/>
                  </a:lnTo>
                  <a:lnTo>
                    <a:pt x="2574" y="80"/>
                  </a:lnTo>
                  <a:lnTo>
                    <a:pt x="2575" y="81"/>
                  </a:lnTo>
                  <a:lnTo>
                    <a:pt x="2576" y="82"/>
                  </a:lnTo>
                  <a:lnTo>
                    <a:pt x="2578" y="82"/>
                  </a:lnTo>
                  <a:lnTo>
                    <a:pt x="2579" y="82"/>
                  </a:lnTo>
                  <a:lnTo>
                    <a:pt x="2579" y="82"/>
                  </a:lnTo>
                  <a:lnTo>
                    <a:pt x="2580" y="84"/>
                  </a:lnTo>
                  <a:lnTo>
                    <a:pt x="2581" y="87"/>
                  </a:lnTo>
                  <a:lnTo>
                    <a:pt x="2583" y="90"/>
                  </a:lnTo>
                  <a:lnTo>
                    <a:pt x="2584" y="91"/>
                  </a:lnTo>
                  <a:lnTo>
                    <a:pt x="2585" y="92"/>
                  </a:lnTo>
                  <a:lnTo>
                    <a:pt x="2588" y="95"/>
                  </a:lnTo>
                  <a:lnTo>
                    <a:pt x="2589" y="97"/>
                  </a:lnTo>
                  <a:lnTo>
                    <a:pt x="2590" y="100"/>
                  </a:lnTo>
                  <a:lnTo>
                    <a:pt x="2591" y="101"/>
                  </a:lnTo>
                  <a:lnTo>
                    <a:pt x="2593" y="102"/>
                  </a:lnTo>
                  <a:lnTo>
                    <a:pt x="2594" y="105"/>
                  </a:lnTo>
                  <a:lnTo>
                    <a:pt x="2594" y="106"/>
                  </a:lnTo>
                  <a:lnTo>
                    <a:pt x="2594" y="107"/>
                  </a:lnTo>
                  <a:lnTo>
                    <a:pt x="2593" y="107"/>
                  </a:lnTo>
                  <a:lnTo>
                    <a:pt x="2593" y="108"/>
                  </a:lnTo>
                  <a:lnTo>
                    <a:pt x="2591" y="108"/>
                  </a:lnTo>
                  <a:lnTo>
                    <a:pt x="2590" y="108"/>
                  </a:lnTo>
                  <a:lnTo>
                    <a:pt x="2589" y="108"/>
                  </a:lnTo>
                  <a:lnTo>
                    <a:pt x="2588" y="110"/>
                  </a:lnTo>
                  <a:lnTo>
                    <a:pt x="2588" y="112"/>
                  </a:lnTo>
                  <a:lnTo>
                    <a:pt x="2589" y="115"/>
                  </a:lnTo>
                  <a:lnTo>
                    <a:pt x="2589" y="120"/>
                  </a:lnTo>
                  <a:lnTo>
                    <a:pt x="2590" y="123"/>
                  </a:lnTo>
                  <a:lnTo>
                    <a:pt x="2591" y="126"/>
                  </a:lnTo>
                  <a:lnTo>
                    <a:pt x="2593" y="128"/>
                  </a:lnTo>
                  <a:lnTo>
                    <a:pt x="2594" y="131"/>
                  </a:lnTo>
                  <a:lnTo>
                    <a:pt x="2595" y="132"/>
                  </a:lnTo>
                  <a:lnTo>
                    <a:pt x="2596" y="133"/>
                  </a:lnTo>
                  <a:lnTo>
                    <a:pt x="2598" y="135"/>
                  </a:lnTo>
                  <a:lnTo>
                    <a:pt x="2598" y="136"/>
                  </a:lnTo>
                  <a:lnTo>
                    <a:pt x="2600" y="138"/>
                  </a:lnTo>
                  <a:lnTo>
                    <a:pt x="2604" y="140"/>
                  </a:lnTo>
                  <a:lnTo>
                    <a:pt x="2606" y="141"/>
                  </a:lnTo>
                  <a:lnTo>
                    <a:pt x="2607" y="143"/>
                  </a:lnTo>
                  <a:lnTo>
                    <a:pt x="2610" y="146"/>
                  </a:lnTo>
                  <a:lnTo>
                    <a:pt x="2611" y="148"/>
                  </a:lnTo>
                  <a:lnTo>
                    <a:pt x="2612" y="148"/>
                  </a:lnTo>
                  <a:lnTo>
                    <a:pt x="2614" y="150"/>
                  </a:lnTo>
                  <a:lnTo>
                    <a:pt x="2614" y="150"/>
                  </a:lnTo>
                  <a:lnTo>
                    <a:pt x="2612" y="148"/>
                  </a:lnTo>
                  <a:lnTo>
                    <a:pt x="2612" y="147"/>
                  </a:lnTo>
                  <a:lnTo>
                    <a:pt x="2612" y="146"/>
                  </a:lnTo>
                  <a:lnTo>
                    <a:pt x="2612" y="145"/>
                  </a:lnTo>
                  <a:lnTo>
                    <a:pt x="2614" y="143"/>
                  </a:lnTo>
                  <a:lnTo>
                    <a:pt x="2615" y="146"/>
                  </a:lnTo>
                  <a:lnTo>
                    <a:pt x="2616" y="147"/>
                  </a:lnTo>
                  <a:lnTo>
                    <a:pt x="2617" y="147"/>
                  </a:lnTo>
                  <a:lnTo>
                    <a:pt x="2619" y="150"/>
                  </a:lnTo>
                  <a:lnTo>
                    <a:pt x="2619" y="151"/>
                  </a:lnTo>
                  <a:lnTo>
                    <a:pt x="2620" y="152"/>
                  </a:lnTo>
                  <a:lnTo>
                    <a:pt x="2621" y="152"/>
                  </a:lnTo>
                  <a:lnTo>
                    <a:pt x="2621" y="152"/>
                  </a:lnTo>
                  <a:lnTo>
                    <a:pt x="2624" y="152"/>
                  </a:lnTo>
                  <a:lnTo>
                    <a:pt x="2626" y="155"/>
                  </a:lnTo>
                  <a:lnTo>
                    <a:pt x="2630" y="157"/>
                  </a:lnTo>
                  <a:lnTo>
                    <a:pt x="2631" y="157"/>
                  </a:lnTo>
                  <a:lnTo>
                    <a:pt x="2634" y="156"/>
                  </a:lnTo>
                  <a:lnTo>
                    <a:pt x="2635" y="156"/>
                  </a:lnTo>
                  <a:lnTo>
                    <a:pt x="2637" y="157"/>
                  </a:lnTo>
                  <a:lnTo>
                    <a:pt x="2637" y="157"/>
                  </a:lnTo>
                  <a:lnTo>
                    <a:pt x="2639" y="159"/>
                  </a:lnTo>
                  <a:lnTo>
                    <a:pt x="2639" y="161"/>
                  </a:lnTo>
                  <a:lnTo>
                    <a:pt x="2640" y="163"/>
                  </a:lnTo>
                  <a:lnTo>
                    <a:pt x="2640" y="164"/>
                  </a:lnTo>
                  <a:lnTo>
                    <a:pt x="2646" y="176"/>
                  </a:lnTo>
                  <a:lnTo>
                    <a:pt x="2652" y="186"/>
                  </a:lnTo>
                  <a:lnTo>
                    <a:pt x="2655" y="189"/>
                  </a:lnTo>
                  <a:lnTo>
                    <a:pt x="2655" y="192"/>
                  </a:lnTo>
                  <a:lnTo>
                    <a:pt x="2656" y="196"/>
                  </a:lnTo>
                  <a:lnTo>
                    <a:pt x="2659" y="198"/>
                  </a:lnTo>
                  <a:lnTo>
                    <a:pt x="2661" y="203"/>
                  </a:lnTo>
                  <a:lnTo>
                    <a:pt x="2664" y="207"/>
                  </a:lnTo>
                  <a:lnTo>
                    <a:pt x="2666" y="209"/>
                  </a:lnTo>
                  <a:lnTo>
                    <a:pt x="2672" y="219"/>
                  </a:lnTo>
                  <a:lnTo>
                    <a:pt x="2678" y="233"/>
                  </a:lnTo>
                  <a:lnTo>
                    <a:pt x="2682" y="249"/>
                  </a:lnTo>
                  <a:lnTo>
                    <a:pt x="2681" y="264"/>
                  </a:lnTo>
                  <a:lnTo>
                    <a:pt x="2681" y="266"/>
                  </a:lnTo>
                  <a:lnTo>
                    <a:pt x="2680" y="269"/>
                  </a:lnTo>
                  <a:lnTo>
                    <a:pt x="2680" y="271"/>
                  </a:lnTo>
                  <a:lnTo>
                    <a:pt x="2678" y="274"/>
                  </a:lnTo>
                  <a:lnTo>
                    <a:pt x="2677" y="275"/>
                  </a:lnTo>
                  <a:lnTo>
                    <a:pt x="2675" y="275"/>
                  </a:lnTo>
                  <a:lnTo>
                    <a:pt x="2674" y="275"/>
                  </a:lnTo>
                  <a:lnTo>
                    <a:pt x="2671" y="274"/>
                  </a:lnTo>
                  <a:lnTo>
                    <a:pt x="2670" y="275"/>
                  </a:lnTo>
                  <a:lnTo>
                    <a:pt x="2669" y="275"/>
                  </a:lnTo>
                  <a:lnTo>
                    <a:pt x="2669" y="276"/>
                  </a:lnTo>
                  <a:lnTo>
                    <a:pt x="2667" y="278"/>
                  </a:lnTo>
                  <a:lnTo>
                    <a:pt x="2667" y="278"/>
                  </a:lnTo>
                  <a:lnTo>
                    <a:pt x="2666" y="276"/>
                  </a:lnTo>
                  <a:lnTo>
                    <a:pt x="2664" y="276"/>
                  </a:lnTo>
                  <a:lnTo>
                    <a:pt x="2661" y="274"/>
                  </a:lnTo>
                  <a:lnTo>
                    <a:pt x="2659" y="271"/>
                  </a:lnTo>
                  <a:lnTo>
                    <a:pt x="2654" y="269"/>
                  </a:lnTo>
                  <a:lnTo>
                    <a:pt x="2650" y="266"/>
                  </a:lnTo>
                  <a:lnTo>
                    <a:pt x="2647" y="264"/>
                  </a:lnTo>
                  <a:lnTo>
                    <a:pt x="2646" y="263"/>
                  </a:lnTo>
                  <a:lnTo>
                    <a:pt x="2644" y="260"/>
                  </a:lnTo>
                  <a:lnTo>
                    <a:pt x="2641" y="258"/>
                  </a:lnTo>
                  <a:lnTo>
                    <a:pt x="2640" y="253"/>
                  </a:lnTo>
                  <a:lnTo>
                    <a:pt x="2635" y="247"/>
                  </a:lnTo>
                  <a:lnTo>
                    <a:pt x="2630" y="240"/>
                  </a:lnTo>
                  <a:lnTo>
                    <a:pt x="2624" y="235"/>
                  </a:lnTo>
                  <a:lnTo>
                    <a:pt x="2622" y="234"/>
                  </a:lnTo>
                  <a:lnTo>
                    <a:pt x="2621" y="234"/>
                  </a:lnTo>
                  <a:lnTo>
                    <a:pt x="2621" y="235"/>
                  </a:lnTo>
                  <a:lnTo>
                    <a:pt x="2621" y="237"/>
                  </a:lnTo>
                  <a:lnTo>
                    <a:pt x="2621" y="238"/>
                  </a:lnTo>
                  <a:lnTo>
                    <a:pt x="2621" y="239"/>
                  </a:lnTo>
                  <a:lnTo>
                    <a:pt x="2621" y="240"/>
                  </a:lnTo>
                  <a:lnTo>
                    <a:pt x="2624" y="243"/>
                  </a:lnTo>
                  <a:lnTo>
                    <a:pt x="2626" y="245"/>
                  </a:lnTo>
                  <a:lnTo>
                    <a:pt x="2626" y="248"/>
                  </a:lnTo>
                  <a:lnTo>
                    <a:pt x="2629" y="250"/>
                  </a:lnTo>
                  <a:lnTo>
                    <a:pt x="2630" y="253"/>
                  </a:lnTo>
                  <a:lnTo>
                    <a:pt x="2630" y="256"/>
                  </a:lnTo>
                  <a:lnTo>
                    <a:pt x="2632" y="259"/>
                  </a:lnTo>
                  <a:lnTo>
                    <a:pt x="2632" y="261"/>
                  </a:lnTo>
                  <a:lnTo>
                    <a:pt x="2635" y="263"/>
                  </a:lnTo>
                  <a:lnTo>
                    <a:pt x="2637" y="264"/>
                  </a:lnTo>
                  <a:lnTo>
                    <a:pt x="2639" y="269"/>
                  </a:lnTo>
                  <a:lnTo>
                    <a:pt x="2640" y="274"/>
                  </a:lnTo>
                  <a:lnTo>
                    <a:pt x="2642" y="279"/>
                  </a:lnTo>
                  <a:lnTo>
                    <a:pt x="2644" y="285"/>
                  </a:lnTo>
                  <a:lnTo>
                    <a:pt x="2645" y="290"/>
                  </a:lnTo>
                  <a:lnTo>
                    <a:pt x="2645" y="295"/>
                  </a:lnTo>
                  <a:lnTo>
                    <a:pt x="2649" y="314"/>
                  </a:lnTo>
                  <a:lnTo>
                    <a:pt x="2650" y="331"/>
                  </a:lnTo>
                  <a:lnTo>
                    <a:pt x="2651" y="334"/>
                  </a:lnTo>
                  <a:lnTo>
                    <a:pt x="2652" y="335"/>
                  </a:lnTo>
                  <a:lnTo>
                    <a:pt x="2654" y="336"/>
                  </a:lnTo>
                  <a:lnTo>
                    <a:pt x="2655" y="336"/>
                  </a:lnTo>
                  <a:lnTo>
                    <a:pt x="2655" y="336"/>
                  </a:lnTo>
                  <a:lnTo>
                    <a:pt x="2657" y="340"/>
                  </a:lnTo>
                  <a:lnTo>
                    <a:pt x="2660" y="342"/>
                  </a:lnTo>
                  <a:lnTo>
                    <a:pt x="2661" y="345"/>
                  </a:lnTo>
                  <a:lnTo>
                    <a:pt x="2662" y="347"/>
                  </a:lnTo>
                  <a:lnTo>
                    <a:pt x="2665" y="351"/>
                  </a:lnTo>
                  <a:lnTo>
                    <a:pt x="2667" y="353"/>
                  </a:lnTo>
                  <a:lnTo>
                    <a:pt x="2669" y="355"/>
                  </a:lnTo>
                  <a:lnTo>
                    <a:pt x="2671" y="356"/>
                  </a:lnTo>
                  <a:lnTo>
                    <a:pt x="2672" y="355"/>
                  </a:lnTo>
                  <a:lnTo>
                    <a:pt x="2674" y="352"/>
                  </a:lnTo>
                  <a:lnTo>
                    <a:pt x="2674" y="349"/>
                  </a:lnTo>
                  <a:lnTo>
                    <a:pt x="2674" y="345"/>
                  </a:lnTo>
                  <a:lnTo>
                    <a:pt x="2671" y="340"/>
                  </a:lnTo>
                  <a:lnTo>
                    <a:pt x="2671" y="337"/>
                  </a:lnTo>
                  <a:lnTo>
                    <a:pt x="2670" y="336"/>
                  </a:lnTo>
                  <a:lnTo>
                    <a:pt x="2669" y="336"/>
                  </a:lnTo>
                  <a:lnTo>
                    <a:pt x="2667" y="335"/>
                  </a:lnTo>
                  <a:lnTo>
                    <a:pt x="2666" y="334"/>
                  </a:lnTo>
                  <a:lnTo>
                    <a:pt x="2665" y="334"/>
                  </a:lnTo>
                  <a:lnTo>
                    <a:pt x="2664" y="332"/>
                  </a:lnTo>
                  <a:lnTo>
                    <a:pt x="2662" y="330"/>
                  </a:lnTo>
                  <a:lnTo>
                    <a:pt x="2662" y="327"/>
                  </a:lnTo>
                  <a:lnTo>
                    <a:pt x="2661" y="324"/>
                  </a:lnTo>
                  <a:lnTo>
                    <a:pt x="2660" y="321"/>
                  </a:lnTo>
                  <a:lnTo>
                    <a:pt x="2660" y="320"/>
                  </a:lnTo>
                  <a:lnTo>
                    <a:pt x="2659" y="316"/>
                  </a:lnTo>
                  <a:lnTo>
                    <a:pt x="2659" y="314"/>
                  </a:lnTo>
                  <a:lnTo>
                    <a:pt x="2659" y="310"/>
                  </a:lnTo>
                  <a:lnTo>
                    <a:pt x="2660" y="309"/>
                  </a:lnTo>
                  <a:lnTo>
                    <a:pt x="2661" y="307"/>
                  </a:lnTo>
                  <a:lnTo>
                    <a:pt x="2664" y="307"/>
                  </a:lnTo>
                  <a:lnTo>
                    <a:pt x="2665" y="309"/>
                  </a:lnTo>
                  <a:lnTo>
                    <a:pt x="2667" y="310"/>
                  </a:lnTo>
                  <a:lnTo>
                    <a:pt x="2669" y="314"/>
                  </a:lnTo>
                  <a:lnTo>
                    <a:pt x="2670" y="319"/>
                  </a:lnTo>
                  <a:lnTo>
                    <a:pt x="2671" y="322"/>
                  </a:lnTo>
                  <a:lnTo>
                    <a:pt x="2672" y="325"/>
                  </a:lnTo>
                  <a:lnTo>
                    <a:pt x="2675" y="326"/>
                  </a:lnTo>
                  <a:lnTo>
                    <a:pt x="2676" y="327"/>
                  </a:lnTo>
                  <a:lnTo>
                    <a:pt x="2678" y="329"/>
                  </a:lnTo>
                  <a:lnTo>
                    <a:pt x="2680" y="330"/>
                  </a:lnTo>
                  <a:lnTo>
                    <a:pt x="2681" y="330"/>
                  </a:lnTo>
                  <a:lnTo>
                    <a:pt x="2683" y="331"/>
                  </a:lnTo>
                  <a:lnTo>
                    <a:pt x="2685" y="332"/>
                  </a:lnTo>
                  <a:lnTo>
                    <a:pt x="2687" y="334"/>
                  </a:lnTo>
                  <a:lnTo>
                    <a:pt x="2688" y="335"/>
                  </a:lnTo>
                  <a:lnTo>
                    <a:pt x="2690" y="336"/>
                  </a:lnTo>
                  <a:lnTo>
                    <a:pt x="2690" y="335"/>
                  </a:lnTo>
                  <a:lnTo>
                    <a:pt x="2690" y="334"/>
                  </a:lnTo>
                  <a:lnTo>
                    <a:pt x="2687" y="327"/>
                  </a:lnTo>
                  <a:lnTo>
                    <a:pt x="2685" y="321"/>
                  </a:lnTo>
                  <a:lnTo>
                    <a:pt x="2685" y="316"/>
                  </a:lnTo>
                  <a:lnTo>
                    <a:pt x="2681" y="309"/>
                  </a:lnTo>
                  <a:lnTo>
                    <a:pt x="2678" y="301"/>
                  </a:lnTo>
                  <a:lnTo>
                    <a:pt x="2678" y="295"/>
                  </a:lnTo>
                  <a:lnTo>
                    <a:pt x="2680" y="294"/>
                  </a:lnTo>
                  <a:lnTo>
                    <a:pt x="2681" y="293"/>
                  </a:lnTo>
                  <a:lnTo>
                    <a:pt x="2682" y="291"/>
                  </a:lnTo>
                  <a:lnTo>
                    <a:pt x="2685" y="290"/>
                  </a:lnTo>
                  <a:lnTo>
                    <a:pt x="2685" y="288"/>
                  </a:lnTo>
                  <a:lnTo>
                    <a:pt x="2686" y="285"/>
                  </a:lnTo>
                  <a:lnTo>
                    <a:pt x="2686" y="281"/>
                  </a:lnTo>
                  <a:lnTo>
                    <a:pt x="2687" y="279"/>
                  </a:lnTo>
                  <a:lnTo>
                    <a:pt x="2688" y="276"/>
                  </a:lnTo>
                  <a:lnTo>
                    <a:pt x="2690" y="274"/>
                  </a:lnTo>
                  <a:lnTo>
                    <a:pt x="2690" y="269"/>
                  </a:lnTo>
                  <a:lnTo>
                    <a:pt x="2690" y="268"/>
                  </a:lnTo>
                  <a:lnTo>
                    <a:pt x="2690" y="266"/>
                  </a:lnTo>
                  <a:lnTo>
                    <a:pt x="2690" y="265"/>
                  </a:lnTo>
                  <a:lnTo>
                    <a:pt x="2691" y="265"/>
                  </a:lnTo>
                  <a:lnTo>
                    <a:pt x="2692" y="266"/>
                  </a:lnTo>
                  <a:lnTo>
                    <a:pt x="2692" y="269"/>
                  </a:lnTo>
                  <a:lnTo>
                    <a:pt x="2693" y="271"/>
                  </a:lnTo>
                  <a:lnTo>
                    <a:pt x="2695" y="274"/>
                  </a:lnTo>
                  <a:lnTo>
                    <a:pt x="2697" y="276"/>
                  </a:lnTo>
                  <a:lnTo>
                    <a:pt x="2697" y="279"/>
                  </a:lnTo>
                  <a:lnTo>
                    <a:pt x="2698" y="279"/>
                  </a:lnTo>
                  <a:lnTo>
                    <a:pt x="2701" y="280"/>
                  </a:lnTo>
                  <a:lnTo>
                    <a:pt x="2702" y="281"/>
                  </a:lnTo>
                  <a:lnTo>
                    <a:pt x="2703" y="284"/>
                  </a:lnTo>
                  <a:lnTo>
                    <a:pt x="2703" y="284"/>
                  </a:lnTo>
                  <a:lnTo>
                    <a:pt x="2705" y="284"/>
                  </a:lnTo>
                  <a:lnTo>
                    <a:pt x="2705" y="281"/>
                  </a:lnTo>
                  <a:lnTo>
                    <a:pt x="2705" y="269"/>
                  </a:lnTo>
                  <a:lnTo>
                    <a:pt x="2703" y="261"/>
                  </a:lnTo>
                  <a:lnTo>
                    <a:pt x="2701" y="254"/>
                  </a:lnTo>
                  <a:lnTo>
                    <a:pt x="2700" y="248"/>
                  </a:lnTo>
                  <a:lnTo>
                    <a:pt x="2698" y="243"/>
                  </a:lnTo>
                  <a:lnTo>
                    <a:pt x="2697" y="238"/>
                  </a:lnTo>
                  <a:lnTo>
                    <a:pt x="2697" y="233"/>
                  </a:lnTo>
                  <a:lnTo>
                    <a:pt x="2697" y="225"/>
                  </a:lnTo>
                  <a:lnTo>
                    <a:pt x="2696" y="219"/>
                  </a:lnTo>
                  <a:lnTo>
                    <a:pt x="2695" y="214"/>
                  </a:lnTo>
                  <a:lnTo>
                    <a:pt x="2695" y="210"/>
                  </a:lnTo>
                  <a:lnTo>
                    <a:pt x="2695" y="208"/>
                  </a:lnTo>
                  <a:lnTo>
                    <a:pt x="2693" y="204"/>
                  </a:lnTo>
                  <a:lnTo>
                    <a:pt x="2692" y="202"/>
                  </a:lnTo>
                  <a:lnTo>
                    <a:pt x="2690" y="196"/>
                  </a:lnTo>
                  <a:lnTo>
                    <a:pt x="2692" y="198"/>
                  </a:lnTo>
                  <a:lnTo>
                    <a:pt x="2695" y="202"/>
                  </a:lnTo>
                  <a:lnTo>
                    <a:pt x="2697" y="203"/>
                  </a:lnTo>
                  <a:lnTo>
                    <a:pt x="2700" y="204"/>
                  </a:lnTo>
                  <a:lnTo>
                    <a:pt x="2702" y="205"/>
                  </a:lnTo>
                  <a:lnTo>
                    <a:pt x="2703" y="207"/>
                  </a:lnTo>
                  <a:lnTo>
                    <a:pt x="2705" y="208"/>
                  </a:lnTo>
                  <a:lnTo>
                    <a:pt x="2705" y="209"/>
                  </a:lnTo>
                  <a:lnTo>
                    <a:pt x="2707" y="214"/>
                  </a:lnTo>
                  <a:lnTo>
                    <a:pt x="2710" y="219"/>
                  </a:lnTo>
                  <a:lnTo>
                    <a:pt x="2711" y="224"/>
                  </a:lnTo>
                  <a:lnTo>
                    <a:pt x="2711" y="228"/>
                  </a:lnTo>
                  <a:lnTo>
                    <a:pt x="2711" y="230"/>
                  </a:lnTo>
                  <a:lnTo>
                    <a:pt x="2710" y="232"/>
                  </a:lnTo>
                  <a:lnTo>
                    <a:pt x="2710" y="233"/>
                  </a:lnTo>
                  <a:lnTo>
                    <a:pt x="2708" y="233"/>
                  </a:lnTo>
                  <a:lnTo>
                    <a:pt x="2707" y="234"/>
                  </a:lnTo>
                  <a:lnTo>
                    <a:pt x="2706" y="234"/>
                  </a:lnTo>
                  <a:lnTo>
                    <a:pt x="2706" y="235"/>
                  </a:lnTo>
                  <a:lnTo>
                    <a:pt x="2705" y="238"/>
                  </a:lnTo>
                  <a:lnTo>
                    <a:pt x="2706" y="247"/>
                  </a:lnTo>
                  <a:lnTo>
                    <a:pt x="2710" y="254"/>
                  </a:lnTo>
                  <a:lnTo>
                    <a:pt x="2713" y="261"/>
                  </a:lnTo>
                  <a:lnTo>
                    <a:pt x="2715" y="265"/>
                  </a:lnTo>
                  <a:lnTo>
                    <a:pt x="2716" y="266"/>
                  </a:lnTo>
                  <a:lnTo>
                    <a:pt x="2717" y="268"/>
                  </a:lnTo>
                  <a:lnTo>
                    <a:pt x="2718" y="266"/>
                  </a:lnTo>
                  <a:lnTo>
                    <a:pt x="2721" y="265"/>
                  </a:lnTo>
                  <a:lnTo>
                    <a:pt x="2722" y="264"/>
                  </a:lnTo>
                  <a:lnTo>
                    <a:pt x="2723" y="261"/>
                  </a:lnTo>
                  <a:lnTo>
                    <a:pt x="2723" y="255"/>
                  </a:lnTo>
                  <a:lnTo>
                    <a:pt x="2723" y="248"/>
                  </a:lnTo>
                  <a:lnTo>
                    <a:pt x="2723" y="240"/>
                  </a:lnTo>
                  <a:lnTo>
                    <a:pt x="2723" y="238"/>
                  </a:lnTo>
                  <a:lnTo>
                    <a:pt x="2726" y="235"/>
                  </a:lnTo>
                  <a:lnTo>
                    <a:pt x="2727" y="233"/>
                  </a:lnTo>
                  <a:lnTo>
                    <a:pt x="2730" y="232"/>
                  </a:lnTo>
                  <a:lnTo>
                    <a:pt x="2731" y="230"/>
                  </a:lnTo>
                  <a:lnTo>
                    <a:pt x="2733" y="225"/>
                  </a:lnTo>
                  <a:lnTo>
                    <a:pt x="2735" y="223"/>
                  </a:lnTo>
                  <a:lnTo>
                    <a:pt x="2737" y="220"/>
                  </a:lnTo>
                  <a:lnTo>
                    <a:pt x="2740" y="218"/>
                  </a:lnTo>
                  <a:lnTo>
                    <a:pt x="2742" y="217"/>
                  </a:lnTo>
                  <a:lnTo>
                    <a:pt x="2743" y="217"/>
                  </a:lnTo>
                  <a:lnTo>
                    <a:pt x="2745" y="214"/>
                  </a:lnTo>
                  <a:lnTo>
                    <a:pt x="2746" y="213"/>
                  </a:lnTo>
                  <a:lnTo>
                    <a:pt x="2747" y="209"/>
                  </a:lnTo>
                  <a:lnTo>
                    <a:pt x="2748" y="207"/>
                  </a:lnTo>
                  <a:lnTo>
                    <a:pt x="2749" y="204"/>
                  </a:lnTo>
                  <a:lnTo>
                    <a:pt x="2752" y="202"/>
                  </a:lnTo>
                  <a:lnTo>
                    <a:pt x="2753" y="202"/>
                  </a:lnTo>
                  <a:lnTo>
                    <a:pt x="2754" y="204"/>
                  </a:lnTo>
                  <a:lnTo>
                    <a:pt x="2754" y="207"/>
                  </a:lnTo>
                  <a:lnTo>
                    <a:pt x="2754" y="209"/>
                  </a:lnTo>
                  <a:lnTo>
                    <a:pt x="2754" y="213"/>
                  </a:lnTo>
                  <a:lnTo>
                    <a:pt x="2754" y="214"/>
                  </a:lnTo>
                  <a:lnTo>
                    <a:pt x="2754" y="217"/>
                  </a:lnTo>
                  <a:lnTo>
                    <a:pt x="2754" y="219"/>
                  </a:lnTo>
                  <a:lnTo>
                    <a:pt x="2756" y="223"/>
                  </a:lnTo>
                  <a:lnTo>
                    <a:pt x="2757" y="224"/>
                  </a:lnTo>
                  <a:lnTo>
                    <a:pt x="2758" y="227"/>
                  </a:lnTo>
                  <a:lnTo>
                    <a:pt x="2759" y="228"/>
                  </a:lnTo>
                  <a:lnTo>
                    <a:pt x="2761" y="228"/>
                  </a:lnTo>
                  <a:lnTo>
                    <a:pt x="2762" y="228"/>
                  </a:lnTo>
                  <a:lnTo>
                    <a:pt x="2762" y="219"/>
                  </a:lnTo>
                  <a:lnTo>
                    <a:pt x="2764" y="219"/>
                  </a:lnTo>
                  <a:lnTo>
                    <a:pt x="2764" y="218"/>
                  </a:lnTo>
                  <a:lnTo>
                    <a:pt x="2764" y="217"/>
                  </a:lnTo>
                  <a:lnTo>
                    <a:pt x="2766" y="214"/>
                  </a:lnTo>
                  <a:lnTo>
                    <a:pt x="2767" y="213"/>
                  </a:lnTo>
                  <a:lnTo>
                    <a:pt x="2768" y="214"/>
                  </a:lnTo>
                  <a:lnTo>
                    <a:pt x="2769" y="215"/>
                  </a:lnTo>
                  <a:lnTo>
                    <a:pt x="2772" y="218"/>
                  </a:lnTo>
                  <a:lnTo>
                    <a:pt x="2773" y="219"/>
                  </a:lnTo>
                  <a:lnTo>
                    <a:pt x="2773" y="219"/>
                  </a:lnTo>
                  <a:lnTo>
                    <a:pt x="2774" y="219"/>
                  </a:lnTo>
                  <a:lnTo>
                    <a:pt x="2776" y="218"/>
                  </a:lnTo>
                  <a:lnTo>
                    <a:pt x="2776" y="217"/>
                  </a:lnTo>
                  <a:lnTo>
                    <a:pt x="2777" y="217"/>
                  </a:lnTo>
                  <a:lnTo>
                    <a:pt x="2777" y="214"/>
                  </a:lnTo>
                  <a:lnTo>
                    <a:pt x="2778" y="212"/>
                  </a:lnTo>
                  <a:lnTo>
                    <a:pt x="2779" y="209"/>
                  </a:lnTo>
                  <a:lnTo>
                    <a:pt x="2781" y="207"/>
                  </a:lnTo>
                  <a:lnTo>
                    <a:pt x="2782" y="204"/>
                  </a:lnTo>
                  <a:lnTo>
                    <a:pt x="2782" y="204"/>
                  </a:lnTo>
                  <a:lnTo>
                    <a:pt x="2783" y="207"/>
                  </a:lnTo>
                  <a:lnTo>
                    <a:pt x="2784" y="213"/>
                  </a:lnTo>
                  <a:lnTo>
                    <a:pt x="2784" y="220"/>
                  </a:lnTo>
                  <a:lnTo>
                    <a:pt x="2786" y="228"/>
                  </a:lnTo>
                  <a:lnTo>
                    <a:pt x="2788" y="230"/>
                  </a:lnTo>
                  <a:lnTo>
                    <a:pt x="2789" y="232"/>
                  </a:lnTo>
                  <a:lnTo>
                    <a:pt x="2791" y="230"/>
                  </a:lnTo>
                  <a:lnTo>
                    <a:pt x="2791" y="230"/>
                  </a:lnTo>
                  <a:lnTo>
                    <a:pt x="2791" y="228"/>
                  </a:lnTo>
                  <a:lnTo>
                    <a:pt x="2791" y="225"/>
                  </a:lnTo>
                  <a:lnTo>
                    <a:pt x="2791" y="222"/>
                  </a:lnTo>
                  <a:lnTo>
                    <a:pt x="2792" y="219"/>
                  </a:lnTo>
                  <a:lnTo>
                    <a:pt x="2792" y="218"/>
                  </a:lnTo>
                  <a:lnTo>
                    <a:pt x="2793" y="217"/>
                  </a:lnTo>
                  <a:lnTo>
                    <a:pt x="2793" y="217"/>
                  </a:lnTo>
                  <a:lnTo>
                    <a:pt x="2794" y="215"/>
                  </a:lnTo>
                  <a:lnTo>
                    <a:pt x="2794" y="214"/>
                  </a:lnTo>
                  <a:lnTo>
                    <a:pt x="2794" y="212"/>
                  </a:lnTo>
                  <a:lnTo>
                    <a:pt x="2794" y="209"/>
                  </a:lnTo>
                  <a:lnTo>
                    <a:pt x="2793" y="205"/>
                  </a:lnTo>
                  <a:lnTo>
                    <a:pt x="2792" y="203"/>
                  </a:lnTo>
                  <a:lnTo>
                    <a:pt x="2791" y="201"/>
                  </a:lnTo>
                  <a:lnTo>
                    <a:pt x="2789" y="197"/>
                  </a:lnTo>
                  <a:lnTo>
                    <a:pt x="2789" y="194"/>
                  </a:lnTo>
                  <a:lnTo>
                    <a:pt x="2788" y="191"/>
                  </a:lnTo>
                  <a:lnTo>
                    <a:pt x="2788" y="188"/>
                  </a:lnTo>
                  <a:lnTo>
                    <a:pt x="2787" y="187"/>
                  </a:lnTo>
                  <a:lnTo>
                    <a:pt x="2787" y="186"/>
                  </a:lnTo>
                  <a:lnTo>
                    <a:pt x="2784" y="184"/>
                  </a:lnTo>
                  <a:lnTo>
                    <a:pt x="2783" y="183"/>
                  </a:lnTo>
                  <a:lnTo>
                    <a:pt x="2783" y="182"/>
                  </a:lnTo>
                  <a:lnTo>
                    <a:pt x="2782" y="181"/>
                  </a:lnTo>
                  <a:lnTo>
                    <a:pt x="2781" y="179"/>
                  </a:lnTo>
                  <a:lnTo>
                    <a:pt x="2779" y="177"/>
                  </a:lnTo>
                  <a:lnTo>
                    <a:pt x="2778" y="176"/>
                  </a:lnTo>
                  <a:lnTo>
                    <a:pt x="2778" y="173"/>
                  </a:lnTo>
                  <a:lnTo>
                    <a:pt x="2777" y="169"/>
                  </a:lnTo>
                  <a:lnTo>
                    <a:pt x="2777" y="167"/>
                  </a:lnTo>
                  <a:lnTo>
                    <a:pt x="2776" y="163"/>
                  </a:lnTo>
                  <a:lnTo>
                    <a:pt x="2776" y="159"/>
                  </a:lnTo>
                  <a:lnTo>
                    <a:pt x="2776" y="158"/>
                  </a:lnTo>
                  <a:lnTo>
                    <a:pt x="2776" y="158"/>
                  </a:lnTo>
                  <a:lnTo>
                    <a:pt x="2776" y="158"/>
                  </a:lnTo>
                  <a:lnTo>
                    <a:pt x="2777" y="159"/>
                  </a:lnTo>
                  <a:lnTo>
                    <a:pt x="2778" y="162"/>
                  </a:lnTo>
                  <a:lnTo>
                    <a:pt x="2779" y="164"/>
                  </a:lnTo>
                  <a:lnTo>
                    <a:pt x="2781" y="166"/>
                  </a:lnTo>
                  <a:lnTo>
                    <a:pt x="2782" y="168"/>
                  </a:lnTo>
                  <a:lnTo>
                    <a:pt x="2783" y="169"/>
                  </a:lnTo>
                  <a:lnTo>
                    <a:pt x="2783" y="169"/>
                  </a:lnTo>
                  <a:lnTo>
                    <a:pt x="2784" y="172"/>
                  </a:lnTo>
                  <a:lnTo>
                    <a:pt x="2784" y="176"/>
                  </a:lnTo>
                  <a:lnTo>
                    <a:pt x="2787" y="178"/>
                  </a:lnTo>
                  <a:lnTo>
                    <a:pt x="2788" y="181"/>
                  </a:lnTo>
                  <a:lnTo>
                    <a:pt x="2788" y="182"/>
                  </a:lnTo>
                  <a:lnTo>
                    <a:pt x="2789" y="184"/>
                  </a:lnTo>
                  <a:lnTo>
                    <a:pt x="2789" y="186"/>
                  </a:lnTo>
                  <a:lnTo>
                    <a:pt x="2791" y="186"/>
                  </a:lnTo>
                  <a:lnTo>
                    <a:pt x="2793" y="186"/>
                  </a:lnTo>
                  <a:lnTo>
                    <a:pt x="2797" y="187"/>
                  </a:lnTo>
                  <a:lnTo>
                    <a:pt x="2801" y="188"/>
                  </a:lnTo>
                  <a:lnTo>
                    <a:pt x="2804" y="191"/>
                  </a:lnTo>
                  <a:lnTo>
                    <a:pt x="2809" y="197"/>
                  </a:lnTo>
                  <a:lnTo>
                    <a:pt x="2814" y="203"/>
                  </a:lnTo>
                  <a:lnTo>
                    <a:pt x="2821" y="209"/>
                  </a:lnTo>
                  <a:lnTo>
                    <a:pt x="2828" y="223"/>
                  </a:lnTo>
                  <a:lnTo>
                    <a:pt x="2835" y="235"/>
                  </a:lnTo>
                  <a:lnTo>
                    <a:pt x="2837" y="237"/>
                  </a:lnTo>
                  <a:lnTo>
                    <a:pt x="2838" y="239"/>
                  </a:lnTo>
                  <a:lnTo>
                    <a:pt x="2839" y="240"/>
                  </a:lnTo>
                  <a:lnTo>
                    <a:pt x="2840" y="243"/>
                  </a:lnTo>
                  <a:lnTo>
                    <a:pt x="2842" y="243"/>
                  </a:lnTo>
                  <a:lnTo>
                    <a:pt x="2842" y="243"/>
                  </a:lnTo>
                  <a:lnTo>
                    <a:pt x="2843" y="240"/>
                  </a:lnTo>
                  <a:lnTo>
                    <a:pt x="2843" y="235"/>
                  </a:lnTo>
                  <a:lnTo>
                    <a:pt x="2843" y="232"/>
                  </a:lnTo>
                  <a:lnTo>
                    <a:pt x="2842" y="229"/>
                  </a:lnTo>
                  <a:lnTo>
                    <a:pt x="2840" y="227"/>
                  </a:lnTo>
                  <a:lnTo>
                    <a:pt x="2838" y="224"/>
                  </a:lnTo>
                  <a:lnTo>
                    <a:pt x="2837" y="219"/>
                  </a:lnTo>
                  <a:lnTo>
                    <a:pt x="2835" y="214"/>
                  </a:lnTo>
                  <a:lnTo>
                    <a:pt x="2833" y="209"/>
                  </a:lnTo>
                  <a:lnTo>
                    <a:pt x="2833" y="205"/>
                  </a:lnTo>
                  <a:lnTo>
                    <a:pt x="2832" y="203"/>
                  </a:lnTo>
                  <a:lnTo>
                    <a:pt x="2830" y="202"/>
                  </a:lnTo>
                  <a:lnTo>
                    <a:pt x="2829" y="201"/>
                  </a:lnTo>
                  <a:lnTo>
                    <a:pt x="2828" y="201"/>
                  </a:lnTo>
                  <a:lnTo>
                    <a:pt x="2827" y="199"/>
                  </a:lnTo>
                  <a:lnTo>
                    <a:pt x="2825" y="198"/>
                  </a:lnTo>
                  <a:lnTo>
                    <a:pt x="2824" y="196"/>
                  </a:lnTo>
                  <a:lnTo>
                    <a:pt x="2823" y="192"/>
                  </a:lnTo>
                  <a:lnTo>
                    <a:pt x="2823" y="188"/>
                  </a:lnTo>
                  <a:lnTo>
                    <a:pt x="2823" y="187"/>
                  </a:lnTo>
                  <a:lnTo>
                    <a:pt x="2823" y="186"/>
                  </a:lnTo>
                  <a:lnTo>
                    <a:pt x="2824" y="184"/>
                  </a:lnTo>
                  <a:lnTo>
                    <a:pt x="2825" y="182"/>
                  </a:lnTo>
                  <a:lnTo>
                    <a:pt x="2825" y="181"/>
                  </a:lnTo>
                  <a:lnTo>
                    <a:pt x="2825" y="178"/>
                  </a:lnTo>
                  <a:lnTo>
                    <a:pt x="2825" y="176"/>
                  </a:lnTo>
                  <a:lnTo>
                    <a:pt x="2825" y="162"/>
                  </a:lnTo>
                  <a:lnTo>
                    <a:pt x="2824" y="159"/>
                  </a:lnTo>
                  <a:lnTo>
                    <a:pt x="2824" y="157"/>
                  </a:lnTo>
                  <a:lnTo>
                    <a:pt x="2823" y="156"/>
                  </a:lnTo>
                  <a:lnTo>
                    <a:pt x="2822" y="153"/>
                  </a:lnTo>
                  <a:lnTo>
                    <a:pt x="2821" y="153"/>
                  </a:lnTo>
                  <a:lnTo>
                    <a:pt x="2818" y="153"/>
                  </a:lnTo>
                  <a:lnTo>
                    <a:pt x="2817" y="155"/>
                  </a:lnTo>
                  <a:lnTo>
                    <a:pt x="2817" y="141"/>
                  </a:lnTo>
                  <a:lnTo>
                    <a:pt x="2817" y="140"/>
                  </a:lnTo>
                  <a:lnTo>
                    <a:pt x="2817" y="137"/>
                  </a:lnTo>
                  <a:lnTo>
                    <a:pt x="2816" y="136"/>
                  </a:lnTo>
                  <a:lnTo>
                    <a:pt x="2817" y="135"/>
                  </a:lnTo>
                  <a:lnTo>
                    <a:pt x="2817" y="133"/>
                  </a:lnTo>
                  <a:lnTo>
                    <a:pt x="2819" y="133"/>
                  </a:lnTo>
                  <a:lnTo>
                    <a:pt x="2819" y="135"/>
                  </a:lnTo>
                  <a:lnTo>
                    <a:pt x="2819" y="135"/>
                  </a:lnTo>
                  <a:lnTo>
                    <a:pt x="2821" y="133"/>
                  </a:lnTo>
                  <a:lnTo>
                    <a:pt x="2822" y="130"/>
                  </a:lnTo>
                  <a:lnTo>
                    <a:pt x="2822" y="127"/>
                  </a:lnTo>
                  <a:lnTo>
                    <a:pt x="2823" y="125"/>
                  </a:lnTo>
                  <a:lnTo>
                    <a:pt x="2823" y="123"/>
                  </a:lnTo>
                  <a:lnTo>
                    <a:pt x="2823" y="112"/>
                  </a:lnTo>
                  <a:lnTo>
                    <a:pt x="2822" y="110"/>
                  </a:lnTo>
                  <a:lnTo>
                    <a:pt x="2822" y="106"/>
                  </a:lnTo>
                  <a:lnTo>
                    <a:pt x="2822" y="104"/>
                  </a:lnTo>
                  <a:lnTo>
                    <a:pt x="2822" y="101"/>
                  </a:lnTo>
                  <a:lnTo>
                    <a:pt x="2823" y="100"/>
                  </a:lnTo>
                  <a:lnTo>
                    <a:pt x="2823" y="84"/>
                  </a:lnTo>
                  <a:lnTo>
                    <a:pt x="2823" y="80"/>
                  </a:lnTo>
                  <a:lnTo>
                    <a:pt x="2823" y="79"/>
                  </a:lnTo>
                  <a:lnTo>
                    <a:pt x="2824" y="77"/>
                  </a:lnTo>
                  <a:lnTo>
                    <a:pt x="2824" y="77"/>
                  </a:lnTo>
                  <a:lnTo>
                    <a:pt x="2825" y="79"/>
                  </a:lnTo>
                  <a:lnTo>
                    <a:pt x="2827" y="80"/>
                  </a:lnTo>
                  <a:lnTo>
                    <a:pt x="2828" y="81"/>
                  </a:lnTo>
                  <a:lnTo>
                    <a:pt x="2829" y="82"/>
                  </a:lnTo>
                  <a:lnTo>
                    <a:pt x="2830" y="82"/>
                  </a:lnTo>
                  <a:lnTo>
                    <a:pt x="2830" y="82"/>
                  </a:lnTo>
                  <a:lnTo>
                    <a:pt x="2832" y="81"/>
                  </a:lnTo>
                  <a:lnTo>
                    <a:pt x="2833" y="81"/>
                  </a:lnTo>
                  <a:lnTo>
                    <a:pt x="2835" y="84"/>
                  </a:lnTo>
                  <a:lnTo>
                    <a:pt x="2837" y="85"/>
                  </a:lnTo>
                  <a:lnTo>
                    <a:pt x="2838" y="86"/>
                  </a:lnTo>
                  <a:lnTo>
                    <a:pt x="2838" y="86"/>
                  </a:lnTo>
                  <a:lnTo>
                    <a:pt x="2843" y="99"/>
                  </a:lnTo>
                  <a:lnTo>
                    <a:pt x="2845" y="110"/>
                  </a:lnTo>
                  <a:lnTo>
                    <a:pt x="2845" y="136"/>
                  </a:lnTo>
                  <a:lnTo>
                    <a:pt x="2847" y="143"/>
                  </a:lnTo>
                  <a:lnTo>
                    <a:pt x="2849" y="150"/>
                  </a:lnTo>
                  <a:lnTo>
                    <a:pt x="2852" y="157"/>
                  </a:lnTo>
                  <a:lnTo>
                    <a:pt x="2853" y="159"/>
                  </a:lnTo>
                  <a:lnTo>
                    <a:pt x="2854" y="162"/>
                  </a:lnTo>
                  <a:lnTo>
                    <a:pt x="2855" y="164"/>
                  </a:lnTo>
                  <a:lnTo>
                    <a:pt x="2857" y="168"/>
                  </a:lnTo>
                  <a:lnTo>
                    <a:pt x="2857" y="169"/>
                  </a:lnTo>
                  <a:lnTo>
                    <a:pt x="2857" y="173"/>
                  </a:lnTo>
                  <a:lnTo>
                    <a:pt x="2855" y="176"/>
                  </a:lnTo>
                  <a:lnTo>
                    <a:pt x="2855" y="178"/>
                  </a:lnTo>
                  <a:lnTo>
                    <a:pt x="2855" y="181"/>
                  </a:lnTo>
                  <a:lnTo>
                    <a:pt x="2857" y="183"/>
                  </a:lnTo>
                  <a:lnTo>
                    <a:pt x="2859" y="198"/>
                  </a:lnTo>
                  <a:lnTo>
                    <a:pt x="2859" y="214"/>
                  </a:lnTo>
                  <a:lnTo>
                    <a:pt x="2862" y="227"/>
                  </a:lnTo>
                  <a:lnTo>
                    <a:pt x="2864" y="240"/>
                  </a:lnTo>
                  <a:lnTo>
                    <a:pt x="2864" y="243"/>
                  </a:lnTo>
                  <a:lnTo>
                    <a:pt x="2865" y="245"/>
                  </a:lnTo>
                  <a:lnTo>
                    <a:pt x="2867" y="249"/>
                  </a:lnTo>
                  <a:lnTo>
                    <a:pt x="2867" y="253"/>
                  </a:lnTo>
                  <a:lnTo>
                    <a:pt x="2868" y="258"/>
                  </a:lnTo>
                  <a:lnTo>
                    <a:pt x="2869" y="260"/>
                  </a:lnTo>
                  <a:lnTo>
                    <a:pt x="2868" y="264"/>
                  </a:lnTo>
                  <a:lnTo>
                    <a:pt x="2867" y="266"/>
                  </a:lnTo>
                  <a:lnTo>
                    <a:pt x="2868" y="270"/>
                  </a:lnTo>
                  <a:lnTo>
                    <a:pt x="2868" y="274"/>
                  </a:lnTo>
                  <a:lnTo>
                    <a:pt x="2869" y="278"/>
                  </a:lnTo>
                  <a:lnTo>
                    <a:pt x="2869" y="279"/>
                  </a:lnTo>
                  <a:lnTo>
                    <a:pt x="2869" y="283"/>
                  </a:lnTo>
                  <a:lnTo>
                    <a:pt x="2868" y="285"/>
                  </a:lnTo>
                  <a:lnTo>
                    <a:pt x="2867" y="288"/>
                  </a:lnTo>
                  <a:lnTo>
                    <a:pt x="2867" y="290"/>
                  </a:lnTo>
                  <a:lnTo>
                    <a:pt x="2865" y="293"/>
                  </a:lnTo>
                  <a:lnTo>
                    <a:pt x="2864" y="296"/>
                  </a:lnTo>
                  <a:lnTo>
                    <a:pt x="2862" y="298"/>
                  </a:lnTo>
                  <a:lnTo>
                    <a:pt x="2860" y="300"/>
                  </a:lnTo>
                  <a:lnTo>
                    <a:pt x="2859" y="300"/>
                  </a:lnTo>
                  <a:lnTo>
                    <a:pt x="2858" y="301"/>
                  </a:lnTo>
                  <a:lnTo>
                    <a:pt x="2858" y="303"/>
                  </a:lnTo>
                  <a:lnTo>
                    <a:pt x="2857" y="305"/>
                  </a:lnTo>
                  <a:lnTo>
                    <a:pt x="2858" y="307"/>
                  </a:lnTo>
                  <a:lnTo>
                    <a:pt x="2858" y="310"/>
                  </a:lnTo>
                  <a:lnTo>
                    <a:pt x="2859" y="311"/>
                  </a:lnTo>
                  <a:lnTo>
                    <a:pt x="2860" y="311"/>
                  </a:lnTo>
                  <a:lnTo>
                    <a:pt x="2862" y="312"/>
                  </a:lnTo>
                  <a:lnTo>
                    <a:pt x="2863" y="312"/>
                  </a:lnTo>
                  <a:lnTo>
                    <a:pt x="2864" y="314"/>
                  </a:lnTo>
                  <a:lnTo>
                    <a:pt x="2865" y="315"/>
                  </a:lnTo>
                  <a:lnTo>
                    <a:pt x="2868" y="315"/>
                  </a:lnTo>
                  <a:lnTo>
                    <a:pt x="2868" y="315"/>
                  </a:lnTo>
                  <a:lnTo>
                    <a:pt x="2869" y="314"/>
                  </a:lnTo>
                  <a:lnTo>
                    <a:pt x="2869" y="311"/>
                  </a:lnTo>
                  <a:lnTo>
                    <a:pt x="2870" y="309"/>
                  </a:lnTo>
                  <a:lnTo>
                    <a:pt x="2870" y="306"/>
                  </a:lnTo>
                  <a:lnTo>
                    <a:pt x="2872" y="305"/>
                  </a:lnTo>
                  <a:lnTo>
                    <a:pt x="2873" y="304"/>
                  </a:lnTo>
                  <a:lnTo>
                    <a:pt x="2874" y="303"/>
                  </a:lnTo>
                  <a:lnTo>
                    <a:pt x="2875" y="300"/>
                  </a:lnTo>
                  <a:lnTo>
                    <a:pt x="2877" y="293"/>
                  </a:lnTo>
                  <a:lnTo>
                    <a:pt x="2877" y="284"/>
                  </a:lnTo>
                  <a:lnTo>
                    <a:pt x="2878" y="276"/>
                  </a:lnTo>
                  <a:lnTo>
                    <a:pt x="2878" y="271"/>
                  </a:lnTo>
                  <a:lnTo>
                    <a:pt x="2877" y="264"/>
                  </a:lnTo>
                  <a:lnTo>
                    <a:pt x="2875" y="256"/>
                  </a:lnTo>
                  <a:lnTo>
                    <a:pt x="2873" y="248"/>
                  </a:lnTo>
                  <a:lnTo>
                    <a:pt x="2874" y="240"/>
                  </a:lnTo>
                  <a:lnTo>
                    <a:pt x="2878" y="235"/>
                  </a:lnTo>
                  <a:lnTo>
                    <a:pt x="2878" y="235"/>
                  </a:lnTo>
                  <a:lnTo>
                    <a:pt x="2879" y="234"/>
                  </a:lnTo>
                  <a:lnTo>
                    <a:pt x="2880" y="234"/>
                  </a:lnTo>
                  <a:lnTo>
                    <a:pt x="2882" y="235"/>
                  </a:lnTo>
                  <a:lnTo>
                    <a:pt x="2884" y="235"/>
                  </a:lnTo>
                  <a:lnTo>
                    <a:pt x="2885" y="238"/>
                  </a:lnTo>
                  <a:lnTo>
                    <a:pt x="2889" y="250"/>
                  </a:lnTo>
                  <a:lnTo>
                    <a:pt x="2890" y="264"/>
                  </a:lnTo>
                  <a:lnTo>
                    <a:pt x="2890" y="268"/>
                  </a:lnTo>
                  <a:lnTo>
                    <a:pt x="2890" y="273"/>
                  </a:lnTo>
                  <a:lnTo>
                    <a:pt x="2892" y="278"/>
                  </a:lnTo>
                  <a:lnTo>
                    <a:pt x="2893" y="281"/>
                  </a:lnTo>
                  <a:lnTo>
                    <a:pt x="2895" y="284"/>
                  </a:lnTo>
                  <a:lnTo>
                    <a:pt x="2898" y="285"/>
                  </a:lnTo>
                  <a:lnTo>
                    <a:pt x="2898" y="285"/>
                  </a:lnTo>
                  <a:lnTo>
                    <a:pt x="2899" y="284"/>
                  </a:lnTo>
                  <a:lnTo>
                    <a:pt x="2900" y="283"/>
                  </a:lnTo>
                  <a:lnTo>
                    <a:pt x="2900" y="281"/>
                  </a:lnTo>
                  <a:lnTo>
                    <a:pt x="2899" y="280"/>
                  </a:lnTo>
                  <a:lnTo>
                    <a:pt x="2898" y="279"/>
                  </a:lnTo>
                  <a:lnTo>
                    <a:pt x="2896" y="279"/>
                  </a:lnTo>
                  <a:lnTo>
                    <a:pt x="2896" y="278"/>
                  </a:lnTo>
                  <a:lnTo>
                    <a:pt x="2895" y="274"/>
                  </a:lnTo>
                  <a:lnTo>
                    <a:pt x="2894" y="270"/>
                  </a:lnTo>
                  <a:lnTo>
                    <a:pt x="2893" y="266"/>
                  </a:lnTo>
                  <a:lnTo>
                    <a:pt x="2893" y="264"/>
                  </a:lnTo>
                  <a:lnTo>
                    <a:pt x="2893" y="261"/>
                  </a:lnTo>
                  <a:lnTo>
                    <a:pt x="2893" y="261"/>
                  </a:lnTo>
                  <a:lnTo>
                    <a:pt x="2894" y="261"/>
                  </a:lnTo>
                  <a:lnTo>
                    <a:pt x="2895" y="261"/>
                  </a:lnTo>
                  <a:lnTo>
                    <a:pt x="2896" y="261"/>
                  </a:lnTo>
                  <a:lnTo>
                    <a:pt x="2898" y="261"/>
                  </a:lnTo>
                  <a:lnTo>
                    <a:pt x="2898" y="260"/>
                  </a:lnTo>
                  <a:lnTo>
                    <a:pt x="2898" y="259"/>
                  </a:lnTo>
                  <a:lnTo>
                    <a:pt x="2895" y="250"/>
                  </a:lnTo>
                  <a:lnTo>
                    <a:pt x="2893" y="242"/>
                  </a:lnTo>
                  <a:lnTo>
                    <a:pt x="2888" y="235"/>
                  </a:lnTo>
                  <a:lnTo>
                    <a:pt x="2887" y="233"/>
                  </a:lnTo>
                  <a:lnTo>
                    <a:pt x="2885" y="229"/>
                  </a:lnTo>
                  <a:lnTo>
                    <a:pt x="2884" y="227"/>
                  </a:lnTo>
                  <a:lnTo>
                    <a:pt x="2882" y="225"/>
                  </a:lnTo>
                  <a:lnTo>
                    <a:pt x="2880" y="224"/>
                  </a:lnTo>
                  <a:lnTo>
                    <a:pt x="2878" y="224"/>
                  </a:lnTo>
                  <a:lnTo>
                    <a:pt x="2877" y="225"/>
                  </a:lnTo>
                  <a:lnTo>
                    <a:pt x="2875" y="227"/>
                  </a:lnTo>
                  <a:lnTo>
                    <a:pt x="2874" y="228"/>
                  </a:lnTo>
                  <a:lnTo>
                    <a:pt x="2872" y="228"/>
                  </a:lnTo>
                  <a:lnTo>
                    <a:pt x="2870" y="229"/>
                  </a:lnTo>
                  <a:lnTo>
                    <a:pt x="2868" y="229"/>
                  </a:lnTo>
                  <a:lnTo>
                    <a:pt x="2867" y="228"/>
                  </a:lnTo>
                  <a:lnTo>
                    <a:pt x="2867" y="214"/>
                  </a:lnTo>
                  <a:lnTo>
                    <a:pt x="2865" y="209"/>
                  </a:lnTo>
                  <a:lnTo>
                    <a:pt x="2864" y="204"/>
                  </a:lnTo>
                  <a:lnTo>
                    <a:pt x="2864" y="202"/>
                  </a:lnTo>
                  <a:lnTo>
                    <a:pt x="2865" y="192"/>
                  </a:lnTo>
                  <a:lnTo>
                    <a:pt x="2865" y="184"/>
                  </a:lnTo>
                  <a:lnTo>
                    <a:pt x="2864" y="176"/>
                  </a:lnTo>
                  <a:lnTo>
                    <a:pt x="2859" y="159"/>
                  </a:lnTo>
                  <a:lnTo>
                    <a:pt x="2854" y="143"/>
                  </a:lnTo>
                  <a:lnTo>
                    <a:pt x="2853" y="136"/>
                  </a:lnTo>
                  <a:lnTo>
                    <a:pt x="2853" y="127"/>
                  </a:lnTo>
                  <a:lnTo>
                    <a:pt x="2854" y="121"/>
                  </a:lnTo>
                  <a:lnTo>
                    <a:pt x="2854" y="121"/>
                  </a:lnTo>
                  <a:lnTo>
                    <a:pt x="2855" y="121"/>
                  </a:lnTo>
                  <a:lnTo>
                    <a:pt x="2857" y="121"/>
                  </a:lnTo>
                  <a:lnTo>
                    <a:pt x="2858" y="122"/>
                  </a:lnTo>
                  <a:lnTo>
                    <a:pt x="2859" y="121"/>
                  </a:lnTo>
                  <a:lnTo>
                    <a:pt x="2859" y="121"/>
                  </a:lnTo>
                  <a:lnTo>
                    <a:pt x="2860" y="118"/>
                  </a:lnTo>
                  <a:lnTo>
                    <a:pt x="2862" y="115"/>
                  </a:lnTo>
                  <a:lnTo>
                    <a:pt x="2862" y="112"/>
                  </a:lnTo>
                  <a:lnTo>
                    <a:pt x="2862" y="110"/>
                  </a:lnTo>
                  <a:lnTo>
                    <a:pt x="2862" y="106"/>
                  </a:lnTo>
                  <a:lnTo>
                    <a:pt x="2860" y="102"/>
                  </a:lnTo>
                  <a:lnTo>
                    <a:pt x="2859" y="100"/>
                  </a:lnTo>
                  <a:lnTo>
                    <a:pt x="2858" y="96"/>
                  </a:lnTo>
                  <a:lnTo>
                    <a:pt x="2857" y="92"/>
                  </a:lnTo>
                  <a:lnTo>
                    <a:pt x="2855" y="91"/>
                  </a:lnTo>
                  <a:lnTo>
                    <a:pt x="2854" y="90"/>
                  </a:lnTo>
                  <a:lnTo>
                    <a:pt x="2854" y="87"/>
                  </a:lnTo>
                  <a:lnTo>
                    <a:pt x="2854" y="86"/>
                  </a:lnTo>
                  <a:lnTo>
                    <a:pt x="2854" y="84"/>
                  </a:lnTo>
                  <a:lnTo>
                    <a:pt x="2854" y="84"/>
                  </a:lnTo>
                  <a:lnTo>
                    <a:pt x="2854" y="84"/>
                  </a:lnTo>
                  <a:lnTo>
                    <a:pt x="2855" y="86"/>
                  </a:lnTo>
                  <a:lnTo>
                    <a:pt x="2855" y="87"/>
                  </a:lnTo>
                  <a:lnTo>
                    <a:pt x="2857" y="89"/>
                  </a:lnTo>
                  <a:lnTo>
                    <a:pt x="2857" y="89"/>
                  </a:lnTo>
                  <a:lnTo>
                    <a:pt x="2858" y="94"/>
                  </a:lnTo>
                  <a:lnTo>
                    <a:pt x="2860" y="96"/>
                  </a:lnTo>
                  <a:lnTo>
                    <a:pt x="2862" y="100"/>
                  </a:lnTo>
                  <a:lnTo>
                    <a:pt x="2862" y="102"/>
                  </a:lnTo>
                  <a:lnTo>
                    <a:pt x="2862" y="107"/>
                  </a:lnTo>
                  <a:lnTo>
                    <a:pt x="2863" y="112"/>
                  </a:lnTo>
                  <a:lnTo>
                    <a:pt x="2864" y="118"/>
                  </a:lnTo>
                  <a:lnTo>
                    <a:pt x="2864" y="133"/>
                  </a:lnTo>
                  <a:lnTo>
                    <a:pt x="2865" y="138"/>
                  </a:lnTo>
                  <a:lnTo>
                    <a:pt x="2867" y="143"/>
                  </a:lnTo>
                  <a:lnTo>
                    <a:pt x="2867" y="150"/>
                  </a:lnTo>
                  <a:lnTo>
                    <a:pt x="2868" y="153"/>
                  </a:lnTo>
                  <a:lnTo>
                    <a:pt x="2869" y="156"/>
                  </a:lnTo>
                  <a:lnTo>
                    <a:pt x="2872" y="157"/>
                  </a:lnTo>
                  <a:lnTo>
                    <a:pt x="2873" y="158"/>
                  </a:lnTo>
                  <a:lnTo>
                    <a:pt x="2875" y="159"/>
                  </a:lnTo>
                  <a:lnTo>
                    <a:pt x="2878" y="162"/>
                  </a:lnTo>
                  <a:lnTo>
                    <a:pt x="2878" y="163"/>
                  </a:lnTo>
                  <a:lnTo>
                    <a:pt x="2879" y="164"/>
                  </a:lnTo>
                  <a:lnTo>
                    <a:pt x="2882" y="166"/>
                  </a:lnTo>
                  <a:lnTo>
                    <a:pt x="2883" y="166"/>
                  </a:lnTo>
                  <a:lnTo>
                    <a:pt x="2884" y="167"/>
                  </a:lnTo>
                  <a:lnTo>
                    <a:pt x="2885" y="167"/>
                  </a:lnTo>
                  <a:lnTo>
                    <a:pt x="2887" y="167"/>
                  </a:lnTo>
                  <a:lnTo>
                    <a:pt x="2887" y="167"/>
                  </a:lnTo>
                  <a:lnTo>
                    <a:pt x="2887" y="164"/>
                  </a:lnTo>
                  <a:lnTo>
                    <a:pt x="2885" y="162"/>
                  </a:lnTo>
                  <a:lnTo>
                    <a:pt x="2884" y="159"/>
                  </a:lnTo>
                  <a:lnTo>
                    <a:pt x="2883" y="157"/>
                  </a:lnTo>
                  <a:lnTo>
                    <a:pt x="2882" y="156"/>
                  </a:lnTo>
                  <a:lnTo>
                    <a:pt x="2880" y="155"/>
                  </a:lnTo>
                  <a:lnTo>
                    <a:pt x="2879" y="153"/>
                  </a:lnTo>
                  <a:lnTo>
                    <a:pt x="2878" y="152"/>
                  </a:lnTo>
                  <a:lnTo>
                    <a:pt x="2874" y="147"/>
                  </a:lnTo>
                  <a:lnTo>
                    <a:pt x="2870" y="140"/>
                  </a:lnTo>
                  <a:lnTo>
                    <a:pt x="2869" y="131"/>
                  </a:lnTo>
                  <a:lnTo>
                    <a:pt x="2868" y="130"/>
                  </a:lnTo>
                  <a:lnTo>
                    <a:pt x="2868" y="128"/>
                  </a:lnTo>
                  <a:lnTo>
                    <a:pt x="2868" y="127"/>
                  </a:lnTo>
                  <a:lnTo>
                    <a:pt x="2868" y="127"/>
                  </a:lnTo>
                  <a:lnTo>
                    <a:pt x="2869" y="128"/>
                  </a:lnTo>
                  <a:lnTo>
                    <a:pt x="2872" y="131"/>
                  </a:lnTo>
                  <a:lnTo>
                    <a:pt x="2872" y="133"/>
                  </a:lnTo>
                  <a:lnTo>
                    <a:pt x="2873" y="136"/>
                  </a:lnTo>
                  <a:lnTo>
                    <a:pt x="2875" y="138"/>
                  </a:lnTo>
                  <a:lnTo>
                    <a:pt x="2877" y="140"/>
                  </a:lnTo>
                  <a:lnTo>
                    <a:pt x="2878" y="138"/>
                  </a:lnTo>
                  <a:lnTo>
                    <a:pt x="2879" y="136"/>
                  </a:lnTo>
                  <a:lnTo>
                    <a:pt x="2879" y="133"/>
                  </a:lnTo>
                  <a:lnTo>
                    <a:pt x="2879" y="130"/>
                  </a:lnTo>
                  <a:lnTo>
                    <a:pt x="2878" y="126"/>
                  </a:lnTo>
                  <a:lnTo>
                    <a:pt x="2875" y="123"/>
                  </a:lnTo>
                  <a:lnTo>
                    <a:pt x="2874" y="121"/>
                  </a:lnTo>
                  <a:lnTo>
                    <a:pt x="2873" y="120"/>
                  </a:lnTo>
                  <a:lnTo>
                    <a:pt x="2873" y="118"/>
                  </a:lnTo>
                  <a:lnTo>
                    <a:pt x="2872" y="118"/>
                  </a:lnTo>
                  <a:lnTo>
                    <a:pt x="2872" y="115"/>
                  </a:lnTo>
                  <a:lnTo>
                    <a:pt x="2873" y="112"/>
                  </a:lnTo>
                  <a:lnTo>
                    <a:pt x="2873" y="111"/>
                  </a:lnTo>
                  <a:lnTo>
                    <a:pt x="2875" y="110"/>
                  </a:lnTo>
                  <a:lnTo>
                    <a:pt x="2875" y="108"/>
                  </a:lnTo>
                  <a:lnTo>
                    <a:pt x="2875" y="110"/>
                  </a:lnTo>
                  <a:lnTo>
                    <a:pt x="2877" y="111"/>
                  </a:lnTo>
                  <a:lnTo>
                    <a:pt x="2878" y="112"/>
                  </a:lnTo>
                  <a:lnTo>
                    <a:pt x="2880" y="115"/>
                  </a:lnTo>
                  <a:lnTo>
                    <a:pt x="2880" y="121"/>
                  </a:lnTo>
                  <a:lnTo>
                    <a:pt x="2883" y="121"/>
                  </a:lnTo>
                  <a:lnTo>
                    <a:pt x="2885" y="121"/>
                  </a:lnTo>
                  <a:lnTo>
                    <a:pt x="2888" y="123"/>
                  </a:lnTo>
                  <a:lnTo>
                    <a:pt x="2889" y="125"/>
                  </a:lnTo>
                  <a:lnTo>
                    <a:pt x="2890" y="127"/>
                  </a:lnTo>
                  <a:lnTo>
                    <a:pt x="2892" y="130"/>
                  </a:lnTo>
                  <a:lnTo>
                    <a:pt x="2893" y="133"/>
                  </a:lnTo>
                  <a:lnTo>
                    <a:pt x="2895" y="136"/>
                  </a:lnTo>
                  <a:lnTo>
                    <a:pt x="2898" y="137"/>
                  </a:lnTo>
                  <a:lnTo>
                    <a:pt x="2899" y="140"/>
                  </a:lnTo>
                  <a:lnTo>
                    <a:pt x="2899" y="142"/>
                  </a:lnTo>
                  <a:lnTo>
                    <a:pt x="2900" y="143"/>
                  </a:lnTo>
                  <a:lnTo>
                    <a:pt x="2903" y="146"/>
                  </a:lnTo>
                  <a:lnTo>
                    <a:pt x="2904" y="147"/>
                  </a:lnTo>
                  <a:lnTo>
                    <a:pt x="2905" y="148"/>
                  </a:lnTo>
                  <a:lnTo>
                    <a:pt x="2906" y="150"/>
                  </a:lnTo>
                  <a:lnTo>
                    <a:pt x="2908" y="150"/>
                  </a:lnTo>
                  <a:lnTo>
                    <a:pt x="2909" y="151"/>
                  </a:lnTo>
                  <a:lnTo>
                    <a:pt x="2910" y="153"/>
                  </a:lnTo>
                  <a:lnTo>
                    <a:pt x="2910" y="157"/>
                  </a:lnTo>
                  <a:lnTo>
                    <a:pt x="2910" y="159"/>
                  </a:lnTo>
                  <a:lnTo>
                    <a:pt x="2910" y="162"/>
                  </a:lnTo>
                  <a:lnTo>
                    <a:pt x="2909" y="164"/>
                  </a:lnTo>
                  <a:lnTo>
                    <a:pt x="2909" y="176"/>
                  </a:lnTo>
                  <a:lnTo>
                    <a:pt x="2910" y="181"/>
                  </a:lnTo>
                  <a:lnTo>
                    <a:pt x="2911" y="186"/>
                  </a:lnTo>
                  <a:lnTo>
                    <a:pt x="2911" y="191"/>
                  </a:lnTo>
                  <a:lnTo>
                    <a:pt x="2911" y="194"/>
                  </a:lnTo>
                  <a:lnTo>
                    <a:pt x="2911" y="199"/>
                  </a:lnTo>
                  <a:lnTo>
                    <a:pt x="2914" y="204"/>
                  </a:lnTo>
                  <a:lnTo>
                    <a:pt x="2914" y="205"/>
                  </a:lnTo>
                  <a:lnTo>
                    <a:pt x="2914" y="207"/>
                  </a:lnTo>
                  <a:lnTo>
                    <a:pt x="2914" y="207"/>
                  </a:lnTo>
                  <a:lnTo>
                    <a:pt x="2915" y="205"/>
                  </a:lnTo>
                  <a:lnTo>
                    <a:pt x="2916" y="204"/>
                  </a:lnTo>
                  <a:lnTo>
                    <a:pt x="2918" y="203"/>
                  </a:lnTo>
                  <a:lnTo>
                    <a:pt x="2919" y="203"/>
                  </a:lnTo>
                  <a:lnTo>
                    <a:pt x="2919" y="202"/>
                  </a:lnTo>
                  <a:lnTo>
                    <a:pt x="2919" y="202"/>
                  </a:lnTo>
                  <a:lnTo>
                    <a:pt x="2920" y="199"/>
                  </a:lnTo>
                  <a:lnTo>
                    <a:pt x="2921" y="198"/>
                  </a:lnTo>
                  <a:lnTo>
                    <a:pt x="2921" y="197"/>
                  </a:lnTo>
                  <a:lnTo>
                    <a:pt x="2921" y="193"/>
                  </a:lnTo>
                  <a:lnTo>
                    <a:pt x="2919" y="182"/>
                  </a:lnTo>
                  <a:lnTo>
                    <a:pt x="2914" y="173"/>
                  </a:lnTo>
                  <a:lnTo>
                    <a:pt x="2914" y="147"/>
                  </a:lnTo>
                  <a:lnTo>
                    <a:pt x="2911" y="143"/>
                  </a:lnTo>
                  <a:lnTo>
                    <a:pt x="2910" y="140"/>
                  </a:lnTo>
                  <a:lnTo>
                    <a:pt x="2906" y="137"/>
                  </a:lnTo>
                  <a:lnTo>
                    <a:pt x="2904" y="133"/>
                  </a:lnTo>
                  <a:lnTo>
                    <a:pt x="2904" y="132"/>
                  </a:lnTo>
                  <a:lnTo>
                    <a:pt x="2903" y="131"/>
                  </a:lnTo>
                  <a:lnTo>
                    <a:pt x="2903" y="128"/>
                  </a:lnTo>
                  <a:lnTo>
                    <a:pt x="2900" y="126"/>
                  </a:lnTo>
                  <a:lnTo>
                    <a:pt x="2899" y="126"/>
                  </a:lnTo>
                  <a:lnTo>
                    <a:pt x="2898" y="126"/>
                  </a:lnTo>
                  <a:lnTo>
                    <a:pt x="2898" y="125"/>
                  </a:lnTo>
                  <a:lnTo>
                    <a:pt x="2895" y="123"/>
                  </a:lnTo>
                  <a:lnTo>
                    <a:pt x="2892" y="111"/>
                  </a:lnTo>
                  <a:lnTo>
                    <a:pt x="2890" y="100"/>
                  </a:lnTo>
                  <a:lnTo>
                    <a:pt x="2889" y="95"/>
                  </a:lnTo>
                  <a:lnTo>
                    <a:pt x="2888" y="89"/>
                  </a:lnTo>
                  <a:lnTo>
                    <a:pt x="2885" y="84"/>
                  </a:lnTo>
                  <a:lnTo>
                    <a:pt x="2885" y="80"/>
                  </a:lnTo>
                  <a:lnTo>
                    <a:pt x="2887" y="77"/>
                  </a:lnTo>
                  <a:lnTo>
                    <a:pt x="2888" y="75"/>
                  </a:lnTo>
                  <a:lnTo>
                    <a:pt x="2888" y="74"/>
                  </a:lnTo>
                  <a:lnTo>
                    <a:pt x="2889" y="71"/>
                  </a:lnTo>
                  <a:lnTo>
                    <a:pt x="2892" y="70"/>
                  </a:lnTo>
                  <a:lnTo>
                    <a:pt x="2893" y="70"/>
                  </a:lnTo>
                  <a:lnTo>
                    <a:pt x="2895" y="70"/>
                  </a:lnTo>
                  <a:lnTo>
                    <a:pt x="2896" y="71"/>
                  </a:lnTo>
                  <a:lnTo>
                    <a:pt x="2898" y="71"/>
                  </a:lnTo>
                  <a:lnTo>
                    <a:pt x="2901" y="72"/>
                  </a:lnTo>
                  <a:lnTo>
                    <a:pt x="2908" y="74"/>
                  </a:lnTo>
                  <a:lnTo>
                    <a:pt x="2913" y="74"/>
                  </a:lnTo>
                  <a:lnTo>
                    <a:pt x="2918" y="72"/>
                  </a:lnTo>
                  <a:lnTo>
                    <a:pt x="2920" y="69"/>
                  </a:lnTo>
                  <a:lnTo>
                    <a:pt x="2919" y="64"/>
                  </a:lnTo>
                  <a:lnTo>
                    <a:pt x="2918" y="59"/>
                  </a:lnTo>
                  <a:lnTo>
                    <a:pt x="2915" y="55"/>
                  </a:lnTo>
                  <a:lnTo>
                    <a:pt x="2914" y="51"/>
                  </a:lnTo>
                  <a:lnTo>
                    <a:pt x="2913" y="48"/>
                  </a:lnTo>
                  <a:lnTo>
                    <a:pt x="2914" y="45"/>
                  </a:lnTo>
                  <a:lnTo>
                    <a:pt x="2915" y="44"/>
                  </a:lnTo>
                  <a:lnTo>
                    <a:pt x="2914" y="41"/>
                  </a:lnTo>
                  <a:lnTo>
                    <a:pt x="2913" y="40"/>
                  </a:lnTo>
                  <a:lnTo>
                    <a:pt x="2911" y="39"/>
                  </a:lnTo>
                  <a:lnTo>
                    <a:pt x="2911" y="38"/>
                  </a:lnTo>
                  <a:lnTo>
                    <a:pt x="2911" y="34"/>
                  </a:lnTo>
                  <a:lnTo>
                    <a:pt x="2913" y="31"/>
                  </a:lnTo>
                  <a:lnTo>
                    <a:pt x="2914" y="29"/>
                  </a:lnTo>
                  <a:lnTo>
                    <a:pt x="2914" y="26"/>
                  </a:lnTo>
                  <a:lnTo>
                    <a:pt x="2915" y="24"/>
                  </a:lnTo>
                  <a:lnTo>
                    <a:pt x="2916" y="21"/>
                  </a:lnTo>
                  <a:lnTo>
                    <a:pt x="2919" y="18"/>
                  </a:lnTo>
                  <a:lnTo>
                    <a:pt x="2920" y="16"/>
                  </a:lnTo>
                  <a:lnTo>
                    <a:pt x="2923" y="14"/>
                  </a:lnTo>
                  <a:lnTo>
                    <a:pt x="2924" y="11"/>
                  </a:lnTo>
                  <a:lnTo>
                    <a:pt x="2925" y="9"/>
                  </a:lnTo>
                  <a:lnTo>
                    <a:pt x="2926" y="7"/>
                  </a:lnTo>
                  <a:lnTo>
                    <a:pt x="2928" y="5"/>
                  </a:lnTo>
                  <a:lnTo>
                    <a:pt x="2929" y="4"/>
                  </a:lnTo>
                  <a:lnTo>
                    <a:pt x="2930" y="3"/>
                  </a:lnTo>
                  <a:lnTo>
                    <a:pt x="2931" y="5"/>
                  </a:lnTo>
                  <a:lnTo>
                    <a:pt x="2933" y="5"/>
                  </a:lnTo>
                  <a:lnTo>
                    <a:pt x="2934" y="5"/>
                  </a:lnTo>
                  <a:lnTo>
                    <a:pt x="2935" y="5"/>
                  </a:lnTo>
                  <a:lnTo>
                    <a:pt x="2936" y="4"/>
                  </a:lnTo>
                  <a:lnTo>
                    <a:pt x="2938" y="3"/>
                  </a:lnTo>
                  <a:lnTo>
                    <a:pt x="2939" y="2"/>
                  </a:lnTo>
                  <a:lnTo>
                    <a:pt x="2940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</a:ln>
          </p:spPr>
          <p:txBody>
            <a:bodyPr lIns="121821" tIns="60909" rIns="121821" bIns="60909"/>
            <a:lstStyle/>
            <a:p>
              <a:pPr defTabSz="1656039">
                <a:lnSpc>
                  <a:spcPct val="130000"/>
                </a:lnSpc>
                <a:defRPr/>
              </a:pPr>
              <a:endParaRPr lang="en-GB" sz="2400">
                <a:solidFill>
                  <a:srgbClr val="505050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8"/>
            <p:cNvSpPr>
              <a:spLocks noEditPoints="1"/>
            </p:cNvSpPr>
            <p:nvPr/>
          </p:nvSpPr>
          <p:spPr bwMode="auto">
            <a:xfrm>
              <a:off x="5028" y="283"/>
              <a:ext cx="1117" cy="464"/>
            </a:xfrm>
            <a:custGeom>
              <a:avLst/>
              <a:gdLst>
                <a:gd name="T0" fmla="*/ 3296 w 3352"/>
                <a:gd name="T1" fmla="*/ 290 h 1393"/>
                <a:gd name="T2" fmla="*/ 3275 w 3352"/>
                <a:gd name="T3" fmla="*/ 336 h 1393"/>
                <a:gd name="T4" fmla="*/ 3278 w 3352"/>
                <a:gd name="T5" fmla="*/ 405 h 1393"/>
                <a:gd name="T6" fmla="*/ 3286 w 3352"/>
                <a:gd name="T7" fmla="*/ 473 h 1393"/>
                <a:gd name="T8" fmla="*/ 3260 w 3352"/>
                <a:gd name="T9" fmla="*/ 408 h 1393"/>
                <a:gd name="T10" fmla="*/ 3256 w 3352"/>
                <a:gd name="T11" fmla="*/ 342 h 1393"/>
                <a:gd name="T12" fmla="*/ 3269 w 3352"/>
                <a:gd name="T13" fmla="*/ 279 h 1393"/>
                <a:gd name="T14" fmla="*/ 3283 w 3352"/>
                <a:gd name="T15" fmla="*/ 241 h 1393"/>
                <a:gd name="T16" fmla="*/ 3352 w 3352"/>
                <a:gd name="T17" fmla="*/ 107 h 1393"/>
                <a:gd name="T18" fmla="*/ 1236 w 3352"/>
                <a:gd name="T19" fmla="*/ 159 h 1393"/>
                <a:gd name="T20" fmla="*/ 1257 w 3352"/>
                <a:gd name="T21" fmla="*/ 200 h 1393"/>
                <a:gd name="T22" fmla="*/ 1311 w 3352"/>
                <a:gd name="T23" fmla="*/ 292 h 1393"/>
                <a:gd name="T24" fmla="*/ 1377 w 3352"/>
                <a:gd name="T25" fmla="*/ 221 h 1393"/>
                <a:gd name="T26" fmla="*/ 1470 w 3352"/>
                <a:gd name="T27" fmla="*/ 203 h 1393"/>
                <a:gd name="T28" fmla="*/ 1455 w 3352"/>
                <a:gd name="T29" fmla="*/ 261 h 1393"/>
                <a:gd name="T30" fmla="*/ 1387 w 3352"/>
                <a:gd name="T31" fmla="*/ 349 h 1393"/>
                <a:gd name="T32" fmla="*/ 1261 w 3352"/>
                <a:gd name="T33" fmla="*/ 395 h 1393"/>
                <a:gd name="T34" fmla="*/ 1253 w 3352"/>
                <a:gd name="T35" fmla="*/ 514 h 1393"/>
                <a:gd name="T36" fmla="*/ 1147 w 3352"/>
                <a:gd name="T37" fmla="*/ 673 h 1393"/>
                <a:gd name="T38" fmla="*/ 1293 w 3352"/>
                <a:gd name="T39" fmla="*/ 836 h 1393"/>
                <a:gd name="T40" fmla="*/ 1463 w 3352"/>
                <a:gd name="T41" fmla="*/ 1012 h 1393"/>
                <a:gd name="T42" fmla="*/ 1536 w 3352"/>
                <a:gd name="T43" fmla="*/ 1048 h 1393"/>
                <a:gd name="T44" fmla="*/ 1573 w 3352"/>
                <a:gd name="T45" fmla="*/ 782 h 1393"/>
                <a:gd name="T46" fmla="*/ 1557 w 3352"/>
                <a:gd name="T47" fmla="*/ 626 h 1393"/>
                <a:gd name="T48" fmla="*/ 1674 w 3352"/>
                <a:gd name="T49" fmla="*/ 581 h 1393"/>
                <a:gd name="T50" fmla="*/ 1766 w 3352"/>
                <a:gd name="T51" fmla="*/ 688 h 1393"/>
                <a:gd name="T52" fmla="*/ 1851 w 3352"/>
                <a:gd name="T53" fmla="*/ 750 h 1393"/>
                <a:gd name="T54" fmla="*/ 1950 w 3352"/>
                <a:gd name="T55" fmla="*/ 812 h 1393"/>
                <a:gd name="T56" fmla="*/ 2049 w 3352"/>
                <a:gd name="T57" fmla="*/ 946 h 1393"/>
                <a:gd name="T58" fmla="*/ 1763 w 3352"/>
                <a:gd name="T59" fmla="*/ 1349 h 1393"/>
                <a:gd name="T60" fmla="*/ 1563 w 3352"/>
                <a:gd name="T61" fmla="*/ 1343 h 1393"/>
                <a:gd name="T62" fmla="*/ 1352 w 3352"/>
                <a:gd name="T63" fmla="*/ 1254 h 1393"/>
                <a:gd name="T64" fmla="*/ 1334 w 3352"/>
                <a:gd name="T65" fmla="*/ 1188 h 1393"/>
                <a:gd name="T66" fmla="*/ 363 w 3352"/>
                <a:gd name="T67" fmla="*/ 685 h 1393"/>
                <a:gd name="T68" fmla="*/ 25 w 3352"/>
                <a:gd name="T69" fmla="*/ 541 h 1393"/>
                <a:gd name="T70" fmla="*/ 66 w 3352"/>
                <a:gd name="T71" fmla="*/ 517 h 1393"/>
                <a:gd name="T72" fmla="*/ 37 w 3352"/>
                <a:gd name="T73" fmla="*/ 435 h 1393"/>
                <a:gd name="T74" fmla="*/ 123 w 3352"/>
                <a:gd name="T75" fmla="*/ 322 h 1393"/>
                <a:gd name="T76" fmla="*/ 172 w 3352"/>
                <a:gd name="T77" fmla="*/ 296 h 1393"/>
                <a:gd name="T78" fmla="*/ 213 w 3352"/>
                <a:gd name="T79" fmla="*/ 320 h 1393"/>
                <a:gd name="T80" fmla="*/ 350 w 3352"/>
                <a:gd name="T81" fmla="*/ 322 h 1393"/>
                <a:gd name="T82" fmla="*/ 436 w 3352"/>
                <a:gd name="T83" fmla="*/ 300 h 1393"/>
                <a:gd name="T84" fmla="*/ 500 w 3352"/>
                <a:gd name="T85" fmla="*/ 267 h 1393"/>
                <a:gd name="T86" fmla="*/ 577 w 3352"/>
                <a:gd name="T87" fmla="*/ 244 h 1393"/>
                <a:gd name="T88" fmla="*/ 667 w 3352"/>
                <a:gd name="T89" fmla="*/ 261 h 1393"/>
                <a:gd name="T90" fmla="*/ 757 w 3352"/>
                <a:gd name="T91" fmla="*/ 332 h 1393"/>
                <a:gd name="T92" fmla="*/ 923 w 3352"/>
                <a:gd name="T93" fmla="*/ 281 h 1393"/>
                <a:gd name="T94" fmla="*/ 1069 w 3352"/>
                <a:gd name="T95" fmla="*/ 300 h 1393"/>
                <a:gd name="T96" fmla="*/ 1101 w 3352"/>
                <a:gd name="T97" fmla="*/ 183 h 1393"/>
                <a:gd name="T98" fmla="*/ 1132 w 3352"/>
                <a:gd name="T99" fmla="*/ 297 h 1393"/>
                <a:gd name="T100" fmla="*/ 1187 w 3352"/>
                <a:gd name="T101" fmla="*/ 211 h 1393"/>
                <a:gd name="T102" fmla="*/ 1156 w 3352"/>
                <a:gd name="T103" fmla="*/ 87 h 1393"/>
                <a:gd name="T104" fmla="*/ 964 w 3352"/>
                <a:gd name="T105" fmla="*/ 77 h 1393"/>
                <a:gd name="T106" fmla="*/ 1022 w 3352"/>
                <a:gd name="T107" fmla="*/ 209 h 1393"/>
                <a:gd name="T108" fmla="*/ 944 w 3352"/>
                <a:gd name="T109" fmla="*/ 252 h 1393"/>
                <a:gd name="T110" fmla="*/ 828 w 3352"/>
                <a:gd name="T111" fmla="*/ 289 h 1393"/>
                <a:gd name="T112" fmla="*/ 806 w 3352"/>
                <a:gd name="T113" fmla="*/ 204 h 1393"/>
                <a:gd name="T114" fmla="*/ 740 w 3352"/>
                <a:gd name="T115" fmla="*/ 153 h 1393"/>
                <a:gd name="T116" fmla="*/ 735 w 3352"/>
                <a:gd name="T117" fmla="*/ 85 h 1393"/>
                <a:gd name="T118" fmla="*/ 835 w 3352"/>
                <a:gd name="T119" fmla="*/ 60 h 1393"/>
                <a:gd name="T120" fmla="*/ 878 w 3352"/>
                <a:gd name="T121" fmla="*/ 48 h 1393"/>
                <a:gd name="T122" fmla="*/ 924 w 3352"/>
                <a:gd name="T123" fmla="*/ 31 h 1393"/>
                <a:gd name="T124" fmla="*/ 947 w 3352"/>
                <a:gd name="T125" fmla="*/ 4 h 1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52" h="1393">
                  <a:moveTo>
                    <a:pt x="3317" y="220"/>
                  </a:moveTo>
                  <a:lnTo>
                    <a:pt x="3319" y="221"/>
                  </a:lnTo>
                  <a:lnTo>
                    <a:pt x="3322" y="224"/>
                  </a:lnTo>
                  <a:lnTo>
                    <a:pt x="3326" y="226"/>
                  </a:lnTo>
                  <a:lnTo>
                    <a:pt x="3327" y="230"/>
                  </a:lnTo>
                  <a:lnTo>
                    <a:pt x="3327" y="234"/>
                  </a:lnTo>
                  <a:lnTo>
                    <a:pt x="3330" y="240"/>
                  </a:lnTo>
                  <a:lnTo>
                    <a:pt x="3330" y="245"/>
                  </a:lnTo>
                  <a:lnTo>
                    <a:pt x="3331" y="249"/>
                  </a:lnTo>
                  <a:lnTo>
                    <a:pt x="3331" y="252"/>
                  </a:lnTo>
                  <a:lnTo>
                    <a:pt x="3329" y="257"/>
                  </a:lnTo>
                  <a:lnTo>
                    <a:pt x="3329" y="260"/>
                  </a:lnTo>
                  <a:lnTo>
                    <a:pt x="3327" y="262"/>
                  </a:lnTo>
                  <a:lnTo>
                    <a:pt x="3326" y="265"/>
                  </a:lnTo>
                  <a:lnTo>
                    <a:pt x="3325" y="266"/>
                  </a:lnTo>
                  <a:lnTo>
                    <a:pt x="3322" y="267"/>
                  </a:lnTo>
                  <a:lnTo>
                    <a:pt x="3321" y="267"/>
                  </a:lnTo>
                  <a:lnTo>
                    <a:pt x="3320" y="266"/>
                  </a:lnTo>
                  <a:lnTo>
                    <a:pt x="3319" y="266"/>
                  </a:lnTo>
                  <a:lnTo>
                    <a:pt x="3317" y="266"/>
                  </a:lnTo>
                  <a:lnTo>
                    <a:pt x="3316" y="266"/>
                  </a:lnTo>
                  <a:lnTo>
                    <a:pt x="3315" y="267"/>
                  </a:lnTo>
                  <a:lnTo>
                    <a:pt x="3314" y="269"/>
                  </a:lnTo>
                  <a:lnTo>
                    <a:pt x="3312" y="271"/>
                  </a:lnTo>
                  <a:lnTo>
                    <a:pt x="3311" y="274"/>
                  </a:lnTo>
                  <a:lnTo>
                    <a:pt x="3310" y="276"/>
                  </a:lnTo>
                  <a:lnTo>
                    <a:pt x="3307" y="276"/>
                  </a:lnTo>
                  <a:lnTo>
                    <a:pt x="3306" y="276"/>
                  </a:lnTo>
                  <a:lnTo>
                    <a:pt x="3306" y="277"/>
                  </a:lnTo>
                  <a:lnTo>
                    <a:pt x="3305" y="279"/>
                  </a:lnTo>
                  <a:lnTo>
                    <a:pt x="3304" y="281"/>
                  </a:lnTo>
                  <a:lnTo>
                    <a:pt x="3304" y="282"/>
                  </a:lnTo>
                  <a:lnTo>
                    <a:pt x="3302" y="285"/>
                  </a:lnTo>
                  <a:lnTo>
                    <a:pt x="3301" y="287"/>
                  </a:lnTo>
                  <a:lnTo>
                    <a:pt x="3299" y="289"/>
                  </a:lnTo>
                  <a:lnTo>
                    <a:pt x="3296" y="290"/>
                  </a:lnTo>
                  <a:lnTo>
                    <a:pt x="3296" y="301"/>
                  </a:lnTo>
                  <a:lnTo>
                    <a:pt x="3296" y="302"/>
                  </a:lnTo>
                  <a:lnTo>
                    <a:pt x="3295" y="303"/>
                  </a:lnTo>
                  <a:lnTo>
                    <a:pt x="3293" y="305"/>
                  </a:lnTo>
                  <a:lnTo>
                    <a:pt x="3290" y="306"/>
                  </a:lnTo>
                  <a:lnTo>
                    <a:pt x="3290" y="313"/>
                  </a:lnTo>
                  <a:lnTo>
                    <a:pt x="3290" y="317"/>
                  </a:lnTo>
                  <a:lnTo>
                    <a:pt x="3290" y="318"/>
                  </a:lnTo>
                  <a:lnTo>
                    <a:pt x="3290" y="317"/>
                  </a:lnTo>
                  <a:lnTo>
                    <a:pt x="3288" y="316"/>
                  </a:lnTo>
                  <a:lnTo>
                    <a:pt x="3286" y="316"/>
                  </a:lnTo>
                  <a:lnTo>
                    <a:pt x="3285" y="317"/>
                  </a:lnTo>
                  <a:lnTo>
                    <a:pt x="3285" y="318"/>
                  </a:lnTo>
                  <a:lnTo>
                    <a:pt x="3285" y="321"/>
                  </a:lnTo>
                  <a:lnTo>
                    <a:pt x="3286" y="323"/>
                  </a:lnTo>
                  <a:lnTo>
                    <a:pt x="3286" y="325"/>
                  </a:lnTo>
                  <a:lnTo>
                    <a:pt x="3285" y="327"/>
                  </a:lnTo>
                  <a:lnTo>
                    <a:pt x="3285" y="327"/>
                  </a:lnTo>
                  <a:lnTo>
                    <a:pt x="3284" y="327"/>
                  </a:lnTo>
                  <a:lnTo>
                    <a:pt x="3284" y="327"/>
                  </a:lnTo>
                  <a:lnTo>
                    <a:pt x="3284" y="328"/>
                  </a:lnTo>
                  <a:lnTo>
                    <a:pt x="3285" y="330"/>
                  </a:lnTo>
                  <a:lnTo>
                    <a:pt x="3285" y="332"/>
                  </a:lnTo>
                  <a:lnTo>
                    <a:pt x="3285" y="335"/>
                  </a:lnTo>
                  <a:lnTo>
                    <a:pt x="3285" y="337"/>
                  </a:lnTo>
                  <a:lnTo>
                    <a:pt x="3285" y="339"/>
                  </a:lnTo>
                  <a:lnTo>
                    <a:pt x="3285" y="339"/>
                  </a:lnTo>
                  <a:lnTo>
                    <a:pt x="3283" y="338"/>
                  </a:lnTo>
                  <a:lnTo>
                    <a:pt x="3280" y="335"/>
                  </a:lnTo>
                  <a:lnTo>
                    <a:pt x="3279" y="333"/>
                  </a:lnTo>
                  <a:lnTo>
                    <a:pt x="3276" y="332"/>
                  </a:lnTo>
                  <a:lnTo>
                    <a:pt x="3275" y="331"/>
                  </a:lnTo>
                  <a:lnTo>
                    <a:pt x="3274" y="332"/>
                  </a:lnTo>
                  <a:lnTo>
                    <a:pt x="3274" y="333"/>
                  </a:lnTo>
                  <a:lnTo>
                    <a:pt x="3274" y="335"/>
                  </a:lnTo>
                  <a:lnTo>
                    <a:pt x="3275" y="336"/>
                  </a:lnTo>
                  <a:lnTo>
                    <a:pt x="3276" y="337"/>
                  </a:lnTo>
                  <a:lnTo>
                    <a:pt x="3278" y="338"/>
                  </a:lnTo>
                  <a:lnTo>
                    <a:pt x="3279" y="341"/>
                  </a:lnTo>
                  <a:lnTo>
                    <a:pt x="3280" y="343"/>
                  </a:lnTo>
                  <a:lnTo>
                    <a:pt x="3281" y="344"/>
                  </a:lnTo>
                  <a:lnTo>
                    <a:pt x="3281" y="347"/>
                  </a:lnTo>
                  <a:lnTo>
                    <a:pt x="3281" y="347"/>
                  </a:lnTo>
                  <a:lnTo>
                    <a:pt x="3279" y="348"/>
                  </a:lnTo>
                  <a:lnTo>
                    <a:pt x="3283" y="356"/>
                  </a:lnTo>
                  <a:lnTo>
                    <a:pt x="3281" y="357"/>
                  </a:lnTo>
                  <a:lnTo>
                    <a:pt x="3281" y="357"/>
                  </a:lnTo>
                  <a:lnTo>
                    <a:pt x="3280" y="356"/>
                  </a:lnTo>
                  <a:lnTo>
                    <a:pt x="3279" y="354"/>
                  </a:lnTo>
                  <a:lnTo>
                    <a:pt x="3279" y="353"/>
                  </a:lnTo>
                  <a:lnTo>
                    <a:pt x="3278" y="354"/>
                  </a:lnTo>
                  <a:lnTo>
                    <a:pt x="3278" y="356"/>
                  </a:lnTo>
                  <a:lnTo>
                    <a:pt x="3278" y="357"/>
                  </a:lnTo>
                  <a:lnTo>
                    <a:pt x="3278" y="358"/>
                  </a:lnTo>
                  <a:lnTo>
                    <a:pt x="3279" y="358"/>
                  </a:lnTo>
                  <a:lnTo>
                    <a:pt x="3280" y="361"/>
                  </a:lnTo>
                  <a:lnTo>
                    <a:pt x="3281" y="364"/>
                  </a:lnTo>
                  <a:lnTo>
                    <a:pt x="3283" y="367"/>
                  </a:lnTo>
                  <a:lnTo>
                    <a:pt x="3279" y="367"/>
                  </a:lnTo>
                  <a:lnTo>
                    <a:pt x="3279" y="369"/>
                  </a:lnTo>
                  <a:lnTo>
                    <a:pt x="3280" y="372"/>
                  </a:lnTo>
                  <a:lnTo>
                    <a:pt x="3280" y="373"/>
                  </a:lnTo>
                  <a:lnTo>
                    <a:pt x="3280" y="374"/>
                  </a:lnTo>
                  <a:lnTo>
                    <a:pt x="3279" y="374"/>
                  </a:lnTo>
                  <a:lnTo>
                    <a:pt x="3279" y="376"/>
                  </a:lnTo>
                  <a:lnTo>
                    <a:pt x="3278" y="377"/>
                  </a:lnTo>
                  <a:lnTo>
                    <a:pt x="3278" y="381"/>
                  </a:lnTo>
                  <a:lnTo>
                    <a:pt x="3279" y="383"/>
                  </a:lnTo>
                  <a:lnTo>
                    <a:pt x="3279" y="387"/>
                  </a:lnTo>
                  <a:lnTo>
                    <a:pt x="3279" y="390"/>
                  </a:lnTo>
                  <a:lnTo>
                    <a:pt x="3279" y="393"/>
                  </a:lnTo>
                  <a:lnTo>
                    <a:pt x="3278" y="405"/>
                  </a:lnTo>
                  <a:lnTo>
                    <a:pt x="3279" y="419"/>
                  </a:lnTo>
                  <a:lnTo>
                    <a:pt x="3284" y="434"/>
                  </a:lnTo>
                  <a:lnTo>
                    <a:pt x="3288" y="449"/>
                  </a:lnTo>
                  <a:lnTo>
                    <a:pt x="3290" y="450"/>
                  </a:lnTo>
                  <a:lnTo>
                    <a:pt x="3291" y="453"/>
                  </a:lnTo>
                  <a:lnTo>
                    <a:pt x="3293" y="455"/>
                  </a:lnTo>
                  <a:lnTo>
                    <a:pt x="3294" y="459"/>
                  </a:lnTo>
                  <a:lnTo>
                    <a:pt x="3295" y="461"/>
                  </a:lnTo>
                  <a:lnTo>
                    <a:pt x="3296" y="464"/>
                  </a:lnTo>
                  <a:lnTo>
                    <a:pt x="3296" y="465"/>
                  </a:lnTo>
                  <a:lnTo>
                    <a:pt x="3297" y="465"/>
                  </a:lnTo>
                  <a:lnTo>
                    <a:pt x="3299" y="468"/>
                  </a:lnTo>
                  <a:lnTo>
                    <a:pt x="3300" y="469"/>
                  </a:lnTo>
                  <a:lnTo>
                    <a:pt x="3301" y="471"/>
                  </a:lnTo>
                  <a:lnTo>
                    <a:pt x="3302" y="474"/>
                  </a:lnTo>
                  <a:lnTo>
                    <a:pt x="3304" y="476"/>
                  </a:lnTo>
                  <a:lnTo>
                    <a:pt x="3305" y="479"/>
                  </a:lnTo>
                  <a:lnTo>
                    <a:pt x="3305" y="480"/>
                  </a:lnTo>
                  <a:lnTo>
                    <a:pt x="3304" y="481"/>
                  </a:lnTo>
                  <a:lnTo>
                    <a:pt x="3301" y="480"/>
                  </a:lnTo>
                  <a:lnTo>
                    <a:pt x="3300" y="479"/>
                  </a:lnTo>
                  <a:lnTo>
                    <a:pt x="3300" y="476"/>
                  </a:lnTo>
                  <a:lnTo>
                    <a:pt x="3299" y="475"/>
                  </a:lnTo>
                  <a:lnTo>
                    <a:pt x="3297" y="474"/>
                  </a:lnTo>
                  <a:lnTo>
                    <a:pt x="3295" y="474"/>
                  </a:lnTo>
                  <a:lnTo>
                    <a:pt x="3294" y="476"/>
                  </a:lnTo>
                  <a:lnTo>
                    <a:pt x="3294" y="478"/>
                  </a:lnTo>
                  <a:lnTo>
                    <a:pt x="3294" y="478"/>
                  </a:lnTo>
                  <a:lnTo>
                    <a:pt x="3293" y="479"/>
                  </a:lnTo>
                  <a:lnTo>
                    <a:pt x="3291" y="479"/>
                  </a:lnTo>
                  <a:lnTo>
                    <a:pt x="3291" y="479"/>
                  </a:lnTo>
                  <a:lnTo>
                    <a:pt x="3290" y="478"/>
                  </a:lnTo>
                  <a:lnTo>
                    <a:pt x="3289" y="475"/>
                  </a:lnTo>
                  <a:lnTo>
                    <a:pt x="3289" y="474"/>
                  </a:lnTo>
                  <a:lnTo>
                    <a:pt x="3288" y="473"/>
                  </a:lnTo>
                  <a:lnTo>
                    <a:pt x="3286" y="473"/>
                  </a:lnTo>
                  <a:lnTo>
                    <a:pt x="3285" y="473"/>
                  </a:lnTo>
                  <a:lnTo>
                    <a:pt x="3283" y="471"/>
                  </a:lnTo>
                  <a:lnTo>
                    <a:pt x="3281" y="470"/>
                  </a:lnTo>
                  <a:lnTo>
                    <a:pt x="3280" y="469"/>
                  </a:lnTo>
                  <a:lnTo>
                    <a:pt x="3279" y="468"/>
                  </a:lnTo>
                  <a:lnTo>
                    <a:pt x="3278" y="464"/>
                  </a:lnTo>
                  <a:lnTo>
                    <a:pt x="3278" y="461"/>
                  </a:lnTo>
                  <a:lnTo>
                    <a:pt x="3279" y="460"/>
                  </a:lnTo>
                  <a:lnTo>
                    <a:pt x="3279" y="458"/>
                  </a:lnTo>
                  <a:lnTo>
                    <a:pt x="3279" y="456"/>
                  </a:lnTo>
                  <a:lnTo>
                    <a:pt x="3279" y="455"/>
                  </a:lnTo>
                  <a:lnTo>
                    <a:pt x="3278" y="453"/>
                  </a:lnTo>
                  <a:lnTo>
                    <a:pt x="3276" y="449"/>
                  </a:lnTo>
                  <a:lnTo>
                    <a:pt x="3275" y="446"/>
                  </a:lnTo>
                  <a:lnTo>
                    <a:pt x="3274" y="443"/>
                  </a:lnTo>
                  <a:lnTo>
                    <a:pt x="3271" y="440"/>
                  </a:lnTo>
                  <a:lnTo>
                    <a:pt x="3271" y="439"/>
                  </a:lnTo>
                  <a:lnTo>
                    <a:pt x="3270" y="438"/>
                  </a:lnTo>
                  <a:lnTo>
                    <a:pt x="3269" y="436"/>
                  </a:lnTo>
                  <a:lnTo>
                    <a:pt x="3266" y="436"/>
                  </a:lnTo>
                  <a:lnTo>
                    <a:pt x="3264" y="436"/>
                  </a:lnTo>
                  <a:lnTo>
                    <a:pt x="3263" y="435"/>
                  </a:lnTo>
                  <a:lnTo>
                    <a:pt x="3260" y="434"/>
                  </a:lnTo>
                  <a:lnTo>
                    <a:pt x="3259" y="432"/>
                  </a:lnTo>
                  <a:lnTo>
                    <a:pt x="3256" y="428"/>
                  </a:lnTo>
                  <a:lnTo>
                    <a:pt x="3256" y="425"/>
                  </a:lnTo>
                  <a:lnTo>
                    <a:pt x="3256" y="423"/>
                  </a:lnTo>
                  <a:lnTo>
                    <a:pt x="3255" y="419"/>
                  </a:lnTo>
                  <a:lnTo>
                    <a:pt x="3255" y="417"/>
                  </a:lnTo>
                  <a:lnTo>
                    <a:pt x="3255" y="414"/>
                  </a:lnTo>
                  <a:lnTo>
                    <a:pt x="3255" y="412"/>
                  </a:lnTo>
                  <a:lnTo>
                    <a:pt x="3255" y="412"/>
                  </a:lnTo>
                  <a:lnTo>
                    <a:pt x="3256" y="412"/>
                  </a:lnTo>
                  <a:lnTo>
                    <a:pt x="3258" y="410"/>
                  </a:lnTo>
                  <a:lnTo>
                    <a:pt x="3259" y="409"/>
                  </a:lnTo>
                  <a:lnTo>
                    <a:pt x="3260" y="408"/>
                  </a:lnTo>
                  <a:lnTo>
                    <a:pt x="3260" y="405"/>
                  </a:lnTo>
                  <a:lnTo>
                    <a:pt x="3260" y="403"/>
                  </a:lnTo>
                  <a:lnTo>
                    <a:pt x="3259" y="400"/>
                  </a:lnTo>
                  <a:lnTo>
                    <a:pt x="3259" y="398"/>
                  </a:lnTo>
                  <a:lnTo>
                    <a:pt x="3259" y="390"/>
                  </a:lnTo>
                  <a:lnTo>
                    <a:pt x="3258" y="389"/>
                  </a:lnTo>
                  <a:lnTo>
                    <a:pt x="3256" y="389"/>
                  </a:lnTo>
                  <a:lnTo>
                    <a:pt x="3256" y="388"/>
                  </a:lnTo>
                  <a:lnTo>
                    <a:pt x="3256" y="387"/>
                  </a:lnTo>
                  <a:lnTo>
                    <a:pt x="3256" y="386"/>
                  </a:lnTo>
                  <a:lnTo>
                    <a:pt x="3256" y="383"/>
                  </a:lnTo>
                  <a:lnTo>
                    <a:pt x="3255" y="382"/>
                  </a:lnTo>
                  <a:lnTo>
                    <a:pt x="3255" y="381"/>
                  </a:lnTo>
                  <a:lnTo>
                    <a:pt x="3255" y="378"/>
                  </a:lnTo>
                  <a:lnTo>
                    <a:pt x="3255" y="378"/>
                  </a:lnTo>
                  <a:lnTo>
                    <a:pt x="3256" y="377"/>
                  </a:lnTo>
                  <a:lnTo>
                    <a:pt x="3256" y="378"/>
                  </a:lnTo>
                  <a:lnTo>
                    <a:pt x="3258" y="379"/>
                  </a:lnTo>
                  <a:lnTo>
                    <a:pt x="3259" y="378"/>
                  </a:lnTo>
                  <a:lnTo>
                    <a:pt x="3259" y="377"/>
                  </a:lnTo>
                  <a:lnTo>
                    <a:pt x="3258" y="373"/>
                  </a:lnTo>
                  <a:lnTo>
                    <a:pt x="3258" y="369"/>
                  </a:lnTo>
                  <a:lnTo>
                    <a:pt x="3258" y="366"/>
                  </a:lnTo>
                  <a:lnTo>
                    <a:pt x="3258" y="364"/>
                  </a:lnTo>
                  <a:lnTo>
                    <a:pt x="3259" y="364"/>
                  </a:lnTo>
                  <a:lnTo>
                    <a:pt x="3260" y="363"/>
                  </a:lnTo>
                  <a:lnTo>
                    <a:pt x="3261" y="362"/>
                  </a:lnTo>
                  <a:lnTo>
                    <a:pt x="3261" y="361"/>
                  </a:lnTo>
                  <a:lnTo>
                    <a:pt x="3261" y="358"/>
                  </a:lnTo>
                  <a:lnTo>
                    <a:pt x="3261" y="356"/>
                  </a:lnTo>
                  <a:lnTo>
                    <a:pt x="3261" y="353"/>
                  </a:lnTo>
                  <a:lnTo>
                    <a:pt x="3260" y="351"/>
                  </a:lnTo>
                  <a:lnTo>
                    <a:pt x="3259" y="348"/>
                  </a:lnTo>
                  <a:lnTo>
                    <a:pt x="3258" y="347"/>
                  </a:lnTo>
                  <a:lnTo>
                    <a:pt x="3256" y="344"/>
                  </a:lnTo>
                  <a:lnTo>
                    <a:pt x="3256" y="342"/>
                  </a:lnTo>
                  <a:lnTo>
                    <a:pt x="3258" y="341"/>
                  </a:lnTo>
                  <a:lnTo>
                    <a:pt x="3258" y="338"/>
                  </a:lnTo>
                  <a:lnTo>
                    <a:pt x="3259" y="336"/>
                  </a:lnTo>
                  <a:lnTo>
                    <a:pt x="3259" y="335"/>
                  </a:lnTo>
                  <a:lnTo>
                    <a:pt x="3259" y="322"/>
                  </a:lnTo>
                  <a:lnTo>
                    <a:pt x="3261" y="318"/>
                  </a:lnTo>
                  <a:lnTo>
                    <a:pt x="3261" y="316"/>
                  </a:lnTo>
                  <a:lnTo>
                    <a:pt x="3261" y="313"/>
                  </a:lnTo>
                  <a:lnTo>
                    <a:pt x="3261" y="303"/>
                  </a:lnTo>
                  <a:lnTo>
                    <a:pt x="3261" y="301"/>
                  </a:lnTo>
                  <a:lnTo>
                    <a:pt x="3260" y="301"/>
                  </a:lnTo>
                  <a:lnTo>
                    <a:pt x="3260" y="300"/>
                  </a:lnTo>
                  <a:lnTo>
                    <a:pt x="3259" y="297"/>
                  </a:lnTo>
                  <a:lnTo>
                    <a:pt x="3258" y="296"/>
                  </a:lnTo>
                  <a:lnTo>
                    <a:pt x="3256" y="293"/>
                  </a:lnTo>
                  <a:lnTo>
                    <a:pt x="3256" y="290"/>
                  </a:lnTo>
                  <a:lnTo>
                    <a:pt x="3255" y="287"/>
                  </a:lnTo>
                  <a:lnTo>
                    <a:pt x="3255" y="285"/>
                  </a:lnTo>
                  <a:lnTo>
                    <a:pt x="3255" y="282"/>
                  </a:lnTo>
                  <a:lnTo>
                    <a:pt x="3256" y="282"/>
                  </a:lnTo>
                  <a:lnTo>
                    <a:pt x="3256" y="282"/>
                  </a:lnTo>
                  <a:lnTo>
                    <a:pt x="3258" y="282"/>
                  </a:lnTo>
                  <a:lnTo>
                    <a:pt x="3258" y="284"/>
                  </a:lnTo>
                  <a:lnTo>
                    <a:pt x="3259" y="282"/>
                  </a:lnTo>
                  <a:lnTo>
                    <a:pt x="3259" y="282"/>
                  </a:lnTo>
                  <a:lnTo>
                    <a:pt x="3259" y="281"/>
                  </a:lnTo>
                  <a:lnTo>
                    <a:pt x="3259" y="280"/>
                  </a:lnTo>
                  <a:lnTo>
                    <a:pt x="3260" y="279"/>
                  </a:lnTo>
                  <a:lnTo>
                    <a:pt x="3260" y="277"/>
                  </a:lnTo>
                  <a:lnTo>
                    <a:pt x="3261" y="276"/>
                  </a:lnTo>
                  <a:lnTo>
                    <a:pt x="3264" y="279"/>
                  </a:lnTo>
                  <a:lnTo>
                    <a:pt x="3264" y="280"/>
                  </a:lnTo>
                  <a:lnTo>
                    <a:pt x="3265" y="280"/>
                  </a:lnTo>
                  <a:lnTo>
                    <a:pt x="3266" y="280"/>
                  </a:lnTo>
                  <a:lnTo>
                    <a:pt x="3268" y="280"/>
                  </a:lnTo>
                  <a:lnTo>
                    <a:pt x="3269" y="279"/>
                  </a:lnTo>
                  <a:lnTo>
                    <a:pt x="3268" y="276"/>
                  </a:lnTo>
                  <a:lnTo>
                    <a:pt x="3268" y="274"/>
                  </a:lnTo>
                  <a:lnTo>
                    <a:pt x="3268" y="271"/>
                  </a:lnTo>
                  <a:lnTo>
                    <a:pt x="3266" y="270"/>
                  </a:lnTo>
                  <a:lnTo>
                    <a:pt x="3266" y="267"/>
                  </a:lnTo>
                  <a:lnTo>
                    <a:pt x="3265" y="266"/>
                  </a:lnTo>
                  <a:lnTo>
                    <a:pt x="3266" y="266"/>
                  </a:lnTo>
                  <a:lnTo>
                    <a:pt x="3268" y="266"/>
                  </a:lnTo>
                  <a:lnTo>
                    <a:pt x="3269" y="266"/>
                  </a:lnTo>
                  <a:lnTo>
                    <a:pt x="3270" y="266"/>
                  </a:lnTo>
                  <a:lnTo>
                    <a:pt x="3270" y="265"/>
                  </a:lnTo>
                  <a:lnTo>
                    <a:pt x="3270" y="262"/>
                  </a:lnTo>
                  <a:lnTo>
                    <a:pt x="3270" y="261"/>
                  </a:lnTo>
                  <a:lnTo>
                    <a:pt x="3270" y="259"/>
                  </a:lnTo>
                  <a:lnTo>
                    <a:pt x="3270" y="256"/>
                  </a:lnTo>
                  <a:lnTo>
                    <a:pt x="3270" y="255"/>
                  </a:lnTo>
                  <a:lnTo>
                    <a:pt x="3273" y="255"/>
                  </a:lnTo>
                  <a:lnTo>
                    <a:pt x="3274" y="254"/>
                  </a:lnTo>
                  <a:lnTo>
                    <a:pt x="3275" y="254"/>
                  </a:lnTo>
                  <a:lnTo>
                    <a:pt x="3276" y="254"/>
                  </a:lnTo>
                  <a:lnTo>
                    <a:pt x="3276" y="252"/>
                  </a:lnTo>
                  <a:lnTo>
                    <a:pt x="3276" y="247"/>
                  </a:lnTo>
                  <a:lnTo>
                    <a:pt x="3278" y="247"/>
                  </a:lnTo>
                  <a:lnTo>
                    <a:pt x="3279" y="249"/>
                  </a:lnTo>
                  <a:lnTo>
                    <a:pt x="3279" y="250"/>
                  </a:lnTo>
                  <a:lnTo>
                    <a:pt x="3280" y="251"/>
                  </a:lnTo>
                  <a:lnTo>
                    <a:pt x="3281" y="252"/>
                  </a:lnTo>
                  <a:lnTo>
                    <a:pt x="3281" y="252"/>
                  </a:lnTo>
                  <a:lnTo>
                    <a:pt x="3281" y="252"/>
                  </a:lnTo>
                  <a:lnTo>
                    <a:pt x="3283" y="250"/>
                  </a:lnTo>
                  <a:lnTo>
                    <a:pt x="3281" y="247"/>
                  </a:lnTo>
                  <a:lnTo>
                    <a:pt x="3281" y="246"/>
                  </a:lnTo>
                  <a:lnTo>
                    <a:pt x="3281" y="244"/>
                  </a:lnTo>
                  <a:lnTo>
                    <a:pt x="3281" y="242"/>
                  </a:lnTo>
                  <a:lnTo>
                    <a:pt x="3281" y="241"/>
                  </a:lnTo>
                  <a:lnTo>
                    <a:pt x="3283" y="241"/>
                  </a:lnTo>
                  <a:lnTo>
                    <a:pt x="3285" y="242"/>
                  </a:lnTo>
                  <a:lnTo>
                    <a:pt x="3286" y="242"/>
                  </a:lnTo>
                  <a:lnTo>
                    <a:pt x="3288" y="244"/>
                  </a:lnTo>
                  <a:lnTo>
                    <a:pt x="3289" y="245"/>
                  </a:lnTo>
                  <a:lnTo>
                    <a:pt x="3290" y="247"/>
                  </a:lnTo>
                  <a:lnTo>
                    <a:pt x="3293" y="247"/>
                  </a:lnTo>
                  <a:lnTo>
                    <a:pt x="3293" y="246"/>
                  </a:lnTo>
                  <a:lnTo>
                    <a:pt x="3294" y="245"/>
                  </a:lnTo>
                  <a:lnTo>
                    <a:pt x="3294" y="245"/>
                  </a:lnTo>
                  <a:lnTo>
                    <a:pt x="3295" y="245"/>
                  </a:lnTo>
                  <a:lnTo>
                    <a:pt x="3297" y="246"/>
                  </a:lnTo>
                  <a:lnTo>
                    <a:pt x="3300" y="246"/>
                  </a:lnTo>
                  <a:lnTo>
                    <a:pt x="3302" y="245"/>
                  </a:lnTo>
                  <a:lnTo>
                    <a:pt x="3305" y="242"/>
                  </a:lnTo>
                  <a:lnTo>
                    <a:pt x="3306" y="241"/>
                  </a:lnTo>
                  <a:lnTo>
                    <a:pt x="3307" y="240"/>
                  </a:lnTo>
                  <a:lnTo>
                    <a:pt x="3309" y="239"/>
                  </a:lnTo>
                  <a:lnTo>
                    <a:pt x="3309" y="238"/>
                  </a:lnTo>
                  <a:lnTo>
                    <a:pt x="3309" y="236"/>
                  </a:lnTo>
                  <a:lnTo>
                    <a:pt x="3307" y="234"/>
                  </a:lnTo>
                  <a:lnTo>
                    <a:pt x="3307" y="230"/>
                  </a:lnTo>
                  <a:lnTo>
                    <a:pt x="3309" y="226"/>
                  </a:lnTo>
                  <a:lnTo>
                    <a:pt x="3311" y="224"/>
                  </a:lnTo>
                  <a:lnTo>
                    <a:pt x="3312" y="223"/>
                  </a:lnTo>
                  <a:lnTo>
                    <a:pt x="3314" y="221"/>
                  </a:lnTo>
                  <a:lnTo>
                    <a:pt x="3316" y="221"/>
                  </a:lnTo>
                  <a:lnTo>
                    <a:pt x="3317" y="220"/>
                  </a:lnTo>
                  <a:close/>
                  <a:moveTo>
                    <a:pt x="3342" y="98"/>
                  </a:moveTo>
                  <a:lnTo>
                    <a:pt x="3345" y="99"/>
                  </a:lnTo>
                  <a:lnTo>
                    <a:pt x="3346" y="99"/>
                  </a:lnTo>
                  <a:lnTo>
                    <a:pt x="3349" y="101"/>
                  </a:lnTo>
                  <a:lnTo>
                    <a:pt x="3350" y="102"/>
                  </a:lnTo>
                  <a:lnTo>
                    <a:pt x="3350" y="104"/>
                  </a:lnTo>
                  <a:lnTo>
                    <a:pt x="3351" y="104"/>
                  </a:lnTo>
                  <a:lnTo>
                    <a:pt x="3352" y="106"/>
                  </a:lnTo>
                  <a:lnTo>
                    <a:pt x="3352" y="107"/>
                  </a:lnTo>
                  <a:lnTo>
                    <a:pt x="3351" y="107"/>
                  </a:lnTo>
                  <a:lnTo>
                    <a:pt x="3350" y="106"/>
                  </a:lnTo>
                  <a:lnTo>
                    <a:pt x="3347" y="104"/>
                  </a:lnTo>
                  <a:lnTo>
                    <a:pt x="3346" y="103"/>
                  </a:lnTo>
                  <a:lnTo>
                    <a:pt x="3345" y="101"/>
                  </a:lnTo>
                  <a:lnTo>
                    <a:pt x="3342" y="99"/>
                  </a:lnTo>
                  <a:lnTo>
                    <a:pt x="3342" y="98"/>
                  </a:lnTo>
                  <a:lnTo>
                    <a:pt x="3342" y="98"/>
                  </a:lnTo>
                  <a:close/>
                  <a:moveTo>
                    <a:pt x="1171" y="67"/>
                  </a:moveTo>
                  <a:lnTo>
                    <a:pt x="1174" y="68"/>
                  </a:lnTo>
                  <a:lnTo>
                    <a:pt x="1176" y="70"/>
                  </a:lnTo>
                  <a:lnTo>
                    <a:pt x="1177" y="71"/>
                  </a:lnTo>
                  <a:lnTo>
                    <a:pt x="1177" y="72"/>
                  </a:lnTo>
                  <a:lnTo>
                    <a:pt x="1177" y="73"/>
                  </a:lnTo>
                  <a:lnTo>
                    <a:pt x="1179" y="75"/>
                  </a:lnTo>
                  <a:lnTo>
                    <a:pt x="1180" y="76"/>
                  </a:lnTo>
                  <a:lnTo>
                    <a:pt x="1181" y="77"/>
                  </a:lnTo>
                  <a:lnTo>
                    <a:pt x="1183" y="77"/>
                  </a:lnTo>
                  <a:lnTo>
                    <a:pt x="1193" y="77"/>
                  </a:lnTo>
                  <a:lnTo>
                    <a:pt x="1200" y="80"/>
                  </a:lnTo>
                  <a:lnTo>
                    <a:pt x="1202" y="85"/>
                  </a:lnTo>
                  <a:lnTo>
                    <a:pt x="1205" y="93"/>
                  </a:lnTo>
                  <a:lnTo>
                    <a:pt x="1206" y="99"/>
                  </a:lnTo>
                  <a:lnTo>
                    <a:pt x="1211" y="106"/>
                  </a:lnTo>
                  <a:lnTo>
                    <a:pt x="1215" y="111"/>
                  </a:lnTo>
                  <a:lnTo>
                    <a:pt x="1218" y="117"/>
                  </a:lnTo>
                  <a:lnTo>
                    <a:pt x="1218" y="123"/>
                  </a:lnTo>
                  <a:lnTo>
                    <a:pt x="1220" y="131"/>
                  </a:lnTo>
                  <a:lnTo>
                    <a:pt x="1226" y="138"/>
                  </a:lnTo>
                  <a:lnTo>
                    <a:pt x="1228" y="139"/>
                  </a:lnTo>
                  <a:lnTo>
                    <a:pt x="1231" y="143"/>
                  </a:lnTo>
                  <a:lnTo>
                    <a:pt x="1233" y="147"/>
                  </a:lnTo>
                  <a:lnTo>
                    <a:pt x="1236" y="150"/>
                  </a:lnTo>
                  <a:lnTo>
                    <a:pt x="1237" y="154"/>
                  </a:lnTo>
                  <a:lnTo>
                    <a:pt x="1237" y="157"/>
                  </a:lnTo>
                  <a:lnTo>
                    <a:pt x="1236" y="159"/>
                  </a:lnTo>
                  <a:lnTo>
                    <a:pt x="1235" y="160"/>
                  </a:lnTo>
                  <a:lnTo>
                    <a:pt x="1233" y="160"/>
                  </a:lnTo>
                  <a:lnTo>
                    <a:pt x="1231" y="160"/>
                  </a:lnTo>
                  <a:lnTo>
                    <a:pt x="1228" y="160"/>
                  </a:lnTo>
                  <a:lnTo>
                    <a:pt x="1226" y="160"/>
                  </a:lnTo>
                  <a:lnTo>
                    <a:pt x="1222" y="160"/>
                  </a:lnTo>
                  <a:lnTo>
                    <a:pt x="1220" y="160"/>
                  </a:lnTo>
                  <a:lnTo>
                    <a:pt x="1218" y="160"/>
                  </a:lnTo>
                  <a:lnTo>
                    <a:pt x="1217" y="164"/>
                  </a:lnTo>
                  <a:lnTo>
                    <a:pt x="1217" y="167"/>
                  </a:lnTo>
                  <a:lnTo>
                    <a:pt x="1218" y="169"/>
                  </a:lnTo>
                  <a:lnTo>
                    <a:pt x="1220" y="172"/>
                  </a:lnTo>
                  <a:lnTo>
                    <a:pt x="1221" y="174"/>
                  </a:lnTo>
                  <a:lnTo>
                    <a:pt x="1220" y="177"/>
                  </a:lnTo>
                  <a:lnTo>
                    <a:pt x="1218" y="178"/>
                  </a:lnTo>
                  <a:lnTo>
                    <a:pt x="1216" y="180"/>
                  </a:lnTo>
                  <a:lnTo>
                    <a:pt x="1215" y="182"/>
                  </a:lnTo>
                  <a:lnTo>
                    <a:pt x="1216" y="185"/>
                  </a:lnTo>
                  <a:lnTo>
                    <a:pt x="1217" y="188"/>
                  </a:lnTo>
                  <a:lnTo>
                    <a:pt x="1218" y="190"/>
                  </a:lnTo>
                  <a:lnTo>
                    <a:pt x="1221" y="191"/>
                  </a:lnTo>
                  <a:lnTo>
                    <a:pt x="1223" y="193"/>
                  </a:lnTo>
                  <a:lnTo>
                    <a:pt x="1226" y="193"/>
                  </a:lnTo>
                  <a:lnTo>
                    <a:pt x="1228" y="193"/>
                  </a:lnTo>
                  <a:lnTo>
                    <a:pt x="1231" y="191"/>
                  </a:lnTo>
                  <a:lnTo>
                    <a:pt x="1233" y="190"/>
                  </a:lnTo>
                  <a:lnTo>
                    <a:pt x="1236" y="190"/>
                  </a:lnTo>
                  <a:lnTo>
                    <a:pt x="1238" y="190"/>
                  </a:lnTo>
                  <a:lnTo>
                    <a:pt x="1241" y="190"/>
                  </a:lnTo>
                  <a:lnTo>
                    <a:pt x="1245" y="193"/>
                  </a:lnTo>
                  <a:lnTo>
                    <a:pt x="1246" y="194"/>
                  </a:lnTo>
                  <a:lnTo>
                    <a:pt x="1248" y="195"/>
                  </a:lnTo>
                  <a:lnTo>
                    <a:pt x="1251" y="196"/>
                  </a:lnTo>
                  <a:lnTo>
                    <a:pt x="1253" y="196"/>
                  </a:lnTo>
                  <a:lnTo>
                    <a:pt x="1256" y="198"/>
                  </a:lnTo>
                  <a:lnTo>
                    <a:pt x="1257" y="200"/>
                  </a:lnTo>
                  <a:lnTo>
                    <a:pt x="1257" y="208"/>
                  </a:lnTo>
                  <a:lnTo>
                    <a:pt x="1253" y="216"/>
                  </a:lnTo>
                  <a:lnTo>
                    <a:pt x="1252" y="224"/>
                  </a:lnTo>
                  <a:lnTo>
                    <a:pt x="1252" y="226"/>
                  </a:lnTo>
                  <a:lnTo>
                    <a:pt x="1253" y="229"/>
                  </a:lnTo>
                  <a:lnTo>
                    <a:pt x="1254" y="233"/>
                  </a:lnTo>
                  <a:lnTo>
                    <a:pt x="1254" y="234"/>
                  </a:lnTo>
                  <a:lnTo>
                    <a:pt x="1254" y="239"/>
                  </a:lnTo>
                  <a:lnTo>
                    <a:pt x="1257" y="247"/>
                  </a:lnTo>
                  <a:lnTo>
                    <a:pt x="1259" y="255"/>
                  </a:lnTo>
                  <a:lnTo>
                    <a:pt x="1264" y="257"/>
                  </a:lnTo>
                  <a:lnTo>
                    <a:pt x="1267" y="249"/>
                  </a:lnTo>
                  <a:lnTo>
                    <a:pt x="1268" y="239"/>
                  </a:lnTo>
                  <a:lnTo>
                    <a:pt x="1271" y="229"/>
                  </a:lnTo>
                  <a:lnTo>
                    <a:pt x="1274" y="219"/>
                  </a:lnTo>
                  <a:lnTo>
                    <a:pt x="1283" y="211"/>
                  </a:lnTo>
                  <a:lnTo>
                    <a:pt x="1288" y="209"/>
                  </a:lnTo>
                  <a:lnTo>
                    <a:pt x="1293" y="206"/>
                  </a:lnTo>
                  <a:lnTo>
                    <a:pt x="1299" y="206"/>
                  </a:lnTo>
                  <a:lnTo>
                    <a:pt x="1304" y="208"/>
                  </a:lnTo>
                  <a:lnTo>
                    <a:pt x="1307" y="216"/>
                  </a:lnTo>
                  <a:lnTo>
                    <a:pt x="1311" y="223"/>
                  </a:lnTo>
                  <a:lnTo>
                    <a:pt x="1317" y="229"/>
                  </a:lnTo>
                  <a:lnTo>
                    <a:pt x="1322" y="233"/>
                  </a:lnTo>
                  <a:lnTo>
                    <a:pt x="1326" y="238"/>
                  </a:lnTo>
                  <a:lnTo>
                    <a:pt x="1327" y="242"/>
                  </a:lnTo>
                  <a:lnTo>
                    <a:pt x="1328" y="247"/>
                  </a:lnTo>
                  <a:lnTo>
                    <a:pt x="1327" y="251"/>
                  </a:lnTo>
                  <a:lnTo>
                    <a:pt x="1324" y="254"/>
                  </a:lnTo>
                  <a:lnTo>
                    <a:pt x="1322" y="255"/>
                  </a:lnTo>
                  <a:lnTo>
                    <a:pt x="1319" y="256"/>
                  </a:lnTo>
                  <a:lnTo>
                    <a:pt x="1317" y="259"/>
                  </a:lnTo>
                  <a:lnTo>
                    <a:pt x="1314" y="261"/>
                  </a:lnTo>
                  <a:lnTo>
                    <a:pt x="1309" y="270"/>
                  </a:lnTo>
                  <a:lnTo>
                    <a:pt x="1308" y="281"/>
                  </a:lnTo>
                  <a:lnTo>
                    <a:pt x="1311" y="292"/>
                  </a:lnTo>
                  <a:lnTo>
                    <a:pt x="1317" y="300"/>
                  </a:lnTo>
                  <a:lnTo>
                    <a:pt x="1319" y="301"/>
                  </a:lnTo>
                  <a:lnTo>
                    <a:pt x="1321" y="302"/>
                  </a:lnTo>
                  <a:lnTo>
                    <a:pt x="1322" y="302"/>
                  </a:lnTo>
                  <a:lnTo>
                    <a:pt x="1323" y="303"/>
                  </a:lnTo>
                  <a:lnTo>
                    <a:pt x="1324" y="306"/>
                  </a:lnTo>
                  <a:lnTo>
                    <a:pt x="1326" y="307"/>
                  </a:lnTo>
                  <a:lnTo>
                    <a:pt x="1328" y="310"/>
                  </a:lnTo>
                  <a:lnTo>
                    <a:pt x="1330" y="312"/>
                  </a:lnTo>
                  <a:lnTo>
                    <a:pt x="1333" y="313"/>
                  </a:lnTo>
                  <a:lnTo>
                    <a:pt x="1335" y="312"/>
                  </a:lnTo>
                  <a:lnTo>
                    <a:pt x="1338" y="311"/>
                  </a:lnTo>
                  <a:lnTo>
                    <a:pt x="1339" y="308"/>
                  </a:lnTo>
                  <a:lnTo>
                    <a:pt x="1340" y="307"/>
                  </a:lnTo>
                  <a:lnTo>
                    <a:pt x="1340" y="305"/>
                  </a:lnTo>
                  <a:lnTo>
                    <a:pt x="1340" y="298"/>
                  </a:lnTo>
                  <a:lnTo>
                    <a:pt x="1338" y="292"/>
                  </a:lnTo>
                  <a:lnTo>
                    <a:pt x="1335" y="286"/>
                  </a:lnTo>
                  <a:lnTo>
                    <a:pt x="1335" y="279"/>
                  </a:lnTo>
                  <a:lnTo>
                    <a:pt x="1338" y="271"/>
                  </a:lnTo>
                  <a:lnTo>
                    <a:pt x="1343" y="267"/>
                  </a:lnTo>
                  <a:lnTo>
                    <a:pt x="1349" y="266"/>
                  </a:lnTo>
                  <a:lnTo>
                    <a:pt x="1355" y="266"/>
                  </a:lnTo>
                  <a:lnTo>
                    <a:pt x="1362" y="266"/>
                  </a:lnTo>
                  <a:lnTo>
                    <a:pt x="1368" y="264"/>
                  </a:lnTo>
                  <a:lnTo>
                    <a:pt x="1372" y="260"/>
                  </a:lnTo>
                  <a:lnTo>
                    <a:pt x="1372" y="255"/>
                  </a:lnTo>
                  <a:lnTo>
                    <a:pt x="1369" y="247"/>
                  </a:lnTo>
                  <a:lnTo>
                    <a:pt x="1368" y="241"/>
                  </a:lnTo>
                  <a:lnTo>
                    <a:pt x="1367" y="238"/>
                  </a:lnTo>
                  <a:lnTo>
                    <a:pt x="1367" y="234"/>
                  </a:lnTo>
                  <a:lnTo>
                    <a:pt x="1368" y="230"/>
                  </a:lnTo>
                  <a:lnTo>
                    <a:pt x="1369" y="228"/>
                  </a:lnTo>
                  <a:lnTo>
                    <a:pt x="1370" y="225"/>
                  </a:lnTo>
                  <a:lnTo>
                    <a:pt x="1373" y="223"/>
                  </a:lnTo>
                  <a:lnTo>
                    <a:pt x="1377" y="221"/>
                  </a:lnTo>
                  <a:lnTo>
                    <a:pt x="1380" y="221"/>
                  </a:lnTo>
                  <a:lnTo>
                    <a:pt x="1384" y="221"/>
                  </a:lnTo>
                  <a:lnTo>
                    <a:pt x="1387" y="220"/>
                  </a:lnTo>
                  <a:lnTo>
                    <a:pt x="1389" y="218"/>
                  </a:lnTo>
                  <a:lnTo>
                    <a:pt x="1390" y="215"/>
                  </a:lnTo>
                  <a:lnTo>
                    <a:pt x="1392" y="211"/>
                  </a:lnTo>
                  <a:lnTo>
                    <a:pt x="1390" y="208"/>
                  </a:lnTo>
                  <a:lnTo>
                    <a:pt x="1388" y="204"/>
                  </a:lnTo>
                  <a:lnTo>
                    <a:pt x="1384" y="200"/>
                  </a:lnTo>
                  <a:lnTo>
                    <a:pt x="1380" y="196"/>
                  </a:lnTo>
                  <a:lnTo>
                    <a:pt x="1378" y="193"/>
                  </a:lnTo>
                  <a:lnTo>
                    <a:pt x="1377" y="189"/>
                  </a:lnTo>
                  <a:lnTo>
                    <a:pt x="1375" y="187"/>
                  </a:lnTo>
                  <a:lnTo>
                    <a:pt x="1375" y="183"/>
                  </a:lnTo>
                  <a:lnTo>
                    <a:pt x="1377" y="179"/>
                  </a:lnTo>
                  <a:lnTo>
                    <a:pt x="1378" y="177"/>
                  </a:lnTo>
                  <a:lnTo>
                    <a:pt x="1380" y="174"/>
                  </a:lnTo>
                  <a:lnTo>
                    <a:pt x="1388" y="172"/>
                  </a:lnTo>
                  <a:lnTo>
                    <a:pt x="1400" y="173"/>
                  </a:lnTo>
                  <a:lnTo>
                    <a:pt x="1411" y="174"/>
                  </a:lnTo>
                  <a:lnTo>
                    <a:pt x="1421" y="177"/>
                  </a:lnTo>
                  <a:lnTo>
                    <a:pt x="1433" y="177"/>
                  </a:lnTo>
                  <a:lnTo>
                    <a:pt x="1443" y="179"/>
                  </a:lnTo>
                  <a:lnTo>
                    <a:pt x="1445" y="182"/>
                  </a:lnTo>
                  <a:lnTo>
                    <a:pt x="1446" y="184"/>
                  </a:lnTo>
                  <a:lnTo>
                    <a:pt x="1448" y="188"/>
                  </a:lnTo>
                  <a:lnTo>
                    <a:pt x="1450" y="190"/>
                  </a:lnTo>
                  <a:lnTo>
                    <a:pt x="1454" y="191"/>
                  </a:lnTo>
                  <a:lnTo>
                    <a:pt x="1456" y="193"/>
                  </a:lnTo>
                  <a:lnTo>
                    <a:pt x="1459" y="194"/>
                  </a:lnTo>
                  <a:lnTo>
                    <a:pt x="1461" y="196"/>
                  </a:lnTo>
                  <a:lnTo>
                    <a:pt x="1463" y="198"/>
                  </a:lnTo>
                  <a:lnTo>
                    <a:pt x="1464" y="200"/>
                  </a:lnTo>
                  <a:lnTo>
                    <a:pt x="1465" y="201"/>
                  </a:lnTo>
                  <a:lnTo>
                    <a:pt x="1468" y="203"/>
                  </a:lnTo>
                  <a:lnTo>
                    <a:pt x="1470" y="203"/>
                  </a:lnTo>
                  <a:lnTo>
                    <a:pt x="1471" y="204"/>
                  </a:lnTo>
                  <a:lnTo>
                    <a:pt x="1471" y="205"/>
                  </a:lnTo>
                  <a:lnTo>
                    <a:pt x="1472" y="206"/>
                  </a:lnTo>
                  <a:lnTo>
                    <a:pt x="1475" y="209"/>
                  </a:lnTo>
                  <a:lnTo>
                    <a:pt x="1476" y="210"/>
                  </a:lnTo>
                  <a:lnTo>
                    <a:pt x="1477" y="213"/>
                  </a:lnTo>
                  <a:lnTo>
                    <a:pt x="1477" y="214"/>
                  </a:lnTo>
                  <a:lnTo>
                    <a:pt x="1476" y="216"/>
                  </a:lnTo>
                  <a:lnTo>
                    <a:pt x="1475" y="216"/>
                  </a:lnTo>
                  <a:lnTo>
                    <a:pt x="1472" y="218"/>
                  </a:lnTo>
                  <a:lnTo>
                    <a:pt x="1470" y="218"/>
                  </a:lnTo>
                  <a:lnTo>
                    <a:pt x="1468" y="218"/>
                  </a:lnTo>
                  <a:lnTo>
                    <a:pt x="1465" y="218"/>
                  </a:lnTo>
                  <a:lnTo>
                    <a:pt x="1464" y="219"/>
                  </a:lnTo>
                  <a:lnTo>
                    <a:pt x="1463" y="220"/>
                  </a:lnTo>
                  <a:lnTo>
                    <a:pt x="1463" y="221"/>
                  </a:lnTo>
                  <a:lnTo>
                    <a:pt x="1464" y="224"/>
                  </a:lnTo>
                  <a:lnTo>
                    <a:pt x="1466" y="225"/>
                  </a:lnTo>
                  <a:lnTo>
                    <a:pt x="1469" y="226"/>
                  </a:lnTo>
                  <a:lnTo>
                    <a:pt x="1471" y="229"/>
                  </a:lnTo>
                  <a:lnTo>
                    <a:pt x="1474" y="231"/>
                  </a:lnTo>
                  <a:lnTo>
                    <a:pt x="1475" y="234"/>
                  </a:lnTo>
                  <a:lnTo>
                    <a:pt x="1474" y="238"/>
                  </a:lnTo>
                  <a:lnTo>
                    <a:pt x="1472" y="240"/>
                  </a:lnTo>
                  <a:lnTo>
                    <a:pt x="1469" y="242"/>
                  </a:lnTo>
                  <a:lnTo>
                    <a:pt x="1465" y="245"/>
                  </a:lnTo>
                  <a:lnTo>
                    <a:pt x="1461" y="246"/>
                  </a:lnTo>
                  <a:lnTo>
                    <a:pt x="1459" y="247"/>
                  </a:lnTo>
                  <a:lnTo>
                    <a:pt x="1454" y="249"/>
                  </a:lnTo>
                  <a:lnTo>
                    <a:pt x="1450" y="251"/>
                  </a:lnTo>
                  <a:lnTo>
                    <a:pt x="1448" y="252"/>
                  </a:lnTo>
                  <a:lnTo>
                    <a:pt x="1448" y="254"/>
                  </a:lnTo>
                  <a:lnTo>
                    <a:pt x="1448" y="255"/>
                  </a:lnTo>
                  <a:lnTo>
                    <a:pt x="1450" y="256"/>
                  </a:lnTo>
                  <a:lnTo>
                    <a:pt x="1453" y="259"/>
                  </a:lnTo>
                  <a:lnTo>
                    <a:pt x="1455" y="261"/>
                  </a:lnTo>
                  <a:lnTo>
                    <a:pt x="1459" y="264"/>
                  </a:lnTo>
                  <a:lnTo>
                    <a:pt x="1461" y="265"/>
                  </a:lnTo>
                  <a:lnTo>
                    <a:pt x="1461" y="267"/>
                  </a:lnTo>
                  <a:lnTo>
                    <a:pt x="1461" y="270"/>
                  </a:lnTo>
                  <a:lnTo>
                    <a:pt x="1461" y="272"/>
                  </a:lnTo>
                  <a:lnTo>
                    <a:pt x="1460" y="275"/>
                  </a:lnTo>
                  <a:lnTo>
                    <a:pt x="1459" y="276"/>
                  </a:lnTo>
                  <a:lnTo>
                    <a:pt x="1459" y="279"/>
                  </a:lnTo>
                  <a:lnTo>
                    <a:pt x="1458" y="281"/>
                  </a:lnTo>
                  <a:lnTo>
                    <a:pt x="1459" y="284"/>
                  </a:lnTo>
                  <a:lnTo>
                    <a:pt x="1461" y="287"/>
                  </a:lnTo>
                  <a:lnTo>
                    <a:pt x="1465" y="290"/>
                  </a:lnTo>
                  <a:lnTo>
                    <a:pt x="1468" y="292"/>
                  </a:lnTo>
                  <a:lnTo>
                    <a:pt x="1469" y="295"/>
                  </a:lnTo>
                  <a:lnTo>
                    <a:pt x="1469" y="307"/>
                  </a:lnTo>
                  <a:lnTo>
                    <a:pt x="1464" y="318"/>
                  </a:lnTo>
                  <a:lnTo>
                    <a:pt x="1456" y="330"/>
                  </a:lnTo>
                  <a:lnTo>
                    <a:pt x="1448" y="339"/>
                  </a:lnTo>
                  <a:lnTo>
                    <a:pt x="1444" y="343"/>
                  </a:lnTo>
                  <a:lnTo>
                    <a:pt x="1439" y="349"/>
                  </a:lnTo>
                  <a:lnTo>
                    <a:pt x="1433" y="356"/>
                  </a:lnTo>
                  <a:lnTo>
                    <a:pt x="1426" y="361"/>
                  </a:lnTo>
                  <a:lnTo>
                    <a:pt x="1420" y="363"/>
                  </a:lnTo>
                  <a:lnTo>
                    <a:pt x="1414" y="361"/>
                  </a:lnTo>
                  <a:lnTo>
                    <a:pt x="1406" y="352"/>
                  </a:lnTo>
                  <a:lnTo>
                    <a:pt x="1400" y="342"/>
                  </a:lnTo>
                  <a:lnTo>
                    <a:pt x="1393" y="333"/>
                  </a:lnTo>
                  <a:lnTo>
                    <a:pt x="1389" y="332"/>
                  </a:lnTo>
                  <a:lnTo>
                    <a:pt x="1387" y="332"/>
                  </a:lnTo>
                  <a:lnTo>
                    <a:pt x="1384" y="333"/>
                  </a:lnTo>
                  <a:lnTo>
                    <a:pt x="1383" y="335"/>
                  </a:lnTo>
                  <a:lnTo>
                    <a:pt x="1382" y="338"/>
                  </a:lnTo>
                  <a:lnTo>
                    <a:pt x="1383" y="342"/>
                  </a:lnTo>
                  <a:lnTo>
                    <a:pt x="1383" y="344"/>
                  </a:lnTo>
                  <a:lnTo>
                    <a:pt x="1384" y="347"/>
                  </a:lnTo>
                  <a:lnTo>
                    <a:pt x="1387" y="349"/>
                  </a:lnTo>
                  <a:lnTo>
                    <a:pt x="1388" y="352"/>
                  </a:lnTo>
                  <a:lnTo>
                    <a:pt x="1388" y="354"/>
                  </a:lnTo>
                  <a:lnTo>
                    <a:pt x="1389" y="357"/>
                  </a:lnTo>
                  <a:lnTo>
                    <a:pt x="1389" y="359"/>
                  </a:lnTo>
                  <a:lnTo>
                    <a:pt x="1390" y="362"/>
                  </a:lnTo>
                  <a:lnTo>
                    <a:pt x="1392" y="364"/>
                  </a:lnTo>
                  <a:lnTo>
                    <a:pt x="1392" y="367"/>
                  </a:lnTo>
                  <a:lnTo>
                    <a:pt x="1393" y="369"/>
                  </a:lnTo>
                  <a:lnTo>
                    <a:pt x="1393" y="372"/>
                  </a:lnTo>
                  <a:lnTo>
                    <a:pt x="1392" y="373"/>
                  </a:lnTo>
                  <a:lnTo>
                    <a:pt x="1390" y="374"/>
                  </a:lnTo>
                  <a:lnTo>
                    <a:pt x="1388" y="374"/>
                  </a:lnTo>
                  <a:lnTo>
                    <a:pt x="1385" y="373"/>
                  </a:lnTo>
                  <a:lnTo>
                    <a:pt x="1378" y="371"/>
                  </a:lnTo>
                  <a:lnTo>
                    <a:pt x="1373" y="366"/>
                  </a:lnTo>
                  <a:lnTo>
                    <a:pt x="1368" y="359"/>
                  </a:lnTo>
                  <a:lnTo>
                    <a:pt x="1360" y="357"/>
                  </a:lnTo>
                  <a:lnTo>
                    <a:pt x="1352" y="357"/>
                  </a:lnTo>
                  <a:lnTo>
                    <a:pt x="1348" y="359"/>
                  </a:lnTo>
                  <a:lnTo>
                    <a:pt x="1349" y="363"/>
                  </a:lnTo>
                  <a:lnTo>
                    <a:pt x="1352" y="368"/>
                  </a:lnTo>
                  <a:lnTo>
                    <a:pt x="1355" y="374"/>
                  </a:lnTo>
                  <a:lnTo>
                    <a:pt x="1357" y="379"/>
                  </a:lnTo>
                  <a:lnTo>
                    <a:pt x="1357" y="384"/>
                  </a:lnTo>
                  <a:lnTo>
                    <a:pt x="1349" y="395"/>
                  </a:lnTo>
                  <a:lnTo>
                    <a:pt x="1338" y="404"/>
                  </a:lnTo>
                  <a:lnTo>
                    <a:pt x="1329" y="410"/>
                  </a:lnTo>
                  <a:lnTo>
                    <a:pt x="1317" y="410"/>
                  </a:lnTo>
                  <a:lnTo>
                    <a:pt x="1307" y="404"/>
                  </a:lnTo>
                  <a:lnTo>
                    <a:pt x="1299" y="397"/>
                  </a:lnTo>
                  <a:lnTo>
                    <a:pt x="1292" y="389"/>
                  </a:lnTo>
                  <a:lnTo>
                    <a:pt x="1283" y="384"/>
                  </a:lnTo>
                  <a:lnTo>
                    <a:pt x="1276" y="383"/>
                  </a:lnTo>
                  <a:lnTo>
                    <a:pt x="1268" y="386"/>
                  </a:lnTo>
                  <a:lnTo>
                    <a:pt x="1263" y="390"/>
                  </a:lnTo>
                  <a:lnTo>
                    <a:pt x="1261" y="395"/>
                  </a:lnTo>
                  <a:lnTo>
                    <a:pt x="1263" y="400"/>
                  </a:lnTo>
                  <a:lnTo>
                    <a:pt x="1271" y="404"/>
                  </a:lnTo>
                  <a:lnTo>
                    <a:pt x="1274" y="405"/>
                  </a:lnTo>
                  <a:lnTo>
                    <a:pt x="1277" y="405"/>
                  </a:lnTo>
                  <a:lnTo>
                    <a:pt x="1279" y="407"/>
                  </a:lnTo>
                  <a:lnTo>
                    <a:pt x="1281" y="409"/>
                  </a:lnTo>
                  <a:lnTo>
                    <a:pt x="1282" y="410"/>
                  </a:lnTo>
                  <a:lnTo>
                    <a:pt x="1282" y="413"/>
                  </a:lnTo>
                  <a:lnTo>
                    <a:pt x="1283" y="415"/>
                  </a:lnTo>
                  <a:lnTo>
                    <a:pt x="1289" y="420"/>
                  </a:lnTo>
                  <a:lnTo>
                    <a:pt x="1297" y="420"/>
                  </a:lnTo>
                  <a:lnTo>
                    <a:pt x="1307" y="420"/>
                  </a:lnTo>
                  <a:lnTo>
                    <a:pt x="1312" y="420"/>
                  </a:lnTo>
                  <a:lnTo>
                    <a:pt x="1318" y="420"/>
                  </a:lnTo>
                  <a:lnTo>
                    <a:pt x="1323" y="420"/>
                  </a:lnTo>
                  <a:lnTo>
                    <a:pt x="1328" y="423"/>
                  </a:lnTo>
                  <a:lnTo>
                    <a:pt x="1330" y="428"/>
                  </a:lnTo>
                  <a:lnTo>
                    <a:pt x="1332" y="432"/>
                  </a:lnTo>
                  <a:lnTo>
                    <a:pt x="1330" y="435"/>
                  </a:lnTo>
                  <a:lnTo>
                    <a:pt x="1328" y="439"/>
                  </a:lnTo>
                  <a:lnTo>
                    <a:pt x="1326" y="441"/>
                  </a:lnTo>
                  <a:lnTo>
                    <a:pt x="1317" y="453"/>
                  </a:lnTo>
                  <a:lnTo>
                    <a:pt x="1309" y="465"/>
                  </a:lnTo>
                  <a:lnTo>
                    <a:pt x="1302" y="476"/>
                  </a:lnTo>
                  <a:lnTo>
                    <a:pt x="1293" y="486"/>
                  </a:lnTo>
                  <a:lnTo>
                    <a:pt x="1288" y="487"/>
                  </a:lnTo>
                  <a:lnTo>
                    <a:pt x="1281" y="487"/>
                  </a:lnTo>
                  <a:lnTo>
                    <a:pt x="1273" y="486"/>
                  </a:lnTo>
                  <a:lnTo>
                    <a:pt x="1267" y="486"/>
                  </a:lnTo>
                  <a:lnTo>
                    <a:pt x="1261" y="486"/>
                  </a:lnTo>
                  <a:lnTo>
                    <a:pt x="1257" y="491"/>
                  </a:lnTo>
                  <a:lnTo>
                    <a:pt x="1256" y="496"/>
                  </a:lnTo>
                  <a:lnTo>
                    <a:pt x="1256" y="502"/>
                  </a:lnTo>
                  <a:lnTo>
                    <a:pt x="1257" y="507"/>
                  </a:lnTo>
                  <a:lnTo>
                    <a:pt x="1256" y="511"/>
                  </a:lnTo>
                  <a:lnTo>
                    <a:pt x="1253" y="514"/>
                  </a:lnTo>
                  <a:lnTo>
                    <a:pt x="1247" y="515"/>
                  </a:lnTo>
                  <a:lnTo>
                    <a:pt x="1240" y="514"/>
                  </a:lnTo>
                  <a:lnTo>
                    <a:pt x="1230" y="511"/>
                  </a:lnTo>
                  <a:lnTo>
                    <a:pt x="1221" y="510"/>
                  </a:lnTo>
                  <a:lnTo>
                    <a:pt x="1212" y="510"/>
                  </a:lnTo>
                  <a:lnTo>
                    <a:pt x="1207" y="512"/>
                  </a:lnTo>
                  <a:lnTo>
                    <a:pt x="1206" y="515"/>
                  </a:lnTo>
                  <a:lnTo>
                    <a:pt x="1208" y="517"/>
                  </a:lnTo>
                  <a:lnTo>
                    <a:pt x="1215" y="521"/>
                  </a:lnTo>
                  <a:lnTo>
                    <a:pt x="1221" y="524"/>
                  </a:lnTo>
                  <a:lnTo>
                    <a:pt x="1227" y="525"/>
                  </a:lnTo>
                  <a:lnTo>
                    <a:pt x="1231" y="525"/>
                  </a:lnTo>
                  <a:lnTo>
                    <a:pt x="1236" y="527"/>
                  </a:lnTo>
                  <a:lnTo>
                    <a:pt x="1242" y="531"/>
                  </a:lnTo>
                  <a:lnTo>
                    <a:pt x="1245" y="536"/>
                  </a:lnTo>
                  <a:lnTo>
                    <a:pt x="1245" y="541"/>
                  </a:lnTo>
                  <a:lnTo>
                    <a:pt x="1238" y="546"/>
                  </a:lnTo>
                  <a:lnTo>
                    <a:pt x="1230" y="551"/>
                  </a:lnTo>
                  <a:lnTo>
                    <a:pt x="1220" y="555"/>
                  </a:lnTo>
                  <a:lnTo>
                    <a:pt x="1210" y="560"/>
                  </a:lnTo>
                  <a:lnTo>
                    <a:pt x="1208" y="561"/>
                  </a:lnTo>
                  <a:lnTo>
                    <a:pt x="1207" y="563"/>
                  </a:lnTo>
                  <a:lnTo>
                    <a:pt x="1206" y="566"/>
                  </a:lnTo>
                  <a:lnTo>
                    <a:pt x="1206" y="568"/>
                  </a:lnTo>
                  <a:lnTo>
                    <a:pt x="1206" y="571"/>
                  </a:lnTo>
                  <a:lnTo>
                    <a:pt x="1205" y="572"/>
                  </a:lnTo>
                  <a:lnTo>
                    <a:pt x="1202" y="578"/>
                  </a:lnTo>
                  <a:lnTo>
                    <a:pt x="1200" y="582"/>
                  </a:lnTo>
                  <a:lnTo>
                    <a:pt x="1196" y="587"/>
                  </a:lnTo>
                  <a:lnTo>
                    <a:pt x="1192" y="591"/>
                  </a:lnTo>
                  <a:lnTo>
                    <a:pt x="1181" y="604"/>
                  </a:lnTo>
                  <a:lnTo>
                    <a:pt x="1172" y="618"/>
                  </a:lnTo>
                  <a:lnTo>
                    <a:pt x="1166" y="635"/>
                  </a:lnTo>
                  <a:lnTo>
                    <a:pt x="1159" y="648"/>
                  </a:lnTo>
                  <a:lnTo>
                    <a:pt x="1152" y="660"/>
                  </a:lnTo>
                  <a:lnTo>
                    <a:pt x="1147" y="673"/>
                  </a:lnTo>
                  <a:lnTo>
                    <a:pt x="1145" y="688"/>
                  </a:lnTo>
                  <a:lnTo>
                    <a:pt x="1144" y="699"/>
                  </a:lnTo>
                  <a:lnTo>
                    <a:pt x="1144" y="711"/>
                  </a:lnTo>
                  <a:lnTo>
                    <a:pt x="1144" y="725"/>
                  </a:lnTo>
                  <a:lnTo>
                    <a:pt x="1145" y="736"/>
                  </a:lnTo>
                  <a:lnTo>
                    <a:pt x="1150" y="745"/>
                  </a:lnTo>
                  <a:lnTo>
                    <a:pt x="1156" y="751"/>
                  </a:lnTo>
                  <a:lnTo>
                    <a:pt x="1162" y="752"/>
                  </a:lnTo>
                  <a:lnTo>
                    <a:pt x="1171" y="752"/>
                  </a:lnTo>
                  <a:lnTo>
                    <a:pt x="1179" y="754"/>
                  </a:lnTo>
                  <a:lnTo>
                    <a:pt x="1183" y="759"/>
                  </a:lnTo>
                  <a:lnTo>
                    <a:pt x="1187" y="769"/>
                  </a:lnTo>
                  <a:lnTo>
                    <a:pt x="1187" y="778"/>
                  </a:lnTo>
                  <a:lnTo>
                    <a:pt x="1187" y="788"/>
                  </a:lnTo>
                  <a:lnTo>
                    <a:pt x="1188" y="797"/>
                  </a:lnTo>
                  <a:lnTo>
                    <a:pt x="1193" y="807"/>
                  </a:lnTo>
                  <a:lnTo>
                    <a:pt x="1196" y="815"/>
                  </a:lnTo>
                  <a:lnTo>
                    <a:pt x="1197" y="823"/>
                  </a:lnTo>
                  <a:lnTo>
                    <a:pt x="1197" y="826"/>
                  </a:lnTo>
                  <a:lnTo>
                    <a:pt x="1197" y="828"/>
                  </a:lnTo>
                  <a:lnTo>
                    <a:pt x="1197" y="831"/>
                  </a:lnTo>
                  <a:lnTo>
                    <a:pt x="1198" y="833"/>
                  </a:lnTo>
                  <a:lnTo>
                    <a:pt x="1200" y="834"/>
                  </a:lnTo>
                  <a:lnTo>
                    <a:pt x="1202" y="834"/>
                  </a:lnTo>
                  <a:lnTo>
                    <a:pt x="1205" y="834"/>
                  </a:lnTo>
                  <a:lnTo>
                    <a:pt x="1212" y="832"/>
                  </a:lnTo>
                  <a:lnTo>
                    <a:pt x="1217" y="828"/>
                  </a:lnTo>
                  <a:lnTo>
                    <a:pt x="1222" y="825"/>
                  </a:lnTo>
                  <a:lnTo>
                    <a:pt x="1228" y="825"/>
                  </a:lnTo>
                  <a:lnTo>
                    <a:pt x="1236" y="827"/>
                  </a:lnTo>
                  <a:lnTo>
                    <a:pt x="1242" y="831"/>
                  </a:lnTo>
                  <a:lnTo>
                    <a:pt x="1250" y="834"/>
                  </a:lnTo>
                  <a:lnTo>
                    <a:pt x="1257" y="837"/>
                  </a:lnTo>
                  <a:lnTo>
                    <a:pt x="1269" y="838"/>
                  </a:lnTo>
                  <a:lnTo>
                    <a:pt x="1283" y="834"/>
                  </a:lnTo>
                  <a:lnTo>
                    <a:pt x="1293" y="836"/>
                  </a:lnTo>
                  <a:lnTo>
                    <a:pt x="1299" y="839"/>
                  </a:lnTo>
                  <a:lnTo>
                    <a:pt x="1303" y="846"/>
                  </a:lnTo>
                  <a:lnTo>
                    <a:pt x="1307" y="853"/>
                  </a:lnTo>
                  <a:lnTo>
                    <a:pt x="1312" y="861"/>
                  </a:lnTo>
                  <a:lnTo>
                    <a:pt x="1319" y="869"/>
                  </a:lnTo>
                  <a:lnTo>
                    <a:pt x="1328" y="874"/>
                  </a:lnTo>
                  <a:lnTo>
                    <a:pt x="1338" y="879"/>
                  </a:lnTo>
                  <a:lnTo>
                    <a:pt x="1352" y="887"/>
                  </a:lnTo>
                  <a:lnTo>
                    <a:pt x="1364" y="894"/>
                  </a:lnTo>
                  <a:lnTo>
                    <a:pt x="1379" y="903"/>
                  </a:lnTo>
                  <a:lnTo>
                    <a:pt x="1393" y="908"/>
                  </a:lnTo>
                  <a:lnTo>
                    <a:pt x="1406" y="909"/>
                  </a:lnTo>
                  <a:lnTo>
                    <a:pt x="1421" y="910"/>
                  </a:lnTo>
                  <a:lnTo>
                    <a:pt x="1429" y="910"/>
                  </a:lnTo>
                  <a:lnTo>
                    <a:pt x="1436" y="909"/>
                  </a:lnTo>
                  <a:lnTo>
                    <a:pt x="1443" y="910"/>
                  </a:lnTo>
                  <a:lnTo>
                    <a:pt x="1448" y="913"/>
                  </a:lnTo>
                  <a:lnTo>
                    <a:pt x="1451" y="922"/>
                  </a:lnTo>
                  <a:lnTo>
                    <a:pt x="1454" y="930"/>
                  </a:lnTo>
                  <a:lnTo>
                    <a:pt x="1454" y="939"/>
                  </a:lnTo>
                  <a:lnTo>
                    <a:pt x="1449" y="944"/>
                  </a:lnTo>
                  <a:lnTo>
                    <a:pt x="1445" y="949"/>
                  </a:lnTo>
                  <a:lnTo>
                    <a:pt x="1441" y="954"/>
                  </a:lnTo>
                  <a:lnTo>
                    <a:pt x="1440" y="960"/>
                  </a:lnTo>
                  <a:lnTo>
                    <a:pt x="1440" y="963"/>
                  </a:lnTo>
                  <a:lnTo>
                    <a:pt x="1440" y="965"/>
                  </a:lnTo>
                  <a:lnTo>
                    <a:pt x="1441" y="968"/>
                  </a:lnTo>
                  <a:lnTo>
                    <a:pt x="1444" y="970"/>
                  </a:lnTo>
                  <a:lnTo>
                    <a:pt x="1445" y="974"/>
                  </a:lnTo>
                  <a:lnTo>
                    <a:pt x="1445" y="976"/>
                  </a:lnTo>
                  <a:lnTo>
                    <a:pt x="1446" y="984"/>
                  </a:lnTo>
                  <a:lnTo>
                    <a:pt x="1446" y="992"/>
                  </a:lnTo>
                  <a:lnTo>
                    <a:pt x="1449" y="1001"/>
                  </a:lnTo>
                  <a:lnTo>
                    <a:pt x="1453" y="1007"/>
                  </a:lnTo>
                  <a:lnTo>
                    <a:pt x="1461" y="1012"/>
                  </a:lnTo>
                  <a:lnTo>
                    <a:pt x="1463" y="1012"/>
                  </a:lnTo>
                  <a:lnTo>
                    <a:pt x="1465" y="1012"/>
                  </a:lnTo>
                  <a:lnTo>
                    <a:pt x="1469" y="1014"/>
                  </a:lnTo>
                  <a:lnTo>
                    <a:pt x="1471" y="1014"/>
                  </a:lnTo>
                  <a:lnTo>
                    <a:pt x="1475" y="1012"/>
                  </a:lnTo>
                  <a:lnTo>
                    <a:pt x="1477" y="1012"/>
                  </a:lnTo>
                  <a:lnTo>
                    <a:pt x="1479" y="1010"/>
                  </a:lnTo>
                  <a:lnTo>
                    <a:pt x="1480" y="1007"/>
                  </a:lnTo>
                  <a:lnTo>
                    <a:pt x="1480" y="1005"/>
                  </a:lnTo>
                  <a:lnTo>
                    <a:pt x="1479" y="1004"/>
                  </a:lnTo>
                  <a:lnTo>
                    <a:pt x="1477" y="1001"/>
                  </a:lnTo>
                  <a:lnTo>
                    <a:pt x="1477" y="999"/>
                  </a:lnTo>
                  <a:lnTo>
                    <a:pt x="1476" y="997"/>
                  </a:lnTo>
                  <a:lnTo>
                    <a:pt x="1485" y="996"/>
                  </a:lnTo>
                  <a:lnTo>
                    <a:pt x="1490" y="999"/>
                  </a:lnTo>
                  <a:lnTo>
                    <a:pt x="1494" y="1005"/>
                  </a:lnTo>
                  <a:lnTo>
                    <a:pt x="1496" y="1011"/>
                  </a:lnTo>
                  <a:lnTo>
                    <a:pt x="1497" y="1019"/>
                  </a:lnTo>
                  <a:lnTo>
                    <a:pt x="1497" y="1026"/>
                  </a:lnTo>
                  <a:lnTo>
                    <a:pt x="1496" y="1033"/>
                  </a:lnTo>
                  <a:lnTo>
                    <a:pt x="1494" y="1042"/>
                  </a:lnTo>
                  <a:lnTo>
                    <a:pt x="1492" y="1051"/>
                  </a:lnTo>
                  <a:lnTo>
                    <a:pt x="1491" y="1060"/>
                  </a:lnTo>
                  <a:lnTo>
                    <a:pt x="1494" y="1067"/>
                  </a:lnTo>
                  <a:lnTo>
                    <a:pt x="1500" y="1073"/>
                  </a:lnTo>
                  <a:lnTo>
                    <a:pt x="1511" y="1078"/>
                  </a:lnTo>
                  <a:lnTo>
                    <a:pt x="1517" y="1077"/>
                  </a:lnTo>
                  <a:lnTo>
                    <a:pt x="1522" y="1071"/>
                  </a:lnTo>
                  <a:lnTo>
                    <a:pt x="1524" y="1060"/>
                  </a:lnTo>
                  <a:lnTo>
                    <a:pt x="1524" y="1056"/>
                  </a:lnTo>
                  <a:lnTo>
                    <a:pt x="1524" y="1052"/>
                  </a:lnTo>
                  <a:lnTo>
                    <a:pt x="1525" y="1051"/>
                  </a:lnTo>
                  <a:lnTo>
                    <a:pt x="1527" y="1050"/>
                  </a:lnTo>
                  <a:lnTo>
                    <a:pt x="1529" y="1050"/>
                  </a:lnTo>
                  <a:lnTo>
                    <a:pt x="1531" y="1048"/>
                  </a:lnTo>
                  <a:lnTo>
                    <a:pt x="1534" y="1048"/>
                  </a:lnTo>
                  <a:lnTo>
                    <a:pt x="1536" y="1048"/>
                  </a:lnTo>
                  <a:lnTo>
                    <a:pt x="1539" y="1047"/>
                  </a:lnTo>
                  <a:lnTo>
                    <a:pt x="1541" y="1046"/>
                  </a:lnTo>
                  <a:lnTo>
                    <a:pt x="1542" y="1043"/>
                  </a:lnTo>
                  <a:lnTo>
                    <a:pt x="1547" y="1032"/>
                  </a:lnTo>
                  <a:lnTo>
                    <a:pt x="1547" y="1021"/>
                  </a:lnTo>
                  <a:lnTo>
                    <a:pt x="1544" y="1010"/>
                  </a:lnTo>
                  <a:lnTo>
                    <a:pt x="1540" y="997"/>
                  </a:lnTo>
                  <a:lnTo>
                    <a:pt x="1537" y="986"/>
                  </a:lnTo>
                  <a:lnTo>
                    <a:pt x="1535" y="974"/>
                  </a:lnTo>
                  <a:lnTo>
                    <a:pt x="1534" y="961"/>
                  </a:lnTo>
                  <a:lnTo>
                    <a:pt x="1529" y="949"/>
                  </a:lnTo>
                  <a:lnTo>
                    <a:pt x="1521" y="936"/>
                  </a:lnTo>
                  <a:lnTo>
                    <a:pt x="1519" y="934"/>
                  </a:lnTo>
                  <a:lnTo>
                    <a:pt x="1519" y="931"/>
                  </a:lnTo>
                  <a:lnTo>
                    <a:pt x="1519" y="929"/>
                  </a:lnTo>
                  <a:lnTo>
                    <a:pt x="1520" y="928"/>
                  </a:lnTo>
                  <a:lnTo>
                    <a:pt x="1522" y="926"/>
                  </a:lnTo>
                  <a:lnTo>
                    <a:pt x="1525" y="926"/>
                  </a:lnTo>
                  <a:lnTo>
                    <a:pt x="1529" y="925"/>
                  </a:lnTo>
                  <a:lnTo>
                    <a:pt x="1531" y="925"/>
                  </a:lnTo>
                  <a:lnTo>
                    <a:pt x="1535" y="924"/>
                  </a:lnTo>
                  <a:lnTo>
                    <a:pt x="1537" y="923"/>
                  </a:lnTo>
                  <a:lnTo>
                    <a:pt x="1550" y="918"/>
                  </a:lnTo>
                  <a:lnTo>
                    <a:pt x="1563" y="913"/>
                  </a:lnTo>
                  <a:lnTo>
                    <a:pt x="1570" y="908"/>
                  </a:lnTo>
                  <a:lnTo>
                    <a:pt x="1576" y="902"/>
                  </a:lnTo>
                  <a:lnTo>
                    <a:pt x="1581" y="894"/>
                  </a:lnTo>
                  <a:lnTo>
                    <a:pt x="1585" y="890"/>
                  </a:lnTo>
                  <a:lnTo>
                    <a:pt x="1588" y="887"/>
                  </a:lnTo>
                  <a:lnTo>
                    <a:pt x="1592" y="883"/>
                  </a:lnTo>
                  <a:lnTo>
                    <a:pt x="1595" y="879"/>
                  </a:lnTo>
                  <a:lnTo>
                    <a:pt x="1595" y="864"/>
                  </a:lnTo>
                  <a:lnTo>
                    <a:pt x="1592" y="849"/>
                  </a:lnTo>
                  <a:lnTo>
                    <a:pt x="1590" y="834"/>
                  </a:lnTo>
                  <a:lnTo>
                    <a:pt x="1583" y="807"/>
                  </a:lnTo>
                  <a:lnTo>
                    <a:pt x="1573" y="782"/>
                  </a:lnTo>
                  <a:lnTo>
                    <a:pt x="1566" y="774"/>
                  </a:lnTo>
                  <a:lnTo>
                    <a:pt x="1558" y="765"/>
                  </a:lnTo>
                  <a:lnTo>
                    <a:pt x="1552" y="756"/>
                  </a:lnTo>
                  <a:lnTo>
                    <a:pt x="1547" y="746"/>
                  </a:lnTo>
                  <a:lnTo>
                    <a:pt x="1545" y="735"/>
                  </a:lnTo>
                  <a:lnTo>
                    <a:pt x="1545" y="731"/>
                  </a:lnTo>
                  <a:lnTo>
                    <a:pt x="1546" y="728"/>
                  </a:lnTo>
                  <a:lnTo>
                    <a:pt x="1547" y="724"/>
                  </a:lnTo>
                  <a:lnTo>
                    <a:pt x="1548" y="720"/>
                  </a:lnTo>
                  <a:lnTo>
                    <a:pt x="1552" y="718"/>
                  </a:lnTo>
                  <a:lnTo>
                    <a:pt x="1555" y="716"/>
                  </a:lnTo>
                  <a:lnTo>
                    <a:pt x="1558" y="714"/>
                  </a:lnTo>
                  <a:lnTo>
                    <a:pt x="1561" y="710"/>
                  </a:lnTo>
                  <a:lnTo>
                    <a:pt x="1563" y="706"/>
                  </a:lnTo>
                  <a:lnTo>
                    <a:pt x="1566" y="701"/>
                  </a:lnTo>
                  <a:lnTo>
                    <a:pt x="1568" y="698"/>
                  </a:lnTo>
                  <a:lnTo>
                    <a:pt x="1571" y="691"/>
                  </a:lnTo>
                  <a:lnTo>
                    <a:pt x="1570" y="686"/>
                  </a:lnTo>
                  <a:lnTo>
                    <a:pt x="1568" y="683"/>
                  </a:lnTo>
                  <a:lnTo>
                    <a:pt x="1566" y="677"/>
                  </a:lnTo>
                  <a:lnTo>
                    <a:pt x="1565" y="669"/>
                  </a:lnTo>
                  <a:lnTo>
                    <a:pt x="1563" y="662"/>
                  </a:lnTo>
                  <a:lnTo>
                    <a:pt x="1561" y="657"/>
                  </a:lnTo>
                  <a:lnTo>
                    <a:pt x="1558" y="654"/>
                  </a:lnTo>
                  <a:lnTo>
                    <a:pt x="1556" y="653"/>
                  </a:lnTo>
                  <a:lnTo>
                    <a:pt x="1553" y="653"/>
                  </a:lnTo>
                  <a:lnTo>
                    <a:pt x="1551" y="652"/>
                  </a:lnTo>
                  <a:lnTo>
                    <a:pt x="1548" y="652"/>
                  </a:lnTo>
                  <a:lnTo>
                    <a:pt x="1546" y="652"/>
                  </a:lnTo>
                  <a:lnTo>
                    <a:pt x="1545" y="650"/>
                  </a:lnTo>
                  <a:lnTo>
                    <a:pt x="1544" y="650"/>
                  </a:lnTo>
                  <a:lnTo>
                    <a:pt x="1544" y="648"/>
                  </a:lnTo>
                  <a:lnTo>
                    <a:pt x="1545" y="647"/>
                  </a:lnTo>
                  <a:lnTo>
                    <a:pt x="1547" y="644"/>
                  </a:lnTo>
                  <a:lnTo>
                    <a:pt x="1550" y="640"/>
                  </a:lnTo>
                  <a:lnTo>
                    <a:pt x="1557" y="626"/>
                  </a:lnTo>
                  <a:lnTo>
                    <a:pt x="1557" y="611"/>
                  </a:lnTo>
                  <a:lnTo>
                    <a:pt x="1550" y="596"/>
                  </a:lnTo>
                  <a:lnTo>
                    <a:pt x="1547" y="591"/>
                  </a:lnTo>
                  <a:lnTo>
                    <a:pt x="1548" y="587"/>
                  </a:lnTo>
                  <a:lnTo>
                    <a:pt x="1550" y="582"/>
                  </a:lnTo>
                  <a:lnTo>
                    <a:pt x="1552" y="575"/>
                  </a:lnTo>
                  <a:lnTo>
                    <a:pt x="1555" y="568"/>
                  </a:lnTo>
                  <a:lnTo>
                    <a:pt x="1557" y="561"/>
                  </a:lnTo>
                  <a:lnTo>
                    <a:pt x="1563" y="553"/>
                  </a:lnTo>
                  <a:lnTo>
                    <a:pt x="1565" y="552"/>
                  </a:lnTo>
                  <a:lnTo>
                    <a:pt x="1566" y="553"/>
                  </a:lnTo>
                  <a:lnTo>
                    <a:pt x="1567" y="555"/>
                  </a:lnTo>
                  <a:lnTo>
                    <a:pt x="1570" y="556"/>
                  </a:lnTo>
                  <a:lnTo>
                    <a:pt x="1571" y="558"/>
                  </a:lnTo>
                  <a:lnTo>
                    <a:pt x="1572" y="561"/>
                  </a:lnTo>
                  <a:lnTo>
                    <a:pt x="1573" y="562"/>
                  </a:lnTo>
                  <a:lnTo>
                    <a:pt x="1577" y="565"/>
                  </a:lnTo>
                  <a:lnTo>
                    <a:pt x="1580" y="566"/>
                  </a:lnTo>
                  <a:lnTo>
                    <a:pt x="1583" y="566"/>
                  </a:lnTo>
                  <a:lnTo>
                    <a:pt x="1586" y="566"/>
                  </a:lnTo>
                  <a:lnTo>
                    <a:pt x="1590" y="567"/>
                  </a:lnTo>
                  <a:lnTo>
                    <a:pt x="1602" y="570"/>
                  </a:lnTo>
                  <a:lnTo>
                    <a:pt x="1613" y="575"/>
                  </a:lnTo>
                  <a:lnTo>
                    <a:pt x="1626" y="577"/>
                  </a:lnTo>
                  <a:lnTo>
                    <a:pt x="1632" y="577"/>
                  </a:lnTo>
                  <a:lnTo>
                    <a:pt x="1641" y="577"/>
                  </a:lnTo>
                  <a:lnTo>
                    <a:pt x="1647" y="575"/>
                  </a:lnTo>
                  <a:lnTo>
                    <a:pt x="1648" y="573"/>
                  </a:lnTo>
                  <a:lnTo>
                    <a:pt x="1649" y="571"/>
                  </a:lnTo>
                  <a:lnTo>
                    <a:pt x="1652" y="568"/>
                  </a:lnTo>
                  <a:lnTo>
                    <a:pt x="1654" y="567"/>
                  </a:lnTo>
                  <a:lnTo>
                    <a:pt x="1656" y="565"/>
                  </a:lnTo>
                  <a:lnTo>
                    <a:pt x="1657" y="565"/>
                  </a:lnTo>
                  <a:lnTo>
                    <a:pt x="1662" y="567"/>
                  </a:lnTo>
                  <a:lnTo>
                    <a:pt x="1668" y="573"/>
                  </a:lnTo>
                  <a:lnTo>
                    <a:pt x="1674" y="581"/>
                  </a:lnTo>
                  <a:lnTo>
                    <a:pt x="1681" y="587"/>
                  </a:lnTo>
                  <a:lnTo>
                    <a:pt x="1683" y="591"/>
                  </a:lnTo>
                  <a:lnTo>
                    <a:pt x="1694" y="601"/>
                  </a:lnTo>
                  <a:lnTo>
                    <a:pt x="1704" y="612"/>
                  </a:lnTo>
                  <a:lnTo>
                    <a:pt x="1707" y="616"/>
                  </a:lnTo>
                  <a:lnTo>
                    <a:pt x="1708" y="618"/>
                  </a:lnTo>
                  <a:lnTo>
                    <a:pt x="1712" y="622"/>
                  </a:lnTo>
                  <a:lnTo>
                    <a:pt x="1714" y="624"/>
                  </a:lnTo>
                  <a:lnTo>
                    <a:pt x="1718" y="624"/>
                  </a:lnTo>
                  <a:lnTo>
                    <a:pt x="1719" y="627"/>
                  </a:lnTo>
                  <a:lnTo>
                    <a:pt x="1723" y="627"/>
                  </a:lnTo>
                  <a:lnTo>
                    <a:pt x="1727" y="628"/>
                  </a:lnTo>
                  <a:lnTo>
                    <a:pt x="1730" y="631"/>
                  </a:lnTo>
                  <a:lnTo>
                    <a:pt x="1733" y="631"/>
                  </a:lnTo>
                  <a:lnTo>
                    <a:pt x="1734" y="633"/>
                  </a:lnTo>
                  <a:lnTo>
                    <a:pt x="1737" y="635"/>
                  </a:lnTo>
                  <a:lnTo>
                    <a:pt x="1738" y="638"/>
                  </a:lnTo>
                  <a:lnTo>
                    <a:pt x="1748" y="640"/>
                  </a:lnTo>
                  <a:lnTo>
                    <a:pt x="1759" y="643"/>
                  </a:lnTo>
                  <a:lnTo>
                    <a:pt x="1760" y="643"/>
                  </a:lnTo>
                  <a:lnTo>
                    <a:pt x="1762" y="643"/>
                  </a:lnTo>
                  <a:lnTo>
                    <a:pt x="1763" y="642"/>
                  </a:lnTo>
                  <a:lnTo>
                    <a:pt x="1763" y="640"/>
                  </a:lnTo>
                  <a:lnTo>
                    <a:pt x="1764" y="639"/>
                  </a:lnTo>
                  <a:lnTo>
                    <a:pt x="1765" y="638"/>
                  </a:lnTo>
                  <a:lnTo>
                    <a:pt x="1768" y="638"/>
                  </a:lnTo>
                  <a:lnTo>
                    <a:pt x="1770" y="638"/>
                  </a:lnTo>
                  <a:lnTo>
                    <a:pt x="1773" y="640"/>
                  </a:lnTo>
                  <a:lnTo>
                    <a:pt x="1771" y="645"/>
                  </a:lnTo>
                  <a:lnTo>
                    <a:pt x="1769" y="652"/>
                  </a:lnTo>
                  <a:lnTo>
                    <a:pt x="1765" y="658"/>
                  </a:lnTo>
                  <a:lnTo>
                    <a:pt x="1762" y="663"/>
                  </a:lnTo>
                  <a:lnTo>
                    <a:pt x="1762" y="667"/>
                  </a:lnTo>
                  <a:lnTo>
                    <a:pt x="1763" y="674"/>
                  </a:lnTo>
                  <a:lnTo>
                    <a:pt x="1765" y="680"/>
                  </a:lnTo>
                  <a:lnTo>
                    <a:pt x="1766" y="688"/>
                  </a:lnTo>
                  <a:lnTo>
                    <a:pt x="1766" y="709"/>
                  </a:lnTo>
                  <a:lnTo>
                    <a:pt x="1765" y="710"/>
                  </a:lnTo>
                  <a:lnTo>
                    <a:pt x="1765" y="714"/>
                  </a:lnTo>
                  <a:lnTo>
                    <a:pt x="1765" y="716"/>
                  </a:lnTo>
                  <a:lnTo>
                    <a:pt x="1765" y="720"/>
                  </a:lnTo>
                  <a:lnTo>
                    <a:pt x="1766" y="721"/>
                  </a:lnTo>
                  <a:lnTo>
                    <a:pt x="1771" y="724"/>
                  </a:lnTo>
                  <a:lnTo>
                    <a:pt x="1774" y="728"/>
                  </a:lnTo>
                  <a:lnTo>
                    <a:pt x="1776" y="731"/>
                  </a:lnTo>
                  <a:lnTo>
                    <a:pt x="1778" y="735"/>
                  </a:lnTo>
                  <a:lnTo>
                    <a:pt x="1779" y="737"/>
                  </a:lnTo>
                  <a:lnTo>
                    <a:pt x="1779" y="741"/>
                  </a:lnTo>
                  <a:lnTo>
                    <a:pt x="1779" y="744"/>
                  </a:lnTo>
                  <a:lnTo>
                    <a:pt x="1779" y="746"/>
                  </a:lnTo>
                  <a:lnTo>
                    <a:pt x="1779" y="749"/>
                  </a:lnTo>
                  <a:lnTo>
                    <a:pt x="1780" y="750"/>
                  </a:lnTo>
                  <a:lnTo>
                    <a:pt x="1783" y="752"/>
                  </a:lnTo>
                  <a:lnTo>
                    <a:pt x="1786" y="752"/>
                  </a:lnTo>
                  <a:lnTo>
                    <a:pt x="1789" y="752"/>
                  </a:lnTo>
                  <a:lnTo>
                    <a:pt x="1793" y="751"/>
                  </a:lnTo>
                  <a:lnTo>
                    <a:pt x="1795" y="751"/>
                  </a:lnTo>
                  <a:lnTo>
                    <a:pt x="1799" y="750"/>
                  </a:lnTo>
                  <a:lnTo>
                    <a:pt x="1804" y="754"/>
                  </a:lnTo>
                  <a:lnTo>
                    <a:pt x="1808" y="759"/>
                  </a:lnTo>
                  <a:lnTo>
                    <a:pt x="1810" y="766"/>
                  </a:lnTo>
                  <a:lnTo>
                    <a:pt x="1814" y="771"/>
                  </a:lnTo>
                  <a:lnTo>
                    <a:pt x="1821" y="776"/>
                  </a:lnTo>
                  <a:lnTo>
                    <a:pt x="1828" y="776"/>
                  </a:lnTo>
                  <a:lnTo>
                    <a:pt x="1834" y="771"/>
                  </a:lnTo>
                  <a:lnTo>
                    <a:pt x="1837" y="764"/>
                  </a:lnTo>
                  <a:lnTo>
                    <a:pt x="1840" y="760"/>
                  </a:lnTo>
                  <a:lnTo>
                    <a:pt x="1842" y="756"/>
                  </a:lnTo>
                  <a:lnTo>
                    <a:pt x="1845" y="754"/>
                  </a:lnTo>
                  <a:lnTo>
                    <a:pt x="1847" y="751"/>
                  </a:lnTo>
                  <a:lnTo>
                    <a:pt x="1849" y="750"/>
                  </a:lnTo>
                  <a:lnTo>
                    <a:pt x="1851" y="750"/>
                  </a:lnTo>
                  <a:lnTo>
                    <a:pt x="1852" y="749"/>
                  </a:lnTo>
                  <a:lnTo>
                    <a:pt x="1855" y="749"/>
                  </a:lnTo>
                  <a:lnTo>
                    <a:pt x="1856" y="747"/>
                  </a:lnTo>
                  <a:lnTo>
                    <a:pt x="1860" y="741"/>
                  </a:lnTo>
                  <a:lnTo>
                    <a:pt x="1861" y="731"/>
                  </a:lnTo>
                  <a:lnTo>
                    <a:pt x="1862" y="723"/>
                  </a:lnTo>
                  <a:lnTo>
                    <a:pt x="1864" y="714"/>
                  </a:lnTo>
                  <a:lnTo>
                    <a:pt x="1865" y="706"/>
                  </a:lnTo>
                  <a:lnTo>
                    <a:pt x="1864" y="700"/>
                  </a:lnTo>
                  <a:lnTo>
                    <a:pt x="1864" y="694"/>
                  </a:lnTo>
                  <a:lnTo>
                    <a:pt x="1869" y="688"/>
                  </a:lnTo>
                  <a:lnTo>
                    <a:pt x="1877" y="681"/>
                  </a:lnTo>
                  <a:lnTo>
                    <a:pt x="1881" y="675"/>
                  </a:lnTo>
                  <a:lnTo>
                    <a:pt x="1881" y="669"/>
                  </a:lnTo>
                  <a:lnTo>
                    <a:pt x="1877" y="659"/>
                  </a:lnTo>
                  <a:lnTo>
                    <a:pt x="1876" y="655"/>
                  </a:lnTo>
                  <a:lnTo>
                    <a:pt x="1877" y="652"/>
                  </a:lnTo>
                  <a:lnTo>
                    <a:pt x="1879" y="650"/>
                  </a:lnTo>
                  <a:lnTo>
                    <a:pt x="1880" y="649"/>
                  </a:lnTo>
                  <a:lnTo>
                    <a:pt x="1882" y="649"/>
                  </a:lnTo>
                  <a:lnTo>
                    <a:pt x="1885" y="649"/>
                  </a:lnTo>
                  <a:lnTo>
                    <a:pt x="1887" y="650"/>
                  </a:lnTo>
                  <a:lnTo>
                    <a:pt x="1889" y="653"/>
                  </a:lnTo>
                  <a:lnTo>
                    <a:pt x="1890" y="657"/>
                  </a:lnTo>
                  <a:lnTo>
                    <a:pt x="1889" y="664"/>
                  </a:lnTo>
                  <a:lnTo>
                    <a:pt x="1886" y="673"/>
                  </a:lnTo>
                  <a:lnTo>
                    <a:pt x="1886" y="680"/>
                  </a:lnTo>
                  <a:lnTo>
                    <a:pt x="1887" y="690"/>
                  </a:lnTo>
                  <a:lnTo>
                    <a:pt x="1896" y="708"/>
                  </a:lnTo>
                  <a:lnTo>
                    <a:pt x="1906" y="725"/>
                  </a:lnTo>
                  <a:lnTo>
                    <a:pt x="1913" y="742"/>
                  </a:lnTo>
                  <a:lnTo>
                    <a:pt x="1922" y="760"/>
                  </a:lnTo>
                  <a:lnTo>
                    <a:pt x="1932" y="774"/>
                  </a:lnTo>
                  <a:lnTo>
                    <a:pt x="1938" y="788"/>
                  </a:lnTo>
                  <a:lnTo>
                    <a:pt x="1945" y="803"/>
                  </a:lnTo>
                  <a:lnTo>
                    <a:pt x="1950" y="812"/>
                  </a:lnTo>
                  <a:lnTo>
                    <a:pt x="1956" y="823"/>
                  </a:lnTo>
                  <a:lnTo>
                    <a:pt x="1955" y="832"/>
                  </a:lnTo>
                  <a:lnTo>
                    <a:pt x="1952" y="839"/>
                  </a:lnTo>
                  <a:lnTo>
                    <a:pt x="1950" y="847"/>
                  </a:lnTo>
                  <a:lnTo>
                    <a:pt x="1955" y="862"/>
                  </a:lnTo>
                  <a:lnTo>
                    <a:pt x="1962" y="877"/>
                  </a:lnTo>
                  <a:lnTo>
                    <a:pt x="1971" y="889"/>
                  </a:lnTo>
                  <a:lnTo>
                    <a:pt x="1975" y="893"/>
                  </a:lnTo>
                  <a:lnTo>
                    <a:pt x="1978" y="897"/>
                  </a:lnTo>
                  <a:lnTo>
                    <a:pt x="1983" y="899"/>
                  </a:lnTo>
                  <a:lnTo>
                    <a:pt x="1987" y="900"/>
                  </a:lnTo>
                  <a:lnTo>
                    <a:pt x="1991" y="900"/>
                  </a:lnTo>
                  <a:lnTo>
                    <a:pt x="1994" y="902"/>
                  </a:lnTo>
                  <a:lnTo>
                    <a:pt x="1997" y="904"/>
                  </a:lnTo>
                  <a:lnTo>
                    <a:pt x="1999" y="905"/>
                  </a:lnTo>
                  <a:lnTo>
                    <a:pt x="2002" y="908"/>
                  </a:lnTo>
                  <a:lnTo>
                    <a:pt x="2004" y="909"/>
                  </a:lnTo>
                  <a:lnTo>
                    <a:pt x="2007" y="909"/>
                  </a:lnTo>
                  <a:lnTo>
                    <a:pt x="2009" y="909"/>
                  </a:lnTo>
                  <a:lnTo>
                    <a:pt x="2012" y="910"/>
                  </a:lnTo>
                  <a:lnTo>
                    <a:pt x="2014" y="912"/>
                  </a:lnTo>
                  <a:lnTo>
                    <a:pt x="2017" y="913"/>
                  </a:lnTo>
                  <a:lnTo>
                    <a:pt x="2018" y="915"/>
                  </a:lnTo>
                  <a:lnTo>
                    <a:pt x="2018" y="918"/>
                  </a:lnTo>
                  <a:lnTo>
                    <a:pt x="2019" y="922"/>
                  </a:lnTo>
                  <a:lnTo>
                    <a:pt x="2019" y="924"/>
                  </a:lnTo>
                  <a:lnTo>
                    <a:pt x="2022" y="926"/>
                  </a:lnTo>
                  <a:lnTo>
                    <a:pt x="2023" y="928"/>
                  </a:lnTo>
                  <a:lnTo>
                    <a:pt x="2026" y="929"/>
                  </a:lnTo>
                  <a:lnTo>
                    <a:pt x="2031" y="930"/>
                  </a:lnTo>
                  <a:lnTo>
                    <a:pt x="2037" y="931"/>
                  </a:lnTo>
                  <a:lnTo>
                    <a:pt x="2042" y="934"/>
                  </a:lnTo>
                  <a:lnTo>
                    <a:pt x="2043" y="936"/>
                  </a:lnTo>
                  <a:lnTo>
                    <a:pt x="2046" y="939"/>
                  </a:lnTo>
                  <a:lnTo>
                    <a:pt x="2048" y="943"/>
                  </a:lnTo>
                  <a:lnTo>
                    <a:pt x="2049" y="946"/>
                  </a:lnTo>
                  <a:lnTo>
                    <a:pt x="2049" y="950"/>
                  </a:lnTo>
                  <a:lnTo>
                    <a:pt x="2052" y="956"/>
                  </a:lnTo>
                  <a:lnTo>
                    <a:pt x="2049" y="963"/>
                  </a:lnTo>
                  <a:lnTo>
                    <a:pt x="2047" y="968"/>
                  </a:lnTo>
                  <a:lnTo>
                    <a:pt x="2047" y="971"/>
                  </a:lnTo>
                  <a:lnTo>
                    <a:pt x="2052" y="976"/>
                  </a:lnTo>
                  <a:lnTo>
                    <a:pt x="2063" y="980"/>
                  </a:lnTo>
                  <a:lnTo>
                    <a:pt x="2072" y="985"/>
                  </a:lnTo>
                  <a:lnTo>
                    <a:pt x="2080" y="991"/>
                  </a:lnTo>
                  <a:lnTo>
                    <a:pt x="2083" y="996"/>
                  </a:lnTo>
                  <a:lnTo>
                    <a:pt x="2084" y="1000"/>
                  </a:lnTo>
                  <a:lnTo>
                    <a:pt x="2002" y="975"/>
                  </a:lnTo>
                  <a:lnTo>
                    <a:pt x="1918" y="954"/>
                  </a:lnTo>
                  <a:lnTo>
                    <a:pt x="1835" y="935"/>
                  </a:lnTo>
                  <a:lnTo>
                    <a:pt x="1749" y="922"/>
                  </a:lnTo>
                  <a:lnTo>
                    <a:pt x="1745" y="919"/>
                  </a:lnTo>
                  <a:lnTo>
                    <a:pt x="1727" y="910"/>
                  </a:lnTo>
                  <a:lnTo>
                    <a:pt x="1709" y="909"/>
                  </a:lnTo>
                  <a:lnTo>
                    <a:pt x="1693" y="914"/>
                  </a:lnTo>
                  <a:lnTo>
                    <a:pt x="1679" y="924"/>
                  </a:lnTo>
                  <a:lnTo>
                    <a:pt x="1669" y="939"/>
                  </a:lnTo>
                  <a:lnTo>
                    <a:pt x="1663" y="956"/>
                  </a:lnTo>
                  <a:lnTo>
                    <a:pt x="1662" y="974"/>
                  </a:lnTo>
                  <a:lnTo>
                    <a:pt x="1659" y="989"/>
                  </a:lnTo>
                  <a:lnTo>
                    <a:pt x="1661" y="1002"/>
                  </a:lnTo>
                  <a:lnTo>
                    <a:pt x="1666" y="1016"/>
                  </a:lnTo>
                  <a:lnTo>
                    <a:pt x="1666" y="1028"/>
                  </a:lnTo>
                  <a:lnTo>
                    <a:pt x="1669" y="1042"/>
                  </a:lnTo>
                  <a:lnTo>
                    <a:pt x="1724" y="1194"/>
                  </a:lnTo>
                  <a:lnTo>
                    <a:pt x="1775" y="1347"/>
                  </a:lnTo>
                  <a:lnTo>
                    <a:pt x="1773" y="1349"/>
                  </a:lnTo>
                  <a:lnTo>
                    <a:pt x="1771" y="1351"/>
                  </a:lnTo>
                  <a:lnTo>
                    <a:pt x="1769" y="1351"/>
                  </a:lnTo>
                  <a:lnTo>
                    <a:pt x="1766" y="1351"/>
                  </a:lnTo>
                  <a:lnTo>
                    <a:pt x="1765" y="1351"/>
                  </a:lnTo>
                  <a:lnTo>
                    <a:pt x="1763" y="1349"/>
                  </a:lnTo>
                  <a:lnTo>
                    <a:pt x="1760" y="1348"/>
                  </a:lnTo>
                  <a:lnTo>
                    <a:pt x="1759" y="1347"/>
                  </a:lnTo>
                  <a:lnTo>
                    <a:pt x="1757" y="1347"/>
                  </a:lnTo>
                  <a:lnTo>
                    <a:pt x="1755" y="1348"/>
                  </a:lnTo>
                  <a:lnTo>
                    <a:pt x="1754" y="1351"/>
                  </a:lnTo>
                  <a:lnTo>
                    <a:pt x="1752" y="1354"/>
                  </a:lnTo>
                  <a:lnTo>
                    <a:pt x="1749" y="1358"/>
                  </a:lnTo>
                  <a:lnTo>
                    <a:pt x="1747" y="1362"/>
                  </a:lnTo>
                  <a:lnTo>
                    <a:pt x="1747" y="1367"/>
                  </a:lnTo>
                  <a:lnTo>
                    <a:pt x="1745" y="1369"/>
                  </a:lnTo>
                  <a:lnTo>
                    <a:pt x="1745" y="1372"/>
                  </a:lnTo>
                  <a:lnTo>
                    <a:pt x="1745" y="1374"/>
                  </a:lnTo>
                  <a:lnTo>
                    <a:pt x="1745" y="1375"/>
                  </a:lnTo>
                  <a:lnTo>
                    <a:pt x="1744" y="1377"/>
                  </a:lnTo>
                  <a:lnTo>
                    <a:pt x="1744" y="1378"/>
                  </a:lnTo>
                  <a:lnTo>
                    <a:pt x="1742" y="1379"/>
                  </a:lnTo>
                  <a:lnTo>
                    <a:pt x="1738" y="1379"/>
                  </a:lnTo>
                  <a:lnTo>
                    <a:pt x="1735" y="1379"/>
                  </a:lnTo>
                  <a:lnTo>
                    <a:pt x="1732" y="1380"/>
                  </a:lnTo>
                  <a:lnTo>
                    <a:pt x="1730" y="1382"/>
                  </a:lnTo>
                  <a:lnTo>
                    <a:pt x="1728" y="1384"/>
                  </a:lnTo>
                  <a:lnTo>
                    <a:pt x="1727" y="1389"/>
                  </a:lnTo>
                  <a:lnTo>
                    <a:pt x="1725" y="1393"/>
                  </a:lnTo>
                  <a:lnTo>
                    <a:pt x="1666" y="1375"/>
                  </a:lnTo>
                  <a:lnTo>
                    <a:pt x="1606" y="1357"/>
                  </a:lnTo>
                  <a:lnTo>
                    <a:pt x="1605" y="1357"/>
                  </a:lnTo>
                  <a:lnTo>
                    <a:pt x="1605" y="1353"/>
                  </a:lnTo>
                  <a:lnTo>
                    <a:pt x="1602" y="1344"/>
                  </a:lnTo>
                  <a:lnTo>
                    <a:pt x="1596" y="1339"/>
                  </a:lnTo>
                  <a:lnTo>
                    <a:pt x="1590" y="1338"/>
                  </a:lnTo>
                  <a:lnTo>
                    <a:pt x="1581" y="1341"/>
                  </a:lnTo>
                  <a:lnTo>
                    <a:pt x="1573" y="1344"/>
                  </a:lnTo>
                  <a:lnTo>
                    <a:pt x="1566" y="1348"/>
                  </a:lnTo>
                  <a:lnTo>
                    <a:pt x="1562" y="1347"/>
                  </a:lnTo>
                  <a:lnTo>
                    <a:pt x="1558" y="1346"/>
                  </a:lnTo>
                  <a:lnTo>
                    <a:pt x="1563" y="1343"/>
                  </a:lnTo>
                  <a:lnTo>
                    <a:pt x="1566" y="1343"/>
                  </a:lnTo>
                  <a:lnTo>
                    <a:pt x="1536" y="1333"/>
                  </a:lnTo>
                  <a:lnTo>
                    <a:pt x="1509" y="1323"/>
                  </a:lnTo>
                  <a:lnTo>
                    <a:pt x="1510" y="1311"/>
                  </a:lnTo>
                  <a:lnTo>
                    <a:pt x="1507" y="1298"/>
                  </a:lnTo>
                  <a:lnTo>
                    <a:pt x="1500" y="1287"/>
                  </a:lnTo>
                  <a:lnTo>
                    <a:pt x="1492" y="1285"/>
                  </a:lnTo>
                  <a:lnTo>
                    <a:pt x="1482" y="1282"/>
                  </a:lnTo>
                  <a:lnTo>
                    <a:pt x="1471" y="1283"/>
                  </a:lnTo>
                  <a:lnTo>
                    <a:pt x="1464" y="1287"/>
                  </a:lnTo>
                  <a:lnTo>
                    <a:pt x="1463" y="1290"/>
                  </a:lnTo>
                  <a:lnTo>
                    <a:pt x="1461" y="1293"/>
                  </a:lnTo>
                  <a:lnTo>
                    <a:pt x="1460" y="1296"/>
                  </a:lnTo>
                  <a:lnTo>
                    <a:pt x="1460" y="1298"/>
                  </a:lnTo>
                  <a:lnTo>
                    <a:pt x="1459" y="1300"/>
                  </a:lnTo>
                  <a:lnTo>
                    <a:pt x="1458" y="1302"/>
                  </a:lnTo>
                  <a:lnTo>
                    <a:pt x="1456" y="1303"/>
                  </a:lnTo>
                  <a:lnTo>
                    <a:pt x="1454" y="1303"/>
                  </a:lnTo>
                  <a:lnTo>
                    <a:pt x="1451" y="1302"/>
                  </a:lnTo>
                  <a:lnTo>
                    <a:pt x="1448" y="1301"/>
                  </a:lnTo>
                  <a:lnTo>
                    <a:pt x="1440" y="1295"/>
                  </a:lnTo>
                  <a:lnTo>
                    <a:pt x="1433" y="1290"/>
                  </a:lnTo>
                  <a:lnTo>
                    <a:pt x="1426" y="1285"/>
                  </a:lnTo>
                  <a:lnTo>
                    <a:pt x="1419" y="1281"/>
                  </a:lnTo>
                  <a:lnTo>
                    <a:pt x="1410" y="1278"/>
                  </a:lnTo>
                  <a:lnTo>
                    <a:pt x="1404" y="1275"/>
                  </a:lnTo>
                  <a:lnTo>
                    <a:pt x="1400" y="1277"/>
                  </a:lnTo>
                  <a:lnTo>
                    <a:pt x="1398" y="1280"/>
                  </a:lnTo>
                  <a:lnTo>
                    <a:pt x="1393" y="1282"/>
                  </a:lnTo>
                  <a:lnTo>
                    <a:pt x="1389" y="1280"/>
                  </a:lnTo>
                  <a:lnTo>
                    <a:pt x="1384" y="1278"/>
                  </a:lnTo>
                  <a:lnTo>
                    <a:pt x="1393" y="1278"/>
                  </a:lnTo>
                  <a:lnTo>
                    <a:pt x="1369" y="1267"/>
                  </a:lnTo>
                  <a:lnTo>
                    <a:pt x="1344" y="1256"/>
                  </a:lnTo>
                  <a:lnTo>
                    <a:pt x="1348" y="1255"/>
                  </a:lnTo>
                  <a:lnTo>
                    <a:pt x="1352" y="1254"/>
                  </a:lnTo>
                  <a:lnTo>
                    <a:pt x="1355" y="1252"/>
                  </a:lnTo>
                  <a:lnTo>
                    <a:pt x="1359" y="1254"/>
                  </a:lnTo>
                  <a:lnTo>
                    <a:pt x="1367" y="1254"/>
                  </a:lnTo>
                  <a:lnTo>
                    <a:pt x="1375" y="1255"/>
                  </a:lnTo>
                  <a:lnTo>
                    <a:pt x="1384" y="1255"/>
                  </a:lnTo>
                  <a:lnTo>
                    <a:pt x="1392" y="1254"/>
                  </a:lnTo>
                  <a:lnTo>
                    <a:pt x="1397" y="1250"/>
                  </a:lnTo>
                  <a:lnTo>
                    <a:pt x="1399" y="1245"/>
                  </a:lnTo>
                  <a:lnTo>
                    <a:pt x="1398" y="1235"/>
                  </a:lnTo>
                  <a:lnTo>
                    <a:pt x="1394" y="1226"/>
                  </a:lnTo>
                  <a:lnTo>
                    <a:pt x="1390" y="1220"/>
                  </a:lnTo>
                  <a:lnTo>
                    <a:pt x="1384" y="1216"/>
                  </a:lnTo>
                  <a:lnTo>
                    <a:pt x="1375" y="1214"/>
                  </a:lnTo>
                  <a:lnTo>
                    <a:pt x="1369" y="1214"/>
                  </a:lnTo>
                  <a:lnTo>
                    <a:pt x="1365" y="1214"/>
                  </a:lnTo>
                  <a:lnTo>
                    <a:pt x="1363" y="1213"/>
                  </a:lnTo>
                  <a:lnTo>
                    <a:pt x="1362" y="1211"/>
                  </a:lnTo>
                  <a:lnTo>
                    <a:pt x="1360" y="1209"/>
                  </a:lnTo>
                  <a:lnTo>
                    <a:pt x="1359" y="1206"/>
                  </a:lnTo>
                  <a:lnTo>
                    <a:pt x="1358" y="1203"/>
                  </a:lnTo>
                  <a:lnTo>
                    <a:pt x="1357" y="1199"/>
                  </a:lnTo>
                  <a:lnTo>
                    <a:pt x="1355" y="1196"/>
                  </a:lnTo>
                  <a:lnTo>
                    <a:pt x="1354" y="1193"/>
                  </a:lnTo>
                  <a:lnTo>
                    <a:pt x="1353" y="1190"/>
                  </a:lnTo>
                  <a:lnTo>
                    <a:pt x="1350" y="1188"/>
                  </a:lnTo>
                  <a:lnTo>
                    <a:pt x="1348" y="1185"/>
                  </a:lnTo>
                  <a:lnTo>
                    <a:pt x="1347" y="1184"/>
                  </a:lnTo>
                  <a:lnTo>
                    <a:pt x="1344" y="1183"/>
                  </a:lnTo>
                  <a:lnTo>
                    <a:pt x="1342" y="1184"/>
                  </a:lnTo>
                  <a:lnTo>
                    <a:pt x="1340" y="1185"/>
                  </a:lnTo>
                  <a:lnTo>
                    <a:pt x="1338" y="1188"/>
                  </a:lnTo>
                  <a:lnTo>
                    <a:pt x="1338" y="1190"/>
                  </a:lnTo>
                  <a:lnTo>
                    <a:pt x="1338" y="1191"/>
                  </a:lnTo>
                  <a:lnTo>
                    <a:pt x="1337" y="1190"/>
                  </a:lnTo>
                  <a:lnTo>
                    <a:pt x="1335" y="1190"/>
                  </a:lnTo>
                  <a:lnTo>
                    <a:pt x="1334" y="1188"/>
                  </a:lnTo>
                  <a:lnTo>
                    <a:pt x="1333" y="1185"/>
                  </a:lnTo>
                  <a:lnTo>
                    <a:pt x="1330" y="1181"/>
                  </a:lnTo>
                  <a:lnTo>
                    <a:pt x="1327" y="1179"/>
                  </a:lnTo>
                  <a:lnTo>
                    <a:pt x="1324" y="1178"/>
                  </a:lnTo>
                  <a:lnTo>
                    <a:pt x="1319" y="1178"/>
                  </a:lnTo>
                  <a:lnTo>
                    <a:pt x="1313" y="1178"/>
                  </a:lnTo>
                  <a:lnTo>
                    <a:pt x="1309" y="1180"/>
                  </a:lnTo>
                  <a:lnTo>
                    <a:pt x="1307" y="1185"/>
                  </a:lnTo>
                  <a:lnTo>
                    <a:pt x="1306" y="1191"/>
                  </a:lnTo>
                  <a:lnTo>
                    <a:pt x="1303" y="1196"/>
                  </a:lnTo>
                  <a:lnTo>
                    <a:pt x="1299" y="1201"/>
                  </a:lnTo>
                  <a:lnTo>
                    <a:pt x="1292" y="1204"/>
                  </a:lnTo>
                  <a:lnTo>
                    <a:pt x="1286" y="1206"/>
                  </a:lnTo>
                  <a:lnTo>
                    <a:pt x="1281" y="1209"/>
                  </a:lnTo>
                  <a:lnTo>
                    <a:pt x="1277" y="1211"/>
                  </a:lnTo>
                  <a:lnTo>
                    <a:pt x="1273" y="1214"/>
                  </a:lnTo>
                  <a:lnTo>
                    <a:pt x="1269" y="1216"/>
                  </a:lnTo>
                  <a:lnTo>
                    <a:pt x="1267" y="1219"/>
                  </a:lnTo>
                  <a:lnTo>
                    <a:pt x="1262" y="1222"/>
                  </a:lnTo>
                  <a:lnTo>
                    <a:pt x="1262" y="1222"/>
                  </a:lnTo>
                  <a:lnTo>
                    <a:pt x="1262" y="1222"/>
                  </a:lnTo>
                  <a:lnTo>
                    <a:pt x="1259" y="1222"/>
                  </a:lnTo>
                  <a:lnTo>
                    <a:pt x="1254" y="1220"/>
                  </a:lnTo>
                  <a:lnTo>
                    <a:pt x="1257" y="1219"/>
                  </a:lnTo>
                  <a:lnTo>
                    <a:pt x="1259" y="1217"/>
                  </a:lnTo>
                  <a:lnTo>
                    <a:pt x="1169" y="1174"/>
                  </a:lnTo>
                  <a:lnTo>
                    <a:pt x="1080" y="1129"/>
                  </a:lnTo>
                  <a:lnTo>
                    <a:pt x="984" y="1076"/>
                  </a:lnTo>
                  <a:lnTo>
                    <a:pt x="892" y="1021"/>
                  </a:lnTo>
                  <a:lnTo>
                    <a:pt x="805" y="966"/>
                  </a:lnTo>
                  <a:lnTo>
                    <a:pt x="720" y="912"/>
                  </a:lnTo>
                  <a:lnTo>
                    <a:pt x="640" y="859"/>
                  </a:lnTo>
                  <a:lnTo>
                    <a:pt x="564" y="810"/>
                  </a:lnTo>
                  <a:lnTo>
                    <a:pt x="492" y="764"/>
                  </a:lnTo>
                  <a:lnTo>
                    <a:pt x="426" y="723"/>
                  </a:lnTo>
                  <a:lnTo>
                    <a:pt x="363" y="685"/>
                  </a:lnTo>
                  <a:lnTo>
                    <a:pt x="302" y="654"/>
                  </a:lnTo>
                  <a:lnTo>
                    <a:pt x="244" y="629"/>
                  </a:lnTo>
                  <a:lnTo>
                    <a:pt x="188" y="609"/>
                  </a:lnTo>
                  <a:lnTo>
                    <a:pt x="133" y="596"/>
                  </a:lnTo>
                  <a:lnTo>
                    <a:pt x="81" y="588"/>
                  </a:lnTo>
                  <a:lnTo>
                    <a:pt x="67" y="588"/>
                  </a:lnTo>
                  <a:lnTo>
                    <a:pt x="67" y="588"/>
                  </a:lnTo>
                  <a:lnTo>
                    <a:pt x="66" y="587"/>
                  </a:lnTo>
                  <a:lnTo>
                    <a:pt x="66" y="587"/>
                  </a:lnTo>
                  <a:lnTo>
                    <a:pt x="65" y="588"/>
                  </a:lnTo>
                  <a:lnTo>
                    <a:pt x="65" y="588"/>
                  </a:lnTo>
                  <a:lnTo>
                    <a:pt x="65" y="588"/>
                  </a:lnTo>
                  <a:lnTo>
                    <a:pt x="62" y="588"/>
                  </a:lnTo>
                  <a:lnTo>
                    <a:pt x="62" y="591"/>
                  </a:lnTo>
                  <a:lnTo>
                    <a:pt x="35" y="592"/>
                  </a:lnTo>
                  <a:lnTo>
                    <a:pt x="10" y="596"/>
                  </a:lnTo>
                  <a:lnTo>
                    <a:pt x="10" y="593"/>
                  </a:lnTo>
                  <a:lnTo>
                    <a:pt x="11" y="591"/>
                  </a:lnTo>
                  <a:lnTo>
                    <a:pt x="13" y="588"/>
                  </a:lnTo>
                  <a:lnTo>
                    <a:pt x="14" y="586"/>
                  </a:lnTo>
                  <a:lnTo>
                    <a:pt x="14" y="584"/>
                  </a:lnTo>
                  <a:lnTo>
                    <a:pt x="13" y="583"/>
                  </a:lnTo>
                  <a:lnTo>
                    <a:pt x="13" y="583"/>
                  </a:lnTo>
                  <a:lnTo>
                    <a:pt x="11" y="583"/>
                  </a:lnTo>
                  <a:lnTo>
                    <a:pt x="10" y="583"/>
                  </a:lnTo>
                  <a:lnTo>
                    <a:pt x="5" y="581"/>
                  </a:lnTo>
                  <a:lnTo>
                    <a:pt x="1" y="576"/>
                  </a:lnTo>
                  <a:lnTo>
                    <a:pt x="0" y="571"/>
                  </a:lnTo>
                  <a:lnTo>
                    <a:pt x="1" y="562"/>
                  </a:lnTo>
                  <a:lnTo>
                    <a:pt x="5" y="560"/>
                  </a:lnTo>
                  <a:lnTo>
                    <a:pt x="9" y="557"/>
                  </a:lnTo>
                  <a:lnTo>
                    <a:pt x="13" y="553"/>
                  </a:lnTo>
                  <a:lnTo>
                    <a:pt x="16" y="552"/>
                  </a:lnTo>
                  <a:lnTo>
                    <a:pt x="19" y="548"/>
                  </a:lnTo>
                  <a:lnTo>
                    <a:pt x="21" y="545"/>
                  </a:lnTo>
                  <a:lnTo>
                    <a:pt x="25" y="541"/>
                  </a:lnTo>
                  <a:lnTo>
                    <a:pt x="29" y="536"/>
                  </a:lnTo>
                  <a:lnTo>
                    <a:pt x="34" y="531"/>
                  </a:lnTo>
                  <a:lnTo>
                    <a:pt x="39" y="526"/>
                  </a:lnTo>
                  <a:lnTo>
                    <a:pt x="44" y="524"/>
                  </a:lnTo>
                  <a:lnTo>
                    <a:pt x="46" y="525"/>
                  </a:lnTo>
                  <a:lnTo>
                    <a:pt x="47" y="527"/>
                  </a:lnTo>
                  <a:lnTo>
                    <a:pt x="46" y="529"/>
                  </a:lnTo>
                  <a:lnTo>
                    <a:pt x="46" y="531"/>
                  </a:lnTo>
                  <a:lnTo>
                    <a:pt x="45" y="532"/>
                  </a:lnTo>
                  <a:lnTo>
                    <a:pt x="44" y="535"/>
                  </a:lnTo>
                  <a:lnTo>
                    <a:pt x="44" y="536"/>
                  </a:lnTo>
                  <a:lnTo>
                    <a:pt x="44" y="537"/>
                  </a:lnTo>
                  <a:lnTo>
                    <a:pt x="46" y="537"/>
                  </a:lnTo>
                  <a:lnTo>
                    <a:pt x="47" y="538"/>
                  </a:lnTo>
                  <a:lnTo>
                    <a:pt x="50" y="538"/>
                  </a:lnTo>
                  <a:lnTo>
                    <a:pt x="51" y="538"/>
                  </a:lnTo>
                  <a:lnTo>
                    <a:pt x="51" y="538"/>
                  </a:lnTo>
                  <a:lnTo>
                    <a:pt x="54" y="538"/>
                  </a:lnTo>
                  <a:lnTo>
                    <a:pt x="56" y="538"/>
                  </a:lnTo>
                  <a:lnTo>
                    <a:pt x="59" y="538"/>
                  </a:lnTo>
                  <a:lnTo>
                    <a:pt x="61" y="538"/>
                  </a:lnTo>
                  <a:lnTo>
                    <a:pt x="65" y="537"/>
                  </a:lnTo>
                  <a:lnTo>
                    <a:pt x="66" y="536"/>
                  </a:lnTo>
                  <a:lnTo>
                    <a:pt x="69" y="533"/>
                  </a:lnTo>
                  <a:lnTo>
                    <a:pt x="70" y="530"/>
                  </a:lnTo>
                  <a:lnTo>
                    <a:pt x="70" y="529"/>
                  </a:lnTo>
                  <a:lnTo>
                    <a:pt x="69" y="527"/>
                  </a:lnTo>
                  <a:lnTo>
                    <a:pt x="67" y="526"/>
                  </a:lnTo>
                  <a:lnTo>
                    <a:pt x="66" y="526"/>
                  </a:lnTo>
                  <a:lnTo>
                    <a:pt x="65" y="526"/>
                  </a:lnTo>
                  <a:lnTo>
                    <a:pt x="64" y="526"/>
                  </a:lnTo>
                  <a:lnTo>
                    <a:pt x="64" y="525"/>
                  </a:lnTo>
                  <a:lnTo>
                    <a:pt x="64" y="525"/>
                  </a:lnTo>
                  <a:lnTo>
                    <a:pt x="64" y="522"/>
                  </a:lnTo>
                  <a:lnTo>
                    <a:pt x="65" y="520"/>
                  </a:lnTo>
                  <a:lnTo>
                    <a:pt x="66" y="517"/>
                  </a:lnTo>
                  <a:lnTo>
                    <a:pt x="66" y="514"/>
                  </a:lnTo>
                  <a:lnTo>
                    <a:pt x="65" y="511"/>
                  </a:lnTo>
                  <a:lnTo>
                    <a:pt x="62" y="510"/>
                  </a:lnTo>
                  <a:lnTo>
                    <a:pt x="60" y="507"/>
                  </a:lnTo>
                  <a:lnTo>
                    <a:pt x="57" y="506"/>
                  </a:lnTo>
                  <a:lnTo>
                    <a:pt x="56" y="506"/>
                  </a:lnTo>
                  <a:lnTo>
                    <a:pt x="54" y="507"/>
                  </a:lnTo>
                  <a:lnTo>
                    <a:pt x="50" y="506"/>
                  </a:lnTo>
                  <a:lnTo>
                    <a:pt x="47" y="504"/>
                  </a:lnTo>
                  <a:lnTo>
                    <a:pt x="49" y="499"/>
                  </a:lnTo>
                  <a:lnTo>
                    <a:pt x="50" y="492"/>
                  </a:lnTo>
                  <a:lnTo>
                    <a:pt x="51" y="486"/>
                  </a:lnTo>
                  <a:lnTo>
                    <a:pt x="51" y="481"/>
                  </a:lnTo>
                  <a:lnTo>
                    <a:pt x="50" y="479"/>
                  </a:lnTo>
                  <a:lnTo>
                    <a:pt x="49" y="476"/>
                  </a:lnTo>
                  <a:lnTo>
                    <a:pt x="47" y="474"/>
                  </a:lnTo>
                  <a:lnTo>
                    <a:pt x="46" y="473"/>
                  </a:lnTo>
                  <a:lnTo>
                    <a:pt x="45" y="469"/>
                  </a:lnTo>
                  <a:lnTo>
                    <a:pt x="42" y="465"/>
                  </a:lnTo>
                  <a:lnTo>
                    <a:pt x="40" y="463"/>
                  </a:lnTo>
                  <a:lnTo>
                    <a:pt x="39" y="463"/>
                  </a:lnTo>
                  <a:lnTo>
                    <a:pt x="36" y="460"/>
                  </a:lnTo>
                  <a:lnTo>
                    <a:pt x="34" y="459"/>
                  </a:lnTo>
                  <a:lnTo>
                    <a:pt x="31" y="458"/>
                  </a:lnTo>
                  <a:lnTo>
                    <a:pt x="29" y="456"/>
                  </a:lnTo>
                  <a:lnTo>
                    <a:pt x="27" y="456"/>
                  </a:lnTo>
                  <a:lnTo>
                    <a:pt x="27" y="455"/>
                  </a:lnTo>
                  <a:lnTo>
                    <a:pt x="27" y="455"/>
                  </a:lnTo>
                  <a:lnTo>
                    <a:pt x="27" y="454"/>
                  </a:lnTo>
                  <a:lnTo>
                    <a:pt x="30" y="453"/>
                  </a:lnTo>
                  <a:lnTo>
                    <a:pt x="32" y="451"/>
                  </a:lnTo>
                  <a:lnTo>
                    <a:pt x="34" y="449"/>
                  </a:lnTo>
                  <a:lnTo>
                    <a:pt x="35" y="445"/>
                  </a:lnTo>
                  <a:lnTo>
                    <a:pt x="36" y="441"/>
                  </a:lnTo>
                  <a:lnTo>
                    <a:pt x="36" y="439"/>
                  </a:lnTo>
                  <a:lnTo>
                    <a:pt x="37" y="435"/>
                  </a:lnTo>
                  <a:lnTo>
                    <a:pt x="39" y="432"/>
                  </a:lnTo>
                  <a:lnTo>
                    <a:pt x="41" y="428"/>
                  </a:lnTo>
                  <a:lnTo>
                    <a:pt x="44" y="427"/>
                  </a:lnTo>
                  <a:lnTo>
                    <a:pt x="46" y="425"/>
                  </a:lnTo>
                  <a:lnTo>
                    <a:pt x="49" y="425"/>
                  </a:lnTo>
                  <a:lnTo>
                    <a:pt x="51" y="425"/>
                  </a:lnTo>
                  <a:lnTo>
                    <a:pt x="54" y="423"/>
                  </a:lnTo>
                  <a:lnTo>
                    <a:pt x="56" y="420"/>
                  </a:lnTo>
                  <a:lnTo>
                    <a:pt x="67" y="409"/>
                  </a:lnTo>
                  <a:lnTo>
                    <a:pt x="75" y="394"/>
                  </a:lnTo>
                  <a:lnTo>
                    <a:pt x="76" y="390"/>
                  </a:lnTo>
                  <a:lnTo>
                    <a:pt x="76" y="387"/>
                  </a:lnTo>
                  <a:lnTo>
                    <a:pt x="76" y="382"/>
                  </a:lnTo>
                  <a:lnTo>
                    <a:pt x="77" y="378"/>
                  </a:lnTo>
                  <a:lnTo>
                    <a:pt x="80" y="376"/>
                  </a:lnTo>
                  <a:lnTo>
                    <a:pt x="82" y="372"/>
                  </a:lnTo>
                  <a:lnTo>
                    <a:pt x="86" y="368"/>
                  </a:lnTo>
                  <a:lnTo>
                    <a:pt x="87" y="366"/>
                  </a:lnTo>
                  <a:lnTo>
                    <a:pt x="88" y="363"/>
                  </a:lnTo>
                  <a:lnTo>
                    <a:pt x="90" y="359"/>
                  </a:lnTo>
                  <a:lnTo>
                    <a:pt x="91" y="354"/>
                  </a:lnTo>
                  <a:lnTo>
                    <a:pt x="92" y="352"/>
                  </a:lnTo>
                  <a:lnTo>
                    <a:pt x="93" y="349"/>
                  </a:lnTo>
                  <a:lnTo>
                    <a:pt x="96" y="349"/>
                  </a:lnTo>
                  <a:lnTo>
                    <a:pt x="98" y="349"/>
                  </a:lnTo>
                  <a:lnTo>
                    <a:pt x="101" y="347"/>
                  </a:lnTo>
                  <a:lnTo>
                    <a:pt x="108" y="339"/>
                  </a:lnTo>
                  <a:lnTo>
                    <a:pt x="110" y="337"/>
                  </a:lnTo>
                  <a:lnTo>
                    <a:pt x="112" y="333"/>
                  </a:lnTo>
                  <a:lnTo>
                    <a:pt x="113" y="331"/>
                  </a:lnTo>
                  <a:lnTo>
                    <a:pt x="116" y="327"/>
                  </a:lnTo>
                  <a:lnTo>
                    <a:pt x="117" y="325"/>
                  </a:lnTo>
                  <a:lnTo>
                    <a:pt x="120" y="322"/>
                  </a:lnTo>
                  <a:lnTo>
                    <a:pt x="121" y="321"/>
                  </a:lnTo>
                  <a:lnTo>
                    <a:pt x="122" y="321"/>
                  </a:lnTo>
                  <a:lnTo>
                    <a:pt x="123" y="322"/>
                  </a:lnTo>
                  <a:lnTo>
                    <a:pt x="125" y="323"/>
                  </a:lnTo>
                  <a:lnTo>
                    <a:pt x="125" y="325"/>
                  </a:lnTo>
                  <a:lnTo>
                    <a:pt x="126" y="325"/>
                  </a:lnTo>
                  <a:lnTo>
                    <a:pt x="128" y="325"/>
                  </a:lnTo>
                  <a:lnTo>
                    <a:pt x="130" y="323"/>
                  </a:lnTo>
                  <a:lnTo>
                    <a:pt x="132" y="321"/>
                  </a:lnTo>
                  <a:lnTo>
                    <a:pt x="136" y="318"/>
                  </a:lnTo>
                  <a:lnTo>
                    <a:pt x="141" y="316"/>
                  </a:lnTo>
                  <a:lnTo>
                    <a:pt x="145" y="310"/>
                  </a:lnTo>
                  <a:lnTo>
                    <a:pt x="150" y="302"/>
                  </a:lnTo>
                  <a:lnTo>
                    <a:pt x="155" y="295"/>
                  </a:lnTo>
                  <a:lnTo>
                    <a:pt x="158" y="292"/>
                  </a:lnTo>
                  <a:lnTo>
                    <a:pt x="162" y="295"/>
                  </a:lnTo>
                  <a:lnTo>
                    <a:pt x="162" y="300"/>
                  </a:lnTo>
                  <a:lnTo>
                    <a:pt x="161" y="305"/>
                  </a:lnTo>
                  <a:lnTo>
                    <a:pt x="158" y="311"/>
                  </a:lnTo>
                  <a:lnTo>
                    <a:pt x="158" y="316"/>
                  </a:lnTo>
                  <a:lnTo>
                    <a:pt x="161" y="318"/>
                  </a:lnTo>
                  <a:lnTo>
                    <a:pt x="162" y="321"/>
                  </a:lnTo>
                  <a:lnTo>
                    <a:pt x="164" y="323"/>
                  </a:lnTo>
                  <a:lnTo>
                    <a:pt x="164" y="323"/>
                  </a:lnTo>
                  <a:lnTo>
                    <a:pt x="166" y="323"/>
                  </a:lnTo>
                  <a:lnTo>
                    <a:pt x="167" y="323"/>
                  </a:lnTo>
                  <a:lnTo>
                    <a:pt x="168" y="322"/>
                  </a:lnTo>
                  <a:lnTo>
                    <a:pt x="169" y="321"/>
                  </a:lnTo>
                  <a:lnTo>
                    <a:pt x="169" y="318"/>
                  </a:lnTo>
                  <a:lnTo>
                    <a:pt x="168" y="317"/>
                  </a:lnTo>
                  <a:lnTo>
                    <a:pt x="167" y="316"/>
                  </a:lnTo>
                  <a:lnTo>
                    <a:pt x="167" y="315"/>
                  </a:lnTo>
                  <a:lnTo>
                    <a:pt x="167" y="313"/>
                  </a:lnTo>
                  <a:lnTo>
                    <a:pt x="167" y="311"/>
                  </a:lnTo>
                  <a:lnTo>
                    <a:pt x="167" y="307"/>
                  </a:lnTo>
                  <a:lnTo>
                    <a:pt x="168" y="305"/>
                  </a:lnTo>
                  <a:lnTo>
                    <a:pt x="169" y="302"/>
                  </a:lnTo>
                  <a:lnTo>
                    <a:pt x="171" y="298"/>
                  </a:lnTo>
                  <a:lnTo>
                    <a:pt x="172" y="296"/>
                  </a:lnTo>
                  <a:lnTo>
                    <a:pt x="173" y="295"/>
                  </a:lnTo>
                  <a:lnTo>
                    <a:pt x="174" y="296"/>
                  </a:lnTo>
                  <a:lnTo>
                    <a:pt x="176" y="297"/>
                  </a:lnTo>
                  <a:lnTo>
                    <a:pt x="176" y="298"/>
                  </a:lnTo>
                  <a:lnTo>
                    <a:pt x="177" y="301"/>
                  </a:lnTo>
                  <a:lnTo>
                    <a:pt x="177" y="302"/>
                  </a:lnTo>
                  <a:lnTo>
                    <a:pt x="177" y="306"/>
                  </a:lnTo>
                  <a:lnTo>
                    <a:pt x="178" y="308"/>
                  </a:lnTo>
                  <a:lnTo>
                    <a:pt x="179" y="310"/>
                  </a:lnTo>
                  <a:lnTo>
                    <a:pt x="181" y="310"/>
                  </a:lnTo>
                  <a:lnTo>
                    <a:pt x="182" y="310"/>
                  </a:lnTo>
                  <a:lnTo>
                    <a:pt x="183" y="308"/>
                  </a:lnTo>
                  <a:lnTo>
                    <a:pt x="184" y="307"/>
                  </a:lnTo>
                  <a:lnTo>
                    <a:pt x="187" y="305"/>
                  </a:lnTo>
                  <a:lnTo>
                    <a:pt x="188" y="303"/>
                  </a:lnTo>
                  <a:lnTo>
                    <a:pt x="191" y="302"/>
                  </a:lnTo>
                  <a:lnTo>
                    <a:pt x="192" y="302"/>
                  </a:lnTo>
                  <a:lnTo>
                    <a:pt x="194" y="302"/>
                  </a:lnTo>
                  <a:lnTo>
                    <a:pt x="196" y="303"/>
                  </a:lnTo>
                  <a:lnTo>
                    <a:pt x="197" y="303"/>
                  </a:lnTo>
                  <a:lnTo>
                    <a:pt x="198" y="305"/>
                  </a:lnTo>
                  <a:lnTo>
                    <a:pt x="198" y="311"/>
                  </a:lnTo>
                  <a:lnTo>
                    <a:pt x="199" y="312"/>
                  </a:lnTo>
                  <a:lnTo>
                    <a:pt x="201" y="313"/>
                  </a:lnTo>
                  <a:lnTo>
                    <a:pt x="201" y="313"/>
                  </a:lnTo>
                  <a:lnTo>
                    <a:pt x="202" y="313"/>
                  </a:lnTo>
                  <a:lnTo>
                    <a:pt x="203" y="313"/>
                  </a:lnTo>
                  <a:lnTo>
                    <a:pt x="206" y="313"/>
                  </a:lnTo>
                  <a:lnTo>
                    <a:pt x="207" y="315"/>
                  </a:lnTo>
                  <a:lnTo>
                    <a:pt x="208" y="316"/>
                  </a:lnTo>
                  <a:lnTo>
                    <a:pt x="208" y="317"/>
                  </a:lnTo>
                  <a:lnTo>
                    <a:pt x="208" y="320"/>
                  </a:lnTo>
                  <a:lnTo>
                    <a:pt x="208" y="321"/>
                  </a:lnTo>
                  <a:lnTo>
                    <a:pt x="209" y="322"/>
                  </a:lnTo>
                  <a:lnTo>
                    <a:pt x="212" y="321"/>
                  </a:lnTo>
                  <a:lnTo>
                    <a:pt x="213" y="320"/>
                  </a:lnTo>
                  <a:lnTo>
                    <a:pt x="216" y="318"/>
                  </a:lnTo>
                  <a:lnTo>
                    <a:pt x="217" y="316"/>
                  </a:lnTo>
                  <a:lnTo>
                    <a:pt x="219" y="313"/>
                  </a:lnTo>
                  <a:lnTo>
                    <a:pt x="224" y="306"/>
                  </a:lnTo>
                  <a:lnTo>
                    <a:pt x="231" y="305"/>
                  </a:lnTo>
                  <a:lnTo>
                    <a:pt x="235" y="307"/>
                  </a:lnTo>
                  <a:lnTo>
                    <a:pt x="239" y="311"/>
                  </a:lnTo>
                  <a:lnTo>
                    <a:pt x="245" y="312"/>
                  </a:lnTo>
                  <a:lnTo>
                    <a:pt x="250" y="315"/>
                  </a:lnTo>
                  <a:lnTo>
                    <a:pt x="257" y="315"/>
                  </a:lnTo>
                  <a:lnTo>
                    <a:pt x="263" y="313"/>
                  </a:lnTo>
                  <a:lnTo>
                    <a:pt x="267" y="311"/>
                  </a:lnTo>
                  <a:lnTo>
                    <a:pt x="269" y="311"/>
                  </a:lnTo>
                  <a:lnTo>
                    <a:pt x="272" y="312"/>
                  </a:lnTo>
                  <a:lnTo>
                    <a:pt x="274" y="313"/>
                  </a:lnTo>
                  <a:lnTo>
                    <a:pt x="275" y="315"/>
                  </a:lnTo>
                  <a:lnTo>
                    <a:pt x="279" y="315"/>
                  </a:lnTo>
                  <a:lnTo>
                    <a:pt x="282" y="316"/>
                  </a:lnTo>
                  <a:lnTo>
                    <a:pt x="290" y="313"/>
                  </a:lnTo>
                  <a:lnTo>
                    <a:pt x="299" y="310"/>
                  </a:lnTo>
                  <a:lnTo>
                    <a:pt x="308" y="307"/>
                  </a:lnTo>
                  <a:lnTo>
                    <a:pt x="311" y="307"/>
                  </a:lnTo>
                  <a:lnTo>
                    <a:pt x="314" y="307"/>
                  </a:lnTo>
                  <a:lnTo>
                    <a:pt x="316" y="310"/>
                  </a:lnTo>
                  <a:lnTo>
                    <a:pt x="319" y="311"/>
                  </a:lnTo>
                  <a:lnTo>
                    <a:pt x="321" y="313"/>
                  </a:lnTo>
                  <a:lnTo>
                    <a:pt x="323" y="315"/>
                  </a:lnTo>
                  <a:lnTo>
                    <a:pt x="326" y="317"/>
                  </a:lnTo>
                  <a:lnTo>
                    <a:pt x="329" y="318"/>
                  </a:lnTo>
                  <a:lnTo>
                    <a:pt x="331" y="318"/>
                  </a:lnTo>
                  <a:lnTo>
                    <a:pt x="335" y="320"/>
                  </a:lnTo>
                  <a:lnTo>
                    <a:pt x="339" y="320"/>
                  </a:lnTo>
                  <a:lnTo>
                    <a:pt x="343" y="320"/>
                  </a:lnTo>
                  <a:lnTo>
                    <a:pt x="348" y="321"/>
                  </a:lnTo>
                  <a:lnTo>
                    <a:pt x="349" y="321"/>
                  </a:lnTo>
                  <a:lnTo>
                    <a:pt x="350" y="322"/>
                  </a:lnTo>
                  <a:lnTo>
                    <a:pt x="351" y="323"/>
                  </a:lnTo>
                  <a:lnTo>
                    <a:pt x="354" y="325"/>
                  </a:lnTo>
                  <a:lnTo>
                    <a:pt x="355" y="323"/>
                  </a:lnTo>
                  <a:lnTo>
                    <a:pt x="363" y="326"/>
                  </a:lnTo>
                  <a:lnTo>
                    <a:pt x="370" y="331"/>
                  </a:lnTo>
                  <a:lnTo>
                    <a:pt x="376" y="337"/>
                  </a:lnTo>
                  <a:lnTo>
                    <a:pt x="376" y="339"/>
                  </a:lnTo>
                  <a:lnTo>
                    <a:pt x="378" y="342"/>
                  </a:lnTo>
                  <a:lnTo>
                    <a:pt x="380" y="344"/>
                  </a:lnTo>
                  <a:lnTo>
                    <a:pt x="384" y="344"/>
                  </a:lnTo>
                  <a:lnTo>
                    <a:pt x="387" y="344"/>
                  </a:lnTo>
                  <a:lnTo>
                    <a:pt x="391" y="344"/>
                  </a:lnTo>
                  <a:lnTo>
                    <a:pt x="395" y="344"/>
                  </a:lnTo>
                  <a:lnTo>
                    <a:pt x="397" y="346"/>
                  </a:lnTo>
                  <a:lnTo>
                    <a:pt x="402" y="347"/>
                  </a:lnTo>
                  <a:lnTo>
                    <a:pt x="405" y="337"/>
                  </a:lnTo>
                  <a:lnTo>
                    <a:pt x="404" y="335"/>
                  </a:lnTo>
                  <a:lnTo>
                    <a:pt x="404" y="333"/>
                  </a:lnTo>
                  <a:lnTo>
                    <a:pt x="401" y="332"/>
                  </a:lnTo>
                  <a:lnTo>
                    <a:pt x="400" y="331"/>
                  </a:lnTo>
                  <a:lnTo>
                    <a:pt x="399" y="330"/>
                  </a:lnTo>
                  <a:lnTo>
                    <a:pt x="396" y="328"/>
                  </a:lnTo>
                  <a:lnTo>
                    <a:pt x="397" y="325"/>
                  </a:lnTo>
                  <a:lnTo>
                    <a:pt x="404" y="320"/>
                  </a:lnTo>
                  <a:lnTo>
                    <a:pt x="410" y="315"/>
                  </a:lnTo>
                  <a:lnTo>
                    <a:pt x="416" y="311"/>
                  </a:lnTo>
                  <a:lnTo>
                    <a:pt x="420" y="307"/>
                  </a:lnTo>
                  <a:lnTo>
                    <a:pt x="422" y="305"/>
                  </a:lnTo>
                  <a:lnTo>
                    <a:pt x="424" y="302"/>
                  </a:lnTo>
                  <a:lnTo>
                    <a:pt x="426" y="300"/>
                  </a:lnTo>
                  <a:lnTo>
                    <a:pt x="429" y="297"/>
                  </a:lnTo>
                  <a:lnTo>
                    <a:pt x="430" y="295"/>
                  </a:lnTo>
                  <a:lnTo>
                    <a:pt x="432" y="295"/>
                  </a:lnTo>
                  <a:lnTo>
                    <a:pt x="434" y="295"/>
                  </a:lnTo>
                  <a:lnTo>
                    <a:pt x="435" y="296"/>
                  </a:lnTo>
                  <a:lnTo>
                    <a:pt x="436" y="300"/>
                  </a:lnTo>
                  <a:lnTo>
                    <a:pt x="436" y="301"/>
                  </a:lnTo>
                  <a:lnTo>
                    <a:pt x="436" y="302"/>
                  </a:lnTo>
                  <a:lnTo>
                    <a:pt x="436" y="303"/>
                  </a:lnTo>
                  <a:lnTo>
                    <a:pt x="437" y="305"/>
                  </a:lnTo>
                  <a:lnTo>
                    <a:pt x="439" y="305"/>
                  </a:lnTo>
                  <a:lnTo>
                    <a:pt x="440" y="305"/>
                  </a:lnTo>
                  <a:lnTo>
                    <a:pt x="442" y="303"/>
                  </a:lnTo>
                  <a:lnTo>
                    <a:pt x="445" y="301"/>
                  </a:lnTo>
                  <a:lnTo>
                    <a:pt x="447" y="298"/>
                  </a:lnTo>
                  <a:lnTo>
                    <a:pt x="449" y="297"/>
                  </a:lnTo>
                  <a:lnTo>
                    <a:pt x="450" y="296"/>
                  </a:lnTo>
                  <a:lnTo>
                    <a:pt x="450" y="295"/>
                  </a:lnTo>
                  <a:lnTo>
                    <a:pt x="451" y="293"/>
                  </a:lnTo>
                  <a:lnTo>
                    <a:pt x="451" y="291"/>
                  </a:lnTo>
                  <a:lnTo>
                    <a:pt x="452" y="290"/>
                  </a:lnTo>
                  <a:lnTo>
                    <a:pt x="455" y="287"/>
                  </a:lnTo>
                  <a:lnTo>
                    <a:pt x="456" y="285"/>
                  </a:lnTo>
                  <a:lnTo>
                    <a:pt x="460" y="284"/>
                  </a:lnTo>
                  <a:lnTo>
                    <a:pt x="462" y="284"/>
                  </a:lnTo>
                  <a:lnTo>
                    <a:pt x="465" y="281"/>
                  </a:lnTo>
                  <a:lnTo>
                    <a:pt x="468" y="281"/>
                  </a:lnTo>
                  <a:lnTo>
                    <a:pt x="471" y="280"/>
                  </a:lnTo>
                  <a:lnTo>
                    <a:pt x="473" y="277"/>
                  </a:lnTo>
                  <a:lnTo>
                    <a:pt x="476" y="275"/>
                  </a:lnTo>
                  <a:lnTo>
                    <a:pt x="477" y="271"/>
                  </a:lnTo>
                  <a:lnTo>
                    <a:pt x="480" y="267"/>
                  </a:lnTo>
                  <a:lnTo>
                    <a:pt x="483" y="264"/>
                  </a:lnTo>
                  <a:lnTo>
                    <a:pt x="487" y="260"/>
                  </a:lnTo>
                  <a:lnTo>
                    <a:pt x="491" y="259"/>
                  </a:lnTo>
                  <a:lnTo>
                    <a:pt x="493" y="259"/>
                  </a:lnTo>
                  <a:lnTo>
                    <a:pt x="496" y="261"/>
                  </a:lnTo>
                  <a:lnTo>
                    <a:pt x="498" y="261"/>
                  </a:lnTo>
                  <a:lnTo>
                    <a:pt x="498" y="262"/>
                  </a:lnTo>
                  <a:lnTo>
                    <a:pt x="500" y="264"/>
                  </a:lnTo>
                  <a:lnTo>
                    <a:pt x="500" y="266"/>
                  </a:lnTo>
                  <a:lnTo>
                    <a:pt x="500" y="267"/>
                  </a:lnTo>
                  <a:lnTo>
                    <a:pt x="498" y="270"/>
                  </a:lnTo>
                  <a:lnTo>
                    <a:pt x="498" y="271"/>
                  </a:lnTo>
                  <a:lnTo>
                    <a:pt x="500" y="275"/>
                  </a:lnTo>
                  <a:lnTo>
                    <a:pt x="503" y="274"/>
                  </a:lnTo>
                  <a:lnTo>
                    <a:pt x="507" y="271"/>
                  </a:lnTo>
                  <a:lnTo>
                    <a:pt x="511" y="266"/>
                  </a:lnTo>
                  <a:lnTo>
                    <a:pt x="516" y="261"/>
                  </a:lnTo>
                  <a:lnTo>
                    <a:pt x="518" y="256"/>
                  </a:lnTo>
                  <a:lnTo>
                    <a:pt x="520" y="252"/>
                  </a:lnTo>
                  <a:lnTo>
                    <a:pt x="522" y="247"/>
                  </a:lnTo>
                  <a:lnTo>
                    <a:pt x="522" y="241"/>
                  </a:lnTo>
                  <a:lnTo>
                    <a:pt x="523" y="234"/>
                  </a:lnTo>
                  <a:lnTo>
                    <a:pt x="524" y="228"/>
                  </a:lnTo>
                  <a:lnTo>
                    <a:pt x="527" y="225"/>
                  </a:lnTo>
                  <a:lnTo>
                    <a:pt x="533" y="226"/>
                  </a:lnTo>
                  <a:lnTo>
                    <a:pt x="537" y="233"/>
                  </a:lnTo>
                  <a:lnTo>
                    <a:pt x="539" y="240"/>
                  </a:lnTo>
                  <a:lnTo>
                    <a:pt x="542" y="249"/>
                  </a:lnTo>
                  <a:lnTo>
                    <a:pt x="543" y="257"/>
                  </a:lnTo>
                  <a:lnTo>
                    <a:pt x="544" y="262"/>
                  </a:lnTo>
                  <a:lnTo>
                    <a:pt x="546" y="270"/>
                  </a:lnTo>
                  <a:lnTo>
                    <a:pt x="549" y="277"/>
                  </a:lnTo>
                  <a:lnTo>
                    <a:pt x="553" y="281"/>
                  </a:lnTo>
                  <a:lnTo>
                    <a:pt x="556" y="281"/>
                  </a:lnTo>
                  <a:lnTo>
                    <a:pt x="561" y="277"/>
                  </a:lnTo>
                  <a:lnTo>
                    <a:pt x="564" y="272"/>
                  </a:lnTo>
                  <a:lnTo>
                    <a:pt x="567" y="266"/>
                  </a:lnTo>
                  <a:lnTo>
                    <a:pt x="567" y="261"/>
                  </a:lnTo>
                  <a:lnTo>
                    <a:pt x="568" y="260"/>
                  </a:lnTo>
                  <a:lnTo>
                    <a:pt x="569" y="259"/>
                  </a:lnTo>
                  <a:lnTo>
                    <a:pt x="571" y="256"/>
                  </a:lnTo>
                  <a:lnTo>
                    <a:pt x="571" y="254"/>
                  </a:lnTo>
                  <a:lnTo>
                    <a:pt x="572" y="251"/>
                  </a:lnTo>
                  <a:lnTo>
                    <a:pt x="573" y="249"/>
                  </a:lnTo>
                  <a:lnTo>
                    <a:pt x="576" y="246"/>
                  </a:lnTo>
                  <a:lnTo>
                    <a:pt x="577" y="244"/>
                  </a:lnTo>
                  <a:lnTo>
                    <a:pt x="579" y="244"/>
                  </a:lnTo>
                  <a:lnTo>
                    <a:pt x="582" y="244"/>
                  </a:lnTo>
                  <a:lnTo>
                    <a:pt x="586" y="245"/>
                  </a:lnTo>
                  <a:lnTo>
                    <a:pt x="588" y="249"/>
                  </a:lnTo>
                  <a:lnTo>
                    <a:pt x="588" y="255"/>
                  </a:lnTo>
                  <a:lnTo>
                    <a:pt x="586" y="261"/>
                  </a:lnTo>
                  <a:lnTo>
                    <a:pt x="582" y="269"/>
                  </a:lnTo>
                  <a:lnTo>
                    <a:pt x="582" y="272"/>
                  </a:lnTo>
                  <a:lnTo>
                    <a:pt x="581" y="276"/>
                  </a:lnTo>
                  <a:lnTo>
                    <a:pt x="582" y="277"/>
                  </a:lnTo>
                  <a:lnTo>
                    <a:pt x="583" y="279"/>
                  </a:lnTo>
                  <a:lnTo>
                    <a:pt x="584" y="279"/>
                  </a:lnTo>
                  <a:lnTo>
                    <a:pt x="586" y="279"/>
                  </a:lnTo>
                  <a:lnTo>
                    <a:pt x="588" y="277"/>
                  </a:lnTo>
                  <a:lnTo>
                    <a:pt x="591" y="276"/>
                  </a:lnTo>
                  <a:lnTo>
                    <a:pt x="593" y="275"/>
                  </a:lnTo>
                  <a:lnTo>
                    <a:pt x="596" y="274"/>
                  </a:lnTo>
                  <a:lnTo>
                    <a:pt x="598" y="270"/>
                  </a:lnTo>
                  <a:lnTo>
                    <a:pt x="600" y="267"/>
                  </a:lnTo>
                  <a:lnTo>
                    <a:pt x="603" y="264"/>
                  </a:lnTo>
                  <a:lnTo>
                    <a:pt x="605" y="261"/>
                  </a:lnTo>
                  <a:lnTo>
                    <a:pt x="609" y="256"/>
                  </a:lnTo>
                  <a:lnTo>
                    <a:pt x="612" y="252"/>
                  </a:lnTo>
                  <a:lnTo>
                    <a:pt x="617" y="250"/>
                  </a:lnTo>
                  <a:lnTo>
                    <a:pt x="624" y="247"/>
                  </a:lnTo>
                  <a:lnTo>
                    <a:pt x="632" y="246"/>
                  </a:lnTo>
                  <a:lnTo>
                    <a:pt x="638" y="247"/>
                  </a:lnTo>
                  <a:lnTo>
                    <a:pt x="642" y="250"/>
                  </a:lnTo>
                  <a:lnTo>
                    <a:pt x="645" y="252"/>
                  </a:lnTo>
                  <a:lnTo>
                    <a:pt x="649" y="255"/>
                  </a:lnTo>
                  <a:lnTo>
                    <a:pt x="653" y="255"/>
                  </a:lnTo>
                  <a:lnTo>
                    <a:pt x="655" y="257"/>
                  </a:lnTo>
                  <a:lnTo>
                    <a:pt x="658" y="260"/>
                  </a:lnTo>
                  <a:lnTo>
                    <a:pt x="660" y="260"/>
                  </a:lnTo>
                  <a:lnTo>
                    <a:pt x="663" y="261"/>
                  </a:lnTo>
                  <a:lnTo>
                    <a:pt x="667" y="261"/>
                  </a:lnTo>
                  <a:lnTo>
                    <a:pt x="670" y="261"/>
                  </a:lnTo>
                  <a:lnTo>
                    <a:pt x="674" y="261"/>
                  </a:lnTo>
                  <a:lnTo>
                    <a:pt x="676" y="262"/>
                  </a:lnTo>
                  <a:lnTo>
                    <a:pt x="679" y="264"/>
                  </a:lnTo>
                  <a:lnTo>
                    <a:pt x="681" y="266"/>
                  </a:lnTo>
                  <a:lnTo>
                    <a:pt x="688" y="272"/>
                  </a:lnTo>
                  <a:lnTo>
                    <a:pt x="695" y="277"/>
                  </a:lnTo>
                  <a:lnTo>
                    <a:pt x="705" y="282"/>
                  </a:lnTo>
                  <a:lnTo>
                    <a:pt x="715" y="284"/>
                  </a:lnTo>
                  <a:lnTo>
                    <a:pt x="725" y="280"/>
                  </a:lnTo>
                  <a:lnTo>
                    <a:pt x="736" y="276"/>
                  </a:lnTo>
                  <a:lnTo>
                    <a:pt x="739" y="276"/>
                  </a:lnTo>
                  <a:lnTo>
                    <a:pt x="741" y="276"/>
                  </a:lnTo>
                  <a:lnTo>
                    <a:pt x="744" y="277"/>
                  </a:lnTo>
                  <a:lnTo>
                    <a:pt x="745" y="279"/>
                  </a:lnTo>
                  <a:lnTo>
                    <a:pt x="747" y="280"/>
                  </a:lnTo>
                  <a:lnTo>
                    <a:pt x="750" y="281"/>
                  </a:lnTo>
                  <a:lnTo>
                    <a:pt x="752" y="284"/>
                  </a:lnTo>
                  <a:lnTo>
                    <a:pt x="756" y="289"/>
                  </a:lnTo>
                  <a:lnTo>
                    <a:pt x="760" y="293"/>
                  </a:lnTo>
                  <a:lnTo>
                    <a:pt x="764" y="300"/>
                  </a:lnTo>
                  <a:lnTo>
                    <a:pt x="762" y="305"/>
                  </a:lnTo>
                  <a:lnTo>
                    <a:pt x="757" y="307"/>
                  </a:lnTo>
                  <a:lnTo>
                    <a:pt x="751" y="308"/>
                  </a:lnTo>
                  <a:lnTo>
                    <a:pt x="745" y="310"/>
                  </a:lnTo>
                  <a:lnTo>
                    <a:pt x="739" y="312"/>
                  </a:lnTo>
                  <a:lnTo>
                    <a:pt x="734" y="318"/>
                  </a:lnTo>
                  <a:lnTo>
                    <a:pt x="734" y="322"/>
                  </a:lnTo>
                  <a:lnTo>
                    <a:pt x="734" y="326"/>
                  </a:lnTo>
                  <a:lnTo>
                    <a:pt x="736" y="328"/>
                  </a:lnTo>
                  <a:lnTo>
                    <a:pt x="738" y="331"/>
                  </a:lnTo>
                  <a:lnTo>
                    <a:pt x="740" y="332"/>
                  </a:lnTo>
                  <a:lnTo>
                    <a:pt x="744" y="332"/>
                  </a:lnTo>
                  <a:lnTo>
                    <a:pt x="746" y="332"/>
                  </a:lnTo>
                  <a:lnTo>
                    <a:pt x="750" y="331"/>
                  </a:lnTo>
                  <a:lnTo>
                    <a:pt x="757" y="332"/>
                  </a:lnTo>
                  <a:lnTo>
                    <a:pt x="765" y="335"/>
                  </a:lnTo>
                  <a:lnTo>
                    <a:pt x="771" y="337"/>
                  </a:lnTo>
                  <a:lnTo>
                    <a:pt x="780" y="338"/>
                  </a:lnTo>
                  <a:lnTo>
                    <a:pt x="789" y="337"/>
                  </a:lnTo>
                  <a:lnTo>
                    <a:pt x="799" y="331"/>
                  </a:lnTo>
                  <a:lnTo>
                    <a:pt x="810" y="325"/>
                  </a:lnTo>
                  <a:lnTo>
                    <a:pt x="821" y="320"/>
                  </a:lnTo>
                  <a:lnTo>
                    <a:pt x="833" y="318"/>
                  </a:lnTo>
                  <a:lnTo>
                    <a:pt x="846" y="322"/>
                  </a:lnTo>
                  <a:lnTo>
                    <a:pt x="857" y="328"/>
                  </a:lnTo>
                  <a:lnTo>
                    <a:pt x="867" y="337"/>
                  </a:lnTo>
                  <a:lnTo>
                    <a:pt x="871" y="338"/>
                  </a:lnTo>
                  <a:lnTo>
                    <a:pt x="872" y="338"/>
                  </a:lnTo>
                  <a:lnTo>
                    <a:pt x="875" y="337"/>
                  </a:lnTo>
                  <a:lnTo>
                    <a:pt x="875" y="336"/>
                  </a:lnTo>
                  <a:lnTo>
                    <a:pt x="876" y="333"/>
                  </a:lnTo>
                  <a:lnTo>
                    <a:pt x="876" y="331"/>
                  </a:lnTo>
                  <a:lnTo>
                    <a:pt x="875" y="328"/>
                  </a:lnTo>
                  <a:lnTo>
                    <a:pt x="875" y="325"/>
                  </a:lnTo>
                  <a:lnTo>
                    <a:pt x="875" y="322"/>
                  </a:lnTo>
                  <a:lnTo>
                    <a:pt x="875" y="320"/>
                  </a:lnTo>
                  <a:lnTo>
                    <a:pt x="876" y="318"/>
                  </a:lnTo>
                  <a:lnTo>
                    <a:pt x="877" y="316"/>
                  </a:lnTo>
                  <a:lnTo>
                    <a:pt x="881" y="313"/>
                  </a:lnTo>
                  <a:lnTo>
                    <a:pt x="885" y="311"/>
                  </a:lnTo>
                  <a:lnTo>
                    <a:pt x="887" y="308"/>
                  </a:lnTo>
                  <a:lnTo>
                    <a:pt x="891" y="305"/>
                  </a:lnTo>
                  <a:lnTo>
                    <a:pt x="893" y="303"/>
                  </a:lnTo>
                  <a:lnTo>
                    <a:pt x="894" y="301"/>
                  </a:lnTo>
                  <a:lnTo>
                    <a:pt x="897" y="300"/>
                  </a:lnTo>
                  <a:lnTo>
                    <a:pt x="899" y="298"/>
                  </a:lnTo>
                  <a:lnTo>
                    <a:pt x="902" y="297"/>
                  </a:lnTo>
                  <a:lnTo>
                    <a:pt x="904" y="295"/>
                  </a:lnTo>
                  <a:lnTo>
                    <a:pt x="908" y="290"/>
                  </a:lnTo>
                  <a:lnTo>
                    <a:pt x="914" y="285"/>
                  </a:lnTo>
                  <a:lnTo>
                    <a:pt x="923" y="281"/>
                  </a:lnTo>
                  <a:lnTo>
                    <a:pt x="931" y="279"/>
                  </a:lnTo>
                  <a:lnTo>
                    <a:pt x="936" y="279"/>
                  </a:lnTo>
                  <a:lnTo>
                    <a:pt x="942" y="281"/>
                  </a:lnTo>
                  <a:lnTo>
                    <a:pt x="946" y="287"/>
                  </a:lnTo>
                  <a:lnTo>
                    <a:pt x="951" y="292"/>
                  </a:lnTo>
                  <a:lnTo>
                    <a:pt x="957" y="295"/>
                  </a:lnTo>
                  <a:lnTo>
                    <a:pt x="958" y="295"/>
                  </a:lnTo>
                  <a:lnTo>
                    <a:pt x="961" y="293"/>
                  </a:lnTo>
                  <a:lnTo>
                    <a:pt x="963" y="292"/>
                  </a:lnTo>
                  <a:lnTo>
                    <a:pt x="965" y="291"/>
                  </a:lnTo>
                  <a:lnTo>
                    <a:pt x="968" y="289"/>
                  </a:lnTo>
                  <a:lnTo>
                    <a:pt x="970" y="287"/>
                  </a:lnTo>
                  <a:lnTo>
                    <a:pt x="972" y="286"/>
                  </a:lnTo>
                  <a:lnTo>
                    <a:pt x="973" y="286"/>
                  </a:lnTo>
                  <a:lnTo>
                    <a:pt x="974" y="287"/>
                  </a:lnTo>
                  <a:lnTo>
                    <a:pt x="977" y="289"/>
                  </a:lnTo>
                  <a:lnTo>
                    <a:pt x="978" y="291"/>
                  </a:lnTo>
                  <a:lnTo>
                    <a:pt x="979" y="293"/>
                  </a:lnTo>
                  <a:lnTo>
                    <a:pt x="980" y="296"/>
                  </a:lnTo>
                  <a:lnTo>
                    <a:pt x="982" y="298"/>
                  </a:lnTo>
                  <a:lnTo>
                    <a:pt x="983" y="300"/>
                  </a:lnTo>
                  <a:lnTo>
                    <a:pt x="984" y="302"/>
                  </a:lnTo>
                  <a:lnTo>
                    <a:pt x="988" y="305"/>
                  </a:lnTo>
                  <a:lnTo>
                    <a:pt x="992" y="306"/>
                  </a:lnTo>
                  <a:lnTo>
                    <a:pt x="995" y="307"/>
                  </a:lnTo>
                  <a:lnTo>
                    <a:pt x="998" y="307"/>
                  </a:lnTo>
                  <a:lnTo>
                    <a:pt x="1012" y="305"/>
                  </a:lnTo>
                  <a:lnTo>
                    <a:pt x="1025" y="301"/>
                  </a:lnTo>
                  <a:lnTo>
                    <a:pt x="1039" y="298"/>
                  </a:lnTo>
                  <a:lnTo>
                    <a:pt x="1053" y="300"/>
                  </a:lnTo>
                  <a:lnTo>
                    <a:pt x="1056" y="300"/>
                  </a:lnTo>
                  <a:lnTo>
                    <a:pt x="1059" y="301"/>
                  </a:lnTo>
                  <a:lnTo>
                    <a:pt x="1061" y="301"/>
                  </a:lnTo>
                  <a:lnTo>
                    <a:pt x="1065" y="301"/>
                  </a:lnTo>
                  <a:lnTo>
                    <a:pt x="1068" y="301"/>
                  </a:lnTo>
                  <a:lnTo>
                    <a:pt x="1069" y="300"/>
                  </a:lnTo>
                  <a:lnTo>
                    <a:pt x="1073" y="298"/>
                  </a:lnTo>
                  <a:lnTo>
                    <a:pt x="1075" y="296"/>
                  </a:lnTo>
                  <a:lnTo>
                    <a:pt x="1076" y="295"/>
                  </a:lnTo>
                  <a:lnTo>
                    <a:pt x="1078" y="292"/>
                  </a:lnTo>
                  <a:lnTo>
                    <a:pt x="1078" y="289"/>
                  </a:lnTo>
                  <a:lnTo>
                    <a:pt x="1079" y="286"/>
                  </a:lnTo>
                  <a:lnTo>
                    <a:pt x="1079" y="284"/>
                  </a:lnTo>
                  <a:lnTo>
                    <a:pt x="1084" y="279"/>
                  </a:lnTo>
                  <a:lnTo>
                    <a:pt x="1091" y="276"/>
                  </a:lnTo>
                  <a:lnTo>
                    <a:pt x="1100" y="275"/>
                  </a:lnTo>
                  <a:lnTo>
                    <a:pt x="1107" y="274"/>
                  </a:lnTo>
                  <a:lnTo>
                    <a:pt x="1111" y="274"/>
                  </a:lnTo>
                  <a:lnTo>
                    <a:pt x="1116" y="272"/>
                  </a:lnTo>
                  <a:lnTo>
                    <a:pt x="1110" y="272"/>
                  </a:lnTo>
                  <a:lnTo>
                    <a:pt x="1105" y="271"/>
                  </a:lnTo>
                  <a:lnTo>
                    <a:pt x="1100" y="270"/>
                  </a:lnTo>
                  <a:lnTo>
                    <a:pt x="1096" y="267"/>
                  </a:lnTo>
                  <a:lnTo>
                    <a:pt x="1093" y="262"/>
                  </a:lnTo>
                  <a:lnTo>
                    <a:pt x="1090" y="256"/>
                  </a:lnTo>
                  <a:lnTo>
                    <a:pt x="1088" y="250"/>
                  </a:lnTo>
                  <a:lnTo>
                    <a:pt x="1085" y="246"/>
                  </a:lnTo>
                  <a:lnTo>
                    <a:pt x="1080" y="245"/>
                  </a:lnTo>
                  <a:lnTo>
                    <a:pt x="1079" y="245"/>
                  </a:lnTo>
                  <a:lnTo>
                    <a:pt x="1078" y="245"/>
                  </a:lnTo>
                  <a:lnTo>
                    <a:pt x="1075" y="245"/>
                  </a:lnTo>
                  <a:lnTo>
                    <a:pt x="1073" y="245"/>
                  </a:lnTo>
                  <a:lnTo>
                    <a:pt x="1071" y="245"/>
                  </a:lnTo>
                  <a:lnTo>
                    <a:pt x="1069" y="244"/>
                  </a:lnTo>
                  <a:lnTo>
                    <a:pt x="1068" y="242"/>
                  </a:lnTo>
                  <a:lnTo>
                    <a:pt x="1068" y="240"/>
                  </a:lnTo>
                  <a:lnTo>
                    <a:pt x="1068" y="235"/>
                  </a:lnTo>
                  <a:lnTo>
                    <a:pt x="1069" y="231"/>
                  </a:lnTo>
                  <a:lnTo>
                    <a:pt x="1071" y="228"/>
                  </a:lnTo>
                  <a:lnTo>
                    <a:pt x="1075" y="225"/>
                  </a:lnTo>
                  <a:lnTo>
                    <a:pt x="1089" y="204"/>
                  </a:lnTo>
                  <a:lnTo>
                    <a:pt x="1101" y="183"/>
                  </a:lnTo>
                  <a:lnTo>
                    <a:pt x="1105" y="179"/>
                  </a:lnTo>
                  <a:lnTo>
                    <a:pt x="1107" y="178"/>
                  </a:lnTo>
                  <a:lnTo>
                    <a:pt x="1111" y="177"/>
                  </a:lnTo>
                  <a:lnTo>
                    <a:pt x="1114" y="177"/>
                  </a:lnTo>
                  <a:lnTo>
                    <a:pt x="1116" y="179"/>
                  </a:lnTo>
                  <a:lnTo>
                    <a:pt x="1117" y="182"/>
                  </a:lnTo>
                  <a:lnTo>
                    <a:pt x="1120" y="185"/>
                  </a:lnTo>
                  <a:lnTo>
                    <a:pt x="1119" y="189"/>
                  </a:lnTo>
                  <a:lnTo>
                    <a:pt x="1119" y="193"/>
                  </a:lnTo>
                  <a:lnTo>
                    <a:pt x="1119" y="195"/>
                  </a:lnTo>
                  <a:lnTo>
                    <a:pt x="1120" y="199"/>
                  </a:lnTo>
                  <a:lnTo>
                    <a:pt x="1122" y="203"/>
                  </a:lnTo>
                  <a:lnTo>
                    <a:pt x="1126" y="206"/>
                  </a:lnTo>
                  <a:lnTo>
                    <a:pt x="1130" y="210"/>
                  </a:lnTo>
                  <a:lnTo>
                    <a:pt x="1132" y="213"/>
                  </a:lnTo>
                  <a:lnTo>
                    <a:pt x="1135" y="216"/>
                  </a:lnTo>
                  <a:lnTo>
                    <a:pt x="1141" y="225"/>
                  </a:lnTo>
                  <a:lnTo>
                    <a:pt x="1149" y="235"/>
                  </a:lnTo>
                  <a:lnTo>
                    <a:pt x="1154" y="245"/>
                  </a:lnTo>
                  <a:lnTo>
                    <a:pt x="1152" y="251"/>
                  </a:lnTo>
                  <a:lnTo>
                    <a:pt x="1149" y="257"/>
                  </a:lnTo>
                  <a:lnTo>
                    <a:pt x="1141" y="264"/>
                  </a:lnTo>
                  <a:lnTo>
                    <a:pt x="1134" y="269"/>
                  </a:lnTo>
                  <a:lnTo>
                    <a:pt x="1127" y="271"/>
                  </a:lnTo>
                  <a:lnTo>
                    <a:pt x="1122" y="271"/>
                  </a:lnTo>
                  <a:lnTo>
                    <a:pt x="1117" y="272"/>
                  </a:lnTo>
                  <a:lnTo>
                    <a:pt x="1120" y="272"/>
                  </a:lnTo>
                  <a:lnTo>
                    <a:pt x="1122" y="274"/>
                  </a:lnTo>
                  <a:lnTo>
                    <a:pt x="1124" y="276"/>
                  </a:lnTo>
                  <a:lnTo>
                    <a:pt x="1125" y="279"/>
                  </a:lnTo>
                  <a:lnTo>
                    <a:pt x="1126" y="281"/>
                  </a:lnTo>
                  <a:lnTo>
                    <a:pt x="1127" y="284"/>
                  </a:lnTo>
                  <a:lnTo>
                    <a:pt x="1129" y="286"/>
                  </a:lnTo>
                  <a:lnTo>
                    <a:pt x="1131" y="290"/>
                  </a:lnTo>
                  <a:lnTo>
                    <a:pt x="1132" y="293"/>
                  </a:lnTo>
                  <a:lnTo>
                    <a:pt x="1132" y="297"/>
                  </a:lnTo>
                  <a:lnTo>
                    <a:pt x="1131" y="301"/>
                  </a:lnTo>
                  <a:lnTo>
                    <a:pt x="1129" y="305"/>
                  </a:lnTo>
                  <a:lnTo>
                    <a:pt x="1127" y="313"/>
                  </a:lnTo>
                  <a:lnTo>
                    <a:pt x="1130" y="321"/>
                  </a:lnTo>
                  <a:lnTo>
                    <a:pt x="1136" y="326"/>
                  </a:lnTo>
                  <a:lnTo>
                    <a:pt x="1142" y="328"/>
                  </a:lnTo>
                  <a:lnTo>
                    <a:pt x="1150" y="323"/>
                  </a:lnTo>
                  <a:lnTo>
                    <a:pt x="1152" y="315"/>
                  </a:lnTo>
                  <a:lnTo>
                    <a:pt x="1150" y="307"/>
                  </a:lnTo>
                  <a:lnTo>
                    <a:pt x="1147" y="301"/>
                  </a:lnTo>
                  <a:lnTo>
                    <a:pt x="1145" y="293"/>
                  </a:lnTo>
                  <a:lnTo>
                    <a:pt x="1147" y="287"/>
                  </a:lnTo>
                  <a:lnTo>
                    <a:pt x="1150" y="284"/>
                  </a:lnTo>
                  <a:lnTo>
                    <a:pt x="1155" y="279"/>
                  </a:lnTo>
                  <a:lnTo>
                    <a:pt x="1162" y="272"/>
                  </a:lnTo>
                  <a:lnTo>
                    <a:pt x="1170" y="266"/>
                  </a:lnTo>
                  <a:lnTo>
                    <a:pt x="1177" y="260"/>
                  </a:lnTo>
                  <a:lnTo>
                    <a:pt x="1182" y="255"/>
                  </a:lnTo>
                  <a:lnTo>
                    <a:pt x="1186" y="249"/>
                  </a:lnTo>
                  <a:lnTo>
                    <a:pt x="1185" y="245"/>
                  </a:lnTo>
                  <a:lnTo>
                    <a:pt x="1179" y="242"/>
                  </a:lnTo>
                  <a:lnTo>
                    <a:pt x="1175" y="242"/>
                  </a:lnTo>
                  <a:lnTo>
                    <a:pt x="1172" y="241"/>
                  </a:lnTo>
                  <a:lnTo>
                    <a:pt x="1169" y="240"/>
                  </a:lnTo>
                  <a:lnTo>
                    <a:pt x="1167" y="238"/>
                  </a:lnTo>
                  <a:lnTo>
                    <a:pt x="1166" y="235"/>
                  </a:lnTo>
                  <a:lnTo>
                    <a:pt x="1166" y="231"/>
                  </a:lnTo>
                  <a:lnTo>
                    <a:pt x="1166" y="229"/>
                  </a:lnTo>
                  <a:lnTo>
                    <a:pt x="1167" y="225"/>
                  </a:lnTo>
                  <a:lnTo>
                    <a:pt x="1169" y="223"/>
                  </a:lnTo>
                  <a:lnTo>
                    <a:pt x="1172" y="220"/>
                  </a:lnTo>
                  <a:lnTo>
                    <a:pt x="1176" y="219"/>
                  </a:lnTo>
                  <a:lnTo>
                    <a:pt x="1179" y="218"/>
                  </a:lnTo>
                  <a:lnTo>
                    <a:pt x="1181" y="215"/>
                  </a:lnTo>
                  <a:lnTo>
                    <a:pt x="1183" y="214"/>
                  </a:lnTo>
                  <a:lnTo>
                    <a:pt x="1187" y="211"/>
                  </a:lnTo>
                  <a:lnTo>
                    <a:pt x="1188" y="208"/>
                  </a:lnTo>
                  <a:lnTo>
                    <a:pt x="1190" y="206"/>
                  </a:lnTo>
                  <a:lnTo>
                    <a:pt x="1188" y="205"/>
                  </a:lnTo>
                  <a:lnTo>
                    <a:pt x="1187" y="203"/>
                  </a:lnTo>
                  <a:lnTo>
                    <a:pt x="1185" y="201"/>
                  </a:lnTo>
                  <a:lnTo>
                    <a:pt x="1182" y="199"/>
                  </a:lnTo>
                  <a:lnTo>
                    <a:pt x="1181" y="198"/>
                  </a:lnTo>
                  <a:lnTo>
                    <a:pt x="1170" y="195"/>
                  </a:lnTo>
                  <a:lnTo>
                    <a:pt x="1159" y="193"/>
                  </a:lnTo>
                  <a:lnTo>
                    <a:pt x="1150" y="188"/>
                  </a:lnTo>
                  <a:lnTo>
                    <a:pt x="1142" y="179"/>
                  </a:lnTo>
                  <a:lnTo>
                    <a:pt x="1136" y="173"/>
                  </a:lnTo>
                  <a:lnTo>
                    <a:pt x="1130" y="167"/>
                  </a:lnTo>
                  <a:lnTo>
                    <a:pt x="1126" y="159"/>
                  </a:lnTo>
                  <a:lnTo>
                    <a:pt x="1126" y="150"/>
                  </a:lnTo>
                  <a:lnTo>
                    <a:pt x="1127" y="148"/>
                  </a:lnTo>
                  <a:lnTo>
                    <a:pt x="1130" y="147"/>
                  </a:lnTo>
                  <a:lnTo>
                    <a:pt x="1132" y="145"/>
                  </a:lnTo>
                  <a:lnTo>
                    <a:pt x="1135" y="144"/>
                  </a:lnTo>
                  <a:lnTo>
                    <a:pt x="1137" y="142"/>
                  </a:lnTo>
                  <a:lnTo>
                    <a:pt x="1140" y="141"/>
                  </a:lnTo>
                  <a:lnTo>
                    <a:pt x="1141" y="138"/>
                  </a:lnTo>
                  <a:lnTo>
                    <a:pt x="1141" y="134"/>
                  </a:lnTo>
                  <a:lnTo>
                    <a:pt x="1141" y="133"/>
                  </a:lnTo>
                  <a:lnTo>
                    <a:pt x="1140" y="131"/>
                  </a:lnTo>
                  <a:lnTo>
                    <a:pt x="1139" y="128"/>
                  </a:lnTo>
                  <a:lnTo>
                    <a:pt x="1136" y="127"/>
                  </a:lnTo>
                  <a:lnTo>
                    <a:pt x="1135" y="117"/>
                  </a:lnTo>
                  <a:lnTo>
                    <a:pt x="1136" y="106"/>
                  </a:lnTo>
                  <a:lnTo>
                    <a:pt x="1139" y="103"/>
                  </a:lnTo>
                  <a:lnTo>
                    <a:pt x="1141" y="102"/>
                  </a:lnTo>
                  <a:lnTo>
                    <a:pt x="1144" y="101"/>
                  </a:lnTo>
                  <a:lnTo>
                    <a:pt x="1146" y="99"/>
                  </a:lnTo>
                  <a:lnTo>
                    <a:pt x="1150" y="98"/>
                  </a:lnTo>
                  <a:lnTo>
                    <a:pt x="1154" y="94"/>
                  </a:lnTo>
                  <a:lnTo>
                    <a:pt x="1156" y="87"/>
                  </a:lnTo>
                  <a:lnTo>
                    <a:pt x="1157" y="80"/>
                  </a:lnTo>
                  <a:lnTo>
                    <a:pt x="1160" y="75"/>
                  </a:lnTo>
                  <a:lnTo>
                    <a:pt x="1162" y="73"/>
                  </a:lnTo>
                  <a:lnTo>
                    <a:pt x="1164" y="71"/>
                  </a:lnTo>
                  <a:lnTo>
                    <a:pt x="1166" y="70"/>
                  </a:lnTo>
                  <a:lnTo>
                    <a:pt x="1169" y="68"/>
                  </a:lnTo>
                  <a:lnTo>
                    <a:pt x="1171" y="67"/>
                  </a:lnTo>
                  <a:close/>
                  <a:moveTo>
                    <a:pt x="970" y="0"/>
                  </a:moveTo>
                  <a:lnTo>
                    <a:pt x="980" y="0"/>
                  </a:lnTo>
                  <a:lnTo>
                    <a:pt x="984" y="4"/>
                  </a:lnTo>
                  <a:lnTo>
                    <a:pt x="984" y="10"/>
                  </a:lnTo>
                  <a:lnTo>
                    <a:pt x="983" y="17"/>
                  </a:lnTo>
                  <a:lnTo>
                    <a:pt x="983" y="24"/>
                  </a:lnTo>
                  <a:lnTo>
                    <a:pt x="980" y="26"/>
                  </a:lnTo>
                  <a:lnTo>
                    <a:pt x="979" y="27"/>
                  </a:lnTo>
                  <a:lnTo>
                    <a:pt x="977" y="29"/>
                  </a:lnTo>
                  <a:lnTo>
                    <a:pt x="974" y="30"/>
                  </a:lnTo>
                  <a:lnTo>
                    <a:pt x="973" y="32"/>
                  </a:lnTo>
                  <a:lnTo>
                    <a:pt x="972" y="34"/>
                  </a:lnTo>
                  <a:lnTo>
                    <a:pt x="972" y="36"/>
                  </a:lnTo>
                  <a:lnTo>
                    <a:pt x="972" y="36"/>
                  </a:lnTo>
                  <a:lnTo>
                    <a:pt x="970" y="37"/>
                  </a:lnTo>
                  <a:lnTo>
                    <a:pt x="969" y="39"/>
                  </a:lnTo>
                  <a:lnTo>
                    <a:pt x="969" y="41"/>
                  </a:lnTo>
                  <a:lnTo>
                    <a:pt x="967" y="44"/>
                  </a:lnTo>
                  <a:lnTo>
                    <a:pt x="965" y="45"/>
                  </a:lnTo>
                  <a:lnTo>
                    <a:pt x="964" y="47"/>
                  </a:lnTo>
                  <a:lnTo>
                    <a:pt x="963" y="50"/>
                  </a:lnTo>
                  <a:lnTo>
                    <a:pt x="964" y="52"/>
                  </a:lnTo>
                  <a:lnTo>
                    <a:pt x="965" y="55"/>
                  </a:lnTo>
                  <a:lnTo>
                    <a:pt x="967" y="57"/>
                  </a:lnTo>
                  <a:lnTo>
                    <a:pt x="967" y="60"/>
                  </a:lnTo>
                  <a:lnTo>
                    <a:pt x="967" y="63"/>
                  </a:lnTo>
                  <a:lnTo>
                    <a:pt x="965" y="67"/>
                  </a:lnTo>
                  <a:lnTo>
                    <a:pt x="964" y="72"/>
                  </a:lnTo>
                  <a:lnTo>
                    <a:pt x="964" y="77"/>
                  </a:lnTo>
                  <a:lnTo>
                    <a:pt x="964" y="81"/>
                  </a:lnTo>
                  <a:lnTo>
                    <a:pt x="965" y="85"/>
                  </a:lnTo>
                  <a:lnTo>
                    <a:pt x="967" y="87"/>
                  </a:lnTo>
                  <a:lnTo>
                    <a:pt x="967" y="91"/>
                  </a:lnTo>
                  <a:lnTo>
                    <a:pt x="967" y="101"/>
                  </a:lnTo>
                  <a:lnTo>
                    <a:pt x="968" y="104"/>
                  </a:lnTo>
                  <a:lnTo>
                    <a:pt x="969" y="108"/>
                  </a:lnTo>
                  <a:lnTo>
                    <a:pt x="970" y="111"/>
                  </a:lnTo>
                  <a:lnTo>
                    <a:pt x="973" y="113"/>
                  </a:lnTo>
                  <a:lnTo>
                    <a:pt x="974" y="116"/>
                  </a:lnTo>
                  <a:lnTo>
                    <a:pt x="973" y="124"/>
                  </a:lnTo>
                  <a:lnTo>
                    <a:pt x="972" y="131"/>
                  </a:lnTo>
                  <a:lnTo>
                    <a:pt x="972" y="137"/>
                  </a:lnTo>
                  <a:lnTo>
                    <a:pt x="975" y="147"/>
                  </a:lnTo>
                  <a:lnTo>
                    <a:pt x="980" y="158"/>
                  </a:lnTo>
                  <a:lnTo>
                    <a:pt x="984" y="162"/>
                  </a:lnTo>
                  <a:lnTo>
                    <a:pt x="990" y="163"/>
                  </a:lnTo>
                  <a:lnTo>
                    <a:pt x="998" y="163"/>
                  </a:lnTo>
                  <a:lnTo>
                    <a:pt x="1005" y="163"/>
                  </a:lnTo>
                  <a:lnTo>
                    <a:pt x="1013" y="164"/>
                  </a:lnTo>
                  <a:lnTo>
                    <a:pt x="1018" y="167"/>
                  </a:lnTo>
                  <a:lnTo>
                    <a:pt x="1020" y="172"/>
                  </a:lnTo>
                  <a:lnTo>
                    <a:pt x="1022" y="177"/>
                  </a:lnTo>
                  <a:lnTo>
                    <a:pt x="1024" y="183"/>
                  </a:lnTo>
                  <a:lnTo>
                    <a:pt x="1027" y="185"/>
                  </a:lnTo>
                  <a:lnTo>
                    <a:pt x="1028" y="187"/>
                  </a:lnTo>
                  <a:lnTo>
                    <a:pt x="1030" y="189"/>
                  </a:lnTo>
                  <a:lnTo>
                    <a:pt x="1032" y="190"/>
                  </a:lnTo>
                  <a:lnTo>
                    <a:pt x="1032" y="193"/>
                  </a:lnTo>
                  <a:lnTo>
                    <a:pt x="1030" y="195"/>
                  </a:lnTo>
                  <a:lnTo>
                    <a:pt x="1029" y="199"/>
                  </a:lnTo>
                  <a:lnTo>
                    <a:pt x="1029" y="201"/>
                  </a:lnTo>
                  <a:lnTo>
                    <a:pt x="1028" y="204"/>
                  </a:lnTo>
                  <a:lnTo>
                    <a:pt x="1027" y="206"/>
                  </a:lnTo>
                  <a:lnTo>
                    <a:pt x="1024" y="208"/>
                  </a:lnTo>
                  <a:lnTo>
                    <a:pt x="1022" y="209"/>
                  </a:lnTo>
                  <a:lnTo>
                    <a:pt x="1019" y="209"/>
                  </a:lnTo>
                  <a:lnTo>
                    <a:pt x="1018" y="209"/>
                  </a:lnTo>
                  <a:lnTo>
                    <a:pt x="1015" y="208"/>
                  </a:lnTo>
                  <a:lnTo>
                    <a:pt x="1014" y="205"/>
                  </a:lnTo>
                  <a:lnTo>
                    <a:pt x="1013" y="204"/>
                  </a:lnTo>
                  <a:lnTo>
                    <a:pt x="1012" y="203"/>
                  </a:lnTo>
                  <a:lnTo>
                    <a:pt x="1012" y="204"/>
                  </a:lnTo>
                  <a:lnTo>
                    <a:pt x="1007" y="205"/>
                  </a:lnTo>
                  <a:lnTo>
                    <a:pt x="1004" y="208"/>
                  </a:lnTo>
                  <a:lnTo>
                    <a:pt x="1002" y="210"/>
                  </a:lnTo>
                  <a:lnTo>
                    <a:pt x="999" y="213"/>
                  </a:lnTo>
                  <a:lnTo>
                    <a:pt x="995" y="214"/>
                  </a:lnTo>
                  <a:lnTo>
                    <a:pt x="992" y="216"/>
                  </a:lnTo>
                  <a:lnTo>
                    <a:pt x="989" y="218"/>
                  </a:lnTo>
                  <a:lnTo>
                    <a:pt x="989" y="220"/>
                  </a:lnTo>
                  <a:lnTo>
                    <a:pt x="989" y="223"/>
                  </a:lnTo>
                  <a:lnTo>
                    <a:pt x="990" y="224"/>
                  </a:lnTo>
                  <a:lnTo>
                    <a:pt x="993" y="225"/>
                  </a:lnTo>
                  <a:lnTo>
                    <a:pt x="995" y="225"/>
                  </a:lnTo>
                  <a:lnTo>
                    <a:pt x="998" y="225"/>
                  </a:lnTo>
                  <a:lnTo>
                    <a:pt x="1000" y="225"/>
                  </a:lnTo>
                  <a:lnTo>
                    <a:pt x="1003" y="224"/>
                  </a:lnTo>
                  <a:lnTo>
                    <a:pt x="1007" y="228"/>
                  </a:lnTo>
                  <a:lnTo>
                    <a:pt x="1009" y="234"/>
                  </a:lnTo>
                  <a:lnTo>
                    <a:pt x="1010" y="240"/>
                  </a:lnTo>
                  <a:lnTo>
                    <a:pt x="1008" y="245"/>
                  </a:lnTo>
                  <a:lnTo>
                    <a:pt x="1002" y="250"/>
                  </a:lnTo>
                  <a:lnTo>
                    <a:pt x="995" y="254"/>
                  </a:lnTo>
                  <a:lnTo>
                    <a:pt x="987" y="256"/>
                  </a:lnTo>
                  <a:lnTo>
                    <a:pt x="977" y="257"/>
                  </a:lnTo>
                  <a:lnTo>
                    <a:pt x="970" y="259"/>
                  </a:lnTo>
                  <a:lnTo>
                    <a:pt x="961" y="260"/>
                  </a:lnTo>
                  <a:lnTo>
                    <a:pt x="952" y="260"/>
                  </a:lnTo>
                  <a:lnTo>
                    <a:pt x="947" y="257"/>
                  </a:lnTo>
                  <a:lnTo>
                    <a:pt x="944" y="255"/>
                  </a:lnTo>
                  <a:lnTo>
                    <a:pt x="944" y="252"/>
                  </a:lnTo>
                  <a:lnTo>
                    <a:pt x="943" y="251"/>
                  </a:lnTo>
                  <a:lnTo>
                    <a:pt x="941" y="250"/>
                  </a:lnTo>
                  <a:lnTo>
                    <a:pt x="938" y="250"/>
                  </a:lnTo>
                  <a:lnTo>
                    <a:pt x="934" y="249"/>
                  </a:lnTo>
                  <a:lnTo>
                    <a:pt x="931" y="249"/>
                  </a:lnTo>
                  <a:lnTo>
                    <a:pt x="927" y="250"/>
                  </a:lnTo>
                  <a:lnTo>
                    <a:pt x="923" y="250"/>
                  </a:lnTo>
                  <a:lnTo>
                    <a:pt x="919" y="250"/>
                  </a:lnTo>
                  <a:lnTo>
                    <a:pt x="918" y="249"/>
                  </a:lnTo>
                  <a:lnTo>
                    <a:pt x="917" y="246"/>
                  </a:lnTo>
                  <a:lnTo>
                    <a:pt x="916" y="244"/>
                  </a:lnTo>
                  <a:lnTo>
                    <a:pt x="914" y="242"/>
                  </a:lnTo>
                  <a:lnTo>
                    <a:pt x="913" y="240"/>
                  </a:lnTo>
                  <a:lnTo>
                    <a:pt x="912" y="238"/>
                  </a:lnTo>
                  <a:lnTo>
                    <a:pt x="912" y="234"/>
                  </a:lnTo>
                  <a:lnTo>
                    <a:pt x="911" y="233"/>
                  </a:lnTo>
                  <a:lnTo>
                    <a:pt x="908" y="233"/>
                  </a:lnTo>
                  <a:lnTo>
                    <a:pt x="907" y="234"/>
                  </a:lnTo>
                  <a:lnTo>
                    <a:pt x="906" y="235"/>
                  </a:lnTo>
                  <a:lnTo>
                    <a:pt x="904" y="238"/>
                  </a:lnTo>
                  <a:lnTo>
                    <a:pt x="903" y="240"/>
                  </a:lnTo>
                  <a:lnTo>
                    <a:pt x="902" y="242"/>
                  </a:lnTo>
                  <a:lnTo>
                    <a:pt x="902" y="245"/>
                  </a:lnTo>
                  <a:lnTo>
                    <a:pt x="899" y="254"/>
                  </a:lnTo>
                  <a:lnTo>
                    <a:pt x="897" y="259"/>
                  </a:lnTo>
                  <a:lnTo>
                    <a:pt x="891" y="262"/>
                  </a:lnTo>
                  <a:lnTo>
                    <a:pt x="881" y="265"/>
                  </a:lnTo>
                  <a:lnTo>
                    <a:pt x="877" y="266"/>
                  </a:lnTo>
                  <a:lnTo>
                    <a:pt x="873" y="267"/>
                  </a:lnTo>
                  <a:lnTo>
                    <a:pt x="871" y="270"/>
                  </a:lnTo>
                  <a:lnTo>
                    <a:pt x="867" y="272"/>
                  </a:lnTo>
                  <a:lnTo>
                    <a:pt x="863" y="276"/>
                  </a:lnTo>
                  <a:lnTo>
                    <a:pt x="857" y="279"/>
                  </a:lnTo>
                  <a:lnTo>
                    <a:pt x="851" y="281"/>
                  </a:lnTo>
                  <a:lnTo>
                    <a:pt x="845" y="284"/>
                  </a:lnTo>
                  <a:lnTo>
                    <a:pt x="828" y="289"/>
                  </a:lnTo>
                  <a:lnTo>
                    <a:pt x="811" y="293"/>
                  </a:lnTo>
                  <a:lnTo>
                    <a:pt x="794" y="298"/>
                  </a:lnTo>
                  <a:lnTo>
                    <a:pt x="785" y="301"/>
                  </a:lnTo>
                  <a:lnTo>
                    <a:pt x="779" y="300"/>
                  </a:lnTo>
                  <a:lnTo>
                    <a:pt x="774" y="295"/>
                  </a:lnTo>
                  <a:lnTo>
                    <a:pt x="771" y="289"/>
                  </a:lnTo>
                  <a:lnTo>
                    <a:pt x="770" y="281"/>
                  </a:lnTo>
                  <a:lnTo>
                    <a:pt x="770" y="276"/>
                  </a:lnTo>
                  <a:lnTo>
                    <a:pt x="770" y="271"/>
                  </a:lnTo>
                  <a:lnTo>
                    <a:pt x="769" y="267"/>
                  </a:lnTo>
                  <a:lnTo>
                    <a:pt x="767" y="265"/>
                  </a:lnTo>
                  <a:lnTo>
                    <a:pt x="766" y="264"/>
                  </a:lnTo>
                  <a:lnTo>
                    <a:pt x="764" y="262"/>
                  </a:lnTo>
                  <a:lnTo>
                    <a:pt x="760" y="262"/>
                  </a:lnTo>
                  <a:lnTo>
                    <a:pt x="754" y="262"/>
                  </a:lnTo>
                  <a:lnTo>
                    <a:pt x="745" y="266"/>
                  </a:lnTo>
                  <a:lnTo>
                    <a:pt x="736" y="266"/>
                  </a:lnTo>
                  <a:lnTo>
                    <a:pt x="729" y="264"/>
                  </a:lnTo>
                  <a:lnTo>
                    <a:pt x="724" y="257"/>
                  </a:lnTo>
                  <a:lnTo>
                    <a:pt x="718" y="254"/>
                  </a:lnTo>
                  <a:lnTo>
                    <a:pt x="713" y="249"/>
                  </a:lnTo>
                  <a:lnTo>
                    <a:pt x="708" y="245"/>
                  </a:lnTo>
                  <a:lnTo>
                    <a:pt x="705" y="238"/>
                  </a:lnTo>
                  <a:lnTo>
                    <a:pt x="709" y="231"/>
                  </a:lnTo>
                  <a:lnTo>
                    <a:pt x="718" y="225"/>
                  </a:lnTo>
                  <a:lnTo>
                    <a:pt x="729" y="220"/>
                  </a:lnTo>
                  <a:lnTo>
                    <a:pt x="740" y="216"/>
                  </a:lnTo>
                  <a:lnTo>
                    <a:pt x="750" y="213"/>
                  </a:lnTo>
                  <a:lnTo>
                    <a:pt x="757" y="211"/>
                  </a:lnTo>
                  <a:lnTo>
                    <a:pt x="772" y="210"/>
                  </a:lnTo>
                  <a:lnTo>
                    <a:pt x="789" y="206"/>
                  </a:lnTo>
                  <a:lnTo>
                    <a:pt x="791" y="206"/>
                  </a:lnTo>
                  <a:lnTo>
                    <a:pt x="796" y="206"/>
                  </a:lnTo>
                  <a:lnTo>
                    <a:pt x="800" y="205"/>
                  </a:lnTo>
                  <a:lnTo>
                    <a:pt x="804" y="205"/>
                  </a:lnTo>
                  <a:lnTo>
                    <a:pt x="806" y="204"/>
                  </a:lnTo>
                  <a:lnTo>
                    <a:pt x="810" y="201"/>
                  </a:lnTo>
                  <a:lnTo>
                    <a:pt x="811" y="200"/>
                  </a:lnTo>
                  <a:lnTo>
                    <a:pt x="811" y="199"/>
                  </a:lnTo>
                  <a:lnTo>
                    <a:pt x="810" y="198"/>
                  </a:lnTo>
                  <a:lnTo>
                    <a:pt x="807" y="196"/>
                  </a:lnTo>
                  <a:lnTo>
                    <a:pt x="805" y="195"/>
                  </a:lnTo>
                  <a:lnTo>
                    <a:pt x="802" y="194"/>
                  </a:lnTo>
                  <a:lnTo>
                    <a:pt x="800" y="194"/>
                  </a:lnTo>
                  <a:lnTo>
                    <a:pt x="796" y="194"/>
                  </a:lnTo>
                  <a:lnTo>
                    <a:pt x="795" y="194"/>
                  </a:lnTo>
                  <a:lnTo>
                    <a:pt x="794" y="193"/>
                  </a:lnTo>
                  <a:lnTo>
                    <a:pt x="776" y="193"/>
                  </a:lnTo>
                  <a:lnTo>
                    <a:pt x="761" y="193"/>
                  </a:lnTo>
                  <a:lnTo>
                    <a:pt x="746" y="196"/>
                  </a:lnTo>
                  <a:lnTo>
                    <a:pt x="736" y="200"/>
                  </a:lnTo>
                  <a:lnTo>
                    <a:pt x="728" y="205"/>
                  </a:lnTo>
                  <a:lnTo>
                    <a:pt x="720" y="206"/>
                  </a:lnTo>
                  <a:lnTo>
                    <a:pt x="713" y="204"/>
                  </a:lnTo>
                  <a:lnTo>
                    <a:pt x="708" y="196"/>
                  </a:lnTo>
                  <a:lnTo>
                    <a:pt x="704" y="189"/>
                  </a:lnTo>
                  <a:lnTo>
                    <a:pt x="703" y="180"/>
                  </a:lnTo>
                  <a:lnTo>
                    <a:pt x="708" y="174"/>
                  </a:lnTo>
                  <a:lnTo>
                    <a:pt x="718" y="168"/>
                  </a:lnTo>
                  <a:lnTo>
                    <a:pt x="728" y="164"/>
                  </a:lnTo>
                  <a:lnTo>
                    <a:pt x="736" y="160"/>
                  </a:lnTo>
                  <a:lnTo>
                    <a:pt x="738" y="159"/>
                  </a:lnTo>
                  <a:lnTo>
                    <a:pt x="739" y="159"/>
                  </a:lnTo>
                  <a:lnTo>
                    <a:pt x="741" y="158"/>
                  </a:lnTo>
                  <a:lnTo>
                    <a:pt x="743" y="157"/>
                  </a:lnTo>
                  <a:lnTo>
                    <a:pt x="745" y="155"/>
                  </a:lnTo>
                  <a:lnTo>
                    <a:pt x="746" y="154"/>
                  </a:lnTo>
                  <a:lnTo>
                    <a:pt x="747" y="153"/>
                  </a:lnTo>
                  <a:lnTo>
                    <a:pt x="747" y="152"/>
                  </a:lnTo>
                  <a:lnTo>
                    <a:pt x="746" y="152"/>
                  </a:lnTo>
                  <a:lnTo>
                    <a:pt x="744" y="152"/>
                  </a:lnTo>
                  <a:lnTo>
                    <a:pt x="740" y="153"/>
                  </a:lnTo>
                  <a:lnTo>
                    <a:pt x="736" y="154"/>
                  </a:lnTo>
                  <a:lnTo>
                    <a:pt x="733" y="155"/>
                  </a:lnTo>
                  <a:lnTo>
                    <a:pt x="729" y="157"/>
                  </a:lnTo>
                  <a:lnTo>
                    <a:pt x="726" y="158"/>
                  </a:lnTo>
                  <a:lnTo>
                    <a:pt x="716" y="158"/>
                  </a:lnTo>
                  <a:lnTo>
                    <a:pt x="708" y="157"/>
                  </a:lnTo>
                  <a:lnTo>
                    <a:pt x="700" y="154"/>
                  </a:lnTo>
                  <a:lnTo>
                    <a:pt x="696" y="149"/>
                  </a:lnTo>
                  <a:lnTo>
                    <a:pt x="696" y="142"/>
                  </a:lnTo>
                  <a:lnTo>
                    <a:pt x="698" y="133"/>
                  </a:lnTo>
                  <a:lnTo>
                    <a:pt x="703" y="127"/>
                  </a:lnTo>
                  <a:lnTo>
                    <a:pt x="704" y="126"/>
                  </a:lnTo>
                  <a:lnTo>
                    <a:pt x="705" y="126"/>
                  </a:lnTo>
                  <a:lnTo>
                    <a:pt x="708" y="124"/>
                  </a:lnTo>
                  <a:lnTo>
                    <a:pt x="709" y="123"/>
                  </a:lnTo>
                  <a:lnTo>
                    <a:pt x="711" y="121"/>
                  </a:lnTo>
                  <a:lnTo>
                    <a:pt x="714" y="119"/>
                  </a:lnTo>
                  <a:lnTo>
                    <a:pt x="715" y="117"/>
                  </a:lnTo>
                  <a:lnTo>
                    <a:pt x="716" y="116"/>
                  </a:lnTo>
                  <a:lnTo>
                    <a:pt x="718" y="114"/>
                  </a:lnTo>
                  <a:lnTo>
                    <a:pt x="716" y="113"/>
                  </a:lnTo>
                  <a:lnTo>
                    <a:pt x="715" y="113"/>
                  </a:lnTo>
                  <a:lnTo>
                    <a:pt x="713" y="113"/>
                  </a:lnTo>
                  <a:lnTo>
                    <a:pt x="711" y="113"/>
                  </a:lnTo>
                  <a:lnTo>
                    <a:pt x="710" y="114"/>
                  </a:lnTo>
                  <a:lnTo>
                    <a:pt x="709" y="114"/>
                  </a:lnTo>
                  <a:lnTo>
                    <a:pt x="708" y="114"/>
                  </a:lnTo>
                  <a:lnTo>
                    <a:pt x="706" y="113"/>
                  </a:lnTo>
                  <a:lnTo>
                    <a:pt x="706" y="113"/>
                  </a:lnTo>
                  <a:lnTo>
                    <a:pt x="706" y="111"/>
                  </a:lnTo>
                  <a:lnTo>
                    <a:pt x="708" y="108"/>
                  </a:lnTo>
                  <a:lnTo>
                    <a:pt x="710" y="104"/>
                  </a:lnTo>
                  <a:lnTo>
                    <a:pt x="715" y="101"/>
                  </a:lnTo>
                  <a:lnTo>
                    <a:pt x="720" y="97"/>
                  </a:lnTo>
                  <a:lnTo>
                    <a:pt x="726" y="93"/>
                  </a:lnTo>
                  <a:lnTo>
                    <a:pt x="735" y="85"/>
                  </a:lnTo>
                  <a:lnTo>
                    <a:pt x="746" y="75"/>
                  </a:lnTo>
                  <a:lnTo>
                    <a:pt x="760" y="67"/>
                  </a:lnTo>
                  <a:lnTo>
                    <a:pt x="771" y="61"/>
                  </a:lnTo>
                  <a:lnTo>
                    <a:pt x="782" y="52"/>
                  </a:lnTo>
                  <a:lnTo>
                    <a:pt x="785" y="50"/>
                  </a:lnTo>
                  <a:lnTo>
                    <a:pt x="789" y="47"/>
                  </a:lnTo>
                  <a:lnTo>
                    <a:pt x="791" y="44"/>
                  </a:lnTo>
                  <a:lnTo>
                    <a:pt x="794" y="41"/>
                  </a:lnTo>
                  <a:lnTo>
                    <a:pt x="796" y="41"/>
                  </a:lnTo>
                  <a:lnTo>
                    <a:pt x="800" y="41"/>
                  </a:lnTo>
                  <a:lnTo>
                    <a:pt x="801" y="42"/>
                  </a:lnTo>
                  <a:lnTo>
                    <a:pt x="802" y="45"/>
                  </a:lnTo>
                  <a:lnTo>
                    <a:pt x="804" y="47"/>
                  </a:lnTo>
                  <a:lnTo>
                    <a:pt x="804" y="50"/>
                  </a:lnTo>
                  <a:lnTo>
                    <a:pt x="805" y="52"/>
                  </a:lnTo>
                  <a:lnTo>
                    <a:pt x="804" y="53"/>
                  </a:lnTo>
                  <a:lnTo>
                    <a:pt x="804" y="56"/>
                  </a:lnTo>
                  <a:lnTo>
                    <a:pt x="802" y="57"/>
                  </a:lnTo>
                  <a:lnTo>
                    <a:pt x="801" y="60"/>
                  </a:lnTo>
                  <a:lnTo>
                    <a:pt x="801" y="62"/>
                  </a:lnTo>
                  <a:lnTo>
                    <a:pt x="799" y="65"/>
                  </a:lnTo>
                  <a:lnTo>
                    <a:pt x="795" y="70"/>
                  </a:lnTo>
                  <a:lnTo>
                    <a:pt x="790" y="75"/>
                  </a:lnTo>
                  <a:lnTo>
                    <a:pt x="786" y="78"/>
                  </a:lnTo>
                  <a:lnTo>
                    <a:pt x="784" y="83"/>
                  </a:lnTo>
                  <a:lnTo>
                    <a:pt x="784" y="85"/>
                  </a:lnTo>
                  <a:lnTo>
                    <a:pt x="789" y="86"/>
                  </a:lnTo>
                  <a:lnTo>
                    <a:pt x="804" y="77"/>
                  </a:lnTo>
                  <a:lnTo>
                    <a:pt x="805" y="73"/>
                  </a:lnTo>
                  <a:lnTo>
                    <a:pt x="806" y="71"/>
                  </a:lnTo>
                  <a:lnTo>
                    <a:pt x="807" y="67"/>
                  </a:lnTo>
                  <a:lnTo>
                    <a:pt x="809" y="65"/>
                  </a:lnTo>
                  <a:lnTo>
                    <a:pt x="815" y="60"/>
                  </a:lnTo>
                  <a:lnTo>
                    <a:pt x="822" y="57"/>
                  </a:lnTo>
                  <a:lnTo>
                    <a:pt x="830" y="58"/>
                  </a:lnTo>
                  <a:lnTo>
                    <a:pt x="835" y="60"/>
                  </a:lnTo>
                  <a:lnTo>
                    <a:pt x="838" y="61"/>
                  </a:lnTo>
                  <a:lnTo>
                    <a:pt x="841" y="62"/>
                  </a:lnTo>
                  <a:lnTo>
                    <a:pt x="842" y="65"/>
                  </a:lnTo>
                  <a:lnTo>
                    <a:pt x="845" y="67"/>
                  </a:lnTo>
                  <a:lnTo>
                    <a:pt x="845" y="70"/>
                  </a:lnTo>
                  <a:lnTo>
                    <a:pt x="845" y="73"/>
                  </a:lnTo>
                  <a:lnTo>
                    <a:pt x="842" y="77"/>
                  </a:lnTo>
                  <a:lnTo>
                    <a:pt x="842" y="80"/>
                  </a:lnTo>
                  <a:lnTo>
                    <a:pt x="841" y="81"/>
                  </a:lnTo>
                  <a:lnTo>
                    <a:pt x="840" y="83"/>
                  </a:lnTo>
                  <a:lnTo>
                    <a:pt x="840" y="85"/>
                  </a:lnTo>
                  <a:lnTo>
                    <a:pt x="838" y="86"/>
                  </a:lnTo>
                  <a:lnTo>
                    <a:pt x="838" y="87"/>
                  </a:lnTo>
                  <a:lnTo>
                    <a:pt x="840" y="87"/>
                  </a:lnTo>
                  <a:lnTo>
                    <a:pt x="841" y="87"/>
                  </a:lnTo>
                  <a:lnTo>
                    <a:pt x="842" y="86"/>
                  </a:lnTo>
                  <a:lnTo>
                    <a:pt x="845" y="83"/>
                  </a:lnTo>
                  <a:lnTo>
                    <a:pt x="848" y="80"/>
                  </a:lnTo>
                  <a:lnTo>
                    <a:pt x="852" y="77"/>
                  </a:lnTo>
                  <a:lnTo>
                    <a:pt x="855" y="76"/>
                  </a:lnTo>
                  <a:lnTo>
                    <a:pt x="858" y="75"/>
                  </a:lnTo>
                  <a:lnTo>
                    <a:pt x="860" y="75"/>
                  </a:lnTo>
                  <a:lnTo>
                    <a:pt x="863" y="75"/>
                  </a:lnTo>
                  <a:lnTo>
                    <a:pt x="866" y="73"/>
                  </a:lnTo>
                  <a:lnTo>
                    <a:pt x="867" y="71"/>
                  </a:lnTo>
                  <a:lnTo>
                    <a:pt x="868" y="70"/>
                  </a:lnTo>
                  <a:lnTo>
                    <a:pt x="868" y="63"/>
                  </a:lnTo>
                  <a:lnTo>
                    <a:pt x="865" y="56"/>
                  </a:lnTo>
                  <a:lnTo>
                    <a:pt x="863" y="50"/>
                  </a:lnTo>
                  <a:lnTo>
                    <a:pt x="863" y="48"/>
                  </a:lnTo>
                  <a:lnTo>
                    <a:pt x="865" y="47"/>
                  </a:lnTo>
                  <a:lnTo>
                    <a:pt x="866" y="47"/>
                  </a:lnTo>
                  <a:lnTo>
                    <a:pt x="868" y="47"/>
                  </a:lnTo>
                  <a:lnTo>
                    <a:pt x="872" y="47"/>
                  </a:lnTo>
                  <a:lnTo>
                    <a:pt x="875" y="48"/>
                  </a:lnTo>
                  <a:lnTo>
                    <a:pt x="878" y="48"/>
                  </a:lnTo>
                  <a:lnTo>
                    <a:pt x="880" y="50"/>
                  </a:lnTo>
                  <a:lnTo>
                    <a:pt x="881" y="50"/>
                  </a:lnTo>
                  <a:lnTo>
                    <a:pt x="888" y="55"/>
                  </a:lnTo>
                  <a:lnTo>
                    <a:pt x="892" y="62"/>
                  </a:lnTo>
                  <a:lnTo>
                    <a:pt x="893" y="70"/>
                  </a:lnTo>
                  <a:lnTo>
                    <a:pt x="894" y="77"/>
                  </a:lnTo>
                  <a:lnTo>
                    <a:pt x="896" y="90"/>
                  </a:lnTo>
                  <a:lnTo>
                    <a:pt x="897" y="101"/>
                  </a:lnTo>
                  <a:lnTo>
                    <a:pt x="897" y="111"/>
                  </a:lnTo>
                  <a:lnTo>
                    <a:pt x="897" y="112"/>
                  </a:lnTo>
                  <a:lnTo>
                    <a:pt x="898" y="113"/>
                  </a:lnTo>
                  <a:lnTo>
                    <a:pt x="899" y="114"/>
                  </a:lnTo>
                  <a:lnTo>
                    <a:pt x="899" y="116"/>
                  </a:lnTo>
                  <a:lnTo>
                    <a:pt x="902" y="116"/>
                  </a:lnTo>
                  <a:lnTo>
                    <a:pt x="904" y="114"/>
                  </a:lnTo>
                  <a:lnTo>
                    <a:pt x="907" y="113"/>
                  </a:lnTo>
                  <a:lnTo>
                    <a:pt x="909" y="111"/>
                  </a:lnTo>
                  <a:lnTo>
                    <a:pt x="912" y="107"/>
                  </a:lnTo>
                  <a:lnTo>
                    <a:pt x="913" y="104"/>
                  </a:lnTo>
                  <a:lnTo>
                    <a:pt x="913" y="101"/>
                  </a:lnTo>
                  <a:lnTo>
                    <a:pt x="913" y="98"/>
                  </a:lnTo>
                  <a:lnTo>
                    <a:pt x="913" y="96"/>
                  </a:lnTo>
                  <a:lnTo>
                    <a:pt x="912" y="93"/>
                  </a:lnTo>
                  <a:lnTo>
                    <a:pt x="911" y="86"/>
                  </a:lnTo>
                  <a:lnTo>
                    <a:pt x="911" y="80"/>
                  </a:lnTo>
                  <a:lnTo>
                    <a:pt x="909" y="72"/>
                  </a:lnTo>
                  <a:lnTo>
                    <a:pt x="909" y="45"/>
                  </a:lnTo>
                  <a:lnTo>
                    <a:pt x="909" y="42"/>
                  </a:lnTo>
                  <a:lnTo>
                    <a:pt x="911" y="40"/>
                  </a:lnTo>
                  <a:lnTo>
                    <a:pt x="911" y="37"/>
                  </a:lnTo>
                  <a:lnTo>
                    <a:pt x="912" y="35"/>
                  </a:lnTo>
                  <a:lnTo>
                    <a:pt x="913" y="34"/>
                  </a:lnTo>
                  <a:lnTo>
                    <a:pt x="916" y="31"/>
                  </a:lnTo>
                  <a:lnTo>
                    <a:pt x="919" y="30"/>
                  </a:lnTo>
                  <a:lnTo>
                    <a:pt x="922" y="30"/>
                  </a:lnTo>
                  <a:lnTo>
                    <a:pt x="924" y="31"/>
                  </a:lnTo>
                  <a:lnTo>
                    <a:pt x="927" y="32"/>
                  </a:lnTo>
                  <a:lnTo>
                    <a:pt x="928" y="34"/>
                  </a:lnTo>
                  <a:lnTo>
                    <a:pt x="932" y="35"/>
                  </a:lnTo>
                  <a:lnTo>
                    <a:pt x="936" y="35"/>
                  </a:lnTo>
                  <a:lnTo>
                    <a:pt x="939" y="35"/>
                  </a:lnTo>
                  <a:lnTo>
                    <a:pt x="943" y="36"/>
                  </a:lnTo>
                  <a:lnTo>
                    <a:pt x="947" y="36"/>
                  </a:lnTo>
                  <a:lnTo>
                    <a:pt x="948" y="39"/>
                  </a:lnTo>
                  <a:lnTo>
                    <a:pt x="951" y="40"/>
                  </a:lnTo>
                  <a:lnTo>
                    <a:pt x="952" y="42"/>
                  </a:lnTo>
                  <a:lnTo>
                    <a:pt x="953" y="45"/>
                  </a:lnTo>
                  <a:lnTo>
                    <a:pt x="954" y="46"/>
                  </a:lnTo>
                  <a:lnTo>
                    <a:pt x="957" y="47"/>
                  </a:lnTo>
                  <a:lnTo>
                    <a:pt x="959" y="46"/>
                  </a:lnTo>
                  <a:lnTo>
                    <a:pt x="961" y="45"/>
                  </a:lnTo>
                  <a:lnTo>
                    <a:pt x="961" y="42"/>
                  </a:lnTo>
                  <a:lnTo>
                    <a:pt x="961" y="40"/>
                  </a:lnTo>
                  <a:lnTo>
                    <a:pt x="961" y="37"/>
                  </a:lnTo>
                  <a:lnTo>
                    <a:pt x="959" y="35"/>
                  </a:lnTo>
                  <a:lnTo>
                    <a:pt x="959" y="32"/>
                  </a:lnTo>
                  <a:lnTo>
                    <a:pt x="959" y="31"/>
                  </a:lnTo>
                  <a:lnTo>
                    <a:pt x="957" y="27"/>
                  </a:lnTo>
                  <a:lnTo>
                    <a:pt x="953" y="25"/>
                  </a:lnTo>
                  <a:lnTo>
                    <a:pt x="951" y="24"/>
                  </a:lnTo>
                  <a:lnTo>
                    <a:pt x="947" y="21"/>
                  </a:lnTo>
                  <a:lnTo>
                    <a:pt x="944" y="20"/>
                  </a:lnTo>
                  <a:lnTo>
                    <a:pt x="943" y="20"/>
                  </a:lnTo>
                  <a:lnTo>
                    <a:pt x="942" y="19"/>
                  </a:lnTo>
                  <a:lnTo>
                    <a:pt x="939" y="17"/>
                  </a:lnTo>
                  <a:lnTo>
                    <a:pt x="938" y="16"/>
                  </a:lnTo>
                  <a:lnTo>
                    <a:pt x="938" y="15"/>
                  </a:lnTo>
                  <a:lnTo>
                    <a:pt x="938" y="14"/>
                  </a:lnTo>
                  <a:lnTo>
                    <a:pt x="941" y="10"/>
                  </a:lnTo>
                  <a:lnTo>
                    <a:pt x="942" y="7"/>
                  </a:lnTo>
                  <a:lnTo>
                    <a:pt x="944" y="5"/>
                  </a:lnTo>
                  <a:lnTo>
                    <a:pt x="947" y="4"/>
                  </a:lnTo>
                  <a:lnTo>
                    <a:pt x="952" y="2"/>
                  </a:lnTo>
                  <a:lnTo>
                    <a:pt x="961" y="1"/>
                  </a:lnTo>
                  <a:lnTo>
                    <a:pt x="970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</a:ln>
          </p:spPr>
          <p:txBody>
            <a:bodyPr lIns="121821" tIns="60909" rIns="121821" bIns="60909"/>
            <a:lstStyle/>
            <a:p>
              <a:pPr defTabSz="1656039">
                <a:lnSpc>
                  <a:spcPct val="130000"/>
                </a:lnSpc>
                <a:defRPr/>
              </a:pPr>
              <a:endParaRPr lang="en-GB" sz="2400">
                <a:solidFill>
                  <a:srgbClr val="505050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5219" y="221"/>
              <a:ext cx="879" cy="262"/>
            </a:xfrm>
            <a:custGeom>
              <a:avLst/>
              <a:gdLst>
                <a:gd name="T0" fmla="*/ 173 w 2635"/>
                <a:gd name="T1" fmla="*/ 185 h 786"/>
                <a:gd name="T2" fmla="*/ 107 w 2635"/>
                <a:gd name="T3" fmla="*/ 304 h 786"/>
                <a:gd name="T4" fmla="*/ 17 w 2635"/>
                <a:gd name="T5" fmla="*/ 317 h 786"/>
                <a:gd name="T6" fmla="*/ 80 w 2635"/>
                <a:gd name="T7" fmla="*/ 190 h 786"/>
                <a:gd name="T8" fmla="*/ 2397 w 2635"/>
                <a:gd name="T9" fmla="*/ 219 h 786"/>
                <a:gd name="T10" fmla="*/ 2386 w 2635"/>
                <a:gd name="T11" fmla="*/ 229 h 786"/>
                <a:gd name="T12" fmla="*/ 558 w 2635"/>
                <a:gd name="T13" fmla="*/ 176 h 786"/>
                <a:gd name="T14" fmla="*/ 516 w 2635"/>
                <a:gd name="T15" fmla="*/ 302 h 786"/>
                <a:gd name="T16" fmla="*/ 479 w 2635"/>
                <a:gd name="T17" fmla="*/ 227 h 786"/>
                <a:gd name="T18" fmla="*/ 526 w 2635"/>
                <a:gd name="T19" fmla="*/ 169 h 786"/>
                <a:gd name="T20" fmla="*/ 789 w 2635"/>
                <a:gd name="T21" fmla="*/ 215 h 786"/>
                <a:gd name="T22" fmla="*/ 816 w 2635"/>
                <a:gd name="T23" fmla="*/ 224 h 786"/>
                <a:gd name="T24" fmla="*/ 862 w 2635"/>
                <a:gd name="T25" fmla="*/ 148 h 786"/>
                <a:gd name="T26" fmla="*/ 936 w 2635"/>
                <a:gd name="T27" fmla="*/ 236 h 786"/>
                <a:gd name="T28" fmla="*/ 971 w 2635"/>
                <a:gd name="T29" fmla="*/ 200 h 786"/>
                <a:gd name="T30" fmla="*/ 998 w 2635"/>
                <a:gd name="T31" fmla="*/ 195 h 786"/>
                <a:gd name="T32" fmla="*/ 1043 w 2635"/>
                <a:gd name="T33" fmla="*/ 268 h 786"/>
                <a:gd name="T34" fmla="*/ 1097 w 2635"/>
                <a:gd name="T35" fmla="*/ 306 h 786"/>
                <a:gd name="T36" fmla="*/ 1151 w 2635"/>
                <a:gd name="T37" fmla="*/ 365 h 786"/>
                <a:gd name="T38" fmla="*/ 1197 w 2635"/>
                <a:gd name="T39" fmla="*/ 394 h 786"/>
                <a:gd name="T40" fmla="*/ 1344 w 2635"/>
                <a:gd name="T41" fmla="*/ 524 h 786"/>
                <a:gd name="T42" fmla="*/ 1301 w 2635"/>
                <a:gd name="T43" fmla="*/ 625 h 786"/>
                <a:gd name="T44" fmla="*/ 1235 w 2635"/>
                <a:gd name="T45" fmla="*/ 612 h 786"/>
                <a:gd name="T46" fmla="*/ 1200 w 2635"/>
                <a:gd name="T47" fmla="*/ 695 h 786"/>
                <a:gd name="T48" fmla="*/ 1131 w 2635"/>
                <a:gd name="T49" fmla="*/ 712 h 786"/>
                <a:gd name="T50" fmla="*/ 1036 w 2635"/>
                <a:gd name="T51" fmla="*/ 658 h 786"/>
                <a:gd name="T52" fmla="*/ 1077 w 2635"/>
                <a:gd name="T53" fmla="*/ 579 h 786"/>
                <a:gd name="T54" fmla="*/ 1158 w 2635"/>
                <a:gd name="T55" fmla="*/ 526 h 786"/>
                <a:gd name="T56" fmla="*/ 1065 w 2635"/>
                <a:gd name="T57" fmla="*/ 437 h 786"/>
                <a:gd name="T58" fmla="*/ 1009 w 2635"/>
                <a:gd name="T59" fmla="*/ 394 h 786"/>
                <a:gd name="T60" fmla="*/ 976 w 2635"/>
                <a:gd name="T61" fmla="*/ 335 h 786"/>
                <a:gd name="T62" fmla="*/ 815 w 2635"/>
                <a:gd name="T63" fmla="*/ 357 h 786"/>
                <a:gd name="T64" fmla="*/ 737 w 2635"/>
                <a:gd name="T65" fmla="*/ 289 h 786"/>
                <a:gd name="T66" fmla="*/ 693 w 2635"/>
                <a:gd name="T67" fmla="*/ 158 h 786"/>
                <a:gd name="T68" fmla="*/ 634 w 2635"/>
                <a:gd name="T69" fmla="*/ 216 h 786"/>
                <a:gd name="T70" fmla="*/ 627 w 2635"/>
                <a:gd name="T71" fmla="*/ 133 h 786"/>
                <a:gd name="T72" fmla="*/ 2595 w 2635"/>
                <a:gd name="T73" fmla="*/ 108 h 786"/>
                <a:gd name="T74" fmla="*/ 2616 w 2635"/>
                <a:gd name="T75" fmla="*/ 141 h 786"/>
                <a:gd name="T76" fmla="*/ 2633 w 2635"/>
                <a:gd name="T77" fmla="*/ 184 h 786"/>
                <a:gd name="T78" fmla="*/ 2596 w 2635"/>
                <a:gd name="T79" fmla="*/ 164 h 786"/>
                <a:gd name="T80" fmla="*/ 2584 w 2635"/>
                <a:gd name="T81" fmla="*/ 125 h 786"/>
                <a:gd name="T82" fmla="*/ 2269 w 2635"/>
                <a:gd name="T83" fmla="*/ 67 h 786"/>
                <a:gd name="T84" fmla="*/ 2301 w 2635"/>
                <a:gd name="T85" fmla="*/ 95 h 786"/>
                <a:gd name="T86" fmla="*/ 2341 w 2635"/>
                <a:gd name="T87" fmla="*/ 128 h 786"/>
                <a:gd name="T88" fmla="*/ 2356 w 2635"/>
                <a:gd name="T89" fmla="*/ 176 h 786"/>
                <a:gd name="T90" fmla="*/ 2345 w 2635"/>
                <a:gd name="T91" fmla="*/ 236 h 786"/>
                <a:gd name="T92" fmla="*/ 2315 w 2635"/>
                <a:gd name="T93" fmla="*/ 175 h 786"/>
                <a:gd name="T94" fmla="*/ 2321 w 2635"/>
                <a:gd name="T95" fmla="*/ 151 h 786"/>
                <a:gd name="T96" fmla="*/ 2269 w 2635"/>
                <a:gd name="T97" fmla="*/ 92 h 786"/>
                <a:gd name="T98" fmla="*/ 2344 w 2635"/>
                <a:gd name="T99" fmla="*/ 73 h 786"/>
                <a:gd name="T100" fmla="*/ 2380 w 2635"/>
                <a:gd name="T101" fmla="*/ 93 h 786"/>
                <a:gd name="T102" fmla="*/ 2387 w 2635"/>
                <a:gd name="T103" fmla="*/ 146 h 786"/>
                <a:gd name="T104" fmla="*/ 2341 w 2635"/>
                <a:gd name="T105" fmla="*/ 98 h 786"/>
                <a:gd name="T106" fmla="*/ 2307 w 2635"/>
                <a:gd name="T107" fmla="*/ 66 h 786"/>
                <a:gd name="T108" fmla="*/ 2305 w 2635"/>
                <a:gd name="T109" fmla="*/ 44 h 786"/>
                <a:gd name="T110" fmla="*/ 393 w 2635"/>
                <a:gd name="T111" fmla="*/ 44 h 786"/>
                <a:gd name="T112" fmla="*/ 284 w 2635"/>
                <a:gd name="T113" fmla="*/ 150 h 786"/>
                <a:gd name="T114" fmla="*/ 251 w 2635"/>
                <a:gd name="T115" fmla="*/ 123 h 786"/>
                <a:gd name="T116" fmla="*/ 182 w 2635"/>
                <a:gd name="T117" fmla="*/ 119 h 786"/>
                <a:gd name="T118" fmla="*/ 218 w 2635"/>
                <a:gd name="T119" fmla="*/ 68 h 786"/>
                <a:gd name="T120" fmla="*/ 296 w 2635"/>
                <a:gd name="T121" fmla="*/ 68 h 786"/>
                <a:gd name="T122" fmla="*/ 337 w 2635"/>
                <a:gd name="T123" fmla="*/ 46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35" h="786">
                  <a:moveTo>
                    <a:pt x="2415" y="182"/>
                  </a:moveTo>
                  <a:lnTo>
                    <a:pt x="2423" y="189"/>
                  </a:lnTo>
                  <a:lnTo>
                    <a:pt x="2423" y="190"/>
                  </a:lnTo>
                  <a:lnTo>
                    <a:pt x="2423" y="190"/>
                  </a:lnTo>
                  <a:lnTo>
                    <a:pt x="2423" y="191"/>
                  </a:lnTo>
                  <a:lnTo>
                    <a:pt x="2425" y="192"/>
                  </a:lnTo>
                  <a:lnTo>
                    <a:pt x="2423" y="191"/>
                  </a:lnTo>
                  <a:lnTo>
                    <a:pt x="2423" y="190"/>
                  </a:lnTo>
                  <a:lnTo>
                    <a:pt x="2420" y="187"/>
                  </a:lnTo>
                  <a:lnTo>
                    <a:pt x="2417" y="186"/>
                  </a:lnTo>
                  <a:lnTo>
                    <a:pt x="2415" y="185"/>
                  </a:lnTo>
                  <a:lnTo>
                    <a:pt x="2415" y="182"/>
                  </a:lnTo>
                  <a:close/>
                  <a:moveTo>
                    <a:pt x="110" y="178"/>
                  </a:moveTo>
                  <a:lnTo>
                    <a:pt x="112" y="178"/>
                  </a:lnTo>
                  <a:lnTo>
                    <a:pt x="114" y="180"/>
                  </a:lnTo>
                  <a:lnTo>
                    <a:pt x="115" y="181"/>
                  </a:lnTo>
                  <a:lnTo>
                    <a:pt x="116" y="184"/>
                  </a:lnTo>
                  <a:lnTo>
                    <a:pt x="116" y="186"/>
                  </a:lnTo>
                  <a:lnTo>
                    <a:pt x="117" y="187"/>
                  </a:lnTo>
                  <a:lnTo>
                    <a:pt x="121" y="190"/>
                  </a:lnTo>
                  <a:lnTo>
                    <a:pt x="125" y="190"/>
                  </a:lnTo>
                  <a:lnTo>
                    <a:pt x="127" y="191"/>
                  </a:lnTo>
                  <a:lnTo>
                    <a:pt x="131" y="194"/>
                  </a:lnTo>
                  <a:lnTo>
                    <a:pt x="135" y="195"/>
                  </a:lnTo>
                  <a:lnTo>
                    <a:pt x="137" y="197"/>
                  </a:lnTo>
                  <a:lnTo>
                    <a:pt x="141" y="197"/>
                  </a:lnTo>
                  <a:lnTo>
                    <a:pt x="145" y="199"/>
                  </a:lnTo>
                  <a:lnTo>
                    <a:pt x="147" y="197"/>
                  </a:lnTo>
                  <a:lnTo>
                    <a:pt x="150" y="196"/>
                  </a:lnTo>
                  <a:lnTo>
                    <a:pt x="152" y="195"/>
                  </a:lnTo>
                  <a:lnTo>
                    <a:pt x="154" y="192"/>
                  </a:lnTo>
                  <a:lnTo>
                    <a:pt x="155" y="190"/>
                  </a:lnTo>
                  <a:lnTo>
                    <a:pt x="165" y="185"/>
                  </a:lnTo>
                  <a:lnTo>
                    <a:pt x="173" y="185"/>
                  </a:lnTo>
                  <a:lnTo>
                    <a:pt x="181" y="189"/>
                  </a:lnTo>
                  <a:lnTo>
                    <a:pt x="187" y="194"/>
                  </a:lnTo>
                  <a:lnTo>
                    <a:pt x="192" y="200"/>
                  </a:lnTo>
                  <a:lnTo>
                    <a:pt x="196" y="204"/>
                  </a:lnTo>
                  <a:lnTo>
                    <a:pt x="197" y="206"/>
                  </a:lnTo>
                  <a:lnTo>
                    <a:pt x="200" y="209"/>
                  </a:lnTo>
                  <a:lnTo>
                    <a:pt x="202" y="212"/>
                  </a:lnTo>
                  <a:lnTo>
                    <a:pt x="203" y="215"/>
                  </a:lnTo>
                  <a:lnTo>
                    <a:pt x="205" y="217"/>
                  </a:lnTo>
                  <a:lnTo>
                    <a:pt x="203" y="220"/>
                  </a:lnTo>
                  <a:lnTo>
                    <a:pt x="202" y="224"/>
                  </a:lnTo>
                  <a:lnTo>
                    <a:pt x="200" y="226"/>
                  </a:lnTo>
                  <a:lnTo>
                    <a:pt x="197" y="229"/>
                  </a:lnTo>
                  <a:lnTo>
                    <a:pt x="193" y="231"/>
                  </a:lnTo>
                  <a:lnTo>
                    <a:pt x="191" y="233"/>
                  </a:lnTo>
                  <a:lnTo>
                    <a:pt x="187" y="236"/>
                  </a:lnTo>
                  <a:lnTo>
                    <a:pt x="175" y="241"/>
                  </a:lnTo>
                  <a:lnTo>
                    <a:pt x="164" y="248"/>
                  </a:lnTo>
                  <a:lnTo>
                    <a:pt x="160" y="251"/>
                  </a:lnTo>
                  <a:lnTo>
                    <a:pt x="157" y="255"/>
                  </a:lnTo>
                  <a:lnTo>
                    <a:pt x="155" y="258"/>
                  </a:lnTo>
                  <a:lnTo>
                    <a:pt x="152" y="262"/>
                  </a:lnTo>
                  <a:lnTo>
                    <a:pt x="147" y="265"/>
                  </a:lnTo>
                  <a:lnTo>
                    <a:pt x="142" y="268"/>
                  </a:lnTo>
                  <a:lnTo>
                    <a:pt x="137" y="272"/>
                  </a:lnTo>
                  <a:lnTo>
                    <a:pt x="134" y="276"/>
                  </a:lnTo>
                  <a:lnTo>
                    <a:pt x="130" y="279"/>
                  </a:lnTo>
                  <a:lnTo>
                    <a:pt x="127" y="284"/>
                  </a:lnTo>
                  <a:lnTo>
                    <a:pt x="124" y="289"/>
                  </a:lnTo>
                  <a:lnTo>
                    <a:pt x="120" y="294"/>
                  </a:lnTo>
                  <a:lnTo>
                    <a:pt x="117" y="298"/>
                  </a:lnTo>
                  <a:lnTo>
                    <a:pt x="115" y="301"/>
                  </a:lnTo>
                  <a:lnTo>
                    <a:pt x="111" y="303"/>
                  </a:lnTo>
                  <a:lnTo>
                    <a:pt x="107" y="304"/>
                  </a:lnTo>
                  <a:lnTo>
                    <a:pt x="100" y="311"/>
                  </a:lnTo>
                  <a:lnTo>
                    <a:pt x="97" y="318"/>
                  </a:lnTo>
                  <a:lnTo>
                    <a:pt x="95" y="327"/>
                  </a:lnTo>
                  <a:lnTo>
                    <a:pt x="94" y="335"/>
                  </a:lnTo>
                  <a:lnTo>
                    <a:pt x="91" y="344"/>
                  </a:lnTo>
                  <a:lnTo>
                    <a:pt x="84" y="354"/>
                  </a:lnTo>
                  <a:lnTo>
                    <a:pt x="76" y="359"/>
                  </a:lnTo>
                  <a:lnTo>
                    <a:pt x="68" y="364"/>
                  </a:lnTo>
                  <a:lnTo>
                    <a:pt x="59" y="369"/>
                  </a:lnTo>
                  <a:lnTo>
                    <a:pt x="48" y="378"/>
                  </a:lnTo>
                  <a:lnTo>
                    <a:pt x="40" y="390"/>
                  </a:lnTo>
                  <a:lnTo>
                    <a:pt x="36" y="390"/>
                  </a:lnTo>
                  <a:lnTo>
                    <a:pt x="34" y="390"/>
                  </a:lnTo>
                  <a:lnTo>
                    <a:pt x="33" y="389"/>
                  </a:lnTo>
                  <a:lnTo>
                    <a:pt x="33" y="386"/>
                  </a:lnTo>
                  <a:lnTo>
                    <a:pt x="31" y="385"/>
                  </a:lnTo>
                  <a:lnTo>
                    <a:pt x="31" y="383"/>
                  </a:lnTo>
                  <a:lnTo>
                    <a:pt x="31" y="381"/>
                  </a:lnTo>
                  <a:lnTo>
                    <a:pt x="30" y="376"/>
                  </a:lnTo>
                  <a:lnTo>
                    <a:pt x="29" y="372"/>
                  </a:lnTo>
                  <a:lnTo>
                    <a:pt x="26" y="365"/>
                  </a:lnTo>
                  <a:lnTo>
                    <a:pt x="22" y="359"/>
                  </a:lnTo>
                  <a:lnTo>
                    <a:pt x="18" y="353"/>
                  </a:lnTo>
                  <a:lnTo>
                    <a:pt x="13" y="348"/>
                  </a:lnTo>
                  <a:lnTo>
                    <a:pt x="5" y="344"/>
                  </a:lnTo>
                  <a:lnTo>
                    <a:pt x="3" y="344"/>
                  </a:lnTo>
                  <a:lnTo>
                    <a:pt x="2" y="343"/>
                  </a:lnTo>
                  <a:lnTo>
                    <a:pt x="0" y="340"/>
                  </a:lnTo>
                  <a:lnTo>
                    <a:pt x="2" y="338"/>
                  </a:lnTo>
                  <a:lnTo>
                    <a:pt x="2" y="335"/>
                  </a:lnTo>
                  <a:lnTo>
                    <a:pt x="4" y="333"/>
                  </a:lnTo>
                  <a:lnTo>
                    <a:pt x="5" y="330"/>
                  </a:lnTo>
                  <a:lnTo>
                    <a:pt x="8" y="328"/>
                  </a:lnTo>
                  <a:lnTo>
                    <a:pt x="17" y="317"/>
                  </a:lnTo>
                  <a:lnTo>
                    <a:pt x="22" y="302"/>
                  </a:lnTo>
                  <a:lnTo>
                    <a:pt x="28" y="286"/>
                  </a:lnTo>
                  <a:lnTo>
                    <a:pt x="31" y="271"/>
                  </a:lnTo>
                  <a:lnTo>
                    <a:pt x="31" y="262"/>
                  </a:lnTo>
                  <a:lnTo>
                    <a:pt x="31" y="253"/>
                  </a:lnTo>
                  <a:lnTo>
                    <a:pt x="34" y="243"/>
                  </a:lnTo>
                  <a:lnTo>
                    <a:pt x="36" y="245"/>
                  </a:lnTo>
                  <a:lnTo>
                    <a:pt x="38" y="246"/>
                  </a:lnTo>
                  <a:lnTo>
                    <a:pt x="40" y="247"/>
                  </a:lnTo>
                  <a:lnTo>
                    <a:pt x="41" y="248"/>
                  </a:lnTo>
                  <a:lnTo>
                    <a:pt x="44" y="250"/>
                  </a:lnTo>
                  <a:lnTo>
                    <a:pt x="45" y="248"/>
                  </a:lnTo>
                  <a:lnTo>
                    <a:pt x="48" y="246"/>
                  </a:lnTo>
                  <a:lnTo>
                    <a:pt x="50" y="242"/>
                  </a:lnTo>
                  <a:lnTo>
                    <a:pt x="51" y="238"/>
                  </a:lnTo>
                  <a:lnTo>
                    <a:pt x="53" y="235"/>
                  </a:lnTo>
                  <a:lnTo>
                    <a:pt x="53" y="233"/>
                  </a:lnTo>
                  <a:lnTo>
                    <a:pt x="51" y="231"/>
                  </a:lnTo>
                  <a:lnTo>
                    <a:pt x="50" y="230"/>
                  </a:lnTo>
                  <a:lnTo>
                    <a:pt x="48" y="229"/>
                  </a:lnTo>
                  <a:lnTo>
                    <a:pt x="46" y="226"/>
                  </a:lnTo>
                  <a:lnTo>
                    <a:pt x="45" y="225"/>
                  </a:lnTo>
                  <a:lnTo>
                    <a:pt x="44" y="222"/>
                  </a:lnTo>
                  <a:lnTo>
                    <a:pt x="45" y="220"/>
                  </a:lnTo>
                  <a:lnTo>
                    <a:pt x="46" y="217"/>
                  </a:lnTo>
                  <a:lnTo>
                    <a:pt x="46" y="215"/>
                  </a:lnTo>
                  <a:lnTo>
                    <a:pt x="46" y="214"/>
                  </a:lnTo>
                  <a:lnTo>
                    <a:pt x="48" y="211"/>
                  </a:lnTo>
                  <a:lnTo>
                    <a:pt x="49" y="209"/>
                  </a:lnTo>
                  <a:lnTo>
                    <a:pt x="50" y="206"/>
                  </a:lnTo>
                  <a:lnTo>
                    <a:pt x="55" y="204"/>
                  </a:lnTo>
                  <a:lnTo>
                    <a:pt x="59" y="201"/>
                  </a:lnTo>
                  <a:lnTo>
                    <a:pt x="64" y="199"/>
                  </a:lnTo>
                  <a:lnTo>
                    <a:pt x="80" y="190"/>
                  </a:lnTo>
                  <a:lnTo>
                    <a:pt x="83" y="190"/>
                  </a:lnTo>
                  <a:lnTo>
                    <a:pt x="85" y="190"/>
                  </a:lnTo>
                  <a:lnTo>
                    <a:pt x="89" y="190"/>
                  </a:lnTo>
                  <a:lnTo>
                    <a:pt x="93" y="187"/>
                  </a:lnTo>
                  <a:lnTo>
                    <a:pt x="96" y="185"/>
                  </a:lnTo>
                  <a:lnTo>
                    <a:pt x="99" y="181"/>
                  </a:lnTo>
                  <a:lnTo>
                    <a:pt x="102" y="179"/>
                  </a:lnTo>
                  <a:lnTo>
                    <a:pt x="106" y="178"/>
                  </a:lnTo>
                  <a:lnTo>
                    <a:pt x="110" y="178"/>
                  </a:lnTo>
                  <a:close/>
                  <a:moveTo>
                    <a:pt x="2376" y="174"/>
                  </a:moveTo>
                  <a:lnTo>
                    <a:pt x="2378" y="174"/>
                  </a:lnTo>
                  <a:lnTo>
                    <a:pt x="2380" y="175"/>
                  </a:lnTo>
                  <a:lnTo>
                    <a:pt x="2381" y="176"/>
                  </a:lnTo>
                  <a:lnTo>
                    <a:pt x="2381" y="179"/>
                  </a:lnTo>
                  <a:lnTo>
                    <a:pt x="2383" y="182"/>
                  </a:lnTo>
                  <a:lnTo>
                    <a:pt x="2385" y="186"/>
                  </a:lnTo>
                  <a:lnTo>
                    <a:pt x="2386" y="189"/>
                  </a:lnTo>
                  <a:lnTo>
                    <a:pt x="2386" y="191"/>
                  </a:lnTo>
                  <a:lnTo>
                    <a:pt x="2385" y="194"/>
                  </a:lnTo>
                  <a:lnTo>
                    <a:pt x="2385" y="195"/>
                  </a:lnTo>
                  <a:lnTo>
                    <a:pt x="2386" y="197"/>
                  </a:lnTo>
                  <a:lnTo>
                    <a:pt x="2388" y="199"/>
                  </a:lnTo>
                  <a:lnTo>
                    <a:pt x="2388" y="199"/>
                  </a:lnTo>
                  <a:lnTo>
                    <a:pt x="2390" y="199"/>
                  </a:lnTo>
                  <a:lnTo>
                    <a:pt x="2391" y="200"/>
                  </a:lnTo>
                  <a:lnTo>
                    <a:pt x="2393" y="201"/>
                  </a:lnTo>
                  <a:lnTo>
                    <a:pt x="2395" y="204"/>
                  </a:lnTo>
                  <a:lnTo>
                    <a:pt x="2396" y="206"/>
                  </a:lnTo>
                  <a:lnTo>
                    <a:pt x="2397" y="209"/>
                  </a:lnTo>
                  <a:lnTo>
                    <a:pt x="2397" y="210"/>
                  </a:lnTo>
                  <a:lnTo>
                    <a:pt x="2396" y="212"/>
                  </a:lnTo>
                  <a:lnTo>
                    <a:pt x="2396" y="214"/>
                  </a:lnTo>
                  <a:lnTo>
                    <a:pt x="2396" y="216"/>
                  </a:lnTo>
                  <a:lnTo>
                    <a:pt x="2397" y="219"/>
                  </a:lnTo>
                  <a:lnTo>
                    <a:pt x="2398" y="221"/>
                  </a:lnTo>
                  <a:lnTo>
                    <a:pt x="2401" y="222"/>
                  </a:lnTo>
                  <a:lnTo>
                    <a:pt x="2405" y="225"/>
                  </a:lnTo>
                  <a:lnTo>
                    <a:pt x="2408" y="227"/>
                  </a:lnTo>
                  <a:lnTo>
                    <a:pt x="2411" y="230"/>
                  </a:lnTo>
                  <a:lnTo>
                    <a:pt x="2412" y="232"/>
                  </a:lnTo>
                  <a:lnTo>
                    <a:pt x="2412" y="236"/>
                  </a:lnTo>
                  <a:lnTo>
                    <a:pt x="2412" y="238"/>
                  </a:lnTo>
                  <a:lnTo>
                    <a:pt x="2411" y="240"/>
                  </a:lnTo>
                  <a:lnTo>
                    <a:pt x="2411" y="241"/>
                  </a:lnTo>
                  <a:lnTo>
                    <a:pt x="2410" y="242"/>
                  </a:lnTo>
                  <a:lnTo>
                    <a:pt x="2410" y="243"/>
                  </a:lnTo>
                  <a:lnTo>
                    <a:pt x="2410" y="245"/>
                  </a:lnTo>
                  <a:lnTo>
                    <a:pt x="2410" y="247"/>
                  </a:lnTo>
                  <a:lnTo>
                    <a:pt x="2410" y="248"/>
                  </a:lnTo>
                  <a:lnTo>
                    <a:pt x="2410" y="250"/>
                  </a:lnTo>
                  <a:lnTo>
                    <a:pt x="2410" y="257"/>
                  </a:lnTo>
                  <a:lnTo>
                    <a:pt x="2410" y="258"/>
                  </a:lnTo>
                  <a:lnTo>
                    <a:pt x="2408" y="260"/>
                  </a:lnTo>
                  <a:lnTo>
                    <a:pt x="2407" y="258"/>
                  </a:lnTo>
                  <a:lnTo>
                    <a:pt x="2406" y="257"/>
                  </a:lnTo>
                  <a:lnTo>
                    <a:pt x="2406" y="255"/>
                  </a:lnTo>
                  <a:lnTo>
                    <a:pt x="2403" y="252"/>
                  </a:lnTo>
                  <a:lnTo>
                    <a:pt x="2402" y="250"/>
                  </a:lnTo>
                  <a:lnTo>
                    <a:pt x="2401" y="246"/>
                  </a:lnTo>
                  <a:lnTo>
                    <a:pt x="2400" y="243"/>
                  </a:lnTo>
                  <a:lnTo>
                    <a:pt x="2397" y="241"/>
                  </a:lnTo>
                  <a:lnTo>
                    <a:pt x="2395" y="241"/>
                  </a:lnTo>
                  <a:lnTo>
                    <a:pt x="2393" y="240"/>
                  </a:lnTo>
                  <a:lnTo>
                    <a:pt x="2392" y="238"/>
                  </a:lnTo>
                  <a:lnTo>
                    <a:pt x="2390" y="236"/>
                  </a:lnTo>
                  <a:lnTo>
                    <a:pt x="2388" y="233"/>
                  </a:lnTo>
                  <a:lnTo>
                    <a:pt x="2387" y="231"/>
                  </a:lnTo>
                  <a:lnTo>
                    <a:pt x="2386" y="229"/>
                  </a:lnTo>
                  <a:lnTo>
                    <a:pt x="2386" y="225"/>
                  </a:lnTo>
                  <a:lnTo>
                    <a:pt x="2386" y="224"/>
                  </a:lnTo>
                  <a:lnTo>
                    <a:pt x="2386" y="220"/>
                  </a:lnTo>
                  <a:lnTo>
                    <a:pt x="2386" y="216"/>
                  </a:lnTo>
                  <a:lnTo>
                    <a:pt x="2385" y="214"/>
                  </a:lnTo>
                  <a:lnTo>
                    <a:pt x="2383" y="210"/>
                  </a:lnTo>
                  <a:lnTo>
                    <a:pt x="2381" y="206"/>
                  </a:lnTo>
                  <a:lnTo>
                    <a:pt x="2380" y="202"/>
                  </a:lnTo>
                  <a:lnTo>
                    <a:pt x="2380" y="200"/>
                  </a:lnTo>
                  <a:lnTo>
                    <a:pt x="2380" y="199"/>
                  </a:lnTo>
                  <a:lnTo>
                    <a:pt x="2380" y="196"/>
                  </a:lnTo>
                  <a:lnTo>
                    <a:pt x="2380" y="196"/>
                  </a:lnTo>
                  <a:lnTo>
                    <a:pt x="2380" y="195"/>
                  </a:lnTo>
                  <a:lnTo>
                    <a:pt x="2380" y="194"/>
                  </a:lnTo>
                  <a:lnTo>
                    <a:pt x="2380" y="191"/>
                  </a:lnTo>
                  <a:lnTo>
                    <a:pt x="2377" y="189"/>
                  </a:lnTo>
                  <a:lnTo>
                    <a:pt x="2376" y="187"/>
                  </a:lnTo>
                  <a:lnTo>
                    <a:pt x="2373" y="186"/>
                  </a:lnTo>
                  <a:lnTo>
                    <a:pt x="2372" y="184"/>
                  </a:lnTo>
                  <a:lnTo>
                    <a:pt x="2370" y="181"/>
                  </a:lnTo>
                  <a:lnTo>
                    <a:pt x="2371" y="179"/>
                  </a:lnTo>
                  <a:lnTo>
                    <a:pt x="2372" y="178"/>
                  </a:lnTo>
                  <a:lnTo>
                    <a:pt x="2373" y="176"/>
                  </a:lnTo>
                  <a:lnTo>
                    <a:pt x="2375" y="175"/>
                  </a:lnTo>
                  <a:lnTo>
                    <a:pt x="2375" y="174"/>
                  </a:lnTo>
                  <a:lnTo>
                    <a:pt x="2376" y="174"/>
                  </a:lnTo>
                  <a:close/>
                  <a:moveTo>
                    <a:pt x="555" y="153"/>
                  </a:moveTo>
                  <a:lnTo>
                    <a:pt x="563" y="153"/>
                  </a:lnTo>
                  <a:lnTo>
                    <a:pt x="566" y="155"/>
                  </a:lnTo>
                  <a:lnTo>
                    <a:pt x="568" y="158"/>
                  </a:lnTo>
                  <a:lnTo>
                    <a:pt x="570" y="161"/>
                  </a:lnTo>
                  <a:lnTo>
                    <a:pt x="568" y="165"/>
                  </a:lnTo>
                  <a:lnTo>
                    <a:pt x="565" y="170"/>
                  </a:lnTo>
                  <a:lnTo>
                    <a:pt x="558" y="176"/>
                  </a:lnTo>
                  <a:lnTo>
                    <a:pt x="551" y="182"/>
                  </a:lnTo>
                  <a:lnTo>
                    <a:pt x="545" y="190"/>
                  </a:lnTo>
                  <a:lnTo>
                    <a:pt x="542" y="196"/>
                  </a:lnTo>
                  <a:lnTo>
                    <a:pt x="545" y="202"/>
                  </a:lnTo>
                  <a:lnTo>
                    <a:pt x="550" y="204"/>
                  </a:lnTo>
                  <a:lnTo>
                    <a:pt x="553" y="201"/>
                  </a:lnTo>
                  <a:lnTo>
                    <a:pt x="558" y="199"/>
                  </a:lnTo>
                  <a:lnTo>
                    <a:pt x="562" y="197"/>
                  </a:lnTo>
                  <a:lnTo>
                    <a:pt x="566" y="197"/>
                  </a:lnTo>
                  <a:lnTo>
                    <a:pt x="568" y="202"/>
                  </a:lnTo>
                  <a:lnTo>
                    <a:pt x="567" y="207"/>
                  </a:lnTo>
                  <a:lnTo>
                    <a:pt x="566" y="212"/>
                  </a:lnTo>
                  <a:lnTo>
                    <a:pt x="566" y="217"/>
                  </a:lnTo>
                  <a:lnTo>
                    <a:pt x="565" y="221"/>
                  </a:lnTo>
                  <a:lnTo>
                    <a:pt x="565" y="224"/>
                  </a:lnTo>
                  <a:lnTo>
                    <a:pt x="566" y="226"/>
                  </a:lnTo>
                  <a:lnTo>
                    <a:pt x="567" y="229"/>
                  </a:lnTo>
                  <a:lnTo>
                    <a:pt x="568" y="231"/>
                  </a:lnTo>
                  <a:lnTo>
                    <a:pt x="570" y="238"/>
                  </a:lnTo>
                  <a:lnTo>
                    <a:pt x="570" y="247"/>
                  </a:lnTo>
                  <a:lnTo>
                    <a:pt x="568" y="255"/>
                  </a:lnTo>
                  <a:lnTo>
                    <a:pt x="563" y="263"/>
                  </a:lnTo>
                  <a:lnTo>
                    <a:pt x="555" y="273"/>
                  </a:lnTo>
                  <a:lnTo>
                    <a:pt x="545" y="281"/>
                  </a:lnTo>
                  <a:lnTo>
                    <a:pt x="542" y="281"/>
                  </a:lnTo>
                  <a:lnTo>
                    <a:pt x="538" y="281"/>
                  </a:lnTo>
                  <a:lnTo>
                    <a:pt x="536" y="282"/>
                  </a:lnTo>
                  <a:lnTo>
                    <a:pt x="533" y="283"/>
                  </a:lnTo>
                  <a:lnTo>
                    <a:pt x="532" y="286"/>
                  </a:lnTo>
                  <a:lnTo>
                    <a:pt x="531" y="288"/>
                  </a:lnTo>
                  <a:lnTo>
                    <a:pt x="530" y="291"/>
                  </a:lnTo>
                  <a:lnTo>
                    <a:pt x="530" y="293"/>
                  </a:lnTo>
                  <a:lnTo>
                    <a:pt x="524" y="299"/>
                  </a:lnTo>
                  <a:lnTo>
                    <a:pt x="516" y="302"/>
                  </a:lnTo>
                  <a:lnTo>
                    <a:pt x="509" y="299"/>
                  </a:lnTo>
                  <a:lnTo>
                    <a:pt x="505" y="296"/>
                  </a:lnTo>
                  <a:lnTo>
                    <a:pt x="502" y="292"/>
                  </a:lnTo>
                  <a:lnTo>
                    <a:pt x="500" y="289"/>
                  </a:lnTo>
                  <a:lnTo>
                    <a:pt x="499" y="284"/>
                  </a:lnTo>
                  <a:lnTo>
                    <a:pt x="496" y="281"/>
                  </a:lnTo>
                  <a:lnTo>
                    <a:pt x="491" y="275"/>
                  </a:lnTo>
                  <a:lnTo>
                    <a:pt x="485" y="271"/>
                  </a:lnTo>
                  <a:lnTo>
                    <a:pt x="475" y="267"/>
                  </a:lnTo>
                  <a:lnTo>
                    <a:pt x="471" y="265"/>
                  </a:lnTo>
                  <a:lnTo>
                    <a:pt x="469" y="262"/>
                  </a:lnTo>
                  <a:lnTo>
                    <a:pt x="467" y="260"/>
                  </a:lnTo>
                  <a:lnTo>
                    <a:pt x="467" y="257"/>
                  </a:lnTo>
                  <a:lnTo>
                    <a:pt x="465" y="255"/>
                  </a:lnTo>
                  <a:lnTo>
                    <a:pt x="464" y="252"/>
                  </a:lnTo>
                  <a:lnTo>
                    <a:pt x="461" y="251"/>
                  </a:lnTo>
                  <a:lnTo>
                    <a:pt x="459" y="250"/>
                  </a:lnTo>
                  <a:lnTo>
                    <a:pt x="458" y="247"/>
                  </a:lnTo>
                  <a:lnTo>
                    <a:pt x="453" y="241"/>
                  </a:lnTo>
                  <a:lnTo>
                    <a:pt x="451" y="233"/>
                  </a:lnTo>
                  <a:lnTo>
                    <a:pt x="455" y="226"/>
                  </a:lnTo>
                  <a:lnTo>
                    <a:pt x="455" y="224"/>
                  </a:lnTo>
                  <a:lnTo>
                    <a:pt x="456" y="221"/>
                  </a:lnTo>
                  <a:lnTo>
                    <a:pt x="458" y="219"/>
                  </a:lnTo>
                  <a:lnTo>
                    <a:pt x="459" y="217"/>
                  </a:lnTo>
                  <a:lnTo>
                    <a:pt x="460" y="216"/>
                  </a:lnTo>
                  <a:lnTo>
                    <a:pt x="462" y="215"/>
                  </a:lnTo>
                  <a:lnTo>
                    <a:pt x="464" y="216"/>
                  </a:lnTo>
                  <a:lnTo>
                    <a:pt x="465" y="217"/>
                  </a:lnTo>
                  <a:lnTo>
                    <a:pt x="466" y="221"/>
                  </a:lnTo>
                  <a:lnTo>
                    <a:pt x="469" y="224"/>
                  </a:lnTo>
                  <a:lnTo>
                    <a:pt x="472" y="226"/>
                  </a:lnTo>
                  <a:lnTo>
                    <a:pt x="475" y="227"/>
                  </a:lnTo>
                  <a:lnTo>
                    <a:pt x="479" y="227"/>
                  </a:lnTo>
                  <a:lnTo>
                    <a:pt x="482" y="226"/>
                  </a:lnTo>
                  <a:lnTo>
                    <a:pt x="489" y="219"/>
                  </a:lnTo>
                  <a:lnTo>
                    <a:pt x="491" y="211"/>
                  </a:lnTo>
                  <a:lnTo>
                    <a:pt x="491" y="205"/>
                  </a:lnTo>
                  <a:lnTo>
                    <a:pt x="490" y="202"/>
                  </a:lnTo>
                  <a:lnTo>
                    <a:pt x="489" y="200"/>
                  </a:lnTo>
                  <a:lnTo>
                    <a:pt x="486" y="199"/>
                  </a:lnTo>
                  <a:lnTo>
                    <a:pt x="484" y="196"/>
                  </a:lnTo>
                  <a:lnTo>
                    <a:pt x="482" y="194"/>
                  </a:lnTo>
                  <a:lnTo>
                    <a:pt x="481" y="191"/>
                  </a:lnTo>
                  <a:lnTo>
                    <a:pt x="481" y="189"/>
                  </a:lnTo>
                  <a:lnTo>
                    <a:pt x="482" y="186"/>
                  </a:lnTo>
                  <a:lnTo>
                    <a:pt x="486" y="185"/>
                  </a:lnTo>
                  <a:lnTo>
                    <a:pt x="489" y="184"/>
                  </a:lnTo>
                  <a:lnTo>
                    <a:pt x="489" y="184"/>
                  </a:lnTo>
                  <a:lnTo>
                    <a:pt x="487" y="182"/>
                  </a:lnTo>
                  <a:lnTo>
                    <a:pt x="485" y="181"/>
                  </a:lnTo>
                  <a:lnTo>
                    <a:pt x="484" y="180"/>
                  </a:lnTo>
                  <a:lnTo>
                    <a:pt x="482" y="178"/>
                  </a:lnTo>
                  <a:lnTo>
                    <a:pt x="482" y="174"/>
                  </a:lnTo>
                  <a:lnTo>
                    <a:pt x="482" y="171"/>
                  </a:lnTo>
                  <a:lnTo>
                    <a:pt x="485" y="169"/>
                  </a:lnTo>
                  <a:lnTo>
                    <a:pt x="489" y="165"/>
                  </a:lnTo>
                  <a:lnTo>
                    <a:pt x="495" y="161"/>
                  </a:lnTo>
                  <a:lnTo>
                    <a:pt x="501" y="160"/>
                  </a:lnTo>
                  <a:lnTo>
                    <a:pt x="509" y="160"/>
                  </a:lnTo>
                  <a:lnTo>
                    <a:pt x="512" y="160"/>
                  </a:lnTo>
                  <a:lnTo>
                    <a:pt x="515" y="161"/>
                  </a:lnTo>
                  <a:lnTo>
                    <a:pt x="516" y="164"/>
                  </a:lnTo>
                  <a:lnTo>
                    <a:pt x="517" y="165"/>
                  </a:lnTo>
                  <a:lnTo>
                    <a:pt x="519" y="166"/>
                  </a:lnTo>
                  <a:lnTo>
                    <a:pt x="519" y="168"/>
                  </a:lnTo>
                  <a:lnTo>
                    <a:pt x="522" y="169"/>
                  </a:lnTo>
                  <a:lnTo>
                    <a:pt x="526" y="169"/>
                  </a:lnTo>
                  <a:lnTo>
                    <a:pt x="529" y="168"/>
                  </a:lnTo>
                  <a:lnTo>
                    <a:pt x="532" y="166"/>
                  </a:lnTo>
                  <a:lnTo>
                    <a:pt x="535" y="164"/>
                  </a:lnTo>
                  <a:lnTo>
                    <a:pt x="537" y="163"/>
                  </a:lnTo>
                  <a:lnTo>
                    <a:pt x="543" y="159"/>
                  </a:lnTo>
                  <a:lnTo>
                    <a:pt x="550" y="155"/>
                  </a:lnTo>
                  <a:lnTo>
                    <a:pt x="555" y="153"/>
                  </a:lnTo>
                  <a:close/>
                  <a:moveTo>
                    <a:pt x="809" y="139"/>
                  </a:moveTo>
                  <a:lnTo>
                    <a:pt x="815" y="139"/>
                  </a:lnTo>
                  <a:lnTo>
                    <a:pt x="819" y="140"/>
                  </a:lnTo>
                  <a:lnTo>
                    <a:pt x="823" y="141"/>
                  </a:lnTo>
                  <a:lnTo>
                    <a:pt x="825" y="144"/>
                  </a:lnTo>
                  <a:lnTo>
                    <a:pt x="825" y="146"/>
                  </a:lnTo>
                  <a:lnTo>
                    <a:pt x="825" y="150"/>
                  </a:lnTo>
                  <a:lnTo>
                    <a:pt x="821" y="153"/>
                  </a:lnTo>
                  <a:lnTo>
                    <a:pt x="818" y="158"/>
                  </a:lnTo>
                  <a:lnTo>
                    <a:pt x="815" y="159"/>
                  </a:lnTo>
                  <a:lnTo>
                    <a:pt x="813" y="163"/>
                  </a:lnTo>
                  <a:lnTo>
                    <a:pt x="811" y="165"/>
                  </a:lnTo>
                  <a:lnTo>
                    <a:pt x="809" y="169"/>
                  </a:lnTo>
                  <a:lnTo>
                    <a:pt x="806" y="173"/>
                  </a:lnTo>
                  <a:lnTo>
                    <a:pt x="803" y="175"/>
                  </a:lnTo>
                  <a:lnTo>
                    <a:pt x="799" y="176"/>
                  </a:lnTo>
                  <a:lnTo>
                    <a:pt x="796" y="179"/>
                  </a:lnTo>
                  <a:lnTo>
                    <a:pt x="794" y="181"/>
                  </a:lnTo>
                  <a:lnTo>
                    <a:pt x="791" y="182"/>
                  </a:lnTo>
                  <a:lnTo>
                    <a:pt x="788" y="186"/>
                  </a:lnTo>
                  <a:lnTo>
                    <a:pt x="785" y="190"/>
                  </a:lnTo>
                  <a:lnTo>
                    <a:pt x="783" y="192"/>
                  </a:lnTo>
                  <a:lnTo>
                    <a:pt x="781" y="197"/>
                  </a:lnTo>
                  <a:lnTo>
                    <a:pt x="781" y="201"/>
                  </a:lnTo>
                  <a:lnTo>
                    <a:pt x="784" y="206"/>
                  </a:lnTo>
                  <a:lnTo>
                    <a:pt x="786" y="210"/>
                  </a:lnTo>
                  <a:lnTo>
                    <a:pt x="789" y="215"/>
                  </a:lnTo>
                  <a:lnTo>
                    <a:pt x="789" y="222"/>
                  </a:lnTo>
                  <a:lnTo>
                    <a:pt x="788" y="230"/>
                  </a:lnTo>
                  <a:lnTo>
                    <a:pt x="786" y="237"/>
                  </a:lnTo>
                  <a:lnTo>
                    <a:pt x="786" y="242"/>
                  </a:lnTo>
                  <a:lnTo>
                    <a:pt x="789" y="246"/>
                  </a:lnTo>
                  <a:lnTo>
                    <a:pt x="791" y="250"/>
                  </a:lnTo>
                  <a:lnTo>
                    <a:pt x="794" y="253"/>
                  </a:lnTo>
                  <a:lnTo>
                    <a:pt x="795" y="256"/>
                  </a:lnTo>
                  <a:lnTo>
                    <a:pt x="796" y="260"/>
                  </a:lnTo>
                  <a:lnTo>
                    <a:pt x="798" y="262"/>
                  </a:lnTo>
                  <a:lnTo>
                    <a:pt x="799" y="265"/>
                  </a:lnTo>
                  <a:lnTo>
                    <a:pt x="801" y="267"/>
                  </a:lnTo>
                  <a:lnTo>
                    <a:pt x="804" y="268"/>
                  </a:lnTo>
                  <a:lnTo>
                    <a:pt x="806" y="271"/>
                  </a:lnTo>
                  <a:lnTo>
                    <a:pt x="811" y="272"/>
                  </a:lnTo>
                  <a:lnTo>
                    <a:pt x="815" y="272"/>
                  </a:lnTo>
                  <a:lnTo>
                    <a:pt x="818" y="272"/>
                  </a:lnTo>
                  <a:lnTo>
                    <a:pt x="820" y="272"/>
                  </a:lnTo>
                  <a:lnTo>
                    <a:pt x="820" y="271"/>
                  </a:lnTo>
                  <a:lnTo>
                    <a:pt x="820" y="268"/>
                  </a:lnTo>
                  <a:lnTo>
                    <a:pt x="819" y="267"/>
                  </a:lnTo>
                  <a:lnTo>
                    <a:pt x="818" y="265"/>
                  </a:lnTo>
                  <a:lnTo>
                    <a:pt x="816" y="262"/>
                  </a:lnTo>
                  <a:lnTo>
                    <a:pt x="815" y="260"/>
                  </a:lnTo>
                  <a:lnTo>
                    <a:pt x="814" y="257"/>
                  </a:lnTo>
                  <a:lnTo>
                    <a:pt x="811" y="256"/>
                  </a:lnTo>
                  <a:lnTo>
                    <a:pt x="808" y="252"/>
                  </a:lnTo>
                  <a:lnTo>
                    <a:pt x="804" y="246"/>
                  </a:lnTo>
                  <a:lnTo>
                    <a:pt x="801" y="240"/>
                  </a:lnTo>
                  <a:lnTo>
                    <a:pt x="801" y="233"/>
                  </a:lnTo>
                  <a:lnTo>
                    <a:pt x="806" y="230"/>
                  </a:lnTo>
                  <a:lnTo>
                    <a:pt x="811" y="227"/>
                  </a:lnTo>
                  <a:lnTo>
                    <a:pt x="814" y="225"/>
                  </a:lnTo>
                  <a:lnTo>
                    <a:pt x="816" y="224"/>
                  </a:lnTo>
                  <a:lnTo>
                    <a:pt x="818" y="222"/>
                  </a:lnTo>
                  <a:lnTo>
                    <a:pt x="819" y="220"/>
                  </a:lnTo>
                  <a:lnTo>
                    <a:pt x="818" y="217"/>
                  </a:lnTo>
                  <a:lnTo>
                    <a:pt x="815" y="215"/>
                  </a:lnTo>
                  <a:lnTo>
                    <a:pt x="811" y="211"/>
                  </a:lnTo>
                  <a:lnTo>
                    <a:pt x="808" y="209"/>
                  </a:lnTo>
                  <a:lnTo>
                    <a:pt x="805" y="202"/>
                  </a:lnTo>
                  <a:lnTo>
                    <a:pt x="804" y="196"/>
                  </a:lnTo>
                  <a:lnTo>
                    <a:pt x="806" y="191"/>
                  </a:lnTo>
                  <a:lnTo>
                    <a:pt x="809" y="189"/>
                  </a:lnTo>
                  <a:lnTo>
                    <a:pt x="811" y="189"/>
                  </a:lnTo>
                  <a:lnTo>
                    <a:pt x="815" y="187"/>
                  </a:lnTo>
                  <a:lnTo>
                    <a:pt x="818" y="186"/>
                  </a:lnTo>
                  <a:lnTo>
                    <a:pt x="819" y="184"/>
                  </a:lnTo>
                  <a:lnTo>
                    <a:pt x="820" y="182"/>
                  </a:lnTo>
                  <a:lnTo>
                    <a:pt x="819" y="180"/>
                  </a:lnTo>
                  <a:lnTo>
                    <a:pt x="819" y="178"/>
                  </a:lnTo>
                  <a:lnTo>
                    <a:pt x="820" y="175"/>
                  </a:lnTo>
                  <a:lnTo>
                    <a:pt x="820" y="175"/>
                  </a:lnTo>
                  <a:lnTo>
                    <a:pt x="820" y="173"/>
                  </a:lnTo>
                  <a:lnTo>
                    <a:pt x="821" y="170"/>
                  </a:lnTo>
                  <a:lnTo>
                    <a:pt x="821" y="166"/>
                  </a:lnTo>
                  <a:lnTo>
                    <a:pt x="823" y="164"/>
                  </a:lnTo>
                  <a:lnTo>
                    <a:pt x="823" y="163"/>
                  </a:lnTo>
                  <a:lnTo>
                    <a:pt x="835" y="163"/>
                  </a:lnTo>
                  <a:lnTo>
                    <a:pt x="839" y="160"/>
                  </a:lnTo>
                  <a:lnTo>
                    <a:pt x="841" y="158"/>
                  </a:lnTo>
                  <a:lnTo>
                    <a:pt x="844" y="155"/>
                  </a:lnTo>
                  <a:lnTo>
                    <a:pt x="845" y="153"/>
                  </a:lnTo>
                  <a:lnTo>
                    <a:pt x="849" y="149"/>
                  </a:lnTo>
                  <a:lnTo>
                    <a:pt x="851" y="148"/>
                  </a:lnTo>
                  <a:lnTo>
                    <a:pt x="855" y="148"/>
                  </a:lnTo>
                  <a:lnTo>
                    <a:pt x="857" y="148"/>
                  </a:lnTo>
                  <a:lnTo>
                    <a:pt x="862" y="148"/>
                  </a:lnTo>
                  <a:lnTo>
                    <a:pt x="866" y="146"/>
                  </a:lnTo>
                  <a:lnTo>
                    <a:pt x="876" y="145"/>
                  </a:lnTo>
                  <a:lnTo>
                    <a:pt x="885" y="148"/>
                  </a:lnTo>
                  <a:lnTo>
                    <a:pt x="892" y="151"/>
                  </a:lnTo>
                  <a:lnTo>
                    <a:pt x="901" y="164"/>
                  </a:lnTo>
                  <a:lnTo>
                    <a:pt x="906" y="179"/>
                  </a:lnTo>
                  <a:lnTo>
                    <a:pt x="908" y="192"/>
                  </a:lnTo>
                  <a:lnTo>
                    <a:pt x="906" y="207"/>
                  </a:lnTo>
                  <a:lnTo>
                    <a:pt x="900" y="220"/>
                  </a:lnTo>
                  <a:lnTo>
                    <a:pt x="898" y="222"/>
                  </a:lnTo>
                  <a:lnTo>
                    <a:pt x="897" y="225"/>
                  </a:lnTo>
                  <a:lnTo>
                    <a:pt x="896" y="227"/>
                  </a:lnTo>
                  <a:lnTo>
                    <a:pt x="895" y="231"/>
                  </a:lnTo>
                  <a:lnTo>
                    <a:pt x="896" y="233"/>
                  </a:lnTo>
                  <a:lnTo>
                    <a:pt x="897" y="237"/>
                  </a:lnTo>
                  <a:lnTo>
                    <a:pt x="897" y="240"/>
                  </a:lnTo>
                  <a:lnTo>
                    <a:pt x="898" y="241"/>
                  </a:lnTo>
                  <a:lnTo>
                    <a:pt x="900" y="242"/>
                  </a:lnTo>
                  <a:lnTo>
                    <a:pt x="902" y="242"/>
                  </a:lnTo>
                  <a:lnTo>
                    <a:pt x="903" y="242"/>
                  </a:lnTo>
                  <a:lnTo>
                    <a:pt x="905" y="240"/>
                  </a:lnTo>
                  <a:lnTo>
                    <a:pt x="910" y="235"/>
                  </a:lnTo>
                  <a:lnTo>
                    <a:pt x="913" y="230"/>
                  </a:lnTo>
                  <a:lnTo>
                    <a:pt x="918" y="225"/>
                  </a:lnTo>
                  <a:lnTo>
                    <a:pt x="921" y="224"/>
                  </a:lnTo>
                  <a:lnTo>
                    <a:pt x="923" y="224"/>
                  </a:lnTo>
                  <a:lnTo>
                    <a:pt x="925" y="224"/>
                  </a:lnTo>
                  <a:lnTo>
                    <a:pt x="927" y="226"/>
                  </a:lnTo>
                  <a:lnTo>
                    <a:pt x="928" y="227"/>
                  </a:lnTo>
                  <a:lnTo>
                    <a:pt x="930" y="230"/>
                  </a:lnTo>
                  <a:lnTo>
                    <a:pt x="932" y="231"/>
                  </a:lnTo>
                  <a:lnTo>
                    <a:pt x="933" y="232"/>
                  </a:lnTo>
                  <a:lnTo>
                    <a:pt x="935" y="235"/>
                  </a:lnTo>
                  <a:lnTo>
                    <a:pt x="936" y="236"/>
                  </a:lnTo>
                  <a:lnTo>
                    <a:pt x="937" y="238"/>
                  </a:lnTo>
                  <a:lnTo>
                    <a:pt x="940" y="240"/>
                  </a:lnTo>
                  <a:lnTo>
                    <a:pt x="941" y="240"/>
                  </a:lnTo>
                  <a:lnTo>
                    <a:pt x="943" y="240"/>
                  </a:lnTo>
                  <a:lnTo>
                    <a:pt x="945" y="238"/>
                  </a:lnTo>
                  <a:lnTo>
                    <a:pt x="945" y="237"/>
                  </a:lnTo>
                  <a:lnTo>
                    <a:pt x="945" y="236"/>
                  </a:lnTo>
                  <a:lnTo>
                    <a:pt x="946" y="233"/>
                  </a:lnTo>
                  <a:lnTo>
                    <a:pt x="946" y="232"/>
                  </a:lnTo>
                  <a:lnTo>
                    <a:pt x="947" y="231"/>
                  </a:lnTo>
                  <a:lnTo>
                    <a:pt x="950" y="231"/>
                  </a:lnTo>
                  <a:lnTo>
                    <a:pt x="952" y="230"/>
                  </a:lnTo>
                  <a:lnTo>
                    <a:pt x="955" y="230"/>
                  </a:lnTo>
                  <a:lnTo>
                    <a:pt x="957" y="229"/>
                  </a:lnTo>
                  <a:lnTo>
                    <a:pt x="960" y="227"/>
                  </a:lnTo>
                  <a:lnTo>
                    <a:pt x="961" y="227"/>
                  </a:lnTo>
                  <a:lnTo>
                    <a:pt x="962" y="226"/>
                  </a:lnTo>
                  <a:lnTo>
                    <a:pt x="962" y="224"/>
                  </a:lnTo>
                  <a:lnTo>
                    <a:pt x="962" y="222"/>
                  </a:lnTo>
                  <a:lnTo>
                    <a:pt x="962" y="220"/>
                  </a:lnTo>
                  <a:lnTo>
                    <a:pt x="962" y="219"/>
                  </a:lnTo>
                  <a:lnTo>
                    <a:pt x="962" y="217"/>
                  </a:lnTo>
                  <a:lnTo>
                    <a:pt x="961" y="216"/>
                  </a:lnTo>
                  <a:lnTo>
                    <a:pt x="958" y="214"/>
                  </a:lnTo>
                  <a:lnTo>
                    <a:pt x="957" y="211"/>
                  </a:lnTo>
                  <a:lnTo>
                    <a:pt x="956" y="210"/>
                  </a:lnTo>
                  <a:lnTo>
                    <a:pt x="955" y="207"/>
                  </a:lnTo>
                  <a:lnTo>
                    <a:pt x="953" y="205"/>
                  </a:lnTo>
                  <a:lnTo>
                    <a:pt x="955" y="204"/>
                  </a:lnTo>
                  <a:lnTo>
                    <a:pt x="958" y="202"/>
                  </a:lnTo>
                  <a:lnTo>
                    <a:pt x="962" y="202"/>
                  </a:lnTo>
                  <a:lnTo>
                    <a:pt x="966" y="202"/>
                  </a:lnTo>
                  <a:lnTo>
                    <a:pt x="970" y="201"/>
                  </a:lnTo>
                  <a:lnTo>
                    <a:pt x="971" y="200"/>
                  </a:lnTo>
                  <a:lnTo>
                    <a:pt x="971" y="199"/>
                  </a:lnTo>
                  <a:lnTo>
                    <a:pt x="971" y="197"/>
                  </a:lnTo>
                  <a:lnTo>
                    <a:pt x="968" y="196"/>
                  </a:lnTo>
                  <a:lnTo>
                    <a:pt x="967" y="195"/>
                  </a:lnTo>
                  <a:lnTo>
                    <a:pt x="965" y="194"/>
                  </a:lnTo>
                  <a:lnTo>
                    <a:pt x="962" y="194"/>
                  </a:lnTo>
                  <a:lnTo>
                    <a:pt x="952" y="195"/>
                  </a:lnTo>
                  <a:lnTo>
                    <a:pt x="941" y="196"/>
                  </a:lnTo>
                  <a:lnTo>
                    <a:pt x="933" y="194"/>
                  </a:lnTo>
                  <a:lnTo>
                    <a:pt x="926" y="186"/>
                  </a:lnTo>
                  <a:lnTo>
                    <a:pt x="920" y="178"/>
                  </a:lnTo>
                  <a:lnTo>
                    <a:pt x="916" y="170"/>
                  </a:lnTo>
                  <a:lnTo>
                    <a:pt x="912" y="166"/>
                  </a:lnTo>
                  <a:lnTo>
                    <a:pt x="910" y="161"/>
                  </a:lnTo>
                  <a:lnTo>
                    <a:pt x="908" y="155"/>
                  </a:lnTo>
                  <a:lnTo>
                    <a:pt x="910" y="151"/>
                  </a:lnTo>
                  <a:lnTo>
                    <a:pt x="912" y="149"/>
                  </a:lnTo>
                  <a:lnTo>
                    <a:pt x="918" y="149"/>
                  </a:lnTo>
                  <a:lnTo>
                    <a:pt x="931" y="150"/>
                  </a:lnTo>
                  <a:lnTo>
                    <a:pt x="943" y="151"/>
                  </a:lnTo>
                  <a:lnTo>
                    <a:pt x="970" y="151"/>
                  </a:lnTo>
                  <a:lnTo>
                    <a:pt x="979" y="155"/>
                  </a:lnTo>
                  <a:lnTo>
                    <a:pt x="988" y="161"/>
                  </a:lnTo>
                  <a:lnTo>
                    <a:pt x="994" y="169"/>
                  </a:lnTo>
                  <a:lnTo>
                    <a:pt x="1001" y="175"/>
                  </a:lnTo>
                  <a:lnTo>
                    <a:pt x="1003" y="179"/>
                  </a:lnTo>
                  <a:lnTo>
                    <a:pt x="1006" y="181"/>
                  </a:lnTo>
                  <a:lnTo>
                    <a:pt x="1007" y="185"/>
                  </a:lnTo>
                  <a:lnTo>
                    <a:pt x="1008" y="187"/>
                  </a:lnTo>
                  <a:lnTo>
                    <a:pt x="1008" y="190"/>
                  </a:lnTo>
                  <a:lnTo>
                    <a:pt x="1007" y="192"/>
                  </a:lnTo>
                  <a:lnTo>
                    <a:pt x="1004" y="194"/>
                  </a:lnTo>
                  <a:lnTo>
                    <a:pt x="1002" y="195"/>
                  </a:lnTo>
                  <a:lnTo>
                    <a:pt x="998" y="195"/>
                  </a:lnTo>
                  <a:lnTo>
                    <a:pt x="993" y="194"/>
                  </a:lnTo>
                  <a:lnTo>
                    <a:pt x="998" y="200"/>
                  </a:lnTo>
                  <a:lnTo>
                    <a:pt x="1006" y="206"/>
                  </a:lnTo>
                  <a:lnTo>
                    <a:pt x="1013" y="209"/>
                  </a:lnTo>
                  <a:lnTo>
                    <a:pt x="1016" y="209"/>
                  </a:lnTo>
                  <a:lnTo>
                    <a:pt x="1019" y="207"/>
                  </a:lnTo>
                  <a:lnTo>
                    <a:pt x="1023" y="207"/>
                  </a:lnTo>
                  <a:lnTo>
                    <a:pt x="1027" y="206"/>
                  </a:lnTo>
                  <a:lnTo>
                    <a:pt x="1029" y="209"/>
                  </a:lnTo>
                  <a:lnTo>
                    <a:pt x="1031" y="211"/>
                  </a:lnTo>
                  <a:lnTo>
                    <a:pt x="1032" y="212"/>
                  </a:lnTo>
                  <a:lnTo>
                    <a:pt x="1032" y="215"/>
                  </a:lnTo>
                  <a:lnTo>
                    <a:pt x="1032" y="217"/>
                  </a:lnTo>
                  <a:lnTo>
                    <a:pt x="1032" y="221"/>
                  </a:lnTo>
                  <a:lnTo>
                    <a:pt x="1031" y="226"/>
                  </a:lnTo>
                  <a:lnTo>
                    <a:pt x="1029" y="230"/>
                  </a:lnTo>
                  <a:lnTo>
                    <a:pt x="1031" y="235"/>
                  </a:lnTo>
                  <a:lnTo>
                    <a:pt x="1037" y="237"/>
                  </a:lnTo>
                  <a:lnTo>
                    <a:pt x="1042" y="238"/>
                  </a:lnTo>
                  <a:lnTo>
                    <a:pt x="1044" y="241"/>
                  </a:lnTo>
                  <a:lnTo>
                    <a:pt x="1045" y="242"/>
                  </a:lnTo>
                  <a:lnTo>
                    <a:pt x="1045" y="245"/>
                  </a:lnTo>
                  <a:lnTo>
                    <a:pt x="1045" y="247"/>
                  </a:lnTo>
                  <a:lnTo>
                    <a:pt x="1044" y="248"/>
                  </a:lnTo>
                  <a:lnTo>
                    <a:pt x="1042" y="251"/>
                  </a:lnTo>
                  <a:lnTo>
                    <a:pt x="1039" y="253"/>
                  </a:lnTo>
                  <a:lnTo>
                    <a:pt x="1038" y="255"/>
                  </a:lnTo>
                  <a:lnTo>
                    <a:pt x="1037" y="257"/>
                  </a:lnTo>
                  <a:lnTo>
                    <a:pt x="1037" y="260"/>
                  </a:lnTo>
                  <a:lnTo>
                    <a:pt x="1037" y="262"/>
                  </a:lnTo>
                  <a:lnTo>
                    <a:pt x="1038" y="265"/>
                  </a:lnTo>
                  <a:lnTo>
                    <a:pt x="1039" y="267"/>
                  </a:lnTo>
                  <a:lnTo>
                    <a:pt x="1041" y="268"/>
                  </a:lnTo>
                  <a:lnTo>
                    <a:pt x="1043" y="268"/>
                  </a:lnTo>
                  <a:lnTo>
                    <a:pt x="1044" y="266"/>
                  </a:lnTo>
                  <a:lnTo>
                    <a:pt x="1050" y="262"/>
                  </a:lnTo>
                  <a:lnTo>
                    <a:pt x="1055" y="258"/>
                  </a:lnTo>
                  <a:lnTo>
                    <a:pt x="1063" y="256"/>
                  </a:lnTo>
                  <a:lnTo>
                    <a:pt x="1068" y="257"/>
                  </a:lnTo>
                  <a:lnTo>
                    <a:pt x="1069" y="261"/>
                  </a:lnTo>
                  <a:lnTo>
                    <a:pt x="1068" y="266"/>
                  </a:lnTo>
                  <a:lnTo>
                    <a:pt x="1067" y="272"/>
                  </a:lnTo>
                  <a:lnTo>
                    <a:pt x="1064" y="277"/>
                  </a:lnTo>
                  <a:lnTo>
                    <a:pt x="1064" y="281"/>
                  </a:lnTo>
                  <a:lnTo>
                    <a:pt x="1068" y="282"/>
                  </a:lnTo>
                  <a:lnTo>
                    <a:pt x="1069" y="278"/>
                  </a:lnTo>
                  <a:lnTo>
                    <a:pt x="1070" y="275"/>
                  </a:lnTo>
                  <a:lnTo>
                    <a:pt x="1072" y="272"/>
                  </a:lnTo>
                  <a:lnTo>
                    <a:pt x="1074" y="270"/>
                  </a:lnTo>
                  <a:lnTo>
                    <a:pt x="1077" y="268"/>
                  </a:lnTo>
                  <a:lnTo>
                    <a:pt x="1082" y="266"/>
                  </a:lnTo>
                  <a:lnTo>
                    <a:pt x="1090" y="265"/>
                  </a:lnTo>
                  <a:lnTo>
                    <a:pt x="1100" y="266"/>
                  </a:lnTo>
                  <a:lnTo>
                    <a:pt x="1109" y="268"/>
                  </a:lnTo>
                  <a:lnTo>
                    <a:pt x="1117" y="273"/>
                  </a:lnTo>
                  <a:lnTo>
                    <a:pt x="1121" y="282"/>
                  </a:lnTo>
                  <a:lnTo>
                    <a:pt x="1123" y="289"/>
                  </a:lnTo>
                  <a:lnTo>
                    <a:pt x="1119" y="292"/>
                  </a:lnTo>
                  <a:lnTo>
                    <a:pt x="1114" y="294"/>
                  </a:lnTo>
                  <a:lnTo>
                    <a:pt x="1109" y="294"/>
                  </a:lnTo>
                  <a:lnTo>
                    <a:pt x="1107" y="296"/>
                  </a:lnTo>
                  <a:lnTo>
                    <a:pt x="1103" y="297"/>
                  </a:lnTo>
                  <a:lnTo>
                    <a:pt x="1102" y="298"/>
                  </a:lnTo>
                  <a:lnTo>
                    <a:pt x="1099" y="301"/>
                  </a:lnTo>
                  <a:lnTo>
                    <a:pt x="1098" y="301"/>
                  </a:lnTo>
                  <a:lnTo>
                    <a:pt x="1097" y="302"/>
                  </a:lnTo>
                  <a:lnTo>
                    <a:pt x="1097" y="304"/>
                  </a:lnTo>
                  <a:lnTo>
                    <a:pt x="1097" y="306"/>
                  </a:lnTo>
                  <a:lnTo>
                    <a:pt x="1097" y="308"/>
                  </a:lnTo>
                  <a:lnTo>
                    <a:pt x="1098" y="309"/>
                  </a:lnTo>
                  <a:lnTo>
                    <a:pt x="1100" y="309"/>
                  </a:lnTo>
                  <a:lnTo>
                    <a:pt x="1103" y="309"/>
                  </a:lnTo>
                  <a:lnTo>
                    <a:pt x="1105" y="308"/>
                  </a:lnTo>
                  <a:lnTo>
                    <a:pt x="1107" y="308"/>
                  </a:lnTo>
                  <a:lnTo>
                    <a:pt x="1107" y="308"/>
                  </a:lnTo>
                  <a:lnTo>
                    <a:pt x="1112" y="306"/>
                  </a:lnTo>
                  <a:lnTo>
                    <a:pt x="1118" y="304"/>
                  </a:lnTo>
                  <a:lnTo>
                    <a:pt x="1124" y="303"/>
                  </a:lnTo>
                  <a:lnTo>
                    <a:pt x="1129" y="303"/>
                  </a:lnTo>
                  <a:lnTo>
                    <a:pt x="1133" y="308"/>
                  </a:lnTo>
                  <a:lnTo>
                    <a:pt x="1133" y="309"/>
                  </a:lnTo>
                  <a:lnTo>
                    <a:pt x="1133" y="312"/>
                  </a:lnTo>
                  <a:lnTo>
                    <a:pt x="1134" y="314"/>
                  </a:lnTo>
                  <a:lnTo>
                    <a:pt x="1135" y="316"/>
                  </a:lnTo>
                  <a:lnTo>
                    <a:pt x="1136" y="317"/>
                  </a:lnTo>
                  <a:lnTo>
                    <a:pt x="1139" y="317"/>
                  </a:lnTo>
                  <a:lnTo>
                    <a:pt x="1143" y="317"/>
                  </a:lnTo>
                  <a:lnTo>
                    <a:pt x="1145" y="316"/>
                  </a:lnTo>
                  <a:lnTo>
                    <a:pt x="1161" y="316"/>
                  </a:lnTo>
                  <a:lnTo>
                    <a:pt x="1179" y="318"/>
                  </a:lnTo>
                  <a:lnTo>
                    <a:pt x="1181" y="328"/>
                  </a:lnTo>
                  <a:lnTo>
                    <a:pt x="1179" y="335"/>
                  </a:lnTo>
                  <a:lnTo>
                    <a:pt x="1173" y="342"/>
                  </a:lnTo>
                  <a:lnTo>
                    <a:pt x="1164" y="347"/>
                  </a:lnTo>
                  <a:lnTo>
                    <a:pt x="1159" y="348"/>
                  </a:lnTo>
                  <a:lnTo>
                    <a:pt x="1156" y="350"/>
                  </a:lnTo>
                  <a:lnTo>
                    <a:pt x="1153" y="352"/>
                  </a:lnTo>
                  <a:lnTo>
                    <a:pt x="1151" y="354"/>
                  </a:lnTo>
                  <a:lnTo>
                    <a:pt x="1151" y="358"/>
                  </a:lnTo>
                  <a:lnTo>
                    <a:pt x="1151" y="360"/>
                  </a:lnTo>
                  <a:lnTo>
                    <a:pt x="1151" y="363"/>
                  </a:lnTo>
                  <a:lnTo>
                    <a:pt x="1151" y="365"/>
                  </a:lnTo>
                  <a:lnTo>
                    <a:pt x="1154" y="367"/>
                  </a:lnTo>
                  <a:lnTo>
                    <a:pt x="1156" y="368"/>
                  </a:lnTo>
                  <a:lnTo>
                    <a:pt x="1163" y="367"/>
                  </a:lnTo>
                  <a:lnTo>
                    <a:pt x="1168" y="363"/>
                  </a:lnTo>
                  <a:lnTo>
                    <a:pt x="1171" y="358"/>
                  </a:lnTo>
                  <a:lnTo>
                    <a:pt x="1175" y="352"/>
                  </a:lnTo>
                  <a:lnTo>
                    <a:pt x="1179" y="347"/>
                  </a:lnTo>
                  <a:lnTo>
                    <a:pt x="1189" y="344"/>
                  </a:lnTo>
                  <a:lnTo>
                    <a:pt x="1197" y="345"/>
                  </a:lnTo>
                  <a:lnTo>
                    <a:pt x="1207" y="350"/>
                  </a:lnTo>
                  <a:lnTo>
                    <a:pt x="1212" y="358"/>
                  </a:lnTo>
                  <a:lnTo>
                    <a:pt x="1212" y="360"/>
                  </a:lnTo>
                  <a:lnTo>
                    <a:pt x="1212" y="363"/>
                  </a:lnTo>
                  <a:lnTo>
                    <a:pt x="1212" y="364"/>
                  </a:lnTo>
                  <a:lnTo>
                    <a:pt x="1211" y="367"/>
                  </a:lnTo>
                  <a:lnTo>
                    <a:pt x="1210" y="368"/>
                  </a:lnTo>
                  <a:lnTo>
                    <a:pt x="1207" y="368"/>
                  </a:lnTo>
                  <a:lnTo>
                    <a:pt x="1204" y="369"/>
                  </a:lnTo>
                  <a:lnTo>
                    <a:pt x="1202" y="372"/>
                  </a:lnTo>
                  <a:lnTo>
                    <a:pt x="1201" y="375"/>
                  </a:lnTo>
                  <a:lnTo>
                    <a:pt x="1202" y="378"/>
                  </a:lnTo>
                  <a:lnTo>
                    <a:pt x="1205" y="380"/>
                  </a:lnTo>
                  <a:lnTo>
                    <a:pt x="1210" y="384"/>
                  </a:lnTo>
                  <a:lnTo>
                    <a:pt x="1217" y="385"/>
                  </a:lnTo>
                  <a:lnTo>
                    <a:pt x="1224" y="388"/>
                  </a:lnTo>
                  <a:lnTo>
                    <a:pt x="1229" y="391"/>
                  </a:lnTo>
                  <a:lnTo>
                    <a:pt x="1229" y="396"/>
                  </a:lnTo>
                  <a:lnTo>
                    <a:pt x="1226" y="398"/>
                  </a:lnTo>
                  <a:lnTo>
                    <a:pt x="1221" y="396"/>
                  </a:lnTo>
                  <a:lnTo>
                    <a:pt x="1214" y="395"/>
                  </a:lnTo>
                  <a:lnTo>
                    <a:pt x="1207" y="394"/>
                  </a:lnTo>
                  <a:lnTo>
                    <a:pt x="1202" y="394"/>
                  </a:lnTo>
                  <a:lnTo>
                    <a:pt x="1200" y="394"/>
                  </a:lnTo>
                  <a:lnTo>
                    <a:pt x="1197" y="394"/>
                  </a:lnTo>
                  <a:lnTo>
                    <a:pt x="1195" y="394"/>
                  </a:lnTo>
                  <a:lnTo>
                    <a:pt x="1192" y="395"/>
                  </a:lnTo>
                  <a:lnTo>
                    <a:pt x="1189" y="395"/>
                  </a:lnTo>
                  <a:lnTo>
                    <a:pt x="1188" y="396"/>
                  </a:lnTo>
                  <a:lnTo>
                    <a:pt x="1186" y="399"/>
                  </a:lnTo>
                  <a:lnTo>
                    <a:pt x="1188" y="401"/>
                  </a:lnTo>
                  <a:lnTo>
                    <a:pt x="1192" y="408"/>
                  </a:lnTo>
                  <a:lnTo>
                    <a:pt x="1196" y="414"/>
                  </a:lnTo>
                  <a:lnTo>
                    <a:pt x="1197" y="423"/>
                  </a:lnTo>
                  <a:lnTo>
                    <a:pt x="1197" y="426"/>
                  </a:lnTo>
                  <a:lnTo>
                    <a:pt x="1197" y="430"/>
                  </a:lnTo>
                  <a:lnTo>
                    <a:pt x="1199" y="434"/>
                  </a:lnTo>
                  <a:lnTo>
                    <a:pt x="1201" y="437"/>
                  </a:lnTo>
                  <a:lnTo>
                    <a:pt x="1205" y="441"/>
                  </a:lnTo>
                  <a:lnTo>
                    <a:pt x="1221" y="449"/>
                  </a:lnTo>
                  <a:lnTo>
                    <a:pt x="1226" y="452"/>
                  </a:lnTo>
                  <a:lnTo>
                    <a:pt x="1231" y="457"/>
                  </a:lnTo>
                  <a:lnTo>
                    <a:pt x="1235" y="462"/>
                  </a:lnTo>
                  <a:lnTo>
                    <a:pt x="1239" y="466"/>
                  </a:lnTo>
                  <a:lnTo>
                    <a:pt x="1250" y="474"/>
                  </a:lnTo>
                  <a:lnTo>
                    <a:pt x="1262" y="478"/>
                  </a:lnTo>
                  <a:lnTo>
                    <a:pt x="1276" y="481"/>
                  </a:lnTo>
                  <a:lnTo>
                    <a:pt x="1288" y="487"/>
                  </a:lnTo>
                  <a:lnTo>
                    <a:pt x="1292" y="493"/>
                  </a:lnTo>
                  <a:lnTo>
                    <a:pt x="1293" y="501"/>
                  </a:lnTo>
                  <a:lnTo>
                    <a:pt x="1296" y="507"/>
                  </a:lnTo>
                  <a:lnTo>
                    <a:pt x="1301" y="511"/>
                  </a:lnTo>
                  <a:lnTo>
                    <a:pt x="1307" y="515"/>
                  </a:lnTo>
                  <a:lnTo>
                    <a:pt x="1312" y="521"/>
                  </a:lnTo>
                  <a:lnTo>
                    <a:pt x="1317" y="527"/>
                  </a:lnTo>
                  <a:lnTo>
                    <a:pt x="1322" y="529"/>
                  </a:lnTo>
                  <a:lnTo>
                    <a:pt x="1330" y="528"/>
                  </a:lnTo>
                  <a:lnTo>
                    <a:pt x="1337" y="526"/>
                  </a:lnTo>
                  <a:lnTo>
                    <a:pt x="1344" y="524"/>
                  </a:lnTo>
                  <a:lnTo>
                    <a:pt x="1352" y="527"/>
                  </a:lnTo>
                  <a:lnTo>
                    <a:pt x="1358" y="534"/>
                  </a:lnTo>
                  <a:lnTo>
                    <a:pt x="1359" y="546"/>
                  </a:lnTo>
                  <a:lnTo>
                    <a:pt x="1356" y="556"/>
                  </a:lnTo>
                  <a:lnTo>
                    <a:pt x="1349" y="566"/>
                  </a:lnTo>
                  <a:lnTo>
                    <a:pt x="1342" y="573"/>
                  </a:lnTo>
                  <a:lnTo>
                    <a:pt x="1338" y="584"/>
                  </a:lnTo>
                  <a:lnTo>
                    <a:pt x="1335" y="594"/>
                  </a:lnTo>
                  <a:lnTo>
                    <a:pt x="1335" y="595"/>
                  </a:lnTo>
                  <a:lnTo>
                    <a:pt x="1335" y="598"/>
                  </a:lnTo>
                  <a:lnTo>
                    <a:pt x="1335" y="600"/>
                  </a:lnTo>
                  <a:lnTo>
                    <a:pt x="1333" y="603"/>
                  </a:lnTo>
                  <a:lnTo>
                    <a:pt x="1333" y="604"/>
                  </a:lnTo>
                  <a:lnTo>
                    <a:pt x="1331" y="605"/>
                  </a:lnTo>
                  <a:lnTo>
                    <a:pt x="1330" y="604"/>
                  </a:lnTo>
                  <a:lnTo>
                    <a:pt x="1325" y="603"/>
                  </a:lnTo>
                  <a:lnTo>
                    <a:pt x="1321" y="602"/>
                  </a:lnTo>
                  <a:lnTo>
                    <a:pt x="1318" y="600"/>
                  </a:lnTo>
                  <a:lnTo>
                    <a:pt x="1316" y="600"/>
                  </a:lnTo>
                  <a:lnTo>
                    <a:pt x="1315" y="602"/>
                  </a:lnTo>
                  <a:lnTo>
                    <a:pt x="1313" y="604"/>
                  </a:lnTo>
                  <a:lnTo>
                    <a:pt x="1313" y="607"/>
                  </a:lnTo>
                  <a:lnTo>
                    <a:pt x="1313" y="613"/>
                  </a:lnTo>
                  <a:lnTo>
                    <a:pt x="1315" y="615"/>
                  </a:lnTo>
                  <a:lnTo>
                    <a:pt x="1315" y="618"/>
                  </a:lnTo>
                  <a:lnTo>
                    <a:pt x="1315" y="621"/>
                  </a:lnTo>
                  <a:lnTo>
                    <a:pt x="1315" y="624"/>
                  </a:lnTo>
                  <a:lnTo>
                    <a:pt x="1315" y="626"/>
                  </a:lnTo>
                  <a:lnTo>
                    <a:pt x="1313" y="629"/>
                  </a:lnTo>
                  <a:lnTo>
                    <a:pt x="1312" y="630"/>
                  </a:lnTo>
                  <a:lnTo>
                    <a:pt x="1311" y="630"/>
                  </a:lnTo>
                  <a:lnTo>
                    <a:pt x="1308" y="630"/>
                  </a:lnTo>
                  <a:lnTo>
                    <a:pt x="1305" y="628"/>
                  </a:lnTo>
                  <a:lnTo>
                    <a:pt x="1301" y="625"/>
                  </a:lnTo>
                  <a:lnTo>
                    <a:pt x="1293" y="620"/>
                  </a:lnTo>
                  <a:lnTo>
                    <a:pt x="1285" y="615"/>
                  </a:lnTo>
                  <a:lnTo>
                    <a:pt x="1277" y="609"/>
                  </a:lnTo>
                  <a:lnTo>
                    <a:pt x="1272" y="602"/>
                  </a:lnTo>
                  <a:lnTo>
                    <a:pt x="1272" y="595"/>
                  </a:lnTo>
                  <a:lnTo>
                    <a:pt x="1275" y="589"/>
                  </a:lnTo>
                  <a:lnTo>
                    <a:pt x="1278" y="585"/>
                  </a:lnTo>
                  <a:lnTo>
                    <a:pt x="1283" y="582"/>
                  </a:lnTo>
                  <a:lnTo>
                    <a:pt x="1286" y="578"/>
                  </a:lnTo>
                  <a:lnTo>
                    <a:pt x="1286" y="573"/>
                  </a:lnTo>
                  <a:lnTo>
                    <a:pt x="1282" y="571"/>
                  </a:lnTo>
                  <a:lnTo>
                    <a:pt x="1276" y="572"/>
                  </a:lnTo>
                  <a:lnTo>
                    <a:pt x="1268" y="573"/>
                  </a:lnTo>
                  <a:lnTo>
                    <a:pt x="1260" y="574"/>
                  </a:lnTo>
                  <a:lnTo>
                    <a:pt x="1255" y="573"/>
                  </a:lnTo>
                  <a:lnTo>
                    <a:pt x="1249" y="566"/>
                  </a:lnTo>
                  <a:lnTo>
                    <a:pt x="1241" y="558"/>
                  </a:lnTo>
                  <a:lnTo>
                    <a:pt x="1234" y="552"/>
                  </a:lnTo>
                  <a:lnTo>
                    <a:pt x="1230" y="553"/>
                  </a:lnTo>
                  <a:lnTo>
                    <a:pt x="1229" y="559"/>
                  </a:lnTo>
                  <a:lnTo>
                    <a:pt x="1229" y="567"/>
                  </a:lnTo>
                  <a:lnTo>
                    <a:pt x="1230" y="573"/>
                  </a:lnTo>
                  <a:lnTo>
                    <a:pt x="1229" y="578"/>
                  </a:lnTo>
                  <a:lnTo>
                    <a:pt x="1226" y="580"/>
                  </a:lnTo>
                  <a:lnTo>
                    <a:pt x="1222" y="578"/>
                  </a:lnTo>
                  <a:lnTo>
                    <a:pt x="1217" y="575"/>
                  </a:lnTo>
                  <a:lnTo>
                    <a:pt x="1212" y="572"/>
                  </a:lnTo>
                  <a:lnTo>
                    <a:pt x="1207" y="568"/>
                  </a:lnTo>
                  <a:lnTo>
                    <a:pt x="1202" y="568"/>
                  </a:lnTo>
                  <a:lnTo>
                    <a:pt x="1206" y="578"/>
                  </a:lnTo>
                  <a:lnTo>
                    <a:pt x="1211" y="588"/>
                  </a:lnTo>
                  <a:lnTo>
                    <a:pt x="1219" y="598"/>
                  </a:lnTo>
                  <a:lnTo>
                    <a:pt x="1229" y="604"/>
                  </a:lnTo>
                  <a:lnTo>
                    <a:pt x="1235" y="612"/>
                  </a:lnTo>
                  <a:lnTo>
                    <a:pt x="1240" y="621"/>
                  </a:lnTo>
                  <a:lnTo>
                    <a:pt x="1245" y="630"/>
                  </a:lnTo>
                  <a:lnTo>
                    <a:pt x="1252" y="638"/>
                  </a:lnTo>
                  <a:lnTo>
                    <a:pt x="1256" y="640"/>
                  </a:lnTo>
                  <a:lnTo>
                    <a:pt x="1261" y="643"/>
                  </a:lnTo>
                  <a:lnTo>
                    <a:pt x="1266" y="645"/>
                  </a:lnTo>
                  <a:lnTo>
                    <a:pt x="1270" y="649"/>
                  </a:lnTo>
                  <a:lnTo>
                    <a:pt x="1273" y="653"/>
                  </a:lnTo>
                  <a:lnTo>
                    <a:pt x="1275" y="656"/>
                  </a:lnTo>
                  <a:lnTo>
                    <a:pt x="1276" y="661"/>
                  </a:lnTo>
                  <a:lnTo>
                    <a:pt x="1277" y="666"/>
                  </a:lnTo>
                  <a:lnTo>
                    <a:pt x="1285" y="676"/>
                  </a:lnTo>
                  <a:lnTo>
                    <a:pt x="1292" y="685"/>
                  </a:lnTo>
                  <a:lnTo>
                    <a:pt x="1300" y="694"/>
                  </a:lnTo>
                  <a:lnTo>
                    <a:pt x="1303" y="706"/>
                  </a:lnTo>
                  <a:lnTo>
                    <a:pt x="1302" y="711"/>
                  </a:lnTo>
                  <a:lnTo>
                    <a:pt x="1301" y="716"/>
                  </a:lnTo>
                  <a:lnTo>
                    <a:pt x="1300" y="721"/>
                  </a:lnTo>
                  <a:lnTo>
                    <a:pt x="1301" y="727"/>
                  </a:lnTo>
                  <a:lnTo>
                    <a:pt x="1302" y="733"/>
                  </a:lnTo>
                  <a:lnTo>
                    <a:pt x="1302" y="741"/>
                  </a:lnTo>
                  <a:lnTo>
                    <a:pt x="1298" y="747"/>
                  </a:lnTo>
                  <a:lnTo>
                    <a:pt x="1290" y="750"/>
                  </a:lnTo>
                  <a:lnTo>
                    <a:pt x="1280" y="750"/>
                  </a:lnTo>
                  <a:lnTo>
                    <a:pt x="1270" y="745"/>
                  </a:lnTo>
                  <a:lnTo>
                    <a:pt x="1261" y="740"/>
                  </a:lnTo>
                  <a:lnTo>
                    <a:pt x="1255" y="732"/>
                  </a:lnTo>
                  <a:lnTo>
                    <a:pt x="1251" y="727"/>
                  </a:lnTo>
                  <a:lnTo>
                    <a:pt x="1245" y="720"/>
                  </a:lnTo>
                  <a:lnTo>
                    <a:pt x="1235" y="712"/>
                  </a:lnTo>
                  <a:lnTo>
                    <a:pt x="1225" y="705"/>
                  </a:lnTo>
                  <a:lnTo>
                    <a:pt x="1215" y="699"/>
                  </a:lnTo>
                  <a:lnTo>
                    <a:pt x="1206" y="695"/>
                  </a:lnTo>
                  <a:lnTo>
                    <a:pt x="1200" y="695"/>
                  </a:lnTo>
                  <a:lnTo>
                    <a:pt x="1202" y="707"/>
                  </a:lnTo>
                  <a:lnTo>
                    <a:pt x="1207" y="716"/>
                  </a:lnTo>
                  <a:lnTo>
                    <a:pt x="1215" y="725"/>
                  </a:lnTo>
                  <a:lnTo>
                    <a:pt x="1226" y="732"/>
                  </a:lnTo>
                  <a:lnTo>
                    <a:pt x="1239" y="742"/>
                  </a:lnTo>
                  <a:lnTo>
                    <a:pt x="1250" y="752"/>
                  </a:lnTo>
                  <a:lnTo>
                    <a:pt x="1260" y="766"/>
                  </a:lnTo>
                  <a:lnTo>
                    <a:pt x="1261" y="769"/>
                  </a:lnTo>
                  <a:lnTo>
                    <a:pt x="1261" y="773"/>
                  </a:lnTo>
                  <a:lnTo>
                    <a:pt x="1261" y="777"/>
                  </a:lnTo>
                  <a:lnTo>
                    <a:pt x="1261" y="779"/>
                  </a:lnTo>
                  <a:lnTo>
                    <a:pt x="1259" y="782"/>
                  </a:lnTo>
                  <a:lnTo>
                    <a:pt x="1257" y="784"/>
                  </a:lnTo>
                  <a:lnTo>
                    <a:pt x="1251" y="786"/>
                  </a:lnTo>
                  <a:lnTo>
                    <a:pt x="1244" y="783"/>
                  </a:lnTo>
                  <a:lnTo>
                    <a:pt x="1237" y="779"/>
                  </a:lnTo>
                  <a:lnTo>
                    <a:pt x="1231" y="776"/>
                  </a:lnTo>
                  <a:lnTo>
                    <a:pt x="1222" y="773"/>
                  </a:lnTo>
                  <a:lnTo>
                    <a:pt x="1214" y="769"/>
                  </a:lnTo>
                  <a:lnTo>
                    <a:pt x="1205" y="763"/>
                  </a:lnTo>
                  <a:lnTo>
                    <a:pt x="1189" y="747"/>
                  </a:lnTo>
                  <a:lnTo>
                    <a:pt x="1183" y="742"/>
                  </a:lnTo>
                  <a:lnTo>
                    <a:pt x="1174" y="741"/>
                  </a:lnTo>
                  <a:lnTo>
                    <a:pt x="1166" y="740"/>
                  </a:lnTo>
                  <a:lnTo>
                    <a:pt x="1164" y="737"/>
                  </a:lnTo>
                  <a:lnTo>
                    <a:pt x="1161" y="735"/>
                  </a:lnTo>
                  <a:lnTo>
                    <a:pt x="1159" y="732"/>
                  </a:lnTo>
                  <a:lnTo>
                    <a:pt x="1158" y="730"/>
                  </a:lnTo>
                  <a:lnTo>
                    <a:pt x="1155" y="728"/>
                  </a:lnTo>
                  <a:lnTo>
                    <a:pt x="1153" y="727"/>
                  </a:lnTo>
                  <a:lnTo>
                    <a:pt x="1149" y="727"/>
                  </a:lnTo>
                  <a:lnTo>
                    <a:pt x="1140" y="725"/>
                  </a:lnTo>
                  <a:lnTo>
                    <a:pt x="1135" y="720"/>
                  </a:lnTo>
                  <a:lnTo>
                    <a:pt x="1131" y="712"/>
                  </a:lnTo>
                  <a:lnTo>
                    <a:pt x="1130" y="705"/>
                  </a:lnTo>
                  <a:lnTo>
                    <a:pt x="1130" y="699"/>
                  </a:lnTo>
                  <a:lnTo>
                    <a:pt x="1130" y="695"/>
                  </a:lnTo>
                  <a:lnTo>
                    <a:pt x="1129" y="694"/>
                  </a:lnTo>
                  <a:lnTo>
                    <a:pt x="1126" y="692"/>
                  </a:lnTo>
                  <a:lnTo>
                    <a:pt x="1124" y="692"/>
                  </a:lnTo>
                  <a:lnTo>
                    <a:pt x="1121" y="691"/>
                  </a:lnTo>
                  <a:lnTo>
                    <a:pt x="1119" y="691"/>
                  </a:lnTo>
                  <a:lnTo>
                    <a:pt x="1118" y="690"/>
                  </a:lnTo>
                  <a:lnTo>
                    <a:pt x="1113" y="686"/>
                  </a:lnTo>
                  <a:lnTo>
                    <a:pt x="1109" y="681"/>
                  </a:lnTo>
                  <a:lnTo>
                    <a:pt x="1105" y="675"/>
                  </a:lnTo>
                  <a:lnTo>
                    <a:pt x="1102" y="670"/>
                  </a:lnTo>
                  <a:lnTo>
                    <a:pt x="1099" y="665"/>
                  </a:lnTo>
                  <a:lnTo>
                    <a:pt x="1097" y="661"/>
                  </a:lnTo>
                  <a:lnTo>
                    <a:pt x="1093" y="659"/>
                  </a:lnTo>
                  <a:lnTo>
                    <a:pt x="1088" y="656"/>
                  </a:lnTo>
                  <a:lnTo>
                    <a:pt x="1084" y="654"/>
                  </a:lnTo>
                  <a:lnTo>
                    <a:pt x="1080" y="651"/>
                  </a:lnTo>
                  <a:lnTo>
                    <a:pt x="1078" y="650"/>
                  </a:lnTo>
                  <a:lnTo>
                    <a:pt x="1075" y="650"/>
                  </a:lnTo>
                  <a:lnTo>
                    <a:pt x="1074" y="650"/>
                  </a:lnTo>
                  <a:lnTo>
                    <a:pt x="1072" y="651"/>
                  </a:lnTo>
                  <a:lnTo>
                    <a:pt x="1068" y="654"/>
                  </a:lnTo>
                  <a:lnTo>
                    <a:pt x="1063" y="654"/>
                  </a:lnTo>
                  <a:lnTo>
                    <a:pt x="1057" y="651"/>
                  </a:lnTo>
                  <a:lnTo>
                    <a:pt x="1050" y="649"/>
                  </a:lnTo>
                  <a:lnTo>
                    <a:pt x="1044" y="645"/>
                  </a:lnTo>
                  <a:lnTo>
                    <a:pt x="1039" y="645"/>
                  </a:lnTo>
                  <a:lnTo>
                    <a:pt x="1037" y="649"/>
                  </a:lnTo>
                  <a:lnTo>
                    <a:pt x="1036" y="651"/>
                  </a:lnTo>
                  <a:lnTo>
                    <a:pt x="1036" y="654"/>
                  </a:lnTo>
                  <a:lnTo>
                    <a:pt x="1036" y="656"/>
                  </a:lnTo>
                  <a:lnTo>
                    <a:pt x="1036" y="658"/>
                  </a:lnTo>
                  <a:lnTo>
                    <a:pt x="1034" y="659"/>
                  </a:lnTo>
                  <a:lnTo>
                    <a:pt x="1032" y="659"/>
                  </a:lnTo>
                  <a:lnTo>
                    <a:pt x="1029" y="660"/>
                  </a:lnTo>
                  <a:lnTo>
                    <a:pt x="1027" y="660"/>
                  </a:lnTo>
                  <a:lnTo>
                    <a:pt x="1024" y="660"/>
                  </a:lnTo>
                  <a:lnTo>
                    <a:pt x="1022" y="660"/>
                  </a:lnTo>
                  <a:lnTo>
                    <a:pt x="1019" y="660"/>
                  </a:lnTo>
                  <a:lnTo>
                    <a:pt x="1017" y="661"/>
                  </a:lnTo>
                  <a:lnTo>
                    <a:pt x="1013" y="664"/>
                  </a:lnTo>
                  <a:lnTo>
                    <a:pt x="1007" y="666"/>
                  </a:lnTo>
                  <a:lnTo>
                    <a:pt x="998" y="664"/>
                  </a:lnTo>
                  <a:lnTo>
                    <a:pt x="989" y="660"/>
                  </a:lnTo>
                  <a:lnTo>
                    <a:pt x="982" y="654"/>
                  </a:lnTo>
                  <a:lnTo>
                    <a:pt x="977" y="649"/>
                  </a:lnTo>
                  <a:lnTo>
                    <a:pt x="977" y="638"/>
                  </a:lnTo>
                  <a:lnTo>
                    <a:pt x="981" y="628"/>
                  </a:lnTo>
                  <a:lnTo>
                    <a:pt x="984" y="618"/>
                  </a:lnTo>
                  <a:lnTo>
                    <a:pt x="988" y="607"/>
                  </a:lnTo>
                  <a:lnTo>
                    <a:pt x="992" y="600"/>
                  </a:lnTo>
                  <a:lnTo>
                    <a:pt x="998" y="599"/>
                  </a:lnTo>
                  <a:lnTo>
                    <a:pt x="1006" y="599"/>
                  </a:lnTo>
                  <a:lnTo>
                    <a:pt x="1013" y="602"/>
                  </a:lnTo>
                  <a:lnTo>
                    <a:pt x="1022" y="604"/>
                  </a:lnTo>
                  <a:lnTo>
                    <a:pt x="1033" y="605"/>
                  </a:lnTo>
                  <a:lnTo>
                    <a:pt x="1047" y="605"/>
                  </a:lnTo>
                  <a:lnTo>
                    <a:pt x="1062" y="604"/>
                  </a:lnTo>
                  <a:lnTo>
                    <a:pt x="1073" y="599"/>
                  </a:lnTo>
                  <a:lnTo>
                    <a:pt x="1075" y="598"/>
                  </a:lnTo>
                  <a:lnTo>
                    <a:pt x="1078" y="595"/>
                  </a:lnTo>
                  <a:lnTo>
                    <a:pt x="1078" y="593"/>
                  </a:lnTo>
                  <a:lnTo>
                    <a:pt x="1078" y="589"/>
                  </a:lnTo>
                  <a:lnTo>
                    <a:pt x="1078" y="587"/>
                  </a:lnTo>
                  <a:lnTo>
                    <a:pt x="1078" y="582"/>
                  </a:lnTo>
                  <a:lnTo>
                    <a:pt x="1077" y="579"/>
                  </a:lnTo>
                  <a:lnTo>
                    <a:pt x="1074" y="575"/>
                  </a:lnTo>
                  <a:lnTo>
                    <a:pt x="1072" y="573"/>
                  </a:lnTo>
                  <a:lnTo>
                    <a:pt x="1068" y="571"/>
                  </a:lnTo>
                  <a:lnTo>
                    <a:pt x="1065" y="566"/>
                  </a:lnTo>
                  <a:lnTo>
                    <a:pt x="1067" y="559"/>
                  </a:lnTo>
                  <a:lnTo>
                    <a:pt x="1072" y="554"/>
                  </a:lnTo>
                  <a:lnTo>
                    <a:pt x="1077" y="548"/>
                  </a:lnTo>
                  <a:lnTo>
                    <a:pt x="1082" y="544"/>
                  </a:lnTo>
                  <a:lnTo>
                    <a:pt x="1087" y="541"/>
                  </a:lnTo>
                  <a:lnTo>
                    <a:pt x="1094" y="541"/>
                  </a:lnTo>
                  <a:lnTo>
                    <a:pt x="1100" y="542"/>
                  </a:lnTo>
                  <a:lnTo>
                    <a:pt x="1107" y="542"/>
                  </a:lnTo>
                  <a:lnTo>
                    <a:pt x="1114" y="542"/>
                  </a:lnTo>
                  <a:lnTo>
                    <a:pt x="1121" y="543"/>
                  </a:lnTo>
                  <a:lnTo>
                    <a:pt x="1128" y="547"/>
                  </a:lnTo>
                  <a:lnTo>
                    <a:pt x="1130" y="552"/>
                  </a:lnTo>
                  <a:lnTo>
                    <a:pt x="1133" y="561"/>
                  </a:lnTo>
                  <a:lnTo>
                    <a:pt x="1136" y="568"/>
                  </a:lnTo>
                  <a:lnTo>
                    <a:pt x="1141" y="574"/>
                  </a:lnTo>
                  <a:lnTo>
                    <a:pt x="1145" y="575"/>
                  </a:lnTo>
                  <a:lnTo>
                    <a:pt x="1153" y="573"/>
                  </a:lnTo>
                  <a:lnTo>
                    <a:pt x="1160" y="568"/>
                  </a:lnTo>
                  <a:lnTo>
                    <a:pt x="1169" y="563"/>
                  </a:lnTo>
                  <a:lnTo>
                    <a:pt x="1175" y="557"/>
                  </a:lnTo>
                  <a:lnTo>
                    <a:pt x="1176" y="549"/>
                  </a:lnTo>
                  <a:lnTo>
                    <a:pt x="1175" y="547"/>
                  </a:lnTo>
                  <a:lnTo>
                    <a:pt x="1171" y="544"/>
                  </a:lnTo>
                  <a:lnTo>
                    <a:pt x="1169" y="542"/>
                  </a:lnTo>
                  <a:lnTo>
                    <a:pt x="1166" y="538"/>
                  </a:lnTo>
                  <a:lnTo>
                    <a:pt x="1164" y="534"/>
                  </a:lnTo>
                  <a:lnTo>
                    <a:pt x="1163" y="532"/>
                  </a:lnTo>
                  <a:lnTo>
                    <a:pt x="1161" y="531"/>
                  </a:lnTo>
                  <a:lnTo>
                    <a:pt x="1159" y="528"/>
                  </a:lnTo>
                  <a:lnTo>
                    <a:pt x="1158" y="526"/>
                  </a:lnTo>
                  <a:lnTo>
                    <a:pt x="1154" y="524"/>
                  </a:lnTo>
                  <a:lnTo>
                    <a:pt x="1151" y="523"/>
                  </a:lnTo>
                  <a:lnTo>
                    <a:pt x="1148" y="523"/>
                  </a:lnTo>
                  <a:lnTo>
                    <a:pt x="1144" y="522"/>
                  </a:lnTo>
                  <a:lnTo>
                    <a:pt x="1141" y="522"/>
                  </a:lnTo>
                  <a:lnTo>
                    <a:pt x="1138" y="523"/>
                  </a:lnTo>
                  <a:lnTo>
                    <a:pt x="1135" y="524"/>
                  </a:lnTo>
                  <a:lnTo>
                    <a:pt x="1133" y="527"/>
                  </a:lnTo>
                  <a:lnTo>
                    <a:pt x="1130" y="529"/>
                  </a:lnTo>
                  <a:lnTo>
                    <a:pt x="1129" y="532"/>
                  </a:lnTo>
                  <a:lnTo>
                    <a:pt x="1128" y="533"/>
                  </a:lnTo>
                  <a:lnTo>
                    <a:pt x="1126" y="536"/>
                  </a:lnTo>
                  <a:lnTo>
                    <a:pt x="1123" y="537"/>
                  </a:lnTo>
                  <a:lnTo>
                    <a:pt x="1118" y="537"/>
                  </a:lnTo>
                  <a:lnTo>
                    <a:pt x="1110" y="538"/>
                  </a:lnTo>
                  <a:lnTo>
                    <a:pt x="1104" y="538"/>
                  </a:lnTo>
                  <a:lnTo>
                    <a:pt x="1098" y="537"/>
                  </a:lnTo>
                  <a:lnTo>
                    <a:pt x="1094" y="534"/>
                  </a:lnTo>
                  <a:lnTo>
                    <a:pt x="1094" y="526"/>
                  </a:lnTo>
                  <a:lnTo>
                    <a:pt x="1098" y="517"/>
                  </a:lnTo>
                  <a:lnTo>
                    <a:pt x="1102" y="508"/>
                  </a:lnTo>
                  <a:lnTo>
                    <a:pt x="1103" y="497"/>
                  </a:lnTo>
                  <a:lnTo>
                    <a:pt x="1102" y="486"/>
                  </a:lnTo>
                  <a:lnTo>
                    <a:pt x="1099" y="475"/>
                  </a:lnTo>
                  <a:lnTo>
                    <a:pt x="1097" y="470"/>
                  </a:lnTo>
                  <a:lnTo>
                    <a:pt x="1094" y="466"/>
                  </a:lnTo>
                  <a:lnTo>
                    <a:pt x="1090" y="462"/>
                  </a:lnTo>
                  <a:lnTo>
                    <a:pt x="1087" y="460"/>
                  </a:lnTo>
                  <a:lnTo>
                    <a:pt x="1084" y="456"/>
                  </a:lnTo>
                  <a:lnTo>
                    <a:pt x="1080" y="452"/>
                  </a:lnTo>
                  <a:lnTo>
                    <a:pt x="1077" y="449"/>
                  </a:lnTo>
                  <a:lnTo>
                    <a:pt x="1073" y="445"/>
                  </a:lnTo>
                  <a:lnTo>
                    <a:pt x="1069" y="442"/>
                  </a:lnTo>
                  <a:lnTo>
                    <a:pt x="1065" y="437"/>
                  </a:lnTo>
                  <a:lnTo>
                    <a:pt x="1062" y="432"/>
                  </a:lnTo>
                  <a:lnTo>
                    <a:pt x="1057" y="425"/>
                  </a:lnTo>
                  <a:lnTo>
                    <a:pt x="1049" y="420"/>
                  </a:lnTo>
                  <a:lnTo>
                    <a:pt x="1042" y="420"/>
                  </a:lnTo>
                  <a:lnTo>
                    <a:pt x="1039" y="421"/>
                  </a:lnTo>
                  <a:lnTo>
                    <a:pt x="1036" y="423"/>
                  </a:lnTo>
                  <a:lnTo>
                    <a:pt x="1033" y="424"/>
                  </a:lnTo>
                  <a:lnTo>
                    <a:pt x="1031" y="425"/>
                  </a:lnTo>
                  <a:lnTo>
                    <a:pt x="1028" y="426"/>
                  </a:lnTo>
                  <a:lnTo>
                    <a:pt x="1024" y="425"/>
                  </a:lnTo>
                  <a:lnTo>
                    <a:pt x="1021" y="425"/>
                  </a:lnTo>
                  <a:lnTo>
                    <a:pt x="1018" y="424"/>
                  </a:lnTo>
                  <a:lnTo>
                    <a:pt x="1014" y="423"/>
                  </a:lnTo>
                  <a:lnTo>
                    <a:pt x="1012" y="420"/>
                  </a:lnTo>
                  <a:lnTo>
                    <a:pt x="1011" y="419"/>
                  </a:lnTo>
                  <a:lnTo>
                    <a:pt x="1009" y="416"/>
                  </a:lnTo>
                  <a:lnTo>
                    <a:pt x="1011" y="414"/>
                  </a:lnTo>
                  <a:lnTo>
                    <a:pt x="1013" y="411"/>
                  </a:lnTo>
                  <a:lnTo>
                    <a:pt x="1016" y="411"/>
                  </a:lnTo>
                  <a:lnTo>
                    <a:pt x="1018" y="410"/>
                  </a:lnTo>
                  <a:lnTo>
                    <a:pt x="1021" y="410"/>
                  </a:lnTo>
                  <a:lnTo>
                    <a:pt x="1023" y="410"/>
                  </a:lnTo>
                  <a:lnTo>
                    <a:pt x="1026" y="409"/>
                  </a:lnTo>
                  <a:lnTo>
                    <a:pt x="1027" y="406"/>
                  </a:lnTo>
                  <a:lnTo>
                    <a:pt x="1028" y="405"/>
                  </a:lnTo>
                  <a:lnTo>
                    <a:pt x="1027" y="401"/>
                  </a:lnTo>
                  <a:lnTo>
                    <a:pt x="1027" y="399"/>
                  </a:lnTo>
                  <a:lnTo>
                    <a:pt x="1024" y="396"/>
                  </a:lnTo>
                  <a:lnTo>
                    <a:pt x="1022" y="394"/>
                  </a:lnTo>
                  <a:lnTo>
                    <a:pt x="1018" y="393"/>
                  </a:lnTo>
                  <a:lnTo>
                    <a:pt x="1016" y="391"/>
                  </a:lnTo>
                  <a:lnTo>
                    <a:pt x="1014" y="391"/>
                  </a:lnTo>
                  <a:lnTo>
                    <a:pt x="1012" y="393"/>
                  </a:lnTo>
                  <a:lnTo>
                    <a:pt x="1009" y="394"/>
                  </a:lnTo>
                  <a:lnTo>
                    <a:pt x="1008" y="395"/>
                  </a:lnTo>
                  <a:lnTo>
                    <a:pt x="1006" y="396"/>
                  </a:lnTo>
                  <a:lnTo>
                    <a:pt x="1004" y="396"/>
                  </a:lnTo>
                  <a:lnTo>
                    <a:pt x="1002" y="395"/>
                  </a:lnTo>
                  <a:lnTo>
                    <a:pt x="999" y="393"/>
                  </a:lnTo>
                  <a:lnTo>
                    <a:pt x="997" y="391"/>
                  </a:lnTo>
                  <a:lnTo>
                    <a:pt x="996" y="389"/>
                  </a:lnTo>
                  <a:lnTo>
                    <a:pt x="996" y="386"/>
                  </a:lnTo>
                  <a:lnTo>
                    <a:pt x="996" y="384"/>
                  </a:lnTo>
                  <a:lnTo>
                    <a:pt x="998" y="383"/>
                  </a:lnTo>
                  <a:lnTo>
                    <a:pt x="999" y="380"/>
                  </a:lnTo>
                  <a:lnTo>
                    <a:pt x="1002" y="378"/>
                  </a:lnTo>
                  <a:lnTo>
                    <a:pt x="1003" y="376"/>
                  </a:lnTo>
                  <a:lnTo>
                    <a:pt x="1003" y="374"/>
                  </a:lnTo>
                  <a:lnTo>
                    <a:pt x="1003" y="373"/>
                  </a:lnTo>
                  <a:lnTo>
                    <a:pt x="1002" y="372"/>
                  </a:lnTo>
                  <a:lnTo>
                    <a:pt x="999" y="372"/>
                  </a:lnTo>
                  <a:lnTo>
                    <a:pt x="997" y="372"/>
                  </a:lnTo>
                  <a:lnTo>
                    <a:pt x="994" y="372"/>
                  </a:lnTo>
                  <a:lnTo>
                    <a:pt x="993" y="370"/>
                  </a:lnTo>
                  <a:lnTo>
                    <a:pt x="989" y="370"/>
                  </a:lnTo>
                  <a:lnTo>
                    <a:pt x="987" y="369"/>
                  </a:lnTo>
                  <a:lnTo>
                    <a:pt x="984" y="368"/>
                  </a:lnTo>
                  <a:lnTo>
                    <a:pt x="983" y="368"/>
                  </a:lnTo>
                  <a:lnTo>
                    <a:pt x="979" y="365"/>
                  </a:lnTo>
                  <a:lnTo>
                    <a:pt x="978" y="363"/>
                  </a:lnTo>
                  <a:lnTo>
                    <a:pt x="978" y="359"/>
                  </a:lnTo>
                  <a:lnTo>
                    <a:pt x="979" y="357"/>
                  </a:lnTo>
                  <a:lnTo>
                    <a:pt x="979" y="353"/>
                  </a:lnTo>
                  <a:lnTo>
                    <a:pt x="981" y="349"/>
                  </a:lnTo>
                  <a:lnTo>
                    <a:pt x="979" y="347"/>
                  </a:lnTo>
                  <a:lnTo>
                    <a:pt x="978" y="343"/>
                  </a:lnTo>
                  <a:lnTo>
                    <a:pt x="977" y="339"/>
                  </a:lnTo>
                  <a:lnTo>
                    <a:pt x="976" y="335"/>
                  </a:lnTo>
                  <a:lnTo>
                    <a:pt x="973" y="333"/>
                  </a:lnTo>
                  <a:lnTo>
                    <a:pt x="972" y="332"/>
                  </a:lnTo>
                  <a:lnTo>
                    <a:pt x="967" y="326"/>
                  </a:lnTo>
                  <a:lnTo>
                    <a:pt x="958" y="323"/>
                  </a:lnTo>
                  <a:lnTo>
                    <a:pt x="950" y="323"/>
                  </a:lnTo>
                  <a:lnTo>
                    <a:pt x="941" y="326"/>
                  </a:lnTo>
                  <a:lnTo>
                    <a:pt x="942" y="328"/>
                  </a:lnTo>
                  <a:lnTo>
                    <a:pt x="943" y="329"/>
                  </a:lnTo>
                  <a:lnTo>
                    <a:pt x="946" y="332"/>
                  </a:lnTo>
                  <a:lnTo>
                    <a:pt x="948" y="334"/>
                  </a:lnTo>
                  <a:lnTo>
                    <a:pt x="951" y="338"/>
                  </a:lnTo>
                  <a:lnTo>
                    <a:pt x="953" y="340"/>
                  </a:lnTo>
                  <a:lnTo>
                    <a:pt x="956" y="343"/>
                  </a:lnTo>
                  <a:lnTo>
                    <a:pt x="958" y="344"/>
                  </a:lnTo>
                  <a:lnTo>
                    <a:pt x="960" y="344"/>
                  </a:lnTo>
                  <a:lnTo>
                    <a:pt x="961" y="348"/>
                  </a:lnTo>
                  <a:lnTo>
                    <a:pt x="962" y="350"/>
                  </a:lnTo>
                  <a:lnTo>
                    <a:pt x="961" y="353"/>
                  </a:lnTo>
                  <a:lnTo>
                    <a:pt x="960" y="355"/>
                  </a:lnTo>
                  <a:lnTo>
                    <a:pt x="957" y="357"/>
                  </a:lnTo>
                  <a:lnTo>
                    <a:pt x="955" y="358"/>
                  </a:lnTo>
                  <a:lnTo>
                    <a:pt x="951" y="359"/>
                  </a:lnTo>
                  <a:lnTo>
                    <a:pt x="948" y="359"/>
                  </a:lnTo>
                  <a:lnTo>
                    <a:pt x="945" y="360"/>
                  </a:lnTo>
                  <a:lnTo>
                    <a:pt x="941" y="360"/>
                  </a:lnTo>
                  <a:lnTo>
                    <a:pt x="926" y="355"/>
                  </a:lnTo>
                  <a:lnTo>
                    <a:pt x="910" y="352"/>
                  </a:lnTo>
                  <a:lnTo>
                    <a:pt x="903" y="355"/>
                  </a:lnTo>
                  <a:lnTo>
                    <a:pt x="897" y="358"/>
                  </a:lnTo>
                  <a:lnTo>
                    <a:pt x="890" y="360"/>
                  </a:lnTo>
                  <a:lnTo>
                    <a:pt x="872" y="359"/>
                  </a:lnTo>
                  <a:lnTo>
                    <a:pt x="854" y="358"/>
                  </a:lnTo>
                  <a:lnTo>
                    <a:pt x="827" y="358"/>
                  </a:lnTo>
                  <a:lnTo>
                    <a:pt x="815" y="357"/>
                  </a:lnTo>
                  <a:lnTo>
                    <a:pt x="805" y="353"/>
                  </a:lnTo>
                  <a:lnTo>
                    <a:pt x="794" y="349"/>
                  </a:lnTo>
                  <a:lnTo>
                    <a:pt x="784" y="347"/>
                  </a:lnTo>
                  <a:lnTo>
                    <a:pt x="773" y="347"/>
                  </a:lnTo>
                  <a:lnTo>
                    <a:pt x="764" y="345"/>
                  </a:lnTo>
                  <a:lnTo>
                    <a:pt x="755" y="342"/>
                  </a:lnTo>
                  <a:lnTo>
                    <a:pt x="744" y="333"/>
                  </a:lnTo>
                  <a:lnTo>
                    <a:pt x="734" y="323"/>
                  </a:lnTo>
                  <a:lnTo>
                    <a:pt x="732" y="322"/>
                  </a:lnTo>
                  <a:lnTo>
                    <a:pt x="729" y="319"/>
                  </a:lnTo>
                  <a:lnTo>
                    <a:pt x="727" y="318"/>
                  </a:lnTo>
                  <a:lnTo>
                    <a:pt x="723" y="316"/>
                  </a:lnTo>
                  <a:lnTo>
                    <a:pt x="720" y="313"/>
                  </a:lnTo>
                  <a:lnTo>
                    <a:pt x="719" y="311"/>
                  </a:lnTo>
                  <a:lnTo>
                    <a:pt x="719" y="308"/>
                  </a:lnTo>
                  <a:lnTo>
                    <a:pt x="719" y="304"/>
                  </a:lnTo>
                  <a:lnTo>
                    <a:pt x="719" y="301"/>
                  </a:lnTo>
                  <a:lnTo>
                    <a:pt x="722" y="299"/>
                  </a:lnTo>
                  <a:lnTo>
                    <a:pt x="723" y="297"/>
                  </a:lnTo>
                  <a:lnTo>
                    <a:pt x="725" y="297"/>
                  </a:lnTo>
                  <a:lnTo>
                    <a:pt x="729" y="297"/>
                  </a:lnTo>
                  <a:lnTo>
                    <a:pt x="734" y="298"/>
                  </a:lnTo>
                  <a:lnTo>
                    <a:pt x="742" y="301"/>
                  </a:lnTo>
                  <a:lnTo>
                    <a:pt x="748" y="303"/>
                  </a:lnTo>
                  <a:lnTo>
                    <a:pt x="755" y="303"/>
                  </a:lnTo>
                  <a:lnTo>
                    <a:pt x="756" y="302"/>
                  </a:lnTo>
                  <a:lnTo>
                    <a:pt x="756" y="302"/>
                  </a:lnTo>
                  <a:lnTo>
                    <a:pt x="755" y="301"/>
                  </a:lnTo>
                  <a:lnTo>
                    <a:pt x="754" y="298"/>
                  </a:lnTo>
                  <a:lnTo>
                    <a:pt x="753" y="297"/>
                  </a:lnTo>
                  <a:lnTo>
                    <a:pt x="750" y="294"/>
                  </a:lnTo>
                  <a:lnTo>
                    <a:pt x="749" y="293"/>
                  </a:lnTo>
                  <a:lnTo>
                    <a:pt x="748" y="292"/>
                  </a:lnTo>
                  <a:lnTo>
                    <a:pt x="737" y="289"/>
                  </a:lnTo>
                  <a:lnTo>
                    <a:pt x="724" y="287"/>
                  </a:lnTo>
                  <a:lnTo>
                    <a:pt x="714" y="283"/>
                  </a:lnTo>
                  <a:lnTo>
                    <a:pt x="705" y="277"/>
                  </a:lnTo>
                  <a:lnTo>
                    <a:pt x="704" y="270"/>
                  </a:lnTo>
                  <a:lnTo>
                    <a:pt x="705" y="262"/>
                  </a:lnTo>
                  <a:lnTo>
                    <a:pt x="705" y="253"/>
                  </a:lnTo>
                  <a:lnTo>
                    <a:pt x="705" y="232"/>
                  </a:lnTo>
                  <a:lnTo>
                    <a:pt x="710" y="215"/>
                  </a:lnTo>
                  <a:lnTo>
                    <a:pt x="718" y="199"/>
                  </a:lnTo>
                  <a:lnTo>
                    <a:pt x="727" y="182"/>
                  </a:lnTo>
                  <a:lnTo>
                    <a:pt x="730" y="179"/>
                  </a:lnTo>
                  <a:lnTo>
                    <a:pt x="733" y="174"/>
                  </a:lnTo>
                  <a:lnTo>
                    <a:pt x="737" y="169"/>
                  </a:lnTo>
                  <a:lnTo>
                    <a:pt x="739" y="165"/>
                  </a:lnTo>
                  <a:lnTo>
                    <a:pt x="750" y="160"/>
                  </a:lnTo>
                  <a:lnTo>
                    <a:pt x="760" y="154"/>
                  </a:lnTo>
                  <a:lnTo>
                    <a:pt x="775" y="145"/>
                  </a:lnTo>
                  <a:lnTo>
                    <a:pt x="791" y="140"/>
                  </a:lnTo>
                  <a:lnTo>
                    <a:pt x="809" y="139"/>
                  </a:lnTo>
                  <a:close/>
                  <a:moveTo>
                    <a:pt x="641" y="130"/>
                  </a:moveTo>
                  <a:lnTo>
                    <a:pt x="653" y="133"/>
                  </a:lnTo>
                  <a:lnTo>
                    <a:pt x="658" y="133"/>
                  </a:lnTo>
                  <a:lnTo>
                    <a:pt x="661" y="134"/>
                  </a:lnTo>
                  <a:lnTo>
                    <a:pt x="664" y="134"/>
                  </a:lnTo>
                  <a:lnTo>
                    <a:pt x="668" y="135"/>
                  </a:lnTo>
                  <a:lnTo>
                    <a:pt x="672" y="135"/>
                  </a:lnTo>
                  <a:lnTo>
                    <a:pt x="690" y="135"/>
                  </a:lnTo>
                  <a:lnTo>
                    <a:pt x="698" y="134"/>
                  </a:lnTo>
                  <a:lnTo>
                    <a:pt x="705" y="135"/>
                  </a:lnTo>
                  <a:lnTo>
                    <a:pt x="712" y="138"/>
                  </a:lnTo>
                  <a:lnTo>
                    <a:pt x="714" y="143"/>
                  </a:lnTo>
                  <a:lnTo>
                    <a:pt x="712" y="150"/>
                  </a:lnTo>
                  <a:lnTo>
                    <a:pt x="703" y="155"/>
                  </a:lnTo>
                  <a:lnTo>
                    <a:pt x="693" y="158"/>
                  </a:lnTo>
                  <a:lnTo>
                    <a:pt x="690" y="159"/>
                  </a:lnTo>
                  <a:lnTo>
                    <a:pt x="688" y="160"/>
                  </a:lnTo>
                  <a:lnTo>
                    <a:pt x="688" y="161"/>
                  </a:lnTo>
                  <a:lnTo>
                    <a:pt x="688" y="163"/>
                  </a:lnTo>
                  <a:lnTo>
                    <a:pt x="688" y="164"/>
                  </a:lnTo>
                  <a:lnTo>
                    <a:pt x="688" y="165"/>
                  </a:lnTo>
                  <a:lnTo>
                    <a:pt x="687" y="169"/>
                  </a:lnTo>
                  <a:lnTo>
                    <a:pt x="685" y="171"/>
                  </a:lnTo>
                  <a:lnTo>
                    <a:pt x="684" y="173"/>
                  </a:lnTo>
                  <a:lnTo>
                    <a:pt x="683" y="175"/>
                  </a:lnTo>
                  <a:lnTo>
                    <a:pt x="683" y="179"/>
                  </a:lnTo>
                  <a:lnTo>
                    <a:pt x="678" y="181"/>
                  </a:lnTo>
                  <a:lnTo>
                    <a:pt x="674" y="185"/>
                  </a:lnTo>
                  <a:lnTo>
                    <a:pt x="672" y="187"/>
                  </a:lnTo>
                  <a:lnTo>
                    <a:pt x="669" y="191"/>
                  </a:lnTo>
                  <a:lnTo>
                    <a:pt x="668" y="195"/>
                  </a:lnTo>
                  <a:lnTo>
                    <a:pt x="667" y="199"/>
                  </a:lnTo>
                  <a:lnTo>
                    <a:pt x="666" y="201"/>
                  </a:lnTo>
                  <a:lnTo>
                    <a:pt x="664" y="204"/>
                  </a:lnTo>
                  <a:lnTo>
                    <a:pt x="658" y="209"/>
                  </a:lnTo>
                  <a:lnTo>
                    <a:pt x="652" y="209"/>
                  </a:lnTo>
                  <a:lnTo>
                    <a:pt x="644" y="206"/>
                  </a:lnTo>
                  <a:lnTo>
                    <a:pt x="637" y="202"/>
                  </a:lnTo>
                  <a:lnTo>
                    <a:pt x="629" y="201"/>
                  </a:lnTo>
                  <a:lnTo>
                    <a:pt x="627" y="201"/>
                  </a:lnTo>
                  <a:lnTo>
                    <a:pt x="626" y="202"/>
                  </a:lnTo>
                  <a:lnTo>
                    <a:pt x="624" y="204"/>
                  </a:lnTo>
                  <a:lnTo>
                    <a:pt x="626" y="205"/>
                  </a:lnTo>
                  <a:lnTo>
                    <a:pt x="627" y="206"/>
                  </a:lnTo>
                  <a:lnTo>
                    <a:pt x="628" y="207"/>
                  </a:lnTo>
                  <a:lnTo>
                    <a:pt x="629" y="209"/>
                  </a:lnTo>
                  <a:lnTo>
                    <a:pt x="631" y="210"/>
                  </a:lnTo>
                  <a:lnTo>
                    <a:pt x="632" y="211"/>
                  </a:lnTo>
                  <a:lnTo>
                    <a:pt x="634" y="216"/>
                  </a:lnTo>
                  <a:lnTo>
                    <a:pt x="634" y="222"/>
                  </a:lnTo>
                  <a:lnTo>
                    <a:pt x="632" y="229"/>
                  </a:lnTo>
                  <a:lnTo>
                    <a:pt x="627" y="233"/>
                  </a:lnTo>
                  <a:lnTo>
                    <a:pt x="622" y="238"/>
                  </a:lnTo>
                  <a:lnTo>
                    <a:pt x="614" y="243"/>
                  </a:lnTo>
                  <a:lnTo>
                    <a:pt x="607" y="247"/>
                  </a:lnTo>
                  <a:lnTo>
                    <a:pt x="601" y="250"/>
                  </a:lnTo>
                  <a:lnTo>
                    <a:pt x="593" y="247"/>
                  </a:lnTo>
                  <a:lnTo>
                    <a:pt x="590" y="241"/>
                  </a:lnTo>
                  <a:lnTo>
                    <a:pt x="587" y="235"/>
                  </a:lnTo>
                  <a:lnTo>
                    <a:pt x="585" y="229"/>
                  </a:lnTo>
                  <a:lnTo>
                    <a:pt x="583" y="216"/>
                  </a:lnTo>
                  <a:lnTo>
                    <a:pt x="586" y="204"/>
                  </a:lnTo>
                  <a:lnTo>
                    <a:pt x="587" y="191"/>
                  </a:lnTo>
                  <a:lnTo>
                    <a:pt x="588" y="184"/>
                  </a:lnTo>
                  <a:lnTo>
                    <a:pt x="591" y="176"/>
                  </a:lnTo>
                  <a:lnTo>
                    <a:pt x="596" y="170"/>
                  </a:lnTo>
                  <a:lnTo>
                    <a:pt x="603" y="165"/>
                  </a:lnTo>
                  <a:lnTo>
                    <a:pt x="606" y="165"/>
                  </a:lnTo>
                  <a:lnTo>
                    <a:pt x="607" y="163"/>
                  </a:lnTo>
                  <a:lnTo>
                    <a:pt x="607" y="161"/>
                  </a:lnTo>
                  <a:lnTo>
                    <a:pt x="607" y="159"/>
                  </a:lnTo>
                  <a:lnTo>
                    <a:pt x="605" y="156"/>
                  </a:lnTo>
                  <a:lnTo>
                    <a:pt x="603" y="155"/>
                  </a:lnTo>
                  <a:lnTo>
                    <a:pt x="602" y="153"/>
                  </a:lnTo>
                  <a:lnTo>
                    <a:pt x="601" y="150"/>
                  </a:lnTo>
                  <a:lnTo>
                    <a:pt x="600" y="149"/>
                  </a:lnTo>
                  <a:lnTo>
                    <a:pt x="600" y="146"/>
                  </a:lnTo>
                  <a:lnTo>
                    <a:pt x="601" y="144"/>
                  </a:lnTo>
                  <a:lnTo>
                    <a:pt x="603" y="143"/>
                  </a:lnTo>
                  <a:lnTo>
                    <a:pt x="607" y="140"/>
                  </a:lnTo>
                  <a:lnTo>
                    <a:pt x="609" y="139"/>
                  </a:lnTo>
                  <a:lnTo>
                    <a:pt x="613" y="138"/>
                  </a:lnTo>
                  <a:lnTo>
                    <a:pt x="627" y="133"/>
                  </a:lnTo>
                  <a:lnTo>
                    <a:pt x="641" y="130"/>
                  </a:lnTo>
                  <a:close/>
                  <a:moveTo>
                    <a:pt x="2471" y="129"/>
                  </a:moveTo>
                  <a:lnTo>
                    <a:pt x="2472" y="130"/>
                  </a:lnTo>
                  <a:lnTo>
                    <a:pt x="2476" y="132"/>
                  </a:lnTo>
                  <a:lnTo>
                    <a:pt x="2478" y="133"/>
                  </a:lnTo>
                  <a:lnTo>
                    <a:pt x="2481" y="133"/>
                  </a:lnTo>
                  <a:lnTo>
                    <a:pt x="2481" y="139"/>
                  </a:lnTo>
                  <a:lnTo>
                    <a:pt x="2478" y="138"/>
                  </a:lnTo>
                  <a:lnTo>
                    <a:pt x="2476" y="136"/>
                  </a:lnTo>
                  <a:lnTo>
                    <a:pt x="2472" y="133"/>
                  </a:lnTo>
                  <a:lnTo>
                    <a:pt x="2471" y="132"/>
                  </a:lnTo>
                  <a:lnTo>
                    <a:pt x="2471" y="130"/>
                  </a:lnTo>
                  <a:lnTo>
                    <a:pt x="2471" y="129"/>
                  </a:lnTo>
                  <a:lnTo>
                    <a:pt x="2471" y="129"/>
                  </a:lnTo>
                  <a:close/>
                  <a:moveTo>
                    <a:pt x="2626" y="108"/>
                  </a:moveTo>
                  <a:lnTo>
                    <a:pt x="2628" y="108"/>
                  </a:lnTo>
                  <a:lnTo>
                    <a:pt x="2629" y="109"/>
                  </a:lnTo>
                  <a:lnTo>
                    <a:pt x="2630" y="110"/>
                  </a:lnTo>
                  <a:lnTo>
                    <a:pt x="2633" y="110"/>
                  </a:lnTo>
                  <a:lnTo>
                    <a:pt x="2635" y="112"/>
                  </a:lnTo>
                  <a:lnTo>
                    <a:pt x="2635" y="113"/>
                  </a:lnTo>
                  <a:lnTo>
                    <a:pt x="2635" y="114"/>
                  </a:lnTo>
                  <a:lnTo>
                    <a:pt x="2634" y="115"/>
                  </a:lnTo>
                  <a:lnTo>
                    <a:pt x="2634" y="115"/>
                  </a:lnTo>
                  <a:lnTo>
                    <a:pt x="2631" y="114"/>
                  </a:lnTo>
                  <a:lnTo>
                    <a:pt x="2631" y="114"/>
                  </a:lnTo>
                  <a:lnTo>
                    <a:pt x="2630" y="113"/>
                  </a:lnTo>
                  <a:lnTo>
                    <a:pt x="2629" y="112"/>
                  </a:lnTo>
                  <a:lnTo>
                    <a:pt x="2629" y="110"/>
                  </a:lnTo>
                  <a:lnTo>
                    <a:pt x="2628" y="109"/>
                  </a:lnTo>
                  <a:lnTo>
                    <a:pt x="2626" y="108"/>
                  </a:lnTo>
                  <a:lnTo>
                    <a:pt x="2626" y="108"/>
                  </a:lnTo>
                  <a:close/>
                  <a:moveTo>
                    <a:pt x="2594" y="107"/>
                  </a:moveTo>
                  <a:lnTo>
                    <a:pt x="2595" y="108"/>
                  </a:lnTo>
                  <a:lnTo>
                    <a:pt x="2596" y="108"/>
                  </a:lnTo>
                  <a:lnTo>
                    <a:pt x="2599" y="110"/>
                  </a:lnTo>
                  <a:lnTo>
                    <a:pt x="2600" y="113"/>
                  </a:lnTo>
                  <a:lnTo>
                    <a:pt x="2603" y="115"/>
                  </a:lnTo>
                  <a:lnTo>
                    <a:pt x="2605" y="115"/>
                  </a:lnTo>
                  <a:lnTo>
                    <a:pt x="2606" y="115"/>
                  </a:lnTo>
                  <a:lnTo>
                    <a:pt x="2608" y="114"/>
                  </a:lnTo>
                  <a:lnTo>
                    <a:pt x="2608" y="113"/>
                  </a:lnTo>
                  <a:lnTo>
                    <a:pt x="2609" y="113"/>
                  </a:lnTo>
                  <a:lnTo>
                    <a:pt x="2610" y="113"/>
                  </a:lnTo>
                  <a:lnTo>
                    <a:pt x="2613" y="114"/>
                  </a:lnTo>
                  <a:lnTo>
                    <a:pt x="2614" y="115"/>
                  </a:lnTo>
                  <a:lnTo>
                    <a:pt x="2615" y="118"/>
                  </a:lnTo>
                  <a:lnTo>
                    <a:pt x="2616" y="120"/>
                  </a:lnTo>
                  <a:lnTo>
                    <a:pt x="2616" y="123"/>
                  </a:lnTo>
                  <a:lnTo>
                    <a:pt x="2618" y="123"/>
                  </a:lnTo>
                  <a:lnTo>
                    <a:pt x="2616" y="124"/>
                  </a:lnTo>
                  <a:lnTo>
                    <a:pt x="2615" y="123"/>
                  </a:lnTo>
                  <a:lnTo>
                    <a:pt x="2614" y="123"/>
                  </a:lnTo>
                  <a:lnTo>
                    <a:pt x="2613" y="123"/>
                  </a:lnTo>
                  <a:lnTo>
                    <a:pt x="2611" y="123"/>
                  </a:lnTo>
                  <a:lnTo>
                    <a:pt x="2610" y="123"/>
                  </a:lnTo>
                  <a:lnTo>
                    <a:pt x="2608" y="122"/>
                  </a:lnTo>
                  <a:lnTo>
                    <a:pt x="2606" y="122"/>
                  </a:lnTo>
                  <a:lnTo>
                    <a:pt x="2605" y="122"/>
                  </a:lnTo>
                  <a:lnTo>
                    <a:pt x="2605" y="123"/>
                  </a:lnTo>
                  <a:lnTo>
                    <a:pt x="2608" y="125"/>
                  </a:lnTo>
                  <a:lnTo>
                    <a:pt x="2610" y="129"/>
                  </a:lnTo>
                  <a:lnTo>
                    <a:pt x="2613" y="132"/>
                  </a:lnTo>
                  <a:lnTo>
                    <a:pt x="2615" y="135"/>
                  </a:lnTo>
                  <a:lnTo>
                    <a:pt x="2616" y="138"/>
                  </a:lnTo>
                  <a:lnTo>
                    <a:pt x="2616" y="139"/>
                  </a:lnTo>
                  <a:lnTo>
                    <a:pt x="2616" y="140"/>
                  </a:lnTo>
                  <a:lnTo>
                    <a:pt x="2616" y="141"/>
                  </a:lnTo>
                  <a:lnTo>
                    <a:pt x="2618" y="143"/>
                  </a:lnTo>
                  <a:lnTo>
                    <a:pt x="2619" y="145"/>
                  </a:lnTo>
                  <a:lnTo>
                    <a:pt x="2620" y="148"/>
                  </a:lnTo>
                  <a:lnTo>
                    <a:pt x="2621" y="150"/>
                  </a:lnTo>
                  <a:lnTo>
                    <a:pt x="2621" y="153"/>
                  </a:lnTo>
                  <a:lnTo>
                    <a:pt x="2623" y="154"/>
                  </a:lnTo>
                  <a:lnTo>
                    <a:pt x="2623" y="155"/>
                  </a:lnTo>
                  <a:lnTo>
                    <a:pt x="2621" y="155"/>
                  </a:lnTo>
                  <a:lnTo>
                    <a:pt x="2620" y="155"/>
                  </a:lnTo>
                  <a:lnTo>
                    <a:pt x="2619" y="155"/>
                  </a:lnTo>
                  <a:lnTo>
                    <a:pt x="2618" y="155"/>
                  </a:lnTo>
                  <a:lnTo>
                    <a:pt x="2616" y="155"/>
                  </a:lnTo>
                  <a:lnTo>
                    <a:pt x="2615" y="154"/>
                  </a:lnTo>
                  <a:lnTo>
                    <a:pt x="2615" y="155"/>
                  </a:lnTo>
                  <a:lnTo>
                    <a:pt x="2615" y="156"/>
                  </a:lnTo>
                  <a:lnTo>
                    <a:pt x="2615" y="158"/>
                  </a:lnTo>
                  <a:lnTo>
                    <a:pt x="2615" y="159"/>
                  </a:lnTo>
                  <a:lnTo>
                    <a:pt x="2616" y="161"/>
                  </a:lnTo>
                  <a:lnTo>
                    <a:pt x="2616" y="163"/>
                  </a:lnTo>
                  <a:lnTo>
                    <a:pt x="2618" y="164"/>
                  </a:lnTo>
                  <a:lnTo>
                    <a:pt x="2620" y="165"/>
                  </a:lnTo>
                  <a:lnTo>
                    <a:pt x="2621" y="165"/>
                  </a:lnTo>
                  <a:lnTo>
                    <a:pt x="2621" y="168"/>
                  </a:lnTo>
                  <a:lnTo>
                    <a:pt x="2624" y="168"/>
                  </a:lnTo>
                  <a:lnTo>
                    <a:pt x="2626" y="170"/>
                  </a:lnTo>
                  <a:lnTo>
                    <a:pt x="2626" y="173"/>
                  </a:lnTo>
                  <a:lnTo>
                    <a:pt x="2628" y="173"/>
                  </a:lnTo>
                  <a:lnTo>
                    <a:pt x="2628" y="174"/>
                  </a:lnTo>
                  <a:lnTo>
                    <a:pt x="2629" y="176"/>
                  </a:lnTo>
                  <a:lnTo>
                    <a:pt x="2630" y="178"/>
                  </a:lnTo>
                  <a:lnTo>
                    <a:pt x="2631" y="179"/>
                  </a:lnTo>
                  <a:lnTo>
                    <a:pt x="2633" y="180"/>
                  </a:lnTo>
                  <a:lnTo>
                    <a:pt x="2633" y="182"/>
                  </a:lnTo>
                  <a:lnTo>
                    <a:pt x="2633" y="184"/>
                  </a:lnTo>
                  <a:lnTo>
                    <a:pt x="2631" y="185"/>
                  </a:lnTo>
                  <a:lnTo>
                    <a:pt x="2630" y="185"/>
                  </a:lnTo>
                  <a:lnTo>
                    <a:pt x="2630" y="186"/>
                  </a:lnTo>
                  <a:lnTo>
                    <a:pt x="2629" y="187"/>
                  </a:lnTo>
                  <a:lnTo>
                    <a:pt x="2630" y="189"/>
                  </a:lnTo>
                  <a:lnTo>
                    <a:pt x="2630" y="191"/>
                  </a:lnTo>
                  <a:lnTo>
                    <a:pt x="2629" y="192"/>
                  </a:lnTo>
                  <a:lnTo>
                    <a:pt x="2629" y="194"/>
                  </a:lnTo>
                  <a:lnTo>
                    <a:pt x="2626" y="194"/>
                  </a:lnTo>
                  <a:lnTo>
                    <a:pt x="2626" y="194"/>
                  </a:lnTo>
                  <a:lnTo>
                    <a:pt x="2625" y="192"/>
                  </a:lnTo>
                  <a:lnTo>
                    <a:pt x="2624" y="191"/>
                  </a:lnTo>
                  <a:lnTo>
                    <a:pt x="2621" y="189"/>
                  </a:lnTo>
                  <a:lnTo>
                    <a:pt x="2620" y="189"/>
                  </a:lnTo>
                  <a:lnTo>
                    <a:pt x="2619" y="189"/>
                  </a:lnTo>
                  <a:lnTo>
                    <a:pt x="2619" y="190"/>
                  </a:lnTo>
                  <a:lnTo>
                    <a:pt x="2618" y="190"/>
                  </a:lnTo>
                  <a:lnTo>
                    <a:pt x="2616" y="189"/>
                  </a:lnTo>
                  <a:lnTo>
                    <a:pt x="2615" y="189"/>
                  </a:lnTo>
                  <a:lnTo>
                    <a:pt x="2614" y="187"/>
                  </a:lnTo>
                  <a:lnTo>
                    <a:pt x="2613" y="185"/>
                  </a:lnTo>
                  <a:lnTo>
                    <a:pt x="2611" y="184"/>
                  </a:lnTo>
                  <a:lnTo>
                    <a:pt x="2610" y="181"/>
                  </a:lnTo>
                  <a:lnTo>
                    <a:pt x="2609" y="180"/>
                  </a:lnTo>
                  <a:lnTo>
                    <a:pt x="2608" y="179"/>
                  </a:lnTo>
                  <a:lnTo>
                    <a:pt x="2606" y="179"/>
                  </a:lnTo>
                  <a:lnTo>
                    <a:pt x="2605" y="176"/>
                  </a:lnTo>
                  <a:lnTo>
                    <a:pt x="2604" y="176"/>
                  </a:lnTo>
                  <a:lnTo>
                    <a:pt x="2603" y="175"/>
                  </a:lnTo>
                  <a:lnTo>
                    <a:pt x="2603" y="173"/>
                  </a:lnTo>
                  <a:lnTo>
                    <a:pt x="2603" y="171"/>
                  </a:lnTo>
                  <a:lnTo>
                    <a:pt x="2603" y="170"/>
                  </a:lnTo>
                  <a:lnTo>
                    <a:pt x="2600" y="166"/>
                  </a:lnTo>
                  <a:lnTo>
                    <a:pt x="2596" y="164"/>
                  </a:lnTo>
                  <a:lnTo>
                    <a:pt x="2593" y="161"/>
                  </a:lnTo>
                  <a:lnTo>
                    <a:pt x="2588" y="160"/>
                  </a:lnTo>
                  <a:lnTo>
                    <a:pt x="2586" y="155"/>
                  </a:lnTo>
                  <a:lnTo>
                    <a:pt x="2585" y="150"/>
                  </a:lnTo>
                  <a:lnTo>
                    <a:pt x="2585" y="145"/>
                  </a:lnTo>
                  <a:lnTo>
                    <a:pt x="2585" y="144"/>
                  </a:lnTo>
                  <a:lnTo>
                    <a:pt x="2585" y="141"/>
                  </a:lnTo>
                  <a:lnTo>
                    <a:pt x="2585" y="140"/>
                  </a:lnTo>
                  <a:lnTo>
                    <a:pt x="2584" y="139"/>
                  </a:lnTo>
                  <a:lnTo>
                    <a:pt x="2584" y="138"/>
                  </a:lnTo>
                  <a:lnTo>
                    <a:pt x="2585" y="138"/>
                  </a:lnTo>
                  <a:lnTo>
                    <a:pt x="2585" y="138"/>
                  </a:lnTo>
                  <a:lnTo>
                    <a:pt x="2588" y="139"/>
                  </a:lnTo>
                  <a:lnTo>
                    <a:pt x="2589" y="140"/>
                  </a:lnTo>
                  <a:lnTo>
                    <a:pt x="2590" y="143"/>
                  </a:lnTo>
                  <a:lnTo>
                    <a:pt x="2593" y="145"/>
                  </a:lnTo>
                  <a:lnTo>
                    <a:pt x="2594" y="148"/>
                  </a:lnTo>
                  <a:lnTo>
                    <a:pt x="2594" y="148"/>
                  </a:lnTo>
                  <a:lnTo>
                    <a:pt x="2595" y="149"/>
                  </a:lnTo>
                  <a:lnTo>
                    <a:pt x="2598" y="149"/>
                  </a:lnTo>
                  <a:lnTo>
                    <a:pt x="2599" y="150"/>
                  </a:lnTo>
                  <a:lnTo>
                    <a:pt x="2599" y="149"/>
                  </a:lnTo>
                  <a:lnTo>
                    <a:pt x="2599" y="148"/>
                  </a:lnTo>
                  <a:lnTo>
                    <a:pt x="2598" y="146"/>
                  </a:lnTo>
                  <a:lnTo>
                    <a:pt x="2596" y="144"/>
                  </a:lnTo>
                  <a:lnTo>
                    <a:pt x="2596" y="143"/>
                  </a:lnTo>
                  <a:lnTo>
                    <a:pt x="2594" y="140"/>
                  </a:lnTo>
                  <a:lnTo>
                    <a:pt x="2591" y="139"/>
                  </a:lnTo>
                  <a:lnTo>
                    <a:pt x="2588" y="138"/>
                  </a:lnTo>
                  <a:lnTo>
                    <a:pt x="2588" y="135"/>
                  </a:lnTo>
                  <a:lnTo>
                    <a:pt x="2586" y="133"/>
                  </a:lnTo>
                  <a:lnTo>
                    <a:pt x="2586" y="130"/>
                  </a:lnTo>
                  <a:lnTo>
                    <a:pt x="2585" y="128"/>
                  </a:lnTo>
                  <a:lnTo>
                    <a:pt x="2584" y="125"/>
                  </a:lnTo>
                  <a:lnTo>
                    <a:pt x="2583" y="124"/>
                  </a:lnTo>
                  <a:lnTo>
                    <a:pt x="2584" y="124"/>
                  </a:lnTo>
                  <a:lnTo>
                    <a:pt x="2584" y="124"/>
                  </a:lnTo>
                  <a:lnTo>
                    <a:pt x="2585" y="125"/>
                  </a:lnTo>
                  <a:lnTo>
                    <a:pt x="2588" y="125"/>
                  </a:lnTo>
                  <a:lnTo>
                    <a:pt x="2589" y="127"/>
                  </a:lnTo>
                  <a:lnTo>
                    <a:pt x="2591" y="128"/>
                  </a:lnTo>
                  <a:lnTo>
                    <a:pt x="2594" y="130"/>
                  </a:lnTo>
                  <a:lnTo>
                    <a:pt x="2596" y="132"/>
                  </a:lnTo>
                  <a:lnTo>
                    <a:pt x="2599" y="133"/>
                  </a:lnTo>
                  <a:lnTo>
                    <a:pt x="2599" y="125"/>
                  </a:lnTo>
                  <a:lnTo>
                    <a:pt x="2598" y="124"/>
                  </a:lnTo>
                  <a:lnTo>
                    <a:pt x="2595" y="122"/>
                  </a:lnTo>
                  <a:lnTo>
                    <a:pt x="2594" y="120"/>
                  </a:lnTo>
                  <a:lnTo>
                    <a:pt x="2594" y="120"/>
                  </a:lnTo>
                  <a:lnTo>
                    <a:pt x="2590" y="119"/>
                  </a:lnTo>
                  <a:lnTo>
                    <a:pt x="2589" y="118"/>
                  </a:lnTo>
                  <a:lnTo>
                    <a:pt x="2588" y="115"/>
                  </a:lnTo>
                  <a:lnTo>
                    <a:pt x="2588" y="114"/>
                  </a:lnTo>
                  <a:lnTo>
                    <a:pt x="2588" y="113"/>
                  </a:lnTo>
                  <a:lnTo>
                    <a:pt x="2589" y="113"/>
                  </a:lnTo>
                  <a:lnTo>
                    <a:pt x="2591" y="113"/>
                  </a:lnTo>
                  <a:lnTo>
                    <a:pt x="2593" y="114"/>
                  </a:lnTo>
                  <a:lnTo>
                    <a:pt x="2593" y="114"/>
                  </a:lnTo>
                  <a:lnTo>
                    <a:pt x="2594" y="113"/>
                  </a:lnTo>
                  <a:lnTo>
                    <a:pt x="2594" y="110"/>
                  </a:lnTo>
                  <a:lnTo>
                    <a:pt x="2594" y="108"/>
                  </a:lnTo>
                  <a:lnTo>
                    <a:pt x="2594" y="108"/>
                  </a:lnTo>
                  <a:lnTo>
                    <a:pt x="2594" y="108"/>
                  </a:lnTo>
                  <a:lnTo>
                    <a:pt x="2594" y="107"/>
                  </a:lnTo>
                  <a:close/>
                  <a:moveTo>
                    <a:pt x="2266" y="63"/>
                  </a:moveTo>
                  <a:lnTo>
                    <a:pt x="2266" y="63"/>
                  </a:lnTo>
                  <a:lnTo>
                    <a:pt x="2268" y="64"/>
                  </a:lnTo>
                  <a:lnTo>
                    <a:pt x="2269" y="67"/>
                  </a:lnTo>
                  <a:lnTo>
                    <a:pt x="2270" y="69"/>
                  </a:lnTo>
                  <a:lnTo>
                    <a:pt x="2273" y="72"/>
                  </a:lnTo>
                  <a:lnTo>
                    <a:pt x="2274" y="72"/>
                  </a:lnTo>
                  <a:lnTo>
                    <a:pt x="2275" y="72"/>
                  </a:lnTo>
                  <a:lnTo>
                    <a:pt x="2276" y="71"/>
                  </a:lnTo>
                  <a:lnTo>
                    <a:pt x="2276" y="69"/>
                  </a:lnTo>
                  <a:lnTo>
                    <a:pt x="2278" y="68"/>
                  </a:lnTo>
                  <a:lnTo>
                    <a:pt x="2280" y="69"/>
                  </a:lnTo>
                  <a:lnTo>
                    <a:pt x="2281" y="72"/>
                  </a:lnTo>
                  <a:lnTo>
                    <a:pt x="2283" y="74"/>
                  </a:lnTo>
                  <a:lnTo>
                    <a:pt x="2284" y="77"/>
                  </a:lnTo>
                  <a:lnTo>
                    <a:pt x="2285" y="78"/>
                  </a:lnTo>
                  <a:lnTo>
                    <a:pt x="2285" y="79"/>
                  </a:lnTo>
                  <a:lnTo>
                    <a:pt x="2284" y="79"/>
                  </a:lnTo>
                  <a:lnTo>
                    <a:pt x="2284" y="81"/>
                  </a:lnTo>
                  <a:lnTo>
                    <a:pt x="2284" y="82"/>
                  </a:lnTo>
                  <a:lnTo>
                    <a:pt x="2284" y="84"/>
                  </a:lnTo>
                  <a:lnTo>
                    <a:pt x="2284" y="87"/>
                  </a:lnTo>
                  <a:lnTo>
                    <a:pt x="2286" y="88"/>
                  </a:lnTo>
                  <a:lnTo>
                    <a:pt x="2287" y="90"/>
                  </a:lnTo>
                  <a:lnTo>
                    <a:pt x="2290" y="93"/>
                  </a:lnTo>
                  <a:lnTo>
                    <a:pt x="2291" y="94"/>
                  </a:lnTo>
                  <a:lnTo>
                    <a:pt x="2291" y="94"/>
                  </a:lnTo>
                  <a:lnTo>
                    <a:pt x="2291" y="92"/>
                  </a:lnTo>
                  <a:lnTo>
                    <a:pt x="2291" y="89"/>
                  </a:lnTo>
                  <a:lnTo>
                    <a:pt x="2291" y="87"/>
                  </a:lnTo>
                  <a:lnTo>
                    <a:pt x="2290" y="84"/>
                  </a:lnTo>
                  <a:lnTo>
                    <a:pt x="2290" y="83"/>
                  </a:lnTo>
                  <a:lnTo>
                    <a:pt x="2291" y="82"/>
                  </a:lnTo>
                  <a:lnTo>
                    <a:pt x="2292" y="83"/>
                  </a:lnTo>
                  <a:lnTo>
                    <a:pt x="2295" y="85"/>
                  </a:lnTo>
                  <a:lnTo>
                    <a:pt x="2297" y="89"/>
                  </a:lnTo>
                  <a:lnTo>
                    <a:pt x="2299" y="92"/>
                  </a:lnTo>
                  <a:lnTo>
                    <a:pt x="2301" y="95"/>
                  </a:lnTo>
                  <a:lnTo>
                    <a:pt x="2304" y="98"/>
                  </a:lnTo>
                  <a:lnTo>
                    <a:pt x="2305" y="99"/>
                  </a:lnTo>
                  <a:lnTo>
                    <a:pt x="2307" y="100"/>
                  </a:lnTo>
                  <a:lnTo>
                    <a:pt x="2307" y="99"/>
                  </a:lnTo>
                  <a:lnTo>
                    <a:pt x="2309" y="93"/>
                  </a:lnTo>
                  <a:lnTo>
                    <a:pt x="2306" y="85"/>
                  </a:lnTo>
                  <a:lnTo>
                    <a:pt x="2302" y="77"/>
                  </a:lnTo>
                  <a:lnTo>
                    <a:pt x="2302" y="76"/>
                  </a:lnTo>
                  <a:lnTo>
                    <a:pt x="2301" y="73"/>
                  </a:lnTo>
                  <a:lnTo>
                    <a:pt x="2301" y="72"/>
                  </a:lnTo>
                  <a:lnTo>
                    <a:pt x="2302" y="69"/>
                  </a:lnTo>
                  <a:lnTo>
                    <a:pt x="2302" y="69"/>
                  </a:lnTo>
                  <a:lnTo>
                    <a:pt x="2306" y="71"/>
                  </a:lnTo>
                  <a:lnTo>
                    <a:pt x="2307" y="72"/>
                  </a:lnTo>
                  <a:lnTo>
                    <a:pt x="2310" y="76"/>
                  </a:lnTo>
                  <a:lnTo>
                    <a:pt x="2311" y="78"/>
                  </a:lnTo>
                  <a:lnTo>
                    <a:pt x="2312" y="82"/>
                  </a:lnTo>
                  <a:lnTo>
                    <a:pt x="2317" y="87"/>
                  </a:lnTo>
                  <a:lnTo>
                    <a:pt x="2319" y="89"/>
                  </a:lnTo>
                  <a:lnTo>
                    <a:pt x="2320" y="92"/>
                  </a:lnTo>
                  <a:lnTo>
                    <a:pt x="2322" y="94"/>
                  </a:lnTo>
                  <a:lnTo>
                    <a:pt x="2322" y="97"/>
                  </a:lnTo>
                  <a:lnTo>
                    <a:pt x="2322" y="99"/>
                  </a:lnTo>
                  <a:lnTo>
                    <a:pt x="2325" y="102"/>
                  </a:lnTo>
                  <a:lnTo>
                    <a:pt x="2327" y="104"/>
                  </a:lnTo>
                  <a:lnTo>
                    <a:pt x="2327" y="104"/>
                  </a:lnTo>
                  <a:lnTo>
                    <a:pt x="2327" y="104"/>
                  </a:lnTo>
                  <a:lnTo>
                    <a:pt x="2327" y="102"/>
                  </a:lnTo>
                  <a:lnTo>
                    <a:pt x="2330" y="104"/>
                  </a:lnTo>
                  <a:lnTo>
                    <a:pt x="2331" y="108"/>
                  </a:lnTo>
                  <a:lnTo>
                    <a:pt x="2334" y="112"/>
                  </a:lnTo>
                  <a:lnTo>
                    <a:pt x="2334" y="117"/>
                  </a:lnTo>
                  <a:lnTo>
                    <a:pt x="2335" y="120"/>
                  </a:lnTo>
                  <a:lnTo>
                    <a:pt x="2341" y="128"/>
                  </a:lnTo>
                  <a:lnTo>
                    <a:pt x="2344" y="130"/>
                  </a:lnTo>
                  <a:lnTo>
                    <a:pt x="2345" y="132"/>
                  </a:lnTo>
                  <a:lnTo>
                    <a:pt x="2347" y="133"/>
                  </a:lnTo>
                  <a:lnTo>
                    <a:pt x="2349" y="135"/>
                  </a:lnTo>
                  <a:lnTo>
                    <a:pt x="2351" y="135"/>
                  </a:lnTo>
                  <a:lnTo>
                    <a:pt x="2352" y="138"/>
                  </a:lnTo>
                  <a:lnTo>
                    <a:pt x="2354" y="140"/>
                  </a:lnTo>
                  <a:lnTo>
                    <a:pt x="2355" y="141"/>
                  </a:lnTo>
                  <a:lnTo>
                    <a:pt x="2356" y="143"/>
                  </a:lnTo>
                  <a:lnTo>
                    <a:pt x="2357" y="144"/>
                  </a:lnTo>
                  <a:lnTo>
                    <a:pt x="2358" y="145"/>
                  </a:lnTo>
                  <a:lnTo>
                    <a:pt x="2360" y="148"/>
                  </a:lnTo>
                  <a:lnTo>
                    <a:pt x="2361" y="149"/>
                  </a:lnTo>
                  <a:lnTo>
                    <a:pt x="2362" y="149"/>
                  </a:lnTo>
                  <a:lnTo>
                    <a:pt x="2363" y="150"/>
                  </a:lnTo>
                  <a:lnTo>
                    <a:pt x="2366" y="153"/>
                  </a:lnTo>
                  <a:lnTo>
                    <a:pt x="2366" y="155"/>
                  </a:lnTo>
                  <a:lnTo>
                    <a:pt x="2367" y="158"/>
                  </a:lnTo>
                  <a:lnTo>
                    <a:pt x="2368" y="159"/>
                  </a:lnTo>
                  <a:lnTo>
                    <a:pt x="2370" y="161"/>
                  </a:lnTo>
                  <a:lnTo>
                    <a:pt x="2370" y="163"/>
                  </a:lnTo>
                  <a:lnTo>
                    <a:pt x="2370" y="164"/>
                  </a:lnTo>
                  <a:lnTo>
                    <a:pt x="2368" y="165"/>
                  </a:lnTo>
                  <a:lnTo>
                    <a:pt x="2367" y="165"/>
                  </a:lnTo>
                  <a:lnTo>
                    <a:pt x="2365" y="165"/>
                  </a:lnTo>
                  <a:lnTo>
                    <a:pt x="2363" y="165"/>
                  </a:lnTo>
                  <a:lnTo>
                    <a:pt x="2361" y="164"/>
                  </a:lnTo>
                  <a:lnTo>
                    <a:pt x="2360" y="165"/>
                  </a:lnTo>
                  <a:lnTo>
                    <a:pt x="2358" y="166"/>
                  </a:lnTo>
                  <a:lnTo>
                    <a:pt x="2358" y="168"/>
                  </a:lnTo>
                  <a:lnTo>
                    <a:pt x="2358" y="169"/>
                  </a:lnTo>
                  <a:lnTo>
                    <a:pt x="2358" y="170"/>
                  </a:lnTo>
                  <a:lnTo>
                    <a:pt x="2357" y="174"/>
                  </a:lnTo>
                  <a:lnTo>
                    <a:pt x="2356" y="176"/>
                  </a:lnTo>
                  <a:lnTo>
                    <a:pt x="2357" y="179"/>
                  </a:lnTo>
                  <a:lnTo>
                    <a:pt x="2358" y="182"/>
                  </a:lnTo>
                  <a:lnTo>
                    <a:pt x="2358" y="186"/>
                  </a:lnTo>
                  <a:lnTo>
                    <a:pt x="2360" y="190"/>
                  </a:lnTo>
                  <a:lnTo>
                    <a:pt x="2360" y="194"/>
                  </a:lnTo>
                  <a:lnTo>
                    <a:pt x="2361" y="195"/>
                  </a:lnTo>
                  <a:lnTo>
                    <a:pt x="2360" y="196"/>
                  </a:lnTo>
                  <a:lnTo>
                    <a:pt x="2358" y="197"/>
                  </a:lnTo>
                  <a:lnTo>
                    <a:pt x="2358" y="200"/>
                  </a:lnTo>
                  <a:lnTo>
                    <a:pt x="2358" y="202"/>
                  </a:lnTo>
                  <a:lnTo>
                    <a:pt x="2358" y="206"/>
                  </a:lnTo>
                  <a:lnTo>
                    <a:pt x="2360" y="211"/>
                  </a:lnTo>
                  <a:lnTo>
                    <a:pt x="2361" y="216"/>
                  </a:lnTo>
                  <a:lnTo>
                    <a:pt x="2361" y="221"/>
                  </a:lnTo>
                  <a:lnTo>
                    <a:pt x="2361" y="224"/>
                  </a:lnTo>
                  <a:lnTo>
                    <a:pt x="2362" y="225"/>
                  </a:lnTo>
                  <a:lnTo>
                    <a:pt x="2361" y="227"/>
                  </a:lnTo>
                  <a:lnTo>
                    <a:pt x="2361" y="230"/>
                  </a:lnTo>
                  <a:lnTo>
                    <a:pt x="2361" y="233"/>
                  </a:lnTo>
                  <a:lnTo>
                    <a:pt x="2363" y="252"/>
                  </a:lnTo>
                  <a:lnTo>
                    <a:pt x="2366" y="271"/>
                  </a:lnTo>
                  <a:lnTo>
                    <a:pt x="2360" y="265"/>
                  </a:lnTo>
                  <a:lnTo>
                    <a:pt x="2356" y="257"/>
                  </a:lnTo>
                  <a:lnTo>
                    <a:pt x="2354" y="251"/>
                  </a:lnTo>
                  <a:lnTo>
                    <a:pt x="2354" y="248"/>
                  </a:lnTo>
                  <a:lnTo>
                    <a:pt x="2355" y="246"/>
                  </a:lnTo>
                  <a:lnTo>
                    <a:pt x="2356" y="243"/>
                  </a:lnTo>
                  <a:lnTo>
                    <a:pt x="2355" y="243"/>
                  </a:lnTo>
                  <a:lnTo>
                    <a:pt x="2354" y="243"/>
                  </a:lnTo>
                  <a:lnTo>
                    <a:pt x="2351" y="243"/>
                  </a:lnTo>
                  <a:lnTo>
                    <a:pt x="2350" y="243"/>
                  </a:lnTo>
                  <a:lnTo>
                    <a:pt x="2349" y="241"/>
                  </a:lnTo>
                  <a:lnTo>
                    <a:pt x="2346" y="238"/>
                  </a:lnTo>
                  <a:lnTo>
                    <a:pt x="2345" y="236"/>
                  </a:lnTo>
                  <a:lnTo>
                    <a:pt x="2344" y="233"/>
                  </a:lnTo>
                  <a:lnTo>
                    <a:pt x="2341" y="230"/>
                  </a:lnTo>
                  <a:lnTo>
                    <a:pt x="2339" y="227"/>
                  </a:lnTo>
                  <a:lnTo>
                    <a:pt x="2336" y="225"/>
                  </a:lnTo>
                  <a:lnTo>
                    <a:pt x="2335" y="224"/>
                  </a:lnTo>
                  <a:lnTo>
                    <a:pt x="2332" y="220"/>
                  </a:lnTo>
                  <a:lnTo>
                    <a:pt x="2330" y="216"/>
                  </a:lnTo>
                  <a:lnTo>
                    <a:pt x="2327" y="214"/>
                  </a:lnTo>
                  <a:lnTo>
                    <a:pt x="2327" y="211"/>
                  </a:lnTo>
                  <a:lnTo>
                    <a:pt x="2329" y="210"/>
                  </a:lnTo>
                  <a:lnTo>
                    <a:pt x="2330" y="210"/>
                  </a:lnTo>
                  <a:lnTo>
                    <a:pt x="2331" y="210"/>
                  </a:lnTo>
                  <a:lnTo>
                    <a:pt x="2331" y="210"/>
                  </a:lnTo>
                  <a:lnTo>
                    <a:pt x="2332" y="211"/>
                  </a:lnTo>
                  <a:lnTo>
                    <a:pt x="2334" y="211"/>
                  </a:lnTo>
                  <a:lnTo>
                    <a:pt x="2335" y="211"/>
                  </a:lnTo>
                  <a:lnTo>
                    <a:pt x="2336" y="211"/>
                  </a:lnTo>
                  <a:lnTo>
                    <a:pt x="2336" y="210"/>
                  </a:lnTo>
                  <a:lnTo>
                    <a:pt x="2336" y="209"/>
                  </a:lnTo>
                  <a:lnTo>
                    <a:pt x="2335" y="205"/>
                  </a:lnTo>
                  <a:lnTo>
                    <a:pt x="2332" y="201"/>
                  </a:lnTo>
                  <a:lnTo>
                    <a:pt x="2330" y="197"/>
                  </a:lnTo>
                  <a:lnTo>
                    <a:pt x="2327" y="197"/>
                  </a:lnTo>
                  <a:lnTo>
                    <a:pt x="2326" y="197"/>
                  </a:lnTo>
                  <a:lnTo>
                    <a:pt x="2324" y="196"/>
                  </a:lnTo>
                  <a:lnTo>
                    <a:pt x="2322" y="192"/>
                  </a:lnTo>
                  <a:lnTo>
                    <a:pt x="2320" y="190"/>
                  </a:lnTo>
                  <a:lnTo>
                    <a:pt x="2317" y="186"/>
                  </a:lnTo>
                  <a:lnTo>
                    <a:pt x="2315" y="182"/>
                  </a:lnTo>
                  <a:lnTo>
                    <a:pt x="2314" y="180"/>
                  </a:lnTo>
                  <a:lnTo>
                    <a:pt x="2314" y="178"/>
                  </a:lnTo>
                  <a:lnTo>
                    <a:pt x="2314" y="176"/>
                  </a:lnTo>
                  <a:lnTo>
                    <a:pt x="2314" y="175"/>
                  </a:lnTo>
                  <a:lnTo>
                    <a:pt x="2315" y="175"/>
                  </a:lnTo>
                  <a:lnTo>
                    <a:pt x="2316" y="175"/>
                  </a:lnTo>
                  <a:lnTo>
                    <a:pt x="2319" y="175"/>
                  </a:lnTo>
                  <a:lnTo>
                    <a:pt x="2320" y="175"/>
                  </a:lnTo>
                  <a:lnTo>
                    <a:pt x="2321" y="175"/>
                  </a:lnTo>
                  <a:lnTo>
                    <a:pt x="2322" y="174"/>
                  </a:lnTo>
                  <a:lnTo>
                    <a:pt x="2322" y="171"/>
                  </a:lnTo>
                  <a:lnTo>
                    <a:pt x="2322" y="169"/>
                  </a:lnTo>
                  <a:lnTo>
                    <a:pt x="2322" y="168"/>
                  </a:lnTo>
                  <a:lnTo>
                    <a:pt x="2324" y="166"/>
                  </a:lnTo>
                  <a:lnTo>
                    <a:pt x="2326" y="166"/>
                  </a:lnTo>
                  <a:lnTo>
                    <a:pt x="2327" y="168"/>
                  </a:lnTo>
                  <a:lnTo>
                    <a:pt x="2330" y="168"/>
                  </a:lnTo>
                  <a:lnTo>
                    <a:pt x="2332" y="168"/>
                  </a:lnTo>
                  <a:lnTo>
                    <a:pt x="2334" y="168"/>
                  </a:lnTo>
                  <a:lnTo>
                    <a:pt x="2334" y="166"/>
                  </a:lnTo>
                  <a:lnTo>
                    <a:pt x="2334" y="164"/>
                  </a:lnTo>
                  <a:lnTo>
                    <a:pt x="2334" y="160"/>
                  </a:lnTo>
                  <a:lnTo>
                    <a:pt x="2332" y="156"/>
                  </a:lnTo>
                  <a:lnTo>
                    <a:pt x="2332" y="153"/>
                  </a:lnTo>
                  <a:lnTo>
                    <a:pt x="2330" y="150"/>
                  </a:lnTo>
                  <a:lnTo>
                    <a:pt x="2329" y="150"/>
                  </a:lnTo>
                  <a:lnTo>
                    <a:pt x="2329" y="150"/>
                  </a:lnTo>
                  <a:lnTo>
                    <a:pt x="2327" y="151"/>
                  </a:lnTo>
                  <a:lnTo>
                    <a:pt x="2327" y="153"/>
                  </a:lnTo>
                  <a:lnTo>
                    <a:pt x="2327" y="153"/>
                  </a:lnTo>
                  <a:lnTo>
                    <a:pt x="2327" y="154"/>
                  </a:lnTo>
                  <a:lnTo>
                    <a:pt x="2327" y="156"/>
                  </a:lnTo>
                  <a:lnTo>
                    <a:pt x="2326" y="158"/>
                  </a:lnTo>
                  <a:lnTo>
                    <a:pt x="2326" y="160"/>
                  </a:lnTo>
                  <a:lnTo>
                    <a:pt x="2326" y="160"/>
                  </a:lnTo>
                  <a:lnTo>
                    <a:pt x="2325" y="160"/>
                  </a:lnTo>
                  <a:lnTo>
                    <a:pt x="2324" y="156"/>
                  </a:lnTo>
                  <a:lnTo>
                    <a:pt x="2322" y="154"/>
                  </a:lnTo>
                  <a:lnTo>
                    <a:pt x="2321" y="151"/>
                  </a:lnTo>
                  <a:lnTo>
                    <a:pt x="2320" y="150"/>
                  </a:lnTo>
                  <a:lnTo>
                    <a:pt x="2319" y="149"/>
                  </a:lnTo>
                  <a:lnTo>
                    <a:pt x="2316" y="149"/>
                  </a:lnTo>
                  <a:lnTo>
                    <a:pt x="2315" y="150"/>
                  </a:lnTo>
                  <a:lnTo>
                    <a:pt x="2315" y="150"/>
                  </a:lnTo>
                  <a:lnTo>
                    <a:pt x="2315" y="154"/>
                  </a:lnTo>
                  <a:lnTo>
                    <a:pt x="2316" y="156"/>
                  </a:lnTo>
                  <a:lnTo>
                    <a:pt x="2317" y="159"/>
                  </a:lnTo>
                  <a:lnTo>
                    <a:pt x="2317" y="163"/>
                  </a:lnTo>
                  <a:lnTo>
                    <a:pt x="2317" y="164"/>
                  </a:lnTo>
                  <a:lnTo>
                    <a:pt x="2316" y="165"/>
                  </a:lnTo>
                  <a:lnTo>
                    <a:pt x="2315" y="165"/>
                  </a:lnTo>
                  <a:lnTo>
                    <a:pt x="2312" y="165"/>
                  </a:lnTo>
                  <a:lnTo>
                    <a:pt x="2311" y="166"/>
                  </a:lnTo>
                  <a:lnTo>
                    <a:pt x="2309" y="166"/>
                  </a:lnTo>
                  <a:lnTo>
                    <a:pt x="2307" y="165"/>
                  </a:lnTo>
                  <a:lnTo>
                    <a:pt x="2305" y="163"/>
                  </a:lnTo>
                  <a:lnTo>
                    <a:pt x="2304" y="160"/>
                  </a:lnTo>
                  <a:lnTo>
                    <a:pt x="2302" y="158"/>
                  </a:lnTo>
                  <a:lnTo>
                    <a:pt x="2301" y="154"/>
                  </a:lnTo>
                  <a:lnTo>
                    <a:pt x="2299" y="150"/>
                  </a:lnTo>
                  <a:lnTo>
                    <a:pt x="2291" y="139"/>
                  </a:lnTo>
                  <a:lnTo>
                    <a:pt x="2284" y="128"/>
                  </a:lnTo>
                  <a:lnTo>
                    <a:pt x="2283" y="125"/>
                  </a:lnTo>
                  <a:lnTo>
                    <a:pt x="2283" y="122"/>
                  </a:lnTo>
                  <a:lnTo>
                    <a:pt x="2283" y="119"/>
                  </a:lnTo>
                  <a:lnTo>
                    <a:pt x="2284" y="117"/>
                  </a:lnTo>
                  <a:lnTo>
                    <a:pt x="2283" y="113"/>
                  </a:lnTo>
                  <a:lnTo>
                    <a:pt x="2281" y="109"/>
                  </a:lnTo>
                  <a:lnTo>
                    <a:pt x="2274" y="102"/>
                  </a:lnTo>
                  <a:lnTo>
                    <a:pt x="2271" y="99"/>
                  </a:lnTo>
                  <a:lnTo>
                    <a:pt x="2270" y="97"/>
                  </a:lnTo>
                  <a:lnTo>
                    <a:pt x="2269" y="94"/>
                  </a:lnTo>
                  <a:lnTo>
                    <a:pt x="2269" y="92"/>
                  </a:lnTo>
                  <a:lnTo>
                    <a:pt x="2268" y="89"/>
                  </a:lnTo>
                  <a:lnTo>
                    <a:pt x="2265" y="83"/>
                  </a:lnTo>
                  <a:lnTo>
                    <a:pt x="2261" y="76"/>
                  </a:lnTo>
                  <a:lnTo>
                    <a:pt x="2260" y="69"/>
                  </a:lnTo>
                  <a:lnTo>
                    <a:pt x="2260" y="67"/>
                  </a:lnTo>
                  <a:lnTo>
                    <a:pt x="2263" y="64"/>
                  </a:lnTo>
                  <a:lnTo>
                    <a:pt x="2265" y="64"/>
                  </a:lnTo>
                  <a:lnTo>
                    <a:pt x="2266" y="63"/>
                  </a:lnTo>
                  <a:close/>
                  <a:moveTo>
                    <a:pt x="2317" y="54"/>
                  </a:moveTo>
                  <a:lnTo>
                    <a:pt x="2319" y="54"/>
                  </a:lnTo>
                  <a:lnTo>
                    <a:pt x="2320" y="56"/>
                  </a:lnTo>
                  <a:lnTo>
                    <a:pt x="2321" y="57"/>
                  </a:lnTo>
                  <a:lnTo>
                    <a:pt x="2322" y="59"/>
                  </a:lnTo>
                  <a:lnTo>
                    <a:pt x="2324" y="61"/>
                  </a:lnTo>
                  <a:lnTo>
                    <a:pt x="2325" y="63"/>
                  </a:lnTo>
                  <a:lnTo>
                    <a:pt x="2326" y="66"/>
                  </a:lnTo>
                  <a:lnTo>
                    <a:pt x="2327" y="68"/>
                  </a:lnTo>
                  <a:lnTo>
                    <a:pt x="2329" y="69"/>
                  </a:lnTo>
                  <a:lnTo>
                    <a:pt x="2331" y="72"/>
                  </a:lnTo>
                  <a:lnTo>
                    <a:pt x="2334" y="74"/>
                  </a:lnTo>
                  <a:lnTo>
                    <a:pt x="2335" y="76"/>
                  </a:lnTo>
                  <a:lnTo>
                    <a:pt x="2336" y="76"/>
                  </a:lnTo>
                  <a:lnTo>
                    <a:pt x="2336" y="74"/>
                  </a:lnTo>
                  <a:lnTo>
                    <a:pt x="2337" y="73"/>
                  </a:lnTo>
                  <a:lnTo>
                    <a:pt x="2337" y="72"/>
                  </a:lnTo>
                  <a:lnTo>
                    <a:pt x="2337" y="72"/>
                  </a:lnTo>
                  <a:lnTo>
                    <a:pt x="2337" y="71"/>
                  </a:lnTo>
                  <a:lnTo>
                    <a:pt x="2339" y="71"/>
                  </a:lnTo>
                  <a:lnTo>
                    <a:pt x="2340" y="72"/>
                  </a:lnTo>
                  <a:lnTo>
                    <a:pt x="2342" y="74"/>
                  </a:lnTo>
                  <a:lnTo>
                    <a:pt x="2344" y="74"/>
                  </a:lnTo>
                  <a:lnTo>
                    <a:pt x="2344" y="74"/>
                  </a:lnTo>
                  <a:lnTo>
                    <a:pt x="2344" y="74"/>
                  </a:lnTo>
                  <a:lnTo>
                    <a:pt x="2344" y="73"/>
                  </a:lnTo>
                  <a:lnTo>
                    <a:pt x="2342" y="72"/>
                  </a:lnTo>
                  <a:lnTo>
                    <a:pt x="2342" y="72"/>
                  </a:lnTo>
                  <a:lnTo>
                    <a:pt x="2342" y="71"/>
                  </a:lnTo>
                  <a:lnTo>
                    <a:pt x="2342" y="68"/>
                  </a:lnTo>
                  <a:lnTo>
                    <a:pt x="2344" y="67"/>
                  </a:lnTo>
                  <a:lnTo>
                    <a:pt x="2344" y="66"/>
                  </a:lnTo>
                  <a:lnTo>
                    <a:pt x="2345" y="66"/>
                  </a:lnTo>
                  <a:lnTo>
                    <a:pt x="2346" y="67"/>
                  </a:lnTo>
                  <a:lnTo>
                    <a:pt x="2349" y="67"/>
                  </a:lnTo>
                  <a:lnTo>
                    <a:pt x="2351" y="69"/>
                  </a:lnTo>
                  <a:lnTo>
                    <a:pt x="2354" y="72"/>
                  </a:lnTo>
                  <a:lnTo>
                    <a:pt x="2355" y="76"/>
                  </a:lnTo>
                  <a:lnTo>
                    <a:pt x="2356" y="78"/>
                  </a:lnTo>
                  <a:lnTo>
                    <a:pt x="2356" y="81"/>
                  </a:lnTo>
                  <a:lnTo>
                    <a:pt x="2356" y="82"/>
                  </a:lnTo>
                  <a:lnTo>
                    <a:pt x="2356" y="84"/>
                  </a:lnTo>
                  <a:lnTo>
                    <a:pt x="2356" y="85"/>
                  </a:lnTo>
                  <a:lnTo>
                    <a:pt x="2357" y="88"/>
                  </a:lnTo>
                  <a:lnTo>
                    <a:pt x="2357" y="89"/>
                  </a:lnTo>
                  <a:lnTo>
                    <a:pt x="2360" y="89"/>
                  </a:lnTo>
                  <a:lnTo>
                    <a:pt x="2360" y="89"/>
                  </a:lnTo>
                  <a:lnTo>
                    <a:pt x="2361" y="88"/>
                  </a:lnTo>
                  <a:lnTo>
                    <a:pt x="2360" y="87"/>
                  </a:lnTo>
                  <a:lnTo>
                    <a:pt x="2360" y="85"/>
                  </a:lnTo>
                  <a:lnTo>
                    <a:pt x="2360" y="83"/>
                  </a:lnTo>
                  <a:lnTo>
                    <a:pt x="2360" y="82"/>
                  </a:lnTo>
                  <a:lnTo>
                    <a:pt x="2360" y="81"/>
                  </a:lnTo>
                  <a:lnTo>
                    <a:pt x="2361" y="79"/>
                  </a:lnTo>
                  <a:lnTo>
                    <a:pt x="2362" y="79"/>
                  </a:lnTo>
                  <a:lnTo>
                    <a:pt x="2365" y="79"/>
                  </a:lnTo>
                  <a:lnTo>
                    <a:pt x="2373" y="87"/>
                  </a:lnTo>
                  <a:lnTo>
                    <a:pt x="2375" y="90"/>
                  </a:lnTo>
                  <a:lnTo>
                    <a:pt x="2377" y="92"/>
                  </a:lnTo>
                  <a:lnTo>
                    <a:pt x="2380" y="93"/>
                  </a:lnTo>
                  <a:lnTo>
                    <a:pt x="2381" y="95"/>
                  </a:lnTo>
                  <a:lnTo>
                    <a:pt x="2385" y="97"/>
                  </a:lnTo>
                  <a:lnTo>
                    <a:pt x="2387" y="98"/>
                  </a:lnTo>
                  <a:lnTo>
                    <a:pt x="2391" y="99"/>
                  </a:lnTo>
                  <a:lnTo>
                    <a:pt x="2393" y="100"/>
                  </a:lnTo>
                  <a:lnTo>
                    <a:pt x="2395" y="103"/>
                  </a:lnTo>
                  <a:lnTo>
                    <a:pt x="2398" y="104"/>
                  </a:lnTo>
                  <a:lnTo>
                    <a:pt x="2400" y="107"/>
                  </a:lnTo>
                  <a:lnTo>
                    <a:pt x="2400" y="109"/>
                  </a:lnTo>
                  <a:lnTo>
                    <a:pt x="2400" y="110"/>
                  </a:lnTo>
                  <a:lnTo>
                    <a:pt x="2398" y="110"/>
                  </a:lnTo>
                  <a:lnTo>
                    <a:pt x="2398" y="112"/>
                  </a:lnTo>
                  <a:lnTo>
                    <a:pt x="2398" y="113"/>
                  </a:lnTo>
                  <a:lnTo>
                    <a:pt x="2398" y="114"/>
                  </a:lnTo>
                  <a:lnTo>
                    <a:pt x="2400" y="115"/>
                  </a:lnTo>
                  <a:lnTo>
                    <a:pt x="2401" y="119"/>
                  </a:lnTo>
                  <a:lnTo>
                    <a:pt x="2402" y="120"/>
                  </a:lnTo>
                  <a:lnTo>
                    <a:pt x="2402" y="123"/>
                  </a:lnTo>
                  <a:lnTo>
                    <a:pt x="2402" y="123"/>
                  </a:lnTo>
                  <a:lnTo>
                    <a:pt x="2401" y="124"/>
                  </a:lnTo>
                  <a:lnTo>
                    <a:pt x="2401" y="125"/>
                  </a:lnTo>
                  <a:lnTo>
                    <a:pt x="2401" y="127"/>
                  </a:lnTo>
                  <a:lnTo>
                    <a:pt x="2398" y="129"/>
                  </a:lnTo>
                  <a:lnTo>
                    <a:pt x="2398" y="132"/>
                  </a:lnTo>
                  <a:lnTo>
                    <a:pt x="2398" y="134"/>
                  </a:lnTo>
                  <a:lnTo>
                    <a:pt x="2397" y="138"/>
                  </a:lnTo>
                  <a:lnTo>
                    <a:pt x="2397" y="140"/>
                  </a:lnTo>
                  <a:lnTo>
                    <a:pt x="2396" y="143"/>
                  </a:lnTo>
                  <a:lnTo>
                    <a:pt x="2396" y="145"/>
                  </a:lnTo>
                  <a:lnTo>
                    <a:pt x="2395" y="146"/>
                  </a:lnTo>
                  <a:lnTo>
                    <a:pt x="2393" y="148"/>
                  </a:lnTo>
                  <a:lnTo>
                    <a:pt x="2392" y="148"/>
                  </a:lnTo>
                  <a:lnTo>
                    <a:pt x="2390" y="148"/>
                  </a:lnTo>
                  <a:lnTo>
                    <a:pt x="2387" y="146"/>
                  </a:lnTo>
                  <a:lnTo>
                    <a:pt x="2385" y="145"/>
                  </a:lnTo>
                  <a:lnTo>
                    <a:pt x="2382" y="143"/>
                  </a:lnTo>
                  <a:lnTo>
                    <a:pt x="2381" y="141"/>
                  </a:lnTo>
                  <a:lnTo>
                    <a:pt x="2378" y="139"/>
                  </a:lnTo>
                  <a:lnTo>
                    <a:pt x="2375" y="136"/>
                  </a:lnTo>
                  <a:lnTo>
                    <a:pt x="2371" y="134"/>
                  </a:lnTo>
                  <a:lnTo>
                    <a:pt x="2367" y="132"/>
                  </a:lnTo>
                  <a:lnTo>
                    <a:pt x="2360" y="130"/>
                  </a:lnTo>
                  <a:lnTo>
                    <a:pt x="2351" y="128"/>
                  </a:lnTo>
                  <a:lnTo>
                    <a:pt x="2342" y="122"/>
                  </a:lnTo>
                  <a:lnTo>
                    <a:pt x="2342" y="119"/>
                  </a:lnTo>
                  <a:lnTo>
                    <a:pt x="2341" y="118"/>
                  </a:lnTo>
                  <a:lnTo>
                    <a:pt x="2340" y="115"/>
                  </a:lnTo>
                  <a:lnTo>
                    <a:pt x="2340" y="114"/>
                  </a:lnTo>
                  <a:lnTo>
                    <a:pt x="2339" y="112"/>
                  </a:lnTo>
                  <a:lnTo>
                    <a:pt x="2340" y="110"/>
                  </a:lnTo>
                  <a:lnTo>
                    <a:pt x="2346" y="113"/>
                  </a:lnTo>
                  <a:lnTo>
                    <a:pt x="2346" y="113"/>
                  </a:lnTo>
                  <a:lnTo>
                    <a:pt x="2346" y="112"/>
                  </a:lnTo>
                  <a:lnTo>
                    <a:pt x="2345" y="110"/>
                  </a:lnTo>
                  <a:lnTo>
                    <a:pt x="2345" y="109"/>
                  </a:lnTo>
                  <a:lnTo>
                    <a:pt x="2345" y="108"/>
                  </a:lnTo>
                  <a:lnTo>
                    <a:pt x="2346" y="108"/>
                  </a:lnTo>
                  <a:lnTo>
                    <a:pt x="2347" y="108"/>
                  </a:lnTo>
                  <a:lnTo>
                    <a:pt x="2349" y="109"/>
                  </a:lnTo>
                  <a:lnTo>
                    <a:pt x="2349" y="109"/>
                  </a:lnTo>
                  <a:lnTo>
                    <a:pt x="2350" y="108"/>
                  </a:lnTo>
                  <a:lnTo>
                    <a:pt x="2349" y="108"/>
                  </a:lnTo>
                  <a:lnTo>
                    <a:pt x="2349" y="105"/>
                  </a:lnTo>
                  <a:lnTo>
                    <a:pt x="2347" y="103"/>
                  </a:lnTo>
                  <a:lnTo>
                    <a:pt x="2346" y="100"/>
                  </a:lnTo>
                  <a:lnTo>
                    <a:pt x="2345" y="99"/>
                  </a:lnTo>
                  <a:lnTo>
                    <a:pt x="2342" y="98"/>
                  </a:lnTo>
                  <a:lnTo>
                    <a:pt x="2341" y="98"/>
                  </a:lnTo>
                  <a:lnTo>
                    <a:pt x="2339" y="98"/>
                  </a:lnTo>
                  <a:lnTo>
                    <a:pt x="2337" y="98"/>
                  </a:lnTo>
                  <a:lnTo>
                    <a:pt x="2336" y="99"/>
                  </a:lnTo>
                  <a:lnTo>
                    <a:pt x="2335" y="100"/>
                  </a:lnTo>
                  <a:lnTo>
                    <a:pt x="2334" y="100"/>
                  </a:lnTo>
                  <a:lnTo>
                    <a:pt x="2332" y="102"/>
                  </a:lnTo>
                  <a:lnTo>
                    <a:pt x="2331" y="102"/>
                  </a:lnTo>
                  <a:lnTo>
                    <a:pt x="2329" y="100"/>
                  </a:lnTo>
                  <a:lnTo>
                    <a:pt x="2327" y="100"/>
                  </a:lnTo>
                  <a:lnTo>
                    <a:pt x="2326" y="100"/>
                  </a:lnTo>
                  <a:lnTo>
                    <a:pt x="2326" y="99"/>
                  </a:lnTo>
                  <a:lnTo>
                    <a:pt x="2325" y="98"/>
                  </a:lnTo>
                  <a:lnTo>
                    <a:pt x="2324" y="95"/>
                  </a:lnTo>
                  <a:lnTo>
                    <a:pt x="2322" y="94"/>
                  </a:lnTo>
                  <a:lnTo>
                    <a:pt x="2321" y="92"/>
                  </a:lnTo>
                  <a:lnTo>
                    <a:pt x="2320" y="89"/>
                  </a:lnTo>
                  <a:lnTo>
                    <a:pt x="2317" y="87"/>
                  </a:lnTo>
                  <a:lnTo>
                    <a:pt x="2317" y="87"/>
                  </a:lnTo>
                  <a:lnTo>
                    <a:pt x="2319" y="85"/>
                  </a:lnTo>
                  <a:lnTo>
                    <a:pt x="2319" y="85"/>
                  </a:lnTo>
                  <a:lnTo>
                    <a:pt x="2320" y="84"/>
                  </a:lnTo>
                  <a:lnTo>
                    <a:pt x="2321" y="84"/>
                  </a:lnTo>
                  <a:lnTo>
                    <a:pt x="2320" y="83"/>
                  </a:lnTo>
                  <a:lnTo>
                    <a:pt x="2319" y="81"/>
                  </a:lnTo>
                  <a:lnTo>
                    <a:pt x="2316" y="78"/>
                  </a:lnTo>
                  <a:lnTo>
                    <a:pt x="2314" y="76"/>
                  </a:lnTo>
                  <a:lnTo>
                    <a:pt x="2312" y="74"/>
                  </a:lnTo>
                  <a:lnTo>
                    <a:pt x="2311" y="74"/>
                  </a:lnTo>
                  <a:lnTo>
                    <a:pt x="2309" y="73"/>
                  </a:lnTo>
                  <a:lnTo>
                    <a:pt x="2307" y="72"/>
                  </a:lnTo>
                  <a:lnTo>
                    <a:pt x="2306" y="69"/>
                  </a:lnTo>
                  <a:lnTo>
                    <a:pt x="2306" y="68"/>
                  </a:lnTo>
                  <a:lnTo>
                    <a:pt x="2307" y="67"/>
                  </a:lnTo>
                  <a:lnTo>
                    <a:pt x="2307" y="66"/>
                  </a:lnTo>
                  <a:lnTo>
                    <a:pt x="2309" y="66"/>
                  </a:lnTo>
                  <a:lnTo>
                    <a:pt x="2310" y="66"/>
                  </a:lnTo>
                  <a:lnTo>
                    <a:pt x="2311" y="67"/>
                  </a:lnTo>
                  <a:lnTo>
                    <a:pt x="2314" y="68"/>
                  </a:lnTo>
                  <a:lnTo>
                    <a:pt x="2315" y="69"/>
                  </a:lnTo>
                  <a:lnTo>
                    <a:pt x="2317" y="71"/>
                  </a:lnTo>
                  <a:lnTo>
                    <a:pt x="2317" y="71"/>
                  </a:lnTo>
                  <a:lnTo>
                    <a:pt x="2319" y="71"/>
                  </a:lnTo>
                  <a:lnTo>
                    <a:pt x="2319" y="69"/>
                  </a:lnTo>
                  <a:lnTo>
                    <a:pt x="2319" y="68"/>
                  </a:lnTo>
                  <a:lnTo>
                    <a:pt x="2319" y="67"/>
                  </a:lnTo>
                  <a:lnTo>
                    <a:pt x="2317" y="64"/>
                  </a:lnTo>
                  <a:lnTo>
                    <a:pt x="2317" y="63"/>
                  </a:lnTo>
                  <a:lnTo>
                    <a:pt x="2316" y="62"/>
                  </a:lnTo>
                  <a:lnTo>
                    <a:pt x="2316" y="62"/>
                  </a:lnTo>
                  <a:lnTo>
                    <a:pt x="2317" y="61"/>
                  </a:lnTo>
                  <a:lnTo>
                    <a:pt x="2317" y="59"/>
                  </a:lnTo>
                  <a:lnTo>
                    <a:pt x="2317" y="58"/>
                  </a:lnTo>
                  <a:lnTo>
                    <a:pt x="2317" y="56"/>
                  </a:lnTo>
                  <a:lnTo>
                    <a:pt x="2317" y="54"/>
                  </a:lnTo>
                  <a:lnTo>
                    <a:pt x="2317" y="54"/>
                  </a:lnTo>
                  <a:close/>
                  <a:moveTo>
                    <a:pt x="2305" y="41"/>
                  </a:moveTo>
                  <a:lnTo>
                    <a:pt x="2306" y="41"/>
                  </a:lnTo>
                  <a:lnTo>
                    <a:pt x="2307" y="42"/>
                  </a:lnTo>
                  <a:lnTo>
                    <a:pt x="2309" y="43"/>
                  </a:lnTo>
                  <a:lnTo>
                    <a:pt x="2311" y="44"/>
                  </a:lnTo>
                  <a:lnTo>
                    <a:pt x="2315" y="48"/>
                  </a:lnTo>
                  <a:lnTo>
                    <a:pt x="2315" y="49"/>
                  </a:lnTo>
                  <a:lnTo>
                    <a:pt x="2314" y="49"/>
                  </a:lnTo>
                  <a:lnTo>
                    <a:pt x="2312" y="48"/>
                  </a:lnTo>
                  <a:lnTo>
                    <a:pt x="2310" y="47"/>
                  </a:lnTo>
                  <a:lnTo>
                    <a:pt x="2307" y="46"/>
                  </a:lnTo>
                  <a:lnTo>
                    <a:pt x="2306" y="46"/>
                  </a:lnTo>
                  <a:lnTo>
                    <a:pt x="2305" y="44"/>
                  </a:lnTo>
                  <a:lnTo>
                    <a:pt x="2304" y="43"/>
                  </a:lnTo>
                  <a:lnTo>
                    <a:pt x="2304" y="42"/>
                  </a:lnTo>
                  <a:lnTo>
                    <a:pt x="2304" y="42"/>
                  </a:lnTo>
                  <a:lnTo>
                    <a:pt x="2305" y="41"/>
                  </a:lnTo>
                  <a:close/>
                  <a:moveTo>
                    <a:pt x="359" y="0"/>
                  </a:moveTo>
                  <a:lnTo>
                    <a:pt x="363" y="1"/>
                  </a:lnTo>
                  <a:lnTo>
                    <a:pt x="364" y="6"/>
                  </a:lnTo>
                  <a:lnTo>
                    <a:pt x="363" y="12"/>
                  </a:lnTo>
                  <a:lnTo>
                    <a:pt x="362" y="18"/>
                  </a:lnTo>
                  <a:lnTo>
                    <a:pt x="360" y="25"/>
                  </a:lnTo>
                  <a:lnTo>
                    <a:pt x="360" y="28"/>
                  </a:lnTo>
                  <a:lnTo>
                    <a:pt x="360" y="31"/>
                  </a:lnTo>
                  <a:lnTo>
                    <a:pt x="360" y="33"/>
                  </a:lnTo>
                  <a:lnTo>
                    <a:pt x="360" y="36"/>
                  </a:lnTo>
                  <a:lnTo>
                    <a:pt x="360" y="38"/>
                  </a:lnTo>
                  <a:lnTo>
                    <a:pt x="359" y="41"/>
                  </a:lnTo>
                  <a:lnTo>
                    <a:pt x="359" y="43"/>
                  </a:lnTo>
                  <a:lnTo>
                    <a:pt x="360" y="44"/>
                  </a:lnTo>
                  <a:lnTo>
                    <a:pt x="363" y="46"/>
                  </a:lnTo>
                  <a:lnTo>
                    <a:pt x="365" y="46"/>
                  </a:lnTo>
                  <a:lnTo>
                    <a:pt x="368" y="47"/>
                  </a:lnTo>
                  <a:lnTo>
                    <a:pt x="370" y="48"/>
                  </a:lnTo>
                  <a:lnTo>
                    <a:pt x="372" y="51"/>
                  </a:lnTo>
                  <a:lnTo>
                    <a:pt x="373" y="53"/>
                  </a:lnTo>
                  <a:lnTo>
                    <a:pt x="374" y="54"/>
                  </a:lnTo>
                  <a:lnTo>
                    <a:pt x="377" y="57"/>
                  </a:lnTo>
                  <a:lnTo>
                    <a:pt x="378" y="57"/>
                  </a:lnTo>
                  <a:lnTo>
                    <a:pt x="380" y="57"/>
                  </a:lnTo>
                  <a:lnTo>
                    <a:pt x="383" y="56"/>
                  </a:lnTo>
                  <a:lnTo>
                    <a:pt x="384" y="54"/>
                  </a:lnTo>
                  <a:lnTo>
                    <a:pt x="387" y="52"/>
                  </a:lnTo>
                  <a:lnTo>
                    <a:pt x="388" y="48"/>
                  </a:lnTo>
                  <a:lnTo>
                    <a:pt x="390" y="46"/>
                  </a:lnTo>
                  <a:lnTo>
                    <a:pt x="393" y="44"/>
                  </a:lnTo>
                  <a:lnTo>
                    <a:pt x="396" y="43"/>
                  </a:lnTo>
                  <a:lnTo>
                    <a:pt x="405" y="44"/>
                  </a:lnTo>
                  <a:lnTo>
                    <a:pt x="410" y="48"/>
                  </a:lnTo>
                  <a:lnTo>
                    <a:pt x="411" y="54"/>
                  </a:lnTo>
                  <a:lnTo>
                    <a:pt x="410" y="63"/>
                  </a:lnTo>
                  <a:lnTo>
                    <a:pt x="408" y="73"/>
                  </a:lnTo>
                  <a:lnTo>
                    <a:pt x="403" y="82"/>
                  </a:lnTo>
                  <a:lnTo>
                    <a:pt x="398" y="90"/>
                  </a:lnTo>
                  <a:lnTo>
                    <a:pt x="394" y="97"/>
                  </a:lnTo>
                  <a:lnTo>
                    <a:pt x="387" y="105"/>
                  </a:lnTo>
                  <a:lnTo>
                    <a:pt x="379" y="112"/>
                  </a:lnTo>
                  <a:lnTo>
                    <a:pt x="370" y="114"/>
                  </a:lnTo>
                  <a:lnTo>
                    <a:pt x="363" y="113"/>
                  </a:lnTo>
                  <a:lnTo>
                    <a:pt x="359" y="112"/>
                  </a:lnTo>
                  <a:lnTo>
                    <a:pt x="357" y="110"/>
                  </a:lnTo>
                  <a:lnTo>
                    <a:pt x="354" y="112"/>
                  </a:lnTo>
                  <a:lnTo>
                    <a:pt x="353" y="113"/>
                  </a:lnTo>
                  <a:lnTo>
                    <a:pt x="352" y="114"/>
                  </a:lnTo>
                  <a:lnTo>
                    <a:pt x="350" y="117"/>
                  </a:lnTo>
                  <a:lnTo>
                    <a:pt x="349" y="118"/>
                  </a:lnTo>
                  <a:lnTo>
                    <a:pt x="348" y="119"/>
                  </a:lnTo>
                  <a:lnTo>
                    <a:pt x="347" y="120"/>
                  </a:lnTo>
                  <a:lnTo>
                    <a:pt x="344" y="122"/>
                  </a:lnTo>
                  <a:lnTo>
                    <a:pt x="334" y="119"/>
                  </a:lnTo>
                  <a:lnTo>
                    <a:pt x="325" y="120"/>
                  </a:lnTo>
                  <a:lnTo>
                    <a:pt x="315" y="124"/>
                  </a:lnTo>
                  <a:lnTo>
                    <a:pt x="312" y="128"/>
                  </a:lnTo>
                  <a:lnTo>
                    <a:pt x="309" y="132"/>
                  </a:lnTo>
                  <a:lnTo>
                    <a:pt x="307" y="135"/>
                  </a:lnTo>
                  <a:lnTo>
                    <a:pt x="303" y="138"/>
                  </a:lnTo>
                  <a:lnTo>
                    <a:pt x="298" y="140"/>
                  </a:lnTo>
                  <a:lnTo>
                    <a:pt x="294" y="144"/>
                  </a:lnTo>
                  <a:lnTo>
                    <a:pt x="289" y="146"/>
                  </a:lnTo>
                  <a:lnTo>
                    <a:pt x="284" y="150"/>
                  </a:lnTo>
                  <a:lnTo>
                    <a:pt x="281" y="155"/>
                  </a:lnTo>
                  <a:lnTo>
                    <a:pt x="278" y="159"/>
                  </a:lnTo>
                  <a:lnTo>
                    <a:pt x="274" y="163"/>
                  </a:lnTo>
                  <a:lnTo>
                    <a:pt x="269" y="166"/>
                  </a:lnTo>
                  <a:lnTo>
                    <a:pt x="264" y="169"/>
                  </a:lnTo>
                  <a:lnTo>
                    <a:pt x="261" y="170"/>
                  </a:lnTo>
                  <a:lnTo>
                    <a:pt x="256" y="171"/>
                  </a:lnTo>
                  <a:lnTo>
                    <a:pt x="251" y="173"/>
                  </a:lnTo>
                  <a:lnTo>
                    <a:pt x="241" y="170"/>
                  </a:lnTo>
                  <a:lnTo>
                    <a:pt x="232" y="165"/>
                  </a:lnTo>
                  <a:lnTo>
                    <a:pt x="228" y="159"/>
                  </a:lnTo>
                  <a:lnTo>
                    <a:pt x="228" y="151"/>
                  </a:lnTo>
                  <a:lnTo>
                    <a:pt x="232" y="148"/>
                  </a:lnTo>
                  <a:lnTo>
                    <a:pt x="238" y="144"/>
                  </a:lnTo>
                  <a:lnTo>
                    <a:pt x="244" y="140"/>
                  </a:lnTo>
                  <a:lnTo>
                    <a:pt x="248" y="134"/>
                  </a:lnTo>
                  <a:lnTo>
                    <a:pt x="254" y="132"/>
                  </a:lnTo>
                  <a:lnTo>
                    <a:pt x="261" y="129"/>
                  </a:lnTo>
                  <a:lnTo>
                    <a:pt x="268" y="128"/>
                  </a:lnTo>
                  <a:lnTo>
                    <a:pt x="276" y="125"/>
                  </a:lnTo>
                  <a:lnTo>
                    <a:pt x="279" y="122"/>
                  </a:lnTo>
                  <a:lnTo>
                    <a:pt x="279" y="120"/>
                  </a:lnTo>
                  <a:lnTo>
                    <a:pt x="279" y="119"/>
                  </a:lnTo>
                  <a:lnTo>
                    <a:pt x="277" y="119"/>
                  </a:lnTo>
                  <a:lnTo>
                    <a:pt x="274" y="119"/>
                  </a:lnTo>
                  <a:lnTo>
                    <a:pt x="272" y="120"/>
                  </a:lnTo>
                  <a:lnTo>
                    <a:pt x="269" y="120"/>
                  </a:lnTo>
                  <a:lnTo>
                    <a:pt x="266" y="122"/>
                  </a:lnTo>
                  <a:lnTo>
                    <a:pt x="263" y="123"/>
                  </a:lnTo>
                  <a:lnTo>
                    <a:pt x="262" y="124"/>
                  </a:lnTo>
                  <a:lnTo>
                    <a:pt x="258" y="124"/>
                  </a:lnTo>
                  <a:lnTo>
                    <a:pt x="256" y="123"/>
                  </a:lnTo>
                  <a:lnTo>
                    <a:pt x="253" y="123"/>
                  </a:lnTo>
                  <a:lnTo>
                    <a:pt x="251" y="123"/>
                  </a:lnTo>
                  <a:lnTo>
                    <a:pt x="248" y="124"/>
                  </a:lnTo>
                  <a:lnTo>
                    <a:pt x="244" y="125"/>
                  </a:lnTo>
                  <a:lnTo>
                    <a:pt x="242" y="125"/>
                  </a:lnTo>
                  <a:lnTo>
                    <a:pt x="240" y="125"/>
                  </a:lnTo>
                  <a:lnTo>
                    <a:pt x="238" y="124"/>
                  </a:lnTo>
                  <a:lnTo>
                    <a:pt x="236" y="123"/>
                  </a:lnTo>
                  <a:lnTo>
                    <a:pt x="233" y="123"/>
                  </a:lnTo>
                  <a:lnTo>
                    <a:pt x="232" y="124"/>
                  </a:lnTo>
                  <a:lnTo>
                    <a:pt x="231" y="127"/>
                  </a:lnTo>
                  <a:lnTo>
                    <a:pt x="231" y="128"/>
                  </a:lnTo>
                  <a:lnTo>
                    <a:pt x="231" y="129"/>
                  </a:lnTo>
                  <a:lnTo>
                    <a:pt x="222" y="136"/>
                  </a:lnTo>
                  <a:lnTo>
                    <a:pt x="215" y="141"/>
                  </a:lnTo>
                  <a:lnTo>
                    <a:pt x="207" y="143"/>
                  </a:lnTo>
                  <a:lnTo>
                    <a:pt x="205" y="141"/>
                  </a:lnTo>
                  <a:lnTo>
                    <a:pt x="203" y="139"/>
                  </a:lnTo>
                  <a:lnTo>
                    <a:pt x="203" y="138"/>
                  </a:lnTo>
                  <a:lnTo>
                    <a:pt x="203" y="135"/>
                  </a:lnTo>
                  <a:lnTo>
                    <a:pt x="202" y="133"/>
                  </a:lnTo>
                  <a:lnTo>
                    <a:pt x="202" y="132"/>
                  </a:lnTo>
                  <a:lnTo>
                    <a:pt x="201" y="132"/>
                  </a:lnTo>
                  <a:lnTo>
                    <a:pt x="200" y="130"/>
                  </a:lnTo>
                  <a:lnTo>
                    <a:pt x="198" y="130"/>
                  </a:lnTo>
                  <a:lnTo>
                    <a:pt x="196" y="132"/>
                  </a:lnTo>
                  <a:lnTo>
                    <a:pt x="193" y="132"/>
                  </a:lnTo>
                  <a:lnTo>
                    <a:pt x="191" y="132"/>
                  </a:lnTo>
                  <a:lnTo>
                    <a:pt x="188" y="132"/>
                  </a:lnTo>
                  <a:lnTo>
                    <a:pt x="186" y="132"/>
                  </a:lnTo>
                  <a:lnTo>
                    <a:pt x="183" y="130"/>
                  </a:lnTo>
                  <a:lnTo>
                    <a:pt x="182" y="129"/>
                  </a:lnTo>
                  <a:lnTo>
                    <a:pt x="181" y="127"/>
                  </a:lnTo>
                  <a:lnTo>
                    <a:pt x="180" y="125"/>
                  </a:lnTo>
                  <a:lnTo>
                    <a:pt x="181" y="122"/>
                  </a:lnTo>
                  <a:lnTo>
                    <a:pt x="182" y="119"/>
                  </a:lnTo>
                  <a:lnTo>
                    <a:pt x="186" y="115"/>
                  </a:lnTo>
                  <a:lnTo>
                    <a:pt x="196" y="110"/>
                  </a:lnTo>
                  <a:lnTo>
                    <a:pt x="206" y="108"/>
                  </a:lnTo>
                  <a:lnTo>
                    <a:pt x="217" y="105"/>
                  </a:lnTo>
                  <a:lnTo>
                    <a:pt x="221" y="103"/>
                  </a:lnTo>
                  <a:lnTo>
                    <a:pt x="222" y="102"/>
                  </a:lnTo>
                  <a:lnTo>
                    <a:pt x="222" y="102"/>
                  </a:lnTo>
                  <a:lnTo>
                    <a:pt x="221" y="100"/>
                  </a:lnTo>
                  <a:lnTo>
                    <a:pt x="220" y="100"/>
                  </a:lnTo>
                  <a:lnTo>
                    <a:pt x="217" y="100"/>
                  </a:lnTo>
                  <a:lnTo>
                    <a:pt x="213" y="100"/>
                  </a:lnTo>
                  <a:lnTo>
                    <a:pt x="211" y="100"/>
                  </a:lnTo>
                  <a:lnTo>
                    <a:pt x="208" y="100"/>
                  </a:lnTo>
                  <a:lnTo>
                    <a:pt x="206" y="100"/>
                  </a:lnTo>
                  <a:lnTo>
                    <a:pt x="205" y="100"/>
                  </a:lnTo>
                  <a:lnTo>
                    <a:pt x="205" y="99"/>
                  </a:lnTo>
                  <a:lnTo>
                    <a:pt x="205" y="98"/>
                  </a:lnTo>
                  <a:lnTo>
                    <a:pt x="206" y="97"/>
                  </a:lnTo>
                  <a:lnTo>
                    <a:pt x="208" y="94"/>
                  </a:lnTo>
                  <a:lnTo>
                    <a:pt x="211" y="93"/>
                  </a:lnTo>
                  <a:lnTo>
                    <a:pt x="215" y="92"/>
                  </a:lnTo>
                  <a:lnTo>
                    <a:pt x="217" y="92"/>
                  </a:lnTo>
                  <a:lnTo>
                    <a:pt x="220" y="90"/>
                  </a:lnTo>
                  <a:lnTo>
                    <a:pt x="220" y="89"/>
                  </a:lnTo>
                  <a:lnTo>
                    <a:pt x="220" y="88"/>
                  </a:lnTo>
                  <a:lnTo>
                    <a:pt x="218" y="87"/>
                  </a:lnTo>
                  <a:lnTo>
                    <a:pt x="216" y="87"/>
                  </a:lnTo>
                  <a:lnTo>
                    <a:pt x="213" y="87"/>
                  </a:lnTo>
                  <a:lnTo>
                    <a:pt x="211" y="87"/>
                  </a:lnTo>
                  <a:lnTo>
                    <a:pt x="210" y="85"/>
                  </a:lnTo>
                  <a:lnTo>
                    <a:pt x="207" y="85"/>
                  </a:lnTo>
                  <a:lnTo>
                    <a:pt x="207" y="84"/>
                  </a:lnTo>
                  <a:lnTo>
                    <a:pt x="210" y="76"/>
                  </a:lnTo>
                  <a:lnTo>
                    <a:pt x="218" y="68"/>
                  </a:lnTo>
                  <a:lnTo>
                    <a:pt x="228" y="62"/>
                  </a:lnTo>
                  <a:lnTo>
                    <a:pt x="231" y="61"/>
                  </a:lnTo>
                  <a:lnTo>
                    <a:pt x="232" y="57"/>
                  </a:lnTo>
                  <a:lnTo>
                    <a:pt x="235" y="54"/>
                  </a:lnTo>
                  <a:lnTo>
                    <a:pt x="236" y="51"/>
                  </a:lnTo>
                  <a:lnTo>
                    <a:pt x="237" y="48"/>
                  </a:lnTo>
                  <a:lnTo>
                    <a:pt x="238" y="46"/>
                  </a:lnTo>
                  <a:lnTo>
                    <a:pt x="241" y="44"/>
                  </a:lnTo>
                  <a:lnTo>
                    <a:pt x="243" y="43"/>
                  </a:lnTo>
                  <a:lnTo>
                    <a:pt x="248" y="43"/>
                  </a:lnTo>
                  <a:lnTo>
                    <a:pt x="252" y="43"/>
                  </a:lnTo>
                  <a:lnTo>
                    <a:pt x="254" y="43"/>
                  </a:lnTo>
                  <a:lnTo>
                    <a:pt x="257" y="44"/>
                  </a:lnTo>
                  <a:lnTo>
                    <a:pt x="258" y="46"/>
                  </a:lnTo>
                  <a:lnTo>
                    <a:pt x="258" y="48"/>
                  </a:lnTo>
                  <a:lnTo>
                    <a:pt x="258" y="52"/>
                  </a:lnTo>
                  <a:lnTo>
                    <a:pt x="259" y="54"/>
                  </a:lnTo>
                  <a:lnTo>
                    <a:pt x="261" y="56"/>
                  </a:lnTo>
                  <a:lnTo>
                    <a:pt x="263" y="57"/>
                  </a:lnTo>
                  <a:lnTo>
                    <a:pt x="266" y="57"/>
                  </a:lnTo>
                  <a:lnTo>
                    <a:pt x="269" y="56"/>
                  </a:lnTo>
                  <a:lnTo>
                    <a:pt x="272" y="56"/>
                  </a:lnTo>
                  <a:lnTo>
                    <a:pt x="274" y="53"/>
                  </a:lnTo>
                  <a:lnTo>
                    <a:pt x="277" y="52"/>
                  </a:lnTo>
                  <a:lnTo>
                    <a:pt x="282" y="49"/>
                  </a:lnTo>
                  <a:lnTo>
                    <a:pt x="286" y="48"/>
                  </a:lnTo>
                  <a:lnTo>
                    <a:pt x="289" y="49"/>
                  </a:lnTo>
                  <a:lnTo>
                    <a:pt x="293" y="52"/>
                  </a:lnTo>
                  <a:lnTo>
                    <a:pt x="296" y="54"/>
                  </a:lnTo>
                  <a:lnTo>
                    <a:pt x="296" y="56"/>
                  </a:lnTo>
                  <a:lnTo>
                    <a:pt x="296" y="58"/>
                  </a:lnTo>
                  <a:lnTo>
                    <a:pt x="296" y="62"/>
                  </a:lnTo>
                  <a:lnTo>
                    <a:pt x="296" y="64"/>
                  </a:lnTo>
                  <a:lnTo>
                    <a:pt x="296" y="68"/>
                  </a:lnTo>
                  <a:lnTo>
                    <a:pt x="296" y="68"/>
                  </a:lnTo>
                  <a:lnTo>
                    <a:pt x="297" y="69"/>
                  </a:lnTo>
                  <a:lnTo>
                    <a:pt x="298" y="69"/>
                  </a:lnTo>
                  <a:lnTo>
                    <a:pt x="299" y="69"/>
                  </a:lnTo>
                  <a:lnTo>
                    <a:pt x="302" y="71"/>
                  </a:lnTo>
                  <a:lnTo>
                    <a:pt x="303" y="72"/>
                  </a:lnTo>
                  <a:lnTo>
                    <a:pt x="303" y="73"/>
                  </a:lnTo>
                  <a:lnTo>
                    <a:pt x="303" y="74"/>
                  </a:lnTo>
                  <a:lnTo>
                    <a:pt x="303" y="77"/>
                  </a:lnTo>
                  <a:lnTo>
                    <a:pt x="303" y="78"/>
                  </a:lnTo>
                  <a:lnTo>
                    <a:pt x="302" y="79"/>
                  </a:lnTo>
                  <a:lnTo>
                    <a:pt x="303" y="81"/>
                  </a:lnTo>
                  <a:lnTo>
                    <a:pt x="306" y="82"/>
                  </a:lnTo>
                  <a:lnTo>
                    <a:pt x="308" y="83"/>
                  </a:lnTo>
                  <a:lnTo>
                    <a:pt x="311" y="83"/>
                  </a:lnTo>
                  <a:lnTo>
                    <a:pt x="314" y="84"/>
                  </a:lnTo>
                  <a:lnTo>
                    <a:pt x="315" y="84"/>
                  </a:lnTo>
                  <a:lnTo>
                    <a:pt x="322" y="84"/>
                  </a:lnTo>
                  <a:lnTo>
                    <a:pt x="328" y="85"/>
                  </a:lnTo>
                  <a:lnTo>
                    <a:pt x="334" y="85"/>
                  </a:lnTo>
                  <a:lnTo>
                    <a:pt x="340" y="84"/>
                  </a:lnTo>
                  <a:lnTo>
                    <a:pt x="344" y="78"/>
                  </a:lnTo>
                  <a:lnTo>
                    <a:pt x="345" y="76"/>
                  </a:lnTo>
                  <a:lnTo>
                    <a:pt x="344" y="73"/>
                  </a:lnTo>
                  <a:lnTo>
                    <a:pt x="343" y="71"/>
                  </a:lnTo>
                  <a:lnTo>
                    <a:pt x="342" y="68"/>
                  </a:lnTo>
                  <a:lnTo>
                    <a:pt x="339" y="66"/>
                  </a:lnTo>
                  <a:lnTo>
                    <a:pt x="338" y="63"/>
                  </a:lnTo>
                  <a:lnTo>
                    <a:pt x="337" y="59"/>
                  </a:lnTo>
                  <a:lnTo>
                    <a:pt x="337" y="57"/>
                  </a:lnTo>
                  <a:lnTo>
                    <a:pt x="337" y="53"/>
                  </a:lnTo>
                  <a:lnTo>
                    <a:pt x="338" y="51"/>
                  </a:lnTo>
                  <a:lnTo>
                    <a:pt x="338" y="48"/>
                  </a:lnTo>
                  <a:lnTo>
                    <a:pt x="337" y="46"/>
                  </a:lnTo>
                  <a:lnTo>
                    <a:pt x="334" y="44"/>
                  </a:lnTo>
                  <a:lnTo>
                    <a:pt x="332" y="44"/>
                  </a:lnTo>
                  <a:lnTo>
                    <a:pt x="328" y="43"/>
                  </a:lnTo>
                  <a:lnTo>
                    <a:pt x="327" y="43"/>
                  </a:lnTo>
                  <a:lnTo>
                    <a:pt x="323" y="42"/>
                  </a:lnTo>
                  <a:lnTo>
                    <a:pt x="320" y="41"/>
                  </a:lnTo>
                  <a:lnTo>
                    <a:pt x="320" y="38"/>
                  </a:lnTo>
                  <a:lnTo>
                    <a:pt x="320" y="36"/>
                  </a:lnTo>
                  <a:lnTo>
                    <a:pt x="322" y="32"/>
                  </a:lnTo>
                  <a:lnTo>
                    <a:pt x="324" y="30"/>
                  </a:lnTo>
                  <a:lnTo>
                    <a:pt x="325" y="27"/>
                  </a:lnTo>
                  <a:lnTo>
                    <a:pt x="329" y="25"/>
                  </a:lnTo>
                  <a:lnTo>
                    <a:pt x="338" y="21"/>
                  </a:lnTo>
                  <a:lnTo>
                    <a:pt x="344" y="16"/>
                  </a:lnTo>
                  <a:lnTo>
                    <a:pt x="349" y="8"/>
                  </a:lnTo>
                  <a:lnTo>
                    <a:pt x="350" y="7"/>
                  </a:lnTo>
                  <a:lnTo>
                    <a:pt x="350" y="5"/>
                  </a:lnTo>
                  <a:lnTo>
                    <a:pt x="352" y="3"/>
                  </a:lnTo>
                  <a:lnTo>
                    <a:pt x="354" y="1"/>
                  </a:lnTo>
                  <a:lnTo>
                    <a:pt x="357" y="0"/>
                  </a:lnTo>
                  <a:lnTo>
                    <a:pt x="359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</a:ln>
          </p:spPr>
          <p:txBody>
            <a:bodyPr lIns="121821" tIns="60909" rIns="121821" bIns="60909"/>
            <a:lstStyle/>
            <a:p>
              <a:pPr defTabSz="1656039">
                <a:lnSpc>
                  <a:spcPct val="130000"/>
                </a:lnSpc>
                <a:defRPr/>
              </a:pPr>
              <a:endParaRPr lang="en-GB" sz="2400">
                <a:solidFill>
                  <a:srgbClr val="505050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10"/>
            <p:cNvSpPr>
              <a:spLocks noEditPoints="1"/>
            </p:cNvSpPr>
            <p:nvPr/>
          </p:nvSpPr>
          <p:spPr bwMode="auto">
            <a:xfrm>
              <a:off x="5256" y="92"/>
              <a:ext cx="639" cy="430"/>
            </a:xfrm>
            <a:custGeom>
              <a:avLst/>
              <a:gdLst>
                <a:gd name="T0" fmla="*/ 395 w 1919"/>
                <a:gd name="T1" fmla="*/ 472 h 1291"/>
                <a:gd name="T2" fmla="*/ 393 w 1919"/>
                <a:gd name="T3" fmla="*/ 396 h 1291"/>
                <a:gd name="T4" fmla="*/ 132 w 1919"/>
                <a:gd name="T5" fmla="*/ 405 h 1291"/>
                <a:gd name="T6" fmla="*/ 56 w 1919"/>
                <a:gd name="T7" fmla="*/ 482 h 1291"/>
                <a:gd name="T8" fmla="*/ 37 w 1919"/>
                <a:gd name="T9" fmla="*/ 449 h 1291"/>
                <a:gd name="T10" fmla="*/ 408 w 1919"/>
                <a:gd name="T11" fmla="*/ 256 h 1291"/>
                <a:gd name="T12" fmla="*/ 392 w 1919"/>
                <a:gd name="T13" fmla="*/ 294 h 1291"/>
                <a:gd name="T14" fmla="*/ 344 w 1919"/>
                <a:gd name="T15" fmla="*/ 245 h 1291"/>
                <a:gd name="T16" fmla="*/ 1501 w 1919"/>
                <a:gd name="T17" fmla="*/ 7 h 1291"/>
                <a:gd name="T18" fmla="*/ 1518 w 1919"/>
                <a:gd name="T19" fmla="*/ 51 h 1291"/>
                <a:gd name="T20" fmla="*/ 1629 w 1919"/>
                <a:gd name="T21" fmla="*/ 89 h 1291"/>
                <a:gd name="T22" fmla="*/ 1660 w 1919"/>
                <a:gd name="T23" fmla="*/ 141 h 1291"/>
                <a:gd name="T24" fmla="*/ 1593 w 1919"/>
                <a:gd name="T25" fmla="*/ 141 h 1291"/>
                <a:gd name="T26" fmla="*/ 1679 w 1919"/>
                <a:gd name="T27" fmla="*/ 160 h 1291"/>
                <a:gd name="T28" fmla="*/ 1729 w 1919"/>
                <a:gd name="T29" fmla="*/ 215 h 1291"/>
                <a:gd name="T30" fmla="*/ 1760 w 1919"/>
                <a:gd name="T31" fmla="*/ 204 h 1291"/>
                <a:gd name="T32" fmla="*/ 1784 w 1919"/>
                <a:gd name="T33" fmla="*/ 192 h 1291"/>
                <a:gd name="T34" fmla="*/ 1820 w 1919"/>
                <a:gd name="T35" fmla="*/ 276 h 1291"/>
                <a:gd name="T36" fmla="*/ 1794 w 1919"/>
                <a:gd name="T37" fmla="*/ 276 h 1291"/>
                <a:gd name="T38" fmla="*/ 1816 w 1919"/>
                <a:gd name="T39" fmla="*/ 312 h 1291"/>
                <a:gd name="T40" fmla="*/ 1810 w 1919"/>
                <a:gd name="T41" fmla="*/ 372 h 1291"/>
                <a:gd name="T42" fmla="*/ 1846 w 1919"/>
                <a:gd name="T43" fmla="*/ 460 h 1291"/>
                <a:gd name="T44" fmla="*/ 1870 w 1919"/>
                <a:gd name="T45" fmla="*/ 512 h 1291"/>
                <a:gd name="T46" fmla="*/ 1862 w 1919"/>
                <a:gd name="T47" fmla="*/ 539 h 1291"/>
                <a:gd name="T48" fmla="*/ 1866 w 1919"/>
                <a:gd name="T49" fmla="*/ 592 h 1291"/>
                <a:gd name="T50" fmla="*/ 1868 w 1919"/>
                <a:gd name="T51" fmla="*/ 641 h 1291"/>
                <a:gd name="T52" fmla="*/ 1836 w 1919"/>
                <a:gd name="T53" fmla="*/ 681 h 1291"/>
                <a:gd name="T54" fmla="*/ 1907 w 1919"/>
                <a:gd name="T55" fmla="*/ 801 h 1291"/>
                <a:gd name="T56" fmla="*/ 1837 w 1919"/>
                <a:gd name="T57" fmla="*/ 773 h 1291"/>
                <a:gd name="T58" fmla="*/ 1842 w 1919"/>
                <a:gd name="T59" fmla="*/ 803 h 1291"/>
                <a:gd name="T60" fmla="*/ 1896 w 1919"/>
                <a:gd name="T61" fmla="*/ 852 h 1291"/>
                <a:gd name="T62" fmla="*/ 1802 w 1919"/>
                <a:gd name="T63" fmla="*/ 935 h 1291"/>
                <a:gd name="T64" fmla="*/ 1741 w 1919"/>
                <a:gd name="T65" fmla="*/ 1019 h 1291"/>
                <a:gd name="T66" fmla="*/ 1686 w 1919"/>
                <a:gd name="T67" fmla="*/ 1031 h 1291"/>
                <a:gd name="T68" fmla="*/ 1666 w 1919"/>
                <a:gd name="T69" fmla="*/ 1087 h 1291"/>
                <a:gd name="T70" fmla="*/ 1640 w 1919"/>
                <a:gd name="T71" fmla="*/ 1243 h 1291"/>
                <a:gd name="T72" fmla="*/ 1573 w 1919"/>
                <a:gd name="T73" fmla="*/ 1245 h 1291"/>
                <a:gd name="T74" fmla="*/ 1480 w 1919"/>
                <a:gd name="T75" fmla="*/ 1064 h 1291"/>
                <a:gd name="T76" fmla="*/ 1405 w 1919"/>
                <a:gd name="T77" fmla="*/ 926 h 1291"/>
                <a:gd name="T78" fmla="*/ 1460 w 1919"/>
                <a:gd name="T79" fmla="*/ 883 h 1291"/>
                <a:gd name="T80" fmla="*/ 1424 w 1919"/>
                <a:gd name="T81" fmla="*/ 778 h 1291"/>
                <a:gd name="T82" fmla="*/ 1370 w 1919"/>
                <a:gd name="T83" fmla="*/ 761 h 1291"/>
                <a:gd name="T84" fmla="*/ 1391 w 1919"/>
                <a:gd name="T85" fmla="*/ 697 h 1291"/>
                <a:gd name="T86" fmla="*/ 1341 w 1919"/>
                <a:gd name="T87" fmla="*/ 638 h 1291"/>
                <a:gd name="T88" fmla="*/ 1304 w 1919"/>
                <a:gd name="T89" fmla="*/ 533 h 1291"/>
                <a:gd name="T90" fmla="*/ 1146 w 1919"/>
                <a:gd name="T91" fmla="*/ 405 h 1291"/>
                <a:gd name="T92" fmla="*/ 1022 w 1919"/>
                <a:gd name="T93" fmla="*/ 393 h 1291"/>
                <a:gd name="T94" fmla="*/ 1010 w 1919"/>
                <a:gd name="T95" fmla="*/ 333 h 1291"/>
                <a:gd name="T96" fmla="*/ 1042 w 1919"/>
                <a:gd name="T97" fmla="*/ 314 h 1291"/>
                <a:gd name="T98" fmla="*/ 1003 w 1919"/>
                <a:gd name="T99" fmla="*/ 237 h 1291"/>
                <a:gd name="T100" fmla="*/ 1076 w 1919"/>
                <a:gd name="T101" fmla="*/ 185 h 1291"/>
                <a:gd name="T102" fmla="*/ 1034 w 1919"/>
                <a:gd name="T103" fmla="*/ 153 h 1291"/>
                <a:gd name="T104" fmla="*/ 1127 w 1919"/>
                <a:gd name="T105" fmla="*/ 107 h 1291"/>
                <a:gd name="T106" fmla="*/ 1184 w 1919"/>
                <a:gd name="T107" fmla="*/ 83 h 1291"/>
                <a:gd name="T108" fmla="*/ 1240 w 1919"/>
                <a:gd name="T109" fmla="*/ 87 h 1291"/>
                <a:gd name="T110" fmla="*/ 1268 w 1919"/>
                <a:gd name="T111" fmla="*/ 78 h 1291"/>
                <a:gd name="T112" fmla="*/ 1263 w 1919"/>
                <a:gd name="T113" fmla="*/ 42 h 1291"/>
                <a:gd name="T114" fmla="*/ 1361 w 1919"/>
                <a:gd name="T115" fmla="*/ 69 h 1291"/>
                <a:gd name="T116" fmla="*/ 1406 w 1919"/>
                <a:gd name="T117" fmla="*/ 46 h 1291"/>
                <a:gd name="T118" fmla="*/ 1339 w 1919"/>
                <a:gd name="T119" fmla="*/ 13 h 1291"/>
                <a:gd name="T120" fmla="*/ 1384 w 1919"/>
                <a:gd name="T121" fmla="*/ 11 h 1291"/>
                <a:gd name="T122" fmla="*/ 1444 w 1919"/>
                <a:gd name="T123" fmla="*/ 28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19" h="1291">
                  <a:moveTo>
                    <a:pt x="413" y="375"/>
                  </a:moveTo>
                  <a:lnTo>
                    <a:pt x="424" y="375"/>
                  </a:lnTo>
                  <a:lnTo>
                    <a:pt x="428" y="375"/>
                  </a:lnTo>
                  <a:lnTo>
                    <a:pt x="432" y="376"/>
                  </a:lnTo>
                  <a:lnTo>
                    <a:pt x="434" y="376"/>
                  </a:lnTo>
                  <a:lnTo>
                    <a:pt x="437" y="378"/>
                  </a:lnTo>
                  <a:lnTo>
                    <a:pt x="441" y="378"/>
                  </a:lnTo>
                  <a:lnTo>
                    <a:pt x="444" y="379"/>
                  </a:lnTo>
                  <a:lnTo>
                    <a:pt x="448" y="380"/>
                  </a:lnTo>
                  <a:lnTo>
                    <a:pt x="452" y="381"/>
                  </a:lnTo>
                  <a:lnTo>
                    <a:pt x="454" y="383"/>
                  </a:lnTo>
                  <a:lnTo>
                    <a:pt x="459" y="389"/>
                  </a:lnTo>
                  <a:lnTo>
                    <a:pt x="461" y="396"/>
                  </a:lnTo>
                  <a:lnTo>
                    <a:pt x="459" y="404"/>
                  </a:lnTo>
                  <a:lnTo>
                    <a:pt x="459" y="411"/>
                  </a:lnTo>
                  <a:lnTo>
                    <a:pt x="459" y="419"/>
                  </a:lnTo>
                  <a:lnTo>
                    <a:pt x="462" y="424"/>
                  </a:lnTo>
                  <a:lnTo>
                    <a:pt x="466" y="429"/>
                  </a:lnTo>
                  <a:lnTo>
                    <a:pt x="471" y="435"/>
                  </a:lnTo>
                  <a:lnTo>
                    <a:pt x="471" y="437"/>
                  </a:lnTo>
                  <a:lnTo>
                    <a:pt x="469" y="440"/>
                  </a:lnTo>
                  <a:lnTo>
                    <a:pt x="468" y="441"/>
                  </a:lnTo>
                  <a:lnTo>
                    <a:pt x="466" y="441"/>
                  </a:lnTo>
                  <a:lnTo>
                    <a:pt x="464" y="442"/>
                  </a:lnTo>
                  <a:lnTo>
                    <a:pt x="461" y="442"/>
                  </a:lnTo>
                  <a:lnTo>
                    <a:pt x="458" y="444"/>
                  </a:lnTo>
                  <a:lnTo>
                    <a:pt x="456" y="445"/>
                  </a:lnTo>
                  <a:lnTo>
                    <a:pt x="454" y="446"/>
                  </a:lnTo>
                  <a:lnTo>
                    <a:pt x="451" y="450"/>
                  </a:lnTo>
                  <a:lnTo>
                    <a:pt x="449" y="454"/>
                  </a:lnTo>
                  <a:lnTo>
                    <a:pt x="447" y="457"/>
                  </a:lnTo>
                  <a:lnTo>
                    <a:pt x="446" y="459"/>
                  </a:lnTo>
                  <a:lnTo>
                    <a:pt x="443" y="462"/>
                  </a:lnTo>
                  <a:lnTo>
                    <a:pt x="441" y="465"/>
                  </a:lnTo>
                  <a:lnTo>
                    <a:pt x="437" y="467"/>
                  </a:lnTo>
                  <a:lnTo>
                    <a:pt x="434" y="470"/>
                  </a:lnTo>
                  <a:lnTo>
                    <a:pt x="428" y="475"/>
                  </a:lnTo>
                  <a:lnTo>
                    <a:pt x="418" y="478"/>
                  </a:lnTo>
                  <a:lnTo>
                    <a:pt x="410" y="480"/>
                  </a:lnTo>
                  <a:lnTo>
                    <a:pt x="400" y="477"/>
                  </a:lnTo>
                  <a:lnTo>
                    <a:pt x="397" y="475"/>
                  </a:lnTo>
                  <a:lnTo>
                    <a:pt x="395" y="472"/>
                  </a:lnTo>
                  <a:lnTo>
                    <a:pt x="392" y="470"/>
                  </a:lnTo>
                  <a:lnTo>
                    <a:pt x="390" y="467"/>
                  </a:lnTo>
                  <a:lnTo>
                    <a:pt x="388" y="465"/>
                  </a:lnTo>
                  <a:lnTo>
                    <a:pt x="387" y="462"/>
                  </a:lnTo>
                  <a:lnTo>
                    <a:pt x="388" y="460"/>
                  </a:lnTo>
                  <a:lnTo>
                    <a:pt x="390" y="456"/>
                  </a:lnTo>
                  <a:lnTo>
                    <a:pt x="393" y="454"/>
                  </a:lnTo>
                  <a:lnTo>
                    <a:pt x="398" y="450"/>
                  </a:lnTo>
                  <a:lnTo>
                    <a:pt x="406" y="446"/>
                  </a:lnTo>
                  <a:lnTo>
                    <a:pt x="410" y="442"/>
                  </a:lnTo>
                  <a:lnTo>
                    <a:pt x="411" y="439"/>
                  </a:lnTo>
                  <a:lnTo>
                    <a:pt x="407" y="437"/>
                  </a:lnTo>
                  <a:lnTo>
                    <a:pt x="400" y="440"/>
                  </a:lnTo>
                  <a:lnTo>
                    <a:pt x="392" y="442"/>
                  </a:lnTo>
                  <a:lnTo>
                    <a:pt x="387" y="444"/>
                  </a:lnTo>
                  <a:lnTo>
                    <a:pt x="382" y="446"/>
                  </a:lnTo>
                  <a:lnTo>
                    <a:pt x="376" y="450"/>
                  </a:lnTo>
                  <a:lnTo>
                    <a:pt x="370" y="451"/>
                  </a:lnTo>
                  <a:lnTo>
                    <a:pt x="365" y="451"/>
                  </a:lnTo>
                  <a:lnTo>
                    <a:pt x="362" y="449"/>
                  </a:lnTo>
                  <a:lnTo>
                    <a:pt x="362" y="442"/>
                  </a:lnTo>
                  <a:lnTo>
                    <a:pt x="363" y="434"/>
                  </a:lnTo>
                  <a:lnTo>
                    <a:pt x="367" y="427"/>
                  </a:lnTo>
                  <a:lnTo>
                    <a:pt x="373" y="422"/>
                  </a:lnTo>
                  <a:lnTo>
                    <a:pt x="381" y="420"/>
                  </a:lnTo>
                  <a:lnTo>
                    <a:pt x="387" y="416"/>
                  </a:lnTo>
                  <a:lnTo>
                    <a:pt x="390" y="411"/>
                  </a:lnTo>
                  <a:lnTo>
                    <a:pt x="388" y="411"/>
                  </a:lnTo>
                  <a:lnTo>
                    <a:pt x="387" y="410"/>
                  </a:lnTo>
                  <a:lnTo>
                    <a:pt x="385" y="409"/>
                  </a:lnTo>
                  <a:lnTo>
                    <a:pt x="382" y="409"/>
                  </a:lnTo>
                  <a:lnTo>
                    <a:pt x="380" y="408"/>
                  </a:lnTo>
                  <a:lnTo>
                    <a:pt x="378" y="406"/>
                  </a:lnTo>
                  <a:lnTo>
                    <a:pt x="377" y="405"/>
                  </a:lnTo>
                  <a:lnTo>
                    <a:pt x="377" y="403"/>
                  </a:lnTo>
                  <a:lnTo>
                    <a:pt x="378" y="401"/>
                  </a:lnTo>
                  <a:lnTo>
                    <a:pt x="381" y="399"/>
                  </a:lnTo>
                  <a:lnTo>
                    <a:pt x="382" y="399"/>
                  </a:lnTo>
                  <a:lnTo>
                    <a:pt x="383" y="399"/>
                  </a:lnTo>
                  <a:lnTo>
                    <a:pt x="387" y="398"/>
                  </a:lnTo>
                  <a:lnTo>
                    <a:pt x="391" y="396"/>
                  </a:lnTo>
                  <a:lnTo>
                    <a:pt x="393" y="396"/>
                  </a:lnTo>
                  <a:lnTo>
                    <a:pt x="397" y="395"/>
                  </a:lnTo>
                  <a:lnTo>
                    <a:pt x="401" y="394"/>
                  </a:lnTo>
                  <a:lnTo>
                    <a:pt x="402" y="393"/>
                  </a:lnTo>
                  <a:lnTo>
                    <a:pt x="403" y="391"/>
                  </a:lnTo>
                  <a:lnTo>
                    <a:pt x="402" y="390"/>
                  </a:lnTo>
                  <a:lnTo>
                    <a:pt x="400" y="388"/>
                  </a:lnTo>
                  <a:lnTo>
                    <a:pt x="398" y="388"/>
                  </a:lnTo>
                  <a:lnTo>
                    <a:pt x="396" y="388"/>
                  </a:lnTo>
                  <a:lnTo>
                    <a:pt x="393" y="388"/>
                  </a:lnTo>
                  <a:lnTo>
                    <a:pt x="390" y="388"/>
                  </a:lnTo>
                  <a:lnTo>
                    <a:pt x="387" y="388"/>
                  </a:lnTo>
                  <a:lnTo>
                    <a:pt x="386" y="386"/>
                  </a:lnTo>
                  <a:lnTo>
                    <a:pt x="385" y="385"/>
                  </a:lnTo>
                  <a:lnTo>
                    <a:pt x="385" y="384"/>
                  </a:lnTo>
                  <a:lnTo>
                    <a:pt x="386" y="383"/>
                  </a:lnTo>
                  <a:lnTo>
                    <a:pt x="390" y="380"/>
                  </a:lnTo>
                  <a:lnTo>
                    <a:pt x="401" y="375"/>
                  </a:lnTo>
                  <a:lnTo>
                    <a:pt x="413" y="375"/>
                  </a:lnTo>
                  <a:close/>
                  <a:moveTo>
                    <a:pt x="148" y="373"/>
                  </a:moveTo>
                  <a:lnTo>
                    <a:pt x="149" y="373"/>
                  </a:lnTo>
                  <a:lnTo>
                    <a:pt x="149" y="374"/>
                  </a:lnTo>
                  <a:lnTo>
                    <a:pt x="148" y="375"/>
                  </a:lnTo>
                  <a:lnTo>
                    <a:pt x="147" y="378"/>
                  </a:lnTo>
                  <a:lnTo>
                    <a:pt x="145" y="379"/>
                  </a:lnTo>
                  <a:lnTo>
                    <a:pt x="144" y="381"/>
                  </a:lnTo>
                  <a:lnTo>
                    <a:pt x="143" y="381"/>
                  </a:lnTo>
                  <a:lnTo>
                    <a:pt x="142" y="383"/>
                  </a:lnTo>
                  <a:lnTo>
                    <a:pt x="140" y="384"/>
                  </a:lnTo>
                  <a:lnTo>
                    <a:pt x="140" y="385"/>
                  </a:lnTo>
                  <a:lnTo>
                    <a:pt x="140" y="386"/>
                  </a:lnTo>
                  <a:lnTo>
                    <a:pt x="140" y="388"/>
                  </a:lnTo>
                  <a:lnTo>
                    <a:pt x="142" y="388"/>
                  </a:lnTo>
                  <a:lnTo>
                    <a:pt x="142" y="389"/>
                  </a:lnTo>
                  <a:lnTo>
                    <a:pt x="142" y="390"/>
                  </a:lnTo>
                  <a:lnTo>
                    <a:pt x="144" y="391"/>
                  </a:lnTo>
                  <a:lnTo>
                    <a:pt x="145" y="394"/>
                  </a:lnTo>
                  <a:lnTo>
                    <a:pt x="144" y="395"/>
                  </a:lnTo>
                  <a:lnTo>
                    <a:pt x="143" y="396"/>
                  </a:lnTo>
                  <a:lnTo>
                    <a:pt x="140" y="398"/>
                  </a:lnTo>
                  <a:lnTo>
                    <a:pt x="137" y="400"/>
                  </a:lnTo>
                  <a:lnTo>
                    <a:pt x="134" y="403"/>
                  </a:lnTo>
                  <a:lnTo>
                    <a:pt x="132" y="405"/>
                  </a:lnTo>
                  <a:lnTo>
                    <a:pt x="132" y="408"/>
                  </a:lnTo>
                  <a:lnTo>
                    <a:pt x="132" y="410"/>
                  </a:lnTo>
                  <a:lnTo>
                    <a:pt x="132" y="413"/>
                  </a:lnTo>
                  <a:lnTo>
                    <a:pt x="132" y="415"/>
                  </a:lnTo>
                  <a:lnTo>
                    <a:pt x="132" y="418"/>
                  </a:lnTo>
                  <a:lnTo>
                    <a:pt x="131" y="421"/>
                  </a:lnTo>
                  <a:lnTo>
                    <a:pt x="129" y="425"/>
                  </a:lnTo>
                  <a:lnTo>
                    <a:pt x="127" y="427"/>
                  </a:lnTo>
                  <a:lnTo>
                    <a:pt x="124" y="430"/>
                  </a:lnTo>
                  <a:lnTo>
                    <a:pt x="118" y="435"/>
                  </a:lnTo>
                  <a:lnTo>
                    <a:pt x="114" y="440"/>
                  </a:lnTo>
                  <a:lnTo>
                    <a:pt x="111" y="445"/>
                  </a:lnTo>
                  <a:lnTo>
                    <a:pt x="108" y="447"/>
                  </a:lnTo>
                  <a:lnTo>
                    <a:pt x="107" y="451"/>
                  </a:lnTo>
                  <a:lnTo>
                    <a:pt x="103" y="455"/>
                  </a:lnTo>
                  <a:lnTo>
                    <a:pt x="101" y="456"/>
                  </a:lnTo>
                  <a:lnTo>
                    <a:pt x="99" y="459"/>
                  </a:lnTo>
                  <a:lnTo>
                    <a:pt x="97" y="459"/>
                  </a:lnTo>
                  <a:lnTo>
                    <a:pt x="96" y="459"/>
                  </a:lnTo>
                  <a:lnTo>
                    <a:pt x="94" y="456"/>
                  </a:lnTo>
                  <a:lnTo>
                    <a:pt x="92" y="454"/>
                  </a:lnTo>
                  <a:lnTo>
                    <a:pt x="91" y="451"/>
                  </a:lnTo>
                  <a:lnTo>
                    <a:pt x="91" y="449"/>
                  </a:lnTo>
                  <a:lnTo>
                    <a:pt x="89" y="447"/>
                  </a:lnTo>
                  <a:lnTo>
                    <a:pt x="89" y="445"/>
                  </a:lnTo>
                  <a:lnTo>
                    <a:pt x="88" y="444"/>
                  </a:lnTo>
                  <a:lnTo>
                    <a:pt x="86" y="444"/>
                  </a:lnTo>
                  <a:lnTo>
                    <a:pt x="84" y="445"/>
                  </a:lnTo>
                  <a:lnTo>
                    <a:pt x="82" y="446"/>
                  </a:lnTo>
                  <a:lnTo>
                    <a:pt x="79" y="447"/>
                  </a:lnTo>
                  <a:lnTo>
                    <a:pt x="77" y="449"/>
                  </a:lnTo>
                  <a:lnTo>
                    <a:pt x="76" y="451"/>
                  </a:lnTo>
                  <a:lnTo>
                    <a:pt x="74" y="451"/>
                  </a:lnTo>
                  <a:lnTo>
                    <a:pt x="71" y="455"/>
                  </a:lnTo>
                  <a:lnTo>
                    <a:pt x="69" y="459"/>
                  </a:lnTo>
                  <a:lnTo>
                    <a:pt x="68" y="461"/>
                  </a:lnTo>
                  <a:lnTo>
                    <a:pt x="67" y="465"/>
                  </a:lnTo>
                  <a:lnTo>
                    <a:pt x="66" y="469"/>
                  </a:lnTo>
                  <a:lnTo>
                    <a:pt x="63" y="471"/>
                  </a:lnTo>
                  <a:lnTo>
                    <a:pt x="62" y="475"/>
                  </a:lnTo>
                  <a:lnTo>
                    <a:pt x="60" y="478"/>
                  </a:lnTo>
                  <a:lnTo>
                    <a:pt x="56" y="482"/>
                  </a:lnTo>
                  <a:lnTo>
                    <a:pt x="53" y="486"/>
                  </a:lnTo>
                  <a:lnTo>
                    <a:pt x="50" y="490"/>
                  </a:lnTo>
                  <a:lnTo>
                    <a:pt x="46" y="491"/>
                  </a:lnTo>
                  <a:lnTo>
                    <a:pt x="43" y="492"/>
                  </a:lnTo>
                  <a:lnTo>
                    <a:pt x="41" y="491"/>
                  </a:lnTo>
                  <a:lnTo>
                    <a:pt x="40" y="490"/>
                  </a:lnTo>
                  <a:lnTo>
                    <a:pt x="37" y="488"/>
                  </a:lnTo>
                  <a:lnTo>
                    <a:pt x="36" y="487"/>
                  </a:lnTo>
                  <a:lnTo>
                    <a:pt x="35" y="486"/>
                  </a:lnTo>
                  <a:lnTo>
                    <a:pt x="32" y="485"/>
                  </a:lnTo>
                  <a:lnTo>
                    <a:pt x="30" y="486"/>
                  </a:lnTo>
                  <a:lnTo>
                    <a:pt x="27" y="486"/>
                  </a:lnTo>
                  <a:lnTo>
                    <a:pt x="26" y="488"/>
                  </a:lnTo>
                  <a:lnTo>
                    <a:pt x="23" y="490"/>
                  </a:lnTo>
                  <a:lnTo>
                    <a:pt x="21" y="492"/>
                  </a:lnTo>
                  <a:lnTo>
                    <a:pt x="20" y="493"/>
                  </a:lnTo>
                  <a:lnTo>
                    <a:pt x="16" y="493"/>
                  </a:lnTo>
                  <a:lnTo>
                    <a:pt x="15" y="491"/>
                  </a:lnTo>
                  <a:lnTo>
                    <a:pt x="13" y="490"/>
                  </a:lnTo>
                  <a:lnTo>
                    <a:pt x="11" y="490"/>
                  </a:lnTo>
                  <a:lnTo>
                    <a:pt x="7" y="491"/>
                  </a:lnTo>
                  <a:lnTo>
                    <a:pt x="5" y="492"/>
                  </a:lnTo>
                  <a:lnTo>
                    <a:pt x="1" y="493"/>
                  </a:lnTo>
                  <a:lnTo>
                    <a:pt x="0" y="493"/>
                  </a:lnTo>
                  <a:lnTo>
                    <a:pt x="0" y="492"/>
                  </a:lnTo>
                  <a:lnTo>
                    <a:pt x="1" y="491"/>
                  </a:lnTo>
                  <a:lnTo>
                    <a:pt x="1" y="488"/>
                  </a:lnTo>
                  <a:lnTo>
                    <a:pt x="2" y="487"/>
                  </a:lnTo>
                  <a:lnTo>
                    <a:pt x="3" y="485"/>
                  </a:lnTo>
                  <a:lnTo>
                    <a:pt x="3" y="483"/>
                  </a:lnTo>
                  <a:lnTo>
                    <a:pt x="5" y="481"/>
                  </a:lnTo>
                  <a:lnTo>
                    <a:pt x="6" y="480"/>
                  </a:lnTo>
                  <a:lnTo>
                    <a:pt x="6" y="478"/>
                  </a:lnTo>
                  <a:lnTo>
                    <a:pt x="5" y="476"/>
                  </a:lnTo>
                  <a:lnTo>
                    <a:pt x="3" y="473"/>
                  </a:lnTo>
                  <a:lnTo>
                    <a:pt x="3" y="471"/>
                  </a:lnTo>
                  <a:lnTo>
                    <a:pt x="7" y="467"/>
                  </a:lnTo>
                  <a:lnTo>
                    <a:pt x="12" y="464"/>
                  </a:lnTo>
                  <a:lnTo>
                    <a:pt x="20" y="461"/>
                  </a:lnTo>
                  <a:lnTo>
                    <a:pt x="25" y="459"/>
                  </a:lnTo>
                  <a:lnTo>
                    <a:pt x="31" y="454"/>
                  </a:lnTo>
                  <a:lnTo>
                    <a:pt x="37" y="449"/>
                  </a:lnTo>
                  <a:lnTo>
                    <a:pt x="40" y="445"/>
                  </a:lnTo>
                  <a:lnTo>
                    <a:pt x="47" y="436"/>
                  </a:lnTo>
                  <a:lnTo>
                    <a:pt x="55" y="429"/>
                  </a:lnTo>
                  <a:lnTo>
                    <a:pt x="63" y="422"/>
                  </a:lnTo>
                  <a:lnTo>
                    <a:pt x="77" y="413"/>
                  </a:lnTo>
                  <a:lnTo>
                    <a:pt x="89" y="403"/>
                  </a:lnTo>
                  <a:lnTo>
                    <a:pt x="98" y="399"/>
                  </a:lnTo>
                  <a:lnTo>
                    <a:pt x="107" y="396"/>
                  </a:lnTo>
                  <a:lnTo>
                    <a:pt x="116" y="393"/>
                  </a:lnTo>
                  <a:lnTo>
                    <a:pt x="122" y="389"/>
                  </a:lnTo>
                  <a:lnTo>
                    <a:pt x="127" y="385"/>
                  </a:lnTo>
                  <a:lnTo>
                    <a:pt x="132" y="383"/>
                  </a:lnTo>
                  <a:lnTo>
                    <a:pt x="134" y="380"/>
                  </a:lnTo>
                  <a:lnTo>
                    <a:pt x="137" y="378"/>
                  </a:lnTo>
                  <a:lnTo>
                    <a:pt x="140" y="375"/>
                  </a:lnTo>
                  <a:lnTo>
                    <a:pt x="144" y="373"/>
                  </a:lnTo>
                  <a:lnTo>
                    <a:pt x="148" y="373"/>
                  </a:lnTo>
                  <a:close/>
                  <a:moveTo>
                    <a:pt x="370" y="231"/>
                  </a:moveTo>
                  <a:lnTo>
                    <a:pt x="372" y="232"/>
                  </a:lnTo>
                  <a:lnTo>
                    <a:pt x="375" y="232"/>
                  </a:lnTo>
                  <a:lnTo>
                    <a:pt x="377" y="233"/>
                  </a:lnTo>
                  <a:lnTo>
                    <a:pt x="380" y="235"/>
                  </a:lnTo>
                  <a:lnTo>
                    <a:pt x="382" y="236"/>
                  </a:lnTo>
                  <a:lnTo>
                    <a:pt x="383" y="240"/>
                  </a:lnTo>
                  <a:lnTo>
                    <a:pt x="385" y="243"/>
                  </a:lnTo>
                  <a:lnTo>
                    <a:pt x="385" y="247"/>
                  </a:lnTo>
                  <a:lnTo>
                    <a:pt x="385" y="250"/>
                  </a:lnTo>
                  <a:lnTo>
                    <a:pt x="387" y="251"/>
                  </a:lnTo>
                  <a:lnTo>
                    <a:pt x="388" y="252"/>
                  </a:lnTo>
                  <a:lnTo>
                    <a:pt x="391" y="253"/>
                  </a:lnTo>
                  <a:lnTo>
                    <a:pt x="393" y="252"/>
                  </a:lnTo>
                  <a:lnTo>
                    <a:pt x="395" y="250"/>
                  </a:lnTo>
                  <a:lnTo>
                    <a:pt x="396" y="250"/>
                  </a:lnTo>
                  <a:lnTo>
                    <a:pt x="398" y="248"/>
                  </a:lnTo>
                  <a:lnTo>
                    <a:pt x="400" y="247"/>
                  </a:lnTo>
                  <a:lnTo>
                    <a:pt x="401" y="247"/>
                  </a:lnTo>
                  <a:lnTo>
                    <a:pt x="402" y="247"/>
                  </a:lnTo>
                  <a:lnTo>
                    <a:pt x="406" y="248"/>
                  </a:lnTo>
                  <a:lnTo>
                    <a:pt x="407" y="250"/>
                  </a:lnTo>
                  <a:lnTo>
                    <a:pt x="408" y="252"/>
                  </a:lnTo>
                  <a:lnTo>
                    <a:pt x="408" y="255"/>
                  </a:lnTo>
                  <a:lnTo>
                    <a:pt x="408" y="256"/>
                  </a:lnTo>
                  <a:lnTo>
                    <a:pt x="410" y="258"/>
                  </a:lnTo>
                  <a:lnTo>
                    <a:pt x="410" y="261"/>
                  </a:lnTo>
                  <a:lnTo>
                    <a:pt x="412" y="263"/>
                  </a:lnTo>
                  <a:lnTo>
                    <a:pt x="416" y="266"/>
                  </a:lnTo>
                  <a:lnTo>
                    <a:pt x="420" y="267"/>
                  </a:lnTo>
                  <a:lnTo>
                    <a:pt x="422" y="270"/>
                  </a:lnTo>
                  <a:lnTo>
                    <a:pt x="424" y="272"/>
                  </a:lnTo>
                  <a:lnTo>
                    <a:pt x="427" y="275"/>
                  </a:lnTo>
                  <a:lnTo>
                    <a:pt x="427" y="278"/>
                  </a:lnTo>
                  <a:lnTo>
                    <a:pt x="427" y="282"/>
                  </a:lnTo>
                  <a:lnTo>
                    <a:pt x="427" y="284"/>
                  </a:lnTo>
                  <a:lnTo>
                    <a:pt x="427" y="288"/>
                  </a:lnTo>
                  <a:lnTo>
                    <a:pt x="427" y="291"/>
                  </a:lnTo>
                  <a:lnTo>
                    <a:pt x="429" y="294"/>
                  </a:lnTo>
                  <a:lnTo>
                    <a:pt x="431" y="294"/>
                  </a:lnTo>
                  <a:lnTo>
                    <a:pt x="432" y="296"/>
                  </a:lnTo>
                  <a:lnTo>
                    <a:pt x="433" y="297"/>
                  </a:lnTo>
                  <a:lnTo>
                    <a:pt x="434" y="299"/>
                  </a:lnTo>
                  <a:lnTo>
                    <a:pt x="436" y="302"/>
                  </a:lnTo>
                  <a:lnTo>
                    <a:pt x="437" y="306"/>
                  </a:lnTo>
                  <a:lnTo>
                    <a:pt x="438" y="308"/>
                  </a:lnTo>
                  <a:lnTo>
                    <a:pt x="437" y="312"/>
                  </a:lnTo>
                  <a:lnTo>
                    <a:pt x="436" y="314"/>
                  </a:lnTo>
                  <a:lnTo>
                    <a:pt x="433" y="316"/>
                  </a:lnTo>
                  <a:lnTo>
                    <a:pt x="429" y="317"/>
                  </a:lnTo>
                  <a:lnTo>
                    <a:pt x="424" y="318"/>
                  </a:lnTo>
                  <a:lnTo>
                    <a:pt x="421" y="317"/>
                  </a:lnTo>
                  <a:lnTo>
                    <a:pt x="417" y="316"/>
                  </a:lnTo>
                  <a:lnTo>
                    <a:pt x="416" y="314"/>
                  </a:lnTo>
                  <a:lnTo>
                    <a:pt x="413" y="312"/>
                  </a:lnTo>
                  <a:lnTo>
                    <a:pt x="413" y="308"/>
                  </a:lnTo>
                  <a:lnTo>
                    <a:pt x="412" y="306"/>
                  </a:lnTo>
                  <a:lnTo>
                    <a:pt x="412" y="302"/>
                  </a:lnTo>
                  <a:lnTo>
                    <a:pt x="412" y="299"/>
                  </a:lnTo>
                  <a:lnTo>
                    <a:pt x="412" y="298"/>
                  </a:lnTo>
                  <a:lnTo>
                    <a:pt x="411" y="297"/>
                  </a:lnTo>
                  <a:lnTo>
                    <a:pt x="408" y="297"/>
                  </a:lnTo>
                  <a:lnTo>
                    <a:pt x="406" y="297"/>
                  </a:lnTo>
                  <a:lnTo>
                    <a:pt x="402" y="297"/>
                  </a:lnTo>
                  <a:lnTo>
                    <a:pt x="398" y="297"/>
                  </a:lnTo>
                  <a:lnTo>
                    <a:pt x="395" y="296"/>
                  </a:lnTo>
                  <a:lnTo>
                    <a:pt x="392" y="294"/>
                  </a:lnTo>
                  <a:lnTo>
                    <a:pt x="390" y="293"/>
                  </a:lnTo>
                  <a:lnTo>
                    <a:pt x="387" y="292"/>
                  </a:lnTo>
                  <a:lnTo>
                    <a:pt x="385" y="293"/>
                  </a:lnTo>
                  <a:lnTo>
                    <a:pt x="382" y="294"/>
                  </a:lnTo>
                  <a:lnTo>
                    <a:pt x="381" y="296"/>
                  </a:lnTo>
                  <a:lnTo>
                    <a:pt x="381" y="298"/>
                  </a:lnTo>
                  <a:lnTo>
                    <a:pt x="380" y="299"/>
                  </a:lnTo>
                  <a:lnTo>
                    <a:pt x="378" y="302"/>
                  </a:lnTo>
                  <a:lnTo>
                    <a:pt x="377" y="302"/>
                  </a:lnTo>
                  <a:lnTo>
                    <a:pt x="370" y="304"/>
                  </a:lnTo>
                  <a:lnTo>
                    <a:pt x="361" y="303"/>
                  </a:lnTo>
                  <a:lnTo>
                    <a:pt x="352" y="299"/>
                  </a:lnTo>
                  <a:lnTo>
                    <a:pt x="346" y="294"/>
                  </a:lnTo>
                  <a:lnTo>
                    <a:pt x="342" y="289"/>
                  </a:lnTo>
                  <a:lnTo>
                    <a:pt x="344" y="287"/>
                  </a:lnTo>
                  <a:lnTo>
                    <a:pt x="346" y="284"/>
                  </a:lnTo>
                  <a:lnTo>
                    <a:pt x="349" y="283"/>
                  </a:lnTo>
                  <a:lnTo>
                    <a:pt x="352" y="281"/>
                  </a:lnTo>
                  <a:lnTo>
                    <a:pt x="355" y="281"/>
                  </a:lnTo>
                  <a:lnTo>
                    <a:pt x="357" y="281"/>
                  </a:lnTo>
                  <a:lnTo>
                    <a:pt x="361" y="279"/>
                  </a:lnTo>
                  <a:lnTo>
                    <a:pt x="362" y="278"/>
                  </a:lnTo>
                  <a:lnTo>
                    <a:pt x="366" y="277"/>
                  </a:lnTo>
                  <a:lnTo>
                    <a:pt x="367" y="275"/>
                  </a:lnTo>
                  <a:lnTo>
                    <a:pt x="367" y="273"/>
                  </a:lnTo>
                  <a:lnTo>
                    <a:pt x="366" y="271"/>
                  </a:lnTo>
                  <a:lnTo>
                    <a:pt x="365" y="268"/>
                  </a:lnTo>
                  <a:lnTo>
                    <a:pt x="362" y="266"/>
                  </a:lnTo>
                  <a:lnTo>
                    <a:pt x="360" y="265"/>
                  </a:lnTo>
                  <a:lnTo>
                    <a:pt x="357" y="263"/>
                  </a:lnTo>
                  <a:lnTo>
                    <a:pt x="355" y="261"/>
                  </a:lnTo>
                  <a:lnTo>
                    <a:pt x="352" y="261"/>
                  </a:lnTo>
                  <a:lnTo>
                    <a:pt x="351" y="260"/>
                  </a:lnTo>
                  <a:lnTo>
                    <a:pt x="349" y="260"/>
                  </a:lnTo>
                  <a:lnTo>
                    <a:pt x="346" y="260"/>
                  </a:lnTo>
                  <a:lnTo>
                    <a:pt x="345" y="260"/>
                  </a:lnTo>
                  <a:lnTo>
                    <a:pt x="344" y="258"/>
                  </a:lnTo>
                  <a:lnTo>
                    <a:pt x="341" y="258"/>
                  </a:lnTo>
                  <a:lnTo>
                    <a:pt x="341" y="256"/>
                  </a:lnTo>
                  <a:lnTo>
                    <a:pt x="340" y="252"/>
                  </a:lnTo>
                  <a:lnTo>
                    <a:pt x="342" y="248"/>
                  </a:lnTo>
                  <a:lnTo>
                    <a:pt x="344" y="245"/>
                  </a:lnTo>
                  <a:lnTo>
                    <a:pt x="346" y="241"/>
                  </a:lnTo>
                  <a:lnTo>
                    <a:pt x="350" y="237"/>
                  </a:lnTo>
                  <a:lnTo>
                    <a:pt x="355" y="235"/>
                  </a:lnTo>
                  <a:lnTo>
                    <a:pt x="358" y="233"/>
                  </a:lnTo>
                  <a:lnTo>
                    <a:pt x="362" y="232"/>
                  </a:lnTo>
                  <a:lnTo>
                    <a:pt x="366" y="231"/>
                  </a:lnTo>
                  <a:lnTo>
                    <a:pt x="370" y="231"/>
                  </a:lnTo>
                  <a:close/>
                  <a:moveTo>
                    <a:pt x="1432" y="0"/>
                  </a:moveTo>
                  <a:lnTo>
                    <a:pt x="1435" y="0"/>
                  </a:lnTo>
                  <a:lnTo>
                    <a:pt x="1437" y="1"/>
                  </a:lnTo>
                  <a:lnTo>
                    <a:pt x="1441" y="3"/>
                  </a:lnTo>
                  <a:lnTo>
                    <a:pt x="1444" y="6"/>
                  </a:lnTo>
                  <a:lnTo>
                    <a:pt x="1444" y="6"/>
                  </a:lnTo>
                  <a:lnTo>
                    <a:pt x="1445" y="7"/>
                  </a:lnTo>
                  <a:lnTo>
                    <a:pt x="1447" y="8"/>
                  </a:lnTo>
                  <a:lnTo>
                    <a:pt x="1448" y="10"/>
                  </a:lnTo>
                  <a:lnTo>
                    <a:pt x="1451" y="11"/>
                  </a:lnTo>
                  <a:lnTo>
                    <a:pt x="1452" y="12"/>
                  </a:lnTo>
                  <a:lnTo>
                    <a:pt x="1453" y="12"/>
                  </a:lnTo>
                  <a:lnTo>
                    <a:pt x="1455" y="11"/>
                  </a:lnTo>
                  <a:lnTo>
                    <a:pt x="1453" y="10"/>
                  </a:lnTo>
                  <a:lnTo>
                    <a:pt x="1452" y="7"/>
                  </a:lnTo>
                  <a:lnTo>
                    <a:pt x="1451" y="5"/>
                  </a:lnTo>
                  <a:lnTo>
                    <a:pt x="1450" y="2"/>
                  </a:lnTo>
                  <a:lnTo>
                    <a:pt x="1450" y="1"/>
                  </a:lnTo>
                  <a:lnTo>
                    <a:pt x="1448" y="1"/>
                  </a:lnTo>
                  <a:lnTo>
                    <a:pt x="1451" y="1"/>
                  </a:lnTo>
                  <a:lnTo>
                    <a:pt x="1453" y="1"/>
                  </a:lnTo>
                  <a:lnTo>
                    <a:pt x="1457" y="2"/>
                  </a:lnTo>
                  <a:lnTo>
                    <a:pt x="1460" y="2"/>
                  </a:lnTo>
                  <a:lnTo>
                    <a:pt x="1462" y="3"/>
                  </a:lnTo>
                  <a:lnTo>
                    <a:pt x="1465" y="2"/>
                  </a:lnTo>
                  <a:lnTo>
                    <a:pt x="1466" y="2"/>
                  </a:lnTo>
                  <a:lnTo>
                    <a:pt x="1468" y="1"/>
                  </a:lnTo>
                  <a:lnTo>
                    <a:pt x="1470" y="1"/>
                  </a:lnTo>
                  <a:lnTo>
                    <a:pt x="1472" y="1"/>
                  </a:lnTo>
                  <a:lnTo>
                    <a:pt x="1480" y="3"/>
                  </a:lnTo>
                  <a:lnTo>
                    <a:pt x="1486" y="7"/>
                  </a:lnTo>
                  <a:lnTo>
                    <a:pt x="1493" y="8"/>
                  </a:lnTo>
                  <a:lnTo>
                    <a:pt x="1496" y="7"/>
                  </a:lnTo>
                  <a:lnTo>
                    <a:pt x="1497" y="6"/>
                  </a:lnTo>
                  <a:lnTo>
                    <a:pt x="1501" y="7"/>
                  </a:lnTo>
                  <a:lnTo>
                    <a:pt x="1503" y="8"/>
                  </a:lnTo>
                  <a:lnTo>
                    <a:pt x="1508" y="10"/>
                  </a:lnTo>
                  <a:lnTo>
                    <a:pt x="1513" y="11"/>
                  </a:lnTo>
                  <a:lnTo>
                    <a:pt x="1518" y="12"/>
                  </a:lnTo>
                  <a:lnTo>
                    <a:pt x="1522" y="13"/>
                  </a:lnTo>
                  <a:lnTo>
                    <a:pt x="1538" y="17"/>
                  </a:lnTo>
                  <a:lnTo>
                    <a:pt x="1553" y="23"/>
                  </a:lnTo>
                  <a:lnTo>
                    <a:pt x="1556" y="26"/>
                  </a:lnTo>
                  <a:lnTo>
                    <a:pt x="1558" y="28"/>
                  </a:lnTo>
                  <a:lnTo>
                    <a:pt x="1559" y="31"/>
                  </a:lnTo>
                  <a:lnTo>
                    <a:pt x="1561" y="32"/>
                  </a:lnTo>
                  <a:lnTo>
                    <a:pt x="1564" y="34"/>
                  </a:lnTo>
                  <a:lnTo>
                    <a:pt x="1574" y="34"/>
                  </a:lnTo>
                  <a:lnTo>
                    <a:pt x="1583" y="37"/>
                  </a:lnTo>
                  <a:lnTo>
                    <a:pt x="1591" y="42"/>
                  </a:lnTo>
                  <a:lnTo>
                    <a:pt x="1598" y="44"/>
                  </a:lnTo>
                  <a:lnTo>
                    <a:pt x="1602" y="47"/>
                  </a:lnTo>
                  <a:lnTo>
                    <a:pt x="1605" y="49"/>
                  </a:lnTo>
                  <a:lnTo>
                    <a:pt x="1607" y="52"/>
                  </a:lnTo>
                  <a:lnTo>
                    <a:pt x="1607" y="54"/>
                  </a:lnTo>
                  <a:lnTo>
                    <a:pt x="1605" y="56"/>
                  </a:lnTo>
                  <a:lnTo>
                    <a:pt x="1603" y="58"/>
                  </a:lnTo>
                  <a:lnTo>
                    <a:pt x="1595" y="58"/>
                  </a:lnTo>
                  <a:lnTo>
                    <a:pt x="1593" y="58"/>
                  </a:lnTo>
                  <a:lnTo>
                    <a:pt x="1592" y="58"/>
                  </a:lnTo>
                  <a:lnTo>
                    <a:pt x="1591" y="59"/>
                  </a:lnTo>
                  <a:lnTo>
                    <a:pt x="1588" y="58"/>
                  </a:lnTo>
                  <a:lnTo>
                    <a:pt x="1584" y="58"/>
                  </a:lnTo>
                  <a:lnTo>
                    <a:pt x="1546" y="49"/>
                  </a:lnTo>
                  <a:lnTo>
                    <a:pt x="1543" y="49"/>
                  </a:lnTo>
                  <a:lnTo>
                    <a:pt x="1542" y="48"/>
                  </a:lnTo>
                  <a:lnTo>
                    <a:pt x="1541" y="49"/>
                  </a:lnTo>
                  <a:lnTo>
                    <a:pt x="1539" y="49"/>
                  </a:lnTo>
                  <a:lnTo>
                    <a:pt x="1539" y="49"/>
                  </a:lnTo>
                  <a:lnTo>
                    <a:pt x="1538" y="49"/>
                  </a:lnTo>
                  <a:lnTo>
                    <a:pt x="1534" y="51"/>
                  </a:lnTo>
                  <a:lnTo>
                    <a:pt x="1531" y="51"/>
                  </a:lnTo>
                  <a:lnTo>
                    <a:pt x="1527" y="51"/>
                  </a:lnTo>
                  <a:lnTo>
                    <a:pt x="1524" y="49"/>
                  </a:lnTo>
                  <a:lnTo>
                    <a:pt x="1522" y="49"/>
                  </a:lnTo>
                  <a:lnTo>
                    <a:pt x="1519" y="51"/>
                  </a:lnTo>
                  <a:lnTo>
                    <a:pt x="1518" y="51"/>
                  </a:lnTo>
                  <a:lnTo>
                    <a:pt x="1516" y="51"/>
                  </a:lnTo>
                  <a:lnTo>
                    <a:pt x="1512" y="51"/>
                  </a:lnTo>
                  <a:lnTo>
                    <a:pt x="1510" y="49"/>
                  </a:lnTo>
                  <a:lnTo>
                    <a:pt x="1498" y="49"/>
                  </a:lnTo>
                  <a:lnTo>
                    <a:pt x="1496" y="49"/>
                  </a:lnTo>
                  <a:lnTo>
                    <a:pt x="1493" y="49"/>
                  </a:lnTo>
                  <a:lnTo>
                    <a:pt x="1491" y="51"/>
                  </a:lnTo>
                  <a:lnTo>
                    <a:pt x="1488" y="51"/>
                  </a:lnTo>
                  <a:lnTo>
                    <a:pt x="1486" y="51"/>
                  </a:lnTo>
                  <a:lnTo>
                    <a:pt x="1485" y="52"/>
                  </a:lnTo>
                  <a:lnTo>
                    <a:pt x="1486" y="52"/>
                  </a:lnTo>
                  <a:lnTo>
                    <a:pt x="1490" y="53"/>
                  </a:lnTo>
                  <a:lnTo>
                    <a:pt x="1493" y="53"/>
                  </a:lnTo>
                  <a:lnTo>
                    <a:pt x="1496" y="53"/>
                  </a:lnTo>
                  <a:lnTo>
                    <a:pt x="1498" y="52"/>
                  </a:lnTo>
                  <a:lnTo>
                    <a:pt x="1507" y="52"/>
                  </a:lnTo>
                  <a:lnTo>
                    <a:pt x="1516" y="54"/>
                  </a:lnTo>
                  <a:lnTo>
                    <a:pt x="1524" y="56"/>
                  </a:lnTo>
                  <a:lnTo>
                    <a:pt x="1546" y="56"/>
                  </a:lnTo>
                  <a:lnTo>
                    <a:pt x="1554" y="54"/>
                  </a:lnTo>
                  <a:lnTo>
                    <a:pt x="1564" y="56"/>
                  </a:lnTo>
                  <a:lnTo>
                    <a:pt x="1574" y="61"/>
                  </a:lnTo>
                  <a:lnTo>
                    <a:pt x="1582" y="63"/>
                  </a:lnTo>
                  <a:lnTo>
                    <a:pt x="1591" y="66"/>
                  </a:lnTo>
                  <a:lnTo>
                    <a:pt x="1598" y="68"/>
                  </a:lnTo>
                  <a:lnTo>
                    <a:pt x="1600" y="67"/>
                  </a:lnTo>
                  <a:lnTo>
                    <a:pt x="1603" y="66"/>
                  </a:lnTo>
                  <a:lnTo>
                    <a:pt x="1605" y="66"/>
                  </a:lnTo>
                  <a:lnTo>
                    <a:pt x="1609" y="66"/>
                  </a:lnTo>
                  <a:lnTo>
                    <a:pt x="1614" y="67"/>
                  </a:lnTo>
                  <a:lnTo>
                    <a:pt x="1619" y="68"/>
                  </a:lnTo>
                  <a:lnTo>
                    <a:pt x="1622" y="68"/>
                  </a:lnTo>
                  <a:lnTo>
                    <a:pt x="1624" y="71"/>
                  </a:lnTo>
                  <a:lnTo>
                    <a:pt x="1625" y="72"/>
                  </a:lnTo>
                  <a:lnTo>
                    <a:pt x="1628" y="74"/>
                  </a:lnTo>
                  <a:lnTo>
                    <a:pt x="1629" y="76"/>
                  </a:lnTo>
                  <a:lnTo>
                    <a:pt x="1630" y="78"/>
                  </a:lnTo>
                  <a:lnTo>
                    <a:pt x="1629" y="80"/>
                  </a:lnTo>
                  <a:lnTo>
                    <a:pt x="1629" y="82"/>
                  </a:lnTo>
                  <a:lnTo>
                    <a:pt x="1629" y="84"/>
                  </a:lnTo>
                  <a:lnTo>
                    <a:pt x="1628" y="87"/>
                  </a:lnTo>
                  <a:lnTo>
                    <a:pt x="1629" y="89"/>
                  </a:lnTo>
                  <a:lnTo>
                    <a:pt x="1629" y="90"/>
                  </a:lnTo>
                  <a:lnTo>
                    <a:pt x="1632" y="92"/>
                  </a:lnTo>
                  <a:lnTo>
                    <a:pt x="1633" y="93"/>
                  </a:lnTo>
                  <a:lnTo>
                    <a:pt x="1635" y="93"/>
                  </a:lnTo>
                  <a:lnTo>
                    <a:pt x="1638" y="93"/>
                  </a:lnTo>
                  <a:lnTo>
                    <a:pt x="1640" y="93"/>
                  </a:lnTo>
                  <a:lnTo>
                    <a:pt x="1643" y="92"/>
                  </a:lnTo>
                  <a:lnTo>
                    <a:pt x="1643" y="90"/>
                  </a:lnTo>
                  <a:lnTo>
                    <a:pt x="1644" y="89"/>
                  </a:lnTo>
                  <a:lnTo>
                    <a:pt x="1645" y="90"/>
                  </a:lnTo>
                  <a:lnTo>
                    <a:pt x="1647" y="90"/>
                  </a:lnTo>
                  <a:lnTo>
                    <a:pt x="1649" y="92"/>
                  </a:lnTo>
                  <a:lnTo>
                    <a:pt x="1653" y="94"/>
                  </a:lnTo>
                  <a:lnTo>
                    <a:pt x="1655" y="98"/>
                  </a:lnTo>
                  <a:lnTo>
                    <a:pt x="1658" y="100"/>
                  </a:lnTo>
                  <a:lnTo>
                    <a:pt x="1662" y="102"/>
                  </a:lnTo>
                  <a:lnTo>
                    <a:pt x="1665" y="102"/>
                  </a:lnTo>
                  <a:lnTo>
                    <a:pt x="1669" y="104"/>
                  </a:lnTo>
                  <a:lnTo>
                    <a:pt x="1673" y="107"/>
                  </a:lnTo>
                  <a:lnTo>
                    <a:pt x="1676" y="110"/>
                  </a:lnTo>
                  <a:lnTo>
                    <a:pt x="1679" y="113"/>
                  </a:lnTo>
                  <a:lnTo>
                    <a:pt x="1680" y="115"/>
                  </a:lnTo>
                  <a:lnTo>
                    <a:pt x="1683" y="118"/>
                  </a:lnTo>
                  <a:lnTo>
                    <a:pt x="1685" y="120"/>
                  </a:lnTo>
                  <a:lnTo>
                    <a:pt x="1688" y="122"/>
                  </a:lnTo>
                  <a:lnTo>
                    <a:pt x="1689" y="124"/>
                  </a:lnTo>
                  <a:lnTo>
                    <a:pt x="1689" y="125"/>
                  </a:lnTo>
                  <a:lnTo>
                    <a:pt x="1689" y="127"/>
                  </a:lnTo>
                  <a:lnTo>
                    <a:pt x="1688" y="128"/>
                  </a:lnTo>
                  <a:lnTo>
                    <a:pt x="1686" y="129"/>
                  </a:lnTo>
                  <a:lnTo>
                    <a:pt x="1686" y="130"/>
                  </a:lnTo>
                  <a:lnTo>
                    <a:pt x="1684" y="131"/>
                  </a:lnTo>
                  <a:lnTo>
                    <a:pt x="1683" y="133"/>
                  </a:lnTo>
                  <a:lnTo>
                    <a:pt x="1681" y="135"/>
                  </a:lnTo>
                  <a:lnTo>
                    <a:pt x="1680" y="138"/>
                  </a:lnTo>
                  <a:lnTo>
                    <a:pt x="1679" y="138"/>
                  </a:lnTo>
                  <a:lnTo>
                    <a:pt x="1678" y="138"/>
                  </a:lnTo>
                  <a:lnTo>
                    <a:pt x="1676" y="138"/>
                  </a:lnTo>
                  <a:lnTo>
                    <a:pt x="1668" y="138"/>
                  </a:lnTo>
                  <a:lnTo>
                    <a:pt x="1665" y="139"/>
                  </a:lnTo>
                  <a:lnTo>
                    <a:pt x="1663" y="140"/>
                  </a:lnTo>
                  <a:lnTo>
                    <a:pt x="1660" y="141"/>
                  </a:lnTo>
                  <a:lnTo>
                    <a:pt x="1658" y="141"/>
                  </a:lnTo>
                  <a:lnTo>
                    <a:pt x="1655" y="141"/>
                  </a:lnTo>
                  <a:lnTo>
                    <a:pt x="1647" y="140"/>
                  </a:lnTo>
                  <a:lnTo>
                    <a:pt x="1638" y="139"/>
                  </a:lnTo>
                  <a:lnTo>
                    <a:pt x="1627" y="135"/>
                  </a:lnTo>
                  <a:lnTo>
                    <a:pt x="1622" y="134"/>
                  </a:lnTo>
                  <a:lnTo>
                    <a:pt x="1618" y="133"/>
                  </a:lnTo>
                  <a:lnTo>
                    <a:pt x="1613" y="131"/>
                  </a:lnTo>
                  <a:lnTo>
                    <a:pt x="1608" y="130"/>
                  </a:lnTo>
                  <a:lnTo>
                    <a:pt x="1595" y="130"/>
                  </a:lnTo>
                  <a:lnTo>
                    <a:pt x="1588" y="129"/>
                  </a:lnTo>
                  <a:lnTo>
                    <a:pt x="1583" y="129"/>
                  </a:lnTo>
                  <a:lnTo>
                    <a:pt x="1578" y="130"/>
                  </a:lnTo>
                  <a:lnTo>
                    <a:pt x="1572" y="130"/>
                  </a:lnTo>
                  <a:lnTo>
                    <a:pt x="1558" y="130"/>
                  </a:lnTo>
                  <a:lnTo>
                    <a:pt x="1556" y="130"/>
                  </a:lnTo>
                  <a:lnTo>
                    <a:pt x="1553" y="130"/>
                  </a:lnTo>
                  <a:lnTo>
                    <a:pt x="1551" y="131"/>
                  </a:lnTo>
                  <a:lnTo>
                    <a:pt x="1548" y="131"/>
                  </a:lnTo>
                  <a:lnTo>
                    <a:pt x="1548" y="133"/>
                  </a:lnTo>
                  <a:lnTo>
                    <a:pt x="1548" y="134"/>
                  </a:lnTo>
                  <a:lnTo>
                    <a:pt x="1548" y="136"/>
                  </a:lnTo>
                  <a:lnTo>
                    <a:pt x="1549" y="139"/>
                  </a:lnTo>
                  <a:lnTo>
                    <a:pt x="1549" y="141"/>
                  </a:lnTo>
                  <a:lnTo>
                    <a:pt x="1551" y="144"/>
                  </a:lnTo>
                  <a:lnTo>
                    <a:pt x="1553" y="146"/>
                  </a:lnTo>
                  <a:lnTo>
                    <a:pt x="1557" y="148"/>
                  </a:lnTo>
                  <a:lnTo>
                    <a:pt x="1559" y="148"/>
                  </a:lnTo>
                  <a:lnTo>
                    <a:pt x="1561" y="146"/>
                  </a:lnTo>
                  <a:lnTo>
                    <a:pt x="1562" y="145"/>
                  </a:lnTo>
                  <a:lnTo>
                    <a:pt x="1563" y="144"/>
                  </a:lnTo>
                  <a:lnTo>
                    <a:pt x="1563" y="143"/>
                  </a:lnTo>
                  <a:lnTo>
                    <a:pt x="1564" y="141"/>
                  </a:lnTo>
                  <a:lnTo>
                    <a:pt x="1566" y="140"/>
                  </a:lnTo>
                  <a:lnTo>
                    <a:pt x="1569" y="140"/>
                  </a:lnTo>
                  <a:lnTo>
                    <a:pt x="1573" y="140"/>
                  </a:lnTo>
                  <a:lnTo>
                    <a:pt x="1576" y="140"/>
                  </a:lnTo>
                  <a:lnTo>
                    <a:pt x="1579" y="141"/>
                  </a:lnTo>
                  <a:lnTo>
                    <a:pt x="1583" y="143"/>
                  </a:lnTo>
                  <a:lnTo>
                    <a:pt x="1587" y="143"/>
                  </a:lnTo>
                  <a:lnTo>
                    <a:pt x="1591" y="143"/>
                  </a:lnTo>
                  <a:lnTo>
                    <a:pt x="1593" y="141"/>
                  </a:lnTo>
                  <a:lnTo>
                    <a:pt x="1600" y="139"/>
                  </a:lnTo>
                  <a:lnTo>
                    <a:pt x="1608" y="139"/>
                  </a:lnTo>
                  <a:lnTo>
                    <a:pt x="1619" y="141"/>
                  </a:lnTo>
                  <a:lnTo>
                    <a:pt x="1633" y="148"/>
                  </a:lnTo>
                  <a:lnTo>
                    <a:pt x="1648" y="151"/>
                  </a:lnTo>
                  <a:lnTo>
                    <a:pt x="1653" y="154"/>
                  </a:lnTo>
                  <a:lnTo>
                    <a:pt x="1657" y="156"/>
                  </a:lnTo>
                  <a:lnTo>
                    <a:pt x="1659" y="159"/>
                  </a:lnTo>
                  <a:lnTo>
                    <a:pt x="1660" y="164"/>
                  </a:lnTo>
                  <a:lnTo>
                    <a:pt x="1662" y="166"/>
                  </a:lnTo>
                  <a:lnTo>
                    <a:pt x="1660" y="169"/>
                  </a:lnTo>
                  <a:lnTo>
                    <a:pt x="1659" y="170"/>
                  </a:lnTo>
                  <a:lnTo>
                    <a:pt x="1658" y="170"/>
                  </a:lnTo>
                  <a:lnTo>
                    <a:pt x="1655" y="170"/>
                  </a:lnTo>
                  <a:lnTo>
                    <a:pt x="1653" y="171"/>
                  </a:lnTo>
                  <a:lnTo>
                    <a:pt x="1650" y="171"/>
                  </a:lnTo>
                  <a:lnTo>
                    <a:pt x="1648" y="173"/>
                  </a:lnTo>
                  <a:lnTo>
                    <a:pt x="1645" y="173"/>
                  </a:lnTo>
                  <a:lnTo>
                    <a:pt x="1644" y="174"/>
                  </a:lnTo>
                  <a:lnTo>
                    <a:pt x="1642" y="175"/>
                  </a:lnTo>
                  <a:lnTo>
                    <a:pt x="1640" y="178"/>
                  </a:lnTo>
                  <a:lnTo>
                    <a:pt x="1639" y="180"/>
                  </a:lnTo>
                  <a:lnTo>
                    <a:pt x="1639" y="182"/>
                  </a:lnTo>
                  <a:lnTo>
                    <a:pt x="1642" y="184"/>
                  </a:lnTo>
                  <a:lnTo>
                    <a:pt x="1645" y="184"/>
                  </a:lnTo>
                  <a:lnTo>
                    <a:pt x="1648" y="184"/>
                  </a:lnTo>
                  <a:lnTo>
                    <a:pt x="1650" y="182"/>
                  </a:lnTo>
                  <a:lnTo>
                    <a:pt x="1653" y="181"/>
                  </a:lnTo>
                  <a:lnTo>
                    <a:pt x="1655" y="180"/>
                  </a:lnTo>
                  <a:lnTo>
                    <a:pt x="1655" y="180"/>
                  </a:lnTo>
                  <a:lnTo>
                    <a:pt x="1662" y="179"/>
                  </a:lnTo>
                  <a:lnTo>
                    <a:pt x="1669" y="179"/>
                  </a:lnTo>
                  <a:lnTo>
                    <a:pt x="1676" y="178"/>
                  </a:lnTo>
                  <a:lnTo>
                    <a:pt x="1679" y="176"/>
                  </a:lnTo>
                  <a:lnTo>
                    <a:pt x="1679" y="175"/>
                  </a:lnTo>
                  <a:lnTo>
                    <a:pt x="1680" y="173"/>
                  </a:lnTo>
                  <a:lnTo>
                    <a:pt x="1679" y="170"/>
                  </a:lnTo>
                  <a:lnTo>
                    <a:pt x="1679" y="169"/>
                  </a:lnTo>
                  <a:lnTo>
                    <a:pt x="1679" y="166"/>
                  </a:lnTo>
                  <a:lnTo>
                    <a:pt x="1678" y="164"/>
                  </a:lnTo>
                  <a:lnTo>
                    <a:pt x="1679" y="161"/>
                  </a:lnTo>
                  <a:lnTo>
                    <a:pt x="1679" y="160"/>
                  </a:lnTo>
                  <a:lnTo>
                    <a:pt x="1681" y="159"/>
                  </a:lnTo>
                  <a:lnTo>
                    <a:pt x="1684" y="158"/>
                  </a:lnTo>
                  <a:lnTo>
                    <a:pt x="1686" y="158"/>
                  </a:lnTo>
                  <a:lnTo>
                    <a:pt x="1690" y="159"/>
                  </a:lnTo>
                  <a:lnTo>
                    <a:pt x="1694" y="160"/>
                  </a:lnTo>
                  <a:lnTo>
                    <a:pt x="1696" y="161"/>
                  </a:lnTo>
                  <a:lnTo>
                    <a:pt x="1700" y="165"/>
                  </a:lnTo>
                  <a:lnTo>
                    <a:pt x="1703" y="169"/>
                  </a:lnTo>
                  <a:lnTo>
                    <a:pt x="1704" y="173"/>
                  </a:lnTo>
                  <a:lnTo>
                    <a:pt x="1705" y="175"/>
                  </a:lnTo>
                  <a:lnTo>
                    <a:pt x="1705" y="178"/>
                  </a:lnTo>
                  <a:lnTo>
                    <a:pt x="1709" y="190"/>
                  </a:lnTo>
                  <a:lnTo>
                    <a:pt x="1715" y="204"/>
                  </a:lnTo>
                  <a:lnTo>
                    <a:pt x="1715" y="214"/>
                  </a:lnTo>
                  <a:lnTo>
                    <a:pt x="1714" y="216"/>
                  </a:lnTo>
                  <a:lnTo>
                    <a:pt x="1714" y="217"/>
                  </a:lnTo>
                  <a:lnTo>
                    <a:pt x="1715" y="220"/>
                  </a:lnTo>
                  <a:lnTo>
                    <a:pt x="1715" y="221"/>
                  </a:lnTo>
                  <a:lnTo>
                    <a:pt x="1715" y="226"/>
                  </a:lnTo>
                  <a:lnTo>
                    <a:pt x="1715" y="230"/>
                  </a:lnTo>
                  <a:lnTo>
                    <a:pt x="1713" y="232"/>
                  </a:lnTo>
                  <a:lnTo>
                    <a:pt x="1711" y="235"/>
                  </a:lnTo>
                  <a:lnTo>
                    <a:pt x="1710" y="237"/>
                  </a:lnTo>
                  <a:lnTo>
                    <a:pt x="1710" y="240"/>
                  </a:lnTo>
                  <a:lnTo>
                    <a:pt x="1710" y="242"/>
                  </a:lnTo>
                  <a:lnTo>
                    <a:pt x="1713" y="247"/>
                  </a:lnTo>
                  <a:lnTo>
                    <a:pt x="1715" y="247"/>
                  </a:lnTo>
                  <a:lnTo>
                    <a:pt x="1716" y="245"/>
                  </a:lnTo>
                  <a:lnTo>
                    <a:pt x="1719" y="243"/>
                  </a:lnTo>
                  <a:lnTo>
                    <a:pt x="1720" y="242"/>
                  </a:lnTo>
                  <a:lnTo>
                    <a:pt x="1720" y="241"/>
                  </a:lnTo>
                  <a:lnTo>
                    <a:pt x="1721" y="238"/>
                  </a:lnTo>
                  <a:lnTo>
                    <a:pt x="1721" y="236"/>
                  </a:lnTo>
                  <a:lnTo>
                    <a:pt x="1721" y="235"/>
                  </a:lnTo>
                  <a:lnTo>
                    <a:pt x="1723" y="235"/>
                  </a:lnTo>
                  <a:lnTo>
                    <a:pt x="1725" y="233"/>
                  </a:lnTo>
                  <a:lnTo>
                    <a:pt x="1726" y="232"/>
                  </a:lnTo>
                  <a:lnTo>
                    <a:pt x="1728" y="231"/>
                  </a:lnTo>
                  <a:lnTo>
                    <a:pt x="1729" y="230"/>
                  </a:lnTo>
                  <a:lnTo>
                    <a:pt x="1729" y="219"/>
                  </a:lnTo>
                  <a:lnTo>
                    <a:pt x="1729" y="216"/>
                  </a:lnTo>
                  <a:lnTo>
                    <a:pt x="1729" y="215"/>
                  </a:lnTo>
                  <a:lnTo>
                    <a:pt x="1730" y="212"/>
                  </a:lnTo>
                  <a:lnTo>
                    <a:pt x="1731" y="211"/>
                  </a:lnTo>
                  <a:lnTo>
                    <a:pt x="1731" y="209"/>
                  </a:lnTo>
                  <a:lnTo>
                    <a:pt x="1733" y="206"/>
                  </a:lnTo>
                  <a:lnTo>
                    <a:pt x="1733" y="205"/>
                  </a:lnTo>
                  <a:lnTo>
                    <a:pt x="1734" y="202"/>
                  </a:lnTo>
                  <a:lnTo>
                    <a:pt x="1734" y="201"/>
                  </a:lnTo>
                  <a:lnTo>
                    <a:pt x="1733" y="199"/>
                  </a:lnTo>
                  <a:lnTo>
                    <a:pt x="1731" y="196"/>
                  </a:lnTo>
                  <a:lnTo>
                    <a:pt x="1729" y="192"/>
                  </a:lnTo>
                  <a:lnTo>
                    <a:pt x="1728" y="191"/>
                  </a:lnTo>
                  <a:lnTo>
                    <a:pt x="1726" y="190"/>
                  </a:lnTo>
                  <a:lnTo>
                    <a:pt x="1728" y="190"/>
                  </a:lnTo>
                  <a:lnTo>
                    <a:pt x="1728" y="190"/>
                  </a:lnTo>
                  <a:lnTo>
                    <a:pt x="1730" y="190"/>
                  </a:lnTo>
                  <a:lnTo>
                    <a:pt x="1731" y="191"/>
                  </a:lnTo>
                  <a:lnTo>
                    <a:pt x="1733" y="192"/>
                  </a:lnTo>
                  <a:lnTo>
                    <a:pt x="1734" y="192"/>
                  </a:lnTo>
                  <a:lnTo>
                    <a:pt x="1741" y="201"/>
                  </a:lnTo>
                  <a:lnTo>
                    <a:pt x="1744" y="202"/>
                  </a:lnTo>
                  <a:lnTo>
                    <a:pt x="1745" y="205"/>
                  </a:lnTo>
                  <a:lnTo>
                    <a:pt x="1746" y="205"/>
                  </a:lnTo>
                  <a:lnTo>
                    <a:pt x="1747" y="206"/>
                  </a:lnTo>
                  <a:lnTo>
                    <a:pt x="1750" y="206"/>
                  </a:lnTo>
                  <a:lnTo>
                    <a:pt x="1752" y="206"/>
                  </a:lnTo>
                  <a:lnTo>
                    <a:pt x="1752" y="206"/>
                  </a:lnTo>
                  <a:lnTo>
                    <a:pt x="1754" y="207"/>
                  </a:lnTo>
                  <a:lnTo>
                    <a:pt x="1755" y="209"/>
                  </a:lnTo>
                  <a:lnTo>
                    <a:pt x="1756" y="211"/>
                  </a:lnTo>
                  <a:lnTo>
                    <a:pt x="1759" y="212"/>
                  </a:lnTo>
                  <a:lnTo>
                    <a:pt x="1760" y="214"/>
                  </a:lnTo>
                  <a:lnTo>
                    <a:pt x="1762" y="215"/>
                  </a:lnTo>
                  <a:lnTo>
                    <a:pt x="1765" y="216"/>
                  </a:lnTo>
                  <a:lnTo>
                    <a:pt x="1767" y="217"/>
                  </a:lnTo>
                  <a:lnTo>
                    <a:pt x="1770" y="217"/>
                  </a:lnTo>
                  <a:lnTo>
                    <a:pt x="1771" y="217"/>
                  </a:lnTo>
                  <a:lnTo>
                    <a:pt x="1772" y="216"/>
                  </a:lnTo>
                  <a:lnTo>
                    <a:pt x="1771" y="214"/>
                  </a:lnTo>
                  <a:lnTo>
                    <a:pt x="1770" y="211"/>
                  </a:lnTo>
                  <a:lnTo>
                    <a:pt x="1767" y="209"/>
                  </a:lnTo>
                  <a:lnTo>
                    <a:pt x="1764" y="206"/>
                  </a:lnTo>
                  <a:lnTo>
                    <a:pt x="1760" y="204"/>
                  </a:lnTo>
                  <a:lnTo>
                    <a:pt x="1756" y="200"/>
                  </a:lnTo>
                  <a:lnTo>
                    <a:pt x="1754" y="197"/>
                  </a:lnTo>
                  <a:lnTo>
                    <a:pt x="1751" y="195"/>
                  </a:lnTo>
                  <a:lnTo>
                    <a:pt x="1749" y="192"/>
                  </a:lnTo>
                  <a:lnTo>
                    <a:pt x="1747" y="191"/>
                  </a:lnTo>
                  <a:lnTo>
                    <a:pt x="1746" y="191"/>
                  </a:lnTo>
                  <a:lnTo>
                    <a:pt x="1745" y="190"/>
                  </a:lnTo>
                  <a:lnTo>
                    <a:pt x="1742" y="189"/>
                  </a:lnTo>
                  <a:lnTo>
                    <a:pt x="1742" y="189"/>
                  </a:lnTo>
                  <a:lnTo>
                    <a:pt x="1742" y="187"/>
                  </a:lnTo>
                  <a:lnTo>
                    <a:pt x="1744" y="187"/>
                  </a:lnTo>
                  <a:lnTo>
                    <a:pt x="1745" y="186"/>
                  </a:lnTo>
                  <a:lnTo>
                    <a:pt x="1745" y="186"/>
                  </a:lnTo>
                  <a:lnTo>
                    <a:pt x="1747" y="187"/>
                  </a:lnTo>
                  <a:lnTo>
                    <a:pt x="1749" y="187"/>
                  </a:lnTo>
                  <a:lnTo>
                    <a:pt x="1750" y="189"/>
                  </a:lnTo>
                  <a:lnTo>
                    <a:pt x="1752" y="190"/>
                  </a:lnTo>
                  <a:lnTo>
                    <a:pt x="1752" y="191"/>
                  </a:lnTo>
                  <a:lnTo>
                    <a:pt x="1755" y="194"/>
                  </a:lnTo>
                  <a:lnTo>
                    <a:pt x="1757" y="195"/>
                  </a:lnTo>
                  <a:lnTo>
                    <a:pt x="1760" y="197"/>
                  </a:lnTo>
                  <a:lnTo>
                    <a:pt x="1762" y="200"/>
                  </a:lnTo>
                  <a:lnTo>
                    <a:pt x="1765" y="202"/>
                  </a:lnTo>
                  <a:lnTo>
                    <a:pt x="1766" y="204"/>
                  </a:lnTo>
                  <a:lnTo>
                    <a:pt x="1769" y="206"/>
                  </a:lnTo>
                  <a:lnTo>
                    <a:pt x="1770" y="206"/>
                  </a:lnTo>
                  <a:lnTo>
                    <a:pt x="1770" y="206"/>
                  </a:lnTo>
                  <a:lnTo>
                    <a:pt x="1770" y="204"/>
                  </a:lnTo>
                  <a:lnTo>
                    <a:pt x="1770" y="201"/>
                  </a:lnTo>
                  <a:lnTo>
                    <a:pt x="1767" y="199"/>
                  </a:lnTo>
                  <a:lnTo>
                    <a:pt x="1769" y="196"/>
                  </a:lnTo>
                  <a:lnTo>
                    <a:pt x="1769" y="196"/>
                  </a:lnTo>
                  <a:lnTo>
                    <a:pt x="1771" y="195"/>
                  </a:lnTo>
                  <a:lnTo>
                    <a:pt x="1772" y="195"/>
                  </a:lnTo>
                  <a:lnTo>
                    <a:pt x="1775" y="195"/>
                  </a:lnTo>
                  <a:lnTo>
                    <a:pt x="1776" y="195"/>
                  </a:lnTo>
                  <a:lnTo>
                    <a:pt x="1777" y="195"/>
                  </a:lnTo>
                  <a:lnTo>
                    <a:pt x="1777" y="195"/>
                  </a:lnTo>
                  <a:lnTo>
                    <a:pt x="1780" y="195"/>
                  </a:lnTo>
                  <a:lnTo>
                    <a:pt x="1781" y="194"/>
                  </a:lnTo>
                  <a:lnTo>
                    <a:pt x="1781" y="194"/>
                  </a:lnTo>
                  <a:lnTo>
                    <a:pt x="1784" y="192"/>
                  </a:lnTo>
                  <a:lnTo>
                    <a:pt x="1785" y="192"/>
                  </a:lnTo>
                  <a:lnTo>
                    <a:pt x="1787" y="194"/>
                  </a:lnTo>
                  <a:lnTo>
                    <a:pt x="1790" y="194"/>
                  </a:lnTo>
                  <a:lnTo>
                    <a:pt x="1794" y="195"/>
                  </a:lnTo>
                  <a:lnTo>
                    <a:pt x="1797" y="197"/>
                  </a:lnTo>
                  <a:lnTo>
                    <a:pt x="1801" y="201"/>
                  </a:lnTo>
                  <a:lnTo>
                    <a:pt x="1805" y="204"/>
                  </a:lnTo>
                  <a:lnTo>
                    <a:pt x="1807" y="206"/>
                  </a:lnTo>
                  <a:lnTo>
                    <a:pt x="1812" y="210"/>
                  </a:lnTo>
                  <a:lnTo>
                    <a:pt x="1817" y="215"/>
                  </a:lnTo>
                  <a:lnTo>
                    <a:pt x="1822" y="219"/>
                  </a:lnTo>
                  <a:lnTo>
                    <a:pt x="1830" y="224"/>
                  </a:lnTo>
                  <a:lnTo>
                    <a:pt x="1836" y="230"/>
                  </a:lnTo>
                  <a:lnTo>
                    <a:pt x="1841" y="235"/>
                  </a:lnTo>
                  <a:lnTo>
                    <a:pt x="1841" y="240"/>
                  </a:lnTo>
                  <a:lnTo>
                    <a:pt x="1840" y="242"/>
                  </a:lnTo>
                  <a:lnTo>
                    <a:pt x="1838" y="245"/>
                  </a:lnTo>
                  <a:lnTo>
                    <a:pt x="1837" y="247"/>
                  </a:lnTo>
                  <a:lnTo>
                    <a:pt x="1835" y="248"/>
                  </a:lnTo>
                  <a:lnTo>
                    <a:pt x="1833" y="252"/>
                  </a:lnTo>
                  <a:lnTo>
                    <a:pt x="1833" y="256"/>
                  </a:lnTo>
                  <a:lnTo>
                    <a:pt x="1832" y="257"/>
                  </a:lnTo>
                  <a:lnTo>
                    <a:pt x="1831" y="257"/>
                  </a:lnTo>
                  <a:lnTo>
                    <a:pt x="1830" y="257"/>
                  </a:lnTo>
                  <a:lnTo>
                    <a:pt x="1827" y="256"/>
                  </a:lnTo>
                  <a:lnTo>
                    <a:pt x="1826" y="256"/>
                  </a:lnTo>
                  <a:lnTo>
                    <a:pt x="1823" y="256"/>
                  </a:lnTo>
                  <a:lnTo>
                    <a:pt x="1822" y="256"/>
                  </a:lnTo>
                  <a:lnTo>
                    <a:pt x="1822" y="258"/>
                  </a:lnTo>
                  <a:lnTo>
                    <a:pt x="1823" y="261"/>
                  </a:lnTo>
                  <a:lnTo>
                    <a:pt x="1825" y="262"/>
                  </a:lnTo>
                  <a:lnTo>
                    <a:pt x="1826" y="265"/>
                  </a:lnTo>
                  <a:lnTo>
                    <a:pt x="1827" y="266"/>
                  </a:lnTo>
                  <a:lnTo>
                    <a:pt x="1828" y="268"/>
                  </a:lnTo>
                  <a:lnTo>
                    <a:pt x="1827" y="271"/>
                  </a:lnTo>
                  <a:lnTo>
                    <a:pt x="1822" y="271"/>
                  </a:lnTo>
                  <a:lnTo>
                    <a:pt x="1821" y="271"/>
                  </a:lnTo>
                  <a:lnTo>
                    <a:pt x="1821" y="272"/>
                  </a:lnTo>
                  <a:lnTo>
                    <a:pt x="1821" y="273"/>
                  </a:lnTo>
                  <a:lnTo>
                    <a:pt x="1821" y="275"/>
                  </a:lnTo>
                  <a:lnTo>
                    <a:pt x="1821" y="276"/>
                  </a:lnTo>
                  <a:lnTo>
                    <a:pt x="1820" y="276"/>
                  </a:lnTo>
                  <a:lnTo>
                    <a:pt x="1818" y="277"/>
                  </a:lnTo>
                  <a:lnTo>
                    <a:pt x="1816" y="277"/>
                  </a:lnTo>
                  <a:lnTo>
                    <a:pt x="1815" y="276"/>
                  </a:lnTo>
                  <a:lnTo>
                    <a:pt x="1812" y="275"/>
                  </a:lnTo>
                  <a:lnTo>
                    <a:pt x="1811" y="275"/>
                  </a:lnTo>
                  <a:lnTo>
                    <a:pt x="1810" y="273"/>
                  </a:lnTo>
                  <a:lnTo>
                    <a:pt x="1807" y="272"/>
                  </a:lnTo>
                  <a:lnTo>
                    <a:pt x="1804" y="271"/>
                  </a:lnTo>
                  <a:lnTo>
                    <a:pt x="1801" y="270"/>
                  </a:lnTo>
                  <a:lnTo>
                    <a:pt x="1799" y="268"/>
                  </a:lnTo>
                  <a:lnTo>
                    <a:pt x="1795" y="266"/>
                  </a:lnTo>
                  <a:lnTo>
                    <a:pt x="1790" y="263"/>
                  </a:lnTo>
                  <a:lnTo>
                    <a:pt x="1786" y="261"/>
                  </a:lnTo>
                  <a:lnTo>
                    <a:pt x="1785" y="261"/>
                  </a:lnTo>
                  <a:lnTo>
                    <a:pt x="1785" y="262"/>
                  </a:lnTo>
                  <a:lnTo>
                    <a:pt x="1786" y="263"/>
                  </a:lnTo>
                  <a:lnTo>
                    <a:pt x="1787" y="266"/>
                  </a:lnTo>
                  <a:lnTo>
                    <a:pt x="1787" y="267"/>
                  </a:lnTo>
                  <a:lnTo>
                    <a:pt x="1787" y="270"/>
                  </a:lnTo>
                  <a:lnTo>
                    <a:pt x="1787" y="271"/>
                  </a:lnTo>
                  <a:lnTo>
                    <a:pt x="1786" y="271"/>
                  </a:lnTo>
                  <a:lnTo>
                    <a:pt x="1785" y="271"/>
                  </a:lnTo>
                  <a:lnTo>
                    <a:pt x="1784" y="271"/>
                  </a:lnTo>
                  <a:lnTo>
                    <a:pt x="1781" y="270"/>
                  </a:lnTo>
                  <a:lnTo>
                    <a:pt x="1780" y="268"/>
                  </a:lnTo>
                  <a:lnTo>
                    <a:pt x="1777" y="268"/>
                  </a:lnTo>
                  <a:lnTo>
                    <a:pt x="1776" y="267"/>
                  </a:lnTo>
                  <a:lnTo>
                    <a:pt x="1775" y="267"/>
                  </a:lnTo>
                  <a:lnTo>
                    <a:pt x="1774" y="268"/>
                  </a:lnTo>
                  <a:lnTo>
                    <a:pt x="1775" y="270"/>
                  </a:lnTo>
                  <a:lnTo>
                    <a:pt x="1775" y="271"/>
                  </a:lnTo>
                  <a:lnTo>
                    <a:pt x="1779" y="273"/>
                  </a:lnTo>
                  <a:lnTo>
                    <a:pt x="1781" y="276"/>
                  </a:lnTo>
                  <a:lnTo>
                    <a:pt x="1782" y="276"/>
                  </a:lnTo>
                  <a:lnTo>
                    <a:pt x="1784" y="277"/>
                  </a:lnTo>
                  <a:lnTo>
                    <a:pt x="1786" y="278"/>
                  </a:lnTo>
                  <a:lnTo>
                    <a:pt x="1789" y="278"/>
                  </a:lnTo>
                  <a:lnTo>
                    <a:pt x="1790" y="277"/>
                  </a:lnTo>
                  <a:lnTo>
                    <a:pt x="1791" y="277"/>
                  </a:lnTo>
                  <a:lnTo>
                    <a:pt x="1791" y="276"/>
                  </a:lnTo>
                  <a:lnTo>
                    <a:pt x="1792" y="276"/>
                  </a:lnTo>
                  <a:lnTo>
                    <a:pt x="1794" y="276"/>
                  </a:lnTo>
                  <a:lnTo>
                    <a:pt x="1801" y="278"/>
                  </a:lnTo>
                  <a:lnTo>
                    <a:pt x="1809" y="282"/>
                  </a:lnTo>
                  <a:lnTo>
                    <a:pt x="1817" y="287"/>
                  </a:lnTo>
                  <a:lnTo>
                    <a:pt x="1822" y="294"/>
                  </a:lnTo>
                  <a:lnTo>
                    <a:pt x="1823" y="298"/>
                  </a:lnTo>
                  <a:lnTo>
                    <a:pt x="1822" y="302"/>
                  </a:lnTo>
                  <a:lnTo>
                    <a:pt x="1821" y="304"/>
                  </a:lnTo>
                  <a:lnTo>
                    <a:pt x="1817" y="307"/>
                  </a:lnTo>
                  <a:lnTo>
                    <a:pt x="1813" y="307"/>
                  </a:lnTo>
                  <a:lnTo>
                    <a:pt x="1807" y="304"/>
                  </a:lnTo>
                  <a:lnTo>
                    <a:pt x="1800" y="301"/>
                  </a:lnTo>
                  <a:lnTo>
                    <a:pt x="1794" y="297"/>
                  </a:lnTo>
                  <a:lnTo>
                    <a:pt x="1789" y="294"/>
                  </a:lnTo>
                  <a:lnTo>
                    <a:pt x="1785" y="293"/>
                  </a:lnTo>
                  <a:lnTo>
                    <a:pt x="1781" y="292"/>
                  </a:lnTo>
                  <a:lnTo>
                    <a:pt x="1779" y="293"/>
                  </a:lnTo>
                  <a:lnTo>
                    <a:pt x="1777" y="293"/>
                  </a:lnTo>
                  <a:lnTo>
                    <a:pt x="1777" y="296"/>
                  </a:lnTo>
                  <a:lnTo>
                    <a:pt x="1777" y="297"/>
                  </a:lnTo>
                  <a:lnTo>
                    <a:pt x="1777" y="299"/>
                  </a:lnTo>
                  <a:lnTo>
                    <a:pt x="1779" y="304"/>
                  </a:lnTo>
                  <a:lnTo>
                    <a:pt x="1780" y="311"/>
                  </a:lnTo>
                  <a:lnTo>
                    <a:pt x="1784" y="317"/>
                  </a:lnTo>
                  <a:lnTo>
                    <a:pt x="1789" y="321"/>
                  </a:lnTo>
                  <a:lnTo>
                    <a:pt x="1790" y="322"/>
                  </a:lnTo>
                  <a:lnTo>
                    <a:pt x="1792" y="322"/>
                  </a:lnTo>
                  <a:lnTo>
                    <a:pt x="1792" y="321"/>
                  </a:lnTo>
                  <a:lnTo>
                    <a:pt x="1792" y="319"/>
                  </a:lnTo>
                  <a:lnTo>
                    <a:pt x="1792" y="317"/>
                  </a:lnTo>
                  <a:lnTo>
                    <a:pt x="1792" y="314"/>
                  </a:lnTo>
                  <a:lnTo>
                    <a:pt x="1792" y="312"/>
                  </a:lnTo>
                  <a:lnTo>
                    <a:pt x="1791" y="311"/>
                  </a:lnTo>
                  <a:lnTo>
                    <a:pt x="1791" y="308"/>
                  </a:lnTo>
                  <a:lnTo>
                    <a:pt x="1791" y="307"/>
                  </a:lnTo>
                  <a:lnTo>
                    <a:pt x="1791" y="307"/>
                  </a:lnTo>
                  <a:lnTo>
                    <a:pt x="1792" y="307"/>
                  </a:lnTo>
                  <a:lnTo>
                    <a:pt x="1794" y="307"/>
                  </a:lnTo>
                  <a:lnTo>
                    <a:pt x="1796" y="308"/>
                  </a:lnTo>
                  <a:lnTo>
                    <a:pt x="1797" y="308"/>
                  </a:lnTo>
                  <a:lnTo>
                    <a:pt x="1799" y="309"/>
                  </a:lnTo>
                  <a:lnTo>
                    <a:pt x="1812" y="309"/>
                  </a:lnTo>
                  <a:lnTo>
                    <a:pt x="1816" y="312"/>
                  </a:lnTo>
                  <a:lnTo>
                    <a:pt x="1817" y="314"/>
                  </a:lnTo>
                  <a:lnTo>
                    <a:pt x="1818" y="318"/>
                  </a:lnTo>
                  <a:lnTo>
                    <a:pt x="1818" y="321"/>
                  </a:lnTo>
                  <a:lnTo>
                    <a:pt x="1818" y="323"/>
                  </a:lnTo>
                  <a:lnTo>
                    <a:pt x="1817" y="325"/>
                  </a:lnTo>
                  <a:lnTo>
                    <a:pt x="1817" y="328"/>
                  </a:lnTo>
                  <a:lnTo>
                    <a:pt x="1817" y="329"/>
                  </a:lnTo>
                  <a:lnTo>
                    <a:pt x="1817" y="330"/>
                  </a:lnTo>
                  <a:lnTo>
                    <a:pt x="1817" y="332"/>
                  </a:lnTo>
                  <a:lnTo>
                    <a:pt x="1816" y="333"/>
                  </a:lnTo>
                  <a:lnTo>
                    <a:pt x="1816" y="334"/>
                  </a:lnTo>
                  <a:lnTo>
                    <a:pt x="1815" y="333"/>
                  </a:lnTo>
                  <a:lnTo>
                    <a:pt x="1811" y="333"/>
                  </a:lnTo>
                  <a:lnTo>
                    <a:pt x="1809" y="332"/>
                  </a:lnTo>
                  <a:lnTo>
                    <a:pt x="1806" y="332"/>
                  </a:lnTo>
                  <a:lnTo>
                    <a:pt x="1804" y="330"/>
                  </a:lnTo>
                  <a:lnTo>
                    <a:pt x="1802" y="330"/>
                  </a:lnTo>
                  <a:lnTo>
                    <a:pt x="1801" y="332"/>
                  </a:lnTo>
                  <a:lnTo>
                    <a:pt x="1800" y="333"/>
                  </a:lnTo>
                  <a:lnTo>
                    <a:pt x="1800" y="335"/>
                  </a:lnTo>
                  <a:lnTo>
                    <a:pt x="1801" y="338"/>
                  </a:lnTo>
                  <a:lnTo>
                    <a:pt x="1801" y="342"/>
                  </a:lnTo>
                  <a:lnTo>
                    <a:pt x="1802" y="344"/>
                  </a:lnTo>
                  <a:lnTo>
                    <a:pt x="1804" y="347"/>
                  </a:lnTo>
                  <a:lnTo>
                    <a:pt x="1804" y="349"/>
                  </a:lnTo>
                  <a:lnTo>
                    <a:pt x="1807" y="352"/>
                  </a:lnTo>
                  <a:lnTo>
                    <a:pt x="1810" y="353"/>
                  </a:lnTo>
                  <a:lnTo>
                    <a:pt x="1812" y="354"/>
                  </a:lnTo>
                  <a:lnTo>
                    <a:pt x="1812" y="355"/>
                  </a:lnTo>
                  <a:lnTo>
                    <a:pt x="1813" y="357"/>
                  </a:lnTo>
                  <a:lnTo>
                    <a:pt x="1815" y="358"/>
                  </a:lnTo>
                  <a:lnTo>
                    <a:pt x="1817" y="359"/>
                  </a:lnTo>
                  <a:lnTo>
                    <a:pt x="1818" y="362"/>
                  </a:lnTo>
                  <a:lnTo>
                    <a:pt x="1818" y="364"/>
                  </a:lnTo>
                  <a:lnTo>
                    <a:pt x="1817" y="365"/>
                  </a:lnTo>
                  <a:lnTo>
                    <a:pt x="1816" y="365"/>
                  </a:lnTo>
                  <a:lnTo>
                    <a:pt x="1815" y="368"/>
                  </a:lnTo>
                  <a:lnTo>
                    <a:pt x="1812" y="368"/>
                  </a:lnTo>
                  <a:lnTo>
                    <a:pt x="1811" y="368"/>
                  </a:lnTo>
                  <a:lnTo>
                    <a:pt x="1810" y="368"/>
                  </a:lnTo>
                  <a:lnTo>
                    <a:pt x="1810" y="370"/>
                  </a:lnTo>
                  <a:lnTo>
                    <a:pt x="1810" y="372"/>
                  </a:lnTo>
                  <a:lnTo>
                    <a:pt x="1811" y="375"/>
                  </a:lnTo>
                  <a:lnTo>
                    <a:pt x="1811" y="378"/>
                  </a:lnTo>
                  <a:lnTo>
                    <a:pt x="1812" y="380"/>
                  </a:lnTo>
                  <a:lnTo>
                    <a:pt x="1813" y="381"/>
                  </a:lnTo>
                  <a:lnTo>
                    <a:pt x="1812" y="383"/>
                  </a:lnTo>
                  <a:lnTo>
                    <a:pt x="1811" y="383"/>
                  </a:lnTo>
                  <a:lnTo>
                    <a:pt x="1810" y="383"/>
                  </a:lnTo>
                  <a:lnTo>
                    <a:pt x="1807" y="383"/>
                  </a:lnTo>
                  <a:lnTo>
                    <a:pt x="1805" y="383"/>
                  </a:lnTo>
                  <a:lnTo>
                    <a:pt x="1802" y="384"/>
                  </a:lnTo>
                  <a:lnTo>
                    <a:pt x="1802" y="385"/>
                  </a:lnTo>
                  <a:lnTo>
                    <a:pt x="1801" y="388"/>
                  </a:lnTo>
                  <a:lnTo>
                    <a:pt x="1801" y="390"/>
                  </a:lnTo>
                  <a:lnTo>
                    <a:pt x="1805" y="403"/>
                  </a:lnTo>
                  <a:lnTo>
                    <a:pt x="1810" y="416"/>
                  </a:lnTo>
                  <a:lnTo>
                    <a:pt x="1810" y="420"/>
                  </a:lnTo>
                  <a:lnTo>
                    <a:pt x="1811" y="422"/>
                  </a:lnTo>
                  <a:lnTo>
                    <a:pt x="1810" y="424"/>
                  </a:lnTo>
                  <a:lnTo>
                    <a:pt x="1810" y="426"/>
                  </a:lnTo>
                  <a:lnTo>
                    <a:pt x="1810" y="430"/>
                  </a:lnTo>
                  <a:lnTo>
                    <a:pt x="1810" y="432"/>
                  </a:lnTo>
                  <a:lnTo>
                    <a:pt x="1810" y="435"/>
                  </a:lnTo>
                  <a:lnTo>
                    <a:pt x="1811" y="437"/>
                  </a:lnTo>
                  <a:lnTo>
                    <a:pt x="1812" y="440"/>
                  </a:lnTo>
                  <a:lnTo>
                    <a:pt x="1813" y="442"/>
                  </a:lnTo>
                  <a:lnTo>
                    <a:pt x="1816" y="444"/>
                  </a:lnTo>
                  <a:lnTo>
                    <a:pt x="1817" y="442"/>
                  </a:lnTo>
                  <a:lnTo>
                    <a:pt x="1817" y="442"/>
                  </a:lnTo>
                  <a:lnTo>
                    <a:pt x="1818" y="440"/>
                  </a:lnTo>
                  <a:lnTo>
                    <a:pt x="1818" y="439"/>
                  </a:lnTo>
                  <a:lnTo>
                    <a:pt x="1820" y="436"/>
                  </a:lnTo>
                  <a:lnTo>
                    <a:pt x="1820" y="435"/>
                  </a:lnTo>
                  <a:lnTo>
                    <a:pt x="1821" y="435"/>
                  </a:lnTo>
                  <a:lnTo>
                    <a:pt x="1822" y="435"/>
                  </a:lnTo>
                  <a:lnTo>
                    <a:pt x="1825" y="437"/>
                  </a:lnTo>
                  <a:lnTo>
                    <a:pt x="1827" y="440"/>
                  </a:lnTo>
                  <a:lnTo>
                    <a:pt x="1830" y="442"/>
                  </a:lnTo>
                  <a:lnTo>
                    <a:pt x="1832" y="446"/>
                  </a:lnTo>
                  <a:lnTo>
                    <a:pt x="1836" y="447"/>
                  </a:lnTo>
                  <a:lnTo>
                    <a:pt x="1843" y="456"/>
                  </a:lnTo>
                  <a:lnTo>
                    <a:pt x="1845" y="459"/>
                  </a:lnTo>
                  <a:lnTo>
                    <a:pt x="1846" y="460"/>
                  </a:lnTo>
                  <a:lnTo>
                    <a:pt x="1845" y="461"/>
                  </a:lnTo>
                  <a:lnTo>
                    <a:pt x="1843" y="461"/>
                  </a:lnTo>
                  <a:lnTo>
                    <a:pt x="1842" y="461"/>
                  </a:lnTo>
                  <a:lnTo>
                    <a:pt x="1840" y="461"/>
                  </a:lnTo>
                  <a:lnTo>
                    <a:pt x="1837" y="461"/>
                  </a:lnTo>
                  <a:lnTo>
                    <a:pt x="1835" y="461"/>
                  </a:lnTo>
                  <a:lnTo>
                    <a:pt x="1833" y="461"/>
                  </a:lnTo>
                  <a:lnTo>
                    <a:pt x="1831" y="462"/>
                  </a:lnTo>
                  <a:lnTo>
                    <a:pt x="1830" y="464"/>
                  </a:lnTo>
                  <a:lnTo>
                    <a:pt x="1831" y="465"/>
                  </a:lnTo>
                  <a:lnTo>
                    <a:pt x="1832" y="467"/>
                  </a:lnTo>
                  <a:lnTo>
                    <a:pt x="1835" y="469"/>
                  </a:lnTo>
                  <a:lnTo>
                    <a:pt x="1837" y="471"/>
                  </a:lnTo>
                  <a:lnTo>
                    <a:pt x="1838" y="472"/>
                  </a:lnTo>
                  <a:lnTo>
                    <a:pt x="1841" y="473"/>
                  </a:lnTo>
                  <a:lnTo>
                    <a:pt x="1843" y="475"/>
                  </a:lnTo>
                  <a:lnTo>
                    <a:pt x="1846" y="476"/>
                  </a:lnTo>
                  <a:lnTo>
                    <a:pt x="1848" y="476"/>
                  </a:lnTo>
                  <a:lnTo>
                    <a:pt x="1850" y="478"/>
                  </a:lnTo>
                  <a:lnTo>
                    <a:pt x="1851" y="480"/>
                  </a:lnTo>
                  <a:lnTo>
                    <a:pt x="1852" y="481"/>
                  </a:lnTo>
                  <a:lnTo>
                    <a:pt x="1853" y="482"/>
                  </a:lnTo>
                  <a:lnTo>
                    <a:pt x="1856" y="482"/>
                  </a:lnTo>
                  <a:lnTo>
                    <a:pt x="1857" y="483"/>
                  </a:lnTo>
                  <a:lnTo>
                    <a:pt x="1858" y="483"/>
                  </a:lnTo>
                  <a:lnTo>
                    <a:pt x="1861" y="483"/>
                  </a:lnTo>
                  <a:lnTo>
                    <a:pt x="1862" y="485"/>
                  </a:lnTo>
                  <a:lnTo>
                    <a:pt x="1865" y="487"/>
                  </a:lnTo>
                  <a:lnTo>
                    <a:pt x="1867" y="490"/>
                  </a:lnTo>
                  <a:lnTo>
                    <a:pt x="1871" y="492"/>
                  </a:lnTo>
                  <a:lnTo>
                    <a:pt x="1872" y="496"/>
                  </a:lnTo>
                  <a:lnTo>
                    <a:pt x="1875" y="500"/>
                  </a:lnTo>
                  <a:lnTo>
                    <a:pt x="1875" y="502"/>
                  </a:lnTo>
                  <a:lnTo>
                    <a:pt x="1876" y="503"/>
                  </a:lnTo>
                  <a:lnTo>
                    <a:pt x="1876" y="506"/>
                  </a:lnTo>
                  <a:lnTo>
                    <a:pt x="1876" y="508"/>
                  </a:lnTo>
                  <a:lnTo>
                    <a:pt x="1876" y="511"/>
                  </a:lnTo>
                  <a:lnTo>
                    <a:pt x="1875" y="513"/>
                  </a:lnTo>
                  <a:lnTo>
                    <a:pt x="1875" y="513"/>
                  </a:lnTo>
                  <a:lnTo>
                    <a:pt x="1873" y="513"/>
                  </a:lnTo>
                  <a:lnTo>
                    <a:pt x="1872" y="513"/>
                  </a:lnTo>
                  <a:lnTo>
                    <a:pt x="1870" y="512"/>
                  </a:lnTo>
                  <a:lnTo>
                    <a:pt x="1868" y="512"/>
                  </a:lnTo>
                  <a:lnTo>
                    <a:pt x="1867" y="511"/>
                  </a:lnTo>
                  <a:lnTo>
                    <a:pt x="1863" y="510"/>
                  </a:lnTo>
                  <a:lnTo>
                    <a:pt x="1860" y="508"/>
                  </a:lnTo>
                  <a:lnTo>
                    <a:pt x="1856" y="506"/>
                  </a:lnTo>
                  <a:lnTo>
                    <a:pt x="1853" y="502"/>
                  </a:lnTo>
                  <a:lnTo>
                    <a:pt x="1850" y="500"/>
                  </a:lnTo>
                  <a:lnTo>
                    <a:pt x="1846" y="498"/>
                  </a:lnTo>
                  <a:lnTo>
                    <a:pt x="1843" y="497"/>
                  </a:lnTo>
                  <a:lnTo>
                    <a:pt x="1841" y="497"/>
                  </a:lnTo>
                  <a:lnTo>
                    <a:pt x="1840" y="498"/>
                  </a:lnTo>
                  <a:lnTo>
                    <a:pt x="1840" y="501"/>
                  </a:lnTo>
                  <a:lnTo>
                    <a:pt x="1841" y="502"/>
                  </a:lnTo>
                  <a:lnTo>
                    <a:pt x="1841" y="505"/>
                  </a:lnTo>
                  <a:lnTo>
                    <a:pt x="1841" y="506"/>
                  </a:lnTo>
                  <a:lnTo>
                    <a:pt x="1841" y="507"/>
                  </a:lnTo>
                  <a:lnTo>
                    <a:pt x="1838" y="508"/>
                  </a:lnTo>
                  <a:lnTo>
                    <a:pt x="1836" y="508"/>
                  </a:lnTo>
                  <a:lnTo>
                    <a:pt x="1833" y="507"/>
                  </a:lnTo>
                  <a:lnTo>
                    <a:pt x="1830" y="505"/>
                  </a:lnTo>
                  <a:lnTo>
                    <a:pt x="1827" y="503"/>
                  </a:lnTo>
                  <a:lnTo>
                    <a:pt x="1826" y="503"/>
                  </a:lnTo>
                  <a:lnTo>
                    <a:pt x="1825" y="503"/>
                  </a:lnTo>
                  <a:lnTo>
                    <a:pt x="1823" y="505"/>
                  </a:lnTo>
                  <a:lnTo>
                    <a:pt x="1825" y="506"/>
                  </a:lnTo>
                  <a:lnTo>
                    <a:pt x="1826" y="508"/>
                  </a:lnTo>
                  <a:lnTo>
                    <a:pt x="1827" y="511"/>
                  </a:lnTo>
                  <a:lnTo>
                    <a:pt x="1828" y="513"/>
                  </a:lnTo>
                  <a:lnTo>
                    <a:pt x="1828" y="515"/>
                  </a:lnTo>
                  <a:lnTo>
                    <a:pt x="1831" y="516"/>
                  </a:lnTo>
                  <a:lnTo>
                    <a:pt x="1832" y="517"/>
                  </a:lnTo>
                  <a:lnTo>
                    <a:pt x="1836" y="518"/>
                  </a:lnTo>
                  <a:lnTo>
                    <a:pt x="1837" y="518"/>
                  </a:lnTo>
                  <a:lnTo>
                    <a:pt x="1838" y="520"/>
                  </a:lnTo>
                  <a:lnTo>
                    <a:pt x="1840" y="521"/>
                  </a:lnTo>
                  <a:lnTo>
                    <a:pt x="1840" y="523"/>
                  </a:lnTo>
                  <a:lnTo>
                    <a:pt x="1840" y="524"/>
                  </a:lnTo>
                  <a:lnTo>
                    <a:pt x="1841" y="526"/>
                  </a:lnTo>
                  <a:lnTo>
                    <a:pt x="1846" y="529"/>
                  </a:lnTo>
                  <a:lnTo>
                    <a:pt x="1851" y="532"/>
                  </a:lnTo>
                  <a:lnTo>
                    <a:pt x="1856" y="533"/>
                  </a:lnTo>
                  <a:lnTo>
                    <a:pt x="1862" y="539"/>
                  </a:lnTo>
                  <a:lnTo>
                    <a:pt x="1863" y="542"/>
                  </a:lnTo>
                  <a:lnTo>
                    <a:pt x="1865" y="544"/>
                  </a:lnTo>
                  <a:lnTo>
                    <a:pt x="1866" y="546"/>
                  </a:lnTo>
                  <a:lnTo>
                    <a:pt x="1867" y="548"/>
                  </a:lnTo>
                  <a:lnTo>
                    <a:pt x="1867" y="549"/>
                  </a:lnTo>
                  <a:lnTo>
                    <a:pt x="1867" y="549"/>
                  </a:lnTo>
                  <a:lnTo>
                    <a:pt x="1866" y="551"/>
                  </a:lnTo>
                  <a:lnTo>
                    <a:pt x="1865" y="552"/>
                  </a:lnTo>
                  <a:lnTo>
                    <a:pt x="1863" y="552"/>
                  </a:lnTo>
                  <a:lnTo>
                    <a:pt x="1862" y="553"/>
                  </a:lnTo>
                  <a:lnTo>
                    <a:pt x="1862" y="554"/>
                  </a:lnTo>
                  <a:lnTo>
                    <a:pt x="1862" y="557"/>
                  </a:lnTo>
                  <a:lnTo>
                    <a:pt x="1865" y="559"/>
                  </a:lnTo>
                  <a:lnTo>
                    <a:pt x="1867" y="561"/>
                  </a:lnTo>
                  <a:lnTo>
                    <a:pt x="1871" y="563"/>
                  </a:lnTo>
                  <a:lnTo>
                    <a:pt x="1875" y="566"/>
                  </a:lnTo>
                  <a:lnTo>
                    <a:pt x="1877" y="568"/>
                  </a:lnTo>
                  <a:lnTo>
                    <a:pt x="1880" y="579"/>
                  </a:lnTo>
                  <a:lnTo>
                    <a:pt x="1882" y="588"/>
                  </a:lnTo>
                  <a:lnTo>
                    <a:pt x="1882" y="590"/>
                  </a:lnTo>
                  <a:lnTo>
                    <a:pt x="1883" y="592"/>
                  </a:lnTo>
                  <a:lnTo>
                    <a:pt x="1883" y="594"/>
                  </a:lnTo>
                  <a:lnTo>
                    <a:pt x="1883" y="597"/>
                  </a:lnTo>
                  <a:lnTo>
                    <a:pt x="1884" y="598"/>
                  </a:lnTo>
                  <a:lnTo>
                    <a:pt x="1884" y="600"/>
                  </a:lnTo>
                  <a:lnTo>
                    <a:pt x="1884" y="600"/>
                  </a:lnTo>
                  <a:lnTo>
                    <a:pt x="1883" y="602"/>
                  </a:lnTo>
                  <a:lnTo>
                    <a:pt x="1882" y="600"/>
                  </a:lnTo>
                  <a:lnTo>
                    <a:pt x="1880" y="599"/>
                  </a:lnTo>
                  <a:lnTo>
                    <a:pt x="1875" y="595"/>
                  </a:lnTo>
                  <a:lnTo>
                    <a:pt x="1870" y="590"/>
                  </a:lnTo>
                  <a:lnTo>
                    <a:pt x="1867" y="585"/>
                  </a:lnTo>
                  <a:lnTo>
                    <a:pt x="1866" y="585"/>
                  </a:lnTo>
                  <a:lnTo>
                    <a:pt x="1865" y="585"/>
                  </a:lnTo>
                  <a:lnTo>
                    <a:pt x="1862" y="584"/>
                  </a:lnTo>
                  <a:lnTo>
                    <a:pt x="1861" y="584"/>
                  </a:lnTo>
                  <a:lnTo>
                    <a:pt x="1860" y="583"/>
                  </a:lnTo>
                  <a:lnTo>
                    <a:pt x="1858" y="583"/>
                  </a:lnTo>
                  <a:lnTo>
                    <a:pt x="1858" y="584"/>
                  </a:lnTo>
                  <a:lnTo>
                    <a:pt x="1858" y="585"/>
                  </a:lnTo>
                  <a:lnTo>
                    <a:pt x="1862" y="589"/>
                  </a:lnTo>
                  <a:lnTo>
                    <a:pt x="1866" y="592"/>
                  </a:lnTo>
                  <a:lnTo>
                    <a:pt x="1870" y="593"/>
                  </a:lnTo>
                  <a:lnTo>
                    <a:pt x="1872" y="595"/>
                  </a:lnTo>
                  <a:lnTo>
                    <a:pt x="1875" y="598"/>
                  </a:lnTo>
                  <a:lnTo>
                    <a:pt x="1877" y="602"/>
                  </a:lnTo>
                  <a:lnTo>
                    <a:pt x="1878" y="603"/>
                  </a:lnTo>
                  <a:lnTo>
                    <a:pt x="1880" y="605"/>
                  </a:lnTo>
                  <a:lnTo>
                    <a:pt x="1878" y="605"/>
                  </a:lnTo>
                  <a:lnTo>
                    <a:pt x="1877" y="605"/>
                  </a:lnTo>
                  <a:lnTo>
                    <a:pt x="1876" y="605"/>
                  </a:lnTo>
                  <a:lnTo>
                    <a:pt x="1875" y="605"/>
                  </a:lnTo>
                  <a:lnTo>
                    <a:pt x="1873" y="605"/>
                  </a:lnTo>
                  <a:lnTo>
                    <a:pt x="1872" y="605"/>
                  </a:lnTo>
                  <a:lnTo>
                    <a:pt x="1871" y="607"/>
                  </a:lnTo>
                  <a:lnTo>
                    <a:pt x="1871" y="607"/>
                  </a:lnTo>
                  <a:lnTo>
                    <a:pt x="1871" y="609"/>
                  </a:lnTo>
                  <a:lnTo>
                    <a:pt x="1872" y="612"/>
                  </a:lnTo>
                  <a:lnTo>
                    <a:pt x="1873" y="615"/>
                  </a:lnTo>
                  <a:lnTo>
                    <a:pt x="1875" y="618"/>
                  </a:lnTo>
                  <a:lnTo>
                    <a:pt x="1876" y="621"/>
                  </a:lnTo>
                  <a:lnTo>
                    <a:pt x="1877" y="625"/>
                  </a:lnTo>
                  <a:lnTo>
                    <a:pt x="1880" y="628"/>
                  </a:lnTo>
                  <a:lnTo>
                    <a:pt x="1882" y="629"/>
                  </a:lnTo>
                  <a:lnTo>
                    <a:pt x="1884" y="629"/>
                  </a:lnTo>
                  <a:lnTo>
                    <a:pt x="1887" y="630"/>
                  </a:lnTo>
                  <a:lnTo>
                    <a:pt x="1891" y="630"/>
                  </a:lnTo>
                  <a:lnTo>
                    <a:pt x="1894" y="634"/>
                  </a:lnTo>
                  <a:lnTo>
                    <a:pt x="1898" y="639"/>
                  </a:lnTo>
                  <a:lnTo>
                    <a:pt x="1901" y="645"/>
                  </a:lnTo>
                  <a:lnTo>
                    <a:pt x="1901" y="650"/>
                  </a:lnTo>
                  <a:lnTo>
                    <a:pt x="1901" y="651"/>
                  </a:lnTo>
                  <a:lnTo>
                    <a:pt x="1899" y="651"/>
                  </a:lnTo>
                  <a:lnTo>
                    <a:pt x="1897" y="651"/>
                  </a:lnTo>
                  <a:lnTo>
                    <a:pt x="1896" y="650"/>
                  </a:lnTo>
                  <a:lnTo>
                    <a:pt x="1893" y="649"/>
                  </a:lnTo>
                  <a:lnTo>
                    <a:pt x="1891" y="648"/>
                  </a:lnTo>
                  <a:lnTo>
                    <a:pt x="1886" y="645"/>
                  </a:lnTo>
                  <a:lnTo>
                    <a:pt x="1882" y="643"/>
                  </a:lnTo>
                  <a:lnTo>
                    <a:pt x="1877" y="640"/>
                  </a:lnTo>
                  <a:lnTo>
                    <a:pt x="1875" y="640"/>
                  </a:lnTo>
                  <a:lnTo>
                    <a:pt x="1872" y="640"/>
                  </a:lnTo>
                  <a:lnTo>
                    <a:pt x="1870" y="641"/>
                  </a:lnTo>
                  <a:lnTo>
                    <a:pt x="1868" y="641"/>
                  </a:lnTo>
                  <a:lnTo>
                    <a:pt x="1867" y="644"/>
                  </a:lnTo>
                  <a:lnTo>
                    <a:pt x="1867" y="645"/>
                  </a:lnTo>
                  <a:lnTo>
                    <a:pt x="1867" y="648"/>
                  </a:lnTo>
                  <a:lnTo>
                    <a:pt x="1867" y="650"/>
                  </a:lnTo>
                  <a:lnTo>
                    <a:pt x="1868" y="654"/>
                  </a:lnTo>
                  <a:lnTo>
                    <a:pt x="1870" y="656"/>
                  </a:lnTo>
                  <a:lnTo>
                    <a:pt x="1872" y="659"/>
                  </a:lnTo>
                  <a:lnTo>
                    <a:pt x="1875" y="661"/>
                  </a:lnTo>
                  <a:lnTo>
                    <a:pt x="1878" y="663"/>
                  </a:lnTo>
                  <a:lnTo>
                    <a:pt x="1882" y="665"/>
                  </a:lnTo>
                  <a:lnTo>
                    <a:pt x="1884" y="666"/>
                  </a:lnTo>
                  <a:lnTo>
                    <a:pt x="1887" y="669"/>
                  </a:lnTo>
                  <a:lnTo>
                    <a:pt x="1891" y="671"/>
                  </a:lnTo>
                  <a:lnTo>
                    <a:pt x="1893" y="675"/>
                  </a:lnTo>
                  <a:lnTo>
                    <a:pt x="1896" y="676"/>
                  </a:lnTo>
                  <a:lnTo>
                    <a:pt x="1897" y="680"/>
                  </a:lnTo>
                  <a:lnTo>
                    <a:pt x="1897" y="682"/>
                  </a:lnTo>
                  <a:lnTo>
                    <a:pt x="1896" y="685"/>
                  </a:lnTo>
                  <a:lnTo>
                    <a:pt x="1896" y="687"/>
                  </a:lnTo>
                  <a:lnTo>
                    <a:pt x="1894" y="689"/>
                  </a:lnTo>
                  <a:lnTo>
                    <a:pt x="1893" y="690"/>
                  </a:lnTo>
                  <a:lnTo>
                    <a:pt x="1892" y="692"/>
                  </a:lnTo>
                  <a:lnTo>
                    <a:pt x="1891" y="695"/>
                  </a:lnTo>
                  <a:lnTo>
                    <a:pt x="1889" y="697"/>
                  </a:lnTo>
                  <a:lnTo>
                    <a:pt x="1888" y="700"/>
                  </a:lnTo>
                  <a:lnTo>
                    <a:pt x="1882" y="701"/>
                  </a:lnTo>
                  <a:lnTo>
                    <a:pt x="1876" y="699"/>
                  </a:lnTo>
                  <a:lnTo>
                    <a:pt x="1868" y="695"/>
                  </a:lnTo>
                  <a:lnTo>
                    <a:pt x="1862" y="690"/>
                  </a:lnTo>
                  <a:lnTo>
                    <a:pt x="1856" y="685"/>
                  </a:lnTo>
                  <a:lnTo>
                    <a:pt x="1850" y="679"/>
                  </a:lnTo>
                  <a:lnTo>
                    <a:pt x="1843" y="674"/>
                  </a:lnTo>
                  <a:lnTo>
                    <a:pt x="1842" y="674"/>
                  </a:lnTo>
                  <a:lnTo>
                    <a:pt x="1841" y="674"/>
                  </a:lnTo>
                  <a:lnTo>
                    <a:pt x="1840" y="674"/>
                  </a:lnTo>
                  <a:lnTo>
                    <a:pt x="1840" y="675"/>
                  </a:lnTo>
                  <a:lnTo>
                    <a:pt x="1841" y="676"/>
                  </a:lnTo>
                  <a:lnTo>
                    <a:pt x="1841" y="677"/>
                  </a:lnTo>
                  <a:lnTo>
                    <a:pt x="1841" y="679"/>
                  </a:lnTo>
                  <a:lnTo>
                    <a:pt x="1840" y="680"/>
                  </a:lnTo>
                  <a:lnTo>
                    <a:pt x="1837" y="681"/>
                  </a:lnTo>
                  <a:lnTo>
                    <a:pt x="1836" y="681"/>
                  </a:lnTo>
                  <a:lnTo>
                    <a:pt x="1833" y="682"/>
                  </a:lnTo>
                  <a:lnTo>
                    <a:pt x="1832" y="684"/>
                  </a:lnTo>
                  <a:lnTo>
                    <a:pt x="1831" y="685"/>
                  </a:lnTo>
                  <a:lnTo>
                    <a:pt x="1830" y="687"/>
                  </a:lnTo>
                  <a:lnTo>
                    <a:pt x="1830" y="690"/>
                  </a:lnTo>
                  <a:lnTo>
                    <a:pt x="1832" y="691"/>
                  </a:lnTo>
                  <a:lnTo>
                    <a:pt x="1835" y="694"/>
                  </a:lnTo>
                  <a:lnTo>
                    <a:pt x="1837" y="696"/>
                  </a:lnTo>
                  <a:lnTo>
                    <a:pt x="1841" y="697"/>
                  </a:lnTo>
                  <a:lnTo>
                    <a:pt x="1843" y="700"/>
                  </a:lnTo>
                  <a:lnTo>
                    <a:pt x="1845" y="701"/>
                  </a:lnTo>
                  <a:lnTo>
                    <a:pt x="1845" y="704"/>
                  </a:lnTo>
                  <a:lnTo>
                    <a:pt x="1843" y="705"/>
                  </a:lnTo>
                  <a:lnTo>
                    <a:pt x="1843" y="706"/>
                  </a:lnTo>
                  <a:lnTo>
                    <a:pt x="1841" y="707"/>
                  </a:lnTo>
                  <a:lnTo>
                    <a:pt x="1840" y="707"/>
                  </a:lnTo>
                  <a:lnTo>
                    <a:pt x="1837" y="707"/>
                  </a:lnTo>
                  <a:lnTo>
                    <a:pt x="1836" y="709"/>
                  </a:lnTo>
                  <a:lnTo>
                    <a:pt x="1835" y="710"/>
                  </a:lnTo>
                  <a:lnTo>
                    <a:pt x="1833" y="711"/>
                  </a:lnTo>
                  <a:lnTo>
                    <a:pt x="1833" y="712"/>
                  </a:lnTo>
                  <a:lnTo>
                    <a:pt x="1835" y="715"/>
                  </a:lnTo>
                  <a:lnTo>
                    <a:pt x="1836" y="715"/>
                  </a:lnTo>
                  <a:lnTo>
                    <a:pt x="1838" y="716"/>
                  </a:lnTo>
                  <a:lnTo>
                    <a:pt x="1841" y="717"/>
                  </a:lnTo>
                  <a:lnTo>
                    <a:pt x="1845" y="718"/>
                  </a:lnTo>
                  <a:lnTo>
                    <a:pt x="1847" y="720"/>
                  </a:lnTo>
                  <a:lnTo>
                    <a:pt x="1850" y="721"/>
                  </a:lnTo>
                  <a:lnTo>
                    <a:pt x="1851" y="723"/>
                  </a:lnTo>
                  <a:lnTo>
                    <a:pt x="1852" y="728"/>
                  </a:lnTo>
                  <a:lnTo>
                    <a:pt x="1853" y="733"/>
                  </a:lnTo>
                  <a:lnTo>
                    <a:pt x="1856" y="737"/>
                  </a:lnTo>
                  <a:lnTo>
                    <a:pt x="1860" y="740"/>
                  </a:lnTo>
                  <a:lnTo>
                    <a:pt x="1863" y="743"/>
                  </a:lnTo>
                  <a:lnTo>
                    <a:pt x="1867" y="746"/>
                  </a:lnTo>
                  <a:lnTo>
                    <a:pt x="1870" y="750"/>
                  </a:lnTo>
                  <a:lnTo>
                    <a:pt x="1884" y="766"/>
                  </a:lnTo>
                  <a:lnTo>
                    <a:pt x="1892" y="772"/>
                  </a:lnTo>
                  <a:lnTo>
                    <a:pt x="1898" y="778"/>
                  </a:lnTo>
                  <a:lnTo>
                    <a:pt x="1903" y="787"/>
                  </a:lnTo>
                  <a:lnTo>
                    <a:pt x="1906" y="797"/>
                  </a:lnTo>
                  <a:lnTo>
                    <a:pt x="1907" y="801"/>
                  </a:lnTo>
                  <a:lnTo>
                    <a:pt x="1908" y="804"/>
                  </a:lnTo>
                  <a:lnTo>
                    <a:pt x="1911" y="808"/>
                  </a:lnTo>
                  <a:lnTo>
                    <a:pt x="1911" y="812"/>
                  </a:lnTo>
                  <a:lnTo>
                    <a:pt x="1913" y="818"/>
                  </a:lnTo>
                  <a:lnTo>
                    <a:pt x="1913" y="822"/>
                  </a:lnTo>
                  <a:lnTo>
                    <a:pt x="1914" y="827"/>
                  </a:lnTo>
                  <a:lnTo>
                    <a:pt x="1914" y="830"/>
                  </a:lnTo>
                  <a:lnTo>
                    <a:pt x="1917" y="842"/>
                  </a:lnTo>
                  <a:lnTo>
                    <a:pt x="1919" y="854"/>
                  </a:lnTo>
                  <a:lnTo>
                    <a:pt x="1919" y="854"/>
                  </a:lnTo>
                  <a:lnTo>
                    <a:pt x="1918" y="854"/>
                  </a:lnTo>
                  <a:lnTo>
                    <a:pt x="1917" y="853"/>
                  </a:lnTo>
                  <a:lnTo>
                    <a:pt x="1916" y="852"/>
                  </a:lnTo>
                  <a:lnTo>
                    <a:pt x="1914" y="850"/>
                  </a:lnTo>
                  <a:lnTo>
                    <a:pt x="1914" y="849"/>
                  </a:lnTo>
                  <a:lnTo>
                    <a:pt x="1914" y="848"/>
                  </a:lnTo>
                  <a:lnTo>
                    <a:pt x="1912" y="845"/>
                  </a:lnTo>
                  <a:lnTo>
                    <a:pt x="1911" y="843"/>
                  </a:lnTo>
                  <a:lnTo>
                    <a:pt x="1908" y="840"/>
                  </a:lnTo>
                  <a:lnTo>
                    <a:pt x="1907" y="838"/>
                  </a:lnTo>
                  <a:lnTo>
                    <a:pt x="1906" y="837"/>
                  </a:lnTo>
                  <a:lnTo>
                    <a:pt x="1904" y="837"/>
                  </a:lnTo>
                  <a:lnTo>
                    <a:pt x="1903" y="838"/>
                  </a:lnTo>
                  <a:lnTo>
                    <a:pt x="1902" y="839"/>
                  </a:lnTo>
                  <a:lnTo>
                    <a:pt x="1902" y="842"/>
                  </a:lnTo>
                  <a:lnTo>
                    <a:pt x="1901" y="843"/>
                  </a:lnTo>
                  <a:lnTo>
                    <a:pt x="1898" y="845"/>
                  </a:lnTo>
                  <a:lnTo>
                    <a:pt x="1893" y="843"/>
                  </a:lnTo>
                  <a:lnTo>
                    <a:pt x="1888" y="837"/>
                  </a:lnTo>
                  <a:lnTo>
                    <a:pt x="1882" y="829"/>
                  </a:lnTo>
                  <a:lnTo>
                    <a:pt x="1877" y="823"/>
                  </a:lnTo>
                  <a:lnTo>
                    <a:pt x="1875" y="817"/>
                  </a:lnTo>
                  <a:lnTo>
                    <a:pt x="1872" y="809"/>
                  </a:lnTo>
                  <a:lnTo>
                    <a:pt x="1870" y="801"/>
                  </a:lnTo>
                  <a:lnTo>
                    <a:pt x="1866" y="792"/>
                  </a:lnTo>
                  <a:lnTo>
                    <a:pt x="1858" y="786"/>
                  </a:lnTo>
                  <a:lnTo>
                    <a:pt x="1855" y="784"/>
                  </a:lnTo>
                  <a:lnTo>
                    <a:pt x="1851" y="783"/>
                  </a:lnTo>
                  <a:lnTo>
                    <a:pt x="1847" y="781"/>
                  </a:lnTo>
                  <a:lnTo>
                    <a:pt x="1843" y="778"/>
                  </a:lnTo>
                  <a:lnTo>
                    <a:pt x="1841" y="776"/>
                  </a:lnTo>
                  <a:lnTo>
                    <a:pt x="1837" y="773"/>
                  </a:lnTo>
                  <a:lnTo>
                    <a:pt x="1835" y="769"/>
                  </a:lnTo>
                  <a:lnTo>
                    <a:pt x="1830" y="766"/>
                  </a:lnTo>
                  <a:lnTo>
                    <a:pt x="1825" y="761"/>
                  </a:lnTo>
                  <a:lnTo>
                    <a:pt x="1820" y="757"/>
                  </a:lnTo>
                  <a:lnTo>
                    <a:pt x="1815" y="755"/>
                  </a:lnTo>
                  <a:lnTo>
                    <a:pt x="1812" y="753"/>
                  </a:lnTo>
                  <a:lnTo>
                    <a:pt x="1811" y="752"/>
                  </a:lnTo>
                  <a:lnTo>
                    <a:pt x="1810" y="751"/>
                  </a:lnTo>
                  <a:lnTo>
                    <a:pt x="1810" y="750"/>
                  </a:lnTo>
                  <a:lnTo>
                    <a:pt x="1807" y="747"/>
                  </a:lnTo>
                  <a:lnTo>
                    <a:pt x="1804" y="745"/>
                  </a:lnTo>
                  <a:lnTo>
                    <a:pt x="1801" y="745"/>
                  </a:lnTo>
                  <a:lnTo>
                    <a:pt x="1802" y="748"/>
                  </a:lnTo>
                  <a:lnTo>
                    <a:pt x="1805" y="752"/>
                  </a:lnTo>
                  <a:lnTo>
                    <a:pt x="1807" y="756"/>
                  </a:lnTo>
                  <a:lnTo>
                    <a:pt x="1811" y="758"/>
                  </a:lnTo>
                  <a:lnTo>
                    <a:pt x="1816" y="761"/>
                  </a:lnTo>
                  <a:lnTo>
                    <a:pt x="1820" y="762"/>
                  </a:lnTo>
                  <a:lnTo>
                    <a:pt x="1823" y="767"/>
                  </a:lnTo>
                  <a:lnTo>
                    <a:pt x="1828" y="772"/>
                  </a:lnTo>
                  <a:lnTo>
                    <a:pt x="1832" y="777"/>
                  </a:lnTo>
                  <a:lnTo>
                    <a:pt x="1838" y="781"/>
                  </a:lnTo>
                  <a:lnTo>
                    <a:pt x="1841" y="782"/>
                  </a:lnTo>
                  <a:lnTo>
                    <a:pt x="1843" y="783"/>
                  </a:lnTo>
                  <a:lnTo>
                    <a:pt x="1847" y="784"/>
                  </a:lnTo>
                  <a:lnTo>
                    <a:pt x="1851" y="786"/>
                  </a:lnTo>
                  <a:lnTo>
                    <a:pt x="1853" y="788"/>
                  </a:lnTo>
                  <a:lnTo>
                    <a:pt x="1856" y="791"/>
                  </a:lnTo>
                  <a:lnTo>
                    <a:pt x="1857" y="793"/>
                  </a:lnTo>
                  <a:lnTo>
                    <a:pt x="1858" y="796"/>
                  </a:lnTo>
                  <a:lnTo>
                    <a:pt x="1857" y="797"/>
                  </a:lnTo>
                  <a:lnTo>
                    <a:pt x="1857" y="798"/>
                  </a:lnTo>
                  <a:lnTo>
                    <a:pt x="1856" y="799"/>
                  </a:lnTo>
                  <a:lnTo>
                    <a:pt x="1853" y="799"/>
                  </a:lnTo>
                  <a:lnTo>
                    <a:pt x="1852" y="801"/>
                  </a:lnTo>
                  <a:lnTo>
                    <a:pt x="1851" y="802"/>
                  </a:lnTo>
                  <a:lnTo>
                    <a:pt x="1850" y="803"/>
                  </a:lnTo>
                  <a:lnTo>
                    <a:pt x="1848" y="804"/>
                  </a:lnTo>
                  <a:lnTo>
                    <a:pt x="1846" y="804"/>
                  </a:lnTo>
                  <a:lnTo>
                    <a:pt x="1843" y="804"/>
                  </a:lnTo>
                  <a:lnTo>
                    <a:pt x="1843" y="804"/>
                  </a:lnTo>
                  <a:lnTo>
                    <a:pt x="1842" y="803"/>
                  </a:lnTo>
                  <a:lnTo>
                    <a:pt x="1840" y="802"/>
                  </a:lnTo>
                  <a:lnTo>
                    <a:pt x="1838" y="802"/>
                  </a:lnTo>
                  <a:lnTo>
                    <a:pt x="1837" y="801"/>
                  </a:lnTo>
                  <a:lnTo>
                    <a:pt x="1836" y="801"/>
                  </a:lnTo>
                  <a:lnTo>
                    <a:pt x="1836" y="802"/>
                  </a:lnTo>
                  <a:lnTo>
                    <a:pt x="1837" y="804"/>
                  </a:lnTo>
                  <a:lnTo>
                    <a:pt x="1840" y="807"/>
                  </a:lnTo>
                  <a:lnTo>
                    <a:pt x="1843" y="809"/>
                  </a:lnTo>
                  <a:lnTo>
                    <a:pt x="1846" y="812"/>
                  </a:lnTo>
                  <a:lnTo>
                    <a:pt x="1850" y="813"/>
                  </a:lnTo>
                  <a:lnTo>
                    <a:pt x="1851" y="814"/>
                  </a:lnTo>
                  <a:lnTo>
                    <a:pt x="1853" y="817"/>
                  </a:lnTo>
                  <a:lnTo>
                    <a:pt x="1855" y="818"/>
                  </a:lnTo>
                  <a:lnTo>
                    <a:pt x="1855" y="819"/>
                  </a:lnTo>
                  <a:lnTo>
                    <a:pt x="1855" y="819"/>
                  </a:lnTo>
                  <a:lnTo>
                    <a:pt x="1853" y="820"/>
                  </a:lnTo>
                  <a:lnTo>
                    <a:pt x="1852" y="820"/>
                  </a:lnTo>
                  <a:lnTo>
                    <a:pt x="1850" y="820"/>
                  </a:lnTo>
                  <a:lnTo>
                    <a:pt x="1848" y="820"/>
                  </a:lnTo>
                  <a:lnTo>
                    <a:pt x="1847" y="819"/>
                  </a:lnTo>
                  <a:lnTo>
                    <a:pt x="1846" y="819"/>
                  </a:lnTo>
                  <a:lnTo>
                    <a:pt x="1846" y="822"/>
                  </a:lnTo>
                  <a:lnTo>
                    <a:pt x="1846" y="823"/>
                  </a:lnTo>
                  <a:lnTo>
                    <a:pt x="1847" y="824"/>
                  </a:lnTo>
                  <a:lnTo>
                    <a:pt x="1850" y="827"/>
                  </a:lnTo>
                  <a:lnTo>
                    <a:pt x="1851" y="827"/>
                  </a:lnTo>
                  <a:lnTo>
                    <a:pt x="1851" y="828"/>
                  </a:lnTo>
                  <a:lnTo>
                    <a:pt x="1853" y="830"/>
                  </a:lnTo>
                  <a:lnTo>
                    <a:pt x="1855" y="833"/>
                  </a:lnTo>
                  <a:lnTo>
                    <a:pt x="1856" y="835"/>
                  </a:lnTo>
                  <a:lnTo>
                    <a:pt x="1860" y="838"/>
                  </a:lnTo>
                  <a:lnTo>
                    <a:pt x="1862" y="839"/>
                  </a:lnTo>
                  <a:lnTo>
                    <a:pt x="1865" y="839"/>
                  </a:lnTo>
                  <a:lnTo>
                    <a:pt x="1868" y="838"/>
                  </a:lnTo>
                  <a:lnTo>
                    <a:pt x="1870" y="838"/>
                  </a:lnTo>
                  <a:lnTo>
                    <a:pt x="1872" y="838"/>
                  </a:lnTo>
                  <a:lnTo>
                    <a:pt x="1875" y="838"/>
                  </a:lnTo>
                  <a:lnTo>
                    <a:pt x="1880" y="842"/>
                  </a:lnTo>
                  <a:lnTo>
                    <a:pt x="1884" y="845"/>
                  </a:lnTo>
                  <a:lnTo>
                    <a:pt x="1891" y="848"/>
                  </a:lnTo>
                  <a:lnTo>
                    <a:pt x="1893" y="849"/>
                  </a:lnTo>
                  <a:lnTo>
                    <a:pt x="1896" y="852"/>
                  </a:lnTo>
                  <a:lnTo>
                    <a:pt x="1901" y="854"/>
                  </a:lnTo>
                  <a:lnTo>
                    <a:pt x="1903" y="857"/>
                  </a:lnTo>
                  <a:lnTo>
                    <a:pt x="1907" y="858"/>
                  </a:lnTo>
                  <a:lnTo>
                    <a:pt x="1909" y="860"/>
                  </a:lnTo>
                  <a:lnTo>
                    <a:pt x="1912" y="863"/>
                  </a:lnTo>
                  <a:lnTo>
                    <a:pt x="1913" y="865"/>
                  </a:lnTo>
                  <a:lnTo>
                    <a:pt x="1914" y="869"/>
                  </a:lnTo>
                  <a:lnTo>
                    <a:pt x="1913" y="871"/>
                  </a:lnTo>
                  <a:lnTo>
                    <a:pt x="1912" y="874"/>
                  </a:lnTo>
                  <a:lnTo>
                    <a:pt x="1909" y="876"/>
                  </a:lnTo>
                  <a:lnTo>
                    <a:pt x="1907" y="878"/>
                  </a:lnTo>
                  <a:lnTo>
                    <a:pt x="1903" y="880"/>
                  </a:lnTo>
                  <a:lnTo>
                    <a:pt x="1901" y="881"/>
                  </a:lnTo>
                  <a:lnTo>
                    <a:pt x="1899" y="883"/>
                  </a:lnTo>
                  <a:lnTo>
                    <a:pt x="1898" y="885"/>
                  </a:lnTo>
                  <a:lnTo>
                    <a:pt x="1897" y="889"/>
                  </a:lnTo>
                  <a:lnTo>
                    <a:pt x="1896" y="893"/>
                  </a:lnTo>
                  <a:lnTo>
                    <a:pt x="1893" y="895"/>
                  </a:lnTo>
                  <a:lnTo>
                    <a:pt x="1892" y="895"/>
                  </a:lnTo>
                  <a:lnTo>
                    <a:pt x="1889" y="896"/>
                  </a:lnTo>
                  <a:lnTo>
                    <a:pt x="1887" y="896"/>
                  </a:lnTo>
                  <a:lnTo>
                    <a:pt x="1884" y="896"/>
                  </a:lnTo>
                  <a:lnTo>
                    <a:pt x="1882" y="898"/>
                  </a:lnTo>
                  <a:lnTo>
                    <a:pt x="1878" y="904"/>
                  </a:lnTo>
                  <a:lnTo>
                    <a:pt x="1875" y="911"/>
                  </a:lnTo>
                  <a:lnTo>
                    <a:pt x="1871" y="917"/>
                  </a:lnTo>
                  <a:lnTo>
                    <a:pt x="1866" y="922"/>
                  </a:lnTo>
                  <a:lnTo>
                    <a:pt x="1858" y="924"/>
                  </a:lnTo>
                  <a:lnTo>
                    <a:pt x="1851" y="922"/>
                  </a:lnTo>
                  <a:lnTo>
                    <a:pt x="1841" y="924"/>
                  </a:lnTo>
                  <a:lnTo>
                    <a:pt x="1833" y="926"/>
                  </a:lnTo>
                  <a:lnTo>
                    <a:pt x="1831" y="926"/>
                  </a:lnTo>
                  <a:lnTo>
                    <a:pt x="1827" y="926"/>
                  </a:lnTo>
                  <a:lnTo>
                    <a:pt x="1825" y="927"/>
                  </a:lnTo>
                  <a:lnTo>
                    <a:pt x="1822" y="929"/>
                  </a:lnTo>
                  <a:lnTo>
                    <a:pt x="1820" y="930"/>
                  </a:lnTo>
                  <a:lnTo>
                    <a:pt x="1817" y="931"/>
                  </a:lnTo>
                  <a:lnTo>
                    <a:pt x="1815" y="934"/>
                  </a:lnTo>
                  <a:lnTo>
                    <a:pt x="1812" y="935"/>
                  </a:lnTo>
                  <a:lnTo>
                    <a:pt x="1809" y="936"/>
                  </a:lnTo>
                  <a:lnTo>
                    <a:pt x="1806" y="936"/>
                  </a:lnTo>
                  <a:lnTo>
                    <a:pt x="1802" y="935"/>
                  </a:lnTo>
                  <a:lnTo>
                    <a:pt x="1799" y="932"/>
                  </a:lnTo>
                  <a:lnTo>
                    <a:pt x="1796" y="929"/>
                  </a:lnTo>
                  <a:lnTo>
                    <a:pt x="1792" y="925"/>
                  </a:lnTo>
                  <a:lnTo>
                    <a:pt x="1790" y="921"/>
                  </a:lnTo>
                  <a:lnTo>
                    <a:pt x="1786" y="919"/>
                  </a:lnTo>
                  <a:lnTo>
                    <a:pt x="1784" y="916"/>
                  </a:lnTo>
                  <a:lnTo>
                    <a:pt x="1782" y="920"/>
                  </a:lnTo>
                  <a:lnTo>
                    <a:pt x="1782" y="924"/>
                  </a:lnTo>
                  <a:lnTo>
                    <a:pt x="1784" y="926"/>
                  </a:lnTo>
                  <a:lnTo>
                    <a:pt x="1785" y="929"/>
                  </a:lnTo>
                  <a:lnTo>
                    <a:pt x="1786" y="931"/>
                  </a:lnTo>
                  <a:lnTo>
                    <a:pt x="1789" y="935"/>
                  </a:lnTo>
                  <a:lnTo>
                    <a:pt x="1789" y="937"/>
                  </a:lnTo>
                  <a:lnTo>
                    <a:pt x="1790" y="939"/>
                  </a:lnTo>
                  <a:lnTo>
                    <a:pt x="1789" y="941"/>
                  </a:lnTo>
                  <a:lnTo>
                    <a:pt x="1786" y="942"/>
                  </a:lnTo>
                  <a:lnTo>
                    <a:pt x="1784" y="945"/>
                  </a:lnTo>
                  <a:lnTo>
                    <a:pt x="1780" y="947"/>
                  </a:lnTo>
                  <a:lnTo>
                    <a:pt x="1775" y="949"/>
                  </a:lnTo>
                  <a:lnTo>
                    <a:pt x="1770" y="950"/>
                  </a:lnTo>
                  <a:lnTo>
                    <a:pt x="1767" y="951"/>
                  </a:lnTo>
                  <a:lnTo>
                    <a:pt x="1765" y="952"/>
                  </a:lnTo>
                  <a:lnTo>
                    <a:pt x="1765" y="955"/>
                  </a:lnTo>
                  <a:lnTo>
                    <a:pt x="1765" y="956"/>
                  </a:lnTo>
                  <a:lnTo>
                    <a:pt x="1765" y="960"/>
                  </a:lnTo>
                  <a:lnTo>
                    <a:pt x="1765" y="962"/>
                  </a:lnTo>
                  <a:lnTo>
                    <a:pt x="1765" y="973"/>
                  </a:lnTo>
                  <a:lnTo>
                    <a:pt x="1764" y="983"/>
                  </a:lnTo>
                  <a:lnTo>
                    <a:pt x="1762" y="991"/>
                  </a:lnTo>
                  <a:lnTo>
                    <a:pt x="1762" y="995"/>
                  </a:lnTo>
                  <a:lnTo>
                    <a:pt x="1761" y="997"/>
                  </a:lnTo>
                  <a:lnTo>
                    <a:pt x="1760" y="998"/>
                  </a:lnTo>
                  <a:lnTo>
                    <a:pt x="1757" y="1000"/>
                  </a:lnTo>
                  <a:lnTo>
                    <a:pt x="1756" y="1001"/>
                  </a:lnTo>
                  <a:lnTo>
                    <a:pt x="1755" y="1002"/>
                  </a:lnTo>
                  <a:lnTo>
                    <a:pt x="1751" y="1003"/>
                  </a:lnTo>
                  <a:lnTo>
                    <a:pt x="1750" y="1006"/>
                  </a:lnTo>
                  <a:lnTo>
                    <a:pt x="1747" y="1008"/>
                  </a:lnTo>
                  <a:lnTo>
                    <a:pt x="1747" y="1011"/>
                  </a:lnTo>
                  <a:lnTo>
                    <a:pt x="1746" y="1014"/>
                  </a:lnTo>
                  <a:lnTo>
                    <a:pt x="1744" y="1017"/>
                  </a:lnTo>
                  <a:lnTo>
                    <a:pt x="1741" y="1019"/>
                  </a:lnTo>
                  <a:lnTo>
                    <a:pt x="1736" y="1023"/>
                  </a:lnTo>
                  <a:lnTo>
                    <a:pt x="1735" y="1023"/>
                  </a:lnTo>
                  <a:lnTo>
                    <a:pt x="1733" y="1022"/>
                  </a:lnTo>
                  <a:lnTo>
                    <a:pt x="1731" y="1022"/>
                  </a:lnTo>
                  <a:lnTo>
                    <a:pt x="1729" y="1021"/>
                  </a:lnTo>
                  <a:lnTo>
                    <a:pt x="1728" y="1019"/>
                  </a:lnTo>
                  <a:lnTo>
                    <a:pt x="1726" y="1019"/>
                  </a:lnTo>
                  <a:lnTo>
                    <a:pt x="1724" y="1022"/>
                  </a:lnTo>
                  <a:lnTo>
                    <a:pt x="1723" y="1023"/>
                  </a:lnTo>
                  <a:lnTo>
                    <a:pt x="1723" y="1024"/>
                  </a:lnTo>
                  <a:lnTo>
                    <a:pt x="1721" y="1027"/>
                  </a:lnTo>
                  <a:lnTo>
                    <a:pt x="1721" y="1028"/>
                  </a:lnTo>
                  <a:lnTo>
                    <a:pt x="1720" y="1028"/>
                  </a:lnTo>
                  <a:lnTo>
                    <a:pt x="1718" y="1028"/>
                  </a:lnTo>
                  <a:lnTo>
                    <a:pt x="1715" y="1027"/>
                  </a:lnTo>
                  <a:lnTo>
                    <a:pt x="1713" y="1026"/>
                  </a:lnTo>
                  <a:lnTo>
                    <a:pt x="1710" y="1024"/>
                  </a:lnTo>
                  <a:lnTo>
                    <a:pt x="1708" y="1022"/>
                  </a:lnTo>
                  <a:lnTo>
                    <a:pt x="1706" y="1019"/>
                  </a:lnTo>
                  <a:lnTo>
                    <a:pt x="1708" y="1017"/>
                  </a:lnTo>
                  <a:lnTo>
                    <a:pt x="1708" y="1016"/>
                  </a:lnTo>
                  <a:lnTo>
                    <a:pt x="1709" y="1013"/>
                  </a:lnTo>
                  <a:lnTo>
                    <a:pt x="1710" y="1011"/>
                  </a:lnTo>
                  <a:lnTo>
                    <a:pt x="1710" y="1007"/>
                  </a:lnTo>
                  <a:lnTo>
                    <a:pt x="1710" y="1006"/>
                  </a:lnTo>
                  <a:lnTo>
                    <a:pt x="1709" y="1005"/>
                  </a:lnTo>
                  <a:lnTo>
                    <a:pt x="1708" y="1005"/>
                  </a:lnTo>
                  <a:lnTo>
                    <a:pt x="1705" y="1005"/>
                  </a:lnTo>
                  <a:lnTo>
                    <a:pt x="1704" y="1005"/>
                  </a:lnTo>
                  <a:lnTo>
                    <a:pt x="1703" y="1006"/>
                  </a:lnTo>
                  <a:lnTo>
                    <a:pt x="1703" y="1007"/>
                  </a:lnTo>
                  <a:lnTo>
                    <a:pt x="1701" y="1011"/>
                  </a:lnTo>
                  <a:lnTo>
                    <a:pt x="1701" y="1014"/>
                  </a:lnTo>
                  <a:lnTo>
                    <a:pt x="1701" y="1018"/>
                  </a:lnTo>
                  <a:lnTo>
                    <a:pt x="1701" y="1021"/>
                  </a:lnTo>
                  <a:lnTo>
                    <a:pt x="1700" y="1022"/>
                  </a:lnTo>
                  <a:lnTo>
                    <a:pt x="1698" y="1024"/>
                  </a:lnTo>
                  <a:lnTo>
                    <a:pt x="1694" y="1026"/>
                  </a:lnTo>
                  <a:lnTo>
                    <a:pt x="1693" y="1026"/>
                  </a:lnTo>
                  <a:lnTo>
                    <a:pt x="1690" y="1028"/>
                  </a:lnTo>
                  <a:lnTo>
                    <a:pt x="1689" y="1029"/>
                  </a:lnTo>
                  <a:lnTo>
                    <a:pt x="1686" y="1031"/>
                  </a:lnTo>
                  <a:lnTo>
                    <a:pt x="1684" y="1031"/>
                  </a:lnTo>
                  <a:lnTo>
                    <a:pt x="1680" y="1031"/>
                  </a:lnTo>
                  <a:lnTo>
                    <a:pt x="1678" y="1032"/>
                  </a:lnTo>
                  <a:lnTo>
                    <a:pt x="1675" y="1033"/>
                  </a:lnTo>
                  <a:lnTo>
                    <a:pt x="1674" y="1036"/>
                  </a:lnTo>
                  <a:lnTo>
                    <a:pt x="1673" y="1038"/>
                  </a:lnTo>
                  <a:lnTo>
                    <a:pt x="1673" y="1039"/>
                  </a:lnTo>
                  <a:lnTo>
                    <a:pt x="1673" y="1042"/>
                  </a:lnTo>
                  <a:lnTo>
                    <a:pt x="1671" y="1044"/>
                  </a:lnTo>
                  <a:lnTo>
                    <a:pt x="1671" y="1046"/>
                  </a:lnTo>
                  <a:lnTo>
                    <a:pt x="1670" y="1047"/>
                  </a:lnTo>
                  <a:lnTo>
                    <a:pt x="1669" y="1048"/>
                  </a:lnTo>
                  <a:lnTo>
                    <a:pt x="1668" y="1048"/>
                  </a:lnTo>
                  <a:lnTo>
                    <a:pt x="1666" y="1049"/>
                  </a:lnTo>
                  <a:lnTo>
                    <a:pt x="1665" y="1051"/>
                  </a:lnTo>
                  <a:lnTo>
                    <a:pt x="1665" y="1052"/>
                  </a:lnTo>
                  <a:lnTo>
                    <a:pt x="1668" y="1052"/>
                  </a:lnTo>
                  <a:lnTo>
                    <a:pt x="1669" y="1053"/>
                  </a:lnTo>
                  <a:lnTo>
                    <a:pt x="1671" y="1056"/>
                  </a:lnTo>
                  <a:lnTo>
                    <a:pt x="1673" y="1057"/>
                  </a:lnTo>
                  <a:lnTo>
                    <a:pt x="1674" y="1059"/>
                  </a:lnTo>
                  <a:lnTo>
                    <a:pt x="1671" y="1060"/>
                  </a:lnTo>
                  <a:lnTo>
                    <a:pt x="1669" y="1060"/>
                  </a:lnTo>
                  <a:lnTo>
                    <a:pt x="1666" y="1059"/>
                  </a:lnTo>
                  <a:lnTo>
                    <a:pt x="1665" y="1059"/>
                  </a:lnTo>
                  <a:lnTo>
                    <a:pt x="1663" y="1059"/>
                  </a:lnTo>
                  <a:lnTo>
                    <a:pt x="1662" y="1059"/>
                  </a:lnTo>
                  <a:lnTo>
                    <a:pt x="1659" y="1060"/>
                  </a:lnTo>
                  <a:lnTo>
                    <a:pt x="1657" y="1062"/>
                  </a:lnTo>
                  <a:lnTo>
                    <a:pt x="1654" y="1063"/>
                  </a:lnTo>
                  <a:lnTo>
                    <a:pt x="1654" y="1065"/>
                  </a:lnTo>
                  <a:lnTo>
                    <a:pt x="1654" y="1068"/>
                  </a:lnTo>
                  <a:lnTo>
                    <a:pt x="1655" y="1070"/>
                  </a:lnTo>
                  <a:lnTo>
                    <a:pt x="1658" y="1074"/>
                  </a:lnTo>
                  <a:lnTo>
                    <a:pt x="1660" y="1075"/>
                  </a:lnTo>
                  <a:lnTo>
                    <a:pt x="1663" y="1077"/>
                  </a:lnTo>
                  <a:lnTo>
                    <a:pt x="1664" y="1079"/>
                  </a:lnTo>
                  <a:lnTo>
                    <a:pt x="1666" y="1080"/>
                  </a:lnTo>
                  <a:lnTo>
                    <a:pt x="1668" y="1082"/>
                  </a:lnTo>
                  <a:lnTo>
                    <a:pt x="1669" y="1084"/>
                  </a:lnTo>
                  <a:lnTo>
                    <a:pt x="1668" y="1085"/>
                  </a:lnTo>
                  <a:lnTo>
                    <a:pt x="1666" y="1087"/>
                  </a:lnTo>
                  <a:lnTo>
                    <a:pt x="1663" y="1088"/>
                  </a:lnTo>
                  <a:lnTo>
                    <a:pt x="1662" y="1089"/>
                  </a:lnTo>
                  <a:lnTo>
                    <a:pt x="1660" y="1092"/>
                  </a:lnTo>
                  <a:lnTo>
                    <a:pt x="1660" y="1094"/>
                  </a:lnTo>
                  <a:lnTo>
                    <a:pt x="1660" y="1098"/>
                  </a:lnTo>
                  <a:lnTo>
                    <a:pt x="1662" y="1100"/>
                  </a:lnTo>
                  <a:lnTo>
                    <a:pt x="1663" y="1103"/>
                  </a:lnTo>
                  <a:lnTo>
                    <a:pt x="1668" y="1109"/>
                  </a:lnTo>
                  <a:lnTo>
                    <a:pt x="1669" y="1116"/>
                  </a:lnTo>
                  <a:lnTo>
                    <a:pt x="1668" y="1124"/>
                  </a:lnTo>
                  <a:lnTo>
                    <a:pt x="1666" y="1129"/>
                  </a:lnTo>
                  <a:lnTo>
                    <a:pt x="1664" y="1134"/>
                  </a:lnTo>
                  <a:lnTo>
                    <a:pt x="1662" y="1138"/>
                  </a:lnTo>
                  <a:lnTo>
                    <a:pt x="1658" y="1140"/>
                  </a:lnTo>
                  <a:lnTo>
                    <a:pt x="1657" y="1141"/>
                  </a:lnTo>
                  <a:lnTo>
                    <a:pt x="1655" y="1145"/>
                  </a:lnTo>
                  <a:lnTo>
                    <a:pt x="1655" y="1149"/>
                  </a:lnTo>
                  <a:lnTo>
                    <a:pt x="1655" y="1154"/>
                  </a:lnTo>
                  <a:lnTo>
                    <a:pt x="1655" y="1157"/>
                  </a:lnTo>
                  <a:lnTo>
                    <a:pt x="1655" y="1160"/>
                  </a:lnTo>
                  <a:lnTo>
                    <a:pt x="1655" y="1162"/>
                  </a:lnTo>
                  <a:lnTo>
                    <a:pt x="1654" y="1164"/>
                  </a:lnTo>
                  <a:lnTo>
                    <a:pt x="1652" y="1164"/>
                  </a:lnTo>
                  <a:lnTo>
                    <a:pt x="1649" y="1164"/>
                  </a:lnTo>
                  <a:lnTo>
                    <a:pt x="1647" y="1164"/>
                  </a:lnTo>
                  <a:lnTo>
                    <a:pt x="1644" y="1165"/>
                  </a:lnTo>
                  <a:lnTo>
                    <a:pt x="1643" y="1165"/>
                  </a:lnTo>
                  <a:lnTo>
                    <a:pt x="1640" y="1166"/>
                  </a:lnTo>
                  <a:lnTo>
                    <a:pt x="1639" y="1169"/>
                  </a:lnTo>
                  <a:lnTo>
                    <a:pt x="1640" y="1175"/>
                  </a:lnTo>
                  <a:lnTo>
                    <a:pt x="1643" y="1182"/>
                  </a:lnTo>
                  <a:lnTo>
                    <a:pt x="1645" y="1189"/>
                  </a:lnTo>
                  <a:lnTo>
                    <a:pt x="1648" y="1201"/>
                  </a:lnTo>
                  <a:lnTo>
                    <a:pt x="1650" y="1212"/>
                  </a:lnTo>
                  <a:lnTo>
                    <a:pt x="1650" y="1216"/>
                  </a:lnTo>
                  <a:lnTo>
                    <a:pt x="1650" y="1218"/>
                  </a:lnTo>
                  <a:lnTo>
                    <a:pt x="1649" y="1222"/>
                  </a:lnTo>
                  <a:lnTo>
                    <a:pt x="1648" y="1225"/>
                  </a:lnTo>
                  <a:lnTo>
                    <a:pt x="1647" y="1227"/>
                  </a:lnTo>
                  <a:lnTo>
                    <a:pt x="1645" y="1231"/>
                  </a:lnTo>
                  <a:lnTo>
                    <a:pt x="1642" y="1237"/>
                  </a:lnTo>
                  <a:lnTo>
                    <a:pt x="1640" y="1243"/>
                  </a:lnTo>
                  <a:lnTo>
                    <a:pt x="1639" y="1252"/>
                  </a:lnTo>
                  <a:lnTo>
                    <a:pt x="1640" y="1257"/>
                  </a:lnTo>
                  <a:lnTo>
                    <a:pt x="1640" y="1264"/>
                  </a:lnTo>
                  <a:lnTo>
                    <a:pt x="1640" y="1272"/>
                  </a:lnTo>
                  <a:lnTo>
                    <a:pt x="1640" y="1279"/>
                  </a:lnTo>
                  <a:lnTo>
                    <a:pt x="1639" y="1286"/>
                  </a:lnTo>
                  <a:lnTo>
                    <a:pt x="1637" y="1288"/>
                  </a:lnTo>
                  <a:lnTo>
                    <a:pt x="1632" y="1286"/>
                  </a:lnTo>
                  <a:lnTo>
                    <a:pt x="1629" y="1283"/>
                  </a:lnTo>
                  <a:lnTo>
                    <a:pt x="1625" y="1281"/>
                  </a:lnTo>
                  <a:lnTo>
                    <a:pt x="1623" y="1279"/>
                  </a:lnTo>
                  <a:lnTo>
                    <a:pt x="1619" y="1281"/>
                  </a:lnTo>
                  <a:lnTo>
                    <a:pt x="1617" y="1283"/>
                  </a:lnTo>
                  <a:lnTo>
                    <a:pt x="1615" y="1284"/>
                  </a:lnTo>
                  <a:lnTo>
                    <a:pt x="1614" y="1286"/>
                  </a:lnTo>
                  <a:lnTo>
                    <a:pt x="1613" y="1288"/>
                  </a:lnTo>
                  <a:lnTo>
                    <a:pt x="1612" y="1289"/>
                  </a:lnTo>
                  <a:lnTo>
                    <a:pt x="1610" y="1291"/>
                  </a:lnTo>
                  <a:lnTo>
                    <a:pt x="1609" y="1291"/>
                  </a:lnTo>
                  <a:lnTo>
                    <a:pt x="1608" y="1291"/>
                  </a:lnTo>
                  <a:lnTo>
                    <a:pt x="1605" y="1288"/>
                  </a:lnTo>
                  <a:lnTo>
                    <a:pt x="1603" y="1286"/>
                  </a:lnTo>
                  <a:lnTo>
                    <a:pt x="1602" y="1283"/>
                  </a:lnTo>
                  <a:lnTo>
                    <a:pt x="1600" y="1279"/>
                  </a:lnTo>
                  <a:lnTo>
                    <a:pt x="1602" y="1277"/>
                  </a:lnTo>
                  <a:lnTo>
                    <a:pt x="1602" y="1273"/>
                  </a:lnTo>
                  <a:lnTo>
                    <a:pt x="1600" y="1269"/>
                  </a:lnTo>
                  <a:lnTo>
                    <a:pt x="1599" y="1268"/>
                  </a:lnTo>
                  <a:lnTo>
                    <a:pt x="1598" y="1267"/>
                  </a:lnTo>
                  <a:lnTo>
                    <a:pt x="1595" y="1266"/>
                  </a:lnTo>
                  <a:lnTo>
                    <a:pt x="1593" y="1264"/>
                  </a:lnTo>
                  <a:lnTo>
                    <a:pt x="1591" y="1263"/>
                  </a:lnTo>
                  <a:lnTo>
                    <a:pt x="1589" y="1263"/>
                  </a:lnTo>
                  <a:lnTo>
                    <a:pt x="1587" y="1262"/>
                  </a:lnTo>
                  <a:lnTo>
                    <a:pt x="1584" y="1261"/>
                  </a:lnTo>
                  <a:lnTo>
                    <a:pt x="1583" y="1258"/>
                  </a:lnTo>
                  <a:lnTo>
                    <a:pt x="1582" y="1256"/>
                  </a:lnTo>
                  <a:lnTo>
                    <a:pt x="1581" y="1253"/>
                  </a:lnTo>
                  <a:lnTo>
                    <a:pt x="1579" y="1250"/>
                  </a:lnTo>
                  <a:lnTo>
                    <a:pt x="1578" y="1247"/>
                  </a:lnTo>
                  <a:lnTo>
                    <a:pt x="1576" y="1246"/>
                  </a:lnTo>
                  <a:lnTo>
                    <a:pt x="1573" y="1245"/>
                  </a:lnTo>
                  <a:lnTo>
                    <a:pt x="1569" y="1245"/>
                  </a:lnTo>
                  <a:lnTo>
                    <a:pt x="1567" y="1243"/>
                  </a:lnTo>
                  <a:lnTo>
                    <a:pt x="1564" y="1243"/>
                  </a:lnTo>
                  <a:lnTo>
                    <a:pt x="1561" y="1243"/>
                  </a:lnTo>
                  <a:lnTo>
                    <a:pt x="1558" y="1243"/>
                  </a:lnTo>
                  <a:lnTo>
                    <a:pt x="1557" y="1245"/>
                  </a:lnTo>
                  <a:lnTo>
                    <a:pt x="1556" y="1246"/>
                  </a:lnTo>
                  <a:lnTo>
                    <a:pt x="1554" y="1248"/>
                  </a:lnTo>
                  <a:lnTo>
                    <a:pt x="1553" y="1250"/>
                  </a:lnTo>
                  <a:lnTo>
                    <a:pt x="1552" y="1252"/>
                  </a:lnTo>
                  <a:lnTo>
                    <a:pt x="1551" y="1254"/>
                  </a:lnTo>
                  <a:lnTo>
                    <a:pt x="1549" y="1254"/>
                  </a:lnTo>
                  <a:lnTo>
                    <a:pt x="1549" y="1254"/>
                  </a:lnTo>
                  <a:lnTo>
                    <a:pt x="1549" y="1252"/>
                  </a:lnTo>
                  <a:lnTo>
                    <a:pt x="1548" y="1250"/>
                  </a:lnTo>
                  <a:lnTo>
                    <a:pt x="1548" y="1247"/>
                  </a:lnTo>
                  <a:lnTo>
                    <a:pt x="1548" y="1243"/>
                  </a:lnTo>
                  <a:lnTo>
                    <a:pt x="1548" y="1242"/>
                  </a:lnTo>
                  <a:lnTo>
                    <a:pt x="1548" y="1241"/>
                  </a:lnTo>
                  <a:lnTo>
                    <a:pt x="1548" y="1237"/>
                  </a:lnTo>
                  <a:lnTo>
                    <a:pt x="1546" y="1235"/>
                  </a:lnTo>
                  <a:lnTo>
                    <a:pt x="1543" y="1232"/>
                  </a:lnTo>
                  <a:lnTo>
                    <a:pt x="1541" y="1231"/>
                  </a:lnTo>
                  <a:lnTo>
                    <a:pt x="1538" y="1230"/>
                  </a:lnTo>
                  <a:lnTo>
                    <a:pt x="1536" y="1228"/>
                  </a:lnTo>
                  <a:lnTo>
                    <a:pt x="1529" y="1225"/>
                  </a:lnTo>
                  <a:lnTo>
                    <a:pt x="1526" y="1220"/>
                  </a:lnTo>
                  <a:lnTo>
                    <a:pt x="1522" y="1215"/>
                  </a:lnTo>
                  <a:lnTo>
                    <a:pt x="1517" y="1204"/>
                  </a:lnTo>
                  <a:lnTo>
                    <a:pt x="1511" y="1194"/>
                  </a:lnTo>
                  <a:lnTo>
                    <a:pt x="1503" y="1181"/>
                  </a:lnTo>
                  <a:lnTo>
                    <a:pt x="1500" y="1167"/>
                  </a:lnTo>
                  <a:lnTo>
                    <a:pt x="1496" y="1154"/>
                  </a:lnTo>
                  <a:lnTo>
                    <a:pt x="1491" y="1143"/>
                  </a:lnTo>
                  <a:lnTo>
                    <a:pt x="1483" y="1129"/>
                  </a:lnTo>
                  <a:lnTo>
                    <a:pt x="1476" y="1118"/>
                  </a:lnTo>
                  <a:lnTo>
                    <a:pt x="1471" y="1104"/>
                  </a:lnTo>
                  <a:lnTo>
                    <a:pt x="1470" y="1090"/>
                  </a:lnTo>
                  <a:lnTo>
                    <a:pt x="1471" y="1085"/>
                  </a:lnTo>
                  <a:lnTo>
                    <a:pt x="1475" y="1079"/>
                  </a:lnTo>
                  <a:lnTo>
                    <a:pt x="1477" y="1072"/>
                  </a:lnTo>
                  <a:lnTo>
                    <a:pt x="1480" y="1064"/>
                  </a:lnTo>
                  <a:lnTo>
                    <a:pt x="1480" y="1059"/>
                  </a:lnTo>
                  <a:lnTo>
                    <a:pt x="1475" y="1057"/>
                  </a:lnTo>
                  <a:lnTo>
                    <a:pt x="1471" y="1057"/>
                  </a:lnTo>
                  <a:lnTo>
                    <a:pt x="1468" y="1059"/>
                  </a:lnTo>
                  <a:lnTo>
                    <a:pt x="1467" y="1060"/>
                  </a:lnTo>
                  <a:lnTo>
                    <a:pt x="1465" y="1064"/>
                  </a:lnTo>
                  <a:lnTo>
                    <a:pt x="1463" y="1067"/>
                  </a:lnTo>
                  <a:lnTo>
                    <a:pt x="1462" y="1069"/>
                  </a:lnTo>
                  <a:lnTo>
                    <a:pt x="1461" y="1070"/>
                  </a:lnTo>
                  <a:lnTo>
                    <a:pt x="1460" y="1073"/>
                  </a:lnTo>
                  <a:lnTo>
                    <a:pt x="1458" y="1074"/>
                  </a:lnTo>
                  <a:lnTo>
                    <a:pt x="1457" y="1075"/>
                  </a:lnTo>
                  <a:lnTo>
                    <a:pt x="1456" y="1077"/>
                  </a:lnTo>
                  <a:lnTo>
                    <a:pt x="1453" y="1077"/>
                  </a:lnTo>
                  <a:lnTo>
                    <a:pt x="1451" y="1074"/>
                  </a:lnTo>
                  <a:lnTo>
                    <a:pt x="1451" y="1063"/>
                  </a:lnTo>
                  <a:lnTo>
                    <a:pt x="1451" y="1052"/>
                  </a:lnTo>
                  <a:lnTo>
                    <a:pt x="1447" y="1036"/>
                  </a:lnTo>
                  <a:lnTo>
                    <a:pt x="1444" y="1023"/>
                  </a:lnTo>
                  <a:lnTo>
                    <a:pt x="1441" y="1013"/>
                  </a:lnTo>
                  <a:lnTo>
                    <a:pt x="1439" y="1007"/>
                  </a:lnTo>
                  <a:lnTo>
                    <a:pt x="1434" y="1000"/>
                  </a:lnTo>
                  <a:lnTo>
                    <a:pt x="1417" y="976"/>
                  </a:lnTo>
                  <a:lnTo>
                    <a:pt x="1415" y="968"/>
                  </a:lnTo>
                  <a:lnTo>
                    <a:pt x="1415" y="962"/>
                  </a:lnTo>
                  <a:lnTo>
                    <a:pt x="1417" y="955"/>
                  </a:lnTo>
                  <a:lnTo>
                    <a:pt x="1419" y="952"/>
                  </a:lnTo>
                  <a:lnTo>
                    <a:pt x="1420" y="950"/>
                  </a:lnTo>
                  <a:lnTo>
                    <a:pt x="1421" y="947"/>
                  </a:lnTo>
                  <a:lnTo>
                    <a:pt x="1422" y="945"/>
                  </a:lnTo>
                  <a:lnTo>
                    <a:pt x="1422" y="942"/>
                  </a:lnTo>
                  <a:lnTo>
                    <a:pt x="1417" y="941"/>
                  </a:lnTo>
                  <a:lnTo>
                    <a:pt x="1411" y="939"/>
                  </a:lnTo>
                  <a:lnTo>
                    <a:pt x="1407" y="935"/>
                  </a:lnTo>
                  <a:lnTo>
                    <a:pt x="1405" y="931"/>
                  </a:lnTo>
                  <a:lnTo>
                    <a:pt x="1404" y="930"/>
                  </a:lnTo>
                  <a:lnTo>
                    <a:pt x="1402" y="929"/>
                  </a:lnTo>
                  <a:lnTo>
                    <a:pt x="1401" y="927"/>
                  </a:lnTo>
                  <a:lnTo>
                    <a:pt x="1401" y="926"/>
                  </a:lnTo>
                  <a:lnTo>
                    <a:pt x="1401" y="926"/>
                  </a:lnTo>
                  <a:lnTo>
                    <a:pt x="1402" y="926"/>
                  </a:lnTo>
                  <a:lnTo>
                    <a:pt x="1405" y="926"/>
                  </a:lnTo>
                  <a:lnTo>
                    <a:pt x="1407" y="926"/>
                  </a:lnTo>
                  <a:lnTo>
                    <a:pt x="1410" y="925"/>
                  </a:lnTo>
                  <a:lnTo>
                    <a:pt x="1411" y="924"/>
                  </a:lnTo>
                  <a:lnTo>
                    <a:pt x="1411" y="921"/>
                  </a:lnTo>
                  <a:lnTo>
                    <a:pt x="1410" y="919"/>
                  </a:lnTo>
                  <a:lnTo>
                    <a:pt x="1407" y="915"/>
                  </a:lnTo>
                  <a:lnTo>
                    <a:pt x="1406" y="912"/>
                  </a:lnTo>
                  <a:lnTo>
                    <a:pt x="1406" y="909"/>
                  </a:lnTo>
                  <a:lnTo>
                    <a:pt x="1406" y="906"/>
                  </a:lnTo>
                  <a:lnTo>
                    <a:pt x="1405" y="903"/>
                  </a:lnTo>
                  <a:lnTo>
                    <a:pt x="1402" y="901"/>
                  </a:lnTo>
                  <a:lnTo>
                    <a:pt x="1400" y="900"/>
                  </a:lnTo>
                  <a:lnTo>
                    <a:pt x="1399" y="898"/>
                  </a:lnTo>
                  <a:lnTo>
                    <a:pt x="1397" y="895"/>
                  </a:lnTo>
                  <a:lnTo>
                    <a:pt x="1397" y="894"/>
                  </a:lnTo>
                  <a:lnTo>
                    <a:pt x="1397" y="891"/>
                  </a:lnTo>
                  <a:lnTo>
                    <a:pt x="1399" y="890"/>
                  </a:lnTo>
                  <a:lnTo>
                    <a:pt x="1404" y="886"/>
                  </a:lnTo>
                  <a:lnTo>
                    <a:pt x="1407" y="885"/>
                  </a:lnTo>
                  <a:lnTo>
                    <a:pt x="1410" y="884"/>
                  </a:lnTo>
                  <a:lnTo>
                    <a:pt x="1412" y="883"/>
                  </a:lnTo>
                  <a:lnTo>
                    <a:pt x="1415" y="880"/>
                  </a:lnTo>
                  <a:lnTo>
                    <a:pt x="1417" y="878"/>
                  </a:lnTo>
                  <a:lnTo>
                    <a:pt x="1421" y="878"/>
                  </a:lnTo>
                  <a:lnTo>
                    <a:pt x="1424" y="879"/>
                  </a:lnTo>
                  <a:lnTo>
                    <a:pt x="1429" y="880"/>
                  </a:lnTo>
                  <a:lnTo>
                    <a:pt x="1434" y="883"/>
                  </a:lnTo>
                  <a:lnTo>
                    <a:pt x="1441" y="883"/>
                  </a:lnTo>
                  <a:lnTo>
                    <a:pt x="1448" y="883"/>
                  </a:lnTo>
                  <a:lnTo>
                    <a:pt x="1451" y="884"/>
                  </a:lnTo>
                  <a:lnTo>
                    <a:pt x="1453" y="886"/>
                  </a:lnTo>
                  <a:lnTo>
                    <a:pt x="1456" y="889"/>
                  </a:lnTo>
                  <a:lnTo>
                    <a:pt x="1457" y="890"/>
                  </a:lnTo>
                  <a:lnTo>
                    <a:pt x="1460" y="893"/>
                  </a:lnTo>
                  <a:lnTo>
                    <a:pt x="1462" y="893"/>
                  </a:lnTo>
                  <a:lnTo>
                    <a:pt x="1463" y="893"/>
                  </a:lnTo>
                  <a:lnTo>
                    <a:pt x="1465" y="891"/>
                  </a:lnTo>
                  <a:lnTo>
                    <a:pt x="1465" y="890"/>
                  </a:lnTo>
                  <a:lnTo>
                    <a:pt x="1465" y="889"/>
                  </a:lnTo>
                  <a:lnTo>
                    <a:pt x="1463" y="888"/>
                  </a:lnTo>
                  <a:lnTo>
                    <a:pt x="1462" y="885"/>
                  </a:lnTo>
                  <a:lnTo>
                    <a:pt x="1460" y="883"/>
                  </a:lnTo>
                  <a:lnTo>
                    <a:pt x="1457" y="881"/>
                  </a:lnTo>
                  <a:lnTo>
                    <a:pt x="1455" y="880"/>
                  </a:lnTo>
                  <a:lnTo>
                    <a:pt x="1452" y="878"/>
                  </a:lnTo>
                  <a:lnTo>
                    <a:pt x="1451" y="875"/>
                  </a:lnTo>
                  <a:lnTo>
                    <a:pt x="1450" y="873"/>
                  </a:lnTo>
                  <a:lnTo>
                    <a:pt x="1450" y="870"/>
                  </a:lnTo>
                  <a:lnTo>
                    <a:pt x="1448" y="868"/>
                  </a:lnTo>
                  <a:lnTo>
                    <a:pt x="1446" y="866"/>
                  </a:lnTo>
                  <a:lnTo>
                    <a:pt x="1440" y="866"/>
                  </a:lnTo>
                  <a:lnTo>
                    <a:pt x="1432" y="869"/>
                  </a:lnTo>
                  <a:lnTo>
                    <a:pt x="1425" y="870"/>
                  </a:lnTo>
                  <a:lnTo>
                    <a:pt x="1420" y="869"/>
                  </a:lnTo>
                  <a:lnTo>
                    <a:pt x="1419" y="866"/>
                  </a:lnTo>
                  <a:lnTo>
                    <a:pt x="1419" y="864"/>
                  </a:lnTo>
                  <a:lnTo>
                    <a:pt x="1419" y="862"/>
                  </a:lnTo>
                  <a:lnTo>
                    <a:pt x="1421" y="860"/>
                  </a:lnTo>
                  <a:lnTo>
                    <a:pt x="1424" y="859"/>
                  </a:lnTo>
                  <a:lnTo>
                    <a:pt x="1426" y="858"/>
                  </a:lnTo>
                  <a:lnTo>
                    <a:pt x="1429" y="857"/>
                  </a:lnTo>
                  <a:lnTo>
                    <a:pt x="1431" y="857"/>
                  </a:lnTo>
                  <a:lnTo>
                    <a:pt x="1434" y="857"/>
                  </a:lnTo>
                  <a:lnTo>
                    <a:pt x="1436" y="857"/>
                  </a:lnTo>
                  <a:lnTo>
                    <a:pt x="1441" y="855"/>
                  </a:lnTo>
                  <a:lnTo>
                    <a:pt x="1442" y="852"/>
                  </a:lnTo>
                  <a:lnTo>
                    <a:pt x="1442" y="847"/>
                  </a:lnTo>
                  <a:lnTo>
                    <a:pt x="1441" y="842"/>
                  </a:lnTo>
                  <a:lnTo>
                    <a:pt x="1441" y="838"/>
                  </a:lnTo>
                  <a:lnTo>
                    <a:pt x="1444" y="835"/>
                  </a:lnTo>
                  <a:lnTo>
                    <a:pt x="1446" y="833"/>
                  </a:lnTo>
                  <a:lnTo>
                    <a:pt x="1447" y="830"/>
                  </a:lnTo>
                  <a:lnTo>
                    <a:pt x="1448" y="827"/>
                  </a:lnTo>
                  <a:lnTo>
                    <a:pt x="1448" y="824"/>
                  </a:lnTo>
                  <a:lnTo>
                    <a:pt x="1448" y="820"/>
                  </a:lnTo>
                  <a:lnTo>
                    <a:pt x="1448" y="817"/>
                  </a:lnTo>
                  <a:lnTo>
                    <a:pt x="1452" y="808"/>
                  </a:lnTo>
                  <a:lnTo>
                    <a:pt x="1451" y="797"/>
                  </a:lnTo>
                  <a:lnTo>
                    <a:pt x="1450" y="788"/>
                  </a:lnTo>
                  <a:lnTo>
                    <a:pt x="1445" y="782"/>
                  </a:lnTo>
                  <a:lnTo>
                    <a:pt x="1437" y="777"/>
                  </a:lnTo>
                  <a:lnTo>
                    <a:pt x="1429" y="778"/>
                  </a:lnTo>
                  <a:lnTo>
                    <a:pt x="1426" y="778"/>
                  </a:lnTo>
                  <a:lnTo>
                    <a:pt x="1424" y="778"/>
                  </a:lnTo>
                  <a:lnTo>
                    <a:pt x="1421" y="778"/>
                  </a:lnTo>
                  <a:lnTo>
                    <a:pt x="1419" y="778"/>
                  </a:lnTo>
                  <a:lnTo>
                    <a:pt x="1416" y="778"/>
                  </a:lnTo>
                  <a:lnTo>
                    <a:pt x="1414" y="778"/>
                  </a:lnTo>
                  <a:lnTo>
                    <a:pt x="1411" y="779"/>
                  </a:lnTo>
                  <a:lnTo>
                    <a:pt x="1410" y="781"/>
                  </a:lnTo>
                  <a:lnTo>
                    <a:pt x="1410" y="782"/>
                  </a:lnTo>
                  <a:lnTo>
                    <a:pt x="1410" y="783"/>
                  </a:lnTo>
                  <a:lnTo>
                    <a:pt x="1412" y="786"/>
                  </a:lnTo>
                  <a:lnTo>
                    <a:pt x="1415" y="788"/>
                  </a:lnTo>
                  <a:lnTo>
                    <a:pt x="1420" y="794"/>
                  </a:lnTo>
                  <a:lnTo>
                    <a:pt x="1424" y="799"/>
                  </a:lnTo>
                  <a:lnTo>
                    <a:pt x="1426" y="804"/>
                  </a:lnTo>
                  <a:lnTo>
                    <a:pt x="1424" y="809"/>
                  </a:lnTo>
                  <a:lnTo>
                    <a:pt x="1417" y="812"/>
                  </a:lnTo>
                  <a:lnTo>
                    <a:pt x="1399" y="812"/>
                  </a:lnTo>
                  <a:lnTo>
                    <a:pt x="1396" y="813"/>
                  </a:lnTo>
                  <a:lnTo>
                    <a:pt x="1392" y="814"/>
                  </a:lnTo>
                  <a:lnTo>
                    <a:pt x="1390" y="814"/>
                  </a:lnTo>
                  <a:lnTo>
                    <a:pt x="1389" y="814"/>
                  </a:lnTo>
                  <a:lnTo>
                    <a:pt x="1386" y="813"/>
                  </a:lnTo>
                  <a:lnTo>
                    <a:pt x="1384" y="809"/>
                  </a:lnTo>
                  <a:lnTo>
                    <a:pt x="1382" y="808"/>
                  </a:lnTo>
                  <a:lnTo>
                    <a:pt x="1381" y="806"/>
                  </a:lnTo>
                  <a:lnTo>
                    <a:pt x="1381" y="803"/>
                  </a:lnTo>
                  <a:lnTo>
                    <a:pt x="1381" y="802"/>
                  </a:lnTo>
                  <a:lnTo>
                    <a:pt x="1381" y="801"/>
                  </a:lnTo>
                  <a:lnTo>
                    <a:pt x="1381" y="799"/>
                  </a:lnTo>
                  <a:lnTo>
                    <a:pt x="1379" y="797"/>
                  </a:lnTo>
                  <a:lnTo>
                    <a:pt x="1376" y="797"/>
                  </a:lnTo>
                  <a:lnTo>
                    <a:pt x="1373" y="796"/>
                  </a:lnTo>
                  <a:lnTo>
                    <a:pt x="1370" y="794"/>
                  </a:lnTo>
                  <a:lnTo>
                    <a:pt x="1369" y="792"/>
                  </a:lnTo>
                  <a:lnTo>
                    <a:pt x="1368" y="789"/>
                  </a:lnTo>
                  <a:lnTo>
                    <a:pt x="1366" y="786"/>
                  </a:lnTo>
                  <a:lnTo>
                    <a:pt x="1365" y="783"/>
                  </a:lnTo>
                  <a:lnTo>
                    <a:pt x="1365" y="781"/>
                  </a:lnTo>
                  <a:lnTo>
                    <a:pt x="1365" y="777"/>
                  </a:lnTo>
                  <a:lnTo>
                    <a:pt x="1365" y="772"/>
                  </a:lnTo>
                  <a:lnTo>
                    <a:pt x="1366" y="767"/>
                  </a:lnTo>
                  <a:lnTo>
                    <a:pt x="1368" y="762"/>
                  </a:lnTo>
                  <a:lnTo>
                    <a:pt x="1370" y="761"/>
                  </a:lnTo>
                  <a:lnTo>
                    <a:pt x="1371" y="760"/>
                  </a:lnTo>
                  <a:lnTo>
                    <a:pt x="1374" y="757"/>
                  </a:lnTo>
                  <a:lnTo>
                    <a:pt x="1375" y="755"/>
                  </a:lnTo>
                  <a:lnTo>
                    <a:pt x="1376" y="752"/>
                  </a:lnTo>
                  <a:lnTo>
                    <a:pt x="1375" y="747"/>
                  </a:lnTo>
                  <a:lnTo>
                    <a:pt x="1373" y="741"/>
                  </a:lnTo>
                  <a:lnTo>
                    <a:pt x="1370" y="733"/>
                  </a:lnTo>
                  <a:lnTo>
                    <a:pt x="1369" y="728"/>
                  </a:lnTo>
                  <a:lnTo>
                    <a:pt x="1370" y="725"/>
                  </a:lnTo>
                  <a:lnTo>
                    <a:pt x="1376" y="723"/>
                  </a:lnTo>
                  <a:lnTo>
                    <a:pt x="1380" y="725"/>
                  </a:lnTo>
                  <a:lnTo>
                    <a:pt x="1384" y="726"/>
                  </a:lnTo>
                  <a:lnTo>
                    <a:pt x="1387" y="728"/>
                  </a:lnTo>
                  <a:lnTo>
                    <a:pt x="1391" y="731"/>
                  </a:lnTo>
                  <a:lnTo>
                    <a:pt x="1399" y="735"/>
                  </a:lnTo>
                  <a:lnTo>
                    <a:pt x="1405" y="737"/>
                  </a:lnTo>
                  <a:lnTo>
                    <a:pt x="1412" y="740"/>
                  </a:lnTo>
                  <a:lnTo>
                    <a:pt x="1417" y="741"/>
                  </a:lnTo>
                  <a:lnTo>
                    <a:pt x="1424" y="743"/>
                  </a:lnTo>
                  <a:lnTo>
                    <a:pt x="1429" y="746"/>
                  </a:lnTo>
                  <a:lnTo>
                    <a:pt x="1432" y="746"/>
                  </a:lnTo>
                  <a:lnTo>
                    <a:pt x="1435" y="743"/>
                  </a:lnTo>
                  <a:lnTo>
                    <a:pt x="1434" y="737"/>
                  </a:lnTo>
                  <a:lnTo>
                    <a:pt x="1431" y="731"/>
                  </a:lnTo>
                  <a:lnTo>
                    <a:pt x="1429" y="727"/>
                  </a:lnTo>
                  <a:lnTo>
                    <a:pt x="1426" y="723"/>
                  </a:lnTo>
                  <a:lnTo>
                    <a:pt x="1422" y="721"/>
                  </a:lnTo>
                  <a:lnTo>
                    <a:pt x="1417" y="718"/>
                  </a:lnTo>
                  <a:lnTo>
                    <a:pt x="1415" y="717"/>
                  </a:lnTo>
                  <a:lnTo>
                    <a:pt x="1412" y="714"/>
                  </a:lnTo>
                  <a:lnTo>
                    <a:pt x="1410" y="711"/>
                  </a:lnTo>
                  <a:lnTo>
                    <a:pt x="1410" y="709"/>
                  </a:lnTo>
                  <a:lnTo>
                    <a:pt x="1410" y="705"/>
                  </a:lnTo>
                  <a:lnTo>
                    <a:pt x="1409" y="704"/>
                  </a:lnTo>
                  <a:lnTo>
                    <a:pt x="1407" y="701"/>
                  </a:lnTo>
                  <a:lnTo>
                    <a:pt x="1405" y="699"/>
                  </a:lnTo>
                  <a:lnTo>
                    <a:pt x="1402" y="697"/>
                  </a:lnTo>
                  <a:lnTo>
                    <a:pt x="1400" y="697"/>
                  </a:lnTo>
                  <a:lnTo>
                    <a:pt x="1399" y="697"/>
                  </a:lnTo>
                  <a:lnTo>
                    <a:pt x="1396" y="699"/>
                  </a:lnTo>
                  <a:lnTo>
                    <a:pt x="1394" y="699"/>
                  </a:lnTo>
                  <a:lnTo>
                    <a:pt x="1391" y="697"/>
                  </a:lnTo>
                  <a:lnTo>
                    <a:pt x="1390" y="696"/>
                  </a:lnTo>
                  <a:lnTo>
                    <a:pt x="1389" y="695"/>
                  </a:lnTo>
                  <a:lnTo>
                    <a:pt x="1389" y="692"/>
                  </a:lnTo>
                  <a:lnTo>
                    <a:pt x="1389" y="691"/>
                  </a:lnTo>
                  <a:lnTo>
                    <a:pt x="1389" y="689"/>
                  </a:lnTo>
                  <a:lnTo>
                    <a:pt x="1390" y="686"/>
                  </a:lnTo>
                  <a:lnTo>
                    <a:pt x="1390" y="684"/>
                  </a:lnTo>
                  <a:lnTo>
                    <a:pt x="1390" y="682"/>
                  </a:lnTo>
                  <a:lnTo>
                    <a:pt x="1389" y="680"/>
                  </a:lnTo>
                  <a:lnTo>
                    <a:pt x="1386" y="679"/>
                  </a:lnTo>
                  <a:lnTo>
                    <a:pt x="1382" y="677"/>
                  </a:lnTo>
                  <a:lnTo>
                    <a:pt x="1379" y="677"/>
                  </a:lnTo>
                  <a:lnTo>
                    <a:pt x="1376" y="677"/>
                  </a:lnTo>
                  <a:lnTo>
                    <a:pt x="1373" y="677"/>
                  </a:lnTo>
                  <a:lnTo>
                    <a:pt x="1370" y="679"/>
                  </a:lnTo>
                  <a:lnTo>
                    <a:pt x="1369" y="680"/>
                  </a:lnTo>
                  <a:lnTo>
                    <a:pt x="1368" y="681"/>
                  </a:lnTo>
                  <a:lnTo>
                    <a:pt x="1368" y="682"/>
                  </a:lnTo>
                  <a:lnTo>
                    <a:pt x="1368" y="685"/>
                  </a:lnTo>
                  <a:lnTo>
                    <a:pt x="1368" y="687"/>
                  </a:lnTo>
                  <a:lnTo>
                    <a:pt x="1368" y="690"/>
                  </a:lnTo>
                  <a:lnTo>
                    <a:pt x="1366" y="696"/>
                  </a:lnTo>
                  <a:lnTo>
                    <a:pt x="1361" y="697"/>
                  </a:lnTo>
                  <a:lnTo>
                    <a:pt x="1355" y="696"/>
                  </a:lnTo>
                  <a:lnTo>
                    <a:pt x="1348" y="690"/>
                  </a:lnTo>
                  <a:lnTo>
                    <a:pt x="1344" y="687"/>
                  </a:lnTo>
                  <a:lnTo>
                    <a:pt x="1343" y="685"/>
                  </a:lnTo>
                  <a:lnTo>
                    <a:pt x="1343" y="682"/>
                  </a:lnTo>
                  <a:lnTo>
                    <a:pt x="1343" y="679"/>
                  </a:lnTo>
                  <a:lnTo>
                    <a:pt x="1343" y="676"/>
                  </a:lnTo>
                  <a:lnTo>
                    <a:pt x="1341" y="674"/>
                  </a:lnTo>
                  <a:lnTo>
                    <a:pt x="1341" y="670"/>
                  </a:lnTo>
                  <a:lnTo>
                    <a:pt x="1340" y="667"/>
                  </a:lnTo>
                  <a:lnTo>
                    <a:pt x="1339" y="665"/>
                  </a:lnTo>
                  <a:lnTo>
                    <a:pt x="1338" y="663"/>
                  </a:lnTo>
                  <a:lnTo>
                    <a:pt x="1338" y="661"/>
                  </a:lnTo>
                  <a:lnTo>
                    <a:pt x="1336" y="659"/>
                  </a:lnTo>
                  <a:lnTo>
                    <a:pt x="1335" y="653"/>
                  </a:lnTo>
                  <a:lnTo>
                    <a:pt x="1338" y="649"/>
                  </a:lnTo>
                  <a:lnTo>
                    <a:pt x="1341" y="646"/>
                  </a:lnTo>
                  <a:lnTo>
                    <a:pt x="1343" y="643"/>
                  </a:lnTo>
                  <a:lnTo>
                    <a:pt x="1341" y="638"/>
                  </a:lnTo>
                  <a:lnTo>
                    <a:pt x="1340" y="636"/>
                  </a:lnTo>
                  <a:lnTo>
                    <a:pt x="1338" y="634"/>
                  </a:lnTo>
                  <a:lnTo>
                    <a:pt x="1335" y="631"/>
                  </a:lnTo>
                  <a:lnTo>
                    <a:pt x="1334" y="629"/>
                  </a:lnTo>
                  <a:lnTo>
                    <a:pt x="1331" y="626"/>
                  </a:lnTo>
                  <a:lnTo>
                    <a:pt x="1331" y="625"/>
                  </a:lnTo>
                  <a:lnTo>
                    <a:pt x="1333" y="623"/>
                  </a:lnTo>
                  <a:lnTo>
                    <a:pt x="1335" y="620"/>
                  </a:lnTo>
                  <a:lnTo>
                    <a:pt x="1338" y="619"/>
                  </a:lnTo>
                  <a:lnTo>
                    <a:pt x="1340" y="618"/>
                  </a:lnTo>
                  <a:lnTo>
                    <a:pt x="1341" y="617"/>
                  </a:lnTo>
                  <a:lnTo>
                    <a:pt x="1344" y="613"/>
                  </a:lnTo>
                  <a:lnTo>
                    <a:pt x="1345" y="610"/>
                  </a:lnTo>
                  <a:lnTo>
                    <a:pt x="1344" y="608"/>
                  </a:lnTo>
                  <a:lnTo>
                    <a:pt x="1343" y="607"/>
                  </a:lnTo>
                  <a:lnTo>
                    <a:pt x="1340" y="605"/>
                  </a:lnTo>
                  <a:lnTo>
                    <a:pt x="1336" y="604"/>
                  </a:lnTo>
                  <a:lnTo>
                    <a:pt x="1333" y="603"/>
                  </a:lnTo>
                  <a:lnTo>
                    <a:pt x="1330" y="602"/>
                  </a:lnTo>
                  <a:lnTo>
                    <a:pt x="1329" y="600"/>
                  </a:lnTo>
                  <a:lnTo>
                    <a:pt x="1328" y="598"/>
                  </a:lnTo>
                  <a:lnTo>
                    <a:pt x="1328" y="595"/>
                  </a:lnTo>
                  <a:lnTo>
                    <a:pt x="1328" y="594"/>
                  </a:lnTo>
                  <a:lnTo>
                    <a:pt x="1329" y="592"/>
                  </a:lnTo>
                  <a:lnTo>
                    <a:pt x="1329" y="589"/>
                  </a:lnTo>
                  <a:lnTo>
                    <a:pt x="1329" y="588"/>
                  </a:lnTo>
                  <a:lnTo>
                    <a:pt x="1329" y="585"/>
                  </a:lnTo>
                  <a:lnTo>
                    <a:pt x="1326" y="582"/>
                  </a:lnTo>
                  <a:lnTo>
                    <a:pt x="1324" y="578"/>
                  </a:lnTo>
                  <a:lnTo>
                    <a:pt x="1320" y="574"/>
                  </a:lnTo>
                  <a:lnTo>
                    <a:pt x="1316" y="572"/>
                  </a:lnTo>
                  <a:lnTo>
                    <a:pt x="1313" y="570"/>
                  </a:lnTo>
                  <a:lnTo>
                    <a:pt x="1309" y="569"/>
                  </a:lnTo>
                  <a:lnTo>
                    <a:pt x="1308" y="568"/>
                  </a:lnTo>
                  <a:lnTo>
                    <a:pt x="1306" y="567"/>
                  </a:lnTo>
                  <a:lnTo>
                    <a:pt x="1306" y="566"/>
                  </a:lnTo>
                  <a:lnTo>
                    <a:pt x="1308" y="563"/>
                  </a:lnTo>
                  <a:lnTo>
                    <a:pt x="1308" y="562"/>
                  </a:lnTo>
                  <a:lnTo>
                    <a:pt x="1308" y="559"/>
                  </a:lnTo>
                  <a:lnTo>
                    <a:pt x="1309" y="548"/>
                  </a:lnTo>
                  <a:lnTo>
                    <a:pt x="1305" y="539"/>
                  </a:lnTo>
                  <a:lnTo>
                    <a:pt x="1304" y="533"/>
                  </a:lnTo>
                  <a:lnTo>
                    <a:pt x="1303" y="528"/>
                  </a:lnTo>
                  <a:lnTo>
                    <a:pt x="1300" y="524"/>
                  </a:lnTo>
                  <a:lnTo>
                    <a:pt x="1298" y="521"/>
                  </a:lnTo>
                  <a:lnTo>
                    <a:pt x="1297" y="517"/>
                  </a:lnTo>
                  <a:lnTo>
                    <a:pt x="1295" y="515"/>
                  </a:lnTo>
                  <a:lnTo>
                    <a:pt x="1292" y="512"/>
                  </a:lnTo>
                  <a:lnTo>
                    <a:pt x="1287" y="511"/>
                  </a:lnTo>
                  <a:lnTo>
                    <a:pt x="1285" y="508"/>
                  </a:lnTo>
                  <a:lnTo>
                    <a:pt x="1283" y="506"/>
                  </a:lnTo>
                  <a:lnTo>
                    <a:pt x="1280" y="502"/>
                  </a:lnTo>
                  <a:lnTo>
                    <a:pt x="1278" y="500"/>
                  </a:lnTo>
                  <a:lnTo>
                    <a:pt x="1277" y="497"/>
                  </a:lnTo>
                  <a:lnTo>
                    <a:pt x="1274" y="493"/>
                  </a:lnTo>
                  <a:lnTo>
                    <a:pt x="1269" y="490"/>
                  </a:lnTo>
                  <a:lnTo>
                    <a:pt x="1265" y="486"/>
                  </a:lnTo>
                  <a:lnTo>
                    <a:pt x="1260" y="482"/>
                  </a:lnTo>
                  <a:lnTo>
                    <a:pt x="1258" y="476"/>
                  </a:lnTo>
                  <a:lnTo>
                    <a:pt x="1257" y="471"/>
                  </a:lnTo>
                  <a:lnTo>
                    <a:pt x="1255" y="466"/>
                  </a:lnTo>
                  <a:lnTo>
                    <a:pt x="1252" y="457"/>
                  </a:lnTo>
                  <a:lnTo>
                    <a:pt x="1245" y="449"/>
                  </a:lnTo>
                  <a:lnTo>
                    <a:pt x="1238" y="440"/>
                  </a:lnTo>
                  <a:lnTo>
                    <a:pt x="1229" y="435"/>
                  </a:lnTo>
                  <a:lnTo>
                    <a:pt x="1216" y="427"/>
                  </a:lnTo>
                  <a:lnTo>
                    <a:pt x="1201" y="421"/>
                  </a:lnTo>
                  <a:lnTo>
                    <a:pt x="1194" y="418"/>
                  </a:lnTo>
                  <a:lnTo>
                    <a:pt x="1188" y="416"/>
                  </a:lnTo>
                  <a:lnTo>
                    <a:pt x="1179" y="414"/>
                  </a:lnTo>
                  <a:lnTo>
                    <a:pt x="1176" y="411"/>
                  </a:lnTo>
                  <a:lnTo>
                    <a:pt x="1171" y="409"/>
                  </a:lnTo>
                  <a:lnTo>
                    <a:pt x="1166" y="406"/>
                  </a:lnTo>
                  <a:lnTo>
                    <a:pt x="1162" y="404"/>
                  </a:lnTo>
                  <a:lnTo>
                    <a:pt x="1158" y="403"/>
                  </a:lnTo>
                  <a:lnTo>
                    <a:pt x="1156" y="403"/>
                  </a:lnTo>
                  <a:lnTo>
                    <a:pt x="1152" y="401"/>
                  </a:lnTo>
                  <a:lnTo>
                    <a:pt x="1148" y="400"/>
                  </a:lnTo>
                  <a:lnTo>
                    <a:pt x="1146" y="399"/>
                  </a:lnTo>
                  <a:lnTo>
                    <a:pt x="1143" y="399"/>
                  </a:lnTo>
                  <a:lnTo>
                    <a:pt x="1142" y="400"/>
                  </a:lnTo>
                  <a:lnTo>
                    <a:pt x="1143" y="401"/>
                  </a:lnTo>
                  <a:lnTo>
                    <a:pt x="1145" y="404"/>
                  </a:lnTo>
                  <a:lnTo>
                    <a:pt x="1146" y="405"/>
                  </a:lnTo>
                  <a:lnTo>
                    <a:pt x="1147" y="408"/>
                  </a:lnTo>
                  <a:lnTo>
                    <a:pt x="1148" y="409"/>
                  </a:lnTo>
                  <a:lnTo>
                    <a:pt x="1148" y="410"/>
                  </a:lnTo>
                  <a:lnTo>
                    <a:pt x="1147" y="411"/>
                  </a:lnTo>
                  <a:lnTo>
                    <a:pt x="1145" y="411"/>
                  </a:lnTo>
                  <a:lnTo>
                    <a:pt x="1142" y="411"/>
                  </a:lnTo>
                  <a:lnTo>
                    <a:pt x="1140" y="410"/>
                  </a:lnTo>
                  <a:lnTo>
                    <a:pt x="1137" y="410"/>
                  </a:lnTo>
                  <a:lnTo>
                    <a:pt x="1135" y="409"/>
                  </a:lnTo>
                  <a:lnTo>
                    <a:pt x="1133" y="409"/>
                  </a:lnTo>
                  <a:lnTo>
                    <a:pt x="1123" y="405"/>
                  </a:lnTo>
                  <a:lnTo>
                    <a:pt x="1116" y="404"/>
                  </a:lnTo>
                  <a:lnTo>
                    <a:pt x="1111" y="406"/>
                  </a:lnTo>
                  <a:lnTo>
                    <a:pt x="1110" y="411"/>
                  </a:lnTo>
                  <a:lnTo>
                    <a:pt x="1106" y="410"/>
                  </a:lnTo>
                  <a:lnTo>
                    <a:pt x="1102" y="409"/>
                  </a:lnTo>
                  <a:lnTo>
                    <a:pt x="1097" y="406"/>
                  </a:lnTo>
                  <a:lnTo>
                    <a:pt x="1093" y="404"/>
                  </a:lnTo>
                  <a:lnTo>
                    <a:pt x="1091" y="404"/>
                  </a:lnTo>
                  <a:lnTo>
                    <a:pt x="1090" y="404"/>
                  </a:lnTo>
                  <a:lnTo>
                    <a:pt x="1088" y="406"/>
                  </a:lnTo>
                  <a:lnTo>
                    <a:pt x="1088" y="408"/>
                  </a:lnTo>
                  <a:lnTo>
                    <a:pt x="1088" y="410"/>
                  </a:lnTo>
                  <a:lnTo>
                    <a:pt x="1088" y="413"/>
                  </a:lnTo>
                  <a:lnTo>
                    <a:pt x="1088" y="415"/>
                  </a:lnTo>
                  <a:lnTo>
                    <a:pt x="1088" y="416"/>
                  </a:lnTo>
                  <a:lnTo>
                    <a:pt x="1081" y="415"/>
                  </a:lnTo>
                  <a:lnTo>
                    <a:pt x="1075" y="413"/>
                  </a:lnTo>
                  <a:lnTo>
                    <a:pt x="1067" y="411"/>
                  </a:lnTo>
                  <a:lnTo>
                    <a:pt x="1064" y="410"/>
                  </a:lnTo>
                  <a:lnTo>
                    <a:pt x="1059" y="409"/>
                  </a:lnTo>
                  <a:lnTo>
                    <a:pt x="1054" y="408"/>
                  </a:lnTo>
                  <a:lnTo>
                    <a:pt x="1050" y="406"/>
                  </a:lnTo>
                  <a:lnTo>
                    <a:pt x="1046" y="405"/>
                  </a:lnTo>
                  <a:lnTo>
                    <a:pt x="1044" y="403"/>
                  </a:lnTo>
                  <a:lnTo>
                    <a:pt x="1042" y="401"/>
                  </a:lnTo>
                  <a:lnTo>
                    <a:pt x="1040" y="399"/>
                  </a:lnTo>
                  <a:lnTo>
                    <a:pt x="1039" y="398"/>
                  </a:lnTo>
                  <a:lnTo>
                    <a:pt x="1036" y="396"/>
                  </a:lnTo>
                  <a:lnTo>
                    <a:pt x="1032" y="394"/>
                  </a:lnTo>
                  <a:lnTo>
                    <a:pt x="1027" y="393"/>
                  </a:lnTo>
                  <a:lnTo>
                    <a:pt x="1022" y="393"/>
                  </a:lnTo>
                  <a:lnTo>
                    <a:pt x="1017" y="390"/>
                  </a:lnTo>
                  <a:lnTo>
                    <a:pt x="1015" y="390"/>
                  </a:lnTo>
                  <a:lnTo>
                    <a:pt x="1014" y="389"/>
                  </a:lnTo>
                  <a:lnTo>
                    <a:pt x="1014" y="388"/>
                  </a:lnTo>
                  <a:lnTo>
                    <a:pt x="1015" y="386"/>
                  </a:lnTo>
                  <a:lnTo>
                    <a:pt x="1016" y="385"/>
                  </a:lnTo>
                  <a:lnTo>
                    <a:pt x="1019" y="384"/>
                  </a:lnTo>
                  <a:lnTo>
                    <a:pt x="1021" y="383"/>
                  </a:lnTo>
                  <a:lnTo>
                    <a:pt x="1024" y="381"/>
                  </a:lnTo>
                  <a:lnTo>
                    <a:pt x="1026" y="381"/>
                  </a:lnTo>
                  <a:lnTo>
                    <a:pt x="1029" y="380"/>
                  </a:lnTo>
                  <a:lnTo>
                    <a:pt x="1034" y="380"/>
                  </a:lnTo>
                  <a:lnTo>
                    <a:pt x="1041" y="380"/>
                  </a:lnTo>
                  <a:lnTo>
                    <a:pt x="1046" y="379"/>
                  </a:lnTo>
                  <a:lnTo>
                    <a:pt x="1050" y="376"/>
                  </a:lnTo>
                  <a:lnTo>
                    <a:pt x="1050" y="373"/>
                  </a:lnTo>
                  <a:lnTo>
                    <a:pt x="1047" y="370"/>
                  </a:lnTo>
                  <a:lnTo>
                    <a:pt x="1045" y="369"/>
                  </a:lnTo>
                  <a:lnTo>
                    <a:pt x="1042" y="368"/>
                  </a:lnTo>
                  <a:lnTo>
                    <a:pt x="1039" y="368"/>
                  </a:lnTo>
                  <a:lnTo>
                    <a:pt x="1035" y="368"/>
                  </a:lnTo>
                  <a:lnTo>
                    <a:pt x="1032" y="369"/>
                  </a:lnTo>
                  <a:lnTo>
                    <a:pt x="1031" y="370"/>
                  </a:lnTo>
                  <a:lnTo>
                    <a:pt x="1026" y="369"/>
                  </a:lnTo>
                  <a:lnTo>
                    <a:pt x="1022" y="368"/>
                  </a:lnTo>
                  <a:lnTo>
                    <a:pt x="1019" y="365"/>
                  </a:lnTo>
                  <a:lnTo>
                    <a:pt x="1016" y="364"/>
                  </a:lnTo>
                  <a:lnTo>
                    <a:pt x="1012" y="362"/>
                  </a:lnTo>
                  <a:lnTo>
                    <a:pt x="1004" y="359"/>
                  </a:lnTo>
                  <a:lnTo>
                    <a:pt x="995" y="358"/>
                  </a:lnTo>
                  <a:lnTo>
                    <a:pt x="986" y="354"/>
                  </a:lnTo>
                  <a:lnTo>
                    <a:pt x="984" y="352"/>
                  </a:lnTo>
                  <a:lnTo>
                    <a:pt x="983" y="349"/>
                  </a:lnTo>
                  <a:lnTo>
                    <a:pt x="983" y="345"/>
                  </a:lnTo>
                  <a:lnTo>
                    <a:pt x="985" y="343"/>
                  </a:lnTo>
                  <a:lnTo>
                    <a:pt x="988" y="339"/>
                  </a:lnTo>
                  <a:lnTo>
                    <a:pt x="990" y="338"/>
                  </a:lnTo>
                  <a:lnTo>
                    <a:pt x="995" y="335"/>
                  </a:lnTo>
                  <a:lnTo>
                    <a:pt x="999" y="334"/>
                  </a:lnTo>
                  <a:lnTo>
                    <a:pt x="1003" y="334"/>
                  </a:lnTo>
                  <a:lnTo>
                    <a:pt x="1006" y="334"/>
                  </a:lnTo>
                  <a:lnTo>
                    <a:pt x="1010" y="333"/>
                  </a:lnTo>
                  <a:lnTo>
                    <a:pt x="1012" y="333"/>
                  </a:lnTo>
                  <a:lnTo>
                    <a:pt x="1014" y="333"/>
                  </a:lnTo>
                  <a:lnTo>
                    <a:pt x="1016" y="334"/>
                  </a:lnTo>
                  <a:lnTo>
                    <a:pt x="1019" y="335"/>
                  </a:lnTo>
                  <a:lnTo>
                    <a:pt x="1021" y="337"/>
                  </a:lnTo>
                  <a:lnTo>
                    <a:pt x="1024" y="338"/>
                  </a:lnTo>
                  <a:lnTo>
                    <a:pt x="1030" y="338"/>
                  </a:lnTo>
                  <a:lnTo>
                    <a:pt x="1035" y="335"/>
                  </a:lnTo>
                  <a:lnTo>
                    <a:pt x="1039" y="332"/>
                  </a:lnTo>
                  <a:lnTo>
                    <a:pt x="1044" y="330"/>
                  </a:lnTo>
                  <a:lnTo>
                    <a:pt x="1049" y="330"/>
                  </a:lnTo>
                  <a:lnTo>
                    <a:pt x="1055" y="332"/>
                  </a:lnTo>
                  <a:lnTo>
                    <a:pt x="1061" y="334"/>
                  </a:lnTo>
                  <a:lnTo>
                    <a:pt x="1067" y="334"/>
                  </a:lnTo>
                  <a:lnTo>
                    <a:pt x="1072" y="334"/>
                  </a:lnTo>
                  <a:lnTo>
                    <a:pt x="1072" y="330"/>
                  </a:lnTo>
                  <a:lnTo>
                    <a:pt x="1074" y="329"/>
                  </a:lnTo>
                  <a:lnTo>
                    <a:pt x="1075" y="328"/>
                  </a:lnTo>
                  <a:lnTo>
                    <a:pt x="1076" y="328"/>
                  </a:lnTo>
                  <a:lnTo>
                    <a:pt x="1079" y="328"/>
                  </a:lnTo>
                  <a:lnTo>
                    <a:pt x="1080" y="328"/>
                  </a:lnTo>
                  <a:lnTo>
                    <a:pt x="1082" y="328"/>
                  </a:lnTo>
                  <a:lnTo>
                    <a:pt x="1085" y="328"/>
                  </a:lnTo>
                  <a:lnTo>
                    <a:pt x="1086" y="327"/>
                  </a:lnTo>
                  <a:lnTo>
                    <a:pt x="1087" y="327"/>
                  </a:lnTo>
                  <a:lnTo>
                    <a:pt x="1087" y="325"/>
                  </a:lnTo>
                  <a:lnTo>
                    <a:pt x="1087" y="323"/>
                  </a:lnTo>
                  <a:lnTo>
                    <a:pt x="1086" y="321"/>
                  </a:lnTo>
                  <a:lnTo>
                    <a:pt x="1082" y="316"/>
                  </a:lnTo>
                  <a:lnTo>
                    <a:pt x="1075" y="312"/>
                  </a:lnTo>
                  <a:lnTo>
                    <a:pt x="1069" y="308"/>
                  </a:lnTo>
                  <a:lnTo>
                    <a:pt x="1062" y="309"/>
                  </a:lnTo>
                  <a:lnTo>
                    <a:pt x="1061" y="312"/>
                  </a:lnTo>
                  <a:lnTo>
                    <a:pt x="1061" y="313"/>
                  </a:lnTo>
                  <a:lnTo>
                    <a:pt x="1060" y="314"/>
                  </a:lnTo>
                  <a:lnTo>
                    <a:pt x="1059" y="317"/>
                  </a:lnTo>
                  <a:lnTo>
                    <a:pt x="1057" y="318"/>
                  </a:lnTo>
                  <a:lnTo>
                    <a:pt x="1055" y="318"/>
                  </a:lnTo>
                  <a:lnTo>
                    <a:pt x="1052" y="318"/>
                  </a:lnTo>
                  <a:lnTo>
                    <a:pt x="1050" y="316"/>
                  </a:lnTo>
                  <a:lnTo>
                    <a:pt x="1046" y="314"/>
                  </a:lnTo>
                  <a:lnTo>
                    <a:pt x="1042" y="314"/>
                  </a:lnTo>
                  <a:lnTo>
                    <a:pt x="1039" y="316"/>
                  </a:lnTo>
                  <a:lnTo>
                    <a:pt x="1036" y="316"/>
                  </a:lnTo>
                  <a:lnTo>
                    <a:pt x="1035" y="318"/>
                  </a:lnTo>
                  <a:lnTo>
                    <a:pt x="1034" y="321"/>
                  </a:lnTo>
                  <a:lnTo>
                    <a:pt x="1031" y="322"/>
                  </a:lnTo>
                  <a:lnTo>
                    <a:pt x="1029" y="323"/>
                  </a:lnTo>
                  <a:lnTo>
                    <a:pt x="1025" y="323"/>
                  </a:lnTo>
                  <a:lnTo>
                    <a:pt x="1021" y="323"/>
                  </a:lnTo>
                  <a:lnTo>
                    <a:pt x="1019" y="322"/>
                  </a:lnTo>
                  <a:lnTo>
                    <a:pt x="1015" y="322"/>
                  </a:lnTo>
                  <a:lnTo>
                    <a:pt x="1012" y="321"/>
                  </a:lnTo>
                  <a:lnTo>
                    <a:pt x="1010" y="319"/>
                  </a:lnTo>
                  <a:lnTo>
                    <a:pt x="1008" y="318"/>
                  </a:lnTo>
                  <a:lnTo>
                    <a:pt x="1005" y="317"/>
                  </a:lnTo>
                  <a:lnTo>
                    <a:pt x="1005" y="316"/>
                  </a:lnTo>
                  <a:lnTo>
                    <a:pt x="1006" y="313"/>
                  </a:lnTo>
                  <a:lnTo>
                    <a:pt x="1008" y="309"/>
                  </a:lnTo>
                  <a:lnTo>
                    <a:pt x="1008" y="307"/>
                  </a:lnTo>
                  <a:lnTo>
                    <a:pt x="1001" y="302"/>
                  </a:lnTo>
                  <a:lnTo>
                    <a:pt x="993" y="299"/>
                  </a:lnTo>
                  <a:lnTo>
                    <a:pt x="983" y="298"/>
                  </a:lnTo>
                  <a:lnTo>
                    <a:pt x="974" y="297"/>
                  </a:lnTo>
                  <a:lnTo>
                    <a:pt x="964" y="292"/>
                  </a:lnTo>
                  <a:lnTo>
                    <a:pt x="958" y="286"/>
                  </a:lnTo>
                  <a:lnTo>
                    <a:pt x="953" y="278"/>
                  </a:lnTo>
                  <a:lnTo>
                    <a:pt x="950" y="276"/>
                  </a:lnTo>
                  <a:lnTo>
                    <a:pt x="949" y="272"/>
                  </a:lnTo>
                  <a:lnTo>
                    <a:pt x="948" y="270"/>
                  </a:lnTo>
                  <a:lnTo>
                    <a:pt x="948" y="266"/>
                  </a:lnTo>
                  <a:lnTo>
                    <a:pt x="948" y="265"/>
                  </a:lnTo>
                  <a:lnTo>
                    <a:pt x="948" y="262"/>
                  </a:lnTo>
                  <a:lnTo>
                    <a:pt x="948" y="260"/>
                  </a:lnTo>
                  <a:lnTo>
                    <a:pt x="948" y="257"/>
                  </a:lnTo>
                  <a:lnTo>
                    <a:pt x="949" y="256"/>
                  </a:lnTo>
                  <a:lnTo>
                    <a:pt x="950" y="256"/>
                  </a:lnTo>
                  <a:lnTo>
                    <a:pt x="961" y="250"/>
                  </a:lnTo>
                  <a:lnTo>
                    <a:pt x="973" y="246"/>
                  </a:lnTo>
                  <a:lnTo>
                    <a:pt x="984" y="242"/>
                  </a:lnTo>
                  <a:lnTo>
                    <a:pt x="989" y="242"/>
                  </a:lnTo>
                  <a:lnTo>
                    <a:pt x="994" y="241"/>
                  </a:lnTo>
                  <a:lnTo>
                    <a:pt x="998" y="238"/>
                  </a:lnTo>
                  <a:lnTo>
                    <a:pt x="1003" y="237"/>
                  </a:lnTo>
                  <a:lnTo>
                    <a:pt x="1005" y="236"/>
                  </a:lnTo>
                  <a:lnTo>
                    <a:pt x="1009" y="235"/>
                  </a:lnTo>
                  <a:lnTo>
                    <a:pt x="1012" y="232"/>
                  </a:lnTo>
                  <a:lnTo>
                    <a:pt x="1015" y="231"/>
                  </a:lnTo>
                  <a:lnTo>
                    <a:pt x="1016" y="230"/>
                  </a:lnTo>
                  <a:lnTo>
                    <a:pt x="1016" y="227"/>
                  </a:lnTo>
                  <a:lnTo>
                    <a:pt x="1017" y="226"/>
                  </a:lnTo>
                  <a:lnTo>
                    <a:pt x="1019" y="225"/>
                  </a:lnTo>
                  <a:lnTo>
                    <a:pt x="1020" y="225"/>
                  </a:lnTo>
                  <a:lnTo>
                    <a:pt x="1024" y="224"/>
                  </a:lnTo>
                  <a:lnTo>
                    <a:pt x="1026" y="225"/>
                  </a:lnTo>
                  <a:lnTo>
                    <a:pt x="1029" y="225"/>
                  </a:lnTo>
                  <a:lnTo>
                    <a:pt x="1032" y="225"/>
                  </a:lnTo>
                  <a:lnTo>
                    <a:pt x="1035" y="225"/>
                  </a:lnTo>
                  <a:lnTo>
                    <a:pt x="1037" y="225"/>
                  </a:lnTo>
                  <a:lnTo>
                    <a:pt x="1039" y="224"/>
                  </a:lnTo>
                  <a:lnTo>
                    <a:pt x="1041" y="224"/>
                  </a:lnTo>
                  <a:lnTo>
                    <a:pt x="1044" y="222"/>
                  </a:lnTo>
                  <a:lnTo>
                    <a:pt x="1046" y="221"/>
                  </a:lnTo>
                  <a:lnTo>
                    <a:pt x="1049" y="221"/>
                  </a:lnTo>
                  <a:lnTo>
                    <a:pt x="1050" y="222"/>
                  </a:lnTo>
                  <a:lnTo>
                    <a:pt x="1050" y="222"/>
                  </a:lnTo>
                  <a:lnTo>
                    <a:pt x="1052" y="224"/>
                  </a:lnTo>
                  <a:lnTo>
                    <a:pt x="1060" y="224"/>
                  </a:lnTo>
                  <a:lnTo>
                    <a:pt x="1066" y="222"/>
                  </a:lnTo>
                  <a:lnTo>
                    <a:pt x="1070" y="219"/>
                  </a:lnTo>
                  <a:lnTo>
                    <a:pt x="1075" y="215"/>
                  </a:lnTo>
                  <a:lnTo>
                    <a:pt x="1080" y="211"/>
                  </a:lnTo>
                  <a:lnTo>
                    <a:pt x="1083" y="210"/>
                  </a:lnTo>
                  <a:lnTo>
                    <a:pt x="1086" y="207"/>
                  </a:lnTo>
                  <a:lnTo>
                    <a:pt x="1088" y="206"/>
                  </a:lnTo>
                  <a:lnTo>
                    <a:pt x="1090" y="204"/>
                  </a:lnTo>
                  <a:lnTo>
                    <a:pt x="1090" y="200"/>
                  </a:lnTo>
                  <a:lnTo>
                    <a:pt x="1088" y="197"/>
                  </a:lnTo>
                  <a:lnTo>
                    <a:pt x="1086" y="195"/>
                  </a:lnTo>
                  <a:lnTo>
                    <a:pt x="1085" y="194"/>
                  </a:lnTo>
                  <a:lnTo>
                    <a:pt x="1082" y="192"/>
                  </a:lnTo>
                  <a:lnTo>
                    <a:pt x="1080" y="190"/>
                  </a:lnTo>
                  <a:lnTo>
                    <a:pt x="1079" y="189"/>
                  </a:lnTo>
                  <a:lnTo>
                    <a:pt x="1077" y="187"/>
                  </a:lnTo>
                  <a:lnTo>
                    <a:pt x="1076" y="186"/>
                  </a:lnTo>
                  <a:lnTo>
                    <a:pt x="1076" y="185"/>
                  </a:lnTo>
                  <a:lnTo>
                    <a:pt x="1077" y="184"/>
                  </a:lnTo>
                  <a:lnTo>
                    <a:pt x="1080" y="182"/>
                  </a:lnTo>
                  <a:lnTo>
                    <a:pt x="1082" y="182"/>
                  </a:lnTo>
                  <a:lnTo>
                    <a:pt x="1085" y="182"/>
                  </a:lnTo>
                  <a:lnTo>
                    <a:pt x="1087" y="182"/>
                  </a:lnTo>
                  <a:lnTo>
                    <a:pt x="1088" y="181"/>
                  </a:lnTo>
                  <a:lnTo>
                    <a:pt x="1088" y="181"/>
                  </a:lnTo>
                  <a:lnTo>
                    <a:pt x="1090" y="180"/>
                  </a:lnTo>
                  <a:lnTo>
                    <a:pt x="1088" y="179"/>
                  </a:lnTo>
                  <a:lnTo>
                    <a:pt x="1086" y="178"/>
                  </a:lnTo>
                  <a:lnTo>
                    <a:pt x="1083" y="178"/>
                  </a:lnTo>
                  <a:lnTo>
                    <a:pt x="1082" y="176"/>
                  </a:lnTo>
                  <a:lnTo>
                    <a:pt x="1081" y="175"/>
                  </a:lnTo>
                  <a:lnTo>
                    <a:pt x="1080" y="175"/>
                  </a:lnTo>
                  <a:lnTo>
                    <a:pt x="1082" y="175"/>
                  </a:lnTo>
                  <a:lnTo>
                    <a:pt x="1083" y="174"/>
                  </a:lnTo>
                  <a:lnTo>
                    <a:pt x="1085" y="173"/>
                  </a:lnTo>
                  <a:lnTo>
                    <a:pt x="1085" y="173"/>
                  </a:lnTo>
                  <a:lnTo>
                    <a:pt x="1083" y="173"/>
                  </a:lnTo>
                  <a:lnTo>
                    <a:pt x="1080" y="170"/>
                  </a:lnTo>
                  <a:lnTo>
                    <a:pt x="1077" y="170"/>
                  </a:lnTo>
                  <a:lnTo>
                    <a:pt x="1075" y="170"/>
                  </a:lnTo>
                  <a:lnTo>
                    <a:pt x="1070" y="170"/>
                  </a:lnTo>
                  <a:lnTo>
                    <a:pt x="1070" y="170"/>
                  </a:lnTo>
                  <a:lnTo>
                    <a:pt x="1069" y="170"/>
                  </a:lnTo>
                  <a:lnTo>
                    <a:pt x="1069" y="171"/>
                  </a:lnTo>
                  <a:lnTo>
                    <a:pt x="1069" y="171"/>
                  </a:lnTo>
                  <a:lnTo>
                    <a:pt x="1067" y="173"/>
                  </a:lnTo>
                  <a:lnTo>
                    <a:pt x="1062" y="171"/>
                  </a:lnTo>
                  <a:lnTo>
                    <a:pt x="1057" y="169"/>
                  </a:lnTo>
                  <a:lnTo>
                    <a:pt x="1052" y="166"/>
                  </a:lnTo>
                  <a:lnTo>
                    <a:pt x="1049" y="166"/>
                  </a:lnTo>
                  <a:lnTo>
                    <a:pt x="1046" y="165"/>
                  </a:lnTo>
                  <a:lnTo>
                    <a:pt x="1044" y="165"/>
                  </a:lnTo>
                  <a:lnTo>
                    <a:pt x="1040" y="165"/>
                  </a:lnTo>
                  <a:lnTo>
                    <a:pt x="1037" y="165"/>
                  </a:lnTo>
                  <a:lnTo>
                    <a:pt x="1036" y="164"/>
                  </a:lnTo>
                  <a:lnTo>
                    <a:pt x="1035" y="161"/>
                  </a:lnTo>
                  <a:lnTo>
                    <a:pt x="1034" y="158"/>
                  </a:lnTo>
                  <a:lnTo>
                    <a:pt x="1034" y="156"/>
                  </a:lnTo>
                  <a:lnTo>
                    <a:pt x="1034" y="154"/>
                  </a:lnTo>
                  <a:lnTo>
                    <a:pt x="1034" y="153"/>
                  </a:lnTo>
                  <a:lnTo>
                    <a:pt x="1034" y="150"/>
                  </a:lnTo>
                  <a:lnTo>
                    <a:pt x="1035" y="148"/>
                  </a:lnTo>
                  <a:lnTo>
                    <a:pt x="1036" y="145"/>
                  </a:lnTo>
                  <a:lnTo>
                    <a:pt x="1039" y="144"/>
                  </a:lnTo>
                  <a:lnTo>
                    <a:pt x="1040" y="141"/>
                  </a:lnTo>
                  <a:lnTo>
                    <a:pt x="1041" y="140"/>
                  </a:lnTo>
                  <a:lnTo>
                    <a:pt x="1044" y="139"/>
                  </a:lnTo>
                  <a:lnTo>
                    <a:pt x="1046" y="138"/>
                  </a:lnTo>
                  <a:lnTo>
                    <a:pt x="1046" y="135"/>
                  </a:lnTo>
                  <a:lnTo>
                    <a:pt x="1046" y="135"/>
                  </a:lnTo>
                  <a:lnTo>
                    <a:pt x="1046" y="134"/>
                  </a:lnTo>
                  <a:lnTo>
                    <a:pt x="1046" y="131"/>
                  </a:lnTo>
                  <a:lnTo>
                    <a:pt x="1046" y="130"/>
                  </a:lnTo>
                  <a:lnTo>
                    <a:pt x="1046" y="128"/>
                  </a:lnTo>
                  <a:lnTo>
                    <a:pt x="1046" y="128"/>
                  </a:lnTo>
                  <a:lnTo>
                    <a:pt x="1046" y="128"/>
                  </a:lnTo>
                  <a:lnTo>
                    <a:pt x="1050" y="128"/>
                  </a:lnTo>
                  <a:lnTo>
                    <a:pt x="1052" y="129"/>
                  </a:lnTo>
                  <a:lnTo>
                    <a:pt x="1055" y="130"/>
                  </a:lnTo>
                  <a:lnTo>
                    <a:pt x="1057" y="130"/>
                  </a:lnTo>
                  <a:lnTo>
                    <a:pt x="1061" y="129"/>
                  </a:lnTo>
                  <a:lnTo>
                    <a:pt x="1064" y="128"/>
                  </a:lnTo>
                  <a:lnTo>
                    <a:pt x="1065" y="125"/>
                  </a:lnTo>
                  <a:lnTo>
                    <a:pt x="1066" y="123"/>
                  </a:lnTo>
                  <a:lnTo>
                    <a:pt x="1067" y="120"/>
                  </a:lnTo>
                  <a:lnTo>
                    <a:pt x="1069" y="118"/>
                  </a:lnTo>
                  <a:lnTo>
                    <a:pt x="1070" y="115"/>
                  </a:lnTo>
                  <a:lnTo>
                    <a:pt x="1072" y="112"/>
                  </a:lnTo>
                  <a:lnTo>
                    <a:pt x="1075" y="110"/>
                  </a:lnTo>
                  <a:lnTo>
                    <a:pt x="1077" y="109"/>
                  </a:lnTo>
                  <a:lnTo>
                    <a:pt x="1080" y="107"/>
                  </a:lnTo>
                  <a:lnTo>
                    <a:pt x="1083" y="104"/>
                  </a:lnTo>
                  <a:lnTo>
                    <a:pt x="1086" y="103"/>
                  </a:lnTo>
                  <a:lnTo>
                    <a:pt x="1088" y="102"/>
                  </a:lnTo>
                  <a:lnTo>
                    <a:pt x="1097" y="102"/>
                  </a:lnTo>
                  <a:lnTo>
                    <a:pt x="1105" y="105"/>
                  </a:lnTo>
                  <a:lnTo>
                    <a:pt x="1112" y="108"/>
                  </a:lnTo>
                  <a:lnTo>
                    <a:pt x="1120" y="109"/>
                  </a:lnTo>
                  <a:lnTo>
                    <a:pt x="1123" y="110"/>
                  </a:lnTo>
                  <a:lnTo>
                    <a:pt x="1126" y="109"/>
                  </a:lnTo>
                  <a:lnTo>
                    <a:pt x="1127" y="108"/>
                  </a:lnTo>
                  <a:lnTo>
                    <a:pt x="1127" y="107"/>
                  </a:lnTo>
                  <a:lnTo>
                    <a:pt x="1127" y="105"/>
                  </a:lnTo>
                  <a:lnTo>
                    <a:pt x="1127" y="103"/>
                  </a:lnTo>
                  <a:lnTo>
                    <a:pt x="1127" y="100"/>
                  </a:lnTo>
                  <a:lnTo>
                    <a:pt x="1127" y="98"/>
                  </a:lnTo>
                  <a:lnTo>
                    <a:pt x="1127" y="95"/>
                  </a:lnTo>
                  <a:lnTo>
                    <a:pt x="1128" y="94"/>
                  </a:lnTo>
                  <a:lnTo>
                    <a:pt x="1130" y="92"/>
                  </a:lnTo>
                  <a:lnTo>
                    <a:pt x="1130" y="89"/>
                  </a:lnTo>
                  <a:lnTo>
                    <a:pt x="1131" y="87"/>
                  </a:lnTo>
                  <a:lnTo>
                    <a:pt x="1130" y="84"/>
                  </a:lnTo>
                  <a:lnTo>
                    <a:pt x="1128" y="80"/>
                  </a:lnTo>
                  <a:lnTo>
                    <a:pt x="1125" y="78"/>
                  </a:lnTo>
                  <a:lnTo>
                    <a:pt x="1122" y="76"/>
                  </a:lnTo>
                  <a:lnTo>
                    <a:pt x="1120" y="73"/>
                  </a:lnTo>
                  <a:lnTo>
                    <a:pt x="1117" y="71"/>
                  </a:lnTo>
                  <a:lnTo>
                    <a:pt x="1115" y="68"/>
                  </a:lnTo>
                  <a:lnTo>
                    <a:pt x="1113" y="66"/>
                  </a:lnTo>
                  <a:lnTo>
                    <a:pt x="1113" y="63"/>
                  </a:lnTo>
                  <a:lnTo>
                    <a:pt x="1115" y="61"/>
                  </a:lnTo>
                  <a:lnTo>
                    <a:pt x="1125" y="57"/>
                  </a:lnTo>
                  <a:lnTo>
                    <a:pt x="1136" y="58"/>
                  </a:lnTo>
                  <a:lnTo>
                    <a:pt x="1141" y="62"/>
                  </a:lnTo>
                  <a:lnTo>
                    <a:pt x="1146" y="67"/>
                  </a:lnTo>
                  <a:lnTo>
                    <a:pt x="1151" y="71"/>
                  </a:lnTo>
                  <a:lnTo>
                    <a:pt x="1159" y="73"/>
                  </a:lnTo>
                  <a:lnTo>
                    <a:pt x="1163" y="76"/>
                  </a:lnTo>
                  <a:lnTo>
                    <a:pt x="1167" y="78"/>
                  </a:lnTo>
                  <a:lnTo>
                    <a:pt x="1172" y="80"/>
                  </a:lnTo>
                  <a:lnTo>
                    <a:pt x="1176" y="83"/>
                  </a:lnTo>
                  <a:lnTo>
                    <a:pt x="1178" y="87"/>
                  </a:lnTo>
                  <a:lnTo>
                    <a:pt x="1182" y="89"/>
                  </a:lnTo>
                  <a:lnTo>
                    <a:pt x="1186" y="92"/>
                  </a:lnTo>
                  <a:lnTo>
                    <a:pt x="1187" y="93"/>
                  </a:lnTo>
                  <a:lnTo>
                    <a:pt x="1189" y="93"/>
                  </a:lnTo>
                  <a:lnTo>
                    <a:pt x="1192" y="94"/>
                  </a:lnTo>
                  <a:lnTo>
                    <a:pt x="1193" y="94"/>
                  </a:lnTo>
                  <a:lnTo>
                    <a:pt x="1193" y="94"/>
                  </a:lnTo>
                  <a:lnTo>
                    <a:pt x="1193" y="93"/>
                  </a:lnTo>
                  <a:lnTo>
                    <a:pt x="1193" y="92"/>
                  </a:lnTo>
                  <a:lnTo>
                    <a:pt x="1191" y="88"/>
                  </a:lnTo>
                  <a:lnTo>
                    <a:pt x="1187" y="85"/>
                  </a:lnTo>
                  <a:lnTo>
                    <a:pt x="1184" y="83"/>
                  </a:lnTo>
                  <a:lnTo>
                    <a:pt x="1179" y="80"/>
                  </a:lnTo>
                  <a:lnTo>
                    <a:pt x="1164" y="72"/>
                  </a:lnTo>
                  <a:lnTo>
                    <a:pt x="1151" y="63"/>
                  </a:lnTo>
                  <a:lnTo>
                    <a:pt x="1150" y="62"/>
                  </a:lnTo>
                  <a:lnTo>
                    <a:pt x="1147" y="59"/>
                  </a:lnTo>
                  <a:lnTo>
                    <a:pt x="1146" y="58"/>
                  </a:lnTo>
                  <a:lnTo>
                    <a:pt x="1143" y="56"/>
                  </a:lnTo>
                  <a:lnTo>
                    <a:pt x="1143" y="54"/>
                  </a:lnTo>
                  <a:lnTo>
                    <a:pt x="1143" y="52"/>
                  </a:lnTo>
                  <a:lnTo>
                    <a:pt x="1159" y="52"/>
                  </a:lnTo>
                  <a:lnTo>
                    <a:pt x="1163" y="52"/>
                  </a:lnTo>
                  <a:lnTo>
                    <a:pt x="1168" y="52"/>
                  </a:lnTo>
                  <a:lnTo>
                    <a:pt x="1173" y="52"/>
                  </a:lnTo>
                  <a:lnTo>
                    <a:pt x="1177" y="49"/>
                  </a:lnTo>
                  <a:lnTo>
                    <a:pt x="1179" y="49"/>
                  </a:lnTo>
                  <a:lnTo>
                    <a:pt x="1182" y="48"/>
                  </a:lnTo>
                  <a:lnTo>
                    <a:pt x="1184" y="48"/>
                  </a:lnTo>
                  <a:lnTo>
                    <a:pt x="1188" y="47"/>
                  </a:lnTo>
                  <a:lnTo>
                    <a:pt x="1193" y="47"/>
                  </a:lnTo>
                  <a:lnTo>
                    <a:pt x="1197" y="47"/>
                  </a:lnTo>
                  <a:lnTo>
                    <a:pt x="1199" y="46"/>
                  </a:lnTo>
                  <a:lnTo>
                    <a:pt x="1201" y="44"/>
                  </a:lnTo>
                  <a:lnTo>
                    <a:pt x="1203" y="44"/>
                  </a:lnTo>
                  <a:lnTo>
                    <a:pt x="1206" y="43"/>
                  </a:lnTo>
                  <a:lnTo>
                    <a:pt x="1208" y="42"/>
                  </a:lnTo>
                  <a:lnTo>
                    <a:pt x="1212" y="42"/>
                  </a:lnTo>
                  <a:lnTo>
                    <a:pt x="1216" y="42"/>
                  </a:lnTo>
                  <a:lnTo>
                    <a:pt x="1218" y="43"/>
                  </a:lnTo>
                  <a:lnTo>
                    <a:pt x="1221" y="44"/>
                  </a:lnTo>
                  <a:lnTo>
                    <a:pt x="1223" y="46"/>
                  </a:lnTo>
                  <a:lnTo>
                    <a:pt x="1224" y="47"/>
                  </a:lnTo>
                  <a:lnTo>
                    <a:pt x="1226" y="48"/>
                  </a:lnTo>
                  <a:lnTo>
                    <a:pt x="1227" y="51"/>
                  </a:lnTo>
                  <a:lnTo>
                    <a:pt x="1229" y="52"/>
                  </a:lnTo>
                  <a:lnTo>
                    <a:pt x="1232" y="53"/>
                  </a:lnTo>
                  <a:lnTo>
                    <a:pt x="1233" y="54"/>
                  </a:lnTo>
                  <a:lnTo>
                    <a:pt x="1235" y="56"/>
                  </a:lnTo>
                  <a:lnTo>
                    <a:pt x="1237" y="57"/>
                  </a:lnTo>
                  <a:lnTo>
                    <a:pt x="1238" y="58"/>
                  </a:lnTo>
                  <a:lnTo>
                    <a:pt x="1238" y="66"/>
                  </a:lnTo>
                  <a:lnTo>
                    <a:pt x="1239" y="76"/>
                  </a:lnTo>
                  <a:lnTo>
                    <a:pt x="1240" y="87"/>
                  </a:lnTo>
                  <a:lnTo>
                    <a:pt x="1240" y="87"/>
                  </a:lnTo>
                  <a:lnTo>
                    <a:pt x="1240" y="88"/>
                  </a:lnTo>
                  <a:lnTo>
                    <a:pt x="1240" y="90"/>
                  </a:lnTo>
                  <a:lnTo>
                    <a:pt x="1240" y="92"/>
                  </a:lnTo>
                  <a:lnTo>
                    <a:pt x="1242" y="93"/>
                  </a:lnTo>
                  <a:lnTo>
                    <a:pt x="1243" y="94"/>
                  </a:lnTo>
                  <a:lnTo>
                    <a:pt x="1244" y="93"/>
                  </a:lnTo>
                  <a:lnTo>
                    <a:pt x="1245" y="92"/>
                  </a:lnTo>
                  <a:lnTo>
                    <a:pt x="1247" y="90"/>
                  </a:lnTo>
                  <a:lnTo>
                    <a:pt x="1248" y="89"/>
                  </a:lnTo>
                  <a:lnTo>
                    <a:pt x="1248" y="89"/>
                  </a:lnTo>
                  <a:lnTo>
                    <a:pt x="1248" y="84"/>
                  </a:lnTo>
                  <a:lnTo>
                    <a:pt x="1247" y="78"/>
                  </a:lnTo>
                  <a:lnTo>
                    <a:pt x="1245" y="73"/>
                  </a:lnTo>
                  <a:lnTo>
                    <a:pt x="1245" y="68"/>
                  </a:lnTo>
                  <a:lnTo>
                    <a:pt x="1247" y="67"/>
                  </a:lnTo>
                  <a:lnTo>
                    <a:pt x="1248" y="66"/>
                  </a:lnTo>
                  <a:lnTo>
                    <a:pt x="1248" y="66"/>
                  </a:lnTo>
                  <a:lnTo>
                    <a:pt x="1248" y="64"/>
                  </a:lnTo>
                  <a:lnTo>
                    <a:pt x="1247" y="62"/>
                  </a:lnTo>
                  <a:lnTo>
                    <a:pt x="1245" y="61"/>
                  </a:lnTo>
                  <a:lnTo>
                    <a:pt x="1243" y="58"/>
                  </a:lnTo>
                  <a:lnTo>
                    <a:pt x="1240" y="56"/>
                  </a:lnTo>
                  <a:lnTo>
                    <a:pt x="1240" y="52"/>
                  </a:lnTo>
                  <a:lnTo>
                    <a:pt x="1239" y="51"/>
                  </a:lnTo>
                  <a:lnTo>
                    <a:pt x="1240" y="49"/>
                  </a:lnTo>
                  <a:lnTo>
                    <a:pt x="1240" y="49"/>
                  </a:lnTo>
                  <a:lnTo>
                    <a:pt x="1243" y="49"/>
                  </a:lnTo>
                  <a:lnTo>
                    <a:pt x="1244" y="51"/>
                  </a:lnTo>
                  <a:lnTo>
                    <a:pt x="1245" y="52"/>
                  </a:lnTo>
                  <a:lnTo>
                    <a:pt x="1248" y="54"/>
                  </a:lnTo>
                  <a:lnTo>
                    <a:pt x="1249" y="56"/>
                  </a:lnTo>
                  <a:lnTo>
                    <a:pt x="1250" y="58"/>
                  </a:lnTo>
                  <a:lnTo>
                    <a:pt x="1253" y="61"/>
                  </a:lnTo>
                  <a:lnTo>
                    <a:pt x="1257" y="63"/>
                  </a:lnTo>
                  <a:lnTo>
                    <a:pt x="1260" y="66"/>
                  </a:lnTo>
                  <a:lnTo>
                    <a:pt x="1264" y="67"/>
                  </a:lnTo>
                  <a:lnTo>
                    <a:pt x="1265" y="69"/>
                  </a:lnTo>
                  <a:lnTo>
                    <a:pt x="1267" y="71"/>
                  </a:lnTo>
                  <a:lnTo>
                    <a:pt x="1267" y="71"/>
                  </a:lnTo>
                  <a:lnTo>
                    <a:pt x="1267" y="74"/>
                  </a:lnTo>
                  <a:lnTo>
                    <a:pt x="1268" y="78"/>
                  </a:lnTo>
                  <a:lnTo>
                    <a:pt x="1270" y="82"/>
                  </a:lnTo>
                  <a:lnTo>
                    <a:pt x="1274" y="84"/>
                  </a:lnTo>
                  <a:lnTo>
                    <a:pt x="1277" y="85"/>
                  </a:lnTo>
                  <a:lnTo>
                    <a:pt x="1279" y="87"/>
                  </a:lnTo>
                  <a:lnTo>
                    <a:pt x="1282" y="88"/>
                  </a:lnTo>
                  <a:lnTo>
                    <a:pt x="1284" y="89"/>
                  </a:lnTo>
                  <a:lnTo>
                    <a:pt x="1287" y="89"/>
                  </a:lnTo>
                  <a:lnTo>
                    <a:pt x="1287" y="88"/>
                  </a:lnTo>
                  <a:lnTo>
                    <a:pt x="1287" y="87"/>
                  </a:lnTo>
                  <a:lnTo>
                    <a:pt x="1285" y="87"/>
                  </a:lnTo>
                  <a:lnTo>
                    <a:pt x="1285" y="85"/>
                  </a:lnTo>
                  <a:lnTo>
                    <a:pt x="1284" y="84"/>
                  </a:lnTo>
                  <a:lnTo>
                    <a:pt x="1282" y="82"/>
                  </a:lnTo>
                  <a:lnTo>
                    <a:pt x="1280" y="80"/>
                  </a:lnTo>
                  <a:lnTo>
                    <a:pt x="1280" y="80"/>
                  </a:lnTo>
                  <a:lnTo>
                    <a:pt x="1282" y="79"/>
                  </a:lnTo>
                  <a:lnTo>
                    <a:pt x="1284" y="79"/>
                  </a:lnTo>
                  <a:lnTo>
                    <a:pt x="1287" y="79"/>
                  </a:lnTo>
                  <a:lnTo>
                    <a:pt x="1289" y="79"/>
                  </a:lnTo>
                  <a:lnTo>
                    <a:pt x="1292" y="80"/>
                  </a:lnTo>
                  <a:lnTo>
                    <a:pt x="1295" y="80"/>
                  </a:lnTo>
                  <a:lnTo>
                    <a:pt x="1298" y="82"/>
                  </a:lnTo>
                  <a:lnTo>
                    <a:pt x="1300" y="83"/>
                  </a:lnTo>
                  <a:lnTo>
                    <a:pt x="1301" y="83"/>
                  </a:lnTo>
                  <a:lnTo>
                    <a:pt x="1303" y="83"/>
                  </a:lnTo>
                  <a:lnTo>
                    <a:pt x="1304" y="82"/>
                  </a:lnTo>
                  <a:lnTo>
                    <a:pt x="1303" y="80"/>
                  </a:lnTo>
                  <a:lnTo>
                    <a:pt x="1303" y="79"/>
                  </a:lnTo>
                  <a:lnTo>
                    <a:pt x="1300" y="77"/>
                  </a:lnTo>
                  <a:lnTo>
                    <a:pt x="1299" y="77"/>
                  </a:lnTo>
                  <a:lnTo>
                    <a:pt x="1297" y="76"/>
                  </a:lnTo>
                  <a:lnTo>
                    <a:pt x="1294" y="74"/>
                  </a:lnTo>
                  <a:lnTo>
                    <a:pt x="1293" y="73"/>
                  </a:lnTo>
                  <a:lnTo>
                    <a:pt x="1283" y="67"/>
                  </a:lnTo>
                  <a:lnTo>
                    <a:pt x="1277" y="59"/>
                  </a:lnTo>
                  <a:lnTo>
                    <a:pt x="1272" y="52"/>
                  </a:lnTo>
                  <a:lnTo>
                    <a:pt x="1270" y="51"/>
                  </a:lnTo>
                  <a:lnTo>
                    <a:pt x="1269" y="49"/>
                  </a:lnTo>
                  <a:lnTo>
                    <a:pt x="1267" y="47"/>
                  </a:lnTo>
                  <a:lnTo>
                    <a:pt x="1265" y="46"/>
                  </a:lnTo>
                  <a:lnTo>
                    <a:pt x="1264" y="44"/>
                  </a:lnTo>
                  <a:lnTo>
                    <a:pt x="1263" y="42"/>
                  </a:lnTo>
                  <a:lnTo>
                    <a:pt x="1263" y="41"/>
                  </a:lnTo>
                  <a:lnTo>
                    <a:pt x="1264" y="41"/>
                  </a:lnTo>
                  <a:lnTo>
                    <a:pt x="1265" y="39"/>
                  </a:lnTo>
                  <a:lnTo>
                    <a:pt x="1269" y="39"/>
                  </a:lnTo>
                  <a:lnTo>
                    <a:pt x="1277" y="41"/>
                  </a:lnTo>
                  <a:lnTo>
                    <a:pt x="1285" y="42"/>
                  </a:lnTo>
                  <a:lnTo>
                    <a:pt x="1293" y="44"/>
                  </a:lnTo>
                  <a:lnTo>
                    <a:pt x="1295" y="47"/>
                  </a:lnTo>
                  <a:lnTo>
                    <a:pt x="1299" y="49"/>
                  </a:lnTo>
                  <a:lnTo>
                    <a:pt x="1301" y="53"/>
                  </a:lnTo>
                  <a:lnTo>
                    <a:pt x="1305" y="56"/>
                  </a:lnTo>
                  <a:lnTo>
                    <a:pt x="1321" y="63"/>
                  </a:lnTo>
                  <a:lnTo>
                    <a:pt x="1336" y="72"/>
                  </a:lnTo>
                  <a:lnTo>
                    <a:pt x="1353" y="80"/>
                  </a:lnTo>
                  <a:lnTo>
                    <a:pt x="1355" y="84"/>
                  </a:lnTo>
                  <a:lnTo>
                    <a:pt x="1356" y="87"/>
                  </a:lnTo>
                  <a:lnTo>
                    <a:pt x="1359" y="89"/>
                  </a:lnTo>
                  <a:lnTo>
                    <a:pt x="1360" y="92"/>
                  </a:lnTo>
                  <a:lnTo>
                    <a:pt x="1363" y="94"/>
                  </a:lnTo>
                  <a:lnTo>
                    <a:pt x="1366" y="97"/>
                  </a:lnTo>
                  <a:lnTo>
                    <a:pt x="1371" y="99"/>
                  </a:lnTo>
                  <a:lnTo>
                    <a:pt x="1376" y="102"/>
                  </a:lnTo>
                  <a:lnTo>
                    <a:pt x="1377" y="103"/>
                  </a:lnTo>
                  <a:lnTo>
                    <a:pt x="1379" y="103"/>
                  </a:lnTo>
                  <a:lnTo>
                    <a:pt x="1379" y="103"/>
                  </a:lnTo>
                  <a:lnTo>
                    <a:pt x="1379" y="102"/>
                  </a:lnTo>
                  <a:lnTo>
                    <a:pt x="1379" y="100"/>
                  </a:lnTo>
                  <a:lnTo>
                    <a:pt x="1379" y="99"/>
                  </a:lnTo>
                  <a:lnTo>
                    <a:pt x="1376" y="97"/>
                  </a:lnTo>
                  <a:lnTo>
                    <a:pt x="1374" y="95"/>
                  </a:lnTo>
                  <a:lnTo>
                    <a:pt x="1370" y="94"/>
                  </a:lnTo>
                  <a:lnTo>
                    <a:pt x="1369" y="90"/>
                  </a:lnTo>
                  <a:lnTo>
                    <a:pt x="1368" y="88"/>
                  </a:lnTo>
                  <a:lnTo>
                    <a:pt x="1366" y="85"/>
                  </a:lnTo>
                  <a:lnTo>
                    <a:pt x="1366" y="83"/>
                  </a:lnTo>
                  <a:lnTo>
                    <a:pt x="1365" y="80"/>
                  </a:lnTo>
                  <a:lnTo>
                    <a:pt x="1365" y="78"/>
                  </a:lnTo>
                  <a:lnTo>
                    <a:pt x="1365" y="77"/>
                  </a:lnTo>
                  <a:lnTo>
                    <a:pt x="1365" y="76"/>
                  </a:lnTo>
                  <a:lnTo>
                    <a:pt x="1364" y="73"/>
                  </a:lnTo>
                  <a:lnTo>
                    <a:pt x="1363" y="71"/>
                  </a:lnTo>
                  <a:lnTo>
                    <a:pt x="1361" y="69"/>
                  </a:lnTo>
                  <a:lnTo>
                    <a:pt x="1361" y="68"/>
                  </a:lnTo>
                  <a:lnTo>
                    <a:pt x="1363" y="68"/>
                  </a:lnTo>
                  <a:lnTo>
                    <a:pt x="1364" y="68"/>
                  </a:lnTo>
                  <a:lnTo>
                    <a:pt x="1365" y="68"/>
                  </a:lnTo>
                  <a:lnTo>
                    <a:pt x="1369" y="69"/>
                  </a:lnTo>
                  <a:lnTo>
                    <a:pt x="1371" y="71"/>
                  </a:lnTo>
                  <a:lnTo>
                    <a:pt x="1373" y="69"/>
                  </a:lnTo>
                  <a:lnTo>
                    <a:pt x="1374" y="68"/>
                  </a:lnTo>
                  <a:lnTo>
                    <a:pt x="1373" y="64"/>
                  </a:lnTo>
                  <a:lnTo>
                    <a:pt x="1370" y="61"/>
                  </a:lnTo>
                  <a:lnTo>
                    <a:pt x="1368" y="58"/>
                  </a:lnTo>
                  <a:lnTo>
                    <a:pt x="1363" y="56"/>
                  </a:lnTo>
                  <a:lnTo>
                    <a:pt x="1359" y="52"/>
                  </a:lnTo>
                  <a:lnTo>
                    <a:pt x="1355" y="49"/>
                  </a:lnTo>
                  <a:lnTo>
                    <a:pt x="1354" y="47"/>
                  </a:lnTo>
                  <a:lnTo>
                    <a:pt x="1351" y="44"/>
                  </a:lnTo>
                  <a:lnTo>
                    <a:pt x="1349" y="42"/>
                  </a:lnTo>
                  <a:lnTo>
                    <a:pt x="1346" y="39"/>
                  </a:lnTo>
                  <a:lnTo>
                    <a:pt x="1344" y="37"/>
                  </a:lnTo>
                  <a:lnTo>
                    <a:pt x="1343" y="36"/>
                  </a:lnTo>
                  <a:lnTo>
                    <a:pt x="1341" y="34"/>
                  </a:lnTo>
                  <a:lnTo>
                    <a:pt x="1350" y="36"/>
                  </a:lnTo>
                  <a:lnTo>
                    <a:pt x="1360" y="38"/>
                  </a:lnTo>
                  <a:lnTo>
                    <a:pt x="1368" y="39"/>
                  </a:lnTo>
                  <a:lnTo>
                    <a:pt x="1376" y="39"/>
                  </a:lnTo>
                  <a:lnTo>
                    <a:pt x="1385" y="43"/>
                  </a:lnTo>
                  <a:lnTo>
                    <a:pt x="1391" y="47"/>
                  </a:lnTo>
                  <a:lnTo>
                    <a:pt x="1402" y="52"/>
                  </a:lnTo>
                  <a:lnTo>
                    <a:pt x="1412" y="58"/>
                  </a:lnTo>
                  <a:lnTo>
                    <a:pt x="1416" y="59"/>
                  </a:lnTo>
                  <a:lnTo>
                    <a:pt x="1419" y="62"/>
                  </a:lnTo>
                  <a:lnTo>
                    <a:pt x="1422" y="66"/>
                  </a:lnTo>
                  <a:lnTo>
                    <a:pt x="1425" y="67"/>
                  </a:lnTo>
                  <a:lnTo>
                    <a:pt x="1429" y="68"/>
                  </a:lnTo>
                  <a:lnTo>
                    <a:pt x="1429" y="66"/>
                  </a:lnTo>
                  <a:lnTo>
                    <a:pt x="1427" y="62"/>
                  </a:lnTo>
                  <a:lnTo>
                    <a:pt x="1427" y="61"/>
                  </a:lnTo>
                  <a:lnTo>
                    <a:pt x="1426" y="58"/>
                  </a:lnTo>
                  <a:lnTo>
                    <a:pt x="1425" y="56"/>
                  </a:lnTo>
                  <a:lnTo>
                    <a:pt x="1421" y="53"/>
                  </a:lnTo>
                  <a:lnTo>
                    <a:pt x="1417" y="49"/>
                  </a:lnTo>
                  <a:lnTo>
                    <a:pt x="1406" y="46"/>
                  </a:lnTo>
                  <a:lnTo>
                    <a:pt x="1396" y="42"/>
                  </a:lnTo>
                  <a:lnTo>
                    <a:pt x="1386" y="38"/>
                  </a:lnTo>
                  <a:lnTo>
                    <a:pt x="1376" y="34"/>
                  </a:lnTo>
                  <a:lnTo>
                    <a:pt x="1363" y="33"/>
                  </a:lnTo>
                  <a:lnTo>
                    <a:pt x="1350" y="32"/>
                  </a:lnTo>
                  <a:lnTo>
                    <a:pt x="1346" y="30"/>
                  </a:lnTo>
                  <a:lnTo>
                    <a:pt x="1343" y="28"/>
                  </a:lnTo>
                  <a:lnTo>
                    <a:pt x="1340" y="27"/>
                  </a:lnTo>
                  <a:lnTo>
                    <a:pt x="1336" y="27"/>
                  </a:lnTo>
                  <a:lnTo>
                    <a:pt x="1335" y="27"/>
                  </a:lnTo>
                  <a:lnTo>
                    <a:pt x="1333" y="27"/>
                  </a:lnTo>
                  <a:lnTo>
                    <a:pt x="1330" y="27"/>
                  </a:lnTo>
                  <a:lnTo>
                    <a:pt x="1328" y="27"/>
                  </a:lnTo>
                  <a:lnTo>
                    <a:pt x="1325" y="26"/>
                  </a:lnTo>
                  <a:lnTo>
                    <a:pt x="1324" y="23"/>
                  </a:lnTo>
                  <a:lnTo>
                    <a:pt x="1323" y="23"/>
                  </a:lnTo>
                  <a:lnTo>
                    <a:pt x="1323" y="22"/>
                  </a:lnTo>
                  <a:lnTo>
                    <a:pt x="1324" y="21"/>
                  </a:lnTo>
                  <a:lnTo>
                    <a:pt x="1325" y="21"/>
                  </a:lnTo>
                  <a:lnTo>
                    <a:pt x="1325" y="20"/>
                  </a:lnTo>
                  <a:lnTo>
                    <a:pt x="1326" y="18"/>
                  </a:lnTo>
                  <a:lnTo>
                    <a:pt x="1325" y="17"/>
                  </a:lnTo>
                  <a:lnTo>
                    <a:pt x="1324" y="16"/>
                  </a:lnTo>
                  <a:lnTo>
                    <a:pt x="1321" y="13"/>
                  </a:lnTo>
                  <a:lnTo>
                    <a:pt x="1319" y="12"/>
                  </a:lnTo>
                  <a:lnTo>
                    <a:pt x="1319" y="11"/>
                  </a:lnTo>
                  <a:lnTo>
                    <a:pt x="1318" y="10"/>
                  </a:lnTo>
                  <a:lnTo>
                    <a:pt x="1319" y="8"/>
                  </a:lnTo>
                  <a:lnTo>
                    <a:pt x="1320" y="8"/>
                  </a:lnTo>
                  <a:lnTo>
                    <a:pt x="1323" y="10"/>
                  </a:lnTo>
                  <a:lnTo>
                    <a:pt x="1326" y="11"/>
                  </a:lnTo>
                  <a:lnTo>
                    <a:pt x="1328" y="11"/>
                  </a:lnTo>
                  <a:lnTo>
                    <a:pt x="1329" y="13"/>
                  </a:lnTo>
                  <a:lnTo>
                    <a:pt x="1331" y="15"/>
                  </a:lnTo>
                  <a:lnTo>
                    <a:pt x="1334" y="17"/>
                  </a:lnTo>
                  <a:lnTo>
                    <a:pt x="1335" y="18"/>
                  </a:lnTo>
                  <a:lnTo>
                    <a:pt x="1336" y="18"/>
                  </a:lnTo>
                  <a:lnTo>
                    <a:pt x="1339" y="18"/>
                  </a:lnTo>
                  <a:lnTo>
                    <a:pt x="1340" y="17"/>
                  </a:lnTo>
                  <a:lnTo>
                    <a:pt x="1341" y="16"/>
                  </a:lnTo>
                  <a:lnTo>
                    <a:pt x="1340" y="15"/>
                  </a:lnTo>
                  <a:lnTo>
                    <a:pt x="1339" y="13"/>
                  </a:lnTo>
                  <a:lnTo>
                    <a:pt x="1338" y="12"/>
                  </a:lnTo>
                  <a:lnTo>
                    <a:pt x="1336" y="11"/>
                  </a:lnTo>
                  <a:lnTo>
                    <a:pt x="1334" y="8"/>
                  </a:lnTo>
                  <a:lnTo>
                    <a:pt x="1336" y="8"/>
                  </a:lnTo>
                  <a:lnTo>
                    <a:pt x="1343" y="10"/>
                  </a:lnTo>
                  <a:lnTo>
                    <a:pt x="1349" y="11"/>
                  </a:lnTo>
                  <a:lnTo>
                    <a:pt x="1354" y="12"/>
                  </a:lnTo>
                  <a:lnTo>
                    <a:pt x="1358" y="13"/>
                  </a:lnTo>
                  <a:lnTo>
                    <a:pt x="1359" y="13"/>
                  </a:lnTo>
                  <a:lnTo>
                    <a:pt x="1361" y="15"/>
                  </a:lnTo>
                  <a:lnTo>
                    <a:pt x="1364" y="15"/>
                  </a:lnTo>
                  <a:lnTo>
                    <a:pt x="1365" y="15"/>
                  </a:lnTo>
                  <a:lnTo>
                    <a:pt x="1365" y="13"/>
                  </a:lnTo>
                  <a:lnTo>
                    <a:pt x="1364" y="13"/>
                  </a:lnTo>
                  <a:lnTo>
                    <a:pt x="1363" y="12"/>
                  </a:lnTo>
                  <a:lnTo>
                    <a:pt x="1361" y="11"/>
                  </a:lnTo>
                  <a:lnTo>
                    <a:pt x="1360" y="11"/>
                  </a:lnTo>
                  <a:lnTo>
                    <a:pt x="1360" y="10"/>
                  </a:lnTo>
                  <a:lnTo>
                    <a:pt x="1359" y="8"/>
                  </a:lnTo>
                  <a:lnTo>
                    <a:pt x="1358" y="8"/>
                  </a:lnTo>
                  <a:lnTo>
                    <a:pt x="1358" y="8"/>
                  </a:lnTo>
                  <a:lnTo>
                    <a:pt x="1358" y="7"/>
                  </a:lnTo>
                  <a:lnTo>
                    <a:pt x="1358" y="7"/>
                  </a:lnTo>
                  <a:lnTo>
                    <a:pt x="1360" y="8"/>
                  </a:lnTo>
                  <a:lnTo>
                    <a:pt x="1361" y="8"/>
                  </a:lnTo>
                  <a:lnTo>
                    <a:pt x="1364" y="10"/>
                  </a:lnTo>
                  <a:lnTo>
                    <a:pt x="1366" y="10"/>
                  </a:lnTo>
                  <a:lnTo>
                    <a:pt x="1368" y="11"/>
                  </a:lnTo>
                  <a:lnTo>
                    <a:pt x="1368" y="11"/>
                  </a:lnTo>
                  <a:lnTo>
                    <a:pt x="1369" y="11"/>
                  </a:lnTo>
                  <a:lnTo>
                    <a:pt x="1369" y="10"/>
                  </a:lnTo>
                  <a:lnTo>
                    <a:pt x="1369" y="8"/>
                  </a:lnTo>
                  <a:lnTo>
                    <a:pt x="1368" y="7"/>
                  </a:lnTo>
                  <a:lnTo>
                    <a:pt x="1366" y="6"/>
                  </a:lnTo>
                  <a:lnTo>
                    <a:pt x="1365" y="6"/>
                  </a:lnTo>
                  <a:lnTo>
                    <a:pt x="1366" y="5"/>
                  </a:lnTo>
                  <a:lnTo>
                    <a:pt x="1368" y="3"/>
                  </a:lnTo>
                  <a:lnTo>
                    <a:pt x="1370" y="3"/>
                  </a:lnTo>
                  <a:lnTo>
                    <a:pt x="1374" y="3"/>
                  </a:lnTo>
                  <a:lnTo>
                    <a:pt x="1377" y="6"/>
                  </a:lnTo>
                  <a:lnTo>
                    <a:pt x="1381" y="8"/>
                  </a:lnTo>
                  <a:lnTo>
                    <a:pt x="1384" y="11"/>
                  </a:lnTo>
                  <a:lnTo>
                    <a:pt x="1385" y="12"/>
                  </a:lnTo>
                  <a:lnTo>
                    <a:pt x="1386" y="15"/>
                  </a:lnTo>
                  <a:lnTo>
                    <a:pt x="1387" y="16"/>
                  </a:lnTo>
                  <a:lnTo>
                    <a:pt x="1389" y="18"/>
                  </a:lnTo>
                  <a:lnTo>
                    <a:pt x="1391" y="21"/>
                  </a:lnTo>
                  <a:lnTo>
                    <a:pt x="1407" y="30"/>
                  </a:lnTo>
                  <a:lnTo>
                    <a:pt x="1415" y="33"/>
                  </a:lnTo>
                  <a:lnTo>
                    <a:pt x="1422" y="36"/>
                  </a:lnTo>
                  <a:lnTo>
                    <a:pt x="1429" y="39"/>
                  </a:lnTo>
                  <a:lnTo>
                    <a:pt x="1431" y="42"/>
                  </a:lnTo>
                  <a:lnTo>
                    <a:pt x="1434" y="43"/>
                  </a:lnTo>
                  <a:lnTo>
                    <a:pt x="1435" y="46"/>
                  </a:lnTo>
                  <a:lnTo>
                    <a:pt x="1439" y="47"/>
                  </a:lnTo>
                  <a:lnTo>
                    <a:pt x="1440" y="48"/>
                  </a:lnTo>
                  <a:lnTo>
                    <a:pt x="1441" y="48"/>
                  </a:lnTo>
                  <a:lnTo>
                    <a:pt x="1441" y="47"/>
                  </a:lnTo>
                  <a:lnTo>
                    <a:pt x="1440" y="46"/>
                  </a:lnTo>
                  <a:lnTo>
                    <a:pt x="1439" y="44"/>
                  </a:lnTo>
                  <a:lnTo>
                    <a:pt x="1437" y="43"/>
                  </a:lnTo>
                  <a:lnTo>
                    <a:pt x="1436" y="42"/>
                  </a:lnTo>
                  <a:lnTo>
                    <a:pt x="1435" y="42"/>
                  </a:lnTo>
                  <a:lnTo>
                    <a:pt x="1434" y="41"/>
                  </a:lnTo>
                  <a:lnTo>
                    <a:pt x="1432" y="39"/>
                  </a:lnTo>
                  <a:lnTo>
                    <a:pt x="1431" y="37"/>
                  </a:lnTo>
                  <a:lnTo>
                    <a:pt x="1430" y="36"/>
                  </a:lnTo>
                  <a:lnTo>
                    <a:pt x="1431" y="34"/>
                  </a:lnTo>
                  <a:lnTo>
                    <a:pt x="1432" y="34"/>
                  </a:lnTo>
                  <a:lnTo>
                    <a:pt x="1435" y="34"/>
                  </a:lnTo>
                  <a:lnTo>
                    <a:pt x="1436" y="36"/>
                  </a:lnTo>
                  <a:lnTo>
                    <a:pt x="1439" y="36"/>
                  </a:lnTo>
                  <a:lnTo>
                    <a:pt x="1441" y="36"/>
                  </a:lnTo>
                  <a:lnTo>
                    <a:pt x="1442" y="36"/>
                  </a:lnTo>
                  <a:lnTo>
                    <a:pt x="1442" y="36"/>
                  </a:lnTo>
                  <a:lnTo>
                    <a:pt x="1442" y="34"/>
                  </a:lnTo>
                  <a:lnTo>
                    <a:pt x="1441" y="33"/>
                  </a:lnTo>
                  <a:lnTo>
                    <a:pt x="1439" y="32"/>
                  </a:lnTo>
                  <a:lnTo>
                    <a:pt x="1437" y="30"/>
                  </a:lnTo>
                  <a:lnTo>
                    <a:pt x="1437" y="28"/>
                  </a:lnTo>
                  <a:lnTo>
                    <a:pt x="1437" y="28"/>
                  </a:lnTo>
                  <a:lnTo>
                    <a:pt x="1440" y="28"/>
                  </a:lnTo>
                  <a:lnTo>
                    <a:pt x="1441" y="28"/>
                  </a:lnTo>
                  <a:lnTo>
                    <a:pt x="1444" y="28"/>
                  </a:lnTo>
                  <a:lnTo>
                    <a:pt x="1446" y="28"/>
                  </a:lnTo>
                  <a:lnTo>
                    <a:pt x="1447" y="27"/>
                  </a:lnTo>
                  <a:lnTo>
                    <a:pt x="1447" y="27"/>
                  </a:lnTo>
                  <a:lnTo>
                    <a:pt x="1447" y="26"/>
                  </a:lnTo>
                  <a:lnTo>
                    <a:pt x="1446" y="23"/>
                  </a:lnTo>
                  <a:lnTo>
                    <a:pt x="1442" y="21"/>
                  </a:lnTo>
                  <a:lnTo>
                    <a:pt x="1439" y="20"/>
                  </a:lnTo>
                  <a:lnTo>
                    <a:pt x="1435" y="17"/>
                  </a:lnTo>
                  <a:lnTo>
                    <a:pt x="1431" y="16"/>
                  </a:lnTo>
                  <a:lnTo>
                    <a:pt x="1429" y="15"/>
                  </a:lnTo>
                  <a:lnTo>
                    <a:pt x="1426" y="12"/>
                  </a:lnTo>
                  <a:lnTo>
                    <a:pt x="1424" y="10"/>
                  </a:lnTo>
                  <a:lnTo>
                    <a:pt x="1422" y="8"/>
                  </a:lnTo>
                  <a:lnTo>
                    <a:pt x="1421" y="6"/>
                  </a:lnTo>
                  <a:lnTo>
                    <a:pt x="1421" y="5"/>
                  </a:lnTo>
                  <a:lnTo>
                    <a:pt x="1422" y="3"/>
                  </a:lnTo>
                  <a:lnTo>
                    <a:pt x="1424" y="2"/>
                  </a:lnTo>
                  <a:lnTo>
                    <a:pt x="1426" y="2"/>
                  </a:lnTo>
                  <a:lnTo>
                    <a:pt x="1427" y="2"/>
                  </a:lnTo>
                  <a:lnTo>
                    <a:pt x="1430" y="1"/>
                  </a:lnTo>
                  <a:lnTo>
                    <a:pt x="1431" y="1"/>
                  </a:lnTo>
                  <a:lnTo>
                    <a:pt x="1432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</a:ln>
          </p:spPr>
          <p:txBody>
            <a:bodyPr lIns="121821" tIns="60909" rIns="121821" bIns="60909"/>
            <a:lstStyle/>
            <a:p>
              <a:pPr defTabSz="1656039">
                <a:lnSpc>
                  <a:spcPct val="130000"/>
                </a:lnSpc>
                <a:defRPr/>
              </a:pPr>
              <a:endParaRPr lang="en-GB" sz="2400">
                <a:solidFill>
                  <a:srgbClr val="505050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11"/>
            <p:cNvSpPr>
              <a:spLocks noEditPoints="1"/>
            </p:cNvSpPr>
            <p:nvPr/>
          </p:nvSpPr>
          <p:spPr bwMode="auto">
            <a:xfrm>
              <a:off x="4935" y="-89"/>
              <a:ext cx="1358" cy="1356"/>
            </a:xfrm>
            <a:custGeom>
              <a:avLst/>
              <a:gdLst>
                <a:gd name="T0" fmla="*/ 1951 w 4074"/>
                <a:gd name="T1" fmla="*/ 536 h 4067"/>
                <a:gd name="T2" fmla="*/ 1999 w 4074"/>
                <a:gd name="T3" fmla="*/ 520 h 4067"/>
                <a:gd name="T4" fmla="*/ 2052 w 4074"/>
                <a:gd name="T5" fmla="*/ 554 h 4067"/>
                <a:gd name="T6" fmla="*/ 2052 w 4074"/>
                <a:gd name="T7" fmla="*/ 591 h 4067"/>
                <a:gd name="T8" fmla="*/ 1974 w 4074"/>
                <a:gd name="T9" fmla="*/ 612 h 4067"/>
                <a:gd name="T10" fmla="*/ 1955 w 4074"/>
                <a:gd name="T11" fmla="*/ 670 h 4067"/>
                <a:gd name="T12" fmla="*/ 1928 w 4074"/>
                <a:gd name="T13" fmla="*/ 708 h 4067"/>
                <a:gd name="T14" fmla="*/ 1832 w 4074"/>
                <a:gd name="T15" fmla="*/ 743 h 4067"/>
                <a:gd name="T16" fmla="*/ 1852 w 4074"/>
                <a:gd name="T17" fmla="*/ 767 h 4067"/>
                <a:gd name="T18" fmla="*/ 1834 w 4074"/>
                <a:gd name="T19" fmla="*/ 827 h 4067"/>
                <a:gd name="T20" fmla="*/ 1747 w 4074"/>
                <a:gd name="T21" fmla="*/ 870 h 4067"/>
                <a:gd name="T22" fmla="*/ 1754 w 4074"/>
                <a:gd name="T23" fmla="*/ 933 h 4067"/>
                <a:gd name="T24" fmla="*/ 1690 w 4074"/>
                <a:gd name="T25" fmla="*/ 916 h 4067"/>
                <a:gd name="T26" fmla="*/ 1582 w 4074"/>
                <a:gd name="T27" fmla="*/ 932 h 4067"/>
                <a:gd name="T28" fmla="*/ 1593 w 4074"/>
                <a:gd name="T29" fmla="*/ 975 h 4067"/>
                <a:gd name="T30" fmla="*/ 1771 w 4074"/>
                <a:gd name="T31" fmla="*/ 968 h 4067"/>
                <a:gd name="T32" fmla="*/ 1708 w 4074"/>
                <a:gd name="T33" fmla="*/ 1016 h 4067"/>
                <a:gd name="T34" fmla="*/ 1551 w 4074"/>
                <a:gd name="T35" fmla="*/ 1034 h 4067"/>
                <a:gd name="T36" fmla="*/ 1470 w 4074"/>
                <a:gd name="T37" fmla="*/ 942 h 4067"/>
                <a:gd name="T38" fmla="*/ 1494 w 4074"/>
                <a:gd name="T39" fmla="*/ 897 h 4067"/>
                <a:gd name="T40" fmla="*/ 1580 w 4074"/>
                <a:gd name="T41" fmla="*/ 901 h 4067"/>
                <a:gd name="T42" fmla="*/ 1651 w 4074"/>
                <a:gd name="T43" fmla="*/ 845 h 4067"/>
                <a:gd name="T44" fmla="*/ 1674 w 4074"/>
                <a:gd name="T45" fmla="*/ 814 h 4067"/>
                <a:gd name="T46" fmla="*/ 1631 w 4074"/>
                <a:gd name="T47" fmla="*/ 783 h 4067"/>
                <a:gd name="T48" fmla="*/ 1677 w 4074"/>
                <a:gd name="T49" fmla="*/ 769 h 4067"/>
                <a:gd name="T50" fmla="*/ 1624 w 4074"/>
                <a:gd name="T51" fmla="*/ 767 h 4067"/>
                <a:gd name="T52" fmla="*/ 1578 w 4074"/>
                <a:gd name="T53" fmla="*/ 810 h 4067"/>
                <a:gd name="T54" fmla="*/ 1531 w 4074"/>
                <a:gd name="T55" fmla="*/ 795 h 4067"/>
                <a:gd name="T56" fmla="*/ 1547 w 4074"/>
                <a:gd name="T57" fmla="*/ 745 h 4067"/>
                <a:gd name="T58" fmla="*/ 1480 w 4074"/>
                <a:gd name="T59" fmla="*/ 729 h 4067"/>
                <a:gd name="T60" fmla="*/ 1487 w 4074"/>
                <a:gd name="T61" fmla="*/ 687 h 4067"/>
                <a:gd name="T62" fmla="*/ 1524 w 4074"/>
                <a:gd name="T63" fmla="*/ 650 h 4067"/>
                <a:gd name="T64" fmla="*/ 1557 w 4074"/>
                <a:gd name="T65" fmla="*/ 631 h 4067"/>
                <a:gd name="T66" fmla="*/ 1603 w 4074"/>
                <a:gd name="T67" fmla="*/ 686 h 4067"/>
                <a:gd name="T68" fmla="*/ 1631 w 4074"/>
                <a:gd name="T69" fmla="*/ 698 h 4067"/>
                <a:gd name="T70" fmla="*/ 1648 w 4074"/>
                <a:gd name="T71" fmla="*/ 711 h 4067"/>
                <a:gd name="T72" fmla="*/ 1744 w 4074"/>
                <a:gd name="T73" fmla="*/ 725 h 4067"/>
                <a:gd name="T74" fmla="*/ 1751 w 4074"/>
                <a:gd name="T75" fmla="*/ 671 h 4067"/>
                <a:gd name="T76" fmla="*/ 1803 w 4074"/>
                <a:gd name="T77" fmla="*/ 616 h 4067"/>
                <a:gd name="T78" fmla="*/ 1703 w 4074"/>
                <a:gd name="T79" fmla="*/ 665 h 4067"/>
                <a:gd name="T80" fmla="*/ 1707 w 4074"/>
                <a:gd name="T81" fmla="*/ 635 h 4067"/>
                <a:gd name="T82" fmla="*/ 1678 w 4074"/>
                <a:gd name="T83" fmla="*/ 623 h 4067"/>
                <a:gd name="T84" fmla="*/ 1597 w 4074"/>
                <a:gd name="T85" fmla="*/ 623 h 4067"/>
                <a:gd name="T86" fmla="*/ 1586 w 4074"/>
                <a:gd name="T87" fmla="*/ 604 h 4067"/>
                <a:gd name="T88" fmla="*/ 1619 w 4074"/>
                <a:gd name="T89" fmla="*/ 571 h 4067"/>
                <a:gd name="T90" fmla="*/ 1649 w 4074"/>
                <a:gd name="T91" fmla="*/ 560 h 4067"/>
                <a:gd name="T92" fmla="*/ 1710 w 4074"/>
                <a:gd name="T93" fmla="*/ 563 h 4067"/>
                <a:gd name="T94" fmla="*/ 1713 w 4074"/>
                <a:gd name="T95" fmla="*/ 533 h 4067"/>
                <a:gd name="T96" fmla="*/ 1744 w 4074"/>
                <a:gd name="T97" fmla="*/ 523 h 4067"/>
                <a:gd name="T98" fmla="*/ 1816 w 4074"/>
                <a:gd name="T99" fmla="*/ 538 h 4067"/>
                <a:gd name="T100" fmla="*/ 1803 w 4074"/>
                <a:gd name="T101" fmla="*/ 508 h 4067"/>
                <a:gd name="T102" fmla="*/ 1894 w 4074"/>
                <a:gd name="T103" fmla="*/ 500 h 4067"/>
                <a:gd name="T104" fmla="*/ 4013 w 4074"/>
                <a:gd name="T105" fmla="*/ 2526 h 4067"/>
                <a:gd name="T106" fmla="*/ 3549 w 4074"/>
                <a:gd name="T107" fmla="*/ 896 h 4067"/>
                <a:gd name="T108" fmla="*/ 2545 w 4074"/>
                <a:gd name="T109" fmla="*/ 212 h 4067"/>
                <a:gd name="T110" fmla="*/ 1759 w 4074"/>
                <a:gd name="T111" fmla="*/ 162 h 4067"/>
                <a:gd name="T112" fmla="*/ 810 w 4074"/>
                <a:gd name="T113" fmla="*/ 592 h 4067"/>
                <a:gd name="T114" fmla="*/ 448 w 4074"/>
                <a:gd name="T115" fmla="*/ 3065 h 4067"/>
                <a:gd name="T116" fmla="*/ 1320 w 4074"/>
                <a:gd name="T117" fmla="*/ 3786 h 4067"/>
                <a:gd name="T118" fmla="*/ 3017 w 4074"/>
                <a:gd name="T119" fmla="*/ 3652 h 4067"/>
                <a:gd name="T120" fmla="*/ 172 w 4074"/>
                <a:gd name="T121" fmla="*/ 2852 h 4067"/>
                <a:gd name="T122" fmla="*/ 1790 w 4074"/>
                <a:gd name="T123" fmla="*/ 15 h 4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074" h="4067">
                  <a:moveTo>
                    <a:pt x="1894" y="500"/>
                  </a:moveTo>
                  <a:lnTo>
                    <a:pt x="1900" y="500"/>
                  </a:lnTo>
                  <a:lnTo>
                    <a:pt x="1906" y="503"/>
                  </a:lnTo>
                  <a:lnTo>
                    <a:pt x="1911" y="505"/>
                  </a:lnTo>
                  <a:lnTo>
                    <a:pt x="1915" y="508"/>
                  </a:lnTo>
                  <a:lnTo>
                    <a:pt x="1920" y="509"/>
                  </a:lnTo>
                  <a:lnTo>
                    <a:pt x="1927" y="509"/>
                  </a:lnTo>
                  <a:lnTo>
                    <a:pt x="1935" y="510"/>
                  </a:lnTo>
                  <a:lnTo>
                    <a:pt x="1938" y="510"/>
                  </a:lnTo>
                  <a:lnTo>
                    <a:pt x="1942" y="512"/>
                  </a:lnTo>
                  <a:lnTo>
                    <a:pt x="1945" y="512"/>
                  </a:lnTo>
                  <a:lnTo>
                    <a:pt x="1948" y="513"/>
                  </a:lnTo>
                  <a:lnTo>
                    <a:pt x="1960" y="514"/>
                  </a:lnTo>
                  <a:lnTo>
                    <a:pt x="1970" y="518"/>
                  </a:lnTo>
                  <a:lnTo>
                    <a:pt x="1972" y="519"/>
                  </a:lnTo>
                  <a:lnTo>
                    <a:pt x="1973" y="520"/>
                  </a:lnTo>
                  <a:lnTo>
                    <a:pt x="1972" y="522"/>
                  </a:lnTo>
                  <a:lnTo>
                    <a:pt x="1971" y="523"/>
                  </a:lnTo>
                  <a:lnTo>
                    <a:pt x="1968" y="524"/>
                  </a:lnTo>
                  <a:lnTo>
                    <a:pt x="1966" y="525"/>
                  </a:lnTo>
                  <a:lnTo>
                    <a:pt x="1963" y="526"/>
                  </a:lnTo>
                  <a:lnTo>
                    <a:pt x="1961" y="528"/>
                  </a:lnTo>
                  <a:lnTo>
                    <a:pt x="1960" y="529"/>
                  </a:lnTo>
                  <a:lnTo>
                    <a:pt x="1958" y="530"/>
                  </a:lnTo>
                  <a:lnTo>
                    <a:pt x="1957" y="531"/>
                  </a:lnTo>
                  <a:lnTo>
                    <a:pt x="1956" y="533"/>
                  </a:lnTo>
                  <a:lnTo>
                    <a:pt x="1953" y="534"/>
                  </a:lnTo>
                  <a:lnTo>
                    <a:pt x="1952" y="534"/>
                  </a:lnTo>
                  <a:lnTo>
                    <a:pt x="1951" y="534"/>
                  </a:lnTo>
                  <a:lnTo>
                    <a:pt x="1950" y="534"/>
                  </a:lnTo>
                  <a:lnTo>
                    <a:pt x="1950" y="535"/>
                  </a:lnTo>
                  <a:lnTo>
                    <a:pt x="1951" y="536"/>
                  </a:lnTo>
                  <a:lnTo>
                    <a:pt x="1952" y="538"/>
                  </a:lnTo>
                  <a:lnTo>
                    <a:pt x="1955" y="536"/>
                  </a:lnTo>
                  <a:lnTo>
                    <a:pt x="1957" y="536"/>
                  </a:lnTo>
                  <a:lnTo>
                    <a:pt x="1958" y="536"/>
                  </a:lnTo>
                  <a:lnTo>
                    <a:pt x="1961" y="536"/>
                  </a:lnTo>
                  <a:lnTo>
                    <a:pt x="1962" y="536"/>
                  </a:lnTo>
                  <a:lnTo>
                    <a:pt x="1962" y="536"/>
                  </a:lnTo>
                  <a:lnTo>
                    <a:pt x="1962" y="536"/>
                  </a:lnTo>
                  <a:lnTo>
                    <a:pt x="1963" y="536"/>
                  </a:lnTo>
                  <a:lnTo>
                    <a:pt x="1966" y="534"/>
                  </a:lnTo>
                  <a:lnTo>
                    <a:pt x="1967" y="533"/>
                  </a:lnTo>
                  <a:lnTo>
                    <a:pt x="1970" y="533"/>
                  </a:lnTo>
                  <a:lnTo>
                    <a:pt x="1973" y="531"/>
                  </a:lnTo>
                  <a:lnTo>
                    <a:pt x="1976" y="531"/>
                  </a:lnTo>
                  <a:lnTo>
                    <a:pt x="1978" y="530"/>
                  </a:lnTo>
                  <a:lnTo>
                    <a:pt x="1979" y="528"/>
                  </a:lnTo>
                  <a:lnTo>
                    <a:pt x="1981" y="525"/>
                  </a:lnTo>
                  <a:lnTo>
                    <a:pt x="1983" y="524"/>
                  </a:lnTo>
                  <a:lnTo>
                    <a:pt x="1987" y="524"/>
                  </a:lnTo>
                  <a:lnTo>
                    <a:pt x="1991" y="525"/>
                  </a:lnTo>
                  <a:lnTo>
                    <a:pt x="1994" y="528"/>
                  </a:lnTo>
                  <a:lnTo>
                    <a:pt x="1997" y="529"/>
                  </a:lnTo>
                  <a:lnTo>
                    <a:pt x="1998" y="530"/>
                  </a:lnTo>
                  <a:lnTo>
                    <a:pt x="1999" y="529"/>
                  </a:lnTo>
                  <a:lnTo>
                    <a:pt x="1999" y="529"/>
                  </a:lnTo>
                  <a:lnTo>
                    <a:pt x="1999" y="528"/>
                  </a:lnTo>
                  <a:lnTo>
                    <a:pt x="1998" y="525"/>
                  </a:lnTo>
                  <a:lnTo>
                    <a:pt x="1998" y="524"/>
                  </a:lnTo>
                  <a:lnTo>
                    <a:pt x="1998" y="523"/>
                  </a:lnTo>
                  <a:lnTo>
                    <a:pt x="1997" y="522"/>
                  </a:lnTo>
                  <a:lnTo>
                    <a:pt x="1998" y="520"/>
                  </a:lnTo>
                  <a:lnTo>
                    <a:pt x="1999" y="520"/>
                  </a:lnTo>
                  <a:lnTo>
                    <a:pt x="2002" y="520"/>
                  </a:lnTo>
                  <a:lnTo>
                    <a:pt x="2004" y="522"/>
                  </a:lnTo>
                  <a:lnTo>
                    <a:pt x="2007" y="523"/>
                  </a:lnTo>
                  <a:lnTo>
                    <a:pt x="2009" y="524"/>
                  </a:lnTo>
                  <a:lnTo>
                    <a:pt x="2011" y="525"/>
                  </a:lnTo>
                  <a:lnTo>
                    <a:pt x="2011" y="526"/>
                  </a:lnTo>
                  <a:lnTo>
                    <a:pt x="2012" y="528"/>
                  </a:lnTo>
                  <a:lnTo>
                    <a:pt x="2013" y="529"/>
                  </a:lnTo>
                  <a:lnTo>
                    <a:pt x="2014" y="529"/>
                  </a:lnTo>
                  <a:lnTo>
                    <a:pt x="2016" y="528"/>
                  </a:lnTo>
                  <a:lnTo>
                    <a:pt x="2018" y="526"/>
                  </a:lnTo>
                  <a:lnTo>
                    <a:pt x="2022" y="525"/>
                  </a:lnTo>
                  <a:lnTo>
                    <a:pt x="2027" y="525"/>
                  </a:lnTo>
                  <a:lnTo>
                    <a:pt x="2029" y="526"/>
                  </a:lnTo>
                  <a:lnTo>
                    <a:pt x="2029" y="528"/>
                  </a:lnTo>
                  <a:lnTo>
                    <a:pt x="2029" y="529"/>
                  </a:lnTo>
                  <a:lnTo>
                    <a:pt x="2028" y="530"/>
                  </a:lnTo>
                  <a:lnTo>
                    <a:pt x="2027" y="531"/>
                  </a:lnTo>
                  <a:lnTo>
                    <a:pt x="2027" y="533"/>
                  </a:lnTo>
                  <a:lnTo>
                    <a:pt x="2027" y="534"/>
                  </a:lnTo>
                  <a:lnTo>
                    <a:pt x="2029" y="536"/>
                  </a:lnTo>
                  <a:lnTo>
                    <a:pt x="2032" y="538"/>
                  </a:lnTo>
                  <a:lnTo>
                    <a:pt x="2034" y="539"/>
                  </a:lnTo>
                  <a:lnTo>
                    <a:pt x="2037" y="541"/>
                  </a:lnTo>
                  <a:lnTo>
                    <a:pt x="2038" y="544"/>
                  </a:lnTo>
                  <a:lnTo>
                    <a:pt x="2039" y="546"/>
                  </a:lnTo>
                  <a:lnTo>
                    <a:pt x="2039" y="548"/>
                  </a:lnTo>
                  <a:lnTo>
                    <a:pt x="2039" y="549"/>
                  </a:lnTo>
                  <a:lnTo>
                    <a:pt x="2041" y="550"/>
                  </a:lnTo>
                  <a:lnTo>
                    <a:pt x="2042" y="551"/>
                  </a:lnTo>
                  <a:lnTo>
                    <a:pt x="2047" y="554"/>
                  </a:lnTo>
                  <a:lnTo>
                    <a:pt x="2052" y="554"/>
                  </a:lnTo>
                  <a:lnTo>
                    <a:pt x="2054" y="554"/>
                  </a:lnTo>
                  <a:lnTo>
                    <a:pt x="2058" y="555"/>
                  </a:lnTo>
                  <a:lnTo>
                    <a:pt x="2060" y="555"/>
                  </a:lnTo>
                  <a:lnTo>
                    <a:pt x="2063" y="556"/>
                  </a:lnTo>
                  <a:lnTo>
                    <a:pt x="2064" y="558"/>
                  </a:lnTo>
                  <a:lnTo>
                    <a:pt x="2065" y="559"/>
                  </a:lnTo>
                  <a:lnTo>
                    <a:pt x="2068" y="560"/>
                  </a:lnTo>
                  <a:lnTo>
                    <a:pt x="2072" y="561"/>
                  </a:lnTo>
                  <a:lnTo>
                    <a:pt x="2074" y="563"/>
                  </a:lnTo>
                  <a:lnTo>
                    <a:pt x="2077" y="565"/>
                  </a:lnTo>
                  <a:lnTo>
                    <a:pt x="2078" y="568"/>
                  </a:lnTo>
                  <a:lnTo>
                    <a:pt x="2079" y="568"/>
                  </a:lnTo>
                  <a:lnTo>
                    <a:pt x="2079" y="569"/>
                  </a:lnTo>
                  <a:lnTo>
                    <a:pt x="2080" y="570"/>
                  </a:lnTo>
                  <a:lnTo>
                    <a:pt x="2082" y="571"/>
                  </a:lnTo>
                  <a:lnTo>
                    <a:pt x="2083" y="573"/>
                  </a:lnTo>
                  <a:lnTo>
                    <a:pt x="2083" y="574"/>
                  </a:lnTo>
                  <a:lnTo>
                    <a:pt x="2083" y="575"/>
                  </a:lnTo>
                  <a:lnTo>
                    <a:pt x="2080" y="575"/>
                  </a:lnTo>
                  <a:lnTo>
                    <a:pt x="2078" y="576"/>
                  </a:lnTo>
                  <a:lnTo>
                    <a:pt x="2077" y="577"/>
                  </a:lnTo>
                  <a:lnTo>
                    <a:pt x="2075" y="579"/>
                  </a:lnTo>
                  <a:lnTo>
                    <a:pt x="2073" y="579"/>
                  </a:lnTo>
                  <a:lnTo>
                    <a:pt x="2070" y="580"/>
                  </a:lnTo>
                  <a:lnTo>
                    <a:pt x="2068" y="584"/>
                  </a:lnTo>
                  <a:lnTo>
                    <a:pt x="2065" y="585"/>
                  </a:lnTo>
                  <a:lnTo>
                    <a:pt x="2063" y="586"/>
                  </a:lnTo>
                  <a:lnTo>
                    <a:pt x="2063" y="586"/>
                  </a:lnTo>
                  <a:lnTo>
                    <a:pt x="2060" y="586"/>
                  </a:lnTo>
                  <a:lnTo>
                    <a:pt x="2058" y="587"/>
                  </a:lnTo>
                  <a:lnTo>
                    <a:pt x="2054" y="589"/>
                  </a:lnTo>
                  <a:lnTo>
                    <a:pt x="2052" y="591"/>
                  </a:lnTo>
                  <a:lnTo>
                    <a:pt x="2047" y="594"/>
                  </a:lnTo>
                  <a:lnTo>
                    <a:pt x="2042" y="596"/>
                  </a:lnTo>
                  <a:lnTo>
                    <a:pt x="2039" y="596"/>
                  </a:lnTo>
                  <a:lnTo>
                    <a:pt x="2037" y="597"/>
                  </a:lnTo>
                  <a:lnTo>
                    <a:pt x="2036" y="599"/>
                  </a:lnTo>
                  <a:lnTo>
                    <a:pt x="2034" y="600"/>
                  </a:lnTo>
                  <a:lnTo>
                    <a:pt x="2032" y="601"/>
                  </a:lnTo>
                  <a:lnTo>
                    <a:pt x="2028" y="601"/>
                  </a:lnTo>
                  <a:lnTo>
                    <a:pt x="2026" y="601"/>
                  </a:lnTo>
                  <a:lnTo>
                    <a:pt x="2023" y="601"/>
                  </a:lnTo>
                  <a:lnTo>
                    <a:pt x="2019" y="600"/>
                  </a:lnTo>
                  <a:lnTo>
                    <a:pt x="2018" y="601"/>
                  </a:lnTo>
                  <a:lnTo>
                    <a:pt x="2016" y="601"/>
                  </a:lnTo>
                  <a:lnTo>
                    <a:pt x="2016" y="607"/>
                  </a:lnTo>
                  <a:lnTo>
                    <a:pt x="2013" y="607"/>
                  </a:lnTo>
                  <a:lnTo>
                    <a:pt x="2011" y="607"/>
                  </a:lnTo>
                  <a:lnTo>
                    <a:pt x="2007" y="607"/>
                  </a:lnTo>
                  <a:lnTo>
                    <a:pt x="2003" y="607"/>
                  </a:lnTo>
                  <a:lnTo>
                    <a:pt x="2001" y="607"/>
                  </a:lnTo>
                  <a:lnTo>
                    <a:pt x="1977" y="607"/>
                  </a:lnTo>
                  <a:lnTo>
                    <a:pt x="1976" y="607"/>
                  </a:lnTo>
                  <a:lnTo>
                    <a:pt x="1973" y="607"/>
                  </a:lnTo>
                  <a:lnTo>
                    <a:pt x="1971" y="607"/>
                  </a:lnTo>
                  <a:lnTo>
                    <a:pt x="1967" y="607"/>
                  </a:lnTo>
                  <a:lnTo>
                    <a:pt x="1965" y="607"/>
                  </a:lnTo>
                  <a:lnTo>
                    <a:pt x="1962" y="609"/>
                  </a:lnTo>
                  <a:lnTo>
                    <a:pt x="1961" y="610"/>
                  </a:lnTo>
                  <a:lnTo>
                    <a:pt x="1963" y="610"/>
                  </a:lnTo>
                  <a:lnTo>
                    <a:pt x="1966" y="611"/>
                  </a:lnTo>
                  <a:lnTo>
                    <a:pt x="1970" y="611"/>
                  </a:lnTo>
                  <a:lnTo>
                    <a:pt x="1972" y="612"/>
                  </a:lnTo>
                  <a:lnTo>
                    <a:pt x="1974" y="612"/>
                  </a:lnTo>
                  <a:lnTo>
                    <a:pt x="1977" y="612"/>
                  </a:lnTo>
                  <a:lnTo>
                    <a:pt x="1979" y="612"/>
                  </a:lnTo>
                  <a:lnTo>
                    <a:pt x="1982" y="614"/>
                  </a:lnTo>
                  <a:lnTo>
                    <a:pt x="1982" y="615"/>
                  </a:lnTo>
                  <a:lnTo>
                    <a:pt x="1982" y="616"/>
                  </a:lnTo>
                  <a:lnTo>
                    <a:pt x="1981" y="617"/>
                  </a:lnTo>
                  <a:lnTo>
                    <a:pt x="1979" y="619"/>
                  </a:lnTo>
                  <a:lnTo>
                    <a:pt x="1979" y="620"/>
                  </a:lnTo>
                  <a:lnTo>
                    <a:pt x="1979" y="625"/>
                  </a:lnTo>
                  <a:lnTo>
                    <a:pt x="1994" y="623"/>
                  </a:lnTo>
                  <a:lnTo>
                    <a:pt x="2008" y="620"/>
                  </a:lnTo>
                  <a:lnTo>
                    <a:pt x="2011" y="619"/>
                  </a:lnTo>
                  <a:lnTo>
                    <a:pt x="2014" y="616"/>
                  </a:lnTo>
                  <a:lnTo>
                    <a:pt x="2018" y="614"/>
                  </a:lnTo>
                  <a:lnTo>
                    <a:pt x="2022" y="612"/>
                  </a:lnTo>
                  <a:lnTo>
                    <a:pt x="2027" y="612"/>
                  </a:lnTo>
                  <a:lnTo>
                    <a:pt x="2029" y="614"/>
                  </a:lnTo>
                  <a:lnTo>
                    <a:pt x="2032" y="614"/>
                  </a:lnTo>
                  <a:lnTo>
                    <a:pt x="2034" y="615"/>
                  </a:lnTo>
                  <a:lnTo>
                    <a:pt x="2034" y="616"/>
                  </a:lnTo>
                  <a:lnTo>
                    <a:pt x="2034" y="617"/>
                  </a:lnTo>
                  <a:lnTo>
                    <a:pt x="2034" y="620"/>
                  </a:lnTo>
                  <a:lnTo>
                    <a:pt x="2029" y="625"/>
                  </a:lnTo>
                  <a:lnTo>
                    <a:pt x="2023" y="627"/>
                  </a:lnTo>
                  <a:lnTo>
                    <a:pt x="2016" y="631"/>
                  </a:lnTo>
                  <a:lnTo>
                    <a:pt x="2002" y="641"/>
                  </a:lnTo>
                  <a:lnTo>
                    <a:pt x="1989" y="651"/>
                  </a:lnTo>
                  <a:lnTo>
                    <a:pt x="1979" y="656"/>
                  </a:lnTo>
                  <a:lnTo>
                    <a:pt x="1970" y="660"/>
                  </a:lnTo>
                  <a:lnTo>
                    <a:pt x="1961" y="665"/>
                  </a:lnTo>
                  <a:lnTo>
                    <a:pt x="1957" y="667"/>
                  </a:lnTo>
                  <a:lnTo>
                    <a:pt x="1955" y="670"/>
                  </a:lnTo>
                  <a:lnTo>
                    <a:pt x="1952" y="672"/>
                  </a:lnTo>
                  <a:lnTo>
                    <a:pt x="1951" y="674"/>
                  </a:lnTo>
                  <a:lnTo>
                    <a:pt x="1951" y="677"/>
                  </a:lnTo>
                  <a:lnTo>
                    <a:pt x="1951" y="678"/>
                  </a:lnTo>
                  <a:lnTo>
                    <a:pt x="1951" y="679"/>
                  </a:lnTo>
                  <a:lnTo>
                    <a:pt x="1951" y="682"/>
                  </a:lnTo>
                  <a:lnTo>
                    <a:pt x="1950" y="682"/>
                  </a:lnTo>
                  <a:lnTo>
                    <a:pt x="1948" y="683"/>
                  </a:lnTo>
                  <a:lnTo>
                    <a:pt x="1946" y="682"/>
                  </a:lnTo>
                  <a:lnTo>
                    <a:pt x="1943" y="681"/>
                  </a:lnTo>
                  <a:lnTo>
                    <a:pt x="1941" y="677"/>
                  </a:lnTo>
                  <a:lnTo>
                    <a:pt x="1938" y="678"/>
                  </a:lnTo>
                  <a:lnTo>
                    <a:pt x="1936" y="679"/>
                  </a:lnTo>
                  <a:lnTo>
                    <a:pt x="1933" y="681"/>
                  </a:lnTo>
                  <a:lnTo>
                    <a:pt x="1932" y="683"/>
                  </a:lnTo>
                  <a:lnTo>
                    <a:pt x="1933" y="684"/>
                  </a:lnTo>
                  <a:lnTo>
                    <a:pt x="1936" y="687"/>
                  </a:lnTo>
                  <a:lnTo>
                    <a:pt x="1940" y="688"/>
                  </a:lnTo>
                  <a:lnTo>
                    <a:pt x="1943" y="691"/>
                  </a:lnTo>
                  <a:lnTo>
                    <a:pt x="1945" y="693"/>
                  </a:lnTo>
                  <a:lnTo>
                    <a:pt x="1945" y="694"/>
                  </a:lnTo>
                  <a:lnTo>
                    <a:pt x="1943" y="696"/>
                  </a:lnTo>
                  <a:lnTo>
                    <a:pt x="1942" y="696"/>
                  </a:lnTo>
                  <a:lnTo>
                    <a:pt x="1941" y="697"/>
                  </a:lnTo>
                  <a:lnTo>
                    <a:pt x="1940" y="698"/>
                  </a:lnTo>
                  <a:lnTo>
                    <a:pt x="1937" y="698"/>
                  </a:lnTo>
                  <a:lnTo>
                    <a:pt x="1936" y="701"/>
                  </a:lnTo>
                  <a:lnTo>
                    <a:pt x="1936" y="703"/>
                  </a:lnTo>
                  <a:lnTo>
                    <a:pt x="1936" y="704"/>
                  </a:lnTo>
                  <a:lnTo>
                    <a:pt x="1935" y="707"/>
                  </a:lnTo>
                  <a:lnTo>
                    <a:pt x="1932" y="707"/>
                  </a:lnTo>
                  <a:lnTo>
                    <a:pt x="1928" y="708"/>
                  </a:lnTo>
                  <a:lnTo>
                    <a:pt x="1927" y="708"/>
                  </a:lnTo>
                  <a:lnTo>
                    <a:pt x="1925" y="709"/>
                  </a:lnTo>
                  <a:lnTo>
                    <a:pt x="1922" y="711"/>
                  </a:lnTo>
                  <a:lnTo>
                    <a:pt x="1921" y="712"/>
                  </a:lnTo>
                  <a:lnTo>
                    <a:pt x="1920" y="713"/>
                  </a:lnTo>
                  <a:lnTo>
                    <a:pt x="1920" y="714"/>
                  </a:lnTo>
                  <a:lnTo>
                    <a:pt x="1920" y="717"/>
                  </a:lnTo>
                  <a:lnTo>
                    <a:pt x="1918" y="717"/>
                  </a:lnTo>
                  <a:lnTo>
                    <a:pt x="1918" y="718"/>
                  </a:lnTo>
                  <a:lnTo>
                    <a:pt x="1918" y="721"/>
                  </a:lnTo>
                  <a:lnTo>
                    <a:pt x="1917" y="722"/>
                  </a:lnTo>
                  <a:lnTo>
                    <a:pt x="1917" y="723"/>
                  </a:lnTo>
                  <a:lnTo>
                    <a:pt x="1916" y="724"/>
                  </a:lnTo>
                  <a:lnTo>
                    <a:pt x="1915" y="724"/>
                  </a:lnTo>
                  <a:lnTo>
                    <a:pt x="1910" y="724"/>
                  </a:lnTo>
                  <a:lnTo>
                    <a:pt x="1906" y="724"/>
                  </a:lnTo>
                  <a:lnTo>
                    <a:pt x="1902" y="724"/>
                  </a:lnTo>
                  <a:lnTo>
                    <a:pt x="1898" y="724"/>
                  </a:lnTo>
                  <a:lnTo>
                    <a:pt x="1896" y="727"/>
                  </a:lnTo>
                  <a:lnTo>
                    <a:pt x="1892" y="727"/>
                  </a:lnTo>
                  <a:lnTo>
                    <a:pt x="1889" y="728"/>
                  </a:lnTo>
                  <a:lnTo>
                    <a:pt x="1881" y="729"/>
                  </a:lnTo>
                  <a:lnTo>
                    <a:pt x="1876" y="734"/>
                  </a:lnTo>
                  <a:lnTo>
                    <a:pt x="1870" y="738"/>
                  </a:lnTo>
                  <a:lnTo>
                    <a:pt x="1862" y="738"/>
                  </a:lnTo>
                  <a:lnTo>
                    <a:pt x="1855" y="737"/>
                  </a:lnTo>
                  <a:lnTo>
                    <a:pt x="1851" y="738"/>
                  </a:lnTo>
                  <a:lnTo>
                    <a:pt x="1850" y="740"/>
                  </a:lnTo>
                  <a:lnTo>
                    <a:pt x="1847" y="742"/>
                  </a:lnTo>
                  <a:lnTo>
                    <a:pt x="1841" y="743"/>
                  </a:lnTo>
                  <a:lnTo>
                    <a:pt x="1836" y="743"/>
                  </a:lnTo>
                  <a:lnTo>
                    <a:pt x="1832" y="743"/>
                  </a:lnTo>
                  <a:lnTo>
                    <a:pt x="1830" y="743"/>
                  </a:lnTo>
                  <a:lnTo>
                    <a:pt x="1826" y="743"/>
                  </a:lnTo>
                  <a:lnTo>
                    <a:pt x="1823" y="745"/>
                  </a:lnTo>
                  <a:lnTo>
                    <a:pt x="1823" y="747"/>
                  </a:lnTo>
                  <a:lnTo>
                    <a:pt x="1823" y="747"/>
                  </a:lnTo>
                  <a:lnTo>
                    <a:pt x="1824" y="748"/>
                  </a:lnTo>
                  <a:lnTo>
                    <a:pt x="1825" y="749"/>
                  </a:lnTo>
                  <a:lnTo>
                    <a:pt x="1829" y="752"/>
                  </a:lnTo>
                  <a:lnTo>
                    <a:pt x="1837" y="750"/>
                  </a:lnTo>
                  <a:lnTo>
                    <a:pt x="1847" y="749"/>
                  </a:lnTo>
                  <a:lnTo>
                    <a:pt x="1860" y="748"/>
                  </a:lnTo>
                  <a:lnTo>
                    <a:pt x="1864" y="749"/>
                  </a:lnTo>
                  <a:lnTo>
                    <a:pt x="1867" y="750"/>
                  </a:lnTo>
                  <a:lnTo>
                    <a:pt x="1869" y="753"/>
                  </a:lnTo>
                  <a:lnTo>
                    <a:pt x="1870" y="755"/>
                  </a:lnTo>
                  <a:lnTo>
                    <a:pt x="1869" y="758"/>
                  </a:lnTo>
                  <a:lnTo>
                    <a:pt x="1867" y="759"/>
                  </a:lnTo>
                  <a:lnTo>
                    <a:pt x="1864" y="762"/>
                  </a:lnTo>
                  <a:lnTo>
                    <a:pt x="1860" y="762"/>
                  </a:lnTo>
                  <a:lnTo>
                    <a:pt x="1854" y="760"/>
                  </a:lnTo>
                  <a:lnTo>
                    <a:pt x="1849" y="759"/>
                  </a:lnTo>
                  <a:lnTo>
                    <a:pt x="1844" y="757"/>
                  </a:lnTo>
                  <a:lnTo>
                    <a:pt x="1841" y="757"/>
                  </a:lnTo>
                  <a:lnTo>
                    <a:pt x="1840" y="758"/>
                  </a:lnTo>
                  <a:lnTo>
                    <a:pt x="1840" y="759"/>
                  </a:lnTo>
                  <a:lnTo>
                    <a:pt x="1841" y="760"/>
                  </a:lnTo>
                  <a:lnTo>
                    <a:pt x="1842" y="762"/>
                  </a:lnTo>
                  <a:lnTo>
                    <a:pt x="1844" y="763"/>
                  </a:lnTo>
                  <a:lnTo>
                    <a:pt x="1846" y="764"/>
                  </a:lnTo>
                  <a:lnTo>
                    <a:pt x="1849" y="764"/>
                  </a:lnTo>
                  <a:lnTo>
                    <a:pt x="1851" y="765"/>
                  </a:lnTo>
                  <a:lnTo>
                    <a:pt x="1852" y="767"/>
                  </a:lnTo>
                  <a:lnTo>
                    <a:pt x="1855" y="768"/>
                  </a:lnTo>
                  <a:lnTo>
                    <a:pt x="1857" y="769"/>
                  </a:lnTo>
                  <a:lnTo>
                    <a:pt x="1861" y="771"/>
                  </a:lnTo>
                  <a:lnTo>
                    <a:pt x="1864" y="775"/>
                  </a:lnTo>
                  <a:lnTo>
                    <a:pt x="1865" y="778"/>
                  </a:lnTo>
                  <a:lnTo>
                    <a:pt x="1865" y="779"/>
                  </a:lnTo>
                  <a:lnTo>
                    <a:pt x="1865" y="783"/>
                  </a:lnTo>
                  <a:lnTo>
                    <a:pt x="1864" y="785"/>
                  </a:lnTo>
                  <a:lnTo>
                    <a:pt x="1864" y="789"/>
                  </a:lnTo>
                  <a:lnTo>
                    <a:pt x="1862" y="791"/>
                  </a:lnTo>
                  <a:lnTo>
                    <a:pt x="1860" y="794"/>
                  </a:lnTo>
                  <a:lnTo>
                    <a:pt x="1857" y="795"/>
                  </a:lnTo>
                  <a:lnTo>
                    <a:pt x="1854" y="795"/>
                  </a:lnTo>
                  <a:lnTo>
                    <a:pt x="1854" y="796"/>
                  </a:lnTo>
                  <a:lnTo>
                    <a:pt x="1855" y="798"/>
                  </a:lnTo>
                  <a:lnTo>
                    <a:pt x="1857" y="799"/>
                  </a:lnTo>
                  <a:lnTo>
                    <a:pt x="1860" y="799"/>
                  </a:lnTo>
                  <a:lnTo>
                    <a:pt x="1862" y="800"/>
                  </a:lnTo>
                  <a:lnTo>
                    <a:pt x="1865" y="801"/>
                  </a:lnTo>
                  <a:lnTo>
                    <a:pt x="1866" y="803"/>
                  </a:lnTo>
                  <a:lnTo>
                    <a:pt x="1866" y="804"/>
                  </a:lnTo>
                  <a:lnTo>
                    <a:pt x="1865" y="806"/>
                  </a:lnTo>
                  <a:lnTo>
                    <a:pt x="1862" y="808"/>
                  </a:lnTo>
                  <a:lnTo>
                    <a:pt x="1860" y="809"/>
                  </a:lnTo>
                  <a:lnTo>
                    <a:pt x="1857" y="811"/>
                  </a:lnTo>
                  <a:lnTo>
                    <a:pt x="1857" y="813"/>
                  </a:lnTo>
                  <a:lnTo>
                    <a:pt x="1857" y="815"/>
                  </a:lnTo>
                  <a:lnTo>
                    <a:pt x="1857" y="816"/>
                  </a:lnTo>
                  <a:lnTo>
                    <a:pt x="1856" y="818"/>
                  </a:lnTo>
                  <a:lnTo>
                    <a:pt x="1854" y="819"/>
                  </a:lnTo>
                  <a:lnTo>
                    <a:pt x="1845" y="824"/>
                  </a:lnTo>
                  <a:lnTo>
                    <a:pt x="1834" y="827"/>
                  </a:lnTo>
                  <a:lnTo>
                    <a:pt x="1829" y="826"/>
                  </a:lnTo>
                  <a:lnTo>
                    <a:pt x="1824" y="825"/>
                  </a:lnTo>
                  <a:lnTo>
                    <a:pt x="1820" y="824"/>
                  </a:lnTo>
                  <a:lnTo>
                    <a:pt x="1815" y="821"/>
                  </a:lnTo>
                  <a:lnTo>
                    <a:pt x="1810" y="822"/>
                  </a:lnTo>
                  <a:lnTo>
                    <a:pt x="1805" y="822"/>
                  </a:lnTo>
                  <a:lnTo>
                    <a:pt x="1800" y="825"/>
                  </a:lnTo>
                  <a:lnTo>
                    <a:pt x="1799" y="827"/>
                  </a:lnTo>
                  <a:lnTo>
                    <a:pt x="1799" y="830"/>
                  </a:lnTo>
                  <a:lnTo>
                    <a:pt x="1800" y="832"/>
                  </a:lnTo>
                  <a:lnTo>
                    <a:pt x="1803" y="835"/>
                  </a:lnTo>
                  <a:lnTo>
                    <a:pt x="1805" y="837"/>
                  </a:lnTo>
                  <a:lnTo>
                    <a:pt x="1809" y="844"/>
                  </a:lnTo>
                  <a:lnTo>
                    <a:pt x="1809" y="851"/>
                  </a:lnTo>
                  <a:lnTo>
                    <a:pt x="1805" y="859"/>
                  </a:lnTo>
                  <a:lnTo>
                    <a:pt x="1799" y="865"/>
                  </a:lnTo>
                  <a:lnTo>
                    <a:pt x="1791" y="866"/>
                  </a:lnTo>
                  <a:lnTo>
                    <a:pt x="1783" y="866"/>
                  </a:lnTo>
                  <a:lnTo>
                    <a:pt x="1771" y="866"/>
                  </a:lnTo>
                  <a:lnTo>
                    <a:pt x="1761" y="867"/>
                  </a:lnTo>
                  <a:lnTo>
                    <a:pt x="1754" y="865"/>
                  </a:lnTo>
                  <a:lnTo>
                    <a:pt x="1745" y="864"/>
                  </a:lnTo>
                  <a:lnTo>
                    <a:pt x="1742" y="865"/>
                  </a:lnTo>
                  <a:lnTo>
                    <a:pt x="1739" y="865"/>
                  </a:lnTo>
                  <a:lnTo>
                    <a:pt x="1738" y="867"/>
                  </a:lnTo>
                  <a:lnTo>
                    <a:pt x="1737" y="868"/>
                  </a:lnTo>
                  <a:lnTo>
                    <a:pt x="1738" y="871"/>
                  </a:lnTo>
                  <a:lnTo>
                    <a:pt x="1739" y="872"/>
                  </a:lnTo>
                  <a:lnTo>
                    <a:pt x="1740" y="872"/>
                  </a:lnTo>
                  <a:lnTo>
                    <a:pt x="1743" y="872"/>
                  </a:lnTo>
                  <a:lnTo>
                    <a:pt x="1744" y="871"/>
                  </a:lnTo>
                  <a:lnTo>
                    <a:pt x="1747" y="870"/>
                  </a:lnTo>
                  <a:lnTo>
                    <a:pt x="1748" y="868"/>
                  </a:lnTo>
                  <a:lnTo>
                    <a:pt x="1761" y="868"/>
                  </a:lnTo>
                  <a:lnTo>
                    <a:pt x="1776" y="870"/>
                  </a:lnTo>
                  <a:lnTo>
                    <a:pt x="1786" y="875"/>
                  </a:lnTo>
                  <a:lnTo>
                    <a:pt x="1790" y="878"/>
                  </a:lnTo>
                  <a:lnTo>
                    <a:pt x="1790" y="885"/>
                  </a:lnTo>
                  <a:lnTo>
                    <a:pt x="1791" y="891"/>
                  </a:lnTo>
                  <a:lnTo>
                    <a:pt x="1794" y="895"/>
                  </a:lnTo>
                  <a:lnTo>
                    <a:pt x="1796" y="896"/>
                  </a:lnTo>
                  <a:lnTo>
                    <a:pt x="1798" y="895"/>
                  </a:lnTo>
                  <a:lnTo>
                    <a:pt x="1799" y="893"/>
                  </a:lnTo>
                  <a:lnTo>
                    <a:pt x="1799" y="891"/>
                  </a:lnTo>
                  <a:lnTo>
                    <a:pt x="1799" y="888"/>
                  </a:lnTo>
                  <a:lnTo>
                    <a:pt x="1800" y="886"/>
                  </a:lnTo>
                  <a:lnTo>
                    <a:pt x="1800" y="885"/>
                  </a:lnTo>
                  <a:lnTo>
                    <a:pt x="1801" y="883"/>
                  </a:lnTo>
                  <a:lnTo>
                    <a:pt x="1805" y="882"/>
                  </a:lnTo>
                  <a:lnTo>
                    <a:pt x="1809" y="882"/>
                  </a:lnTo>
                  <a:lnTo>
                    <a:pt x="1813" y="882"/>
                  </a:lnTo>
                  <a:lnTo>
                    <a:pt x="1819" y="887"/>
                  </a:lnTo>
                  <a:lnTo>
                    <a:pt x="1823" y="893"/>
                  </a:lnTo>
                  <a:lnTo>
                    <a:pt x="1821" y="901"/>
                  </a:lnTo>
                  <a:lnTo>
                    <a:pt x="1818" y="906"/>
                  </a:lnTo>
                  <a:lnTo>
                    <a:pt x="1810" y="910"/>
                  </a:lnTo>
                  <a:lnTo>
                    <a:pt x="1800" y="912"/>
                  </a:lnTo>
                  <a:lnTo>
                    <a:pt x="1789" y="916"/>
                  </a:lnTo>
                  <a:lnTo>
                    <a:pt x="1781" y="922"/>
                  </a:lnTo>
                  <a:lnTo>
                    <a:pt x="1778" y="924"/>
                  </a:lnTo>
                  <a:lnTo>
                    <a:pt x="1770" y="929"/>
                  </a:lnTo>
                  <a:lnTo>
                    <a:pt x="1763" y="934"/>
                  </a:lnTo>
                  <a:lnTo>
                    <a:pt x="1755" y="934"/>
                  </a:lnTo>
                  <a:lnTo>
                    <a:pt x="1754" y="933"/>
                  </a:lnTo>
                  <a:lnTo>
                    <a:pt x="1753" y="932"/>
                  </a:lnTo>
                  <a:lnTo>
                    <a:pt x="1753" y="931"/>
                  </a:lnTo>
                  <a:lnTo>
                    <a:pt x="1754" y="928"/>
                  </a:lnTo>
                  <a:lnTo>
                    <a:pt x="1755" y="927"/>
                  </a:lnTo>
                  <a:lnTo>
                    <a:pt x="1755" y="924"/>
                  </a:lnTo>
                  <a:lnTo>
                    <a:pt x="1756" y="923"/>
                  </a:lnTo>
                  <a:lnTo>
                    <a:pt x="1756" y="921"/>
                  </a:lnTo>
                  <a:lnTo>
                    <a:pt x="1755" y="919"/>
                  </a:lnTo>
                  <a:lnTo>
                    <a:pt x="1753" y="918"/>
                  </a:lnTo>
                  <a:lnTo>
                    <a:pt x="1748" y="918"/>
                  </a:lnTo>
                  <a:lnTo>
                    <a:pt x="1743" y="918"/>
                  </a:lnTo>
                  <a:lnTo>
                    <a:pt x="1738" y="917"/>
                  </a:lnTo>
                  <a:lnTo>
                    <a:pt x="1734" y="913"/>
                  </a:lnTo>
                  <a:lnTo>
                    <a:pt x="1733" y="912"/>
                  </a:lnTo>
                  <a:lnTo>
                    <a:pt x="1732" y="911"/>
                  </a:lnTo>
                  <a:lnTo>
                    <a:pt x="1730" y="911"/>
                  </a:lnTo>
                  <a:lnTo>
                    <a:pt x="1728" y="911"/>
                  </a:lnTo>
                  <a:lnTo>
                    <a:pt x="1727" y="912"/>
                  </a:lnTo>
                  <a:lnTo>
                    <a:pt x="1724" y="913"/>
                  </a:lnTo>
                  <a:lnTo>
                    <a:pt x="1720" y="915"/>
                  </a:lnTo>
                  <a:lnTo>
                    <a:pt x="1715" y="913"/>
                  </a:lnTo>
                  <a:lnTo>
                    <a:pt x="1710" y="912"/>
                  </a:lnTo>
                  <a:lnTo>
                    <a:pt x="1705" y="912"/>
                  </a:lnTo>
                  <a:lnTo>
                    <a:pt x="1703" y="916"/>
                  </a:lnTo>
                  <a:lnTo>
                    <a:pt x="1703" y="918"/>
                  </a:lnTo>
                  <a:lnTo>
                    <a:pt x="1702" y="921"/>
                  </a:lnTo>
                  <a:lnTo>
                    <a:pt x="1700" y="921"/>
                  </a:lnTo>
                  <a:lnTo>
                    <a:pt x="1698" y="921"/>
                  </a:lnTo>
                  <a:lnTo>
                    <a:pt x="1695" y="921"/>
                  </a:lnTo>
                  <a:lnTo>
                    <a:pt x="1694" y="919"/>
                  </a:lnTo>
                  <a:lnTo>
                    <a:pt x="1692" y="917"/>
                  </a:lnTo>
                  <a:lnTo>
                    <a:pt x="1690" y="916"/>
                  </a:lnTo>
                  <a:lnTo>
                    <a:pt x="1690" y="913"/>
                  </a:lnTo>
                  <a:lnTo>
                    <a:pt x="1690" y="911"/>
                  </a:lnTo>
                  <a:lnTo>
                    <a:pt x="1689" y="910"/>
                  </a:lnTo>
                  <a:lnTo>
                    <a:pt x="1687" y="908"/>
                  </a:lnTo>
                  <a:lnTo>
                    <a:pt x="1685" y="910"/>
                  </a:lnTo>
                  <a:lnTo>
                    <a:pt x="1683" y="910"/>
                  </a:lnTo>
                  <a:lnTo>
                    <a:pt x="1682" y="911"/>
                  </a:lnTo>
                  <a:lnTo>
                    <a:pt x="1679" y="911"/>
                  </a:lnTo>
                  <a:lnTo>
                    <a:pt x="1678" y="915"/>
                  </a:lnTo>
                  <a:lnTo>
                    <a:pt x="1677" y="917"/>
                  </a:lnTo>
                  <a:lnTo>
                    <a:pt x="1676" y="921"/>
                  </a:lnTo>
                  <a:lnTo>
                    <a:pt x="1674" y="924"/>
                  </a:lnTo>
                  <a:lnTo>
                    <a:pt x="1671" y="928"/>
                  </a:lnTo>
                  <a:lnTo>
                    <a:pt x="1664" y="929"/>
                  </a:lnTo>
                  <a:lnTo>
                    <a:pt x="1658" y="928"/>
                  </a:lnTo>
                  <a:lnTo>
                    <a:pt x="1651" y="927"/>
                  </a:lnTo>
                  <a:lnTo>
                    <a:pt x="1636" y="918"/>
                  </a:lnTo>
                  <a:lnTo>
                    <a:pt x="1632" y="919"/>
                  </a:lnTo>
                  <a:lnTo>
                    <a:pt x="1629" y="921"/>
                  </a:lnTo>
                  <a:lnTo>
                    <a:pt x="1626" y="922"/>
                  </a:lnTo>
                  <a:lnTo>
                    <a:pt x="1623" y="923"/>
                  </a:lnTo>
                  <a:lnTo>
                    <a:pt x="1621" y="923"/>
                  </a:lnTo>
                  <a:lnTo>
                    <a:pt x="1617" y="924"/>
                  </a:lnTo>
                  <a:lnTo>
                    <a:pt x="1611" y="924"/>
                  </a:lnTo>
                  <a:lnTo>
                    <a:pt x="1606" y="922"/>
                  </a:lnTo>
                  <a:lnTo>
                    <a:pt x="1602" y="919"/>
                  </a:lnTo>
                  <a:lnTo>
                    <a:pt x="1597" y="919"/>
                  </a:lnTo>
                  <a:lnTo>
                    <a:pt x="1591" y="922"/>
                  </a:lnTo>
                  <a:lnTo>
                    <a:pt x="1588" y="923"/>
                  </a:lnTo>
                  <a:lnTo>
                    <a:pt x="1586" y="926"/>
                  </a:lnTo>
                  <a:lnTo>
                    <a:pt x="1585" y="929"/>
                  </a:lnTo>
                  <a:lnTo>
                    <a:pt x="1582" y="932"/>
                  </a:lnTo>
                  <a:lnTo>
                    <a:pt x="1581" y="936"/>
                  </a:lnTo>
                  <a:lnTo>
                    <a:pt x="1578" y="938"/>
                  </a:lnTo>
                  <a:lnTo>
                    <a:pt x="1576" y="939"/>
                  </a:lnTo>
                  <a:lnTo>
                    <a:pt x="1570" y="939"/>
                  </a:lnTo>
                  <a:lnTo>
                    <a:pt x="1565" y="938"/>
                  </a:lnTo>
                  <a:lnTo>
                    <a:pt x="1558" y="938"/>
                  </a:lnTo>
                  <a:lnTo>
                    <a:pt x="1552" y="942"/>
                  </a:lnTo>
                  <a:lnTo>
                    <a:pt x="1550" y="946"/>
                  </a:lnTo>
                  <a:lnTo>
                    <a:pt x="1548" y="948"/>
                  </a:lnTo>
                  <a:lnTo>
                    <a:pt x="1548" y="951"/>
                  </a:lnTo>
                  <a:lnTo>
                    <a:pt x="1550" y="952"/>
                  </a:lnTo>
                  <a:lnTo>
                    <a:pt x="1552" y="953"/>
                  </a:lnTo>
                  <a:lnTo>
                    <a:pt x="1556" y="954"/>
                  </a:lnTo>
                  <a:lnTo>
                    <a:pt x="1560" y="956"/>
                  </a:lnTo>
                  <a:lnTo>
                    <a:pt x="1562" y="957"/>
                  </a:lnTo>
                  <a:lnTo>
                    <a:pt x="1565" y="958"/>
                  </a:lnTo>
                  <a:lnTo>
                    <a:pt x="1568" y="959"/>
                  </a:lnTo>
                  <a:lnTo>
                    <a:pt x="1572" y="961"/>
                  </a:lnTo>
                  <a:lnTo>
                    <a:pt x="1576" y="962"/>
                  </a:lnTo>
                  <a:lnTo>
                    <a:pt x="1578" y="963"/>
                  </a:lnTo>
                  <a:lnTo>
                    <a:pt x="1580" y="965"/>
                  </a:lnTo>
                  <a:lnTo>
                    <a:pt x="1580" y="967"/>
                  </a:lnTo>
                  <a:lnTo>
                    <a:pt x="1578" y="969"/>
                  </a:lnTo>
                  <a:lnTo>
                    <a:pt x="1576" y="970"/>
                  </a:lnTo>
                  <a:lnTo>
                    <a:pt x="1576" y="972"/>
                  </a:lnTo>
                  <a:lnTo>
                    <a:pt x="1576" y="973"/>
                  </a:lnTo>
                  <a:lnTo>
                    <a:pt x="1577" y="974"/>
                  </a:lnTo>
                  <a:lnTo>
                    <a:pt x="1580" y="974"/>
                  </a:lnTo>
                  <a:lnTo>
                    <a:pt x="1583" y="974"/>
                  </a:lnTo>
                  <a:lnTo>
                    <a:pt x="1587" y="974"/>
                  </a:lnTo>
                  <a:lnTo>
                    <a:pt x="1590" y="975"/>
                  </a:lnTo>
                  <a:lnTo>
                    <a:pt x="1593" y="975"/>
                  </a:lnTo>
                  <a:lnTo>
                    <a:pt x="1596" y="977"/>
                  </a:lnTo>
                  <a:lnTo>
                    <a:pt x="1601" y="975"/>
                  </a:lnTo>
                  <a:lnTo>
                    <a:pt x="1605" y="974"/>
                  </a:lnTo>
                  <a:lnTo>
                    <a:pt x="1608" y="972"/>
                  </a:lnTo>
                  <a:lnTo>
                    <a:pt x="1612" y="972"/>
                  </a:lnTo>
                  <a:lnTo>
                    <a:pt x="1614" y="970"/>
                  </a:lnTo>
                  <a:lnTo>
                    <a:pt x="1618" y="970"/>
                  </a:lnTo>
                  <a:lnTo>
                    <a:pt x="1621" y="972"/>
                  </a:lnTo>
                  <a:lnTo>
                    <a:pt x="1623" y="973"/>
                  </a:lnTo>
                  <a:lnTo>
                    <a:pt x="1626" y="973"/>
                  </a:lnTo>
                  <a:lnTo>
                    <a:pt x="1628" y="974"/>
                  </a:lnTo>
                  <a:lnTo>
                    <a:pt x="1629" y="977"/>
                  </a:lnTo>
                  <a:lnTo>
                    <a:pt x="1632" y="978"/>
                  </a:lnTo>
                  <a:lnTo>
                    <a:pt x="1633" y="979"/>
                  </a:lnTo>
                  <a:lnTo>
                    <a:pt x="1634" y="980"/>
                  </a:lnTo>
                  <a:lnTo>
                    <a:pt x="1637" y="980"/>
                  </a:lnTo>
                  <a:lnTo>
                    <a:pt x="1641" y="979"/>
                  </a:lnTo>
                  <a:lnTo>
                    <a:pt x="1646" y="979"/>
                  </a:lnTo>
                  <a:lnTo>
                    <a:pt x="1651" y="978"/>
                  </a:lnTo>
                  <a:lnTo>
                    <a:pt x="1654" y="975"/>
                  </a:lnTo>
                  <a:lnTo>
                    <a:pt x="1659" y="974"/>
                  </a:lnTo>
                  <a:lnTo>
                    <a:pt x="1669" y="967"/>
                  </a:lnTo>
                  <a:lnTo>
                    <a:pt x="1682" y="959"/>
                  </a:lnTo>
                  <a:lnTo>
                    <a:pt x="1695" y="953"/>
                  </a:lnTo>
                  <a:lnTo>
                    <a:pt x="1708" y="953"/>
                  </a:lnTo>
                  <a:lnTo>
                    <a:pt x="1722" y="956"/>
                  </a:lnTo>
                  <a:lnTo>
                    <a:pt x="1734" y="958"/>
                  </a:lnTo>
                  <a:lnTo>
                    <a:pt x="1744" y="958"/>
                  </a:lnTo>
                  <a:lnTo>
                    <a:pt x="1754" y="959"/>
                  </a:lnTo>
                  <a:lnTo>
                    <a:pt x="1763" y="961"/>
                  </a:lnTo>
                  <a:lnTo>
                    <a:pt x="1768" y="963"/>
                  </a:lnTo>
                  <a:lnTo>
                    <a:pt x="1771" y="968"/>
                  </a:lnTo>
                  <a:lnTo>
                    <a:pt x="1774" y="972"/>
                  </a:lnTo>
                  <a:lnTo>
                    <a:pt x="1776" y="975"/>
                  </a:lnTo>
                  <a:lnTo>
                    <a:pt x="1776" y="978"/>
                  </a:lnTo>
                  <a:lnTo>
                    <a:pt x="1776" y="982"/>
                  </a:lnTo>
                  <a:lnTo>
                    <a:pt x="1774" y="985"/>
                  </a:lnTo>
                  <a:lnTo>
                    <a:pt x="1771" y="988"/>
                  </a:lnTo>
                  <a:lnTo>
                    <a:pt x="1769" y="990"/>
                  </a:lnTo>
                  <a:lnTo>
                    <a:pt x="1768" y="992"/>
                  </a:lnTo>
                  <a:lnTo>
                    <a:pt x="1769" y="994"/>
                  </a:lnTo>
                  <a:lnTo>
                    <a:pt x="1770" y="995"/>
                  </a:lnTo>
                  <a:lnTo>
                    <a:pt x="1771" y="995"/>
                  </a:lnTo>
                  <a:lnTo>
                    <a:pt x="1774" y="995"/>
                  </a:lnTo>
                  <a:lnTo>
                    <a:pt x="1775" y="997"/>
                  </a:lnTo>
                  <a:lnTo>
                    <a:pt x="1778" y="997"/>
                  </a:lnTo>
                  <a:lnTo>
                    <a:pt x="1779" y="998"/>
                  </a:lnTo>
                  <a:lnTo>
                    <a:pt x="1780" y="999"/>
                  </a:lnTo>
                  <a:lnTo>
                    <a:pt x="1783" y="1002"/>
                  </a:lnTo>
                  <a:lnTo>
                    <a:pt x="1785" y="1004"/>
                  </a:lnTo>
                  <a:lnTo>
                    <a:pt x="1786" y="1007"/>
                  </a:lnTo>
                  <a:lnTo>
                    <a:pt x="1786" y="1008"/>
                  </a:lnTo>
                  <a:lnTo>
                    <a:pt x="1781" y="1014"/>
                  </a:lnTo>
                  <a:lnTo>
                    <a:pt x="1774" y="1019"/>
                  </a:lnTo>
                  <a:lnTo>
                    <a:pt x="1764" y="1021"/>
                  </a:lnTo>
                  <a:lnTo>
                    <a:pt x="1755" y="1024"/>
                  </a:lnTo>
                  <a:lnTo>
                    <a:pt x="1745" y="1026"/>
                  </a:lnTo>
                  <a:lnTo>
                    <a:pt x="1733" y="1029"/>
                  </a:lnTo>
                  <a:lnTo>
                    <a:pt x="1723" y="1029"/>
                  </a:lnTo>
                  <a:lnTo>
                    <a:pt x="1714" y="1024"/>
                  </a:lnTo>
                  <a:lnTo>
                    <a:pt x="1712" y="1021"/>
                  </a:lnTo>
                  <a:lnTo>
                    <a:pt x="1710" y="1020"/>
                  </a:lnTo>
                  <a:lnTo>
                    <a:pt x="1709" y="1018"/>
                  </a:lnTo>
                  <a:lnTo>
                    <a:pt x="1708" y="1016"/>
                  </a:lnTo>
                  <a:lnTo>
                    <a:pt x="1707" y="1016"/>
                  </a:lnTo>
                  <a:lnTo>
                    <a:pt x="1707" y="1018"/>
                  </a:lnTo>
                  <a:lnTo>
                    <a:pt x="1705" y="1020"/>
                  </a:lnTo>
                  <a:lnTo>
                    <a:pt x="1705" y="1024"/>
                  </a:lnTo>
                  <a:lnTo>
                    <a:pt x="1703" y="1028"/>
                  </a:lnTo>
                  <a:lnTo>
                    <a:pt x="1697" y="1030"/>
                  </a:lnTo>
                  <a:lnTo>
                    <a:pt x="1689" y="1031"/>
                  </a:lnTo>
                  <a:lnTo>
                    <a:pt x="1682" y="1031"/>
                  </a:lnTo>
                  <a:lnTo>
                    <a:pt x="1664" y="1033"/>
                  </a:lnTo>
                  <a:lnTo>
                    <a:pt x="1646" y="1034"/>
                  </a:lnTo>
                  <a:lnTo>
                    <a:pt x="1621" y="1035"/>
                  </a:lnTo>
                  <a:lnTo>
                    <a:pt x="1596" y="1034"/>
                  </a:lnTo>
                  <a:lnTo>
                    <a:pt x="1592" y="1033"/>
                  </a:lnTo>
                  <a:lnTo>
                    <a:pt x="1591" y="1033"/>
                  </a:lnTo>
                  <a:lnTo>
                    <a:pt x="1590" y="1031"/>
                  </a:lnTo>
                  <a:lnTo>
                    <a:pt x="1590" y="1030"/>
                  </a:lnTo>
                  <a:lnTo>
                    <a:pt x="1590" y="1029"/>
                  </a:lnTo>
                  <a:lnTo>
                    <a:pt x="1590" y="1028"/>
                  </a:lnTo>
                  <a:lnTo>
                    <a:pt x="1590" y="1025"/>
                  </a:lnTo>
                  <a:lnTo>
                    <a:pt x="1588" y="1024"/>
                  </a:lnTo>
                  <a:lnTo>
                    <a:pt x="1586" y="1021"/>
                  </a:lnTo>
                  <a:lnTo>
                    <a:pt x="1582" y="1020"/>
                  </a:lnTo>
                  <a:lnTo>
                    <a:pt x="1580" y="1020"/>
                  </a:lnTo>
                  <a:lnTo>
                    <a:pt x="1576" y="1020"/>
                  </a:lnTo>
                  <a:lnTo>
                    <a:pt x="1573" y="1021"/>
                  </a:lnTo>
                  <a:lnTo>
                    <a:pt x="1568" y="1023"/>
                  </a:lnTo>
                  <a:lnTo>
                    <a:pt x="1565" y="1025"/>
                  </a:lnTo>
                  <a:lnTo>
                    <a:pt x="1561" y="1028"/>
                  </a:lnTo>
                  <a:lnTo>
                    <a:pt x="1557" y="1031"/>
                  </a:lnTo>
                  <a:lnTo>
                    <a:pt x="1555" y="1034"/>
                  </a:lnTo>
                  <a:lnTo>
                    <a:pt x="1552" y="1034"/>
                  </a:lnTo>
                  <a:lnTo>
                    <a:pt x="1551" y="1034"/>
                  </a:lnTo>
                  <a:lnTo>
                    <a:pt x="1548" y="1033"/>
                  </a:lnTo>
                  <a:lnTo>
                    <a:pt x="1547" y="1031"/>
                  </a:lnTo>
                  <a:lnTo>
                    <a:pt x="1545" y="1031"/>
                  </a:lnTo>
                  <a:lnTo>
                    <a:pt x="1542" y="1030"/>
                  </a:lnTo>
                  <a:lnTo>
                    <a:pt x="1538" y="1031"/>
                  </a:lnTo>
                  <a:lnTo>
                    <a:pt x="1537" y="1031"/>
                  </a:lnTo>
                  <a:lnTo>
                    <a:pt x="1535" y="1031"/>
                  </a:lnTo>
                  <a:lnTo>
                    <a:pt x="1532" y="1030"/>
                  </a:lnTo>
                  <a:lnTo>
                    <a:pt x="1531" y="1029"/>
                  </a:lnTo>
                  <a:lnTo>
                    <a:pt x="1529" y="1024"/>
                  </a:lnTo>
                  <a:lnTo>
                    <a:pt x="1526" y="1020"/>
                  </a:lnTo>
                  <a:lnTo>
                    <a:pt x="1524" y="1015"/>
                  </a:lnTo>
                  <a:lnTo>
                    <a:pt x="1520" y="1003"/>
                  </a:lnTo>
                  <a:lnTo>
                    <a:pt x="1521" y="987"/>
                  </a:lnTo>
                  <a:lnTo>
                    <a:pt x="1524" y="978"/>
                  </a:lnTo>
                  <a:lnTo>
                    <a:pt x="1526" y="969"/>
                  </a:lnTo>
                  <a:lnTo>
                    <a:pt x="1526" y="962"/>
                  </a:lnTo>
                  <a:lnTo>
                    <a:pt x="1521" y="956"/>
                  </a:lnTo>
                  <a:lnTo>
                    <a:pt x="1517" y="953"/>
                  </a:lnTo>
                  <a:lnTo>
                    <a:pt x="1515" y="949"/>
                  </a:lnTo>
                  <a:lnTo>
                    <a:pt x="1514" y="947"/>
                  </a:lnTo>
                  <a:lnTo>
                    <a:pt x="1512" y="943"/>
                  </a:lnTo>
                  <a:lnTo>
                    <a:pt x="1511" y="939"/>
                  </a:lnTo>
                  <a:lnTo>
                    <a:pt x="1510" y="937"/>
                  </a:lnTo>
                  <a:lnTo>
                    <a:pt x="1505" y="934"/>
                  </a:lnTo>
                  <a:lnTo>
                    <a:pt x="1499" y="936"/>
                  </a:lnTo>
                  <a:lnTo>
                    <a:pt x="1491" y="939"/>
                  </a:lnTo>
                  <a:lnTo>
                    <a:pt x="1485" y="942"/>
                  </a:lnTo>
                  <a:lnTo>
                    <a:pt x="1480" y="943"/>
                  </a:lnTo>
                  <a:lnTo>
                    <a:pt x="1476" y="943"/>
                  </a:lnTo>
                  <a:lnTo>
                    <a:pt x="1472" y="943"/>
                  </a:lnTo>
                  <a:lnTo>
                    <a:pt x="1470" y="942"/>
                  </a:lnTo>
                  <a:lnTo>
                    <a:pt x="1469" y="939"/>
                  </a:lnTo>
                  <a:lnTo>
                    <a:pt x="1466" y="937"/>
                  </a:lnTo>
                  <a:lnTo>
                    <a:pt x="1464" y="936"/>
                  </a:lnTo>
                  <a:lnTo>
                    <a:pt x="1461" y="934"/>
                  </a:lnTo>
                  <a:lnTo>
                    <a:pt x="1459" y="933"/>
                  </a:lnTo>
                  <a:lnTo>
                    <a:pt x="1455" y="932"/>
                  </a:lnTo>
                  <a:lnTo>
                    <a:pt x="1453" y="931"/>
                  </a:lnTo>
                  <a:lnTo>
                    <a:pt x="1450" y="928"/>
                  </a:lnTo>
                  <a:lnTo>
                    <a:pt x="1449" y="924"/>
                  </a:lnTo>
                  <a:lnTo>
                    <a:pt x="1448" y="922"/>
                  </a:lnTo>
                  <a:lnTo>
                    <a:pt x="1446" y="919"/>
                  </a:lnTo>
                  <a:lnTo>
                    <a:pt x="1445" y="916"/>
                  </a:lnTo>
                  <a:lnTo>
                    <a:pt x="1445" y="915"/>
                  </a:lnTo>
                  <a:lnTo>
                    <a:pt x="1444" y="913"/>
                  </a:lnTo>
                  <a:lnTo>
                    <a:pt x="1441" y="912"/>
                  </a:lnTo>
                  <a:lnTo>
                    <a:pt x="1439" y="911"/>
                  </a:lnTo>
                  <a:lnTo>
                    <a:pt x="1438" y="908"/>
                  </a:lnTo>
                  <a:lnTo>
                    <a:pt x="1436" y="905"/>
                  </a:lnTo>
                  <a:lnTo>
                    <a:pt x="1438" y="901"/>
                  </a:lnTo>
                  <a:lnTo>
                    <a:pt x="1440" y="898"/>
                  </a:lnTo>
                  <a:lnTo>
                    <a:pt x="1445" y="897"/>
                  </a:lnTo>
                  <a:lnTo>
                    <a:pt x="1450" y="896"/>
                  </a:lnTo>
                  <a:lnTo>
                    <a:pt x="1455" y="895"/>
                  </a:lnTo>
                  <a:lnTo>
                    <a:pt x="1462" y="896"/>
                  </a:lnTo>
                  <a:lnTo>
                    <a:pt x="1469" y="896"/>
                  </a:lnTo>
                  <a:lnTo>
                    <a:pt x="1476" y="895"/>
                  </a:lnTo>
                  <a:lnTo>
                    <a:pt x="1480" y="895"/>
                  </a:lnTo>
                  <a:lnTo>
                    <a:pt x="1482" y="895"/>
                  </a:lnTo>
                  <a:lnTo>
                    <a:pt x="1485" y="895"/>
                  </a:lnTo>
                  <a:lnTo>
                    <a:pt x="1487" y="895"/>
                  </a:lnTo>
                  <a:lnTo>
                    <a:pt x="1490" y="895"/>
                  </a:lnTo>
                  <a:lnTo>
                    <a:pt x="1494" y="897"/>
                  </a:lnTo>
                  <a:lnTo>
                    <a:pt x="1497" y="900"/>
                  </a:lnTo>
                  <a:lnTo>
                    <a:pt x="1499" y="902"/>
                  </a:lnTo>
                  <a:lnTo>
                    <a:pt x="1500" y="905"/>
                  </a:lnTo>
                  <a:lnTo>
                    <a:pt x="1500" y="907"/>
                  </a:lnTo>
                  <a:lnTo>
                    <a:pt x="1500" y="911"/>
                  </a:lnTo>
                  <a:lnTo>
                    <a:pt x="1500" y="913"/>
                  </a:lnTo>
                  <a:lnTo>
                    <a:pt x="1500" y="916"/>
                  </a:lnTo>
                  <a:lnTo>
                    <a:pt x="1500" y="916"/>
                  </a:lnTo>
                  <a:lnTo>
                    <a:pt x="1501" y="917"/>
                  </a:lnTo>
                  <a:lnTo>
                    <a:pt x="1504" y="917"/>
                  </a:lnTo>
                  <a:lnTo>
                    <a:pt x="1505" y="917"/>
                  </a:lnTo>
                  <a:lnTo>
                    <a:pt x="1507" y="917"/>
                  </a:lnTo>
                  <a:lnTo>
                    <a:pt x="1509" y="916"/>
                  </a:lnTo>
                  <a:lnTo>
                    <a:pt x="1510" y="916"/>
                  </a:lnTo>
                  <a:lnTo>
                    <a:pt x="1522" y="913"/>
                  </a:lnTo>
                  <a:lnTo>
                    <a:pt x="1531" y="911"/>
                  </a:lnTo>
                  <a:lnTo>
                    <a:pt x="1538" y="908"/>
                  </a:lnTo>
                  <a:lnTo>
                    <a:pt x="1545" y="906"/>
                  </a:lnTo>
                  <a:lnTo>
                    <a:pt x="1552" y="906"/>
                  </a:lnTo>
                  <a:lnTo>
                    <a:pt x="1556" y="906"/>
                  </a:lnTo>
                  <a:lnTo>
                    <a:pt x="1558" y="907"/>
                  </a:lnTo>
                  <a:lnTo>
                    <a:pt x="1561" y="910"/>
                  </a:lnTo>
                  <a:lnTo>
                    <a:pt x="1562" y="911"/>
                  </a:lnTo>
                  <a:lnTo>
                    <a:pt x="1566" y="912"/>
                  </a:lnTo>
                  <a:lnTo>
                    <a:pt x="1568" y="912"/>
                  </a:lnTo>
                  <a:lnTo>
                    <a:pt x="1571" y="912"/>
                  </a:lnTo>
                  <a:lnTo>
                    <a:pt x="1573" y="911"/>
                  </a:lnTo>
                  <a:lnTo>
                    <a:pt x="1576" y="910"/>
                  </a:lnTo>
                  <a:lnTo>
                    <a:pt x="1578" y="908"/>
                  </a:lnTo>
                  <a:lnTo>
                    <a:pt x="1580" y="906"/>
                  </a:lnTo>
                  <a:lnTo>
                    <a:pt x="1580" y="903"/>
                  </a:lnTo>
                  <a:lnTo>
                    <a:pt x="1580" y="901"/>
                  </a:lnTo>
                  <a:lnTo>
                    <a:pt x="1581" y="898"/>
                  </a:lnTo>
                  <a:lnTo>
                    <a:pt x="1583" y="895"/>
                  </a:lnTo>
                  <a:lnTo>
                    <a:pt x="1585" y="895"/>
                  </a:lnTo>
                  <a:lnTo>
                    <a:pt x="1587" y="893"/>
                  </a:lnTo>
                  <a:lnTo>
                    <a:pt x="1590" y="892"/>
                  </a:lnTo>
                  <a:lnTo>
                    <a:pt x="1592" y="891"/>
                  </a:lnTo>
                  <a:lnTo>
                    <a:pt x="1595" y="890"/>
                  </a:lnTo>
                  <a:lnTo>
                    <a:pt x="1596" y="887"/>
                  </a:lnTo>
                  <a:lnTo>
                    <a:pt x="1598" y="886"/>
                  </a:lnTo>
                  <a:lnTo>
                    <a:pt x="1600" y="883"/>
                  </a:lnTo>
                  <a:lnTo>
                    <a:pt x="1601" y="881"/>
                  </a:lnTo>
                  <a:lnTo>
                    <a:pt x="1605" y="880"/>
                  </a:lnTo>
                  <a:lnTo>
                    <a:pt x="1608" y="877"/>
                  </a:lnTo>
                  <a:lnTo>
                    <a:pt x="1612" y="875"/>
                  </a:lnTo>
                  <a:lnTo>
                    <a:pt x="1614" y="872"/>
                  </a:lnTo>
                  <a:lnTo>
                    <a:pt x="1616" y="870"/>
                  </a:lnTo>
                  <a:lnTo>
                    <a:pt x="1616" y="867"/>
                  </a:lnTo>
                  <a:lnTo>
                    <a:pt x="1614" y="865"/>
                  </a:lnTo>
                  <a:lnTo>
                    <a:pt x="1612" y="861"/>
                  </a:lnTo>
                  <a:lnTo>
                    <a:pt x="1609" y="859"/>
                  </a:lnTo>
                  <a:lnTo>
                    <a:pt x="1607" y="857"/>
                  </a:lnTo>
                  <a:lnTo>
                    <a:pt x="1606" y="855"/>
                  </a:lnTo>
                  <a:lnTo>
                    <a:pt x="1603" y="852"/>
                  </a:lnTo>
                  <a:lnTo>
                    <a:pt x="1602" y="851"/>
                  </a:lnTo>
                  <a:lnTo>
                    <a:pt x="1602" y="849"/>
                  </a:lnTo>
                  <a:lnTo>
                    <a:pt x="1603" y="846"/>
                  </a:lnTo>
                  <a:lnTo>
                    <a:pt x="1607" y="842"/>
                  </a:lnTo>
                  <a:lnTo>
                    <a:pt x="1618" y="837"/>
                  </a:lnTo>
                  <a:lnTo>
                    <a:pt x="1631" y="835"/>
                  </a:lnTo>
                  <a:lnTo>
                    <a:pt x="1643" y="837"/>
                  </a:lnTo>
                  <a:lnTo>
                    <a:pt x="1647" y="841"/>
                  </a:lnTo>
                  <a:lnTo>
                    <a:pt x="1651" y="845"/>
                  </a:lnTo>
                  <a:lnTo>
                    <a:pt x="1653" y="849"/>
                  </a:lnTo>
                  <a:lnTo>
                    <a:pt x="1656" y="852"/>
                  </a:lnTo>
                  <a:lnTo>
                    <a:pt x="1659" y="856"/>
                  </a:lnTo>
                  <a:lnTo>
                    <a:pt x="1664" y="864"/>
                  </a:lnTo>
                  <a:lnTo>
                    <a:pt x="1674" y="867"/>
                  </a:lnTo>
                  <a:lnTo>
                    <a:pt x="1688" y="866"/>
                  </a:lnTo>
                  <a:lnTo>
                    <a:pt x="1689" y="865"/>
                  </a:lnTo>
                  <a:lnTo>
                    <a:pt x="1690" y="864"/>
                  </a:lnTo>
                  <a:lnTo>
                    <a:pt x="1693" y="862"/>
                  </a:lnTo>
                  <a:lnTo>
                    <a:pt x="1695" y="861"/>
                  </a:lnTo>
                  <a:lnTo>
                    <a:pt x="1697" y="859"/>
                  </a:lnTo>
                  <a:lnTo>
                    <a:pt x="1698" y="857"/>
                  </a:lnTo>
                  <a:lnTo>
                    <a:pt x="1699" y="856"/>
                  </a:lnTo>
                  <a:lnTo>
                    <a:pt x="1698" y="855"/>
                  </a:lnTo>
                  <a:lnTo>
                    <a:pt x="1695" y="854"/>
                  </a:lnTo>
                  <a:lnTo>
                    <a:pt x="1689" y="854"/>
                  </a:lnTo>
                  <a:lnTo>
                    <a:pt x="1685" y="852"/>
                  </a:lnTo>
                  <a:lnTo>
                    <a:pt x="1682" y="852"/>
                  </a:lnTo>
                  <a:lnTo>
                    <a:pt x="1679" y="851"/>
                  </a:lnTo>
                  <a:lnTo>
                    <a:pt x="1677" y="849"/>
                  </a:lnTo>
                  <a:lnTo>
                    <a:pt x="1674" y="846"/>
                  </a:lnTo>
                  <a:lnTo>
                    <a:pt x="1672" y="844"/>
                  </a:lnTo>
                  <a:lnTo>
                    <a:pt x="1669" y="842"/>
                  </a:lnTo>
                  <a:lnTo>
                    <a:pt x="1667" y="840"/>
                  </a:lnTo>
                  <a:lnTo>
                    <a:pt x="1664" y="835"/>
                  </a:lnTo>
                  <a:lnTo>
                    <a:pt x="1668" y="830"/>
                  </a:lnTo>
                  <a:lnTo>
                    <a:pt x="1673" y="825"/>
                  </a:lnTo>
                  <a:lnTo>
                    <a:pt x="1677" y="819"/>
                  </a:lnTo>
                  <a:lnTo>
                    <a:pt x="1678" y="816"/>
                  </a:lnTo>
                  <a:lnTo>
                    <a:pt x="1677" y="815"/>
                  </a:lnTo>
                  <a:lnTo>
                    <a:pt x="1676" y="814"/>
                  </a:lnTo>
                  <a:lnTo>
                    <a:pt x="1674" y="814"/>
                  </a:lnTo>
                  <a:lnTo>
                    <a:pt x="1672" y="814"/>
                  </a:lnTo>
                  <a:lnTo>
                    <a:pt x="1669" y="814"/>
                  </a:lnTo>
                  <a:lnTo>
                    <a:pt x="1666" y="814"/>
                  </a:lnTo>
                  <a:lnTo>
                    <a:pt x="1662" y="814"/>
                  </a:lnTo>
                  <a:lnTo>
                    <a:pt x="1659" y="815"/>
                  </a:lnTo>
                  <a:lnTo>
                    <a:pt x="1657" y="815"/>
                  </a:lnTo>
                  <a:lnTo>
                    <a:pt x="1656" y="815"/>
                  </a:lnTo>
                  <a:lnTo>
                    <a:pt x="1653" y="814"/>
                  </a:lnTo>
                  <a:lnTo>
                    <a:pt x="1651" y="814"/>
                  </a:lnTo>
                  <a:lnTo>
                    <a:pt x="1649" y="814"/>
                  </a:lnTo>
                  <a:lnTo>
                    <a:pt x="1648" y="814"/>
                  </a:lnTo>
                  <a:lnTo>
                    <a:pt x="1646" y="814"/>
                  </a:lnTo>
                  <a:lnTo>
                    <a:pt x="1644" y="815"/>
                  </a:lnTo>
                  <a:lnTo>
                    <a:pt x="1642" y="816"/>
                  </a:lnTo>
                  <a:lnTo>
                    <a:pt x="1641" y="816"/>
                  </a:lnTo>
                  <a:lnTo>
                    <a:pt x="1636" y="816"/>
                  </a:lnTo>
                  <a:lnTo>
                    <a:pt x="1631" y="815"/>
                  </a:lnTo>
                  <a:lnTo>
                    <a:pt x="1627" y="813"/>
                  </a:lnTo>
                  <a:lnTo>
                    <a:pt x="1624" y="809"/>
                  </a:lnTo>
                  <a:lnTo>
                    <a:pt x="1624" y="806"/>
                  </a:lnTo>
                  <a:lnTo>
                    <a:pt x="1624" y="804"/>
                  </a:lnTo>
                  <a:lnTo>
                    <a:pt x="1624" y="801"/>
                  </a:lnTo>
                  <a:lnTo>
                    <a:pt x="1624" y="799"/>
                  </a:lnTo>
                  <a:lnTo>
                    <a:pt x="1624" y="795"/>
                  </a:lnTo>
                  <a:lnTo>
                    <a:pt x="1626" y="794"/>
                  </a:lnTo>
                  <a:lnTo>
                    <a:pt x="1626" y="791"/>
                  </a:lnTo>
                  <a:lnTo>
                    <a:pt x="1624" y="789"/>
                  </a:lnTo>
                  <a:lnTo>
                    <a:pt x="1624" y="786"/>
                  </a:lnTo>
                  <a:lnTo>
                    <a:pt x="1624" y="785"/>
                  </a:lnTo>
                  <a:lnTo>
                    <a:pt x="1626" y="784"/>
                  </a:lnTo>
                  <a:lnTo>
                    <a:pt x="1628" y="783"/>
                  </a:lnTo>
                  <a:lnTo>
                    <a:pt x="1631" y="783"/>
                  </a:lnTo>
                  <a:lnTo>
                    <a:pt x="1634" y="783"/>
                  </a:lnTo>
                  <a:lnTo>
                    <a:pt x="1638" y="783"/>
                  </a:lnTo>
                  <a:lnTo>
                    <a:pt x="1641" y="783"/>
                  </a:lnTo>
                  <a:lnTo>
                    <a:pt x="1642" y="780"/>
                  </a:lnTo>
                  <a:lnTo>
                    <a:pt x="1642" y="779"/>
                  </a:lnTo>
                  <a:lnTo>
                    <a:pt x="1642" y="776"/>
                  </a:lnTo>
                  <a:lnTo>
                    <a:pt x="1642" y="775"/>
                  </a:lnTo>
                  <a:lnTo>
                    <a:pt x="1642" y="773"/>
                  </a:lnTo>
                  <a:lnTo>
                    <a:pt x="1642" y="771"/>
                  </a:lnTo>
                  <a:lnTo>
                    <a:pt x="1643" y="769"/>
                  </a:lnTo>
                  <a:lnTo>
                    <a:pt x="1646" y="768"/>
                  </a:lnTo>
                  <a:lnTo>
                    <a:pt x="1648" y="768"/>
                  </a:lnTo>
                  <a:lnTo>
                    <a:pt x="1652" y="768"/>
                  </a:lnTo>
                  <a:lnTo>
                    <a:pt x="1654" y="768"/>
                  </a:lnTo>
                  <a:lnTo>
                    <a:pt x="1657" y="769"/>
                  </a:lnTo>
                  <a:lnTo>
                    <a:pt x="1659" y="771"/>
                  </a:lnTo>
                  <a:lnTo>
                    <a:pt x="1662" y="774"/>
                  </a:lnTo>
                  <a:lnTo>
                    <a:pt x="1664" y="775"/>
                  </a:lnTo>
                  <a:lnTo>
                    <a:pt x="1676" y="776"/>
                  </a:lnTo>
                  <a:lnTo>
                    <a:pt x="1685" y="778"/>
                  </a:lnTo>
                  <a:lnTo>
                    <a:pt x="1698" y="779"/>
                  </a:lnTo>
                  <a:lnTo>
                    <a:pt x="1710" y="780"/>
                  </a:lnTo>
                  <a:lnTo>
                    <a:pt x="1714" y="779"/>
                  </a:lnTo>
                  <a:lnTo>
                    <a:pt x="1715" y="776"/>
                  </a:lnTo>
                  <a:lnTo>
                    <a:pt x="1715" y="775"/>
                  </a:lnTo>
                  <a:lnTo>
                    <a:pt x="1714" y="773"/>
                  </a:lnTo>
                  <a:lnTo>
                    <a:pt x="1712" y="771"/>
                  </a:lnTo>
                  <a:lnTo>
                    <a:pt x="1708" y="769"/>
                  </a:lnTo>
                  <a:lnTo>
                    <a:pt x="1699" y="768"/>
                  </a:lnTo>
                  <a:lnTo>
                    <a:pt x="1688" y="769"/>
                  </a:lnTo>
                  <a:lnTo>
                    <a:pt x="1677" y="769"/>
                  </a:lnTo>
                  <a:lnTo>
                    <a:pt x="1677" y="769"/>
                  </a:lnTo>
                  <a:lnTo>
                    <a:pt x="1676" y="770"/>
                  </a:lnTo>
                  <a:lnTo>
                    <a:pt x="1673" y="770"/>
                  </a:lnTo>
                  <a:lnTo>
                    <a:pt x="1672" y="770"/>
                  </a:lnTo>
                  <a:lnTo>
                    <a:pt x="1669" y="770"/>
                  </a:lnTo>
                  <a:lnTo>
                    <a:pt x="1669" y="770"/>
                  </a:lnTo>
                  <a:lnTo>
                    <a:pt x="1669" y="769"/>
                  </a:lnTo>
                  <a:lnTo>
                    <a:pt x="1671" y="765"/>
                  </a:lnTo>
                  <a:lnTo>
                    <a:pt x="1672" y="763"/>
                  </a:lnTo>
                  <a:lnTo>
                    <a:pt x="1672" y="760"/>
                  </a:lnTo>
                  <a:lnTo>
                    <a:pt x="1672" y="757"/>
                  </a:lnTo>
                  <a:lnTo>
                    <a:pt x="1668" y="757"/>
                  </a:lnTo>
                  <a:lnTo>
                    <a:pt x="1666" y="758"/>
                  </a:lnTo>
                  <a:lnTo>
                    <a:pt x="1663" y="759"/>
                  </a:lnTo>
                  <a:lnTo>
                    <a:pt x="1662" y="762"/>
                  </a:lnTo>
                  <a:lnTo>
                    <a:pt x="1659" y="763"/>
                  </a:lnTo>
                  <a:lnTo>
                    <a:pt x="1657" y="763"/>
                  </a:lnTo>
                  <a:lnTo>
                    <a:pt x="1654" y="763"/>
                  </a:lnTo>
                  <a:lnTo>
                    <a:pt x="1652" y="762"/>
                  </a:lnTo>
                  <a:lnTo>
                    <a:pt x="1648" y="762"/>
                  </a:lnTo>
                  <a:lnTo>
                    <a:pt x="1646" y="762"/>
                  </a:lnTo>
                  <a:lnTo>
                    <a:pt x="1642" y="764"/>
                  </a:lnTo>
                  <a:lnTo>
                    <a:pt x="1638" y="767"/>
                  </a:lnTo>
                  <a:lnTo>
                    <a:pt x="1637" y="769"/>
                  </a:lnTo>
                  <a:lnTo>
                    <a:pt x="1634" y="771"/>
                  </a:lnTo>
                  <a:lnTo>
                    <a:pt x="1634" y="775"/>
                  </a:lnTo>
                  <a:lnTo>
                    <a:pt x="1633" y="778"/>
                  </a:lnTo>
                  <a:lnTo>
                    <a:pt x="1631" y="775"/>
                  </a:lnTo>
                  <a:lnTo>
                    <a:pt x="1629" y="774"/>
                  </a:lnTo>
                  <a:lnTo>
                    <a:pt x="1629" y="771"/>
                  </a:lnTo>
                  <a:lnTo>
                    <a:pt x="1628" y="770"/>
                  </a:lnTo>
                  <a:lnTo>
                    <a:pt x="1627" y="768"/>
                  </a:lnTo>
                  <a:lnTo>
                    <a:pt x="1624" y="767"/>
                  </a:lnTo>
                  <a:lnTo>
                    <a:pt x="1621" y="768"/>
                  </a:lnTo>
                  <a:lnTo>
                    <a:pt x="1619" y="773"/>
                  </a:lnTo>
                  <a:lnTo>
                    <a:pt x="1618" y="779"/>
                  </a:lnTo>
                  <a:lnTo>
                    <a:pt x="1617" y="784"/>
                  </a:lnTo>
                  <a:lnTo>
                    <a:pt x="1617" y="788"/>
                  </a:lnTo>
                  <a:lnTo>
                    <a:pt x="1618" y="789"/>
                  </a:lnTo>
                  <a:lnTo>
                    <a:pt x="1618" y="791"/>
                  </a:lnTo>
                  <a:lnTo>
                    <a:pt x="1618" y="794"/>
                  </a:lnTo>
                  <a:lnTo>
                    <a:pt x="1618" y="796"/>
                  </a:lnTo>
                  <a:lnTo>
                    <a:pt x="1617" y="799"/>
                  </a:lnTo>
                  <a:lnTo>
                    <a:pt x="1614" y="801"/>
                  </a:lnTo>
                  <a:lnTo>
                    <a:pt x="1612" y="803"/>
                  </a:lnTo>
                  <a:lnTo>
                    <a:pt x="1609" y="806"/>
                  </a:lnTo>
                  <a:lnTo>
                    <a:pt x="1606" y="808"/>
                  </a:lnTo>
                  <a:lnTo>
                    <a:pt x="1602" y="809"/>
                  </a:lnTo>
                  <a:lnTo>
                    <a:pt x="1600" y="809"/>
                  </a:lnTo>
                  <a:lnTo>
                    <a:pt x="1597" y="809"/>
                  </a:lnTo>
                  <a:lnTo>
                    <a:pt x="1596" y="808"/>
                  </a:lnTo>
                  <a:lnTo>
                    <a:pt x="1595" y="806"/>
                  </a:lnTo>
                  <a:lnTo>
                    <a:pt x="1595" y="804"/>
                  </a:lnTo>
                  <a:lnTo>
                    <a:pt x="1593" y="803"/>
                  </a:lnTo>
                  <a:lnTo>
                    <a:pt x="1591" y="801"/>
                  </a:lnTo>
                  <a:lnTo>
                    <a:pt x="1588" y="801"/>
                  </a:lnTo>
                  <a:lnTo>
                    <a:pt x="1588" y="803"/>
                  </a:lnTo>
                  <a:lnTo>
                    <a:pt x="1588" y="804"/>
                  </a:lnTo>
                  <a:lnTo>
                    <a:pt x="1588" y="806"/>
                  </a:lnTo>
                  <a:lnTo>
                    <a:pt x="1590" y="808"/>
                  </a:lnTo>
                  <a:lnTo>
                    <a:pt x="1590" y="810"/>
                  </a:lnTo>
                  <a:lnTo>
                    <a:pt x="1588" y="811"/>
                  </a:lnTo>
                  <a:lnTo>
                    <a:pt x="1585" y="813"/>
                  </a:lnTo>
                  <a:lnTo>
                    <a:pt x="1582" y="811"/>
                  </a:lnTo>
                  <a:lnTo>
                    <a:pt x="1578" y="810"/>
                  </a:lnTo>
                  <a:lnTo>
                    <a:pt x="1576" y="809"/>
                  </a:lnTo>
                  <a:lnTo>
                    <a:pt x="1575" y="808"/>
                  </a:lnTo>
                  <a:lnTo>
                    <a:pt x="1573" y="806"/>
                  </a:lnTo>
                  <a:lnTo>
                    <a:pt x="1572" y="805"/>
                  </a:lnTo>
                  <a:lnTo>
                    <a:pt x="1571" y="805"/>
                  </a:lnTo>
                  <a:lnTo>
                    <a:pt x="1570" y="806"/>
                  </a:lnTo>
                  <a:lnTo>
                    <a:pt x="1568" y="808"/>
                  </a:lnTo>
                  <a:lnTo>
                    <a:pt x="1568" y="810"/>
                  </a:lnTo>
                  <a:lnTo>
                    <a:pt x="1567" y="811"/>
                  </a:lnTo>
                  <a:lnTo>
                    <a:pt x="1566" y="814"/>
                  </a:lnTo>
                  <a:lnTo>
                    <a:pt x="1565" y="816"/>
                  </a:lnTo>
                  <a:lnTo>
                    <a:pt x="1562" y="818"/>
                  </a:lnTo>
                  <a:lnTo>
                    <a:pt x="1558" y="819"/>
                  </a:lnTo>
                  <a:lnTo>
                    <a:pt x="1555" y="819"/>
                  </a:lnTo>
                  <a:lnTo>
                    <a:pt x="1548" y="819"/>
                  </a:lnTo>
                  <a:lnTo>
                    <a:pt x="1540" y="819"/>
                  </a:lnTo>
                  <a:lnTo>
                    <a:pt x="1531" y="818"/>
                  </a:lnTo>
                  <a:lnTo>
                    <a:pt x="1524" y="816"/>
                  </a:lnTo>
                  <a:lnTo>
                    <a:pt x="1520" y="813"/>
                  </a:lnTo>
                  <a:lnTo>
                    <a:pt x="1519" y="809"/>
                  </a:lnTo>
                  <a:lnTo>
                    <a:pt x="1520" y="806"/>
                  </a:lnTo>
                  <a:lnTo>
                    <a:pt x="1522" y="805"/>
                  </a:lnTo>
                  <a:lnTo>
                    <a:pt x="1526" y="804"/>
                  </a:lnTo>
                  <a:lnTo>
                    <a:pt x="1530" y="801"/>
                  </a:lnTo>
                  <a:lnTo>
                    <a:pt x="1532" y="800"/>
                  </a:lnTo>
                  <a:lnTo>
                    <a:pt x="1535" y="798"/>
                  </a:lnTo>
                  <a:lnTo>
                    <a:pt x="1536" y="795"/>
                  </a:lnTo>
                  <a:lnTo>
                    <a:pt x="1536" y="793"/>
                  </a:lnTo>
                  <a:lnTo>
                    <a:pt x="1535" y="793"/>
                  </a:lnTo>
                  <a:lnTo>
                    <a:pt x="1533" y="794"/>
                  </a:lnTo>
                  <a:lnTo>
                    <a:pt x="1532" y="795"/>
                  </a:lnTo>
                  <a:lnTo>
                    <a:pt x="1531" y="795"/>
                  </a:lnTo>
                  <a:lnTo>
                    <a:pt x="1529" y="795"/>
                  </a:lnTo>
                  <a:lnTo>
                    <a:pt x="1527" y="795"/>
                  </a:lnTo>
                  <a:lnTo>
                    <a:pt x="1526" y="795"/>
                  </a:lnTo>
                  <a:lnTo>
                    <a:pt x="1525" y="794"/>
                  </a:lnTo>
                  <a:lnTo>
                    <a:pt x="1524" y="793"/>
                  </a:lnTo>
                  <a:lnTo>
                    <a:pt x="1510" y="793"/>
                  </a:lnTo>
                  <a:lnTo>
                    <a:pt x="1509" y="791"/>
                  </a:lnTo>
                  <a:lnTo>
                    <a:pt x="1509" y="789"/>
                  </a:lnTo>
                  <a:lnTo>
                    <a:pt x="1510" y="786"/>
                  </a:lnTo>
                  <a:lnTo>
                    <a:pt x="1511" y="785"/>
                  </a:lnTo>
                  <a:lnTo>
                    <a:pt x="1512" y="783"/>
                  </a:lnTo>
                  <a:lnTo>
                    <a:pt x="1514" y="780"/>
                  </a:lnTo>
                  <a:lnTo>
                    <a:pt x="1515" y="779"/>
                  </a:lnTo>
                  <a:lnTo>
                    <a:pt x="1515" y="776"/>
                  </a:lnTo>
                  <a:lnTo>
                    <a:pt x="1514" y="775"/>
                  </a:lnTo>
                  <a:lnTo>
                    <a:pt x="1510" y="774"/>
                  </a:lnTo>
                  <a:lnTo>
                    <a:pt x="1509" y="773"/>
                  </a:lnTo>
                  <a:lnTo>
                    <a:pt x="1507" y="770"/>
                  </a:lnTo>
                  <a:lnTo>
                    <a:pt x="1509" y="769"/>
                  </a:lnTo>
                  <a:lnTo>
                    <a:pt x="1510" y="768"/>
                  </a:lnTo>
                  <a:lnTo>
                    <a:pt x="1511" y="765"/>
                  </a:lnTo>
                  <a:lnTo>
                    <a:pt x="1514" y="764"/>
                  </a:lnTo>
                  <a:lnTo>
                    <a:pt x="1516" y="762"/>
                  </a:lnTo>
                  <a:lnTo>
                    <a:pt x="1522" y="757"/>
                  </a:lnTo>
                  <a:lnTo>
                    <a:pt x="1530" y="754"/>
                  </a:lnTo>
                  <a:lnTo>
                    <a:pt x="1538" y="754"/>
                  </a:lnTo>
                  <a:lnTo>
                    <a:pt x="1543" y="753"/>
                  </a:lnTo>
                  <a:lnTo>
                    <a:pt x="1547" y="752"/>
                  </a:lnTo>
                  <a:lnTo>
                    <a:pt x="1548" y="750"/>
                  </a:lnTo>
                  <a:lnTo>
                    <a:pt x="1550" y="749"/>
                  </a:lnTo>
                  <a:lnTo>
                    <a:pt x="1548" y="747"/>
                  </a:lnTo>
                  <a:lnTo>
                    <a:pt x="1547" y="745"/>
                  </a:lnTo>
                  <a:lnTo>
                    <a:pt x="1546" y="744"/>
                  </a:lnTo>
                  <a:lnTo>
                    <a:pt x="1543" y="743"/>
                  </a:lnTo>
                  <a:lnTo>
                    <a:pt x="1541" y="742"/>
                  </a:lnTo>
                  <a:lnTo>
                    <a:pt x="1538" y="740"/>
                  </a:lnTo>
                  <a:lnTo>
                    <a:pt x="1530" y="738"/>
                  </a:lnTo>
                  <a:lnTo>
                    <a:pt x="1522" y="739"/>
                  </a:lnTo>
                  <a:lnTo>
                    <a:pt x="1514" y="742"/>
                  </a:lnTo>
                  <a:lnTo>
                    <a:pt x="1502" y="745"/>
                  </a:lnTo>
                  <a:lnTo>
                    <a:pt x="1487" y="745"/>
                  </a:lnTo>
                  <a:lnTo>
                    <a:pt x="1485" y="744"/>
                  </a:lnTo>
                  <a:lnTo>
                    <a:pt x="1484" y="744"/>
                  </a:lnTo>
                  <a:lnTo>
                    <a:pt x="1484" y="743"/>
                  </a:lnTo>
                  <a:lnTo>
                    <a:pt x="1484" y="742"/>
                  </a:lnTo>
                  <a:lnTo>
                    <a:pt x="1485" y="740"/>
                  </a:lnTo>
                  <a:lnTo>
                    <a:pt x="1486" y="739"/>
                  </a:lnTo>
                  <a:lnTo>
                    <a:pt x="1490" y="738"/>
                  </a:lnTo>
                  <a:lnTo>
                    <a:pt x="1492" y="738"/>
                  </a:lnTo>
                  <a:lnTo>
                    <a:pt x="1496" y="737"/>
                  </a:lnTo>
                  <a:lnTo>
                    <a:pt x="1500" y="735"/>
                  </a:lnTo>
                  <a:lnTo>
                    <a:pt x="1501" y="734"/>
                  </a:lnTo>
                  <a:lnTo>
                    <a:pt x="1504" y="732"/>
                  </a:lnTo>
                  <a:lnTo>
                    <a:pt x="1505" y="730"/>
                  </a:lnTo>
                  <a:lnTo>
                    <a:pt x="1506" y="729"/>
                  </a:lnTo>
                  <a:lnTo>
                    <a:pt x="1505" y="728"/>
                  </a:lnTo>
                  <a:lnTo>
                    <a:pt x="1502" y="728"/>
                  </a:lnTo>
                  <a:lnTo>
                    <a:pt x="1499" y="729"/>
                  </a:lnTo>
                  <a:lnTo>
                    <a:pt x="1496" y="729"/>
                  </a:lnTo>
                  <a:lnTo>
                    <a:pt x="1492" y="730"/>
                  </a:lnTo>
                  <a:lnTo>
                    <a:pt x="1490" y="730"/>
                  </a:lnTo>
                  <a:lnTo>
                    <a:pt x="1487" y="730"/>
                  </a:lnTo>
                  <a:lnTo>
                    <a:pt x="1484" y="729"/>
                  </a:lnTo>
                  <a:lnTo>
                    <a:pt x="1480" y="729"/>
                  </a:lnTo>
                  <a:lnTo>
                    <a:pt x="1477" y="728"/>
                  </a:lnTo>
                  <a:lnTo>
                    <a:pt x="1475" y="727"/>
                  </a:lnTo>
                  <a:lnTo>
                    <a:pt x="1474" y="724"/>
                  </a:lnTo>
                  <a:lnTo>
                    <a:pt x="1474" y="723"/>
                  </a:lnTo>
                  <a:lnTo>
                    <a:pt x="1474" y="721"/>
                  </a:lnTo>
                  <a:lnTo>
                    <a:pt x="1475" y="718"/>
                  </a:lnTo>
                  <a:lnTo>
                    <a:pt x="1477" y="717"/>
                  </a:lnTo>
                  <a:lnTo>
                    <a:pt x="1479" y="714"/>
                  </a:lnTo>
                  <a:lnTo>
                    <a:pt x="1479" y="712"/>
                  </a:lnTo>
                  <a:lnTo>
                    <a:pt x="1479" y="711"/>
                  </a:lnTo>
                  <a:lnTo>
                    <a:pt x="1479" y="708"/>
                  </a:lnTo>
                  <a:lnTo>
                    <a:pt x="1479" y="707"/>
                  </a:lnTo>
                  <a:lnTo>
                    <a:pt x="1480" y="704"/>
                  </a:lnTo>
                  <a:lnTo>
                    <a:pt x="1481" y="703"/>
                  </a:lnTo>
                  <a:lnTo>
                    <a:pt x="1485" y="701"/>
                  </a:lnTo>
                  <a:lnTo>
                    <a:pt x="1486" y="701"/>
                  </a:lnTo>
                  <a:lnTo>
                    <a:pt x="1489" y="701"/>
                  </a:lnTo>
                  <a:lnTo>
                    <a:pt x="1492" y="701"/>
                  </a:lnTo>
                  <a:lnTo>
                    <a:pt x="1495" y="701"/>
                  </a:lnTo>
                  <a:lnTo>
                    <a:pt x="1496" y="699"/>
                  </a:lnTo>
                  <a:lnTo>
                    <a:pt x="1497" y="698"/>
                  </a:lnTo>
                  <a:lnTo>
                    <a:pt x="1497" y="697"/>
                  </a:lnTo>
                  <a:lnTo>
                    <a:pt x="1497" y="696"/>
                  </a:lnTo>
                  <a:lnTo>
                    <a:pt x="1495" y="694"/>
                  </a:lnTo>
                  <a:lnTo>
                    <a:pt x="1494" y="694"/>
                  </a:lnTo>
                  <a:lnTo>
                    <a:pt x="1491" y="693"/>
                  </a:lnTo>
                  <a:lnTo>
                    <a:pt x="1490" y="693"/>
                  </a:lnTo>
                  <a:lnTo>
                    <a:pt x="1487" y="692"/>
                  </a:lnTo>
                  <a:lnTo>
                    <a:pt x="1486" y="691"/>
                  </a:lnTo>
                  <a:lnTo>
                    <a:pt x="1486" y="689"/>
                  </a:lnTo>
                  <a:lnTo>
                    <a:pt x="1486" y="688"/>
                  </a:lnTo>
                  <a:lnTo>
                    <a:pt x="1487" y="687"/>
                  </a:lnTo>
                  <a:lnTo>
                    <a:pt x="1487" y="684"/>
                  </a:lnTo>
                  <a:lnTo>
                    <a:pt x="1487" y="683"/>
                  </a:lnTo>
                  <a:lnTo>
                    <a:pt x="1486" y="682"/>
                  </a:lnTo>
                  <a:lnTo>
                    <a:pt x="1485" y="679"/>
                  </a:lnTo>
                  <a:lnTo>
                    <a:pt x="1485" y="678"/>
                  </a:lnTo>
                  <a:lnTo>
                    <a:pt x="1486" y="676"/>
                  </a:lnTo>
                  <a:lnTo>
                    <a:pt x="1487" y="674"/>
                  </a:lnTo>
                  <a:lnTo>
                    <a:pt x="1489" y="673"/>
                  </a:lnTo>
                  <a:lnTo>
                    <a:pt x="1492" y="672"/>
                  </a:lnTo>
                  <a:lnTo>
                    <a:pt x="1495" y="672"/>
                  </a:lnTo>
                  <a:lnTo>
                    <a:pt x="1497" y="673"/>
                  </a:lnTo>
                  <a:lnTo>
                    <a:pt x="1500" y="674"/>
                  </a:lnTo>
                  <a:lnTo>
                    <a:pt x="1502" y="674"/>
                  </a:lnTo>
                  <a:lnTo>
                    <a:pt x="1505" y="674"/>
                  </a:lnTo>
                  <a:lnTo>
                    <a:pt x="1506" y="674"/>
                  </a:lnTo>
                  <a:lnTo>
                    <a:pt x="1507" y="672"/>
                  </a:lnTo>
                  <a:lnTo>
                    <a:pt x="1509" y="671"/>
                  </a:lnTo>
                  <a:lnTo>
                    <a:pt x="1507" y="670"/>
                  </a:lnTo>
                  <a:lnTo>
                    <a:pt x="1506" y="668"/>
                  </a:lnTo>
                  <a:lnTo>
                    <a:pt x="1502" y="667"/>
                  </a:lnTo>
                  <a:lnTo>
                    <a:pt x="1500" y="667"/>
                  </a:lnTo>
                  <a:lnTo>
                    <a:pt x="1499" y="665"/>
                  </a:lnTo>
                  <a:lnTo>
                    <a:pt x="1497" y="662"/>
                  </a:lnTo>
                  <a:lnTo>
                    <a:pt x="1499" y="660"/>
                  </a:lnTo>
                  <a:lnTo>
                    <a:pt x="1500" y="656"/>
                  </a:lnTo>
                  <a:lnTo>
                    <a:pt x="1502" y="653"/>
                  </a:lnTo>
                  <a:lnTo>
                    <a:pt x="1506" y="651"/>
                  </a:lnTo>
                  <a:lnTo>
                    <a:pt x="1510" y="650"/>
                  </a:lnTo>
                  <a:lnTo>
                    <a:pt x="1514" y="648"/>
                  </a:lnTo>
                  <a:lnTo>
                    <a:pt x="1519" y="648"/>
                  </a:lnTo>
                  <a:lnTo>
                    <a:pt x="1521" y="650"/>
                  </a:lnTo>
                  <a:lnTo>
                    <a:pt x="1524" y="650"/>
                  </a:lnTo>
                  <a:lnTo>
                    <a:pt x="1525" y="648"/>
                  </a:lnTo>
                  <a:lnTo>
                    <a:pt x="1526" y="648"/>
                  </a:lnTo>
                  <a:lnTo>
                    <a:pt x="1526" y="647"/>
                  </a:lnTo>
                  <a:lnTo>
                    <a:pt x="1526" y="646"/>
                  </a:lnTo>
                  <a:lnTo>
                    <a:pt x="1526" y="645"/>
                  </a:lnTo>
                  <a:lnTo>
                    <a:pt x="1526" y="643"/>
                  </a:lnTo>
                  <a:lnTo>
                    <a:pt x="1529" y="642"/>
                  </a:lnTo>
                  <a:lnTo>
                    <a:pt x="1531" y="641"/>
                  </a:lnTo>
                  <a:lnTo>
                    <a:pt x="1533" y="641"/>
                  </a:lnTo>
                  <a:lnTo>
                    <a:pt x="1537" y="641"/>
                  </a:lnTo>
                  <a:lnTo>
                    <a:pt x="1538" y="641"/>
                  </a:lnTo>
                  <a:lnTo>
                    <a:pt x="1538" y="638"/>
                  </a:lnTo>
                  <a:lnTo>
                    <a:pt x="1535" y="637"/>
                  </a:lnTo>
                  <a:lnTo>
                    <a:pt x="1529" y="636"/>
                  </a:lnTo>
                  <a:lnTo>
                    <a:pt x="1521" y="636"/>
                  </a:lnTo>
                  <a:lnTo>
                    <a:pt x="1515" y="636"/>
                  </a:lnTo>
                  <a:lnTo>
                    <a:pt x="1510" y="636"/>
                  </a:lnTo>
                  <a:lnTo>
                    <a:pt x="1509" y="635"/>
                  </a:lnTo>
                  <a:lnTo>
                    <a:pt x="1507" y="635"/>
                  </a:lnTo>
                  <a:lnTo>
                    <a:pt x="1507" y="632"/>
                  </a:lnTo>
                  <a:lnTo>
                    <a:pt x="1509" y="631"/>
                  </a:lnTo>
                  <a:lnTo>
                    <a:pt x="1511" y="630"/>
                  </a:lnTo>
                  <a:lnTo>
                    <a:pt x="1514" y="627"/>
                  </a:lnTo>
                  <a:lnTo>
                    <a:pt x="1515" y="626"/>
                  </a:lnTo>
                  <a:lnTo>
                    <a:pt x="1519" y="626"/>
                  </a:lnTo>
                  <a:lnTo>
                    <a:pt x="1521" y="625"/>
                  </a:lnTo>
                  <a:lnTo>
                    <a:pt x="1525" y="625"/>
                  </a:lnTo>
                  <a:lnTo>
                    <a:pt x="1529" y="625"/>
                  </a:lnTo>
                  <a:lnTo>
                    <a:pt x="1540" y="623"/>
                  </a:lnTo>
                  <a:lnTo>
                    <a:pt x="1547" y="625"/>
                  </a:lnTo>
                  <a:lnTo>
                    <a:pt x="1555" y="627"/>
                  </a:lnTo>
                  <a:lnTo>
                    <a:pt x="1557" y="631"/>
                  </a:lnTo>
                  <a:lnTo>
                    <a:pt x="1558" y="633"/>
                  </a:lnTo>
                  <a:lnTo>
                    <a:pt x="1558" y="636"/>
                  </a:lnTo>
                  <a:lnTo>
                    <a:pt x="1558" y="640"/>
                  </a:lnTo>
                  <a:lnTo>
                    <a:pt x="1557" y="642"/>
                  </a:lnTo>
                  <a:lnTo>
                    <a:pt x="1557" y="646"/>
                  </a:lnTo>
                  <a:lnTo>
                    <a:pt x="1560" y="650"/>
                  </a:lnTo>
                  <a:lnTo>
                    <a:pt x="1562" y="652"/>
                  </a:lnTo>
                  <a:lnTo>
                    <a:pt x="1566" y="653"/>
                  </a:lnTo>
                  <a:lnTo>
                    <a:pt x="1568" y="656"/>
                  </a:lnTo>
                  <a:lnTo>
                    <a:pt x="1571" y="660"/>
                  </a:lnTo>
                  <a:lnTo>
                    <a:pt x="1571" y="661"/>
                  </a:lnTo>
                  <a:lnTo>
                    <a:pt x="1572" y="663"/>
                  </a:lnTo>
                  <a:lnTo>
                    <a:pt x="1573" y="666"/>
                  </a:lnTo>
                  <a:lnTo>
                    <a:pt x="1575" y="668"/>
                  </a:lnTo>
                  <a:lnTo>
                    <a:pt x="1576" y="671"/>
                  </a:lnTo>
                  <a:lnTo>
                    <a:pt x="1578" y="672"/>
                  </a:lnTo>
                  <a:lnTo>
                    <a:pt x="1581" y="672"/>
                  </a:lnTo>
                  <a:lnTo>
                    <a:pt x="1582" y="672"/>
                  </a:lnTo>
                  <a:lnTo>
                    <a:pt x="1585" y="672"/>
                  </a:lnTo>
                  <a:lnTo>
                    <a:pt x="1587" y="671"/>
                  </a:lnTo>
                  <a:lnTo>
                    <a:pt x="1590" y="671"/>
                  </a:lnTo>
                  <a:lnTo>
                    <a:pt x="1591" y="672"/>
                  </a:lnTo>
                  <a:lnTo>
                    <a:pt x="1602" y="672"/>
                  </a:lnTo>
                  <a:lnTo>
                    <a:pt x="1603" y="672"/>
                  </a:lnTo>
                  <a:lnTo>
                    <a:pt x="1605" y="673"/>
                  </a:lnTo>
                  <a:lnTo>
                    <a:pt x="1606" y="674"/>
                  </a:lnTo>
                  <a:lnTo>
                    <a:pt x="1607" y="676"/>
                  </a:lnTo>
                  <a:lnTo>
                    <a:pt x="1607" y="678"/>
                  </a:lnTo>
                  <a:lnTo>
                    <a:pt x="1607" y="681"/>
                  </a:lnTo>
                  <a:lnTo>
                    <a:pt x="1606" y="682"/>
                  </a:lnTo>
                  <a:lnTo>
                    <a:pt x="1605" y="683"/>
                  </a:lnTo>
                  <a:lnTo>
                    <a:pt x="1603" y="686"/>
                  </a:lnTo>
                  <a:lnTo>
                    <a:pt x="1602" y="688"/>
                  </a:lnTo>
                  <a:lnTo>
                    <a:pt x="1602" y="691"/>
                  </a:lnTo>
                  <a:lnTo>
                    <a:pt x="1602" y="693"/>
                  </a:lnTo>
                  <a:lnTo>
                    <a:pt x="1605" y="694"/>
                  </a:lnTo>
                  <a:lnTo>
                    <a:pt x="1607" y="697"/>
                  </a:lnTo>
                  <a:lnTo>
                    <a:pt x="1609" y="698"/>
                  </a:lnTo>
                  <a:lnTo>
                    <a:pt x="1612" y="701"/>
                  </a:lnTo>
                  <a:lnTo>
                    <a:pt x="1614" y="701"/>
                  </a:lnTo>
                  <a:lnTo>
                    <a:pt x="1617" y="701"/>
                  </a:lnTo>
                  <a:lnTo>
                    <a:pt x="1618" y="699"/>
                  </a:lnTo>
                  <a:lnTo>
                    <a:pt x="1618" y="698"/>
                  </a:lnTo>
                  <a:lnTo>
                    <a:pt x="1618" y="696"/>
                  </a:lnTo>
                  <a:lnTo>
                    <a:pt x="1617" y="693"/>
                  </a:lnTo>
                  <a:lnTo>
                    <a:pt x="1613" y="691"/>
                  </a:lnTo>
                  <a:lnTo>
                    <a:pt x="1612" y="688"/>
                  </a:lnTo>
                  <a:lnTo>
                    <a:pt x="1611" y="684"/>
                  </a:lnTo>
                  <a:lnTo>
                    <a:pt x="1612" y="681"/>
                  </a:lnTo>
                  <a:lnTo>
                    <a:pt x="1616" y="678"/>
                  </a:lnTo>
                  <a:lnTo>
                    <a:pt x="1619" y="677"/>
                  </a:lnTo>
                  <a:lnTo>
                    <a:pt x="1622" y="677"/>
                  </a:lnTo>
                  <a:lnTo>
                    <a:pt x="1626" y="678"/>
                  </a:lnTo>
                  <a:lnTo>
                    <a:pt x="1628" y="679"/>
                  </a:lnTo>
                  <a:lnTo>
                    <a:pt x="1629" y="682"/>
                  </a:lnTo>
                  <a:lnTo>
                    <a:pt x="1631" y="683"/>
                  </a:lnTo>
                  <a:lnTo>
                    <a:pt x="1631" y="687"/>
                  </a:lnTo>
                  <a:lnTo>
                    <a:pt x="1631" y="689"/>
                  </a:lnTo>
                  <a:lnTo>
                    <a:pt x="1631" y="692"/>
                  </a:lnTo>
                  <a:lnTo>
                    <a:pt x="1631" y="693"/>
                  </a:lnTo>
                  <a:lnTo>
                    <a:pt x="1628" y="696"/>
                  </a:lnTo>
                  <a:lnTo>
                    <a:pt x="1628" y="697"/>
                  </a:lnTo>
                  <a:lnTo>
                    <a:pt x="1629" y="698"/>
                  </a:lnTo>
                  <a:lnTo>
                    <a:pt x="1631" y="698"/>
                  </a:lnTo>
                  <a:lnTo>
                    <a:pt x="1632" y="699"/>
                  </a:lnTo>
                  <a:lnTo>
                    <a:pt x="1632" y="701"/>
                  </a:lnTo>
                  <a:lnTo>
                    <a:pt x="1633" y="701"/>
                  </a:lnTo>
                  <a:lnTo>
                    <a:pt x="1632" y="706"/>
                  </a:lnTo>
                  <a:lnTo>
                    <a:pt x="1632" y="712"/>
                  </a:lnTo>
                  <a:lnTo>
                    <a:pt x="1631" y="718"/>
                  </a:lnTo>
                  <a:lnTo>
                    <a:pt x="1632" y="723"/>
                  </a:lnTo>
                  <a:lnTo>
                    <a:pt x="1636" y="724"/>
                  </a:lnTo>
                  <a:lnTo>
                    <a:pt x="1644" y="725"/>
                  </a:lnTo>
                  <a:lnTo>
                    <a:pt x="1653" y="727"/>
                  </a:lnTo>
                  <a:lnTo>
                    <a:pt x="1662" y="728"/>
                  </a:lnTo>
                  <a:lnTo>
                    <a:pt x="1663" y="728"/>
                  </a:lnTo>
                  <a:lnTo>
                    <a:pt x="1664" y="729"/>
                  </a:lnTo>
                  <a:lnTo>
                    <a:pt x="1667" y="730"/>
                  </a:lnTo>
                  <a:lnTo>
                    <a:pt x="1668" y="730"/>
                  </a:lnTo>
                  <a:lnTo>
                    <a:pt x="1671" y="732"/>
                  </a:lnTo>
                  <a:lnTo>
                    <a:pt x="1672" y="732"/>
                  </a:lnTo>
                  <a:lnTo>
                    <a:pt x="1673" y="732"/>
                  </a:lnTo>
                  <a:lnTo>
                    <a:pt x="1674" y="732"/>
                  </a:lnTo>
                  <a:lnTo>
                    <a:pt x="1673" y="732"/>
                  </a:lnTo>
                  <a:lnTo>
                    <a:pt x="1672" y="730"/>
                  </a:lnTo>
                  <a:lnTo>
                    <a:pt x="1669" y="728"/>
                  </a:lnTo>
                  <a:lnTo>
                    <a:pt x="1667" y="727"/>
                  </a:lnTo>
                  <a:lnTo>
                    <a:pt x="1666" y="724"/>
                  </a:lnTo>
                  <a:lnTo>
                    <a:pt x="1664" y="722"/>
                  </a:lnTo>
                  <a:lnTo>
                    <a:pt x="1663" y="721"/>
                  </a:lnTo>
                  <a:lnTo>
                    <a:pt x="1661" y="718"/>
                  </a:lnTo>
                  <a:lnTo>
                    <a:pt x="1659" y="717"/>
                  </a:lnTo>
                  <a:lnTo>
                    <a:pt x="1657" y="714"/>
                  </a:lnTo>
                  <a:lnTo>
                    <a:pt x="1653" y="714"/>
                  </a:lnTo>
                  <a:lnTo>
                    <a:pt x="1649" y="713"/>
                  </a:lnTo>
                  <a:lnTo>
                    <a:pt x="1648" y="711"/>
                  </a:lnTo>
                  <a:lnTo>
                    <a:pt x="1646" y="708"/>
                  </a:lnTo>
                  <a:lnTo>
                    <a:pt x="1646" y="706"/>
                  </a:lnTo>
                  <a:lnTo>
                    <a:pt x="1646" y="703"/>
                  </a:lnTo>
                  <a:lnTo>
                    <a:pt x="1646" y="701"/>
                  </a:lnTo>
                  <a:lnTo>
                    <a:pt x="1646" y="698"/>
                  </a:lnTo>
                  <a:lnTo>
                    <a:pt x="1646" y="697"/>
                  </a:lnTo>
                  <a:lnTo>
                    <a:pt x="1646" y="696"/>
                  </a:lnTo>
                  <a:lnTo>
                    <a:pt x="1646" y="693"/>
                  </a:lnTo>
                  <a:lnTo>
                    <a:pt x="1646" y="691"/>
                  </a:lnTo>
                  <a:lnTo>
                    <a:pt x="1646" y="687"/>
                  </a:lnTo>
                  <a:lnTo>
                    <a:pt x="1647" y="686"/>
                  </a:lnTo>
                  <a:lnTo>
                    <a:pt x="1648" y="683"/>
                  </a:lnTo>
                  <a:lnTo>
                    <a:pt x="1651" y="683"/>
                  </a:lnTo>
                  <a:lnTo>
                    <a:pt x="1653" y="683"/>
                  </a:lnTo>
                  <a:lnTo>
                    <a:pt x="1667" y="683"/>
                  </a:lnTo>
                  <a:lnTo>
                    <a:pt x="1682" y="684"/>
                  </a:lnTo>
                  <a:lnTo>
                    <a:pt x="1695" y="688"/>
                  </a:lnTo>
                  <a:lnTo>
                    <a:pt x="1704" y="694"/>
                  </a:lnTo>
                  <a:lnTo>
                    <a:pt x="1710" y="701"/>
                  </a:lnTo>
                  <a:lnTo>
                    <a:pt x="1717" y="707"/>
                  </a:lnTo>
                  <a:lnTo>
                    <a:pt x="1718" y="709"/>
                  </a:lnTo>
                  <a:lnTo>
                    <a:pt x="1719" y="711"/>
                  </a:lnTo>
                  <a:lnTo>
                    <a:pt x="1720" y="713"/>
                  </a:lnTo>
                  <a:lnTo>
                    <a:pt x="1722" y="716"/>
                  </a:lnTo>
                  <a:lnTo>
                    <a:pt x="1724" y="717"/>
                  </a:lnTo>
                  <a:lnTo>
                    <a:pt x="1727" y="719"/>
                  </a:lnTo>
                  <a:lnTo>
                    <a:pt x="1729" y="721"/>
                  </a:lnTo>
                  <a:lnTo>
                    <a:pt x="1732" y="722"/>
                  </a:lnTo>
                  <a:lnTo>
                    <a:pt x="1734" y="723"/>
                  </a:lnTo>
                  <a:lnTo>
                    <a:pt x="1737" y="724"/>
                  </a:lnTo>
                  <a:lnTo>
                    <a:pt x="1739" y="724"/>
                  </a:lnTo>
                  <a:lnTo>
                    <a:pt x="1744" y="725"/>
                  </a:lnTo>
                  <a:lnTo>
                    <a:pt x="1747" y="725"/>
                  </a:lnTo>
                  <a:lnTo>
                    <a:pt x="1748" y="725"/>
                  </a:lnTo>
                  <a:lnTo>
                    <a:pt x="1748" y="724"/>
                  </a:lnTo>
                  <a:lnTo>
                    <a:pt x="1747" y="724"/>
                  </a:lnTo>
                  <a:lnTo>
                    <a:pt x="1745" y="723"/>
                  </a:lnTo>
                  <a:lnTo>
                    <a:pt x="1744" y="722"/>
                  </a:lnTo>
                  <a:lnTo>
                    <a:pt x="1742" y="722"/>
                  </a:lnTo>
                  <a:lnTo>
                    <a:pt x="1739" y="721"/>
                  </a:lnTo>
                  <a:lnTo>
                    <a:pt x="1737" y="719"/>
                  </a:lnTo>
                  <a:lnTo>
                    <a:pt x="1734" y="718"/>
                  </a:lnTo>
                  <a:lnTo>
                    <a:pt x="1733" y="716"/>
                  </a:lnTo>
                  <a:lnTo>
                    <a:pt x="1732" y="713"/>
                  </a:lnTo>
                  <a:lnTo>
                    <a:pt x="1730" y="711"/>
                  </a:lnTo>
                  <a:lnTo>
                    <a:pt x="1729" y="709"/>
                  </a:lnTo>
                  <a:lnTo>
                    <a:pt x="1727" y="706"/>
                  </a:lnTo>
                  <a:lnTo>
                    <a:pt x="1724" y="703"/>
                  </a:lnTo>
                  <a:lnTo>
                    <a:pt x="1722" y="699"/>
                  </a:lnTo>
                  <a:lnTo>
                    <a:pt x="1719" y="696"/>
                  </a:lnTo>
                  <a:lnTo>
                    <a:pt x="1717" y="694"/>
                  </a:lnTo>
                  <a:lnTo>
                    <a:pt x="1714" y="692"/>
                  </a:lnTo>
                  <a:lnTo>
                    <a:pt x="1713" y="691"/>
                  </a:lnTo>
                  <a:lnTo>
                    <a:pt x="1710" y="688"/>
                  </a:lnTo>
                  <a:lnTo>
                    <a:pt x="1710" y="686"/>
                  </a:lnTo>
                  <a:lnTo>
                    <a:pt x="1712" y="684"/>
                  </a:lnTo>
                  <a:lnTo>
                    <a:pt x="1714" y="682"/>
                  </a:lnTo>
                  <a:lnTo>
                    <a:pt x="1719" y="681"/>
                  </a:lnTo>
                  <a:lnTo>
                    <a:pt x="1724" y="678"/>
                  </a:lnTo>
                  <a:lnTo>
                    <a:pt x="1730" y="674"/>
                  </a:lnTo>
                  <a:lnTo>
                    <a:pt x="1737" y="672"/>
                  </a:lnTo>
                  <a:lnTo>
                    <a:pt x="1742" y="672"/>
                  </a:lnTo>
                  <a:lnTo>
                    <a:pt x="1747" y="672"/>
                  </a:lnTo>
                  <a:lnTo>
                    <a:pt x="1751" y="671"/>
                  </a:lnTo>
                  <a:lnTo>
                    <a:pt x="1755" y="670"/>
                  </a:lnTo>
                  <a:lnTo>
                    <a:pt x="1759" y="667"/>
                  </a:lnTo>
                  <a:lnTo>
                    <a:pt x="1763" y="665"/>
                  </a:lnTo>
                  <a:lnTo>
                    <a:pt x="1765" y="662"/>
                  </a:lnTo>
                  <a:lnTo>
                    <a:pt x="1768" y="661"/>
                  </a:lnTo>
                  <a:lnTo>
                    <a:pt x="1771" y="660"/>
                  </a:lnTo>
                  <a:lnTo>
                    <a:pt x="1774" y="658"/>
                  </a:lnTo>
                  <a:lnTo>
                    <a:pt x="1776" y="657"/>
                  </a:lnTo>
                  <a:lnTo>
                    <a:pt x="1788" y="652"/>
                  </a:lnTo>
                  <a:lnTo>
                    <a:pt x="1799" y="651"/>
                  </a:lnTo>
                  <a:lnTo>
                    <a:pt x="1810" y="651"/>
                  </a:lnTo>
                  <a:lnTo>
                    <a:pt x="1811" y="651"/>
                  </a:lnTo>
                  <a:lnTo>
                    <a:pt x="1814" y="651"/>
                  </a:lnTo>
                  <a:lnTo>
                    <a:pt x="1818" y="651"/>
                  </a:lnTo>
                  <a:lnTo>
                    <a:pt x="1820" y="650"/>
                  </a:lnTo>
                  <a:lnTo>
                    <a:pt x="1823" y="648"/>
                  </a:lnTo>
                  <a:lnTo>
                    <a:pt x="1825" y="648"/>
                  </a:lnTo>
                  <a:lnTo>
                    <a:pt x="1825" y="647"/>
                  </a:lnTo>
                  <a:lnTo>
                    <a:pt x="1823" y="646"/>
                  </a:lnTo>
                  <a:lnTo>
                    <a:pt x="1816" y="645"/>
                  </a:lnTo>
                  <a:lnTo>
                    <a:pt x="1806" y="643"/>
                  </a:lnTo>
                  <a:lnTo>
                    <a:pt x="1796" y="643"/>
                  </a:lnTo>
                  <a:lnTo>
                    <a:pt x="1776" y="643"/>
                  </a:lnTo>
                  <a:lnTo>
                    <a:pt x="1774" y="641"/>
                  </a:lnTo>
                  <a:lnTo>
                    <a:pt x="1775" y="637"/>
                  </a:lnTo>
                  <a:lnTo>
                    <a:pt x="1779" y="632"/>
                  </a:lnTo>
                  <a:lnTo>
                    <a:pt x="1785" y="627"/>
                  </a:lnTo>
                  <a:lnTo>
                    <a:pt x="1790" y="622"/>
                  </a:lnTo>
                  <a:lnTo>
                    <a:pt x="1794" y="620"/>
                  </a:lnTo>
                  <a:lnTo>
                    <a:pt x="1798" y="619"/>
                  </a:lnTo>
                  <a:lnTo>
                    <a:pt x="1800" y="617"/>
                  </a:lnTo>
                  <a:lnTo>
                    <a:pt x="1803" y="616"/>
                  </a:lnTo>
                  <a:lnTo>
                    <a:pt x="1805" y="615"/>
                  </a:lnTo>
                  <a:lnTo>
                    <a:pt x="1808" y="612"/>
                  </a:lnTo>
                  <a:lnTo>
                    <a:pt x="1808" y="612"/>
                  </a:lnTo>
                  <a:lnTo>
                    <a:pt x="1808" y="611"/>
                  </a:lnTo>
                  <a:lnTo>
                    <a:pt x="1806" y="610"/>
                  </a:lnTo>
                  <a:lnTo>
                    <a:pt x="1805" y="610"/>
                  </a:lnTo>
                  <a:lnTo>
                    <a:pt x="1803" y="610"/>
                  </a:lnTo>
                  <a:lnTo>
                    <a:pt x="1791" y="612"/>
                  </a:lnTo>
                  <a:lnTo>
                    <a:pt x="1781" y="617"/>
                  </a:lnTo>
                  <a:lnTo>
                    <a:pt x="1773" y="622"/>
                  </a:lnTo>
                  <a:lnTo>
                    <a:pt x="1768" y="630"/>
                  </a:lnTo>
                  <a:lnTo>
                    <a:pt x="1765" y="638"/>
                  </a:lnTo>
                  <a:lnTo>
                    <a:pt x="1766" y="640"/>
                  </a:lnTo>
                  <a:lnTo>
                    <a:pt x="1766" y="642"/>
                  </a:lnTo>
                  <a:lnTo>
                    <a:pt x="1766" y="645"/>
                  </a:lnTo>
                  <a:lnTo>
                    <a:pt x="1765" y="646"/>
                  </a:lnTo>
                  <a:lnTo>
                    <a:pt x="1764" y="648"/>
                  </a:lnTo>
                  <a:lnTo>
                    <a:pt x="1760" y="650"/>
                  </a:lnTo>
                  <a:lnTo>
                    <a:pt x="1759" y="652"/>
                  </a:lnTo>
                  <a:lnTo>
                    <a:pt x="1758" y="655"/>
                  </a:lnTo>
                  <a:lnTo>
                    <a:pt x="1753" y="658"/>
                  </a:lnTo>
                  <a:lnTo>
                    <a:pt x="1744" y="661"/>
                  </a:lnTo>
                  <a:lnTo>
                    <a:pt x="1734" y="663"/>
                  </a:lnTo>
                  <a:lnTo>
                    <a:pt x="1724" y="665"/>
                  </a:lnTo>
                  <a:lnTo>
                    <a:pt x="1720" y="667"/>
                  </a:lnTo>
                  <a:lnTo>
                    <a:pt x="1715" y="668"/>
                  </a:lnTo>
                  <a:lnTo>
                    <a:pt x="1712" y="670"/>
                  </a:lnTo>
                  <a:lnTo>
                    <a:pt x="1705" y="670"/>
                  </a:lnTo>
                  <a:lnTo>
                    <a:pt x="1704" y="668"/>
                  </a:lnTo>
                  <a:lnTo>
                    <a:pt x="1703" y="667"/>
                  </a:lnTo>
                  <a:lnTo>
                    <a:pt x="1703" y="666"/>
                  </a:lnTo>
                  <a:lnTo>
                    <a:pt x="1703" y="665"/>
                  </a:lnTo>
                  <a:lnTo>
                    <a:pt x="1704" y="663"/>
                  </a:lnTo>
                  <a:lnTo>
                    <a:pt x="1704" y="662"/>
                  </a:lnTo>
                  <a:lnTo>
                    <a:pt x="1704" y="661"/>
                  </a:lnTo>
                  <a:lnTo>
                    <a:pt x="1703" y="660"/>
                  </a:lnTo>
                  <a:lnTo>
                    <a:pt x="1700" y="658"/>
                  </a:lnTo>
                  <a:lnTo>
                    <a:pt x="1698" y="660"/>
                  </a:lnTo>
                  <a:lnTo>
                    <a:pt x="1694" y="662"/>
                  </a:lnTo>
                  <a:lnTo>
                    <a:pt x="1692" y="663"/>
                  </a:lnTo>
                  <a:lnTo>
                    <a:pt x="1689" y="666"/>
                  </a:lnTo>
                  <a:lnTo>
                    <a:pt x="1687" y="668"/>
                  </a:lnTo>
                  <a:lnTo>
                    <a:pt x="1685" y="670"/>
                  </a:lnTo>
                  <a:lnTo>
                    <a:pt x="1679" y="672"/>
                  </a:lnTo>
                  <a:lnTo>
                    <a:pt x="1671" y="673"/>
                  </a:lnTo>
                  <a:lnTo>
                    <a:pt x="1662" y="672"/>
                  </a:lnTo>
                  <a:lnTo>
                    <a:pt x="1657" y="670"/>
                  </a:lnTo>
                  <a:lnTo>
                    <a:pt x="1654" y="668"/>
                  </a:lnTo>
                  <a:lnTo>
                    <a:pt x="1654" y="667"/>
                  </a:lnTo>
                  <a:lnTo>
                    <a:pt x="1654" y="665"/>
                  </a:lnTo>
                  <a:lnTo>
                    <a:pt x="1656" y="662"/>
                  </a:lnTo>
                  <a:lnTo>
                    <a:pt x="1656" y="661"/>
                  </a:lnTo>
                  <a:lnTo>
                    <a:pt x="1657" y="660"/>
                  </a:lnTo>
                  <a:lnTo>
                    <a:pt x="1657" y="656"/>
                  </a:lnTo>
                  <a:lnTo>
                    <a:pt x="1658" y="655"/>
                  </a:lnTo>
                  <a:lnTo>
                    <a:pt x="1661" y="652"/>
                  </a:lnTo>
                  <a:lnTo>
                    <a:pt x="1663" y="651"/>
                  </a:lnTo>
                  <a:lnTo>
                    <a:pt x="1667" y="648"/>
                  </a:lnTo>
                  <a:lnTo>
                    <a:pt x="1684" y="642"/>
                  </a:lnTo>
                  <a:lnTo>
                    <a:pt x="1703" y="638"/>
                  </a:lnTo>
                  <a:lnTo>
                    <a:pt x="1707" y="637"/>
                  </a:lnTo>
                  <a:lnTo>
                    <a:pt x="1708" y="636"/>
                  </a:lnTo>
                  <a:lnTo>
                    <a:pt x="1708" y="636"/>
                  </a:lnTo>
                  <a:lnTo>
                    <a:pt x="1707" y="635"/>
                  </a:lnTo>
                  <a:lnTo>
                    <a:pt x="1704" y="635"/>
                  </a:lnTo>
                  <a:lnTo>
                    <a:pt x="1703" y="635"/>
                  </a:lnTo>
                  <a:lnTo>
                    <a:pt x="1699" y="635"/>
                  </a:lnTo>
                  <a:lnTo>
                    <a:pt x="1697" y="636"/>
                  </a:lnTo>
                  <a:lnTo>
                    <a:pt x="1694" y="636"/>
                  </a:lnTo>
                  <a:lnTo>
                    <a:pt x="1693" y="636"/>
                  </a:lnTo>
                  <a:lnTo>
                    <a:pt x="1678" y="637"/>
                  </a:lnTo>
                  <a:lnTo>
                    <a:pt x="1666" y="641"/>
                  </a:lnTo>
                  <a:lnTo>
                    <a:pt x="1653" y="646"/>
                  </a:lnTo>
                  <a:lnTo>
                    <a:pt x="1649" y="648"/>
                  </a:lnTo>
                  <a:lnTo>
                    <a:pt x="1647" y="651"/>
                  </a:lnTo>
                  <a:lnTo>
                    <a:pt x="1643" y="653"/>
                  </a:lnTo>
                  <a:lnTo>
                    <a:pt x="1641" y="656"/>
                  </a:lnTo>
                  <a:lnTo>
                    <a:pt x="1638" y="660"/>
                  </a:lnTo>
                  <a:lnTo>
                    <a:pt x="1631" y="661"/>
                  </a:lnTo>
                  <a:lnTo>
                    <a:pt x="1623" y="660"/>
                  </a:lnTo>
                  <a:lnTo>
                    <a:pt x="1614" y="657"/>
                  </a:lnTo>
                  <a:lnTo>
                    <a:pt x="1609" y="655"/>
                  </a:lnTo>
                  <a:lnTo>
                    <a:pt x="1606" y="652"/>
                  </a:lnTo>
                  <a:lnTo>
                    <a:pt x="1603" y="651"/>
                  </a:lnTo>
                  <a:lnTo>
                    <a:pt x="1603" y="650"/>
                  </a:lnTo>
                  <a:lnTo>
                    <a:pt x="1605" y="648"/>
                  </a:lnTo>
                  <a:lnTo>
                    <a:pt x="1607" y="647"/>
                  </a:lnTo>
                  <a:lnTo>
                    <a:pt x="1612" y="646"/>
                  </a:lnTo>
                  <a:lnTo>
                    <a:pt x="1624" y="643"/>
                  </a:lnTo>
                  <a:lnTo>
                    <a:pt x="1638" y="642"/>
                  </a:lnTo>
                  <a:lnTo>
                    <a:pt x="1651" y="641"/>
                  </a:lnTo>
                  <a:lnTo>
                    <a:pt x="1664" y="633"/>
                  </a:lnTo>
                  <a:lnTo>
                    <a:pt x="1677" y="625"/>
                  </a:lnTo>
                  <a:lnTo>
                    <a:pt x="1678" y="625"/>
                  </a:lnTo>
                  <a:lnTo>
                    <a:pt x="1679" y="623"/>
                  </a:lnTo>
                  <a:lnTo>
                    <a:pt x="1678" y="623"/>
                  </a:lnTo>
                  <a:lnTo>
                    <a:pt x="1677" y="622"/>
                  </a:lnTo>
                  <a:lnTo>
                    <a:pt x="1673" y="623"/>
                  </a:lnTo>
                  <a:lnTo>
                    <a:pt x="1671" y="623"/>
                  </a:lnTo>
                  <a:lnTo>
                    <a:pt x="1668" y="625"/>
                  </a:lnTo>
                  <a:lnTo>
                    <a:pt x="1667" y="625"/>
                  </a:lnTo>
                  <a:lnTo>
                    <a:pt x="1657" y="631"/>
                  </a:lnTo>
                  <a:lnTo>
                    <a:pt x="1646" y="636"/>
                  </a:lnTo>
                  <a:lnTo>
                    <a:pt x="1633" y="638"/>
                  </a:lnTo>
                  <a:lnTo>
                    <a:pt x="1619" y="641"/>
                  </a:lnTo>
                  <a:lnTo>
                    <a:pt x="1613" y="642"/>
                  </a:lnTo>
                  <a:lnTo>
                    <a:pt x="1606" y="643"/>
                  </a:lnTo>
                  <a:lnTo>
                    <a:pt x="1600" y="643"/>
                  </a:lnTo>
                  <a:lnTo>
                    <a:pt x="1596" y="643"/>
                  </a:lnTo>
                  <a:lnTo>
                    <a:pt x="1592" y="643"/>
                  </a:lnTo>
                  <a:lnTo>
                    <a:pt x="1590" y="642"/>
                  </a:lnTo>
                  <a:lnTo>
                    <a:pt x="1588" y="641"/>
                  </a:lnTo>
                  <a:lnTo>
                    <a:pt x="1587" y="640"/>
                  </a:lnTo>
                  <a:lnTo>
                    <a:pt x="1587" y="637"/>
                  </a:lnTo>
                  <a:lnTo>
                    <a:pt x="1588" y="636"/>
                  </a:lnTo>
                  <a:lnTo>
                    <a:pt x="1590" y="635"/>
                  </a:lnTo>
                  <a:lnTo>
                    <a:pt x="1591" y="633"/>
                  </a:lnTo>
                  <a:lnTo>
                    <a:pt x="1592" y="632"/>
                  </a:lnTo>
                  <a:lnTo>
                    <a:pt x="1593" y="631"/>
                  </a:lnTo>
                  <a:lnTo>
                    <a:pt x="1596" y="631"/>
                  </a:lnTo>
                  <a:lnTo>
                    <a:pt x="1597" y="630"/>
                  </a:lnTo>
                  <a:lnTo>
                    <a:pt x="1598" y="630"/>
                  </a:lnTo>
                  <a:lnTo>
                    <a:pt x="1600" y="627"/>
                  </a:lnTo>
                  <a:lnTo>
                    <a:pt x="1600" y="627"/>
                  </a:lnTo>
                  <a:lnTo>
                    <a:pt x="1600" y="626"/>
                  </a:lnTo>
                  <a:lnTo>
                    <a:pt x="1598" y="625"/>
                  </a:lnTo>
                  <a:lnTo>
                    <a:pt x="1597" y="625"/>
                  </a:lnTo>
                  <a:lnTo>
                    <a:pt x="1597" y="623"/>
                  </a:lnTo>
                  <a:lnTo>
                    <a:pt x="1596" y="622"/>
                  </a:lnTo>
                  <a:lnTo>
                    <a:pt x="1597" y="620"/>
                  </a:lnTo>
                  <a:lnTo>
                    <a:pt x="1600" y="619"/>
                  </a:lnTo>
                  <a:lnTo>
                    <a:pt x="1602" y="617"/>
                  </a:lnTo>
                  <a:lnTo>
                    <a:pt x="1608" y="615"/>
                  </a:lnTo>
                  <a:lnTo>
                    <a:pt x="1614" y="611"/>
                  </a:lnTo>
                  <a:lnTo>
                    <a:pt x="1619" y="607"/>
                  </a:lnTo>
                  <a:lnTo>
                    <a:pt x="1616" y="607"/>
                  </a:lnTo>
                  <a:lnTo>
                    <a:pt x="1612" y="609"/>
                  </a:lnTo>
                  <a:lnTo>
                    <a:pt x="1608" y="610"/>
                  </a:lnTo>
                  <a:lnTo>
                    <a:pt x="1606" y="611"/>
                  </a:lnTo>
                  <a:lnTo>
                    <a:pt x="1603" y="612"/>
                  </a:lnTo>
                  <a:lnTo>
                    <a:pt x="1602" y="612"/>
                  </a:lnTo>
                  <a:lnTo>
                    <a:pt x="1596" y="615"/>
                  </a:lnTo>
                  <a:lnTo>
                    <a:pt x="1591" y="616"/>
                  </a:lnTo>
                  <a:lnTo>
                    <a:pt x="1586" y="617"/>
                  </a:lnTo>
                  <a:lnTo>
                    <a:pt x="1583" y="617"/>
                  </a:lnTo>
                  <a:lnTo>
                    <a:pt x="1583" y="616"/>
                  </a:lnTo>
                  <a:lnTo>
                    <a:pt x="1582" y="615"/>
                  </a:lnTo>
                  <a:lnTo>
                    <a:pt x="1583" y="614"/>
                  </a:lnTo>
                  <a:lnTo>
                    <a:pt x="1583" y="612"/>
                  </a:lnTo>
                  <a:lnTo>
                    <a:pt x="1583" y="612"/>
                  </a:lnTo>
                  <a:lnTo>
                    <a:pt x="1585" y="611"/>
                  </a:lnTo>
                  <a:lnTo>
                    <a:pt x="1586" y="610"/>
                  </a:lnTo>
                  <a:lnTo>
                    <a:pt x="1587" y="609"/>
                  </a:lnTo>
                  <a:lnTo>
                    <a:pt x="1590" y="607"/>
                  </a:lnTo>
                  <a:lnTo>
                    <a:pt x="1591" y="606"/>
                  </a:lnTo>
                  <a:lnTo>
                    <a:pt x="1591" y="605"/>
                  </a:lnTo>
                  <a:lnTo>
                    <a:pt x="1592" y="605"/>
                  </a:lnTo>
                  <a:lnTo>
                    <a:pt x="1591" y="604"/>
                  </a:lnTo>
                  <a:lnTo>
                    <a:pt x="1590" y="604"/>
                  </a:lnTo>
                  <a:lnTo>
                    <a:pt x="1586" y="604"/>
                  </a:lnTo>
                  <a:lnTo>
                    <a:pt x="1576" y="606"/>
                  </a:lnTo>
                  <a:lnTo>
                    <a:pt x="1565" y="607"/>
                  </a:lnTo>
                  <a:lnTo>
                    <a:pt x="1563" y="606"/>
                  </a:lnTo>
                  <a:lnTo>
                    <a:pt x="1561" y="605"/>
                  </a:lnTo>
                  <a:lnTo>
                    <a:pt x="1561" y="604"/>
                  </a:lnTo>
                  <a:lnTo>
                    <a:pt x="1561" y="602"/>
                  </a:lnTo>
                  <a:lnTo>
                    <a:pt x="1561" y="600"/>
                  </a:lnTo>
                  <a:lnTo>
                    <a:pt x="1562" y="599"/>
                  </a:lnTo>
                  <a:lnTo>
                    <a:pt x="1565" y="599"/>
                  </a:lnTo>
                  <a:lnTo>
                    <a:pt x="1567" y="597"/>
                  </a:lnTo>
                  <a:lnTo>
                    <a:pt x="1570" y="596"/>
                  </a:lnTo>
                  <a:lnTo>
                    <a:pt x="1571" y="594"/>
                  </a:lnTo>
                  <a:lnTo>
                    <a:pt x="1571" y="591"/>
                  </a:lnTo>
                  <a:lnTo>
                    <a:pt x="1573" y="590"/>
                  </a:lnTo>
                  <a:lnTo>
                    <a:pt x="1576" y="589"/>
                  </a:lnTo>
                  <a:lnTo>
                    <a:pt x="1580" y="587"/>
                  </a:lnTo>
                  <a:lnTo>
                    <a:pt x="1582" y="586"/>
                  </a:lnTo>
                  <a:lnTo>
                    <a:pt x="1586" y="586"/>
                  </a:lnTo>
                  <a:lnTo>
                    <a:pt x="1588" y="586"/>
                  </a:lnTo>
                  <a:lnTo>
                    <a:pt x="1591" y="586"/>
                  </a:lnTo>
                  <a:lnTo>
                    <a:pt x="1593" y="586"/>
                  </a:lnTo>
                  <a:lnTo>
                    <a:pt x="1595" y="585"/>
                  </a:lnTo>
                  <a:lnTo>
                    <a:pt x="1596" y="584"/>
                  </a:lnTo>
                  <a:lnTo>
                    <a:pt x="1596" y="582"/>
                  </a:lnTo>
                  <a:lnTo>
                    <a:pt x="1596" y="580"/>
                  </a:lnTo>
                  <a:lnTo>
                    <a:pt x="1600" y="579"/>
                  </a:lnTo>
                  <a:lnTo>
                    <a:pt x="1602" y="577"/>
                  </a:lnTo>
                  <a:lnTo>
                    <a:pt x="1605" y="576"/>
                  </a:lnTo>
                  <a:lnTo>
                    <a:pt x="1608" y="576"/>
                  </a:lnTo>
                  <a:lnTo>
                    <a:pt x="1612" y="575"/>
                  </a:lnTo>
                  <a:lnTo>
                    <a:pt x="1616" y="573"/>
                  </a:lnTo>
                  <a:lnTo>
                    <a:pt x="1619" y="571"/>
                  </a:lnTo>
                  <a:lnTo>
                    <a:pt x="1624" y="570"/>
                  </a:lnTo>
                  <a:lnTo>
                    <a:pt x="1628" y="570"/>
                  </a:lnTo>
                  <a:lnTo>
                    <a:pt x="1631" y="571"/>
                  </a:lnTo>
                  <a:lnTo>
                    <a:pt x="1633" y="573"/>
                  </a:lnTo>
                  <a:lnTo>
                    <a:pt x="1636" y="573"/>
                  </a:lnTo>
                  <a:lnTo>
                    <a:pt x="1638" y="574"/>
                  </a:lnTo>
                  <a:lnTo>
                    <a:pt x="1639" y="574"/>
                  </a:lnTo>
                  <a:lnTo>
                    <a:pt x="1641" y="574"/>
                  </a:lnTo>
                  <a:lnTo>
                    <a:pt x="1642" y="574"/>
                  </a:lnTo>
                  <a:lnTo>
                    <a:pt x="1643" y="573"/>
                  </a:lnTo>
                  <a:lnTo>
                    <a:pt x="1646" y="573"/>
                  </a:lnTo>
                  <a:lnTo>
                    <a:pt x="1648" y="573"/>
                  </a:lnTo>
                  <a:lnTo>
                    <a:pt x="1651" y="574"/>
                  </a:lnTo>
                  <a:lnTo>
                    <a:pt x="1653" y="575"/>
                  </a:lnTo>
                  <a:lnTo>
                    <a:pt x="1656" y="575"/>
                  </a:lnTo>
                  <a:lnTo>
                    <a:pt x="1658" y="575"/>
                  </a:lnTo>
                  <a:lnTo>
                    <a:pt x="1661" y="575"/>
                  </a:lnTo>
                  <a:lnTo>
                    <a:pt x="1662" y="575"/>
                  </a:lnTo>
                  <a:lnTo>
                    <a:pt x="1663" y="575"/>
                  </a:lnTo>
                  <a:lnTo>
                    <a:pt x="1663" y="574"/>
                  </a:lnTo>
                  <a:lnTo>
                    <a:pt x="1662" y="573"/>
                  </a:lnTo>
                  <a:lnTo>
                    <a:pt x="1659" y="571"/>
                  </a:lnTo>
                  <a:lnTo>
                    <a:pt x="1658" y="570"/>
                  </a:lnTo>
                  <a:lnTo>
                    <a:pt x="1654" y="569"/>
                  </a:lnTo>
                  <a:lnTo>
                    <a:pt x="1652" y="568"/>
                  </a:lnTo>
                  <a:lnTo>
                    <a:pt x="1649" y="566"/>
                  </a:lnTo>
                  <a:lnTo>
                    <a:pt x="1647" y="565"/>
                  </a:lnTo>
                  <a:lnTo>
                    <a:pt x="1646" y="564"/>
                  </a:lnTo>
                  <a:lnTo>
                    <a:pt x="1646" y="563"/>
                  </a:lnTo>
                  <a:lnTo>
                    <a:pt x="1647" y="561"/>
                  </a:lnTo>
                  <a:lnTo>
                    <a:pt x="1648" y="560"/>
                  </a:lnTo>
                  <a:lnTo>
                    <a:pt x="1649" y="560"/>
                  </a:lnTo>
                  <a:lnTo>
                    <a:pt x="1652" y="560"/>
                  </a:lnTo>
                  <a:lnTo>
                    <a:pt x="1653" y="560"/>
                  </a:lnTo>
                  <a:lnTo>
                    <a:pt x="1656" y="559"/>
                  </a:lnTo>
                  <a:lnTo>
                    <a:pt x="1657" y="559"/>
                  </a:lnTo>
                  <a:lnTo>
                    <a:pt x="1657" y="558"/>
                  </a:lnTo>
                  <a:lnTo>
                    <a:pt x="1657" y="556"/>
                  </a:lnTo>
                  <a:lnTo>
                    <a:pt x="1657" y="555"/>
                  </a:lnTo>
                  <a:lnTo>
                    <a:pt x="1657" y="554"/>
                  </a:lnTo>
                  <a:lnTo>
                    <a:pt x="1654" y="553"/>
                  </a:lnTo>
                  <a:lnTo>
                    <a:pt x="1652" y="551"/>
                  </a:lnTo>
                  <a:lnTo>
                    <a:pt x="1649" y="549"/>
                  </a:lnTo>
                  <a:lnTo>
                    <a:pt x="1648" y="548"/>
                  </a:lnTo>
                  <a:lnTo>
                    <a:pt x="1648" y="546"/>
                  </a:lnTo>
                  <a:lnTo>
                    <a:pt x="1649" y="546"/>
                  </a:lnTo>
                  <a:lnTo>
                    <a:pt x="1652" y="545"/>
                  </a:lnTo>
                  <a:lnTo>
                    <a:pt x="1657" y="544"/>
                  </a:lnTo>
                  <a:lnTo>
                    <a:pt x="1661" y="544"/>
                  </a:lnTo>
                  <a:lnTo>
                    <a:pt x="1666" y="544"/>
                  </a:lnTo>
                  <a:lnTo>
                    <a:pt x="1671" y="545"/>
                  </a:lnTo>
                  <a:lnTo>
                    <a:pt x="1674" y="546"/>
                  </a:lnTo>
                  <a:lnTo>
                    <a:pt x="1677" y="548"/>
                  </a:lnTo>
                  <a:lnTo>
                    <a:pt x="1678" y="549"/>
                  </a:lnTo>
                  <a:lnTo>
                    <a:pt x="1680" y="551"/>
                  </a:lnTo>
                  <a:lnTo>
                    <a:pt x="1682" y="551"/>
                  </a:lnTo>
                  <a:lnTo>
                    <a:pt x="1687" y="554"/>
                  </a:lnTo>
                  <a:lnTo>
                    <a:pt x="1690" y="558"/>
                  </a:lnTo>
                  <a:lnTo>
                    <a:pt x="1695" y="560"/>
                  </a:lnTo>
                  <a:lnTo>
                    <a:pt x="1698" y="559"/>
                  </a:lnTo>
                  <a:lnTo>
                    <a:pt x="1700" y="558"/>
                  </a:lnTo>
                  <a:lnTo>
                    <a:pt x="1703" y="558"/>
                  </a:lnTo>
                  <a:lnTo>
                    <a:pt x="1708" y="560"/>
                  </a:lnTo>
                  <a:lnTo>
                    <a:pt x="1710" y="563"/>
                  </a:lnTo>
                  <a:lnTo>
                    <a:pt x="1714" y="565"/>
                  </a:lnTo>
                  <a:lnTo>
                    <a:pt x="1718" y="566"/>
                  </a:lnTo>
                  <a:lnTo>
                    <a:pt x="1723" y="569"/>
                  </a:lnTo>
                  <a:lnTo>
                    <a:pt x="1728" y="570"/>
                  </a:lnTo>
                  <a:lnTo>
                    <a:pt x="1732" y="570"/>
                  </a:lnTo>
                  <a:lnTo>
                    <a:pt x="1735" y="570"/>
                  </a:lnTo>
                  <a:lnTo>
                    <a:pt x="1737" y="569"/>
                  </a:lnTo>
                  <a:lnTo>
                    <a:pt x="1737" y="569"/>
                  </a:lnTo>
                  <a:lnTo>
                    <a:pt x="1735" y="568"/>
                  </a:lnTo>
                  <a:lnTo>
                    <a:pt x="1734" y="566"/>
                  </a:lnTo>
                  <a:lnTo>
                    <a:pt x="1732" y="566"/>
                  </a:lnTo>
                  <a:lnTo>
                    <a:pt x="1730" y="565"/>
                  </a:lnTo>
                  <a:lnTo>
                    <a:pt x="1729" y="565"/>
                  </a:lnTo>
                  <a:lnTo>
                    <a:pt x="1725" y="563"/>
                  </a:lnTo>
                  <a:lnTo>
                    <a:pt x="1722" y="560"/>
                  </a:lnTo>
                  <a:lnTo>
                    <a:pt x="1719" y="558"/>
                  </a:lnTo>
                  <a:lnTo>
                    <a:pt x="1715" y="555"/>
                  </a:lnTo>
                  <a:lnTo>
                    <a:pt x="1712" y="553"/>
                  </a:lnTo>
                  <a:lnTo>
                    <a:pt x="1709" y="550"/>
                  </a:lnTo>
                  <a:lnTo>
                    <a:pt x="1708" y="548"/>
                  </a:lnTo>
                  <a:lnTo>
                    <a:pt x="1707" y="545"/>
                  </a:lnTo>
                  <a:lnTo>
                    <a:pt x="1705" y="544"/>
                  </a:lnTo>
                  <a:lnTo>
                    <a:pt x="1707" y="543"/>
                  </a:lnTo>
                  <a:lnTo>
                    <a:pt x="1708" y="541"/>
                  </a:lnTo>
                  <a:lnTo>
                    <a:pt x="1709" y="541"/>
                  </a:lnTo>
                  <a:lnTo>
                    <a:pt x="1710" y="540"/>
                  </a:lnTo>
                  <a:lnTo>
                    <a:pt x="1710" y="539"/>
                  </a:lnTo>
                  <a:lnTo>
                    <a:pt x="1713" y="538"/>
                  </a:lnTo>
                  <a:lnTo>
                    <a:pt x="1713" y="536"/>
                  </a:lnTo>
                  <a:lnTo>
                    <a:pt x="1714" y="535"/>
                  </a:lnTo>
                  <a:lnTo>
                    <a:pt x="1714" y="534"/>
                  </a:lnTo>
                  <a:lnTo>
                    <a:pt x="1713" y="533"/>
                  </a:lnTo>
                  <a:lnTo>
                    <a:pt x="1713" y="533"/>
                  </a:lnTo>
                  <a:lnTo>
                    <a:pt x="1713" y="531"/>
                  </a:lnTo>
                  <a:lnTo>
                    <a:pt x="1714" y="531"/>
                  </a:lnTo>
                  <a:lnTo>
                    <a:pt x="1717" y="530"/>
                  </a:lnTo>
                  <a:lnTo>
                    <a:pt x="1719" y="533"/>
                  </a:lnTo>
                  <a:lnTo>
                    <a:pt x="1722" y="535"/>
                  </a:lnTo>
                  <a:lnTo>
                    <a:pt x="1724" y="536"/>
                  </a:lnTo>
                  <a:lnTo>
                    <a:pt x="1728" y="539"/>
                  </a:lnTo>
                  <a:lnTo>
                    <a:pt x="1730" y="539"/>
                  </a:lnTo>
                  <a:lnTo>
                    <a:pt x="1734" y="539"/>
                  </a:lnTo>
                  <a:lnTo>
                    <a:pt x="1734" y="538"/>
                  </a:lnTo>
                  <a:lnTo>
                    <a:pt x="1733" y="536"/>
                  </a:lnTo>
                  <a:lnTo>
                    <a:pt x="1732" y="533"/>
                  </a:lnTo>
                  <a:lnTo>
                    <a:pt x="1730" y="530"/>
                  </a:lnTo>
                  <a:lnTo>
                    <a:pt x="1729" y="528"/>
                  </a:lnTo>
                  <a:lnTo>
                    <a:pt x="1728" y="524"/>
                  </a:lnTo>
                  <a:lnTo>
                    <a:pt x="1727" y="523"/>
                  </a:lnTo>
                  <a:lnTo>
                    <a:pt x="1725" y="522"/>
                  </a:lnTo>
                  <a:lnTo>
                    <a:pt x="1725" y="520"/>
                  </a:lnTo>
                  <a:lnTo>
                    <a:pt x="1724" y="519"/>
                  </a:lnTo>
                  <a:lnTo>
                    <a:pt x="1724" y="518"/>
                  </a:lnTo>
                  <a:lnTo>
                    <a:pt x="1725" y="518"/>
                  </a:lnTo>
                  <a:lnTo>
                    <a:pt x="1727" y="517"/>
                  </a:lnTo>
                  <a:lnTo>
                    <a:pt x="1729" y="517"/>
                  </a:lnTo>
                  <a:lnTo>
                    <a:pt x="1732" y="518"/>
                  </a:lnTo>
                  <a:lnTo>
                    <a:pt x="1733" y="518"/>
                  </a:lnTo>
                  <a:lnTo>
                    <a:pt x="1734" y="519"/>
                  </a:lnTo>
                  <a:lnTo>
                    <a:pt x="1735" y="519"/>
                  </a:lnTo>
                  <a:lnTo>
                    <a:pt x="1738" y="520"/>
                  </a:lnTo>
                  <a:lnTo>
                    <a:pt x="1740" y="522"/>
                  </a:lnTo>
                  <a:lnTo>
                    <a:pt x="1743" y="523"/>
                  </a:lnTo>
                  <a:lnTo>
                    <a:pt x="1744" y="523"/>
                  </a:lnTo>
                  <a:lnTo>
                    <a:pt x="1745" y="524"/>
                  </a:lnTo>
                  <a:lnTo>
                    <a:pt x="1745" y="523"/>
                  </a:lnTo>
                  <a:lnTo>
                    <a:pt x="1744" y="520"/>
                  </a:lnTo>
                  <a:lnTo>
                    <a:pt x="1744" y="519"/>
                  </a:lnTo>
                  <a:lnTo>
                    <a:pt x="1743" y="518"/>
                  </a:lnTo>
                  <a:lnTo>
                    <a:pt x="1742" y="517"/>
                  </a:lnTo>
                  <a:lnTo>
                    <a:pt x="1742" y="515"/>
                  </a:lnTo>
                  <a:lnTo>
                    <a:pt x="1743" y="513"/>
                  </a:lnTo>
                  <a:lnTo>
                    <a:pt x="1744" y="512"/>
                  </a:lnTo>
                  <a:lnTo>
                    <a:pt x="1748" y="510"/>
                  </a:lnTo>
                  <a:lnTo>
                    <a:pt x="1751" y="510"/>
                  </a:lnTo>
                  <a:lnTo>
                    <a:pt x="1755" y="510"/>
                  </a:lnTo>
                  <a:lnTo>
                    <a:pt x="1760" y="510"/>
                  </a:lnTo>
                  <a:lnTo>
                    <a:pt x="1763" y="512"/>
                  </a:lnTo>
                  <a:lnTo>
                    <a:pt x="1766" y="513"/>
                  </a:lnTo>
                  <a:lnTo>
                    <a:pt x="1770" y="514"/>
                  </a:lnTo>
                  <a:lnTo>
                    <a:pt x="1773" y="515"/>
                  </a:lnTo>
                  <a:lnTo>
                    <a:pt x="1776" y="515"/>
                  </a:lnTo>
                  <a:lnTo>
                    <a:pt x="1779" y="515"/>
                  </a:lnTo>
                  <a:lnTo>
                    <a:pt x="1780" y="514"/>
                  </a:lnTo>
                  <a:lnTo>
                    <a:pt x="1781" y="513"/>
                  </a:lnTo>
                  <a:lnTo>
                    <a:pt x="1783" y="513"/>
                  </a:lnTo>
                  <a:lnTo>
                    <a:pt x="1784" y="513"/>
                  </a:lnTo>
                  <a:lnTo>
                    <a:pt x="1789" y="513"/>
                  </a:lnTo>
                  <a:lnTo>
                    <a:pt x="1790" y="514"/>
                  </a:lnTo>
                  <a:lnTo>
                    <a:pt x="1791" y="517"/>
                  </a:lnTo>
                  <a:lnTo>
                    <a:pt x="1793" y="518"/>
                  </a:lnTo>
                  <a:lnTo>
                    <a:pt x="1794" y="518"/>
                  </a:lnTo>
                  <a:lnTo>
                    <a:pt x="1803" y="524"/>
                  </a:lnTo>
                  <a:lnTo>
                    <a:pt x="1810" y="529"/>
                  </a:lnTo>
                  <a:lnTo>
                    <a:pt x="1815" y="536"/>
                  </a:lnTo>
                  <a:lnTo>
                    <a:pt x="1816" y="538"/>
                  </a:lnTo>
                  <a:lnTo>
                    <a:pt x="1818" y="539"/>
                  </a:lnTo>
                  <a:lnTo>
                    <a:pt x="1819" y="540"/>
                  </a:lnTo>
                  <a:lnTo>
                    <a:pt x="1820" y="541"/>
                  </a:lnTo>
                  <a:lnTo>
                    <a:pt x="1823" y="541"/>
                  </a:lnTo>
                  <a:lnTo>
                    <a:pt x="1825" y="541"/>
                  </a:lnTo>
                  <a:lnTo>
                    <a:pt x="1826" y="540"/>
                  </a:lnTo>
                  <a:lnTo>
                    <a:pt x="1826" y="540"/>
                  </a:lnTo>
                  <a:lnTo>
                    <a:pt x="1826" y="539"/>
                  </a:lnTo>
                  <a:lnTo>
                    <a:pt x="1826" y="538"/>
                  </a:lnTo>
                  <a:lnTo>
                    <a:pt x="1825" y="536"/>
                  </a:lnTo>
                  <a:lnTo>
                    <a:pt x="1825" y="534"/>
                  </a:lnTo>
                  <a:lnTo>
                    <a:pt x="1824" y="530"/>
                  </a:lnTo>
                  <a:lnTo>
                    <a:pt x="1821" y="528"/>
                  </a:lnTo>
                  <a:lnTo>
                    <a:pt x="1818" y="525"/>
                  </a:lnTo>
                  <a:lnTo>
                    <a:pt x="1815" y="524"/>
                  </a:lnTo>
                  <a:lnTo>
                    <a:pt x="1813" y="523"/>
                  </a:lnTo>
                  <a:lnTo>
                    <a:pt x="1809" y="522"/>
                  </a:lnTo>
                  <a:lnTo>
                    <a:pt x="1805" y="520"/>
                  </a:lnTo>
                  <a:lnTo>
                    <a:pt x="1803" y="519"/>
                  </a:lnTo>
                  <a:lnTo>
                    <a:pt x="1800" y="518"/>
                  </a:lnTo>
                  <a:lnTo>
                    <a:pt x="1799" y="517"/>
                  </a:lnTo>
                  <a:lnTo>
                    <a:pt x="1796" y="515"/>
                  </a:lnTo>
                  <a:lnTo>
                    <a:pt x="1794" y="515"/>
                  </a:lnTo>
                  <a:lnTo>
                    <a:pt x="1791" y="513"/>
                  </a:lnTo>
                  <a:lnTo>
                    <a:pt x="1790" y="510"/>
                  </a:lnTo>
                  <a:lnTo>
                    <a:pt x="1789" y="508"/>
                  </a:lnTo>
                  <a:lnTo>
                    <a:pt x="1791" y="507"/>
                  </a:lnTo>
                  <a:lnTo>
                    <a:pt x="1793" y="507"/>
                  </a:lnTo>
                  <a:lnTo>
                    <a:pt x="1795" y="507"/>
                  </a:lnTo>
                  <a:lnTo>
                    <a:pt x="1798" y="507"/>
                  </a:lnTo>
                  <a:lnTo>
                    <a:pt x="1800" y="507"/>
                  </a:lnTo>
                  <a:lnTo>
                    <a:pt x="1803" y="508"/>
                  </a:lnTo>
                  <a:lnTo>
                    <a:pt x="1806" y="507"/>
                  </a:lnTo>
                  <a:lnTo>
                    <a:pt x="1811" y="505"/>
                  </a:lnTo>
                  <a:lnTo>
                    <a:pt x="1816" y="505"/>
                  </a:lnTo>
                  <a:lnTo>
                    <a:pt x="1820" y="504"/>
                  </a:lnTo>
                  <a:lnTo>
                    <a:pt x="1831" y="505"/>
                  </a:lnTo>
                  <a:lnTo>
                    <a:pt x="1840" y="508"/>
                  </a:lnTo>
                  <a:lnTo>
                    <a:pt x="1846" y="513"/>
                  </a:lnTo>
                  <a:lnTo>
                    <a:pt x="1849" y="515"/>
                  </a:lnTo>
                  <a:lnTo>
                    <a:pt x="1855" y="520"/>
                  </a:lnTo>
                  <a:lnTo>
                    <a:pt x="1862" y="523"/>
                  </a:lnTo>
                  <a:lnTo>
                    <a:pt x="1867" y="523"/>
                  </a:lnTo>
                  <a:lnTo>
                    <a:pt x="1857" y="515"/>
                  </a:lnTo>
                  <a:lnTo>
                    <a:pt x="1855" y="513"/>
                  </a:lnTo>
                  <a:lnTo>
                    <a:pt x="1855" y="512"/>
                  </a:lnTo>
                  <a:lnTo>
                    <a:pt x="1856" y="509"/>
                  </a:lnTo>
                  <a:lnTo>
                    <a:pt x="1859" y="508"/>
                  </a:lnTo>
                  <a:lnTo>
                    <a:pt x="1861" y="507"/>
                  </a:lnTo>
                  <a:lnTo>
                    <a:pt x="1864" y="505"/>
                  </a:lnTo>
                  <a:lnTo>
                    <a:pt x="1867" y="504"/>
                  </a:lnTo>
                  <a:lnTo>
                    <a:pt x="1872" y="503"/>
                  </a:lnTo>
                  <a:lnTo>
                    <a:pt x="1877" y="503"/>
                  </a:lnTo>
                  <a:lnTo>
                    <a:pt x="1882" y="504"/>
                  </a:lnTo>
                  <a:lnTo>
                    <a:pt x="1886" y="505"/>
                  </a:lnTo>
                  <a:lnTo>
                    <a:pt x="1889" y="507"/>
                  </a:lnTo>
                  <a:lnTo>
                    <a:pt x="1891" y="508"/>
                  </a:lnTo>
                  <a:lnTo>
                    <a:pt x="1892" y="507"/>
                  </a:lnTo>
                  <a:lnTo>
                    <a:pt x="1892" y="505"/>
                  </a:lnTo>
                  <a:lnTo>
                    <a:pt x="1892" y="504"/>
                  </a:lnTo>
                  <a:lnTo>
                    <a:pt x="1891" y="503"/>
                  </a:lnTo>
                  <a:lnTo>
                    <a:pt x="1891" y="503"/>
                  </a:lnTo>
                  <a:lnTo>
                    <a:pt x="1891" y="502"/>
                  </a:lnTo>
                  <a:lnTo>
                    <a:pt x="1894" y="500"/>
                  </a:lnTo>
                  <a:close/>
                  <a:moveTo>
                    <a:pt x="2037" y="0"/>
                  </a:moveTo>
                  <a:lnTo>
                    <a:pt x="2160" y="4"/>
                  </a:lnTo>
                  <a:lnTo>
                    <a:pt x="2282" y="15"/>
                  </a:lnTo>
                  <a:lnTo>
                    <a:pt x="2402" y="34"/>
                  </a:lnTo>
                  <a:lnTo>
                    <a:pt x="2520" y="59"/>
                  </a:lnTo>
                  <a:lnTo>
                    <a:pt x="2635" y="90"/>
                  </a:lnTo>
                  <a:lnTo>
                    <a:pt x="2747" y="129"/>
                  </a:lnTo>
                  <a:lnTo>
                    <a:pt x="2856" y="172"/>
                  </a:lnTo>
                  <a:lnTo>
                    <a:pt x="2962" y="223"/>
                  </a:lnTo>
                  <a:lnTo>
                    <a:pt x="3065" y="279"/>
                  </a:lnTo>
                  <a:lnTo>
                    <a:pt x="3163" y="340"/>
                  </a:lnTo>
                  <a:lnTo>
                    <a:pt x="3258" y="407"/>
                  </a:lnTo>
                  <a:lnTo>
                    <a:pt x="3349" y="479"/>
                  </a:lnTo>
                  <a:lnTo>
                    <a:pt x="3434" y="556"/>
                  </a:lnTo>
                  <a:lnTo>
                    <a:pt x="3517" y="638"/>
                  </a:lnTo>
                  <a:lnTo>
                    <a:pt x="3594" y="724"/>
                  </a:lnTo>
                  <a:lnTo>
                    <a:pt x="3666" y="815"/>
                  </a:lnTo>
                  <a:lnTo>
                    <a:pt x="3733" y="910"/>
                  </a:lnTo>
                  <a:lnTo>
                    <a:pt x="3794" y="1008"/>
                  </a:lnTo>
                  <a:lnTo>
                    <a:pt x="3852" y="1111"/>
                  </a:lnTo>
                  <a:lnTo>
                    <a:pt x="3902" y="1217"/>
                  </a:lnTo>
                  <a:lnTo>
                    <a:pt x="3945" y="1325"/>
                  </a:lnTo>
                  <a:lnTo>
                    <a:pt x="3984" y="1437"/>
                  </a:lnTo>
                  <a:lnTo>
                    <a:pt x="4015" y="1551"/>
                  </a:lnTo>
                  <a:lnTo>
                    <a:pt x="4040" y="1669"/>
                  </a:lnTo>
                  <a:lnTo>
                    <a:pt x="4059" y="1789"/>
                  </a:lnTo>
                  <a:lnTo>
                    <a:pt x="4070" y="1911"/>
                  </a:lnTo>
                  <a:lnTo>
                    <a:pt x="4074" y="2034"/>
                  </a:lnTo>
                  <a:lnTo>
                    <a:pt x="4070" y="2161"/>
                  </a:lnTo>
                  <a:lnTo>
                    <a:pt x="4057" y="2285"/>
                  </a:lnTo>
                  <a:lnTo>
                    <a:pt x="4039" y="2407"/>
                  </a:lnTo>
                  <a:lnTo>
                    <a:pt x="4013" y="2526"/>
                  </a:lnTo>
                  <a:lnTo>
                    <a:pt x="3980" y="2643"/>
                  </a:lnTo>
                  <a:lnTo>
                    <a:pt x="3940" y="2756"/>
                  </a:lnTo>
                  <a:lnTo>
                    <a:pt x="3894" y="2867"/>
                  </a:lnTo>
                  <a:lnTo>
                    <a:pt x="3842" y="2974"/>
                  </a:lnTo>
                  <a:lnTo>
                    <a:pt x="3783" y="3078"/>
                  </a:lnTo>
                  <a:lnTo>
                    <a:pt x="3720" y="3178"/>
                  </a:lnTo>
                  <a:lnTo>
                    <a:pt x="3618" y="3076"/>
                  </a:lnTo>
                  <a:lnTo>
                    <a:pt x="3672" y="2989"/>
                  </a:lnTo>
                  <a:lnTo>
                    <a:pt x="3722" y="2898"/>
                  </a:lnTo>
                  <a:lnTo>
                    <a:pt x="3767" y="2806"/>
                  </a:lnTo>
                  <a:lnTo>
                    <a:pt x="3807" y="2710"/>
                  </a:lnTo>
                  <a:lnTo>
                    <a:pt x="3841" y="2612"/>
                  </a:lnTo>
                  <a:lnTo>
                    <a:pt x="3870" y="2511"/>
                  </a:lnTo>
                  <a:lnTo>
                    <a:pt x="3893" y="2409"/>
                  </a:lnTo>
                  <a:lnTo>
                    <a:pt x="3910" y="2312"/>
                  </a:lnTo>
                  <a:lnTo>
                    <a:pt x="3922" y="2215"/>
                  </a:lnTo>
                  <a:lnTo>
                    <a:pt x="3930" y="2115"/>
                  </a:lnTo>
                  <a:lnTo>
                    <a:pt x="3932" y="2076"/>
                  </a:lnTo>
                  <a:lnTo>
                    <a:pt x="3933" y="2034"/>
                  </a:lnTo>
                  <a:lnTo>
                    <a:pt x="3929" y="1919"/>
                  </a:lnTo>
                  <a:lnTo>
                    <a:pt x="3919" y="1806"/>
                  </a:lnTo>
                  <a:lnTo>
                    <a:pt x="3902" y="1696"/>
                  </a:lnTo>
                  <a:lnTo>
                    <a:pt x="3879" y="1586"/>
                  </a:lnTo>
                  <a:lnTo>
                    <a:pt x="3849" y="1480"/>
                  </a:lnTo>
                  <a:lnTo>
                    <a:pt x="3814" y="1376"/>
                  </a:lnTo>
                  <a:lnTo>
                    <a:pt x="3773" y="1274"/>
                  </a:lnTo>
                  <a:lnTo>
                    <a:pt x="3771" y="1274"/>
                  </a:lnTo>
                  <a:lnTo>
                    <a:pt x="3736" y="1197"/>
                  </a:lnTo>
                  <a:lnTo>
                    <a:pt x="3697" y="1123"/>
                  </a:lnTo>
                  <a:lnTo>
                    <a:pt x="3655" y="1050"/>
                  </a:lnTo>
                  <a:lnTo>
                    <a:pt x="3609" y="979"/>
                  </a:lnTo>
                  <a:lnTo>
                    <a:pt x="3549" y="896"/>
                  </a:lnTo>
                  <a:lnTo>
                    <a:pt x="3484" y="815"/>
                  </a:lnTo>
                  <a:lnTo>
                    <a:pt x="3416" y="738"/>
                  </a:lnTo>
                  <a:lnTo>
                    <a:pt x="3396" y="717"/>
                  </a:lnTo>
                  <a:lnTo>
                    <a:pt x="3375" y="696"/>
                  </a:lnTo>
                  <a:lnTo>
                    <a:pt x="3335" y="657"/>
                  </a:lnTo>
                  <a:lnTo>
                    <a:pt x="3332" y="657"/>
                  </a:lnTo>
                  <a:lnTo>
                    <a:pt x="3332" y="655"/>
                  </a:lnTo>
                  <a:lnTo>
                    <a:pt x="3300" y="623"/>
                  </a:lnTo>
                  <a:lnTo>
                    <a:pt x="3265" y="595"/>
                  </a:lnTo>
                  <a:lnTo>
                    <a:pt x="3264" y="592"/>
                  </a:lnTo>
                  <a:lnTo>
                    <a:pt x="3263" y="592"/>
                  </a:lnTo>
                  <a:lnTo>
                    <a:pt x="3263" y="592"/>
                  </a:lnTo>
                  <a:lnTo>
                    <a:pt x="3263" y="592"/>
                  </a:lnTo>
                  <a:lnTo>
                    <a:pt x="3226" y="563"/>
                  </a:lnTo>
                  <a:lnTo>
                    <a:pt x="3189" y="534"/>
                  </a:lnTo>
                  <a:lnTo>
                    <a:pt x="3189" y="533"/>
                  </a:lnTo>
                  <a:lnTo>
                    <a:pt x="3189" y="531"/>
                  </a:lnTo>
                  <a:lnTo>
                    <a:pt x="3189" y="531"/>
                  </a:lnTo>
                  <a:lnTo>
                    <a:pt x="3150" y="504"/>
                  </a:lnTo>
                  <a:lnTo>
                    <a:pt x="3113" y="477"/>
                  </a:lnTo>
                  <a:lnTo>
                    <a:pt x="3111" y="477"/>
                  </a:lnTo>
                  <a:lnTo>
                    <a:pt x="3072" y="451"/>
                  </a:lnTo>
                  <a:lnTo>
                    <a:pt x="3032" y="426"/>
                  </a:lnTo>
                  <a:lnTo>
                    <a:pt x="2957" y="382"/>
                  </a:lnTo>
                  <a:lnTo>
                    <a:pt x="2881" y="341"/>
                  </a:lnTo>
                  <a:lnTo>
                    <a:pt x="2804" y="305"/>
                  </a:lnTo>
                  <a:lnTo>
                    <a:pt x="2724" y="272"/>
                  </a:lnTo>
                  <a:lnTo>
                    <a:pt x="2638" y="240"/>
                  </a:lnTo>
                  <a:lnTo>
                    <a:pt x="2553" y="214"/>
                  </a:lnTo>
                  <a:lnTo>
                    <a:pt x="2549" y="213"/>
                  </a:lnTo>
                  <a:lnTo>
                    <a:pt x="2546" y="212"/>
                  </a:lnTo>
                  <a:lnTo>
                    <a:pt x="2545" y="212"/>
                  </a:lnTo>
                  <a:lnTo>
                    <a:pt x="2543" y="212"/>
                  </a:lnTo>
                  <a:lnTo>
                    <a:pt x="2498" y="198"/>
                  </a:lnTo>
                  <a:lnTo>
                    <a:pt x="2490" y="198"/>
                  </a:lnTo>
                  <a:lnTo>
                    <a:pt x="2435" y="184"/>
                  </a:lnTo>
                  <a:lnTo>
                    <a:pt x="2381" y="176"/>
                  </a:lnTo>
                  <a:lnTo>
                    <a:pt x="2381" y="175"/>
                  </a:lnTo>
                  <a:lnTo>
                    <a:pt x="2379" y="175"/>
                  </a:lnTo>
                  <a:lnTo>
                    <a:pt x="2378" y="172"/>
                  </a:lnTo>
                  <a:lnTo>
                    <a:pt x="2313" y="162"/>
                  </a:lnTo>
                  <a:lnTo>
                    <a:pt x="2247" y="155"/>
                  </a:lnTo>
                  <a:lnTo>
                    <a:pt x="2247" y="155"/>
                  </a:lnTo>
                  <a:lnTo>
                    <a:pt x="2247" y="155"/>
                  </a:lnTo>
                  <a:lnTo>
                    <a:pt x="2244" y="155"/>
                  </a:lnTo>
                  <a:lnTo>
                    <a:pt x="2240" y="155"/>
                  </a:lnTo>
                  <a:lnTo>
                    <a:pt x="2235" y="155"/>
                  </a:lnTo>
                  <a:lnTo>
                    <a:pt x="2180" y="148"/>
                  </a:lnTo>
                  <a:lnTo>
                    <a:pt x="2123" y="143"/>
                  </a:lnTo>
                  <a:lnTo>
                    <a:pt x="2047" y="143"/>
                  </a:lnTo>
                  <a:lnTo>
                    <a:pt x="2047" y="143"/>
                  </a:lnTo>
                  <a:lnTo>
                    <a:pt x="2047" y="143"/>
                  </a:lnTo>
                  <a:lnTo>
                    <a:pt x="2045" y="143"/>
                  </a:lnTo>
                  <a:lnTo>
                    <a:pt x="2042" y="143"/>
                  </a:lnTo>
                  <a:lnTo>
                    <a:pt x="2039" y="143"/>
                  </a:lnTo>
                  <a:lnTo>
                    <a:pt x="1951" y="143"/>
                  </a:lnTo>
                  <a:lnTo>
                    <a:pt x="1894" y="148"/>
                  </a:lnTo>
                  <a:lnTo>
                    <a:pt x="1836" y="155"/>
                  </a:lnTo>
                  <a:lnTo>
                    <a:pt x="1836" y="155"/>
                  </a:lnTo>
                  <a:lnTo>
                    <a:pt x="1835" y="155"/>
                  </a:lnTo>
                  <a:lnTo>
                    <a:pt x="1832" y="155"/>
                  </a:lnTo>
                  <a:lnTo>
                    <a:pt x="1830" y="155"/>
                  </a:lnTo>
                  <a:lnTo>
                    <a:pt x="1825" y="155"/>
                  </a:lnTo>
                  <a:lnTo>
                    <a:pt x="1759" y="162"/>
                  </a:lnTo>
                  <a:lnTo>
                    <a:pt x="1694" y="172"/>
                  </a:lnTo>
                  <a:lnTo>
                    <a:pt x="1638" y="184"/>
                  </a:lnTo>
                  <a:lnTo>
                    <a:pt x="1582" y="198"/>
                  </a:lnTo>
                  <a:lnTo>
                    <a:pt x="1575" y="198"/>
                  </a:lnTo>
                  <a:lnTo>
                    <a:pt x="1552" y="206"/>
                  </a:lnTo>
                  <a:lnTo>
                    <a:pt x="1531" y="212"/>
                  </a:lnTo>
                  <a:lnTo>
                    <a:pt x="1529" y="212"/>
                  </a:lnTo>
                  <a:lnTo>
                    <a:pt x="1526" y="212"/>
                  </a:lnTo>
                  <a:lnTo>
                    <a:pt x="1524" y="213"/>
                  </a:lnTo>
                  <a:lnTo>
                    <a:pt x="1520" y="214"/>
                  </a:lnTo>
                  <a:lnTo>
                    <a:pt x="1485" y="224"/>
                  </a:lnTo>
                  <a:lnTo>
                    <a:pt x="1448" y="235"/>
                  </a:lnTo>
                  <a:lnTo>
                    <a:pt x="1399" y="253"/>
                  </a:lnTo>
                  <a:lnTo>
                    <a:pt x="1348" y="272"/>
                  </a:lnTo>
                  <a:lnTo>
                    <a:pt x="1268" y="305"/>
                  </a:lnTo>
                  <a:lnTo>
                    <a:pt x="1191" y="341"/>
                  </a:lnTo>
                  <a:lnTo>
                    <a:pt x="1116" y="382"/>
                  </a:lnTo>
                  <a:lnTo>
                    <a:pt x="1043" y="426"/>
                  </a:lnTo>
                  <a:lnTo>
                    <a:pt x="1040" y="426"/>
                  </a:lnTo>
                  <a:lnTo>
                    <a:pt x="1002" y="451"/>
                  </a:lnTo>
                  <a:lnTo>
                    <a:pt x="962" y="477"/>
                  </a:lnTo>
                  <a:lnTo>
                    <a:pt x="959" y="477"/>
                  </a:lnTo>
                  <a:lnTo>
                    <a:pt x="923" y="504"/>
                  </a:lnTo>
                  <a:lnTo>
                    <a:pt x="886" y="531"/>
                  </a:lnTo>
                  <a:lnTo>
                    <a:pt x="884" y="531"/>
                  </a:lnTo>
                  <a:lnTo>
                    <a:pt x="883" y="533"/>
                  </a:lnTo>
                  <a:lnTo>
                    <a:pt x="883" y="534"/>
                  </a:lnTo>
                  <a:lnTo>
                    <a:pt x="847" y="561"/>
                  </a:lnTo>
                  <a:lnTo>
                    <a:pt x="813" y="589"/>
                  </a:lnTo>
                  <a:lnTo>
                    <a:pt x="812" y="591"/>
                  </a:lnTo>
                  <a:lnTo>
                    <a:pt x="811" y="592"/>
                  </a:lnTo>
                  <a:lnTo>
                    <a:pt x="810" y="592"/>
                  </a:lnTo>
                  <a:lnTo>
                    <a:pt x="808" y="595"/>
                  </a:lnTo>
                  <a:lnTo>
                    <a:pt x="774" y="623"/>
                  </a:lnTo>
                  <a:lnTo>
                    <a:pt x="740" y="655"/>
                  </a:lnTo>
                  <a:lnTo>
                    <a:pt x="740" y="657"/>
                  </a:lnTo>
                  <a:lnTo>
                    <a:pt x="737" y="657"/>
                  </a:lnTo>
                  <a:lnTo>
                    <a:pt x="671" y="722"/>
                  </a:lnTo>
                  <a:lnTo>
                    <a:pt x="608" y="790"/>
                  </a:lnTo>
                  <a:lnTo>
                    <a:pt x="549" y="862"/>
                  </a:lnTo>
                  <a:lnTo>
                    <a:pt x="493" y="937"/>
                  </a:lnTo>
                  <a:lnTo>
                    <a:pt x="441" y="1014"/>
                  </a:lnTo>
                  <a:lnTo>
                    <a:pt x="394" y="1095"/>
                  </a:lnTo>
                  <a:lnTo>
                    <a:pt x="360" y="1152"/>
                  </a:lnTo>
                  <a:lnTo>
                    <a:pt x="330" y="1212"/>
                  </a:lnTo>
                  <a:lnTo>
                    <a:pt x="303" y="1274"/>
                  </a:lnTo>
                  <a:lnTo>
                    <a:pt x="299" y="1274"/>
                  </a:lnTo>
                  <a:lnTo>
                    <a:pt x="259" y="1376"/>
                  </a:lnTo>
                  <a:lnTo>
                    <a:pt x="224" y="1480"/>
                  </a:lnTo>
                  <a:lnTo>
                    <a:pt x="196" y="1586"/>
                  </a:lnTo>
                  <a:lnTo>
                    <a:pt x="173" y="1696"/>
                  </a:lnTo>
                  <a:lnTo>
                    <a:pt x="156" y="1806"/>
                  </a:lnTo>
                  <a:lnTo>
                    <a:pt x="146" y="1919"/>
                  </a:lnTo>
                  <a:lnTo>
                    <a:pt x="143" y="2034"/>
                  </a:lnTo>
                  <a:lnTo>
                    <a:pt x="143" y="2115"/>
                  </a:lnTo>
                  <a:lnTo>
                    <a:pt x="151" y="2230"/>
                  </a:lnTo>
                  <a:lnTo>
                    <a:pt x="167" y="2345"/>
                  </a:lnTo>
                  <a:lnTo>
                    <a:pt x="188" y="2455"/>
                  </a:lnTo>
                  <a:lnTo>
                    <a:pt x="217" y="2565"/>
                  </a:lnTo>
                  <a:lnTo>
                    <a:pt x="252" y="2671"/>
                  </a:lnTo>
                  <a:lnTo>
                    <a:pt x="293" y="2774"/>
                  </a:lnTo>
                  <a:lnTo>
                    <a:pt x="339" y="2874"/>
                  </a:lnTo>
                  <a:lnTo>
                    <a:pt x="391" y="2971"/>
                  </a:lnTo>
                  <a:lnTo>
                    <a:pt x="448" y="3065"/>
                  </a:lnTo>
                  <a:lnTo>
                    <a:pt x="511" y="3154"/>
                  </a:lnTo>
                  <a:lnTo>
                    <a:pt x="578" y="3241"/>
                  </a:lnTo>
                  <a:lnTo>
                    <a:pt x="650" y="3323"/>
                  </a:lnTo>
                  <a:lnTo>
                    <a:pt x="728" y="3401"/>
                  </a:lnTo>
                  <a:lnTo>
                    <a:pt x="759" y="3430"/>
                  </a:lnTo>
                  <a:lnTo>
                    <a:pt x="790" y="3459"/>
                  </a:lnTo>
                  <a:lnTo>
                    <a:pt x="790" y="3459"/>
                  </a:lnTo>
                  <a:lnTo>
                    <a:pt x="790" y="3460"/>
                  </a:lnTo>
                  <a:lnTo>
                    <a:pt x="791" y="3460"/>
                  </a:lnTo>
                  <a:lnTo>
                    <a:pt x="792" y="3461"/>
                  </a:lnTo>
                  <a:lnTo>
                    <a:pt x="823" y="3489"/>
                  </a:lnTo>
                  <a:lnTo>
                    <a:pt x="857" y="3516"/>
                  </a:lnTo>
                  <a:lnTo>
                    <a:pt x="893" y="3542"/>
                  </a:lnTo>
                  <a:lnTo>
                    <a:pt x="928" y="3567"/>
                  </a:lnTo>
                  <a:lnTo>
                    <a:pt x="964" y="3593"/>
                  </a:lnTo>
                  <a:lnTo>
                    <a:pt x="1002" y="3617"/>
                  </a:lnTo>
                  <a:lnTo>
                    <a:pt x="1002" y="3619"/>
                  </a:lnTo>
                  <a:lnTo>
                    <a:pt x="1003" y="3619"/>
                  </a:lnTo>
                  <a:lnTo>
                    <a:pt x="1004" y="3621"/>
                  </a:lnTo>
                  <a:lnTo>
                    <a:pt x="1007" y="3622"/>
                  </a:lnTo>
                  <a:lnTo>
                    <a:pt x="1007" y="3622"/>
                  </a:lnTo>
                  <a:lnTo>
                    <a:pt x="1007" y="3623"/>
                  </a:lnTo>
                  <a:lnTo>
                    <a:pt x="1007" y="3623"/>
                  </a:lnTo>
                  <a:lnTo>
                    <a:pt x="1008" y="3623"/>
                  </a:lnTo>
                  <a:lnTo>
                    <a:pt x="1009" y="3624"/>
                  </a:lnTo>
                  <a:lnTo>
                    <a:pt x="1012" y="3626"/>
                  </a:lnTo>
                  <a:lnTo>
                    <a:pt x="1015" y="3627"/>
                  </a:lnTo>
                  <a:lnTo>
                    <a:pt x="1019" y="3629"/>
                  </a:lnTo>
                  <a:lnTo>
                    <a:pt x="1024" y="3633"/>
                  </a:lnTo>
                  <a:lnTo>
                    <a:pt x="1120" y="3689"/>
                  </a:lnTo>
                  <a:lnTo>
                    <a:pt x="1218" y="3740"/>
                  </a:lnTo>
                  <a:lnTo>
                    <a:pt x="1320" y="3786"/>
                  </a:lnTo>
                  <a:lnTo>
                    <a:pt x="1426" y="3826"/>
                  </a:lnTo>
                  <a:lnTo>
                    <a:pt x="1431" y="3826"/>
                  </a:lnTo>
                  <a:lnTo>
                    <a:pt x="1527" y="3856"/>
                  </a:lnTo>
                  <a:lnTo>
                    <a:pt x="1624" y="3881"/>
                  </a:lnTo>
                  <a:lnTo>
                    <a:pt x="1725" y="3900"/>
                  </a:lnTo>
                  <a:lnTo>
                    <a:pt x="1827" y="3914"/>
                  </a:lnTo>
                  <a:lnTo>
                    <a:pt x="1827" y="3914"/>
                  </a:lnTo>
                  <a:lnTo>
                    <a:pt x="1829" y="3914"/>
                  </a:lnTo>
                  <a:lnTo>
                    <a:pt x="1830" y="3914"/>
                  </a:lnTo>
                  <a:lnTo>
                    <a:pt x="1831" y="3914"/>
                  </a:lnTo>
                  <a:lnTo>
                    <a:pt x="1836" y="3914"/>
                  </a:lnTo>
                  <a:lnTo>
                    <a:pt x="1902" y="3920"/>
                  </a:lnTo>
                  <a:lnTo>
                    <a:pt x="1968" y="3923"/>
                  </a:lnTo>
                  <a:lnTo>
                    <a:pt x="2037" y="3924"/>
                  </a:lnTo>
                  <a:lnTo>
                    <a:pt x="2138" y="3922"/>
                  </a:lnTo>
                  <a:lnTo>
                    <a:pt x="2240" y="3914"/>
                  </a:lnTo>
                  <a:lnTo>
                    <a:pt x="2240" y="3914"/>
                  </a:lnTo>
                  <a:lnTo>
                    <a:pt x="2240" y="3914"/>
                  </a:lnTo>
                  <a:lnTo>
                    <a:pt x="2244" y="3914"/>
                  </a:lnTo>
                  <a:lnTo>
                    <a:pt x="2246" y="3914"/>
                  </a:lnTo>
                  <a:lnTo>
                    <a:pt x="2250" y="3914"/>
                  </a:lnTo>
                  <a:lnTo>
                    <a:pt x="2276" y="3910"/>
                  </a:lnTo>
                  <a:lnTo>
                    <a:pt x="2300" y="3907"/>
                  </a:lnTo>
                  <a:lnTo>
                    <a:pt x="2389" y="3893"/>
                  </a:lnTo>
                  <a:lnTo>
                    <a:pt x="2477" y="3874"/>
                  </a:lnTo>
                  <a:lnTo>
                    <a:pt x="2561" y="3852"/>
                  </a:lnTo>
                  <a:lnTo>
                    <a:pt x="2645" y="3826"/>
                  </a:lnTo>
                  <a:lnTo>
                    <a:pt x="2650" y="3826"/>
                  </a:lnTo>
                  <a:lnTo>
                    <a:pt x="2746" y="3789"/>
                  </a:lnTo>
                  <a:lnTo>
                    <a:pt x="2839" y="3748"/>
                  </a:lnTo>
                  <a:lnTo>
                    <a:pt x="2930" y="3703"/>
                  </a:lnTo>
                  <a:lnTo>
                    <a:pt x="3017" y="3652"/>
                  </a:lnTo>
                  <a:lnTo>
                    <a:pt x="3072" y="3701"/>
                  </a:lnTo>
                  <a:lnTo>
                    <a:pt x="3128" y="3750"/>
                  </a:lnTo>
                  <a:lnTo>
                    <a:pt x="3031" y="3807"/>
                  </a:lnTo>
                  <a:lnTo>
                    <a:pt x="2931" y="3861"/>
                  </a:lnTo>
                  <a:lnTo>
                    <a:pt x="2829" y="3907"/>
                  </a:lnTo>
                  <a:lnTo>
                    <a:pt x="2723" y="3949"/>
                  </a:lnTo>
                  <a:lnTo>
                    <a:pt x="2615" y="3984"/>
                  </a:lnTo>
                  <a:lnTo>
                    <a:pt x="2503" y="4014"/>
                  </a:lnTo>
                  <a:lnTo>
                    <a:pt x="2389" y="4037"/>
                  </a:lnTo>
                  <a:lnTo>
                    <a:pt x="2273" y="4053"/>
                  </a:lnTo>
                  <a:lnTo>
                    <a:pt x="2156" y="4065"/>
                  </a:lnTo>
                  <a:lnTo>
                    <a:pt x="2037" y="4067"/>
                  </a:lnTo>
                  <a:lnTo>
                    <a:pt x="1912" y="4065"/>
                  </a:lnTo>
                  <a:lnTo>
                    <a:pt x="1790" y="4053"/>
                  </a:lnTo>
                  <a:lnTo>
                    <a:pt x="1671" y="4035"/>
                  </a:lnTo>
                  <a:lnTo>
                    <a:pt x="1553" y="4010"/>
                  </a:lnTo>
                  <a:lnTo>
                    <a:pt x="1438" y="3979"/>
                  </a:lnTo>
                  <a:lnTo>
                    <a:pt x="1325" y="3940"/>
                  </a:lnTo>
                  <a:lnTo>
                    <a:pt x="1217" y="3897"/>
                  </a:lnTo>
                  <a:lnTo>
                    <a:pt x="1111" y="3846"/>
                  </a:lnTo>
                  <a:lnTo>
                    <a:pt x="1009" y="3790"/>
                  </a:lnTo>
                  <a:lnTo>
                    <a:pt x="911" y="3729"/>
                  </a:lnTo>
                  <a:lnTo>
                    <a:pt x="815" y="3662"/>
                  </a:lnTo>
                  <a:lnTo>
                    <a:pt x="725" y="3590"/>
                  </a:lnTo>
                  <a:lnTo>
                    <a:pt x="638" y="3512"/>
                  </a:lnTo>
                  <a:lnTo>
                    <a:pt x="556" y="3430"/>
                  </a:lnTo>
                  <a:lnTo>
                    <a:pt x="478" y="3345"/>
                  </a:lnTo>
                  <a:lnTo>
                    <a:pt x="406" y="3254"/>
                  </a:lnTo>
                  <a:lnTo>
                    <a:pt x="340" y="3159"/>
                  </a:lnTo>
                  <a:lnTo>
                    <a:pt x="278" y="3060"/>
                  </a:lnTo>
                  <a:lnTo>
                    <a:pt x="222" y="2958"/>
                  </a:lnTo>
                  <a:lnTo>
                    <a:pt x="172" y="2852"/>
                  </a:lnTo>
                  <a:lnTo>
                    <a:pt x="127" y="2744"/>
                  </a:lnTo>
                  <a:lnTo>
                    <a:pt x="88" y="2632"/>
                  </a:lnTo>
                  <a:lnTo>
                    <a:pt x="57" y="2516"/>
                  </a:lnTo>
                  <a:lnTo>
                    <a:pt x="32" y="2399"/>
                  </a:lnTo>
                  <a:lnTo>
                    <a:pt x="14" y="2280"/>
                  </a:lnTo>
                  <a:lnTo>
                    <a:pt x="4" y="2158"/>
                  </a:lnTo>
                  <a:lnTo>
                    <a:pt x="0" y="2034"/>
                  </a:lnTo>
                  <a:lnTo>
                    <a:pt x="4" y="1911"/>
                  </a:lnTo>
                  <a:lnTo>
                    <a:pt x="14" y="1789"/>
                  </a:lnTo>
                  <a:lnTo>
                    <a:pt x="32" y="1669"/>
                  </a:lnTo>
                  <a:lnTo>
                    <a:pt x="57" y="1551"/>
                  </a:lnTo>
                  <a:lnTo>
                    <a:pt x="88" y="1437"/>
                  </a:lnTo>
                  <a:lnTo>
                    <a:pt x="127" y="1325"/>
                  </a:lnTo>
                  <a:lnTo>
                    <a:pt x="172" y="1217"/>
                  </a:lnTo>
                  <a:lnTo>
                    <a:pt x="222" y="1111"/>
                  </a:lnTo>
                  <a:lnTo>
                    <a:pt x="278" y="1008"/>
                  </a:lnTo>
                  <a:lnTo>
                    <a:pt x="340" y="910"/>
                  </a:lnTo>
                  <a:lnTo>
                    <a:pt x="406" y="815"/>
                  </a:lnTo>
                  <a:lnTo>
                    <a:pt x="478" y="724"/>
                  </a:lnTo>
                  <a:lnTo>
                    <a:pt x="556" y="638"/>
                  </a:lnTo>
                  <a:lnTo>
                    <a:pt x="638" y="556"/>
                  </a:lnTo>
                  <a:lnTo>
                    <a:pt x="725" y="479"/>
                  </a:lnTo>
                  <a:lnTo>
                    <a:pt x="815" y="407"/>
                  </a:lnTo>
                  <a:lnTo>
                    <a:pt x="911" y="340"/>
                  </a:lnTo>
                  <a:lnTo>
                    <a:pt x="1009" y="279"/>
                  </a:lnTo>
                  <a:lnTo>
                    <a:pt x="1111" y="223"/>
                  </a:lnTo>
                  <a:lnTo>
                    <a:pt x="1217" y="172"/>
                  </a:lnTo>
                  <a:lnTo>
                    <a:pt x="1325" y="129"/>
                  </a:lnTo>
                  <a:lnTo>
                    <a:pt x="1438" y="90"/>
                  </a:lnTo>
                  <a:lnTo>
                    <a:pt x="1553" y="59"/>
                  </a:lnTo>
                  <a:lnTo>
                    <a:pt x="1671" y="34"/>
                  </a:lnTo>
                  <a:lnTo>
                    <a:pt x="1790" y="15"/>
                  </a:lnTo>
                  <a:lnTo>
                    <a:pt x="1912" y="4"/>
                  </a:lnTo>
                  <a:lnTo>
                    <a:pt x="2037" y="0"/>
                  </a:lnTo>
                  <a:close/>
                </a:path>
              </a:pathLst>
            </a:custGeom>
            <a:grpFill/>
            <a:ln w="0">
              <a:solidFill>
                <a:schemeClr val="bg1">
                  <a:lumMod val="95000"/>
                </a:schemeClr>
              </a:solidFill>
              <a:prstDash val="solid"/>
              <a:round/>
            </a:ln>
          </p:spPr>
          <p:txBody>
            <a:bodyPr lIns="121821" tIns="60909" rIns="121821" bIns="60909"/>
            <a:lstStyle/>
            <a:p>
              <a:pPr defTabSz="1656039">
                <a:lnSpc>
                  <a:spcPct val="130000"/>
                </a:lnSpc>
                <a:defRPr/>
              </a:pPr>
              <a:endParaRPr lang="en-GB" sz="2400">
                <a:solidFill>
                  <a:srgbClr val="50505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" name="Freeform 58"/>
          <p:cNvSpPr>
            <a:spLocks noChangeAspect="1" noEditPoints="1"/>
          </p:cNvSpPr>
          <p:nvPr/>
        </p:nvSpPr>
        <p:spPr bwMode="black">
          <a:xfrm>
            <a:off x="8695718" y="4497606"/>
            <a:ext cx="651509" cy="647479"/>
          </a:xfrm>
          <a:custGeom>
            <a:avLst/>
            <a:gdLst>
              <a:gd name="T0" fmla="*/ 75 w 150"/>
              <a:gd name="T1" fmla="*/ 9 h 149"/>
              <a:gd name="T2" fmla="*/ 10 w 150"/>
              <a:gd name="T3" fmla="*/ 75 h 149"/>
              <a:gd name="T4" fmla="*/ 75 w 150"/>
              <a:gd name="T5" fmla="*/ 140 h 149"/>
              <a:gd name="T6" fmla="*/ 141 w 150"/>
              <a:gd name="T7" fmla="*/ 75 h 149"/>
              <a:gd name="T8" fmla="*/ 75 w 150"/>
              <a:gd name="T9" fmla="*/ 9 h 149"/>
              <a:gd name="T10" fmla="*/ 75 w 150"/>
              <a:gd name="T11" fmla="*/ 0 h 149"/>
              <a:gd name="T12" fmla="*/ 150 w 150"/>
              <a:gd name="T13" fmla="*/ 75 h 149"/>
              <a:gd name="T14" fmla="*/ 75 w 150"/>
              <a:gd name="T15" fmla="*/ 149 h 149"/>
              <a:gd name="T16" fmla="*/ 0 w 150"/>
              <a:gd name="T17" fmla="*/ 75 h 149"/>
              <a:gd name="T18" fmla="*/ 75 w 150"/>
              <a:gd name="T19" fmla="*/ 0 h 149"/>
              <a:gd name="T20" fmla="*/ 67 w 150"/>
              <a:gd name="T21" fmla="*/ 53 h 149"/>
              <a:gd name="T22" fmla="*/ 76 w 150"/>
              <a:gd name="T23" fmla="*/ 51 h 149"/>
              <a:gd name="T24" fmla="*/ 84 w 150"/>
              <a:gd name="T25" fmla="*/ 53 h 149"/>
              <a:gd name="T26" fmla="*/ 86 w 150"/>
              <a:gd name="T27" fmla="*/ 64 h 149"/>
              <a:gd name="T28" fmla="*/ 86 w 150"/>
              <a:gd name="T29" fmla="*/ 66 h 149"/>
              <a:gd name="T30" fmla="*/ 86 w 150"/>
              <a:gd name="T31" fmla="*/ 68 h 149"/>
              <a:gd name="T32" fmla="*/ 65 w 150"/>
              <a:gd name="T33" fmla="*/ 68 h 149"/>
              <a:gd name="T34" fmla="*/ 65 w 150"/>
              <a:gd name="T35" fmla="*/ 66 h 149"/>
              <a:gd name="T36" fmla="*/ 65 w 150"/>
              <a:gd name="T37" fmla="*/ 63 h 149"/>
              <a:gd name="T38" fmla="*/ 67 w 150"/>
              <a:gd name="T39" fmla="*/ 53 h 149"/>
              <a:gd name="T40" fmla="*/ 95 w 150"/>
              <a:gd name="T41" fmla="*/ 69 h 149"/>
              <a:gd name="T42" fmla="*/ 95 w 150"/>
              <a:gd name="T43" fmla="*/ 66 h 149"/>
              <a:gd name="T44" fmla="*/ 95 w 150"/>
              <a:gd name="T45" fmla="*/ 64 h 149"/>
              <a:gd name="T46" fmla="*/ 91 w 150"/>
              <a:gd name="T47" fmla="*/ 46 h 149"/>
              <a:gd name="T48" fmla="*/ 76 w 150"/>
              <a:gd name="T49" fmla="*/ 41 h 149"/>
              <a:gd name="T50" fmla="*/ 60 w 150"/>
              <a:gd name="T51" fmla="*/ 46 h 149"/>
              <a:gd name="T52" fmla="*/ 56 w 150"/>
              <a:gd name="T53" fmla="*/ 64 h 149"/>
              <a:gd name="T54" fmla="*/ 56 w 150"/>
              <a:gd name="T55" fmla="*/ 66 h 149"/>
              <a:gd name="T56" fmla="*/ 56 w 150"/>
              <a:gd name="T57" fmla="*/ 68 h 149"/>
              <a:gd name="T58" fmla="*/ 51 w 150"/>
              <a:gd name="T59" fmla="*/ 73 h 149"/>
              <a:gd name="T60" fmla="*/ 51 w 150"/>
              <a:gd name="T61" fmla="*/ 103 h 149"/>
              <a:gd name="T62" fmla="*/ 57 w 150"/>
              <a:gd name="T63" fmla="*/ 108 h 149"/>
              <a:gd name="T64" fmla="*/ 94 w 150"/>
              <a:gd name="T65" fmla="*/ 108 h 149"/>
              <a:gd name="T66" fmla="*/ 99 w 150"/>
              <a:gd name="T67" fmla="*/ 103 h 149"/>
              <a:gd name="T68" fmla="*/ 99 w 150"/>
              <a:gd name="T69" fmla="*/ 73 h 149"/>
              <a:gd name="T70" fmla="*/ 95 w 150"/>
              <a:gd name="T71" fmla="*/ 69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50" h="149">
                <a:moveTo>
                  <a:pt x="75" y="9"/>
                </a:moveTo>
                <a:cubicBezTo>
                  <a:pt x="39" y="9"/>
                  <a:pt x="10" y="38"/>
                  <a:pt x="10" y="75"/>
                </a:cubicBezTo>
                <a:cubicBezTo>
                  <a:pt x="10" y="111"/>
                  <a:pt x="39" y="140"/>
                  <a:pt x="75" y="140"/>
                </a:cubicBezTo>
                <a:cubicBezTo>
                  <a:pt x="111" y="140"/>
                  <a:pt x="141" y="111"/>
                  <a:pt x="141" y="75"/>
                </a:cubicBezTo>
                <a:cubicBezTo>
                  <a:pt x="141" y="38"/>
                  <a:pt x="111" y="9"/>
                  <a:pt x="75" y="9"/>
                </a:cubicBezTo>
                <a:moveTo>
                  <a:pt x="75" y="0"/>
                </a:moveTo>
                <a:cubicBezTo>
                  <a:pt x="117" y="0"/>
                  <a:pt x="150" y="33"/>
                  <a:pt x="150" y="75"/>
                </a:cubicBezTo>
                <a:cubicBezTo>
                  <a:pt x="150" y="116"/>
                  <a:pt x="117" y="149"/>
                  <a:pt x="75" y="149"/>
                </a:cubicBezTo>
                <a:cubicBezTo>
                  <a:pt x="34" y="149"/>
                  <a:pt x="0" y="116"/>
                  <a:pt x="0" y="75"/>
                </a:cubicBezTo>
                <a:cubicBezTo>
                  <a:pt x="0" y="33"/>
                  <a:pt x="34" y="0"/>
                  <a:pt x="75" y="0"/>
                </a:cubicBezTo>
                <a:moveTo>
                  <a:pt x="67" y="53"/>
                </a:moveTo>
                <a:cubicBezTo>
                  <a:pt x="68" y="51"/>
                  <a:pt x="71" y="51"/>
                  <a:pt x="76" y="51"/>
                </a:cubicBezTo>
                <a:cubicBezTo>
                  <a:pt x="80" y="51"/>
                  <a:pt x="83" y="51"/>
                  <a:pt x="84" y="53"/>
                </a:cubicBezTo>
                <a:cubicBezTo>
                  <a:pt x="86" y="54"/>
                  <a:pt x="86" y="59"/>
                  <a:pt x="86" y="64"/>
                </a:cubicBezTo>
                <a:cubicBezTo>
                  <a:pt x="86" y="66"/>
                  <a:pt x="86" y="66"/>
                  <a:pt x="86" y="66"/>
                </a:cubicBezTo>
                <a:cubicBezTo>
                  <a:pt x="86" y="67"/>
                  <a:pt x="86" y="68"/>
                  <a:pt x="86" y="68"/>
                </a:cubicBezTo>
                <a:cubicBezTo>
                  <a:pt x="65" y="68"/>
                  <a:pt x="65" y="68"/>
                  <a:pt x="65" y="68"/>
                </a:cubicBezTo>
                <a:cubicBezTo>
                  <a:pt x="65" y="68"/>
                  <a:pt x="65" y="67"/>
                  <a:pt x="65" y="66"/>
                </a:cubicBezTo>
                <a:cubicBezTo>
                  <a:pt x="65" y="63"/>
                  <a:pt x="65" y="63"/>
                  <a:pt x="65" y="63"/>
                </a:cubicBezTo>
                <a:cubicBezTo>
                  <a:pt x="65" y="58"/>
                  <a:pt x="65" y="54"/>
                  <a:pt x="67" y="53"/>
                </a:cubicBezTo>
                <a:moveTo>
                  <a:pt x="95" y="69"/>
                </a:moveTo>
                <a:cubicBezTo>
                  <a:pt x="95" y="68"/>
                  <a:pt x="95" y="67"/>
                  <a:pt x="95" y="66"/>
                </a:cubicBezTo>
                <a:cubicBezTo>
                  <a:pt x="95" y="64"/>
                  <a:pt x="95" y="64"/>
                  <a:pt x="95" y="64"/>
                </a:cubicBezTo>
                <a:cubicBezTo>
                  <a:pt x="95" y="57"/>
                  <a:pt x="95" y="51"/>
                  <a:pt x="91" y="46"/>
                </a:cubicBezTo>
                <a:cubicBezTo>
                  <a:pt x="88" y="43"/>
                  <a:pt x="83" y="41"/>
                  <a:pt x="76" y="41"/>
                </a:cubicBezTo>
                <a:cubicBezTo>
                  <a:pt x="68" y="41"/>
                  <a:pt x="63" y="43"/>
                  <a:pt x="60" y="46"/>
                </a:cubicBezTo>
                <a:cubicBezTo>
                  <a:pt x="56" y="51"/>
                  <a:pt x="56" y="57"/>
                  <a:pt x="56" y="64"/>
                </a:cubicBezTo>
                <a:cubicBezTo>
                  <a:pt x="56" y="66"/>
                  <a:pt x="56" y="66"/>
                  <a:pt x="56" y="66"/>
                </a:cubicBezTo>
                <a:cubicBezTo>
                  <a:pt x="56" y="67"/>
                  <a:pt x="56" y="68"/>
                  <a:pt x="56" y="68"/>
                </a:cubicBezTo>
                <a:cubicBezTo>
                  <a:pt x="53" y="69"/>
                  <a:pt x="51" y="71"/>
                  <a:pt x="51" y="73"/>
                </a:cubicBezTo>
                <a:cubicBezTo>
                  <a:pt x="51" y="103"/>
                  <a:pt x="51" y="103"/>
                  <a:pt x="51" y="103"/>
                </a:cubicBezTo>
                <a:cubicBezTo>
                  <a:pt x="51" y="106"/>
                  <a:pt x="54" y="108"/>
                  <a:pt x="57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08"/>
                  <a:pt x="99" y="106"/>
                  <a:pt x="99" y="103"/>
                </a:cubicBezTo>
                <a:cubicBezTo>
                  <a:pt x="99" y="73"/>
                  <a:pt x="99" y="73"/>
                  <a:pt x="99" y="73"/>
                </a:cubicBezTo>
                <a:cubicBezTo>
                  <a:pt x="99" y="71"/>
                  <a:pt x="97" y="69"/>
                  <a:pt x="95" y="69"/>
                </a:cubicBezTo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round/>
          </a:ln>
        </p:spPr>
        <p:txBody>
          <a:bodyPr lIns="121821" tIns="60909" rIns="121821" bIns="60909"/>
          <a:lstStyle/>
          <a:p>
            <a:pPr defTabSz="1656039">
              <a:lnSpc>
                <a:spcPct val="130000"/>
              </a:lnSpc>
              <a:defRPr/>
            </a:pPr>
            <a:endParaRPr lang="en-US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20" name="Group 6"/>
          <p:cNvGrpSpPr/>
          <p:nvPr/>
        </p:nvGrpSpPr>
        <p:grpSpPr bwMode="auto">
          <a:xfrm>
            <a:off x="5829499" y="2616531"/>
            <a:ext cx="562668" cy="674987"/>
            <a:chOff x="6432216" y="1933575"/>
            <a:chExt cx="984250" cy="1371600"/>
          </a:xfrm>
        </p:grpSpPr>
        <p:sp>
          <p:nvSpPr>
            <p:cNvPr id="21" name="Freeform 6"/>
            <p:cNvSpPr>
              <a:spLocks noEditPoints="1"/>
            </p:cNvSpPr>
            <p:nvPr/>
          </p:nvSpPr>
          <p:spPr bwMode="auto">
            <a:xfrm>
              <a:off x="6713430" y="1933575"/>
              <a:ext cx="703036" cy="1371600"/>
            </a:xfrm>
            <a:custGeom>
              <a:avLst/>
              <a:gdLst>
                <a:gd name="T0" fmla="*/ 1547 w 1766"/>
                <a:gd name="T1" fmla="*/ 3217 h 3458"/>
                <a:gd name="T2" fmla="*/ 195 w 1766"/>
                <a:gd name="T3" fmla="*/ 3054 h 3458"/>
                <a:gd name="T4" fmla="*/ 195 w 1766"/>
                <a:gd name="T5" fmla="*/ 3240 h 3458"/>
                <a:gd name="T6" fmla="*/ 218 w 1766"/>
                <a:gd name="T7" fmla="*/ 2908 h 3458"/>
                <a:gd name="T8" fmla="*/ 218 w 1766"/>
                <a:gd name="T9" fmla="*/ 2724 h 3458"/>
                <a:gd name="T10" fmla="*/ 489 w 1766"/>
                <a:gd name="T11" fmla="*/ 2931 h 3458"/>
                <a:gd name="T12" fmla="*/ 314 w 1766"/>
                <a:gd name="T13" fmla="*/ 2348 h 3458"/>
                <a:gd name="T14" fmla="*/ 195 w 1766"/>
                <a:gd name="T15" fmla="*/ 2578 h 3458"/>
                <a:gd name="T16" fmla="*/ 218 w 1766"/>
                <a:gd name="T17" fmla="*/ 2556 h 3458"/>
                <a:gd name="T18" fmla="*/ 316 w 1766"/>
                <a:gd name="T19" fmla="*/ 2372 h 3458"/>
                <a:gd name="T20" fmla="*/ 22 w 1766"/>
                <a:gd name="T21" fmla="*/ 1204 h 3458"/>
                <a:gd name="T22" fmla="*/ 0 w 1766"/>
                <a:gd name="T23" fmla="*/ 1204 h 3458"/>
                <a:gd name="T24" fmla="*/ 1547 w 1766"/>
                <a:gd name="T25" fmla="*/ 775 h 3458"/>
                <a:gd name="T26" fmla="*/ 195 w 1766"/>
                <a:gd name="T27" fmla="*/ 595 h 3458"/>
                <a:gd name="T28" fmla="*/ 195 w 1766"/>
                <a:gd name="T29" fmla="*/ 797 h 3458"/>
                <a:gd name="T30" fmla="*/ 218 w 1766"/>
                <a:gd name="T31" fmla="*/ 429 h 3458"/>
                <a:gd name="T32" fmla="*/ 218 w 1766"/>
                <a:gd name="T33" fmla="*/ 288 h 3458"/>
                <a:gd name="T34" fmla="*/ 1569 w 1766"/>
                <a:gd name="T35" fmla="*/ 452 h 3458"/>
                <a:gd name="T36" fmla="*/ 243 w 1766"/>
                <a:gd name="T37" fmla="*/ 0 h 3458"/>
                <a:gd name="T38" fmla="*/ 1599 w 1766"/>
                <a:gd name="T39" fmla="*/ 12 h 3458"/>
                <a:gd name="T40" fmla="*/ 1694 w 1766"/>
                <a:gd name="T41" fmla="*/ 64 h 3458"/>
                <a:gd name="T42" fmla="*/ 1753 w 1766"/>
                <a:gd name="T43" fmla="*/ 149 h 3458"/>
                <a:gd name="T44" fmla="*/ 1766 w 1766"/>
                <a:gd name="T45" fmla="*/ 3241 h 3458"/>
                <a:gd name="T46" fmla="*/ 1739 w 1766"/>
                <a:gd name="T47" fmla="*/ 3340 h 3458"/>
                <a:gd name="T48" fmla="*/ 1666 w 1766"/>
                <a:gd name="T49" fmla="*/ 3416 h 3458"/>
                <a:gd name="T50" fmla="*/ 1562 w 1766"/>
                <a:gd name="T51" fmla="*/ 3455 h 3458"/>
                <a:gd name="T52" fmla="*/ 204 w 1766"/>
                <a:gd name="T53" fmla="*/ 3455 h 3458"/>
                <a:gd name="T54" fmla="*/ 100 w 1766"/>
                <a:gd name="T55" fmla="*/ 3416 h 3458"/>
                <a:gd name="T56" fmla="*/ 27 w 1766"/>
                <a:gd name="T57" fmla="*/ 3340 h 3458"/>
                <a:gd name="T58" fmla="*/ 0 w 1766"/>
                <a:gd name="T59" fmla="*/ 3241 h 3458"/>
                <a:gd name="T60" fmla="*/ 22 w 1766"/>
                <a:gd name="T61" fmla="*/ 3241 h 3458"/>
                <a:gd name="T62" fmla="*/ 47 w 1766"/>
                <a:gd name="T63" fmla="*/ 3330 h 3458"/>
                <a:gd name="T64" fmla="*/ 112 w 1766"/>
                <a:gd name="T65" fmla="*/ 3398 h 3458"/>
                <a:gd name="T66" fmla="*/ 207 w 1766"/>
                <a:gd name="T67" fmla="*/ 3433 h 3458"/>
                <a:gd name="T68" fmla="*/ 1558 w 1766"/>
                <a:gd name="T69" fmla="*/ 3433 h 3458"/>
                <a:gd name="T70" fmla="*/ 1652 w 1766"/>
                <a:gd name="T71" fmla="*/ 3398 h 3458"/>
                <a:gd name="T72" fmla="*/ 1719 w 1766"/>
                <a:gd name="T73" fmla="*/ 3330 h 3458"/>
                <a:gd name="T74" fmla="*/ 1743 w 1766"/>
                <a:gd name="T75" fmla="*/ 3241 h 3458"/>
                <a:gd name="T76" fmla="*/ 1731 w 1766"/>
                <a:gd name="T77" fmla="*/ 156 h 3458"/>
                <a:gd name="T78" fmla="*/ 1678 w 1766"/>
                <a:gd name="T79" fmla="*/ 80 h 3458"/>
                <a:gd name="T80" fmla="*/ 1591 w 1766"/>
                <a:gd name="T81" fmla="*/ 33 h 3458"/>
                <a:gd name="T82" fmla="*/ 243 w 1766"/>
                <a:gd name="T83" fmla="*/ 23 h 3458"/>
                <a:gd name="T84" fmla="*/ 142 w 1766"/>
                <a:gd name="T85" fmla="*/ 45 h 3458"/>
                <a:gd name="T86" fmla="*/ 65 w 1766"/>
                <a:gd name="T87" fmla="*/ 103 h 3458"/>
                <a:gd name="T88" fmla="*/ 25 w 1766"/>
                <a:gd name="T89" fmla="*/ 186 h 3458"/>
                <a:gd name="T90" fmla="*/ 0 w 1766"/>
                <a:gd name="T91" fmla="*/ 1011 h 3458"/>
                <a:gd name="T92" fmla="*/ 12 w 1766"/>
                <a:gd name="T93" fmla="*/ 149 h 3458"/>
                <a:gd name="T94" fmla="*/ 71 w 1766"/>
                <a:gd name="T95" fmla="*/ 64 h 3458"/>
                <a:gd name="T96" fmla="*/ 166 w 1766"/>
                <a:gd name="T97" fmla="*/ 12 h 3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66" h="3458">
                  <a:moveTo>
                    <a:pt x="218" y="3076"/>
                  </a:moveTo>
                  <a:lnTo>
                    <a:pt x="218" y="3217"/>
                  </a:lnTo>
                  <a:lnTo>
                    <a:pt x="1547" y="3217"/>
                  </a:lnTo>
                  <a:lnTo>
                    <a:pt x="1547" y="3076"/>
                  </a:lnTo>
                  <a:lnTo>
                    <a:pt x="218" y="3076"/>
                  </a:lnTo>
                  <a:close/>
                  <a:moveTo>
                    <a:pt x="195" y="3054"/>
                  </a:moveTo>
                  <a:lnTo>
                    <a:pt x="1569" y="3054"/>
                  </a:lnTo>
                  <a:lnTo>
                    <a:pt x="1569" y="3240"/>
                  </a:lnTo>
                  <a:lnTo>
                    <a:pt x="195" y="3240"/>
                  </a:lnTo>
                  <a:lnTo>
                    <a:pt x="195" y="3054"/>
                  </a:lnTo>
                  <a:close/>
                  <a:moveTo>
                    <a:pt x="218" y="2724"/>
                  </a:moveTo>
                  <a:lnTo>
                    <a:pt x="218" y="2908"/>
                  </a:lnTo>
                  <a:lnTo>
                    <a:pt x="465" y="2908"/>
                  </a:lnTo>
                  <a:lnTo>
                    <a:pt x="465" y="2724"/>
                  </a:lnTo>
                  <a:lnTo>
                    <a:pt x="218" y="2724"/>
                  </a:lnTo>
                  <a:close/>
                  <a:moveTo>
                    <a:pt x="195" y="2701"/>
                  </a:moveTo>
                  <a:lnTo>
                    <a:pt x="489" y="2701"/>
                  </a:lnTo>
                  <a:lnTo>
                    <a:pt x="489" y="2931"/>
                  </a:lnTo>
                  <a:lnTo>
                    <a:pt x="195" y="2931"/>
                  </a:lnTo>
                  <a:lnTo>
                    <a:pt x="195" y="2701"/>
                  </a:lnTo>
                  <a:close/>
                  <a:moveTo>
                    <a:pt x="314" y="2348"/>
                  </a:moveTo>
                  <a:lnTo>
                    <a:pt x="489" y="2348"/>
                  </a:lnTo>
                  <a:lnTo>
                    <a:pt x="489" y="2578"/>
                  </a:lnTo>
                  <a:lnTo>
                    <a:pt x="195" y="2578"/>
                  </a:lnTo>
                  <a:lnTo>
                    <a:pt x="195" y="2445"/>
                  </a:lnTo>
                  <a:lnTo>
                    <a:pt x="218" y="2445"/>
                  </a:lnTo>
                  <a:lnTo>
                    <a:pt x="218" y="2556"/>
                  </a:lnTo>
                  <a:lnTo>
                    <a:pt x="465" y="2556"/>
                  </a:lnTo>
                  <a:lnTo>
                    <a:pt x="465" y="2372"/>
                  </a:lnTo>
                  <a:lnTo>
                    <a:pt x="316" y="2372"/>
                  </a:lnTo>
                  <a:lnTo>
                    <a:pt x="314" y="2348"/>
                  </a:lnTo>
                  <a:close/>
                  <a:moveTo>
                    <a:pt x="0" y="1204"/>
                  </a:moveTo>
                  <a:lnTo>
                    <a:pt x="22" y="1204"/>
                  </a:lnTo>
                  <a:lnTo>
                    <a:pt x="22" y="1558"/>
                  </a:lnTo>
                  <a:lnTo>
                    <a:pt x="0" y="1558"/>
                  </a:lnTo>
                  <a:lnTo>
                    <a:pt x="0" y="1204"/>
                  </a:lnTo>
                  <a:close/>
                  <a:moveTo>
                    <a:pt x="218" y="618"/>
                  </a:moveTo>
                  <a:lnTo>
                    <a:pt x="218" y="775"/>
                  </a:lnTo>
                  <a:lnTo>
                    <a:pt x="1547" y="775"/>
                  </a:lnTo>
                  <a:lnTo>
                    <a:pt x="1547" y="618"/>
                  </a:lnTo>
                  <a:lnTo>
                    <a:pt x="218" y="618"/>
                  </a:lnTo>
                  <a:close/>
                  <a:moveTo>
                    <a:pt x="195" y="595"/>
                  </a:moveTo>
                  <a:lnTo>
                    <a:pt x="1569" y="595"/>
                  </a:lnTo>
                  <a:lnTo>
                    <a:pt x="1569" y="797"/>
                  </a:lnTo>
                  <a:lnTo>
                    <a:pt x="195" y="797"/>
                  </a:lnTo>
                  <a:lnTo>
                    <a:pt x="195" y="595"/>
                  </a:lnTo>
                  <a:close/>
                  <a:moveTo>
                    <a:pt x="218" y="288"/>
                  </a:moveTo>
                  <a:lnTo>
                    <a:pt x="218" y="429"/>
                  </a:lnTo>
                  <a:lnTo>
                    <a:pt x="1547" y="429"/>
                  </a:lnTo>
                  <a:lnTo>
                    <a:pt x="1547" y="288"/>
                  </a:lnTo>
                  <a:lnTo>
                    <a:pt x="218" y="288"/>
                  </a:lnTo>
                  <a:close/>
                  <a:moveTo>
                    <a:pt x="195" y="265"/>
                  </a:moveTo>
                  <a:lnTo>
                    <a:pt x="1569" y="265"/>
                  </a:lnTo>
                  <a:lnTo>
                    <a:pt x="1569" y="452"/>
                  </a:lnTo>
                  <a:lnTo>
                    <a:pt x="195" y="452"/>
                  </a:lnTo>
                  <a:lnTo>
                    <a:pt x="195" y="265"/>
                  </a:lnTo>
                  <a:close/>
                  <a:moveTo>
                    <a:pt x="243" y="0"/>
                  </a:moveTo>
                  <a:lnTo>
                    <a:pt x="1522" y="0"/>
                  </a:lnTo>
                  <a:lnTo>
                    <a:pt x="1562" y="3"/>
                  </a:lnTo>
                  <a:lnTo>
                    <a:pt x="1599" y="12"/>
                  </a:lnTo>
                  <a:lnTo>
                    <a:pt x="1635" y="24"/>
                  </a:lnTo>
                  <a:lnTo>
                    <a:pt x="1666" y="42"/>
                  </a:lnTo>
                  <a:lnTo>
                    <a:pt x="1694" y="64"/>
                  </a:lnTo>
                  <a:lnTo>
                    <a:pt x="1719" y="90"/>
                  </a:lnTo>
                  <a:lnTo>
                    <a:pt x="1739" y="118"/>
                  </a:lnTo>
                  <a:lnTo>
                    <a:pt x="1753" y="149"/>
                  </a:lnTo>
                  <a:lnTo>
                    <a:pt x="1763" y="182"/>
                  </a:lnTo>
                  <a:lnTo>
                    <a:pt x="1766" y="218"/>
                  </a:lnTo>
                  <a:lnTo>
                    <a:pt x="1766" y="3241"/>
                  </a:lnTo>
                  <a:lnTo>
                    <a:pt x="1763" y="3276"/>
                  </a:lnTo>
                  <a:lnTo>
                    <a:pt x="1753" y="3310"/>
                  </a:lnTo>
                  <a:lnTo>
                    <a:pt x="1739" y="3340"/>
                  </a:lnTo>
                  <a:lnTo>
                    <a:pt x="1719" y="3369"/>
                  </a:lnTo>
                  <a:lnTo>
                    <a:pt x="1694" y="3394"/>
                  </a:lnTo>
                  <a:lnTo>
                    <a:pt x="1666" y="3416"/>
                  </a:lnTo>
                  <a:lnTo>
                    <a:pt x="1635" y="3434"/>
                  </a:lnTo>
                  <a:lnTo>
                    <a:pt x="1599" y="3446"/>
                  </a:lnTo>
                  <a:lnTo>
                    <a:pt x="1562" y="3455"/>
                  </a:lnTo>
                  <a:lnTo>
                    <a:pt x="1522" y="3458"/>
                  </a:lnTo>
                  <a:lnTo>
                    <a:pt x="243" y="3458"/>
                  </a:lnTo>
                  <a:lnTo>
                    <a:pt x="204" y="3455"/>
                  </a:lnTo>
                  <a:lnTo>
                    <a:pt x="166" y="3446"/>
                  </a:lnTo>
                  <a:lnTo>
                    <a:pt x="131" y="3434"/>
                  </a:lnTo>
                  <a:lnTo>
                    <a:pt x="100" y="3416"/>
                  </a:lnTo>
                  <a:lnTo>
                    <a:pt x="71" y="3394"/>
                  </a:lnTo>
                  <a:lnTo>
                    <a:pt x="46" y="3369"/>
                  </a:lnTo>
                  <a:lnTo>
                    <a:pt x="27" y="3340"/>
                  </a:lnTo>
                  <a:lnTo>
                    <a:pt x="12" y="3310"/>
                  </a:lnTo>
                  <a:lnTo>
                    <a:pt x="3" y="3276"/>
                  </a:lnTo>
                  <a:lnTo>
                    <a:pt x="0" y="3241"/>
                  </a:lnTo>
                  <a:lnTo>
                    <a:pt x="0" y="2408"/>
                  </a:lnTo>
                  <a:lnTo>
                    <a:pt x="22" y="2408"/>
                  </a:lnTo>
                  <a:lnTo>
                    <a:pt x="22" y="3241"/>
                  </a:lnTo>
                  <a:lnTo>
                    <a:pt x="25" y="3272"/>
                  </a:lnTo>
                  <a:lnTo>
                    <a:pt x="33" y="3303"/>
                  </a:lnTo>
                  <a:lnTo>
                    <a:pt x="47" y="3330"/>
                  </a:lnTo>
                  <a:lnTo>
                    <a:pt x="65" y="3356"/>
                  </a:lnTo>
                  <a:lnTo>
                    <a:pt x="87" y="3378"/>
                  </a:lnTo>
                  <a:lnTo>
                    <a:pt x="112" y="3398"/>
                  </a:lnTo>
                  <a:lnTo>
                    <a:pt x="142" y="3414"/>
                  </a:lnTo>
                  <a:lnTo>
                    <a:pt x="173" y="3425"/>
                  </a:lnTo>
                  <a:lnTo>
                    <a:pt x="207" y="3433"/>
                  </a:lnTo>
                  <a:lnTo>
                    <a:pt x="243" y="3435"/>
                  </a:lnTo>
                  <a:lnTo>
                    <a:pt x="1522" y="3435"/>
                  </a:lnTo>
                  <a:lnTo>
                    <a:pt x="1558" y="3433"/>
                  </a:lnTo>
                  <a:lnTo>
                    <a:pt x="1591" y="3425"/>
                  </a:lnTo>
                  <a:lnTo>
                    <a:pt x="1624" y="3414"/>
                  </a:lnTo>
                  <a:lnTo>
                    <a:pt x="1652" y="3398"/>
                  </a:lnTo>
                  <a:lnTo>
                    <a:pt x="1678" y="3378"/>
                  </a:lnTo>
                  <a:lnTo>
                    <a:pt x="1700" y="3356"/>
                  </a:lnTo>
                  <a:lnTo>
                    <a:pt x="1719" y="3330"/>
                  </a:lnTo>
                  <a:lnTo>
                    <a:pt x="1731" y="3303"/>
                  </a:lnTo>
                  <a:lnTo>
                    <a:pt x="1740" y="3272"/>
                  </a:lnTo>
                  <a:lnTo>
                    <a:pt x="1743" y="3241"/>
                  </a:lnTo>
                  <a:lnTo>
                    <a:pt x="1743" y="218"/>
                  </a:lnTo>
                  <a:lnTo>
                    <a:pt x="1740" y="186"/>
                  </a:lnTo>
                  <a:lnTo>
                    <a:pt x="1731" y="156"/>
                  </a:lnTo>
                  <a:lnTo>
                    <a:pt x="1719" y="128"/>
                  </a:lnTo>
                  <a:lnTo>
                    <a:pt x="1700" y="103"/>
                  </a:lnTo>
                  <a:lnTo>
                    <a:pt x="1678" y="80"/>
                  </a:lnTo>
                  <a:lnTo>
                    <a:pt x="1652" y="61"/>
                  </a:lnTo>
                  <a:lnTo>
                    <a:pt x="1624" y="45"/>
                  </a:lnTo>
                  <a:lnTo>
                    <a:pt x="1591" y="33"/>
                  </a:lnTo>
                  <a:lnTo>
                    <a:pt x="1558" y="25"/>
                  </a:lnTo>
                  <a:lnTo>
                    <a:pt x="1522" y="23"/>
                  </a:lnTo>
                  <a:lnTo>
                    <a:pt x="243" y="23"/>
                  </a:lnTo>
                  <a:lnTo>
                    <a:pt x="207" y="25"/>
                  </a:lnTo>
                  <a:lnTo>
                    <a:pt x="173" y="33"/>
                  </a:lnTo>
                  <a:lnTo>
                    <a:pt x="142" y="45"/>
                  </a:lnTo>
                  <a:lnTo>
                    <a:pt x="112" y="61"/>
                  </a:lnTo>
                  <a:lnTo>
                    <a:pt x="87" y="80"/>
                  </a:lnTo>
                  <a:lnTo>
                    <a:pt x="65" y="103"/>
                  </a:lnTo>
                  <a:lnTo>
                    <a:pt x="47" y="128"/>
                  </a:lnTo>
                  <a:lnTo>
                    <a:pt x="33" y="156"/>
                  </a:lnTo>
                  <a:lnTo>
                    <a:pt x="25" y="186"/>
                  </a:lnTo>
                  <a:lnTo>
                    <a:pt x="22" y="218"/>
                  </a:lnTo>
                  <a:lnTo>
                    <a:pt x="22" y="1011"/>
                  </a:lnTo>
                  <a:lnTo>
                    <a:pt x="0" y="1011"/>
                  </a:lnTo>
                  <a:lnTo>
                    <a:pt x="0" y="218"/>
                  </a:lnTo>
                  <a:lnTo>
                    <a:pt x="3" y="182"/>
                  </a:lnTo>
                  <a:lnTo>
                    <a:pt x="12" y="149"/>
                  </a:lnTo>
                  <a:lnTo>
                    <a:pt x="27" y="118"/>
                  </a:lnTo>
                  <a:lnTo>
                    <a:pt x="46" y="90"/>
                  </a:lnTo>
                  <a:lnTo>
                    <a:pt x="71" y="64"/>
                  </a:lnTo>
                  <a:lnTo>
                    <a:pt x="100" y="42"/>
                  </a:lnTo>
                  <a:lnTo>
                    <a:pt x="131" y="24"/>
                  </a:lnTo>
                  <a:lnTo>
                    <a:pt x="166" y="12"/>
                  </a:lnTo>
                  <a:lnTo>
                    <a:pt x="204" y="3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bg1">
                  <a:lumMod val="95000"/>
                </a:schemeClr>
              </a:solidFill>
              <a:prstDash val="solid"/>
              <a:round/>
            </a:ln>
          </p:spPr>
          <p:txBody>
            <a:bodyPr lIns="121821" tIns="60909" rIns="121821" bIns="60909"/>
            <a:lstStyle/>
            <a:p>
              <a:pPr defTabSz="1656039">
                <a:lnSpc>
                  <a:spcPct val="130000"/>
                </a:lnSpc>
                <a:defRPr/>
              </a:pPr>
              <a:endParaRPr lang="en-GB" sz="2400">
                <a:solidFill>
                  <a:srgbClr val="505050"/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7"/>
            <p:cNvSpPr>
              <a:spLocks noEditPoints="1"/>
            </p:cNvSpPr>
            <p:nvPr/>
          </p:nvSpPr>
          <p:spPr bwMode="auto">
            <a:xfrm>
              <a:off x="6432216" y="2324847"/>
              <a:ext cx="477325" cy="589055"/>
            </a:xfrm>
            <a:custGeom>
              <a:avLst/>
              <a:gdLst>
                <a:gd name="T0" fmla="*/ 630 w 1202"/>
                <a:gd name="T1" fmla="*/ 234 h 1478"/>
                <a:gd name="T2" fmla="*/ 596 w 1202"/>
                <a:gd name="T3" fmla="*/ 255 h 1478"/>
                <a:gd name="T4" fmla="*/ 555 w 1202"/>
                <a:gd name="T5" fmla="*/ 347 h 1478"/>
                <a:gd name="T6" fmla="*/ 927 w 1202"/>
                <a:gd name="T7" fmla="*/ 616 h 1478"/>
                <a:gd name="T8" fmla="*/ 967 w 1202"/>
                <a:gd name="T9" fmla="*/ 468 h 1478"/>
                <a:gd name="T10" fmla="*/ 981 w 1202"/>
                <a:gd name="T11" fmla="*/ 375 h 1478"/>
                <a:gd name="T12" fmla="*/ 965 w 1202"/>
                <a:gd name="T13" fmla="*/ 331 h 1478"/>
                <a:gd name="T14" fmla="*/ 935 w 1202"/>
                <a:gd name="T15" fmla="*/ 292 h 1478"/>
                <a:gd name="T16" fmla="*/ 846 w 1202"/>
                <a:gd name="T17" fmla="*/ 258 h 1478"/>
                <a:gd name="T18" fmla="*/ 721 w 1202"/>
                <a:gd name="T19" fmla="*/ 226 h 1478"/>
                <a:gd name="T20" fmla="*/ 697 w 1202"/>
                <a:gd name="T21" fmla="*/ 199 h 1478"/>
                <a:gd name="T22" fmla="*/ 824 w 1202"/>
                <a:gd name="T23" fmla="*/ 229 h 1478"/>
                <a:gd name="T24" fmla="*/ 930 w 1202"/>
                <a:gd name="T25" fmla="*/ 264 h 1478"/>
                <a:gd name="T26" fmla="*/ 985 w 1202"/>
                <a:gd name="T27" fmla="*/ 319 h 1478"/>
                <a:gd name="T28" fmla="*/ 1004 w 1202"/>
                <a:gd name="T29" fmla="*/ 390 h 1478"/>
                <a:gd name="T30" fmla="*/ 984 w 1202"/>
                <a:gd name="T31" fmla="*/ 495 h 1478"/>
                <a:gd name="T32" fmla="*/ 484 w 1202"/>
                <a:gd name="T33" fmla="*/ 517 h 1478"/>
                <a:gd name="T34" fmla="*/ 541 w 1202"/>
                <a:gd name="T35" fmla="*/ 314 h 1478"/>
                <a:gd name="T36" fmla="*/ 586 w 1202"/>
                <a:gd name="T37" fmla="*/ 233 h 1478"/>
                <a:gd name="T38" fmla="*/ 651 w 1202"/>
                <a:gd name="T39" fmla="*/ 199 h 1478"/>
                <a:gd name="T40" fmla="*/ 592 w 1202"/>
                <a:gd name="T41" fmla="*/ 32 h 1478"/>
                <a:gd name="T42" fmla="*/ 463 w 1202"/>
                <a:gd name="T43" fmla="*/ 106 h 1478"/>
                <a:gd name="T44" fmla="*/ 389 w 1202"/>
                <a:gd name="T45" fmla="*/ 230 h 1478"/>
                <a:gd name="T46" fmla="*/ 342 w 1202"/>
                <a:gd name="T47" fmla="*/ 380 h 1478"/>
                <a:gd name="T48" fmla="*/ 253 w 1202"/>
                <a:gd name="T49" fmla="*/ 477 h 1478"/>
                <a:gd name="T50" fmla="*/ 190 w 1202"/>
                <a:gd name="T51" fmla="*/ 529 h 1478"/>
                <a:gd name="T52" fmla="*/ 31 w 1202"/>
                <a:gd name="T53" fmla="*/ 1172 h 1478"/>
                <a:gd name="T54" fmla="*/ 92 w 1202"/>
                <a:gd name="T55" fmla="*/ 1228 h 1478"/>
                <a:gd name="T56" fmla="*/ 920 w 1202"/>
                <a:gd name="T57" fmla="*/ 1456 h 1478"/>
                <a:gd name="T58" fmla="*/ 973 w 1202"/>
                <a:gd name="T59" fmla="*/ 1438 h 1478"/>
                <a:gd name="T60" fmla="*/ 1169 w 1202"/>
                <a:gd name="T61" fmla="*/ 802 h 1478"/>
                <a:gd name="T62" fmla="*/ 1147 w 1202"/>
                <a:gd name="T63" fmla="*/ 734 h 1478"/>
                <a:gd name="T64" fmla="*/ 1134 w 1202"/>
                <a:gd name="T65" fmla="*/ 601 h 1478"/>
                <a:gd name="T66" fmla="*/ 1176 w 1202"/>
                <a:gd name="T67" fmla="*/ 411 h 1478"/>
                <a:gd name="T68" fmla="*/ 1150 w 1202"/>
                <a:gd name="T69" fmla="*/ 233 h 1478"/>
                <a:gd name="T70" fmla="*/ 1022 w 1202"/>
                <a:gd name="T71" fmla="*/ 114 h 1478"/>
                <a:gd name="T72" fmla="*/ 820 w 1202"/>
                <a:gd name="T73" fmla="*/ 40 h 1478"/>
                <a:gd name="T74" fmla="*/ 678 w 1202"/>
                <a:gd name="T75" fmla="*/ 0 h 1478"/>
                <a:gd name="T76" fmla="*/ 880 w 1202"/>
                <a:gd name="T77" fmla="*/ 32 h 1478"/>
                <a:gd name="T78" fmla="*/ 1056 w 1202"/>
                <a:gd name="T79" fmla="*/ 109 h 1478"/>
                <a:gd name="T80" fmla="*/ 1170 w 1202"/>
                <a:gd name="T81" fmla="*/ 222 h 1478"/>
                <a:gd name="T82" fmla="*/ 1202 w 1202"/>
                <a:gd name="T83" fmla="*/ 348 h 1478"/>
                <a:gd name="T84" fmla="*/ 1181 w 1202"/>
                <a:gd name="T85" fmla="*/ 518 h 1478"/>
                <a:gd name="T86" fmla="*/ 1149 w 1202"/>
                <a:gd name="T87" fmla="*/ 706 h 1478"/>
                <a:gd name="T88" fmla="*/ 1191 w 1202"/>
                <a:gd name="T89" fmla="*/ 771 h 1478"/>
                <a:gd name="T90" fmla="*/ 1018 w 1202"/>
                <a:gd name="T91" fmla="*/ 1419 h 1478"/>
                <a:gd name="T92" fmla="*/ 944 w 1202"/>
                <a:gd name="T93" fmla="*/ 1476 h 1478"/>
                <a:gd name="T94" fmla="*/ 880 w 1202"/>
                <a:gd name="T95" fmla="*/ 1473 h 1478"/>
                <a:gd name="T96" fmla="*/ 40 w 1202"/>
                <a:gd name="T97" fmla="*/ 1221 h 1478"/>
                <a:gd name="T98" fmla="*/ 0 w 1202"/>
                <a:gd name="T99" fmla="*/ 1134 h 1478"/>
                <a:gd name="T100" fmla="*/ 188 w 1202"/>
                <a:gd name="T101" fmla="*/ 489 h 1478"/>
                <a:gd name="T102" fmla="*/ 272 w 1202"/>
                <a:gd name="T103" fmla="*/ 448 h 1478"/>
                <a:gd name="T104" fmla="*/ 343 w 1202"/>
                <a:gd name="T105" fmla="*/ 293 h 1478"/>
                <a:gd name="T106" fmla="*/ 403 w 1202"/>
                <a:gd name="T107" fmla="*/ 150 h 1478"/>
                <a:gd name="T108" fmla="*/ 507 w 1202"/>
                <a:gd name="T109" fmla="*/ 38 h 1478"/>
                <a:gd name="T110" fmla="*/ 630 w 1202"/>
                <a:gd name="T111" fmla="*/ 2 h 1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02" h="1478">
                  <a:moveTo>
                    <a:pt x="673" y="220"/>
                  </a:moveTo>
                  <a:lnTo>
                    <a:pt x="655" y="222"/>
                  </a:lnTo>
                  <a:lnTo>
                    <a:pt x="641" y="226"/>
                  </a:lnTo>
                  <a:lnTo>
                    <a:pt x="630" y="234"/>
                  </a:lnTo>
                  <a:lnTo>
                    <a:pt x="628" y="237"/>
                  </a:lnTo>
                  <a:lnTo>
                    <a:pt x="623" y="237"/>
                  </a:lnTo>
                  <a:lnTo>
                    <a:pt x="609" y="244"/>
                  </a:lnTo>
                  <a:lnTo>
                    <a:pt x="596" y="255"/>
                  </a:lnTo>
                  <a:lnTo>
                    <a:pt x="584" y="271"/>
                  </a:lnTo>
                  <a:lnTo>
                    <a:pt x="574" y="293"/>
                  </a:lnTo>
                  <a:lnTo>
                    <a:pt x="564" y="318"/>
                  </a:lnTo>
                  <a:lnTo>
                    <a:pt x="555" y="347"/>
                  </a:lnTo>
                  <a:lnTo>
                    <a:pt x="546" y="378"/>
                  </a:lnTo>
                  <a:lnTo>
                    <a:pt x="536" y="413"/>
                  </a:lnTo>
                  <a:lnTo>
                    <a:pt x="512" y="501"/>
                  </a:lnTo>
                  <a:lnTo>
                    <a:pt x="927" y="616"/>
                  </a:lnTo>
                  <a:lnTo>
                    <a:pt x="946" y="548"/>
                  </a:lnTo>
                  <a:lnTo>
                    <a:pt x="953" y="522"/>
                  </a:lnTo>
                  <a:lnTo>
                    <a:pt x="961" y="495"/>
                  </a:lnTo>
                  <a:lnTo>
                    <a:pt x="967" y="468"/>
                  </a:lnTo>
                  <a:lnTo>
                    <a:pt x="973" y="442"/>
                  </a:lnTo>
                  <a:lnTo>
                    <a:pt x="978" y="418"/>
                  </a:lnTo>
                  <a:lnTo>
                    <a:pt x="980" y="396"/>
                  </a:lnTo>
                  <a:lnTo>
                    <a:pt x="981" y="375"/>
                  </a:lnTo>
                  <a:lnTo>
                    <a:pt x="980" y="358"/>
                  </a:lnTo>
                  <a:lnTo>
                    <a:pt x="974" y="343"/>
                  </a:lnTo>
                  <a:lnTo>
                    <a:pt x="967" y="334"/>
                  </a:lnTo>
                  <a:lnTo>
                    <a:pt x="965" y="331"/>
                  </a:lnTo>
                  <a:lnTo>
                    <a:pt x="964" y="328"/>
                  </a:lnTo>
                  <a:lnTo>
                    <a:pt x="958" y="314"/>
                  </a:lnTo>
                  <a:lnTo>
                    <a:pt x="948" y="302"/>
                  </a:lnTo>
                  <a:lnTo>
                    <a:pt x="935" y="292"/>
                  </a:lnTo>
                  <a:lnTo>
                    <a:pt x="917" y="283"/>
                  </a:lnTo>
                  <a:lnTo>
                    <a:pt x="896" y="274"/>
                  </a:lnTo>
                  <a:lnTo>
                    <a:pt x="871" y="267"/>
                  </a:lnTo>
                  <a:lnTo>
                    <a:pt x="846" y="258"/>
                  </a:lnTo>
                  <a:lnTo>
                    <a:pt x="818" y="251"/>
                  </a:lnTo>
                  <a:lnTo>
                    <a:pt x="782" y="241"/>
                  </a:lnTo>
                  <a:lnTo>
                    <a:pt x="750" y="232"/>
                  </a:lnTo>
                  <a:lnTo>
                    <a:pt x="721" y="226"/>
                  </a:lnTo>
                  <a:lnTo>
                    <a:pt x="695" y="222"/>
                  </a:lnTo>
                  <a:lnTo>
                    <a:pt x="673" y="220"/>
                  </a:lnTo>
                  <a:close/>
                  <a:moveTo>
                    <a:pt x="673" y="196"/>
                  </a:moveTo>
                  <a:lnTo>
                    <a:pt x="697" y="199"/>
                  </a:lnTo>
                  <a:lnTo>
                    <a:pt x="723" y="203"/>
                  </a:lnTo>
                  <a:lnTo>
                    <a:pt x="753" y="209"/>
                  </a:lnTo>
                  <a:lnTo>
                    <a:pt x="786" y="218"/>
                  </a:lnTo>
                  <a:lnTo>
                    <a:pt x="824" y="229"/>
                  </a:lnTo>
                  <a:lnTo>
                    <a:pt x="854" y="237"/>
                  </a:lnTo>
                  <a:lnTo>
                    <a:pt x="882" y="246"/>
                  </a:lnTo>
                  <a:lnTo>
                    <a:pt x="907" y="254"/>
                  </a:lnTo>
                  <a:lnTo>
                    <a:pt x="930" y="264"/>
                  </a:lnTo>
                  <a:lnTo>
                    <a:pt x="950" y="275"/>
                  </a:lnTo>
                  <a:lnTo>
                    <a:pt x="966" y="288"/>
                  </a:lnTo>
                  <a:lnTo>
                    <a:pt x="978" y="302"/>
                  </a:lnTo>
                  <a:lnTo>
                    <a:pt x="985" y="319"/>
                  </a:lnTo>
                  <a:lnTo>
                    <a:pt x="994" y="332"/>
                  </a:lnTo>
                  <a:lnTo>
                    <a:pt x="1001" y="349"/>
                  </a:lnTo>
                  <a:lnTo>
                    <a:pt x="1004" y="368"/>
                  </a:lnTo>
                  <a:lnTo>
                    <a:pt x="1004" y="390"/>
                  </a:lnTo>
                  <a:lnTo>
                    <a:pt x="1001" y="413"/>
                  </a:lnTo>
                  <a:lnTo>
                    <a:pt x="997" y="439"/>
                  </a:lnTo>
                  <a:lnTo>
                    <a:pt x="991" y="466"/>
                  </a:lnTo>
                  <a:lnTo>
                    <a:pt x="984" y="495"/>
                  </a:lnTo>
                  <a:lnTo>
                    <a:pt x="977" y="524"/>
                  </a:lnTo>
                  <a:lnTo>
                    <a:pt x="968" y="554"/>
                  </a:lnTo>
                  <a:lnTo>
                    <a:pt x="943" y="645"/>
                  </a:lnTo>
                  <a:lnTo>
                    <a:pt x="484" y="517"/>
                  </a:lnTo>
                  <a:lnTo>
                    <a:pt x="514" y="406"/>
                  </a:lnTo>
                  <a:lnTo>
                    <a:pt x="523" y="373"/>
                  </a:lnTo>
                  <a:lnTo>
                    <a:pt x="533" y="342"/>
                  </a:lnTo>
                  <a:lnTo>
                    <a:pt x="541" y="314"/>
                  </a:lnTo>
                  <a:lnTo>
                    <a:pt x="551" y="289"/>
                  </a:lnTo>
                  <a:lnTo>
                    <a:pt x="561" y="267"/>
                  </a:lnTo>
                  <a:lnTo>
                    <a:pt x="573" y="248"/>
                  </a:lnTo>
                  <a:lnTo>
                    <a:pt x="586" y="233"/>
                  </a:lnTo>
                  <a:lnTo>
                    <a:pt x="599" y="223"/>
                  </a:lnTo>
                  <a:lnTo>
                    <a:pt x="616" y="216"/>
                  </a:lnTo>
                  <a:lnTo>
                    <a:pt x="632" y="206"/>
                  </a:lnTo>
                  <a:lnTo>
                    <a:pt x="651" y="199"/>
                  </a:lnTo>
                  <a:lnTo>
                    <a:pt x="673" y="196"/>
                  </a:lnTo>
                  <a:close/>
                  <a:moveTo>
                    <a:pt x="678" y="22"/>
                  </a:moveTo>
                  <a:lnTo>
                    <a:pt x="633" y="25"/>
                  </a:lnTo>
                  <a:lnTo>
                    <a:pt x="592" y="32"/>
                  </a:lnTo>
                  <a:lnTo>
                    <a:pt x="554" y="42"/>
                  </a:lnTo>
                  <a:lnTo>
                    <a:pt x="519" y="57"/>
                  </a:lnTo>
                  <a:lnTo>
                    <a:pt x="489" y="80"/>
                  </a:lnTo>
                  <a:lnTo>
                    <a:pt x="463" y="106"/>
                  </a:lnTo>
                  <a:lnTo>
                    <a:pt x="440" y="133"/>
                  </a:lnTo>
                  <a:lnTo>
                    <a:pt x="420" y="164"/>
                  </a:lnTo>
                  <a:lnTo>
                    <a:pt x="404" y="195"/>
                  </a:lnTo>
                  <a:lnTo>
                    <a:pt x="389" y="230"/>
                  </a:lnTo>
                  <a:lnTo>
                    <a:pt x="376" y="265"/>
                  </a:lnTo>
                  <a:lnTo>
                    <a:pt x="365" y="302"/>
                  </a:lnTo>
                  <a:lnTo>
                    <a:pt x="353" y="340"/>
                  </a:lnTo>
                  <a:lnTo>
                    <a:pt x="342" y="380"/>
                  </a:lnTo>
                  <a:lnTo>
                    <a:pt x="317" y="467"/>
                  </a:lnTo>
                  <a:lnTo>
                    <a:pt x="309" y="467"/>
                  </a:lnTo>
                  <a:lnTo>
                    <a:pt x="280" y="470"/>
                  </a:lnTo>
                  <a:lnTo>
                    <a:pt x="253" y="477"/>
                  </a:lnTo>
                  <a:lnTo>
                    <a:pt x="230" y="486"/>
                  </a:lnTo>
                  <a:lnTo>
                    <a:pt x="211" y="498"/>
                  </a:lnTo>
                  <a:lnTo>
                    <a:pt x="199" y="512"/>
                  </a:lnTo>
                  <a:lnTo>
                    <a:pt x="190" y="529"/>
                  </a:lnTo>
                  <a:lnTo>
                    <a:pt x="26" y="1117"/>
                  </a:lnTo>
                  <a:lnTo>
                    <a:pt x="23" y="1135"/>
                  </a:lnTo>
                  <a:lnTo>
                    <a:pt x="25" y="1154"/>
                  </a:lnTo>
                  <a:lnTo>
                    <a:pt x="31" y="1172"/>
                  </a:lnTo>
                  <a:lnTo>
                    <a:pt x="42" y="1188"/>
                  </a:lnTo>
                  <a:lnTo>
                    <a:pt x="56" y="1204"/>
                  </a:lnTo>
                  <a:lnTo>
                    <a:pt x="72" y="1218"/>
                  </a:lnTo>
                  <a:lnTo>
                    <a:pt x="92" y="1228"/>
                  </a:lnTo>
                  <a:lnTo>
                    <a:pt x="113" y="1236"/>
                  </a:lnTo>
                  <a:lnTo>
                    <a:pt x="886" y="1451"/>
                  </a:lnTo>
                  <a:lnTo>
                    <a:pt x="903" y="1455"/>
                  </a:lnTo>
                  <a:lnTo>
                    <a:pt x="920" y="1456"/>
                  </a:lnTo>
                  <a:lnTo>
                    <a:pt x="920" y="1456"/>
                  </a:lnTo>
                  <a:lnTo>
                    <a:pt x="940" y="1454"/>
                  </a:lnTo>
                  <a:lnTo>
                    <a:pt x="958" y="1448"/>
                  </a:lnTo>
                  <a:lnTo>
                    <a:pt x="973" y="1438"/>
                  </a:lnTo>
                  <a:lnTo>
                    <a:pt x="986" y="1425"/>
                  </a:lnTo>
                  <a:lnTo>
                    <a:pt x="998" y="1409"/>
                  </a:lnTo>
                  <a:lnTo>
                    <a:pt x="1005" y="1389"/>
                  </a:lnTo>
                  <a:lnTo>
                    <a:pt x="1169" y="802"/>
                  </a:lnTo>
                  <a:lnTo>
                    <a:pt x="1170" y="784"/>
                  </a:lnTo>
                  <a:lnTo>
                    <a:pt x="1167" y="766"/>
                  </a:lnTo>
                  <a:lnTo>
                    <a:pt x="1158" y="749"/>
                  </a:lnTo>
                  <a:lnTo>
                    <a:pt x="1147" y="734"/>
                  </a:lnTo>
                  <a:lnTo>
                    <a:pt x="1132" y="721"/>
                  </a:lnTo>
                  <a:lnTo>
                    <a:pt x="1114" y="714"/>
                  </a:lnTo>
                  <a:lnTo>
                    <a:pt x="1104" y="711"/>
                  </a:lnTo>
                  <a:lnTo>
                    <a:pt x="1134" y="601"/>
                  </a:lnTo>
                  <a:lnTo>
                    <a:pt x="1148" y="551"/>
                  </a:lnTo>
                  <a:lnTo>
                    <a:pt x="1161" y="504"/>
                  </a:lnTo>
                  <a:lnTo>
                    <a:pt x="1170" y="457"/>
                  </a:lnTo>
                  <a:lnTo>
                    <a:pt x="1176" y="411"/>
                  </a:lnTo>
                  <a:lnTo>
                    <a:pt x="1178" y="367"/>
                  </a:lnTo>
                  <a:lnTo>
                    <a:pt x="1176" y="321"/>
                  </a:lnTo>
                  <a:lnTo>
                    <a:pt x="1167" y="277"/>
                  </a:lnTo>
                  <a:lnTo>
                    <a:pt x="1150" y="233"/>
                  </a:lnTo>
                  <a:lnTo>
                    <a:pt x="1127" y="200"/>
                  </a:lnTo>
                  <a:lnTo>
                    <a:pt x="1096" y="169"/>
                  </a:lnTo>
                  <a:lnTo>
                    <a:pt x="1062" y="140"/>
                  </a:lnTo>
                  <a:lnTo>
                    <a:pt x="1022" y="114"/>
                  </a:lnTo>
                  <a:lnTo>
                    <a:pt x="977" y="90"/>
                  </a:lnTo>
                  <a:lnTo>
                    <a:pt x="927" y="70"/>
                  </a:lnTo>
                  <a:lnTo>
                    <a:pt x="874" y="53"/>
                  </a:lnTo>
                  <a:lnTo>
                    <a:pt x="820" y="40"/>
                  </a:lnTo>
                  <a:lnTo>
                    <a:pt x="769" y="31"/>
                  </a:lnTo>
                  <a:lnTo>
                    <a:pt x="722" y="24"/>
                  </a:lnTo>
                  <a:lnTo>
                    <a:pt x="678" y="22"/>
                  </a:lnTo>
                  <a:close/>
                  <a:moveTo>
                    <a:pt x="678" y="0"/>
                  </a:moveTo>
                  <a:lnTo>
                    <a:pt x="724" y="2"/>
                  </a:lnTo>
                  <a:lnTo>
                    <a:pt x="773" y="8"/>
                  </a:lnTo>
                  <a:lnTo>
                    <a:pt x="825" y="18"/>
                  </a:lnTo>
                  <a:lnTo>
                    <a:pt x="880" y="32"/>
                  </a:lnTo>
                  <a:lnTo>
                    <a:pt x="929" y="46"/>
                  </a:lnTo>
                  <a:lnTo>
                    <a:pt x="976" y="65"/>
                  </a:lnTo>
                  <a:lnTo>
                    <a:pt x="1018" y="86"/>
                  </a:lnTo>
                  <a:lnTo>
                    <a:pt x="1056" y="109"/>
                  </a:lnTo>
                  <a:lnTo>
                    <a:pt x="1091" y="135"/>
                  </a:lnTo>
                  <a:lnTo>
                    <a:pt x="1122" y="162"/>
                  </a:lnTo>
                  <a:lnTo>
                    <a:pt x="1148" y="191"/>
                  </a:lnTo>
                  <a:lnTo>
                    <a:pt x="1170" y="222"/>
                  </a:lnTo>
                  <a:lnTo>
                    <a:pt x="1171" y="223"/>
                  </a:lnTo>
                  <a:lnTo>
                    <a:pt x="1187" y="265"/>
                  </a:lnTo>
                  <a:lnTo>
                    <a:pt x="1196" y="307"/>
                  </a:lnTo>
                  <a:lnTo>
                    <a:pt x="1202" y="348"/>
                  </a:lnTo>
                  <a:lnTo>
                    <a:pt x="1202" y="390"/>
                  </a:lnTo>
                  <a:lnTo>
                    <a:pt x="1197" y="432"/>
                  </a:lnTo>
                  <a:lnTo>
                    <a:pt x="1190" y="474"/>
                  </a:lnTo>
                  <a:lnTo>
                    <a:pt x="1181" y="518"/>
                  </a:lnTo>
                  <a:lnTo>
                    <a:pt x="1169" y="562"/>
                  </a:lnTo>
                  <a:lnTo>
                    <a:pt x="1156" y="607"/>
                  </a:lnTo>
                  <a:lnTo>
                    <a:pt x="1132" y="696"/>
                  </a:lnTo>
                  <a:lnTo>
                    <a:pt x="1149" y="706"/>
                  </a:lnTo>
                  <a:lnTo>
                    <a:pt x="1164" y="718"/>
                  </a:lnTo>
                  <a:lnTo>
                    <a:pt x="1176" y="735"/>
                  </a:lnTo>
                  <a:lnTo>
                    <a:pt x="1186" y="752"/>
                  </a:lnTo>
                  <a:lnTo>
                    <a:pt x="1191" y="771"/>
                  </a:lnTo>
                  <a:lnTo>
                    <a:pt x="1193" y="790"/>
                  </a:lnTo>
                  <a:lnTo>
                    <a:pt x="1191" y="808"/>
                  </a:lnTo>
                  <a:lnTo>
                    <a:pt x="1027" y="1395"/>
                  </a:lnTo>
                  <a:lnTo>
                    <a:pt x="1018" y="1419"/>
                  </a:lnTo>
                  <a:lnTo>
                    <a:pt x="1004" y="1440"/>
                  </a:lnTo>
                  <a:lnTo>
                    <a:pt x="987" y="1456"/>
                  </a:lnTo>
                  <a:lnTo>
                    <a:pt x="967" y="1469"/>
                  </a:lnTo>
                  <a:lnTo>
                    <a:pt x="944" y="1476"/>
                  </a:lnTo>
                  <a:lnTo>
                    <a:pt x="920" y="1478"/>
                  </a:lnTo>
                  <a:lnTo>
                    <a:pt x="920" y="1478"/>
                  </a:lnTo>
                  <a:lnTo>
                    <a:pt x="900" y="1477"/>
                  </a:lnTo>
                  <a:lnTo>
                    <a:pt x="880" y="1473"/>
                  </a:lnTo>
                  <a:lnTo>
                    <a:pt x="107" y="1258"/>
                  </a:lnTo>
                  <a:lnTo>
                    <a:pt x="83" y="1248"/>
                  </a:lnTo>
                  <a:lnTo>
                    <a:pt x="60" y="1236"/>
                  </a:lnTo>
                  <a:lnTo>
                    <a:pt x="40" y="1221"/>
                  </a:lnTo>
                  <a:lnTo>
                    <a:pt x="24" y="1203"/>
                  </a:lnTo>
                  <a:lnTo>
                    <a:pt x="10" y="1181"/>
                  </a:lnTo>
                  <a:lnTo>
                    <a:pt x="2" y="1158"/>
                  </a:lnTo>
                  <a:lnTo>
                    <a:pt x="0" y="1134"/>
                  </a:lnTo>
                  <a:lnTo>
                    <a:pt x="4" y="1111"/>
                  </a:lnTo>
                  <a:lnTo>
                    <a:pt x="168" y="523"/>
                  </a:lnTo>
                  <a:lnTo>
                    <a:pt x="176" y="505"/>
                  </a:lnTo>
                  <a:lnTo>
                    <a:pt x="188" y="489"/>
                  </a:lnTo>
                  <a:lnTo>
                    <a:pt x="204" y="476"/>
                  </a:lnTo>
                  <a:lnTo>
                    <a:pt x="223" y="464"/>
                  </a:lnTo>
                  <a:lnTo>
                    <a:pt x="246" y="455"/>
                  </a:lnTo>
                  <a:lnTo>
                    <a:pt x="272" y="448"/>
                  </a:lnTo>
                  <a:lnTo>
                    <a:pt x="300" y="445"/>
                  </a:lnTo>
                  <a:lnTo>
                    <a:pt x="320" y="374"/>
                  </a:lnTo>
                  <a:lnTo>
                    <a:pt x="331" y="333"/>
                  </a:lnTo>
                  <a:lnTo>
                    <a:pt x="343" y="293"/>
                  </a:lnTo>
                  <a:lnTo>
                    <a:pt x="355" y="255"/>
                  </a:lnTo>
                  <a:lnTo>
                    <a:pt x="369" y="218"/>
                  </a:lnTo>
                  <a:lnTo>
                    <a:pt x="385" y="183"/>
                  </a:lnTo>
                  <a:lnTo>
                    <a:pt x="403" y="150"/>
                  </a:lnTo>
                  <a:lnTo>
                    <a:pt x="423" y="119"/>
                  </a:lnTo>
                  <a:lnTo>
                    <a:pt x="447" y="89"/>
                  </a:lnTo>
                  <a:lnTo>
                    <a:pt x="475" y="62"/>
                  </a:lnTo>
                  <a:lnTo>
                    <a:pt x="507" y="38"/>
                  </a:lnTo>
                  <a:lnTo>
                    <a:pt x="508" y="37"/>
                  </a:lnTo>
                  <a:lnTo>
                    <a:pt x="546" y="21"/>
                  </a:lnTo>
                  <a:lnTo>
                    <a:pt x="586" y="10"/>
                  </a:lnTo>
                  <a:lnTo>
                    <a:pt x="630" y="2"/>
                  </a:lnTo>
                  <a:lnTo>
                    <a:pt x="67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bg1">
                  <a:lumMod val="95000"/>
                </a:schemeClr>
              </a:solidFill>
              <a:prstDash val="solid"/>
              <a:round/>
            </a:ln>
          </p:spPr>
          <p:txBody>
            <a:bodyPr lIns="121821" tIns="60909" rIns="121821" bIns="60909"/>
            <a:lstStyle/>
            <a:p>
              <a:pPr defTabSz="1656039">
                <a:lnSpc>
                  <a:spcPct val="130000"/>
                </a:lnSpc>
                <a:defRPr/>
              </a:pPr>
              <a:endParaRPr lang="en-GB" sz="2400">
                <a:solidFill>
                  <a:srgbClr val="50505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639640" y="3297863"/>
            <a:ext cx="1005403" cy="3808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Add a title.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399580" y="3297863"/>
            <a:ext cx="1005403" cy="3808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Add a title.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501630" y="4262735"/>
            <a:ext cx="1005403" cy="3808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Add a title.</a:t>
            </a:r>
          </a:p>
        </p:txBody>
      </p:sp>
    </p:spTree>
    <p:extLst>
      <p:ext uri="{BB962C8B-B14F-4D97-AF65-F5344CB8AC3E}">
        <p14:creationId xmlns:p14="http://schemas.microsoft.com/office/powerpoint/2010/main" val="35078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/>
      <p:bldP spid="10" grpId="0"/>
      <p:bldP spid="11" grpId="0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6176469" y="1855871"/>
            <a:ext cx="4194487" cy="4435959"/>
            <a:chOff x="4077739" y="1549953"/>
            <a:chExt cx="4096630" cy="4332471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747748" y="1981766"/>
              <a:ext cx="1152417" cy="1154687"/>
            </a:xfrm>
            <a:prstGeom prst="ellipse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6154769" y="2186659"/>
              <a:ext cx="890156" cy="890431"/>
            </a:xfrm>
            <a:prstGeom prst="ellipse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448386" y="2774534"/>
              <a:ext cx="1152417" cy="1152773"/>
            </a:xfrm>
            <a:prstGeom prst="ellipse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6185397" y="2751556"/>
              <a:ext cx="1085418" cy="1085751"/>
            </a:xfrm>
            <a:prstGeom prst="ellipse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6619947" y="3186239"/>
              <a:ext cx="1085418" cy="1085751"/>
            </a:xfrm>
            <a:prstGeom prst="ellipse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5010008" y="3534752"/>
              <a:ext cx="1085418" cy="1085751"/>
            </a:xfrm>
            <a:prstGeom prst="ellipse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4077739" y="3236025"/>
              <a:ext cx="846126" cy="840643"/>
            </a:xfrm>
            <a:prstGeom prst="ellipse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4" name="Freeform 12"/>
            <p:cNvSpPr/>
            <p:nvPr/>
          </p:nvSpPr>
          <p:spPr bwMode="auto">
            <a:xfrm>
              <a:off x="4751578" y="2263255"/>
              <a:ext cx="2691526" cy="3619169"/>
            </a:xfrm>
            <a:custGeom>
              <a:avLst/>
              <a:gdLst>
                <a:gd name="T0" fmla="*/ 203 w 595"/>
                <a:gd name="T1" fmla="*/ 800 h 800"/>
                <a:gd name="T2" fmla="*/ 419 w 595"/>
                <a:gd name="T3" fmla="*/ 800 h 800"/>
                <a:gd name="T4" fmla="*/ 335 w 595"/>
                <a:gd name="T5" fmla="*/ 556 h 800"/>
                <a:gd name="T6" fmla="*/ 473 w 595"/>
                <a:gd name="T7" fmla="*/ 332 h 800"/>
                <a:gd name="T8" fmla="*/ 587 w 595"/>
                <a:gd name="T9" fmla="*/ 344 h 800"/>
                <a:gd name="T10" fmla="*/ 388 w 595"/>
                <a:gd name="T11" fmla="*/ 338 h 800"/>
                <a:gd name="T12" fmla="*/ 463 w 595"/>
                <a:gd name="T13" fmla="*/ 247 h 800"/>
                <a:gd name="T14" fmla="*/ 595 w 595"/>
                <a:gd name="T15" fmla="*/ 210 h 800"/>
                <a:gd name="T16" fmla="*/ 484 w 595"/>
                <a:gd name="T17" fmla="*/ 219 h 800"/>
                <a:gd name="T18" fmla="*/ 498 w 595"/>
                <a:gd name="T19" fmla="*/ 102 h 800"/>
                <a:gd name="T20" fmla="*/ 476 w 595"/>
                <a:gd name="T21" fmla="*/ 209 h 800"/>
                <a:gd name="T22" fmla="*/ 324 w 595"/>
                <a:gd name="T23" fmla="*/ 342 h 800"/>
                <a:gd name="T24" fmla="*/ 322 w 595"/>
                <a:gd name="T25" fmla="*/ 187 h 800"/>
                <a:gd name="T26" fmla="*/ 394 w 595"/>
                <a:gd name="T27" fmla="*/ 95 h 800"/>
                <a:gd name="T28" fmla="*/ 309 w 595"/>
                <a:gd name="T29" fmla="*/ 170 h 800"/>
                <a:gd name="T30" fmla="*/ 272 w 595"/>
                <a:gd name="T31" fmla="*/ 61 h 800"/>
                <a:gd name="T32" fmla="*/ 178 w 595"/>
                <a:gd name="T33" fmla="*/ 0 h 800"/>
                <a:gd name="T34" fmla="*/ 273 w 595"/>
                <a:gd name="T35" fmla="*/ 135 h 800"/>
                <a:gd name="T36" fmla="*/ 207 w 595"/>
                <a:gd name="T37" fmla="*/ 96 h 800"/>
                <a:gd name="T38" fmla="*/ 108 w 595"/>
                <a:gd name="T39" fmla="*/ 91 h 800"/>
                <a:gd name="T40" fmla="*/ 59 w 595"/>
                <a:gd name="T41" fmla="*/ 60 h 800"/>
                <a:gd name="T42" fmla="*/ 115 w 595"/>
                <a:gd name="T43" fmla="*/ 102 h 800"/>
                <a:gd name="T44" fmla="*/ 227 w 595"/>
                <a:gd name="T45" fmla="*/ 124 h 800"/>
                <a:gd name="T46" fmla="*/ 282 w 595"/>
                <a:gd name="T47" fmla="*/ 203 h 800"/>
                <a:gd name="T48" fmla="*/ 274 w 595"/>
                <a:gd name="T49" fmla="*/ 424 h 800"/>
                <a:gd name="T50" fmla="*/ 217 w 595"/>
                <a:gd name="T51" fmla="*/ 372 h 800"/>
                <a:gd name="T52" fmla="*/ 136 w 595"/>
                <a:gd name="T53" fmla="*/ 299 h 800"/>
                <a:gd name="T54" fmla="*/ 123 w 595"/>
                <a:gd name="T55" fmla="*/ 209 h 800"/>
                <a:gd name="T56" fmla="*/ 130 w 595"/>
                <a:gd name="T57" fmla="*/ 312 h 800"/>
                <a:gd name="T58" fmla="*/ 0 w 595"/>
                <a:gd name="T59" fmla="*/ 318 h 800"/>
                <a:gd name="T60" fmla="*/ 131 w 595"/>
                <a:gd name="T61" fmla="*/ 330 h 800"/>
                <a:gd name="T62" fmla="*/ 230 w 595"/>
                <a:gd name="T63" fmla="*/ 430 h 800"/>
                <a:gd name="T64" fmla="*/ 257 w 595"/>
                <a:gd name="T65" fmla="*/ 485 h 800"/>
                <a:gd name="T66" fmla="*/ 92 w 595"/>
                <a:gd name="T67" fmla="*/ 502 h 800"/>
                <a:gd name="T68" fmla="*/ 190 w 595"/>
                <a:gd name="T69" fmla="*/ 482 h 800"/>
                <a:gd name="T70" fmla="*/ 275 w 595"/>
                <a:gd name="T71" fmla="*/ 605 h 800"/>
                <a:gd name="T72" fmla="*/ 203 w 595"/>
                <a:gd name="T73" fmla="*/ 800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95" h="800">
                  <a:moveTo>
                    <a:pt x="203" y="800"/>
                  </a:moveTo>
                  <a:cubicBezTo>
                    <a:pt x="442" y="800"/>
                    <a:pt x="419" y="800"/>
                    <a:pt x="419" y="800"/>
                  </a:cubicBezTo>
                  <a:cubicBezTo>
                    <a:pt x="419" y="800"/>
                    <a:pt x="335" y="782"/>
                    <a:pt x="335" y="556"/>
                  </a:cubicBezTo>
                  <a:cubicBezTo>
                    <a:pt x="335" y="462"/>
                    <a:pt x="400" y="338"/>
                    <a:pt x="473" y="332"/>
                  </a:cubicBezTo>
                  <a:cubicBezTo>
                    <a:pt x="545" y="327"/>
                    <a:pt x="587" y="344"/>
                    <a:pt x="587" y="344"/>
                  </a:cubicBezTo>
                  <a:cubicBezTo>
                    <a:pt x="587" y="344"/>
                    <a:pt x="497" y="284"/>
                    <a:pt x="388" y="338"/>
                  </a:cubicBezTo>
                  <a:cubicBezTo>
                    <a:pt x="388" y="338"/>
                    <a:pt x="416" y="282"/>
                    <a:pt x="463" y="247"/>
                  </a:cubicBezTo>
                  <a:cubicBezTo>
                    <a:pt x="510" y="212"/>
                    <a:pt x="578" y="209"/>
                    <a:pt x="595" y="210"/>
                  </a:cubicBezTo>
                  <a:cubicBezTo>
                    <a:pt x="595" y="210"/>
                    <a:pt x="542" y="192"/>
                    <a:pt x="484" y="219"/>
                  </a:cubicBezTo>
                  <a:cubicBezTo>
                    <a:pt x="484" y="219"/>
                    <a:pt x="528" y="188"/>
                    <a:pt x="498" y="102"/>
                  </a:cubicBezTo>
                  <a:cubicBezTo>
                    <a:pt x="498" y="102"/>
                    <a:pt x="507" y="178"/>
                    <a:pt x="476" y="209"/>
                  </a:cubicBezTo>
                  <a:cubicBezTo>
                    <a:pt x="445" y="241"/>
                    <a:pt x="349" y="297"/>
                    <a:pt x="324" y="342"/>
                  </a:cubicBezTo>
                  <a:cubicBezTo>
                    <a:pt x="324" y="342"/>
                    <a:pt x="304" y="256"/>
                    <a:pt x="322" y="187"/>
                  </a:cubicBezTo>
                  <a:cubicBezTo>
                    <a:pt x="338" y="127"/>
                    <a:pt x="383" y="98"/>
                    <a:pt x="394" y="95"/>
                  </a:cubicBezTo>
                  <a:cubicBezTo>
                    <a:pt x="394" y="95"/>
                    <a:pt x="336" y="103"/>
                    <a:pt x="309" y="170"/>
                  </a:cubicBezTo>
                  <a:cubicBezTo>
                    <a:pt x="309" y="170"/>
                    <a:pt x="309" y="112"/>
                    <a:pt x="272" y="61"/>
                  </a:cubicBezTo>
                  <a:cubicBezTo>
                    <a:pt x="234" y="11"/>
                    <a:pt x="192" y="3"/>
                    <a:pt x="178" y="0"/>
                  </a:cubicBezTo>
                  <a:cubicBezTo>
                    <a:pt x="178" y="0"/>
                    <a:pt x="270" y="33"/>
                    <a:pt x="273" y="135"/>
                  </a:cubicBezTo>
                  <a:cubicBezTo>
                    <a:pt x="273" y="135"/>
                    <a:pt x="248" y="105"/>
                    <a:pt x="207" y="96"/>
                  </a:cubicBezTo>
                  <a:cubicBezTo>
                    <a:pt x="166" y="88"/>
                    <a:pt x="128" y="95"/>
                    <a:pt x="108" y="91"/>
                  </a:cubicBezTo>
                  <a:cubicBezTo>
                    <a:pt x="87" y="87"/>
                    <a:pt x="63" y="69"/>
                    <a:pt x="59" y="60"/>
                  </a:cubicBezTo>
                  <a:cubicBezTo>
                    <a:pt x="59" y="60"/>
                    <a:pt x="71" y="88"/>
                    <a:pt x="115" y="102"/>
                  </a:cubicBezTo>
                  <a:cubicBezTo>
                    <a:pt x="154" y="114"/>
                    <a:pt x="197" y="104"/>
                    <a:pt x="227" y="124"/>
                  </a:cubicBezTo>
                  <a:cubicBezTo>
                    <a:pt x="257" y="144"/>
                    <a:pt x="277" y="172"/>
                    <a:pt x="282" y="203"/>
                  </a:cubicBezTo>
                  <a:cubicBezTo>
                    <a:pt x="287" y="231"/>
                    <a:pt x="295" y="335"/>
                    <a:pt x="274" y="424"/>
                  </a:cubicBezTo>
                  <a:cubicBezTo>
                    <a:pt x="274" y="424"/>
                    <a:pt x="250" y="393"/>
                    <a:pt x="217" y="372"/>
                  </a:cubicBezTo>
                  <a:cubicBezTo>
                    <a:pt x="183" y="349"/>
                    <a:pt x="148" y="318"/>
                    <a:pt x="136" y="299"/>
                  </a:cubicBezTo>
                  <a:cubicBezTo>
                    <a:pt x="124" y="281"/>
                    <a:pt x="121" y="234"/>
                    <a:pt x="123" y="209"/>
                  </a:cubicBezTo>
                  <a:cubicBezTo>
                    <a:pt x="123" y="209"/>
                    <a:pt x="105" y="271"/>
                    <a:pt x="130" y="312"/>
                  </a:cubicBezTo>
                  <a:cubicBezTo>
                    <a:pt x="130" y="312"/>
                    <a:pt x="70" y="282"/>
                    <a:pt x="0" y="318"/>
                  </a:cubicBezTo>
                  <a:cubicBezTo>
                    <a:pt x="0" y="318"/>
                    <a:pt x="83" y="298"/>
                    <a:pt x="131" y="330"/>
                  </a:cubicBezTo>
                  <a:cubicBezTo>
                    <a:pt x="183" y="364"/>
                    <a:pt x="216" y="408"/>
                    <a:pt x="230" y="430"/>
                  </a:cubicBezTo>
                  <a:cubicBezTo>
                    <a:pt x="244" y="453"/>
                    <a:pt x="257" y="485"/>
                    <a:pt x="257" y="485"/>
                  </a:cubicBezTo>
                  <a:cubicBezTo>
                    <a:pt x="257" y="485"/>
                    <a:pt x="182" y="437"/>
                    <a:pt x="92" y="502"/>
                  </a:cubicBezTo>
                  <a:cubicBezTo>
                    <a:pt x="92" y="502"/>
                    <a:pt x="145" y="475"/>
                    <a:pt x="190" y="482"/>
                  </a:cubicBezTo>
                  <a:cubicBezTo>
                    <a:pt x="235" y="489"/>
                    <a:pt x="275" y="528"/>
                    <a:pt x="275" y="605"/>
                  </a:cubicBezTo>
                  <a:cubicBezTo>
                    <a:pt x="275" y="681"/>
                    <a:pt x="257" y="753"/>
                    <a:pt x="203" y="80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4077739" y="2383895"/>
              <a:ext cx="1370648" cy="13710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0" tIns="0" rIns="0" bIns="0" numCol="1" anchor="t" anchorCtr="0" compatLnSpc="1"/>
            <a:lstStyle/>
            <a:p>
              <a:pPr algn="ctr">
                <a:lnSpc>
                  <a:spcPct val="13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Your title.</a:t>
              </a:r>
              <a:endParaRPr lang="zh-CN" altLang="en-US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433073" y="1549953"/>
              <a:ext cx="1370648" cy="137107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0" tIns="0" rIns="0" bIns="0" numCol="1" anchor="t" anchorCtr="0" compatLnSpc="1"/>
            <a:lstStyle/>
            <a:p>
              <a:pPr algn="ctr">
                <a:lnSpc>
                  <a:spcPct val="13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Your title.</a:t>
              </a:r>
              <a:endParaRPr lang="zh-CN" altLang="en-US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6803721" y="2004743"/>
              <a:ext cx="1370648" cy="137107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0" tIns="0" rIns="0" bIns="0" numCol="1" anchor="t" anchorCtr="0" compatLnSpc="1"/>
            <a:lstStyle/>
            <a:p>
              <a:pPr algn="ctr">
                <a:lnSpc>
                  <a:spcPct val="13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Your title.</a:t>
              </a:r>
              <a:endParaRPr lang="zh-CN" altLang="en-US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6093729" y="3294429"/>
              <a:ext cx="1370648" cy="13710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0" tIns="0" rIns="0" bIns="0" numCol="1" anchor="t" anchorCtr="0" compatLnSpc="1"/>
            <a:lstStyle/>
            <a:p>
              <a:pPr algn="ctr">
                <a:lnSpc>
                  <a:spcPct val="13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</a:p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Your title.</a:t>
              </a:r>
              <a:endParaRPr lang="zh-CN" altLang="en-US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Group 2"/>
          <p:cNvGrpSpPr/>
          <p:nvPr/>
        </p:nvGrpSpPr>
        <p:grpSpPr>
          <a:xfrm>
            <a:off x="1552091" y="2520918"/>
            <a:ext cx="4204827" cy="478585"/>
            <a:chOff x="1930687" y="4200285"/>
            <a:chExt cx="7130491" cy="811578"/>
          </a:xfrm>
        </p:grpSpPr>
        <p:sp>
          <p:nvSpPr>
            <p:cNvPr id="20" name="TextBox 6"/>
            <p:cNvSpPr txBox="1"/>
            <p:nvPr/>
          </p:nvSpPr>
          <p:spPr>
            <a:xfrm>
              <a:off x="2430240" y="4200285"/>
              <a:ext cx="6630938" cy="742517"/>
            </a:xfrm>
            <a:prstGeom prst="rect">
              <a:avLst/>
            </a:prstGeom>
            <a:noFill/>
          </p:spPr>
          <p:txBody>
            <a:bodyPr wrap="square" lIns="219377" tIns="109688" rIns="219377" bIns="109688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sz="1200" dirty="0">
                  <a:solidFill>
                    <a:schemeClr val="tx2"/>
                  </a:solidFill>
                  <a:cs typeface="+mn-ea"/>
                  <a:sym typeface="+mn-lt"/>
                </a:rPr>
                <a:t>Title numbers, etc. can be changed by clicking and re-entering,</a:t>
              </a:r>
            </a:p>
          </p:txBody>
        </p:sp>
        <p:sp>
          <p:nvSpPr>
            <p:cNvPr id="21" name="Freeform 222"/>
            <p:cNvSpPr>
              <a:spLocks noEditPoints="1"/>
            </p:cNvSpPr>
            <p:nvPr/>
          </p:nvSpPr>
          <p:spPr bwMode="auto">
            <a:xfrm>
              <a:off x="1930687" y="4490967"/>
              <a:ext cx="518612" cy="520896"/>
            </a:xfrm>
            <a:custGeom>
              <a:avLst/>
              <a:gdLst>
                <a:gd name="T0" fmla="*/ 206 w 412"/>
                <a:gd name="T1" fmla="*/ 0 h 412"/>
                <a:gd name="T2" fmla="*/ 0 w 412"/>
                <a:gd name="T3" fmla="*/ 206 h 412"/>
                <a:gd name="T4" fmla="*/ 206 w 412"/>
                <a:gd name="T5" fmla="*/ 412 h 412"/>
                <a:gd name="T6" fmla="*/ 412 w 412"/>
                <a:gd name="T7" fmla="*/ 206 h 412"/>
                <a:gd name="T8" fmla="*/ 206 w 412"/>
                <a:gd name="T9" fmla="*/ 0 h 412"/>
                <a:gd name="T10" fmla="*/ 171 w 412"/>
                <a:gd name="T11" fmla="*/ 317 h 412"/>
                <a:gd name="T12" fmla="*/ 74 w 412"/>
                <a:gd name="T13" fmla="*/ 220 h 412"/>
                <a:gd name="T14" fmla="*/ 115 w 412"/>
                <a:gd name="T15" fmla="*/ 178 h 412"/>
                <a:gd name="T16" fmla="*/ 171 w 412"/>
                <a:gd name="T17" fmla="*/ 234 h 412"/>
                <a:gd name="T18" fmla="*/ 300 w 412"/>
                <a:gd name="T19" fmla="*/ 105 h 412"/>
                <a:gd name="T20" fmla="*/ 341 w 412"/>
                <a:gd name="T21" fmla="*/ 146 h 412"/>
                <a:gd name="T22" fmla="*/ 171 w 412"/>
                <a:gd name="T23" fmla="*/ 3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412">
                  <a:moveTo>
                    <a:pt x="206" y="0"/>
                  </a:moveTo>
                  <a:cubicBezTo>
                    <a:pt x="92" y="0"/>
                    <a:pt x="0" y="92"/>
                    <a:pt x="0" y="206"/>
                  </a:cubicBezTo>
                  <a:cubicBezTo>
                    <a:pt x="0" y="320"/>
                    <a:pt x="92" y="412"/>
                    <a:pt x="206" y="412"/>
                  </a:cubicBezTo>
                  <a:cubicBezTo>
                    <a:pt x="320" y="412"/>
                    <a:pt x="412" y="320"/>
                    <a:pt x="412" y="206"/>
                  </a:cubicBezTo>
                  <a:cubicBezTo>
                    <a:pt x="412" y="92"/>
                    <a:pt x="320" y="0"/>
                    <a:pt x="206" y="0"/>
                  </a:cubicBezTo>
                  <a:close/>
                  <a:moveTo>
                    <a:pt x="171" y="317"/>
                  </a:moveTo>
                  <a:cubicBezTo>
                    <a:pt x="74" y="220"/>
                    <a:pt x="74" y="220"/>
                    <a:pt x="74" y="220"/>
                  </a:cubicBezTo>
                  <a:cubicBezTo>
                    <a:pt x="115" y="178"/>
                    <a:pt x="115" y="178"/>
                    <a:pt x="115" y="178"/>
                  </a:cubicBezTo>
                  <a:cubicBezTo>
                    <a:pt x="171" y="234"/>
                    <a:pt x="171" y="234"/>
                    <a:pt x="171" y="234"/>
                  </a:cubicBezTo>
                  <a:cubicBezTo>
                    <a:pt x="300" y="105"/>
                    <a:pt x="300" y="105"/>
                    <a:pt x="300" y="105"/>
                  </a:cubicBezTo>
                  <a:cubicBezTo>
                    <a:pt x="341" y="146"/>
                    <a:pt x="341" y="146"/>
                    <a:pt x="341" y="146"/>
                  </a:cubicBezTo>
                  <a:cubicBezTo>
                    <a:pt x="171" y="317"/>
                    <a:pt x="171" y="317"/>
                    <a:pt x="171" y="3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en-US" sz="1053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Group 3"/>
          <p:cNvGrpSpPr/>
          <p:nvPr/>
        </p:nvGrpSpPr>
        <p:grpSpPr>
          <a:xfrm>
            <a:off x="1570895" y="3374869"/>
            <a:ext cx="4036583" cy="701650"/>
            <a:chOff x="1962577" y="5788368"/>
            <a:chExt cx="6845184" cy="1189851"/>
          </a:xfrm>
        </p:grpSpPr>
        <p:sp>
          <p:nvSpPr>
            <p:cNvPr id="24" name="TextBox 10"/>
            <p:cNvSpPr txBox="1"/>
            <p:nvPr/>
          </p:nvSpPr>
          <p:spPr>
            <a:xfrm>
              <a:off x="2462130" y="5788368"/>
              <a:ext cx="6345631" cy="1189851"/>
            </a:xfrm>
            <a:prstGeom prst="rect">
              <a:avLst/>
            </a:prstGeom>
            <a:noFill/>
          </p:spPr>
          <p:txBody>
            <a:bodyPr wrap="square" lIns="219377" tIns="109688" rIns="219377" bIns="109688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sz="1200" dirty="0">
                  <a:solidFill>
                    <a:schemeClr val="tx2"/>
                  </a:solidFill>
                  <a:cs typeface="+mn-ea"/>
                  <a:sym typeface="+mn-lt"/>
                </a:rPr>
                <a:t>Title numbers, etc. can be changed by clicking and re-entering,</a:t>
              </a:r>
            </a:p>
          </p:txBody>
        </p:sp>
        <p:sp>
          <p:nvSpPr>
            <p:cNvPr id="25" name="Freeform 222"/>
            <p:cNvSpPr>
              <a:spLocks noEditPoints="1"/>
            </p:cNvSpPr>
            <p:nvPr/>
          </p:nvSpPr>
          <p:spPr bwMode="auto">
            <a:xfrm>
              <a:off x="1962577" y="6126977"/>
              <a:ext cx="518612" cy="520896"/>
            </a:xfrm>
            <a:custGeom>
              <a:avLst/>
              <a:gdLst>
                <a:gd name="T0" fmla="*/ 206 w 412"/>
                <a:gd name="T1" fmla="*/ 0 h 412"/>
                <a:gd name="T2" fmla="*/ 0 w 412"/>
                <a:gd name="T3" fmla="*/ 206 h 412"/>
                <a:gd name="T4" fmla="*/ 206 w 412"/>
                <a:gd name="T5" fmla="*/ 412 h 412"/>
                <a:gd name="T6" fmla="*/ 412 w 412"/>
                <a:gd name="T7" fmla="*/ 206 h 412"/>
                <a:gd name="T8" fmla="*/ 206 w 412"/>
                <a:gd name="T9" fmla="*/ 0 h 412"/>
                <a:gd name="T10" fmla="*/ 171 w 412"/>
                <a:gd name="T11" fmla="*/ 317 h 412"/>
                <a:gd name="T12" fmla="*/ 74 w 412"/>
                <a:gd name="T13" fmla="*/ 220 h 412"/>
                <a:gd name="T14" fmla="*/ 115 w 412"/>
                <a:gd name="T15" fmla="*/ 178 h 412"/>
                <a:gd name="T16" fmla="*/ 171 w 412"/>
                <a:gd name="T17" fmla="*/ 234 h 412"/>
                <a:gd name="T18" fmla="*/ 300 w 412"/>
                <a:gd name="T19" fmla="*/ 105 h 412"/>
                <a:gd name="T20" fmla="*/ 341 w 412"/>
                <a:gd name="T21" fmla="*/ 146 h 412"/>
                <a:gd name="T22" fmla="*/ 171 w 412"/>
                <a:gd name="T23" fmla="*/ 3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412">
                  <a:moveTo>
                    <a:pt x="206" y="0"/>
                  </a:moveTo>
                  <a:cubicBezTo>
                    <a:pt x="92" y="0"/>
                    <a:pt x="0" y="92"/>
                    <a:pt x="0" y="206"/>
                  </a:cubicBezTo>
                  <a:cubicBezTo>
                    <a:pt x="0" y="320"/>
                    <a:pt x="92" y="412"/>
                    <a:pt x="206" y="412"/>
                  </a:cubicBezTo>
                  <a:cubicBezTo>
                    <a:pt x="320" y="412"/>
                    <a:pt x="412" y="320"/>
                    <a:pt x="412" y="206"/>
                  </a:cubicBezTo>
                  <a:cubicBezTo>
                    <a:pt x="412" y="92"/>
                    <a:pt x="320" y="0"/>
                    <a:pt x="206" y="0"/>
                  </a:cubicBezTo>
                  <a:close/>
                  <a:moveTo>
                    <a:pt x="171" y="317"/>
                  </a:moveTo>
                  <a:cubicBezTo>
                    <a:pt x="74" y="220"/>
                    <a:pt x="74" y="220"/>
                    <a:pt x="74" y="220"/>
                  </a:cubicBezTo>
                  <a:cubicBezTo>
                    <a:pt x="115" y="178"/>
                    <a:pt x="115" y="178"/>
                    <a:pt x="115" y="178"/>
                  </a:cubicBezTo>
                  <a:cubicBezTo>
                    <a:pt x="171" y="234"/>
                    <a:pt x="171" y="234"/>
                    <a:pt x="171" y="234"/>
                  </a:cubicBezTo>
                  <a:cubicBezTo>
                    <a:pt x="300" y="105"/>
                    <a:pt x="300" y="105"/>
                    <a:pt x="300" y="105"/>
                  </a:cubicBezTo>
                  <a:cubicBezTo>
                    <a:pt x="341" y="146"/>
                    <a:pt x="341" y="146"/>
                    <a:pt x="341" y="146"/>
                  </a:cubicBezTo>
                  <a:cubicBezTo>
                    <a:pt x="171" y="317"/>
                    <a:pt x="171" y="317"/>
                    <a:pt x="171" y="3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en-US" sz="1053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Group 4"/>
          <p:cNvGrpSpPr/>
          <p:nvPr/>
        </p:nvGrpSpPr>
        <p:grpSpPr>
          <a:xfrm>
            <a:off x="1557983" y="4193425"/>
            <a:ext cx="4125467" cy="525891"/>
            <a:chOff x="1940679" y="7343337"/>
            <a:chExt cx="6995911" cy="891801"/>
          </a:xfrm>
        </p:grpSpPr>
        <p:sp>
          <p:nvSpPr>
            <p:cNvPr id="28" name="TextBox 17"/>
            <p:cNvSpPr txBox="1"/>
            <p:nvPr/>
          </p:nvSpPr>
          <p:spPr>
            <a:xfrm>
              <a:off x="2440232" y="7343337"/>
              <a:ext cx="6496358" cy="742519"/>
            </a:xfrm>
            <a:prstGeom prst="rect">
              <a:avLst/>
            </a:prstGeom>
            <a:noFill/>
          </p:spPr>
          <p:txBody>
            <a:bodyPr wrap="square" lIns="219377" tIns="109688" rIns="219377" bIns="109688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sz="1200" dirty="0">
                  <a:solidFill>
                    <a:schemeClr val="tx2"/>
                  </a:solidFill>
                  <a:cs typeface="+mn-ea"/>
                  <a:sym typeface="+mn-lt"/>
                </a:rPr>
                <a:t>Title numbers, etc. can be changed by clicking and re-entering,</a:t>
              </a:r>
            </a:p>
          </p:txBody>
        </p:sp>
        <p:sp>
          <p:nvSpPr>
            <p:cNvPr id="29" name="Freeform 222"/>
            <p:cNvSpPr>
              <a:spLocks noEditPoints="1"/>
            </p:cNvSpPr>
            <p:nvPr/>
          </p:nvSpPr>
          <p:spPr bwMode="auto">
            <a:xfrm>
              <a:off x="1940679" y="7714242"/>
              <a:ext cx="518612" cy="520896"/>
            </a:xfrm>
            <a:custGeom>
              <a:avLst/>
              <a:gdLst>
                <a:gd name="T0" fmla="*/ 206 w 412"/>
                <a:gd name="T1" fmla="*/ 0 h 412"/>
                <a:gd name="T2" fmla="*/ 0 w 412"/>
                <a:gd name="T3" fmla="*/ 206 h 412"/>
                <a:gd name="T4" fmla="*/ 206 w 412"/>
                <a:gd name="T5" fmla="*/ 412 h 412"/>
                <a:gd name="T6" fmla="*/ 412 w 412"/>
                <a:gd name="T7" fmla="*/ 206 h 412"/>
                <a:gd name="T8" fmla="*/ 206 w 412"/>
                <a:gd name="T9" fmla="*/ 0 h 412"/>
                <a:gd name="T10" fmla="*/ 171 w 412"/>
                <a:gd name="T11" fmla="*/ 317 h 412"/>
                <a:gd name="T12" fmla="*/ 74 w 412"/>
                <a:gd name="T13" fmla="*/ 220 h 412"/>
                <a:gd name="T14" fmla="*/ 115 w 412"/>
                <a:gd name="T15" fmla="*/ 178 h 412"/>
                <a:gd name="T16" fmla="*/ 171 w 412"/>
                <a:gd name="T17" fmla="*/ 234 h 412"/>
                <a:gd name="T18" fmla="*/ 300 w 412"/>
                <a:gd name="T19" fmla="*/ 105 h 412"/>
                <a:gd name="T20" fmla="*/ 341 w 412"/>
                <a:gd name="T21" fmla="*/ 146 h 412"/>
                <a:gd name="T22" fmla="*/ 171 w 412"/>
                <a:gd name="T23" fmla="*/ 3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412">
                  <a:moveTo>
                    <a:pt x="206" y="0"/>
                  </a:moveTo>
                  <a:cubicBezTo>
                    <a:pt x="92" y="0"/>
                    <a:pt x="0" y="92"/>
                    <a:pt x="0" y="206"/>
                  </a:cubicBezTo>
                  <a:cubicBezTo>
                    <a:pt x="0" y="320"/>
                    <a:pt x="92" y="412"/>
                    <a:pt x="206" y="412"/>
                  </a:cubicBezTo>
                  <a:cubicBezTo>
                    <a:pt x="320" y="412"/>
                    <a:pt x="412" y="320"/>
                    <a:pt x="412" y="206"/>
                  </a:cubicBezTo>
                  <a:cubicBezTo>
                    <a:pt x="412" y="92"/>
                    <a:pt x="320" y="0"/>
                    <a:pt x="206" y="0"/>
                  </a:cubicBezTo>
                  <a:close/>
                  <a:moveTo>
                    <a:pt x="171" y="317"/>
                  </a:moveTo>
                  <a:cubicBezTo>
                    <a:pt x="74" y="220"/>
                    <a:pt x="74" y="220"/>
                    <a:pt x="74" y="220"/>
                  </a:cubicBezTo>
                  <a:cubicBezTo>
                    <a:pt x="115" y="178"/>
                    <a:pt x="115" y="178"/>
                    <a:pt x="115" y="178"/>
                  </a:cubicBezTo>
                  <a:cubicBezTo>
                    <a:pt x="171" y="234"/>
                    <a:pt x="171" y="234"/>
                    <a:pt x="171" y="234"/>
                  </a:cubicBezTo>
                  <a:cubicBezTo>
                    <a:pt x="300" y="105"/>
                    <a:pt x="300" y="105"/>
                    <a:pt x="300" y="105"/>
                  </a:cubicBezTo>
                  <a:cubicBezTo>
                    <a:pt x="341" y="146"/>
                    <a:pt x="341" y="146"/>
                    <a:pt x="341" y="146"/>
                  </a:cubicBezTo>
                  <a:cubicBezTo>
                    <a:pt x="171" y="317"/>
                    <a:pt x="171" y="317"/>
                    <a:pt x="171" y="31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en-US" sz="1053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Group 5"/>
          <p:cNvGrpSpPr/>
          <p:nvPr/>
        </p:nvGrpSpPr>
        <p:grpSpPr>
          <a:xfrm>
            <a:off x="1576788" y="4961357"/>
            <a:ext cx="4107689" cy="497324"/>
            <a:chOff x="1972569" y="9027792"/>
            <a:chExt cx="6965766" cy="843356"/>
          </a:xfrm>
        </p:grpSpPr>
        <p:sp>
          <p:nvSpPr>
            <p:cNvPr id="32" name="TextBox 21"/>
            <p:cNvSpPr txBox="1"/>
            <p:nvPr/>
          </p:nvSpPr>
          <p:spPr>
            <a:xfrm>
              <a:off x="2472122" y="9027792"/>
              <a:ext cx="6466213" cy="742518"/>
            </a:xfrm>
            <a:prstGeom prst="rect">
              <a:avLst/>
            </a:prstGeom>
            <a:noFill/>
          </p:spPr>
          <p:txBody>
            <a:bodyPr wrap="square" lIns="219377" tIns="109688" rIns="219377" bIns="109688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sz="1200" dirty="0">
                  <a:solidFill>
                    <a:schemeClr val="tx2"/>
                  </a:solidFill>
                  <a:cs typeface="+mn-ea"/>
                  <a:sym typeface="+mn-lt"/>
                </a:rPr>
                <a:t>Title numbers, etc. can be changed by clicking and re-entering,</a:t>
              </a:r>
            </a:p>
          </p:txBody>
        </p:sp>
        <p:sp>
          <p:nvSpPr>
            <p:cNvPr id="33" name="Freeform 222"/>
            <p:cNvSpPr>
              <a:spLocks noEditPoints="1"/>
            </p:cNvSpPr>
            <p:nvPr/>
          </p:nvSpPr>
          <p:spPr bwMode="auto">
            <a:xfrm>
              <a:off x="1972569" y="9350252"/>
              <a:ext cx="518612" cy="520896"/>
            </a:xfrm>
            <a:custGeom>
              <a:avLst/>
              <a:gdLst>
                <a:gd name="T0" fmla="*/ 206 w 412"/>
                <a:gd name="T1" fmla="*/ 0 h 412"/>
                <a:gd name="T2" fmla="*/ 0 w 412"/>
                <a:gd name="T3" fmla="*/ 206 h 412"/>
                <a:gd name="T4" fmla="*/ 206 w 412"/>
                <a:gd name="T5" fmla="*/ 412 h 412"/>
                <a:gd name="T6" fmla="*/ 412 w 412"/>
                <a:gd name="T7" fmla="*/ 206 h 412"/>
                <a:gd name="T8" fmla="*/ 206 w 412"/>
                <a:gd name="T9" fmla="*/ 0 h 412"/>
                <a:gd name="T10" fmla="*/ 171 w 412"/>
                <a:gd name="T11" fmla="*/ 317 h 412"/>
                <a:gd name="T12" fmla="*/ 74 w 412"/>
                <a:gd name="T13" fmla="*/ 220 h 412"/>
                <a:gd name="T14" fmla="*/ 115 w 412"/>
                <a:gd name="T15" fmla="*/ 178 h 412"/>
                <a:gd name="T16" fmla="*/ 171 w 412"/>
                <a:gd name="T17" fmla="*/ 234 h 412"/>
                <a:gd name="T18" fmla="*/ 300 w 412"/>
                <a:gd name="T19" fmla="*/ 105 h 412"/>
                <a:gd name="T20" fmla="*/ 341 w 412"/>
                <a:gd name="T21" fmla="*/ 146 h 412"/>
                <a:gd name="T22" fmla="*/ 171 w 412"/>
                <a:gd name="T23" fmla="*/ 317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412">
                  <a:moveTo>
                    <a:pt x="206" y="0"/>
                  </a:moveTo>
                  <a:cubicBezTo>
                    <a:pt x="92" y="0"/>
                    <a:pt x="0" y="92"/>
                    <a:pt x="0" y="206"/>
                  </a:cubicBezTo>
                  <a:cubicBezTo>
                    <a:pt x="0" y="320"/>
                    <a:pt x="92" y="412"/>
                    <a:pt x="206" y="412"/>
                  </a:cubicBezTo>
                  <a:cubicBezTo>
                    <a:pt x="320" y="412"/>
                    <a:pt x="412" y="320"/>
                    <a:pt x="412" y="206"/>
                  </a:cubicBezTo>
                  <a:cubicBezTo>
                    <a:pt x="412" y="92"/>
                    <a:pt x="320" y="0"/>
                    <a:pt x="206" y="0"/>
                  </a:cubicBezTo>
                  <a:close/>
                  <a:moveTo>
                    <a:pt x="171" y="317"/>
                  </a:moveTo>
                  <a:cubicBezTo>
                    <a:pt x="74" y="220"/>
                    <a:pt x="74" y="220"/>
                    <a:pt x="74" y="220"/>
                  </a:cubicBezTo>
                  <a:cubicBezTo>
                    <a:pt x="115" y="178"/>
                    <a:pt x="115" y="178"/>
                    <a:pt x="115" y="178"/>
                  </a:cubicBezTo>
                  <a:cubicBezTo>
                    <a:pt x="171" y="234"/>
                    <a:pt x="171" y="234"/>
                    <a:pt x="171" y="234"/>
                  </a:cubicBezTo>
                  <a:cubicBezTo>
                    <a:pt x="300" y="105"/>
                    <a:pt x="300" y="105"/>
                    <a:pt x="300" y="105"/>
                  </a:cubicBezTo>
                  <a:cubicBezTo>
                    <a:pt x="341" y="146"/>
                    <a:pt x="341" y="146"/>
                    <a:pt x="341" y="146"/>
                  </a:cubicBezTo>
                  <a:cubicBezTo>
                    <a:pt x="171" y="317"/>
                    <a:pt x="171" y="317"/>
                    <a:pt x="171" y="3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23" tIns="45711" rIns="91423" bIns="45711" numCol="1" anchor="t" anchorCtr="0" compatLnSpc="1"/>
            <a:lstStyle/>
            <a:p>
              <a:pPr>
                <a:lnSpc>
                  <a:spcPct val="130000"/>
                </a:lnSpc>
              </a:pPr>
              <a:endParaRPr lang="en-US" sz="1053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6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auto">
          <a:xfrm>
            <a:off x="5023479" y="3744223"/>
            <a:ext cx="1326459" cy="1892901"/>
          </a:xfrm>
          <a:custGeom>
            <a:avLst/>
            <a:gdLst>
              <a:gd name="T0" fmla="*/ 542 w 588"/>
              <a:gd name="T1" fmla="*/ 636 h 840"/>
              <a:gd name="T2" fmla="*/ 384 w 588"/>
              <a:gd name="T3" fmla="*/ 624 h 840"/>
              <a:gd name="T4" fmla="*/ 382 w 588"/>
              <a:gd name="T5" fmla="*/ 469 h 840"/>
              <a:gd name="T6" fmla="*/ 541 w 588"/>
              <a:gd name="T7" fmla="*/ 455 h 840"/>
              <a:gd name="T8" fmla="*/ 583 w 588"/>
              <a:gd name="T9" fmla="*/ 476 h 840"/>
              <a:gd name="T10" fmla="*/ 585 w 588"/>
              <a:gd name="T11" fmla="*/ 449 h 840"/>
              <a:gd name="T12" fmla="*/ 585 w 588"/>
              <a:gd name="T13" fmla="*/ 327 h 840"/>
              <a:gd name="T14" fmla="*/ 494 w 588"/>
              <a:gd name="T15" fmla="*/ 239 h 840"/>
              <a:gd name="T16" fmla="*/ 322 w 588"/>
              <a:gd name="T17" fmla="*/ 239 h 840"/>
              <a:gd name="T18" fmla="*/ 354 w 588"/>
              <a:gd name="T19" fmla="*/ 159 h 840"/>
              <a:gd name="T20" fmla="*/ 342 w 588"/>
              <a:gd name="T21" fmla="*/ 31 h 840"/>
              <a:gd name="T22" fmla="*/ 213 w 588"/>
              <a:gd name="T23" fmla="*/ 34 h 840"/>
              <a:gd name="T24" fmla="*/ 205 w 588"/>
              <a:gd name="T25" fmla="*/ 163 h 840"/>
              <a:gd name="T26" fmla="*/ 234 w 588"/>
              <a:gd name="T27" fmla="*/ 239 h 840"/>
              <a:gd name="T28" fmla="*/ 75 w 588"/>
              <a:gd name="T29" fmla="*/ 239 h 840"/>
              <a:gd name="T30" fmla="*/ 0 w 588"/>
              <a:gd name="T31" fmla="*/ 259 h 840"/>
              <a:gd name="T32" fmla="*/ 8 w 588"/>
              <a:gd name="T33" fmla="*/ 338 h 840"/>
              <a:gd name="T34" fmla="*/ 552 w 588"/>
              <a:gd name="T35" fmla="*/ 840 h 840"/>
              <a:gd name="T36" fmla="*/ 584 w 588"/>
              <a:gd name="T37" fmla="*/ 786 h 840"/>
              <a:gd name="T38" fmla="*/ 585 w 588"/>
              <a:gd name="T39" fmla="*/ 613 h 840"/>
              <a:gd name="T40" fmla="*/ 542 w 588"/>
              <a:gd name="T41" fmla="*/ 636 h 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88" h="840">
                <a:moveTo>
                  <a:pt x="542" y="636"/>
                </a:moveTo>
                <a:cubicBezTo>
                  <a:pt x="487" y="672"/>
                  <a:pt x="423" y="668"/>
                  <a:pt x="384" y="624"/>
                </a:cubicBezTo>
                <a:cubicBezTo>
                  <a:pt x="344" y="580"/>
                  <a:pt x="343" y="514"/>
                  <a:pt x="382" y="469"/>
                </a:cubicBezTo>
                <a:cubicBezTo>
                  <a:pt x="420" y="425"/>
                  <a:pt x="486" y="420"/>
                  <a:pt x="541" y="455"/>
                </a:cubicBezTo>
                <a:cubicBezTo>
                  <a:pt x="553" y="463"/>
                  <a:pt x="567" y="468"/>
                  <a:pt x="583" y="476"/>
                </a:cubicBezTo>
                <a:cubicBezTo>
                  <a:pt x="584" y="461"/>
                  <a:pt x="585" y="455"/>
                  <a:pt x="585" y="449"/>
                </a:cubicBezTo>
                <a:cubicBezTo>
                  <a:pt x="586" y="408"/>
                  <a:pt x="586" y="368"/>
                  <a:pt x="585" y="327"/>
                </a:cubicBezTo>
                <a:cubicBezTo>
                  <a:pt x="584" y="267"/>
                  <a:pt x="556" y="240"/>
                  <a:pt x="494" y="239"/>
                </a:cubicBezTo>
                <a:cubicBezTo>
                  <a:pt x="441" y="239"/>
                  <a:pt x="388" y="239"/>
                  <a:pt x="322" y="239"/>
                </a:cubicBezTo>
                <a:cubicBezTo>
                  <a:pt x="335" y="206"/>
                  <a:pt x="341" y="181"/>
                  <a:pt x="354" y="159"/>
                </a:cubicBezTo>
                <a:cubicBezTo>
                  <a:pt x="381" y="115"/>
                  <a:pt x="377" y="63"/>
                  <a:pt x="342" y="31"/>
                </a:cubicBezTo>
                <a:cubicBezTo>
                  <a:pt x="306" y="0"/>
                  <a:pt x="248" y="1"/>
                  <a:pt x="213" y="34"/>
                </a:cubicBezTo>
                <a:cubicBezTo>
                  <a:pt x="179" y="67"/>
                  <a:pt x="178" y="120"/>
                  <a:pt x="205" y="163"/>
                </a:cubicBezTo>
                <a:cubicBezTo>
                  <a:pt x="218" y="184"/>
                  <a:pt x="223" y="209"/>
                  <a:pt x="234" y="239"/>
                </a:cubicBezTo>
                <a:cubicBezTo>
                  <a:pt x="172" y="239"/>
                  <a:pt x="124" y="242"/>
                  <a:pt x="75" y="239"/>
                </a:cubicBezTo>
                <a:cubicBezTo>
                  <a:pt x="45" y="237"/>
                  <a:pt x="21" y="243"/>
                  <a:pt x="0" y="259"/>
                </a:cubicBezTo>
                <a:cubicBezTo>
                  <a:pt x="1" y="285"/>
                  <a:pt x="3" y="311"/>
                  <a:pt x="8" y="338"/>
                </a:cubicBezTo>
                <a:cubicBezTo>
                  <a:pt x="51" y="614"/>
                  <a:pt x="285" y="817"/>
                  <a:pt x="552" y="840"/>
                </a:cubicBezTo>
                <a:cubicBezTo>
                  <a:pt x="570" y="830"/>
                  <a:pt x="581" y="811"/>
                  <a:pt x="584" y="786"/>
                </a:cubicBezTo>
                <a:cubicBezTo>
                  <a:pt x="588" y="732"/>
                  <a:pt x="585" y="677"/>
                  <a:pt x="585" y="613"/>
                </a:cubicBezTo>
                <a:cubicBezTo>
                  <a:pt x="566" y="623"/>
                  <a:pt x="554" y="628"/>
                  <a:pt x="542" y="63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391" tIns="45695" rIns="91391" bIns="45695" numCol="1" anchor="t" anchorCtr="0" compatLnSpc="1"/>
          <a:lstStyle/>
          <a:p>
            <a:pPr>
              <a:lnSpc>
                <a:spcPct val="130000"/>
              </a:lnSpc>
            </a:pPr>
            <a:endParaRPr lang="en-IN" sz="1707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383259" y="2854101"/>
            <a:ext cx="1355019" cy="1924635"/>
          </a:xfrm>
          <a:custGeom>
            <a:avLst/>
            <a:gdLst>
              <a:gd name="T0" fmla="*/ 562 w 601"/>
              <a:gd name="T1" fmla="*/ 417 h 854"/>
              <a:gd name="T2" fmla="*/ 244 w 601"/>
              <a:gd name="T3" fmla="*/ 82 h 854"/>
              <a:gd name="T4" fmla="*/ 222 w 601"/>
              <a:gd name="T5" fmla="*/ 50 h 854"/>
              <a:gd name="T6" fmla="*/ 223 w 601"/>
              <a:gd name="T7" fmla="*/ 0 h 854"/>
              <a:gd name="T8" fmla="*/ 79 w 601"/>
              <a:gd name="T9" fmla="*/ 0 h 854"/>
              <a:gd name="T10" fmla="*/ 4 w 601"/>
              <a:gd name="T11" fmla="*/ 69 h 854"/>
              <a:gd name="T12" fmla="*/ 3 w 601"/>
              <a:gd name="T13" fmla="*/ 267 h 854"/>
              <a:gd name="T14" fmla="*/ 87 w 601"/>
              <a:gd name="T15" fmla="*/ 230 h 854"/>
              <a:gd name="T16" fmla="*/ 214 w 601"/>
              <a:gd name="T17" fmla="*/ 249 h 854"/>
              <a:gd name="T18" fmla="*/ 208 w 601"/>
              <a:gd name="T19" fmla="*/ 373 h 854"/>
              <a:gd name="T20" fmla="*/ 84 w 601"/>
              <a:gd name="T21" fmla="*/ 384 h 854"/>
              <a:gd name="T22" fmla="*/ 3 w 601"/>
              <a:gd name="T23" fmla="*/ 352 h 854"/>
              <a:gd name="T24" fmla="*/ 3 w 601"/>
              <a:gd name="T25" fmla="*/ 522 h 854"/>
              <a:gd name="T26" fmla="*/ 94 w 601"/>
              <a:gd name="T27" fmla="*/ 614 h 854"/>
              <a:gd name="T28" fmla="*/ 266 w 601"/>
              <a:gd name="T29" fmla="*/ 614 h 854"/>
              <a:gd name="T30" fmla="*/ 233 w 601"/>
              <a:gd name="T31" fmla="*/ 694 h 854"/>
              <a:gd name="T32" fmla="*/ 247 w 601"/>
              <a:gd name="T33" fmla="*/ 822 h 854"/>
              <a:gd name="T34" fmla="*/ 371 w 601"/>
              <a:gd name="T35" fmla="*/ 822 h 854"/>
              <a:gd name="T36" fmla="*/ 385 w 601"/>
              <a:gd name="T37" fmla="*/ 695 h 854"/>
              <a:gd name="T38" fmla="*/ 351 w 601"/>
              <a:gd name="T39" fmla="*/ 614 h 854"/>
              <a:gd name="T40" fmla="*/ 533 w 601"/>
              <a:gd name="T41" fmla="*/ 614 h 854"/>
              <a:gd name="T42" fmla="*/ 601 w 601"/>
              <a:gd name="T43" fmla="*/ 585 h 854"/>
              <a:gd name="T44" fmla="*/ 562 w 601"/>
              <a:gd name="T45" fmla="*/ 417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01" h="854">
                <a:moveTo>
                  <a:pt x="562" y="417"/>
                </a:moveTo>
                <a:cubicBezTo>
                  <a:pt x="503" y="262"/>
                  <a:pt x="395" y="151"/>
                  <a:pt x="244" y="82"/>
                </a:cubicBezTo>
                <a:cubicBezTo>
                  <a:pt x="228" y="75"/>
                  <a:pt x="221" y="67"/>
                  <a:pt x="222" y="50"/>
                </a:cubicBezTo>
                <a:cubicBezTo>
                  <a:pt x="223" y="33"/>
                  <a:pt x="223" y="16"/>
                  <a:pt x="223" y="0"/>
                </a:cubicBezTo>
                <a:cubicBezTo>
                  <a:pt x="175" y="0"/>
                  <a:pt x="127" y="0"/>
                  <a:pt x="79" y="0"/>
                </a:cubicBezTo>
                <a:cubicBezTo>
                  <a:pt x="36" y="1"/>
                  <a:pt x="7" y="27"/>
                  <a:pt x="4" y="69"/>
                </a:cubicBezTo>
                <a:cubicBezTo>
                  <a:pt x="0" y="130"/>
                  <a:pt x="3" y="191"/>
                  <a:pt x="3" y="267"/>
                </a:cubicBezTo>
                <a:cubicBezTo>
                  <a:pt x="38" y="252"/>
                  <a:pt x="64" y="243"/>
                  <a:pt x="87" y="230"/>
                </a:cubicBezTo>
                <a:cubicBezTo>
                  <a:pt x="131" y="204"/>
                  <a:pt x="184" y="211"/>
                  <a:pt x="214" y="249"/>
                </a:cubicBezTo>
                <a:cubicBezTo>
                  <a:pt x="244" y="286"/>
                  <a:pt x="242" y="338"/>
                  <a:pt x="208" y="373"/>
                </a:cubicBezTo>
                <a:cubicBezTo>
                  <a:pt x="176" y="407"/>
                  <a:pt x="125" y="409"/>
                  <a:pt x="84" y="384"/>
                </a:cubicBezTo>
                <a:cubicBezTo>
                  <a:pt x="62" y="370"/>
                  <a:pt x="35" y="364"/>
                  <a:pt x="3" y="352"/>
                </a:cubicBezTo>
                <a:cubicBezTo>
                  <a:pt x="3" y="418"/>
                  <a:pt x="2" y="470"/>
                  <a:pt x="3" y="522"/>
                </a:cubicBezTo>
                <a:cubicBezTo>
                  <a:pt x="3" y="586"/>
                  <a:pt x="30" y="613"/>
                  <a:pt x="94" y="614"/>
                </a:cubicBezTo>
                <a:cubicBezTo>
                  <a:pt x="147" y="615"/>
                  <a:pt x="200" y="614"/>
                  <a:pt x="266" y="614"/>
                </a:cubicBezTo>
                <a:cubicBezTo>
                  <a:pt x="253" y="647"/>
                  <a:pt x="246" y="672"/>
                  <a:pt x="233" y="694"/>
                </a:cubicBezTo>
                <a:cubicBezTo>
                  <a:pt x="206" y="738"/>
                  <a:pt x="210" y="790"/>
                  <a:pt x="247" y="822"/>
                </a:cubicBezTo>
                <a:cubicBezTo>
                  <a:pt x="283" y="854"/>
                  <a:pt x="334" y="854"/>
                  <a:pt x="371" y="822"/>
                </a:cubicBezTo>
                <a:cubicBezTo>
                  <a:pt x="408" y="791"/>
                  <a:pt x="412" y="738"/>
                  <a:pt x="385" y="695"/>
                </a:cubicBezTo>
                <a:cubicBezTo>
                  <a:pt x="372" y="673"/>
                  <a:pt x="365" y="648"/>
                  <a:pt x="351" y="614"/>
                </a:cubicBezTo>
                <a:cubicBezTo>
                  <a:pt x="423" y="614"/>
                  <a:pt x="478" y="615"/>
                  <a:pt x="533" y="614"/>
                </a:cubicBezTo>
                <a:cubicBezTo>
                  <a:pt x="564" y="613"/>
                  <a:pt x="587" y="603"/>
                  <a:pt x="601" y="585"/>
                </a:cubicBezTo>
                <a:cubicBezTo>
                  <a:pt x="596" y="529"/>
                  <a:pt x="584" y="473"/>
                  <a:pt x="562" y="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391" tIns="45695" rIns="91391" bIns="45695" numCol="1" anchor="t" anchorCtr="0" compatLnSpc="1"/>
          <a:lstStyle/>
          <a:p>
            <a:pPr>
              <a:lnSpc>
                <a:spcPct val="130000"/>
              </a:lnSpc>
            </a:pPr>
            <a:endParaRPr lang="en-IN" sz="1707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5848550" y="4280517"/>
            <a:ext cx="1891313" cy="1359779"/>
          </a:xfrm>
          <a:custGeom>
            <a:avLst/>
            <a:gdLst>
              <a:gd name="T0" fmla="*/ 839 w 839"/>
              <a:gd name="T1" fmla="*/ 33 h 603"/>
              <a:gd name="T2" fmla="*/ 778 w 839"/>
              <a:gd name="T3" fmla="*/ 2 h 603"/>
              <a:gd name="T4" fmla="*/ 622 w 839"/>
              <a:gd name="T5" fmla="*/ 2 h 603"/>
              <a:gd name="T6" fmla="*/ 620 w 839"/>
              <a:gd name="T7" fmla="*/ 18 h 603"/>
              <a:gd name="T8" fmla="*/ 638 w 839"/>
              <a:gd name="T9" fmla="*/ 47 h 603"/>
              <a:gd name="T10" fmla="*/ 622 w 839"/>
              <a:gd name="T11" fmla="*/ 205 h 603"/>
              <a:gd name="T12" fmla="*/ 471 w 839"/>
              <a:gd name="T13" fmla="*/ 206 h 603"/>
              <a:gd name="T14" fmla="*/ 454 w 839"/>
              <a:gd name="T15" fmla="*/ 48 h 603"/>
              <a:gd name="T16" fmla="*/ 479 w 839"/>
              <a:gd name="T17" fmla="*/ 1 h 603"/>
              <a:gd name="T18" fmla="*/ 340 w 839"/>
              <a:gd name="T19" fmla="*/ 1 h 603"/>
              <a:gd name="T20" fmla="*/ 239 w 839"/>
              <a:gd name="T21" fmla="*/ 100 h 603"/>
              <a:gd name="T22" fmla="*/ 239 w 839"/>
              <a:gd name="T23" fmla="*/ 266 h 603"/>
              <a:gd name="T24" fmla="*/ 158 w 839"/>
              <a:gd name="T25" fmla="*/ 231 h 603"/>
              <a:gd name="T26" fmla="*/ 30 w 839"/>
              <a:gd name="T27" fmla="*/ 247 h 603"/>
              <a:gd name="T28" fmla="*/ 33 w 839"/>
              <a:gd name="T29" fmla="*/ 371 h 603"/>
              <a:gd name="T30" fmla="*/ 161 w 839"/>
              <a:gd name="T31" fmla="*/ 384 h 603"/>
              <a:gd name="T32" fmla="*/ 240 w 839"/>
              <a:gd name="T33" fmla="*/ 350 h 603"/>
              <a:gd name="T34" fmla="*/ 240 w 839"/>
              <a:gd name="T35" fmla="*/ 533 h 603"/>
              <a:gd name="T36" fmla="*/ 276 w 839"/>
              <a:gd name="T37" fmla="*/ 603 h 603"/>
              <a:gd name="T38" fmla="*/ 351 w 839"/>
              <a:gd name="T39" fmla="*/ 593 h 603"/>
              <a:gd name="T40" fmla="*/ 839 w 839"/>
              <a:gd name="T41" fmla="*/ 33 h 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9" h="603">
                <a:moveTo>
                  <a:pt x="839" y="33"/>
                </a:moveTo>
                <a:cubicBezTo>
                  <a:pt x="827" y="14"/>
                  <a:pt x="806" y="3"/>
                  <a:pt x="778" y="2"/>
                </a:cubicBezTo>
                <a:cubicBezTo>
                  <a:pt x="727" y="0"/>
                  <a:pt x="675" y="2"/>
                  <a:pt x="622" y="2"/>
                </a:cubicBezTo>
                <a:cubicBezTo>
                  <a:pt x="621" y="12"/>
                  <a:pt x="619" y="16"/>
                  <a:pt x="620" y="18"/>
                </a:cubicBezTo>
                <a:cubicBezTo>
                  <a:pt x="626" y="28"/>
                  <a:pt x="631" y="37"/>
                  <a:pt x="638" y="47"/>
                </a:cubicBezTo>
                <a:cubicBezTo>
                  <a:pt x="674" y="101"/>
                  <a:pt x="668" y="166"/>
                  <a:pt x="622" y="205"/>
                </a:cubicBezTo>
                <a:cubicBezTo>
                  <a:pt x="578" y="243"/>
                  <a:pt x="517" y="244"/>
                  <a:pt x="471" y="206"/>
                </a:cubicBezTo>
                <a:cubicBezTo>
                  <a:pt x="426" y="169"/>
                  <a:pt x="419" y="102"/>
                  <a:pt x="454" y="48"/>
                </a:cubicBezTo>
                <a:cubicBezTo>
                  <a:pt x="462" y="36"/>
                  <a:pt x="468" y="22"/>
                  <a:pt x="479" y="1"/>
                </a:cubicBezTo>
                <a:cubicBezTo>
                  <a:pt x="426" y="1"/>
                  <a:pt x="383" y="1"/>
                  <a:pt x="340" y="1"/>
                </a:cubicBezTo>
                <a:cubicBezTo>
                  <a:pt x="266" y="2"/>
                  <a:pt x="240" y="27"/>
                  <a:pt x="239" y="100"/>
                </a:cubicBezTo>
                <a:cubicBezTo>
                  <a:pt x="239" y="151"/>
                  <a:pt x="239" y="202"/>
                  <a:pt x="239" y="266"/>
                </a:cubicBezTo>
                <a:cubicBezTo>
                  <a:pt x="205" y="252"/>
                  <a:pt x="180" y="244"/>
                  <a:pt x="158" y="231"/>
                </a:cubicBezTo>
                <a:cubicBezTo>
                  <a:pt x="114" y="205"/>
                  <a:pt x="61" y="210"/>
                  <a:pt x="30" y="247"/>
                </a:cubicBezTo>
                <a:cubicBezTo>
                  <a:pt x="0" y="284"/>
                  <a:pt x="1" y="335"/>
                  <a:pt x="33" y="371"/>
                </a:cubicBezTo>
                <a:cubicBezTo>
                  <a:pt x="65" y="407"/>
                  <a:pt x="118" y="411"/>
                  <a:pt x="161" y="384"/>
                </a:cubicBezTo>
                <a:cubicBezTo>
                  <a:pt x="182" y="370"/>
                  <a:pt x="207" y="364"/>
                  <a:pt x="240" y="350"/>
                </a:cubicBezTo>
                <a:cubicBezTo>
                  <a:pt x="240" y="420"/>
                  <a:pt x="239" y="477"/>
                  <a:pt x="240" y="533"/>
                </a:cubicBezTo>
                <a:cubicBezTo>
                  <a:pt x="241" y="567"/>
                  <a:pt x="253" y="591"/>
                  <a:pt x="276" y="603"/>
                </a:cubicBezTo>
                <a:cubicBezTo>
                  <a:pt x="301" y="602"/>
                  <a:pt x="326" y="598"/>
                  <a:pt x="351" y="593"/>
                </a:cubicBezTo>
                <a:cubicBezTo>
                  <a:pt x="634" y="537"/>
                  <a:pt x="825" y="300"/>
                  <a:pt x="839" y="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391" tIns="45695" rIns="91391" bIns="45695" numCol="1" anchor="t" anchorCtr="0" compatLnSpc="1"/>
          <a:lstStyle/>
          <a:p>
            <a:pPr>
              <a:lnSpc>
                <a:spcPct val="130000"/>
              </a:lnSpc>
            </a:pPr>
            <a:endParaRPr lang="en-IN" sz="1707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7429436" y="2824320"/>
            <a:ext cx="2375249" cy="580841"/>
            <a:chOff x="5431395" y="2368916"/>
            <a:chExt cx="2376489" cy="581144"/>
          </a:xfrm>
          <a:solidFill>
            <a:schemeClr val="accent2"/>
          </a:solidFill>
        </p:grpSpPr>
        <p:cxnSp>
          <p:nvCxnSpPr>
            <p:cNvPr id="11" name="Straight Connector 10"/>
            <p:cNvCxnSpPr/>
            <p:nvPr/>
          </p:nvCxnSpPr>
          <p:spPr bwMode="auto">
            <a:xfrm flipV="1">
              <a:off x="5431395" y="2573456"/>
              <a:ext cx="403756" cy="376604"/>
            </a:xfrm>
            <a:prstGeom prst="line">
              <a:avLst/>
            </a:prstGeom>
            <a:grpFill/>
            <a:ln w="12700" cap="flat" cmpd="sng" algn="ctr">
              <a:solidFill>
                <a:schemeClr val="accent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6022960" y="2463861"/>
              <a:ext cx="1599407" cy="0"/>
            </a:xfrm>
            <a:prstGeom prst="line">
              <a:avLst/>
            </a:prstGeom>
            <a:grpFill/>
            <a:ln w="12700" cap="flat" cmpd="sng" algn="ctr">
              <a:solidFill>
                <a:schemeClr val="accent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Group 12"/>
            <p:cNvGrpSpPr/>
            <p:nvPr/>
          </p:nvGrpSpPr>
          <p:grpSpPr>
            <a:xfrm flipV="1">
              <a:off x="5828053" y="2384381"/>
              <a:ext cx="194907" cy="194907"/>
              <a:chOff x="6511702" y="5419514"/>
              <a:chExt cx="194907" cy="194907"/>
            </a:xfrm>
            <a:grpFill/>
          </p:grpSpPr>
          <p:sp>
            <p:nvSpPr>
              <p:cNvPr id="17" name="Freeform 21"/>
              <p:cNvSpPr>
                <a:spLocks noEditPoints="1"/>
              </p:cNvSpPr>
              <p:nvPr/>
            </p:nvSpPr>
            <p:spPr bwMode="auto">
              <a:xfrm flipH="1" flipV="1">
                <a:off x="6542960" y="5449214"/>
                <a:ext cx="134229" cy="135507"/>
              </a:xfrm>
              <a:custGeom>
                <a:avLst/>
                <a:gdLst>
                  <a:gd name="T0" fmla="*/ 25 w 50"/>
                  <a:gd name="T1" fmla="*/ 50 h 50"/>
                  <a:gd name="T2" fmla="*/ 0 w 50"/>
                  <a:gd name="T3" fmla="*/ 25 h 50"/>
                  <a:gd name="T4" fmla="*/ 25 w 50"/>
                  <a:gd name="T5" fmla="*/ 0 h 50"/>
                  <a:gd name="T6" fmla="*/ 50 w 50"/>
                  <a:gd name="T7" fmla="*/ 25 h 50"/>
                  <a:gd name="T8" fmla="*/ 25 w 50"/>
                  <a:gd name="T9" fmla="*/ 50 h 50"/>
                  <a:gd name="T10" fmla="*/ 25 w 50"/>
                  <a:gd name="T11" fmla="*/ 12 h 50"/>
                  <a:gd name="T12" fmla="*/ 12 w 50"/>
                  <a:gd name="T13" fmla="*/ 25 h 50"/>
                  <a:gd name="T14" fmla="*/ 25 w 50"/>
                  <a:gd name="T15" fmla="*/ 38 h 50"/>
                  <a:gd name="T16" fmla="*/ 38 w 50"/>
                  <a:gd name="T17" fmla="*/ 25 h 50"/>
                  <a:gd name="T18" fmla="*/ 25 w 50"/>
                  <a:gd name="T19" fmla="*/ 12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0">
                    <a:moveTo>
                      <a:pt x="25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9" y="0"/>
                      <a:pt x="50" y="11"/>
                      <a:pt x="50" y="25"/>
                    </a:cubicBezTo>
                    <a:cubicBezTo>
                      <a:pt x="50" y="39"/>
                      <a:pt x="39" y="50"/>
                      <a:pt x="25" y="50"/>
                    </a:cubicBezTo>
                    <a:close/>
                    <a:moveTo>
                      <a:pt x="25" y="12"/>
                    </a:moveTo>
                    <a:cubicBezTo>
                      <a:pt x="18" y="12"/>
                      <a:pt x="12" y="18"/>
                      <a:pt x="12" y="25"/>
                    </a:cubicBezTo>
                    <a:cubicBezTo>
                      <a:pt x="12" y="32"/>
                      <a:pt x="18" y="38"/>
                      <a:pt x="25" y="38"/>
                    </a:cubicBezTo>
                    <a:cubicBezTo>
                      <a:pt x="32" y="38"/>
                      <a:pt x="38" y="32"/>
                      <a:pt x="38" y="25"/>
                    </a:cubicBezTo>
                    <a:cubicBezTo>
                      <a:pt x="38" y="18"/>
                      <a:pt x="32" y="12"/>
                      <a:pt x="25" y="1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2"/>
                </a:solidFill>
                <a:round/>
              </a:ln>
            </p:spPr>
            <p:txBody>
              <a:bodyPr vert="horz" wrap="square" lIns="91391" tIns="45695" rIns="91391" bIns="45695" numCol="1" anchor="t" anchorCtr="0" compatLnSpc="1"/>
              <a:lstStyle/>
              <a:p>
                <a:pPr>
                  <a:lnSpc>
                    <a:spcPct val="130000"/>
                  </a:lnSpc>
                </a:pPr>
                <a:endParaRPr lang="en-US" sz="1707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Freeform 22"/>
              <p:cNvSpPr>
                <a:spLocks noEditPoints="1"/>
              </p:cNvSpPr>
              <p:nvPr/>
            </p:nvSpPr>
            <p:spPr bwMode="auto">
              <a:xfrm flipH="1" flipV="1">
                <a:off x="6511702" y="5419514"/>
                <a:ext cx="194907" cy="194907"/>
              </a:xfrm>
              <a:custGeom>
                <a:avLst/>
                <a:gdLst>
                  <a:gd name="T0" fmla="*/ 36 w 72"/>
                  <a:gd name="T1" fmla="*/ 72 h 72"/>
                  <a:gd name="T2" fmla="*/ 0 w 72"/>
                  <a:gd name="T3" fmla="*/ 36 h 72"/>
                  <a:gd name="T4" fmla="*/ 36 w 72"/>
                  <a:gd name="T5" fmla="*/ 0 h 72"/>
                  <a:gd name="T6" fmla="*/ 72 w 72"/>
                  <a:gd name="T7" fmla="*/ 36 h 72"/>
                  <a:gd name="T8" fmla="*/ 36 w 72"/>
                  <a:gd name="T9" fmla="*/ 72 h 72"/>
                  <a:gd name="T10" fmla="*/ 36 w 72"/>
                  <a:gd name="T11" fmla="*/ 4 h 72"/>
                  <a:gd name="T12" fmla="*/ 4 w 72"/>
                  <a:gd name="T13" fmla="*/ 36 h 72"/>
                  <a:gd name="T14" fmla="*/ 36 w 72"/>
                  <a:gd name="T15" fmla="*/ 68 h 72"/>
                  <a:gd name="T16" fmla="*/ 68 w 72"/>
                  <a:gd name="T17" fmla="*/ 36 h 72"/>
                  <a:gd name="T18" fmla="*/ 36 w 72"/>
                  <a:gd name="T19" fmla="*/ 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72">
                    <a:moveTo>
                      <a:pt x="36" y="72"/>
                    </a:moveTo>
                    <a:cubicBezTo>
                      <a:pt x="16" y="72"/>
                      <a:pt x="0" y="56"/>
                      <a:pt x="0" y="36"/>
                    </a:cubicBezTo>
                    <a:cubicBezTo>
                      <a:pt x="0" y="16"/>
                      <a:pt x="16" y="0"/>
                      <a:pt x="36" y="0"/>
                    </a:cubicBezTo>
                    <a:cubicBezTo>
                      <a:pt x="56" y="0"/>
                      <a:pt x="72" y="16"/>
                      <a:pt x="72" y="36"/>
                    </a:cubicBezTo>
                    <a:cubicBezTo>
                      <a:pt x="72" y="56"/>
                      <a:pt x="56" y="72"/>
                      <a:pt x="36" y="72"/>
                    </a:cubicBezTo>
                    <a:close/>
                    <a:moveTo>
                      <a:pt x="36" y="4"/>
                    </a:moveTo>
                    <a:cubicBezTo>
                      <a:pt x="18" y="4"/>
                      <a:pt x="4" y="19"/>
                      <a:pt x="4" y="36"/>
                    </a:cubicBezTo>
                    <a:cubicBezTo>
                      <a:pt x="4" y="54"/>
                      <a:pt x="18" y="68"/>
                      <a:pt x="36" y="68"/>
                    </a:cubicBezTo>
                    <a:cubicBezTo>
                      <a:pt x="54" y="68"/>
                      <a:pt x="68" y="54"/>
                      <a:pt x="68" y="36"/>
                    </a:cubicBezTo>
                    <a:cubicBezTo>
                      <a:pt x="68" y="19"/>
                      <a:pt x="54" y="4"/>
                      <a:pt x="36" y="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2"/>
                </a:solidFill>
                <a:round/>
              </a:ln>
            </p:spPr>
            <p:txBody>
              <a:bodyPr vert="horz" wrap="square" lIns="91391" tIns="45695" rIns="91391" bIns="45695" numCol="1" anchor="t" anchorCtr="0" compatLnSpc="1"/>
              <a:lstStyle/>
              <a:p>
                <a:pPr>
                  <a:lnSpc>
                    <a:spcPct val="130000"/>
                  </a:lnSpc>
                </a:pPr>
                <a:endParaRPr lang="en-US" sz="1707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Group 13"/>
            <p:cNvGrpSpPr/>
            <p:nvPr/>
          </p:nvGrpSpPr>
          <p:grpSpPr>
            <a:xfrm flipV="1">
              <a:off x="7612977" y="2368916"/>
              <a:ext cx="194907" cy="194907"/>
              <a:chOff x="6511702" y="5419514"/>
              <a:chExt cx="194907" cy="194907"/>
            </a:xfrm>
            <a:grpFill/>
          </p:grpSpPr>
          <p:sp>
            <p:nvSpPr>
              <p:cNvPr id="15" name="Freeform 21"/>
              <p:cNvSpPr>
                <a:spLocks noEditPoints="1"/>
              </p:cNvSpPr>
              <p:nvPr/>
            </p:nvSpPr>
            <p:spPr bwMode="auto">
              <a:xfrm flipH="1" flipV="1">
                <a:off x="6542960" y="5449214"/>
                <a:ext cx="134229" cy="135507"/>
              </a:xfrm>
              <a:custGeom>
                <a:avLst/>
                <a:gdLst>
                  <a:gd name="T0" fmla="*/ 25 w 50"/>
                  <a:gd name="T1" fmla="*/ 50 h 50"/>
                  <a:gd name="T2" fmla="*/ 0 w 50"/>
                  <a:gd name="T3" fmla="*/ 25 h 50"/>
                  <a:gd name="T4" fmla="*/ 25 w 50"/>
                  <a:gd name="T5" fmla="*/ 0 h 50"/>
                  <a:gd name="T6" fmla="*/ 50 w 50"/>
                  <a:gd name="T7" fmla="*/ 25 h 50"/>
                  <a:gd name="T8" fmla="*/ 25 w 50"/>
                  <a:gd name="T9" fmla="*/ 50 h 50"/>
                  <a:gd name="T10" fmla="*/ 25 w 50"/>
                  <a:gd name="T11" fmla="*/ 12 h 50"/>
                  <a:gd name="T12" fmla="*/ 12 w 50"/>
                  <a:gd name="T13" fmla="*/ 25 h 50"/>
                  <a:gd name="T14" fmla="*/ 25 w 50"/>
                  <a:gd name="T15" fmla="*/ 38 h 50"/>
                  <a:gd name="T16" fmla="*/ 38 w 50"/>
                  <a:gd name="T17" fmla="*/ 25 h 50"/>
                  <a:gd name="T18" fmla="*/ 25 w 50"/>
                  <a:gd name="T19" fmla="*/ 12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0">
                    <a:moveTo>
                      <a:pt x="25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9" y="0"/>
                      <a:pt x="50" y="11"/>
                      <a:pt x="50" y="25"/>
                    </a:cubicBezTo>
                    <a:cubicBezTo>
                      <a:pt x="50" y="39"/>
                      <a:pt x="39" y="50"/>
                      <a:pt x="25" y="50"/>
                    </a:cubicBezTo>
                    <a:close/>
                    <a:moveTo>
                      <a:pt x="25" y="12"/>
                    </a:moveTo>
                    <a:cubicBezTo>
                      <a:pt x="18" y="12"/>
                      <a:pt x="12" y="18"/>
                      <a:pt x="12" y="25"/>
                    </a:cubicBezTo>
                    <a:cubicBezTo>
                      <a:pt x="12" y="32"/>
                      <a:pt x="18" y="38"/>
                      <a:pt x="25" y="38"/>
                    </a:cubicBezTo>
                    <a:cubicBezTo>
                      <a:pt x="32" y="38"/>
                      <a:pt x="38" y="32"/>
                      <a:pt x="38" y="25"/>
                    </a:cubicBezTo>
                    <a:cubicBezTo>
                      <a:pt x="38" y="18"/>
                      <a:pt x="32" y="12"/>
                      <a:pt x="25" y="1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2"/>
                </a:solidFill>
                <a:round/>
              </a:ln>
            </p:spPr>
            <p:txBody>
              <a:bodyPr vert="horz" wrap="square" lIns="91391" tIns="45695" rIns="91391" bIns="45695" numCol="1" anchor="t" anchorCtr="0" compatLnSpc="1"/>
              <a:lstStyle/>
              <a:p>
                <a:pPr>
                  <a:lnSpc>
                    <a:spcPct val="130000"/>
                  </a:lnSpc>
                </a:pPr>
                <a:endParaRPr lang="en-US" sz="1707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Freeform 22"/>
              <p:cNvSpPr>
                <a:spLocks noEditPoints="1"/>
              </p:cNvSpPr>
              <p:nvPr/>
            </p:nvSpPr>
            <p:spPr bwMode="auto">
              <a:xfrm flipH="1" flipV="1">
                <a:off x="6511702" y="5419514"/>
                <a:ext cx="194907" cy="194907"/>
              </a:xfrm>
              <a:custGeom>
                <a:avLst/>
                <a:gdLst>
                  <a:gd name="T0" fmla="*/ 36 w 72"/>
                  <a:gd name="T1" fmla="*/ 72 h 72"/>
                  <a:gd name="T2" fmla="*/ 0 w 72"/>
                  <a:gd name="T3" fmla="*/ 36 h 72"/>
                  <a:gd name="T4" fmla="*/ 36 w 72"/>
                  <a:gd name="T5" fmla="*/ 0 h 72"/>
                  <a:gd name="T6" fmla="*/ 72 w 72"/>
                  <a:gd name="T7" fmla="*/ 36 h 72"/>
                  <a:gd name="T8" fmla="*/ 36 w 72"/>
                  <a:gd name="T9" fmla="*/ 72 h 72"/>
                  <a:gd name="T10" fmla="*/ 36 w 72"/>
                  <a:gd name="T11" fmla="*/ 4 h 72"/>
                  <a:gd name="T12" fmla="*/ 4 w 72"/>
                  <a:gd name="T13" fmla="*/ 36 h 72"/>
                  <a:gd name="T14" fmla="*/ 36 w 72"/>
                  <a:gd name="T15" fmla="*/ 68 h 72"/>
                  <a:gd name="T16" fmla="*/ 68 w 72"/>
                  <a:gd name="T17" fmla="*/ 36 h 72"/>
                  <a:gd name="T18" fmla="*/ 36 w 72"/>
                  <a:gd name="T19" fmla="*/ 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72">
                    <a:moveTo>
                      <a:pt x="36" y="72"/>
                    </a:moveTo>
                    <a:cubicBezTo>
                      <a:pt x="16" y="72"/>
                      <a:pt x="0" y="56"/>
                      <a:pt x="0" y="36"/>
                    </a:cubicBezTo>
                    <a:cubicBezTo>
                      <a:pt x="0" y="16"/>
                      <a:pt x="16" y="0"/>
                      <a:pt x="36" y="0"/>
                    </a:cubicBezTo>
                    <a:cubicBezTo>
                      <a:pt x="56" y="0"/>
                      <a:pt x="72" y="16"/>
                      <a:pt x="72" y="36"/>
                    </a:cubicBezTo>
                    <a:cubicBezTo>
                      <a:pt x="72" y="56"/>
                      <a:pt x="56" y="72"/>
                      <a:pt x="36" y="72"/>
                    </a:cubicBezTo>
                    <a:close/>
                    <a:moveTo>
                      <a:pt x="36" y="4"/>
                    </a:moveTo>
                    <a:cubicBezTo>
                      <a:pt x="18" y="4"/>
                      <a:pt x="4" y="19"/>
                      <a:pt x="4" y="36"/>
                    </a:cubicBezTo>
                    <a:cubicBezTo>
                      <a:pt x="4" y="54"/>
                      <a:pt x="18" y="68"/>
                      <a:pt x="36" y="68"/>
                    </a:cubicBezTo>
                    <a:cubicBezTo>
                      <a:pt x="54" y="68"/>
                      <a:pt x="68" y="54"/>
                      <a:pt x="68" y="36"/>
                    </a:cubicBezTo>
                    <a:cubicBezTo>
                      <a:pt x="68" y="19"/>
                      <a:pt x="54" y="4"/>
                      <a:pt x="36" y="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2"/>
                </a:solidFill>
                <a:round/>
              </a:ln>
            </p:spPr>
            <p:txBody>
              <a:bodyPr vert="horz" wrap="square" lIns="91391" tIns="45695" rIns="91391" bIns="45695" numCol="1" anchor="t" anchorCtr="0" compatLnSpc="1"/>
              <a:lstStyle/>
              <a:p>
                <a:pPr>
                  <a:lnSpc>
                    <a:spcPct val="130000"/>
                  </a:lnSpc>
                </a:pPr>
                <a:endParaRPr lang="en-US" sz="1707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" name="Group 18"/>
          <p:cNvGrpSpPr/>
          <p:nvPr/>
        </p:nvGrpSpPr>
        <p:grpSpPr>
          <a:xfrm>
            <a:off x="7192926" y="5323696"/>
            <a:ext cx="2375249" cy="580841"/>
            <a:chOff x="5194765" y="4869597"/>
            <a:chExt cx="2376489" cy="581144"/>
          </a:xfrm>
          <a:solidFill>
            <a:schemeClr val="accent3"/>
          </a:solidFill>
        </p:grpSpPr>
        <p:cxnSp>
          <p:nvCxnSpPr>
            <p:cNvPr id="20" name="Straight Connector 19"/>
            <p:cNvCxnSpPr/>
            <p:nvPr/>
          </p:nvCxnSpPr>
          <p:spPr bwMode="auto">
            <a:xfrm>
              <a:off x="5194765" y="4869597"/>
              <a:ext cx="403756" cy="376604"/>
            </a:xfrm>
            <a:prstGeom prst="line">
              <a:avLst/>
            </a:prstGeom>
            <a:grpFill/>
            <a:ln w="12700" cap="flat" cmpd="sng" algn="ctr">
              <a:solidFill>
                <a:schemeClr val="accent3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5786330" y="5355796"/>
              <a:ext cx="1599407" cy="0"/>
            </a:xfrm>
            <a:prstGeom prst="line">
              <a:avLst/>
            </a:prstGeom>
            <a:grpFill/>
            <a:ln w="12700" cap="flat" cmpd="sng" algn="ctr">
              <a:solidFill>
                <a:schemeClr val="accent3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" name="Group 21"/>
            <p:cNvGrpSpPr/>
            <p:nvPr/>
          </p:nvGrpSpPr>
          <p:grpSpPr>
            <a:xfrm>
              <a:off x="5591423" y="5240369"/>
              <a:ext cx="194907" cy="194907"/>
              <a:chOff x="6511702" y="5419514"/>
              <a:chExt cx="194907" cy="194907"/>
            </a:xfrm>
            <a:grpFill/>
          </p:grpSpPr>
          <p:sp>
            <p:nvSpPr>
              <p:cNvPr id="26" name="Freeform 21"/>
              <p:cNvSpPr>
                <a:spLocks noEditPoints="1"/>
              </p:cNvSpPr>
              <p:nvPr/>
            </p:nvSpPr>
            <p:spPr bwMode="auto">
              <a:xfrm flipH="1" flipV="1">
                <a:off x="6542960" y="5449214"/>
                <a:ext cx="134229" cy="135507"/>
              </a:xfrm>
              <a:custGeom>
                <a:avLst/>
                <a:gdLst>
                  <a:gd name="T0" fmla="*/ 25 w 50"/>
                  <a:gd name="T1" fmla="*/ 50 h 50"/>
                  <a:gd name="T2" fmla="*/ 0 w 50"/>
                  <a:gd name="T3" fmla="*/ 25 h 50"/>
                  <a:gd name="T4" fmla="*/ 25 w 50"/>
                  <a:gd name="T5" fmla="*/ 0 h 50"/>
                  <a:gd name="T6" fmla="*/ 50 w 50"/>
                  <a:gd name="T7" fmla="*/ 25 h 50"/>
                  <a:gd name="T8" fmla="*/ 25 w 50"/>
                  <a:gd name="T9" fmla="*/ 50 h 50"/>
                  <a:gd name="T10" fmla="*/ 25 w 50"/>
                  <a:gd name="T11" fmla="*/ 12 h 50"/>
                  <a:gd name="T12" fmla="*/ 12 w 50"/>
                  <a:gd name="T13" fmla="*/ 25 h 50"/>
                  <a:gd name="T14" fmla="*/ 25 w 50"/>
                  <a:gd name="T15" fmla="*/ 38 h 50"/>
                  <a:gd name="T16" fmla="*/ 38 w 50"/>
                  <a:gd name="T17" fmla="*/ 25 h 50"/>
                  <a:gd name="T18" fmla="*/ 25 w 50"/>
                  <a:gd name="T19" fmla="*/ 12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0">
                    <a:moveTo>
                      <a:pt x="25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9" y="0"/>
                      <a:pt x="50" y="11"/>
                      <a:pt x="50" y="25"/>
                    </a:cubicBezTo>
                    <a:cubicBezTo>
                      <a:pt x="50" y="39"/>
                      <a:pt x="39" y="50"/>
                      <a:pt x="25" y="50"/>
                    </a:cubicBezTo>
                    <a:close/>
                    <a:moveTo>
                      <a:pt x="25" y="12"/>
                    </a:moveTo>
                    <a:cubicBezTo>
                      <a:pt x="18" y="12"/>
                      <a:pt x="12" y="18"/>
                      <a:pt x="12" y="25"/>
                    </a:cubicBezTo>
                    <a:cubicBezTo>
                      <a:pt x="12" y="32"/>
                      <a:pt x="18" y="38"/>
                      <a:pt x="25" y="38"/>
                    </a:cubicBezTo>
                    <a:cubicBezTo>
                      <a:pt x="32" y="38"/>
                      <a:pt x="38" y="32"/>
                      <a:pt x="38" y="25"/>
                    </a:cubicBezTo>
                    <a:cubicBezTo>
                      <a:pt x="38" y="18"/>
                      <a:pt x="32" y="12"/>
                      <a:pt x="25" y="1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3"/>
                </a:solidFill>
                <a:round/>
              </a:ln>
            </p:spPr>
            <p:txBody>
              <a:bodyPr vert="horz" wrap="square" lIns="91391" tIns="45695" rIns="91391" bIns="45695" numCol="1" anchor="t" anchorCtr="0" compatLnSpc="1"/>
              <a:lstStyle/>
              <a:p>
                <a:pPr>
                  <a:lnSpc>
                    <a:spcPct val="130000"/>
                  </a:lnSpc>
                </a:pPr>
                <a:endParaRPr lang="en-US" sz="1707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Freeform 22"/>
              <p:cNvSpPr>
                <a:spLocks noEditPoints="1"/>
              </p:cNvSpPr>
              <p:nvPr/>
            </p:nvSpPr>
            <p:spPr bwMode="auto">
              <a:xfrm flipH="1" flipV="1">
                <a:off x="6511702" y="5419514"/>
                <a:ext cx="194907" cy="194907"/>
              </a:xfrm>
              <a:custGeom>
                <a:avLst/>
                <a:gdLst>
                  <a:gd name="T0" fmla="*/ 36 w 72"/>
                  <a:gd name="T1" fmla="*/ 72 h 72"/>
                  <a:gd name="T2" fmla="*/ 0 w 72"/>
                  <a:gd name="T3" fmla="*/ 36 h 72"/>
                  <a:gd name="T4" fmla="*/ 36 w 72"/>
                  <a:gd name="T5" fmla="*/ 0 h 72"/>
                  <a:gd name="T6" fmla="*/ 72 w 72"/>
                  <a:gd name="T7" fmla="*/ 36 h 72"/>
                  <a:gd name="T8" fmla="*/ 36 w 72"/>
                  <a:gd name="T9" fmla="*/ 72 h 72"/>
                  <a:gd name="T10" fmla="*/ 36 w 72"/>
                  <a:gd name="T11" fmla="*/ 4 h 72"/>
                  <a:gd name="T12" fmla="*/ 4 w 72"/>
                  <a:gd name="T13" fmla="*/ 36 h 72"/>
                  <a:gd name="T14" fmla="*/ 36 w 72"/>
                  <a:gd name="T15" fmla="*/ 68 h 72"/>
                  <a:gd name="T16" fmla="*/ 68 w 72"/>
                  <a:gd name="T17" fmla="*/ 36 h 72"/>
                  <a:gd name="T18" fmla="*/ 36 w 72"/>
                  <a:gd name="T19" fmla="*/ 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72">
                    <a:moveTo>
                      <a:pt x="36" y="72"/>
                    </a:moveTo>
                    <a:cubicBezTo>
                      <a:pt x="16" y="72"/>
                      <a:pt x="0" y="56"/>
                      <a:pt x="0" y="36"/>
                    </a:cubicBezTo>
                    <a:cubicBezTo>
                      <a:pt x="0" y="16"/>
                      <a:pt x="16" y="0"/>
                      <a:pt x="36" y="0"/>
                    </a:cubicBezTo>
                    <a:cubicBezTo>
                      <a:pt x="56" y="0"/>
                      <a:pt x="72" y="16"/>
                      <a:pt x="72" y="36"/>
                    </a:cubicBezTo>
                    <a:cubicBezTo>
                      <a:pt x="72" y="56"/>
                      <a:pt x="56" y="72"/>
                      <a:pt x="36" y="72"/>
                    </a:cubicBezTo>
                    <a:close/>
                    <a:moveTo>
                      <a:pt x="36" y="4"/>
                    </a:moveTo>
                    <a:cubicBezTo>
                      <a:pt x="18" y="4"/>
                      <a:pt x="4" y="19"/>
                      <a:pt x="4" y="36"/>
                    </a:cubicBezTo>
                    <a:cubicBezTo>
                      <a:pt x="4" y="54"/>
                      <a:pt x="18" y="68"/>
                      <a:pt x="36" y="68"/>
                    </a:cubicBezTo>
                    <a:cubicBezTo>
                      <a:pt x="54" y="68"/>
                      <a:pt x="68" y="54"/>
                      <a:pt x="68" y="36"/>
                    </a:cubicBezTo>
                    <a:cubicBezTo>
                      <a:pt x="68" y="19"/>
                      <a:pt x="54" y="4"/>
                      <a:pt x="36" y="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3"/>
                </a:solidFill>
                <a:round/>
              </a:ln>
            </p:spPr>
            <p:txBody>
              <a:bodyPr vert="horz" wrap="square" lIns="91391" tIns="45695" rIns="91391" bIns="45695" numCol="1" anchor="t" anchorCtr="0" compatLnSpc="1"/>
              <a:lstStyle/>
              <a:p>
                <a:pPr>
                  <a:lnSpc>
                    <a:spcPct val="130000"/>
                  </a:lnSpc>
                </a:pPr>
                <a:endParaRPr lang="en-US" sz="1707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22"/>
            <p:cNvGrpSpPr/>
            <p:nvPr/>
          </p:nvGrpSpPr>
          <p:grpSpPr>
            <a:xfrm>
              <a:off x="7376347" y="5255834"/>
              <a:ext cx="194907" cy="194907"/>
              <a:chOff x="6511702" y="5419514"/>
              <a:chExt cx="194907" cy="194907"/>
            </a:xfrm>
            <a:grpFill/>
          </p:grpSpPr>
          <p:sp>
            <p:nvSpPr>
              <p:cNvPr id="24" name="Freeform 21"/>
              <p:cNvSpPr>
                <a:spLocks noEditPoints="1"/>
              </p:cNvSpPr>
              <p:nvPr/>
            </p:nvSpPr>
            <p:spPr bwMode="auto">
              <a:xfrm flipH="1" flipV="1">
                <a:off x="6542960" y="5449214"/>
                <a:ext cx="134229" cy="135507"/>
              </a:xfrm>
              <a:custGeom>
                <a:avLst/>
                <a:gdLst>
                  <a:gd name="T0" fmla="*/ 25 w 50"/>
                  <a:gd name="T1" fmla="*/ 50 h 50"/>
                  <a:gd name="T2" fmla="*/ 0 w 50"/>
                  <a:gd name="T3" fmla="*/ 25 h 50"/>
                  <a:gd name="T4" fmla="*/ 25 w 50"/>
                  <a:gd name="T5" fmla="*/ 0 h 50"/>
                  <a:gd name="T6" fmla="*/ 50 w 50"/>
                  <a:gd name="T7" fmla="*/ 25 h 50"/>
                  <a:gd name="T8" fmla="*/ 25 w 50"/>
                  <a:gd name="T9" fmla="*/ 50 h 50"/>
                  <a:gd name="T10" fmla="*/ 25 w 50"/>
                  <a:gd name="T11" fmla="*/ 12 h 50"/>
                  <a:gd name="T12" fmla="*/ 12 w 50"/>
                  <a:gd name="T13" fmla="*/ 25 h 50"/>
                  <a:gd name="T14" fmla="*/ 25 w 50"/>
                  <a:gd name="T15" fmla="*/ 38 h 50"/>
                  <a:gd name="T16" fmla="*/ 38 w 50"/>
                  <a:gd name="T17" fmla="*/ 25 h 50"/>
                  <a:gd name="T18" fmla="*/ 25 w 50"/>
                  <a:gd name="T19" fmla="*/ 12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50">
                    <a:moveTo>
                      <a:pt x="25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9" y="0"/>
                      <a:pt x="50" y="11"/>
                      <a:pt x="50" y="25"/>
                    </a:cubicBezTo>
                    <a:cubicBezTo>
                      <a:pt x="50" y="39"/>
                      <a:pt x="39" y="50"/>
                      <a:pt x="25" y="50"/>
                    </a:cubicBezTo>
                    <a:close/>
                    <a:moveTo>
                      <a:pt x="25" y="12"/>
                    </a:moveTo>
                    <a:cubicBezTo>
                      <a:pt x="18" y="12"/>
                      <a:pt x="12" y="18"/>
                      <a:pt x="12" y="25"/>
                    </a:cubicBezTo>
                    <a:cubicBezTo>
                      <a:pt x="12" y="32"/>
                      <a:pt x="18" y="38"/>
                      <a:pt x="25" y="38"/>
                    </a:cubicBezTo>
                    <a:cubicBezTo>
                      <a:pt x="32" y="38"/>
                      <a:pt x="38" y="32"/>
                      <a:pt x="38" y="25"/>
                    </a:cubicBezTo>
                    <a:cubicBezTo>
                      <a:pt x="38" y="18"/>
                      <a:pt x="32" y="12"/>
                      <a:pt x="25" y="1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3"/>
                </a:solidFill>
                <a:round/>
              </a:ln>
            </p:spPr>
            <p:txBody>
              <a:bodyPr vert="horz" wrap="square" lIns="91391" tIns="45695" rIns="91391" bIns="45695" numCol="1" anchor="t" anchorCtr="0" compatLnSpc="1"/>
              <a:lstStyle/>
              <a:p>
                <a:pPr>
                  <a:lnSpc>
                    <a:spcPct val="130000"/>
                  </a:lnSpc>
                </a:pPr>
                <a:endParaRPr lang="en-US" sz="1707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Freeform 22"/>
              <p:cNvSpPr>
                <a:spLocks noEditPoints="1"/>
              </p:cNvSpPr>
              <p:nvPr/>
            </p:nvSpPr>
            <p:spPr bwMode="auto">
              <a:xfrm flipH="1" flipV="1">
                <a:off x="6511702" y="5419514"/>
                <a:ext cx="194907" cy="194907"/>
              </a:xfrm>
              <a:custGeom>
                <a:avLst/>
                <a:gdLst>
                  <a:gd name="T0" fmla="*/ 36 w 72"/>
                  <a:gd name="T1" fmla="*/ 72 h 72"/>
                  <a:gd name="T2" fmla="*/ 0 w 72"/>
                  <a:gd name="T3" fmla="*/ 36 h 72"/>
                  <a:gd name="T4" fmla="*/ 36 w 72"/>
                  <a:gd name="T5" fmla="*/ 0 h 72"/>
                  <a:gd name="T6" fmla="*/ 72 w 72"/>
                  <a:gd name="T7" fmla="*/ 36 h 72"/>
                  <a:gd name="T8" fmla="*/ 36 w 72"/>
                  <a:gd name="T9" fmla="*/ 72 h 72"/>
                  <a:gd name="T10" fmla="*/ 36 w 72"/>
                  <a:gd name="T11" fmla="*/ 4 h 72"/>
                  <a:gd name="T12" fmla="*/ 4 w 72"/>
                  <a:gd name="T13" fmla="*/ 36 h 72"/>
                  <a:gd name="T14" fmla="*/ 36 w 72"/>
                  <a:gd name="T15" fmla="*/ 68 h 72"/>
                  <a:gd name="T16" fmla="*/ 68 w 72"/>
                  <a:gd name="T17" fmla="*/ 36 h 72"/>
                  <a:gd name="T18" fmla="*/ 36 w 72"/>
                  <a:gd name="T19" fmla="*/ 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72">
                    <a:moveTo>
                      <a:pt x="36" y="72"/>
                    </a:moveTo>
                    <a:cubicBezTo>
                      <a:pt x="16" y="72"/>
                      <a:pt x="0" y="56"/>
                      <a:pt x="0" y="36"/>
                    </a:cubicBezTo>
                    <a:cubicBezTo>
                      <a:pt x="0" y="16"/>
                      <a:pt x="16" y="0"/>
                      <a:pt x="36" y="0"/>
                    </a:cubicBezTo>
                    <a:cubicBezTo>
                      <a:pt x="56" y="0"/>
                      <a:pt x="72" y="16"/>
                      <a:pt x="72" y="36"/>
                    </a:cubicBezTo>
                    <a:cubicBezTo>
                      <a:pt x="72" y="56"/>
                      <a:pt x="56" y="72"/>
                      <a:pt x="36" y="72"/>
                    </a:cubicBezTo>
                    <a:close/>
                    <a:moveTo>
                      <a:pt x="36" y="4"/>
                    </a:moveTo>
                    <a:cubicBezTo>
                      <a:pt x="18" y="4"/>
                      <a:pt x="4" y="19"/>
                      <a:pt x="4" y="36"/>
                    </a:cubicBezTo>
                    <a:cubicBezTo>
                      <a:pt x="4" y="54"/>
                      <a:pt x="18" y="68"/>
                      <a:pt x="36" y="68"/>
                    </a:cubicBezTo>
                    <a:cubicBezTo>
                      <a:pt x="54" y="68"/>
                      <a:pt x="68" y="54"/>
                      <a:pt x="68" y="36"/>
                    </a:cubicBezTo>
                    <a:cubicBezTo>
                      <a:pt x="68" y="19"/>
                      <a:pt x="54" y="4"/>
                      <a:pt x="36" y="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3"/>
                </a:solidFill>
                <a:round/>
              </a:ln>
            </p:spPr>
            <p:txBody>
              <a:bodyPr vert="horz" wrap="square" lIns="91391" tIns="45695" rIns="91391" bIns="45695" numCol="1" anchor="t" anchorCtr="0" compatLnSpc="1"/>
              <a:lstStyle/>
              <a:p>
                <a:pPr>
                  <a:lnSpc>
                    <a:spcPct val="130000"/>
                  </a:lnSpc>
                </a:pPr>
                <a:endParaRPr lang="en-US" sz="1707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28" name="Straight Connector 27"/>
          <p:cNvCxnSpPr/>
          <p:nvPr/>
        </p:nvCxnSpPr>
        <p:spPr bwMode="auto">
          <a:xfrm flipH="1">
            <a:off x="4982902" y="5202731"/>
            <a:ext cx="403545" cy="376408"/>
          </a:xfrm>
          <a:prstGeom prst="line">
            <a:avLst/>
          </a:prstGeom>
          <a:noFill/>
          <a:ln w="12700" cap="flat" cmpd="sng" algn="ctr">
            <a:solidFill>
              <a:schemeClr val="accent4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H="1" flipV="1">
            <a:off x="3196618" y="5688679"/>
            <a:ext cx="1598572" cy="0"/>
          </a:xfrm>
          <a:prstGeom prst="line">
            <a:avLst/>
          </a:prstGeom>
          <a:noFill/>
          <a:ln w="12700" cap="flat" cmpd="sng" algn="ctr">
            <a:solidFill>
              <a:schemeClr val="accent4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4" name="Group 29"/>
          <p:cNvGrpSpPr/>
          <p:nvPr/>
        </p:nvGrpSpPr>
        <p:grpSpPr>
          <a:xfrm flipH="1">
            <a:off x="4795191" y="5573313"/>
            <a:ext cx="194804" cy="194804"/>
            <a:chOff x="6511702" y="5419514"/>
            <a:chExt cx="194907" cy="194907"/>
          </a:xfrm>
          <a:solidFill>
            <a:schemeClr val="accent4"/>
          </a:solidFill>
        </p:grpSpPr>
        <p:sp>
          <p:nvSpPr>
            <p:cNvPr id="31" name="Freeform 21"/>
            <p:cNvSpPr>
              <a:spLocks noEditPoints="1"/>
            </p:cNvSpPr>
            <p:nvPr/>
          </p:nvSpPr>
          <p:spPr bwMode="auto">
            <a:xfrm flipH="1" flipV="1">
              <a:off x="6542960" y="5449214"/>
              <a:ext cx="134229" cy="135507"/>
            </a:xfrm>
            <a:custGeom>
              <a:avLst/>
              <a:gdLst>
                <a:gd name="T0" fmla="*/ 25 w 50"/>
                <a:gd name="T1" fmla="*/ 50 h 50"/>
                <a:gd name="T2" fmla="*/ 0 w 50"/>
                <a:gd name="T3" fmla="*/ 25 h 50"/>
                <a:gd name="T4" fmla="*/ 25 w 50"/>
                <a:gd name="T5" fmla="*/ 0 h 50"/>
                <a:gd name="T6" fmla="*/ 50 w 50"/>
                <a:gd name="T7" fmla="*/ 25 h 50"/>
                <a:gd name="T8" fmla="*/ 25 w 50"/>
                <a:gd name="T9" fmla="*/ 50 h 50"/>
                <a:gd name="T10" fmla="*/ 25 w 50"/>
                <a:gd name="T11" fmla="*/ 12 h 50"/>
                <a:gd name="T12" fmla="*/ 12 w 50"/>
                <a:gd name="T13" fmla="*/ 25 h 50"/>
                <a:gd name="T14" fmla="*/ 25 w 50"/>
                <a:gd name="T15" fmla="*/ 38 h 50"/>
                <a:gd name="T16" fmla="*/ 38 w 50"/>
                <a:gd name="T17" fmla="*/ 25 h 50"/>
                <a:gd name="T18" fmla="*/ 25 w 50"/>
                <a:gd name="T19" fmla="*/ 1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50">
                  <a:moveTo>
                    <a:pt x="25" y="50"/>
                  </a:moveTo>
                  <a:cubicBezTo>
                    <a:pt x="11" y="50"/>
                    <a:pt x="0" y="39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9" y="0"/>
                    <a:pt x="50" y="11"/>
                    <a:pt x="50" y="25"/>
                  </a:cubicBezTo>
                  <a:cubicBezTo>
                    <a:pt x="50" y="39"/>
                    <a:pt x="39" y="50"/>
                    <a:pt x="25" y="50"/>
                  </a:cubicBezTo>
                  <a:close/>
                  <a:moveTo>
                    <a:pt x="25" y="12"/>
                  </a:moveTo>
                  <a:cubicBezTo>
                    <a:pt x="18" y="12"/>
                    <a:pt x="12" y="18"/>
                    <a:pt x="12" y="25"/>
                  </a:cubicBezTo>
                  <a:cubicBezTo>
                    <a:pt x="12" y="32"/>
                    <a:pt x="18" y="38"/>
                    <a:pt x="25" y="38"/>
                  </a:cubicBezTo>
                  <a:cubicBezTo>
                    <a:pt x="32" y="38"/>
                    <a:pt x="38" y="32"/>
                    <a:pt x="38" y="25"/>
                  </a:cubicBezTo>
                  <a:cubicBezTo>
                    <a:pt x="38" y="18"/>
                    <a:pt x="32" y="12"/>
                    <a:pt x="25" y="12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</a:ln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US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22"/>
            <p:cNvSpPr>
              <a:spLocks noEditPoints="1"/>
            </p:cNvSpPr>
            <p:nvPr/>
          </p:nvSpPr>
          <p:spPr bwMode="auto">
            <a:xfrm flipH="1" flipV="1">
              <a:off x="6511702" y="5419514"/>
              <a:ext cx="194907" cy="194907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4 h 72"/>
                <a:gd name="T12" fmla="*/ 4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4"/>
                  </a:moveTo>
                  <a:cubicBezTo>
                    <a:pt x="18" y="4"/>
                    <a:pt x="4" y="19"/>
                    <a:pt x="4" y="36"/>
                  </a:cubicBezTo>
                  <a:cubicBezTo>
                    <a:pt x="4" y="54"/>
                    <a:pt x="18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9"/>
                    <a:pt x="54" y="4"/>
                    <a:pt x="36" y="4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</a:ln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US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Group 32"/>
          <p:cNvGrpSpPr/>
          <p:nvPr/>
        </p:nvGrpSpPr>
        <p:grpSpPr>
          <a:xfrm flipH="1">
            <a:off x="3011197" y="5588769"/>
            <a:ext cx="194804" cy="194804"/>
            <a:chOff x="6511702" y="5419514"/>
            <a:chExt cx="194907" cy="194907"/>
          </a:xfrm>
          <a:solidFill>
            <a:schemeClr val="accent4"/>
          </a:solidFill>
        </p:grpSpPr>
        <p:sp>
          <p:nvSpPr>
            <p:cNvPr id="34" name="Freeform 21"/>
            <p:cNvSpPr>
              <a:spLocks noEditPoints="1"/>
            </p:cNvSpPr>
            <p:nvPr/>
          </p:nvSpPr>
          <p:spPr bwMode="auto">
            <a:xfrm flipH="1" flipV="1">
              <a:off x="6542960" y="5449214"/>
              <a:ext cx="134229" cy="135507"/>
            </a:xfrm>
            <a:custGeom>
              <a:avLst/>
              <a:gdLst>
                <a:gd name="T0" fmla="*/ 25 w 50"/>
                <a:gd name="T1" fmla="*/ 50 h 50"/>
                <a:gd name="T2" fmla="*/ 0 w 50"/>
                <a:gd name="T3" fmla="*/ 25 h 50"/>
                <a:gd name="T4" fmla="*/ 25 w 50"/>
                <a:gd name="T5" fmla="*/ 0 h 50"/>
                <a:gd name="T6" fmla="*/ 50 w 50"/>
                <a:gd name="T7" fmla="*/ 25 h 50"/>
                <a:gd name="T8" fmla="*/ 25 w 50"/>
                <a:gd name="T9" fmla="*/ 50 h 50"/>
                <a:gd name="T10" fmla="*/ 25 w 50"/>
                <a:gd name="T11" fmla="*/ 12 h 50"/>
                <a:gd name="T12" fmla="*/ 12 w 50"/>
                <a:gd name="T13" fmla="*/ 25 h 50"/>
                <a:gd name="T14" fmla="*/ 25 w 50"/>
                <a:gd name="T15" fmla="*/ 38 h 50"/>
                <a:gd name="T16" fmla="*/ 38 w 50"/>
                <a:gd name="T17" fmla="*/ 25 h 50"/>
                <a:gd name="T18" fmla="*/ 25 w 50"/>
                <a:gd name="T19" fmla="*/ 1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50">
                  <a:moveTo>
                    <a:pt x="25" y="50"/>
                  </a:moveTo>
                  <a:cubicBezTo>
                    <a:pt x="11" y="50"/>
                    <a:pt x="0" y="39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9" y="0"/>
                    <a:pt x="50" y="11"/>
                    <a:pt x="50" y="25"/>
                  </a:cubicBezTo>
                  <a:cubicBezTo>
                    <a:pt x="50" y="39"/>
                    <a:pt x="39" y="50"/>
                    <a:pt x="25" y="50"/>
                  </a:cubicBezTo>
                  <a:close/>
                  <a:moveTo>
                    <a:pt x="25" y="12"/>
                  </a:moveTo>
                  <a:cubicBezTo>
                    <a:pt x="18" y="12"/>
                    <a:pt x="12" y="18"/>
                    <a:pt x="12" y="25"/>
                  </a:cubicBezTo>
                  <a:cubicBezTo>
                    <a:pt x="12" y="32"/>
                    <a:pt x="18" y="38"/>
                    <a:pt x="25" y="38"/>
                  </a:cubicBezTo>
                  <a:cubicBezTo>
                    <a:pt x="32" y="38"/>
                    <a:pt x="38" y="32"/>
                    <a:pt x="38" y="25"/>
                  </a:cubicBezTo>
                  <a:cubicBezTo>
                    <a:pt x="38" y="18"/>
                    <a:pt x="32" y="12"/>
                    <a:pt x="25" y="12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</a:ln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US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Freeform 22"/>
            <p:cNvSpPr>
              <a:spLocks noEditPoints="1"/>
            </p:cNvSpPr>
            <p:nvPr/>
          </p:nvSpPr>
          <p:spPr bwMode="auto">
            <a:xfrm flipH="1" flipV="1">
              <a:off x="6511702" y="5419514"/>
              <a:ext cx="194907" cy="194907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4 h 72"/>
                <a:gd name="T12" fmla="*/ 4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4"/>
                  </a:moveTo>
                  <a:cubicBezTo>
                    <a:pt x="18" y="4"/>
                    <a:pt x="4" y="19"/>
                    <a:pt x="4" y="36"/>
                  </a:cubicBezTo>
                  <a:cubicBezTo>
                    <a:pt x="4" y="54"/>
                    <a:pt x="18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9"/>
                    <a:pt x="54" y="4"/>
                    <a:pt x="36" y="4"/>
                  </a:cubicBezTo>
                  <a:close/>
                </a:path>
              </a:pathLst>
            </a:custGeom>
            <a:grpFill/>
            <a:ln w="9525">
              <a:solidFill>
                <a:schemeClr val="accent4"/>
              </a:solidFill>
              <a:round/>
            </a:ln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US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20494" y="4438803"/>
            <a:ext cx="401876" cy="396885"/>
            <a:chOff x="-2792595" y="1299030"/>
            <a:chExt cx="1030470" cy="1017672"/>
          </a:xfrm>
          <a:solidFill>
            <a:schemeClr val="bg1"/>
          </a:solidFill>
        </p:grpSpPr>
        <p:sp>
          <p:nvSpPr>
            <p:cNvPr id="37" name="Freeform 57"/>
            <p:cNvSpPr/>
            <p:nvPr/>
          </p:nvSpPr>
          <p:spPr bwMode="auto">
            <a:xfrm>
              <a:off x="-2670185" y="1319617"/>
              <a:ext cx="908060" cy="669917"/>
            </a:xfrm>
            <a:custGeom>
              <a:avLst/>
              <a:gdLst>
                <a:gd name="T0" fmla="*/ 1182 w 1528"/>
                <a:gd name="T1" fmla="*/ 61 h 1127"/>
                <a:gd name="T2" fmla="*/ 1386 w 1528"/>
                <a:gd name="T3" fmla="*/ 25 h 1127"/>
                <a:gd name="T4" fmla="*/ 1508 w 1528"/>
                <a:gd name="T5" fmla="*/ 4 h 1127"/>
                <a:gd name="T6" fmla="*/ 1525 w 1528"/>
                <a:gd name="T7" fmla="*/ 20 h 1127"/>
                <a:gd name="T8" fmla="*/ 1471 w 1528"/>
                <a:gd name="T9" fmla="*/ 296 h 1127"/>
                <a:gd name="T10" fmla="*/ 1460 w 1528"/>
                <a:gd name="T11" fmla="*/ 353 h 1127"/>
                <a:gd name="T12" fmla="*/ 1403 w 1528"/>
                <a:gd name="T13" fmla="*/ 292 h 1127"/>
                <a:gd name="T14" fmla="*/ 1369 w 1528"/>
                <a:gd name="T15" fmla="*/ 290 h 1127"/>
                <a:gd name="T16" fmla="*/ 1185 w 1528"/>
                <a:gd name="T17" fmla="*/ 471 h 1127"/>
                <a:gd name="T18" fmla="*/ 741 w 1528"/>
                <a:gd name="T19" fmla="*/ 904 h 1127"/>
                <a:gd name="T20" fmla="*/ 713 w 1528"/>
                <a:gd name="T21" fmla="*/ 904 h 1127"/>
                <a:gd name="T22" fmla="*/ 546 w 1528"/>
                <a:gd name="T23" fmla="*/ 744 h 1127"/>
                <a:gd name="T24" fmla="*/ 516 w 1528"/>
                <a:gd name="T25" fmla="*/ 744 h 1127"/>
                <a:gd name="T26" fmla="*/ 147 w 1528"/>
                <a:gd name="T27" fmla="*/ 1114 h 1127"/>
                <a:gd name="T28" fmla="*/ 115 w 1528"/>
                <a:gd name="T29" fmla="*/ 1113 h 1127"/>
                <a:gd name="T30" fmla="*/ 12 w 1528"/>
                <a:gd name="T31" fmla="*/ 1011 h 1127"/>
                <a:gd name="T32" fmla="*/ 10 w 1528"/>
                <a:gd name="T33" fmla="*/ 988 h 1127"/>
                <a:gd name="T34" fmla="*/ 524 w 1528"/>
                <a:gd name="T35" fmla="*/ 475 h 1127"/>
                <a:gd name="T36" fmla="*/ 548 w 1528"/>
                <a:gd name="T37" fmla="*/ 477 h 1127"/>
                <a:gd name="T38" fmla="*/ 716 w 1528"/>
                <a:gd name="T39" fmla="*/ 636 h 1127"/>
                <a:gd name="T40" fmla="*/ 738 w 1528"/>
                <a:gd name="T41" fmla="*/ 636 h 1127"/>
                <a:gd name="T42" fmla="*/ 1147 w 1528"/>
                <a:gd name="T43" fmla="*/ 242 h 1127"/>
                <a:gd name="T44" fmla="*/ 1241 w 1528"/>
                <a:gd name="T45" fmla="*/ 153 h 1127"/>
                <a:gd name="T46" fmla="*/ 1242 w 1528"/>
                <a:gd name="T47" fmla="*/ 127 h 1127"/>
                <a:gd name="T48" fmla="*/ 1178 w 1528"/>
                <a:gd name="T49" fmla="*/ 67 h 1127"/>
                <a:gd name="T50" fmla="*/ 1182 w 1528"/>
                <a:gd name="T51" fmla="*/ 61 h 1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28" h="1127">
                  <a:moveTo>
                    <a:pt x="1182" y="61"/>
                  </a:moveTo>
                  <a:cubicBezTo>
                    <a:pt x="1250" y="49"/>
                    <a:pt x="1318" y="37"/>
                    <a:pt x="1386" y="25"/>
                  </a:cubicBezTo>
                  <a:cubicBezTo>
                    <a:pt x="1427" y="18"/>
                    <a:pt x="1468" y="12"/>
                    <a:pt x="1508" y="4"/>
                  </a:cubicBezTo>
                  <a:cubicBezTo>
                    <a:pt x="1525" y="0"/>
                    <a:pt x="1528" y="5"/>
                    <a:pt x="1525" y="20"/>
                  </a:cubicBezTo>
                  <a:cubicBezTo>
                    <a:pt x="1506" y="112"/>
                    <a:pt x="1489" y="204"/>
                    <a:pt x="1471" y="296"/>
                  </a:cubicBezTo>
                  <a:cubicBezTo>
                    <a:pt x="1468" y="313"/>
                    <a:pt x="1464" y="330"/>
                    <a:pt x="1460" y="353"/>
                  </a:cubicBezTo>
                  <a:cubicBezTo>
                    <a:pt x="1439" y="330"/>
                    <a:pt x="1420" y="312"/>
                    <a:pt x="1403" y="292"/>
                  </a:cubicBezTo>
                  <a:cubicBezTo>
                    <a:pt x="1391" y="277"/>
                    <a:pt x="1383" y="276"/>
                    <a:pt x="1369" y="290"/>
                  </a:cubicBezTo>
                  <a:cubicBezTo>
                    <a:pt x="1308" y="351"/>
                    <a:pt x="1246" y="411"/>
                    <a:pt x="1185" y="471"/>
                  </a:cubicBezTo>
                  <a:cubicBezTo>
                    <a:pt x="1037" y="615"/>
                    <a:pt x="889" y="759"/>
                    <a:pt x="741" y="904"/>
                  </a:cubicBezTo>
                  <a:cubicBezTo>
                    <a:pt x="730" y="915"/>
                    <a:pt x="725" y="915"/>
                    <a:pt x="713" y="904"/>
                  </a:cubicBezTo>
                  <a:cubicBezTo>
                    <a:pt x="658" y="850"/>
                    <a:pt x="601" y="798"/>
                    <a:pt x="546" y="744"/>
                  </a:cubicBezTo>
                  <a:cubicBezTo>
                    <a:pt x="534" y="733"/>
                    <a:pt x="528" y="732"/>
                    <a:pt x="516" y="744"/>
                  </a:cubicBezTo>
                  <a:cubicBezTo>
                    <a:pt x="393" y="868"/>
                    <a:pt x="270" y="990"/>
                    <a:pt x="147" y="1114"/>
                  </a:cubicBezTo>
                  <a:cubicBezTo>
                    <a:pt x="134" y="1127"/>
                    <a:pt x="128" y="1126"/>
                    <a:pt x="115" y="1113"/>
                  </a:cubicBezTo>
                  <a:cubicBezTo>
                    <a:pt x="82" y="1078"/>
                    <a:pt x="47" y="1045"/>
                    <a:pt x="12" y="1011"/>
                  </a:cubicBezTo>
                  <a:cubicBezTo>
                    <a:pt x="3" y="1003"/>
                    <a:pt x="0" y="998"/>
                    <a:pt x="10" y="988"/>
                  </a:cubicBezTo>
                  <a:cubicBezTo>
                    <a:pt x="182" y="817"/>
                    <a:pt x="353" y="647"/>
                    <a:pt x="524" y="475"/>
                  </a:cubicBezTo>
                  <a:cubicBezTo>
                    <a:pt x="535" y="465"/>
                    <a:pt x="540" y="469"/>
                    <a:pt x="548" y="477"/>
                  </a:cubicBezTo>
                  <a:cubicBezTo>
                    <a:pt x="604" y="530"/>
                    <a:pt x="661" y="582"/>
                    <a:pt x="716" y="636"/>
                  </a:cubicBezTo>
                  <a:cubicBezTo>
                    <a:pt x="725" y="644"/>
                    <a:pt x="729" y="644"/>
                    <a:pt x="738" y="636"/>
                  </a:cubicBezTo>
                  <a:cubicBezTo>
                    <a:pt x="874" y="504"/>
                    <a:pt x="1011" y="373"/>
                    <a:pt x="1147" y="242"/>
                  </a:cubicBezTo>
                  <a:cubicBezTo>
                    <a:pt x="1178" y="212"/>
                    <a:pt x="1209" y="182"/>
                    <a:pt x="1241" y="153"/>
                  </a:cubicBezTo>
                  <a:cubicBezTo>
                    <a:pt x="1251" y="143"/>
                    <a:pt x="1254" y="137"/>
                    <a:pt x="1242" y="127"/>
                  </a:cubicBezTo>
                  <a:cubicBezTo>
                    <a:pt x="1220" y="108"/>
                    <a:pt x="1199" y="87"/>
                    <a:pt x="1178" y="67"/>
                  </a:cubicBezTo>
                  <a:cubicBezTo>
                    <a:pt x="1179" y="65"/>
                    <a:pt x="1181" y="63"/>
                    <a:pt x="1182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58"/>
            <p:cNvSpPr/>
            <p:nvPr/>
          </p:nvSpPr>
          <p:spPr bwMode="auto">
            <a:xfrm>
              <a:off x="-2024750" y="1775316"/>
              <a:ext cx="258730" cy="524694"/>
            </a:xfrm>
            <a:custGeom>
              <a:avLst/>
              <a:gdLst>
                <a:gd name="T0" fmla="*/ 435 w 435"/>
                <a:gd name="T1" fmla="*/ 443 h 883"/>
                <a:gd name="T2" fmla="*/ 435 w 435"/>
                <a:gd name="T3" fmla="*/ 863 h 883"/>
                <a:gd name="T4" fmla="*/ 415 w 435"/>
                <a:gd name="T5" fmla="*/ 883 h 883"/>
                <a:gd name="T6" fmla="*/ 19 w 435"/>
                <a:gd name="T7" fmla="*/ 883 h 883"/>
                <a:gd name="T8" fmla="*/ 0 w 435"/>
                <a:gd name="T9" fmla="*/ 864 h 883"/>
                <a:gd name="T10" fmla="*/ 0 w 435"/>
                <a:gd name="T11" fmla="*/ 21 h 883"/>
                <a:gd name="T12" fmla="*/ 20 w 435"/>
                <a:gd name="T13" fmla="*/ 0 h 883"/>
                <a:gd name="T14" fmla="*/ 416 w 435"/>
                <a:gd name="T15" fmla="*/ 0 h 883"/>
                <a:gd name="T16" fmla="*/ 435 w 435"/>
                <a:gd name="T17" fmla="*/ 19 h 883"/>
                <a:gd name="T18" fmla="*/ 435 w 435"/>
                <a:gd name="T19" fmla="*/ 443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5" h="883">
                  <a:moveTo>
                    <a:pt x="435" y="443"/>
                  </a:moveTo>
                  <a:cubicBezTo>
                    <a:pt x="435" y="583"/>
                    <a:pt x="434" y="723"/>
                    <a:pt x="435" y="863"/>
                  </a:cubicBezTo>
                  <a:cubicBezTo>
                    <a:pt x="435" y="879"/>
                    <a:pt x="431" y="883"/>
                    <a:pt x="415" y="883"/>
                  </a:cubicBezTo>
                  <a:cubicBezTo>
                    <a:pt x="283" y="883"/>
                    <a:pt x="151" y="883"/>
                    <a:pt x="19" y="883"/>
                  </a:cubicBezTo>
                  <a:cubicBezTo>
                    <a:pt x="4" y="883"/>
                    <a:pt x="0" y="879"/>
                    <a:pt x="0" y="864"/>
                  </a:cubicBezTo>
                  <a:cubicBezTo>
                    <a:pt x="1" y="583"/>
                    <a:pt x="1" y="302"/>
                    <a:pt x="0" y="21"/>
                  </a:cubicBezTo>
                  <a:cubicBezTo>
                    <a:pt x="0" y="5"/>
                    <a:pt x="4" y="0"/>
                    <a:pt x="20" y="0"/>
                  </a:cubicBezTo>
                  <a:cubicBezTo>
                    <a:pt x="152" y="1"/>
                    <a:pt x="284" y="1"/>
                    <a:pt x="416" y="0"/>
                  </a:cubicBezTo>
                  <a:cubicBezTo>
                    <a:pt x="432" y="0"/>
                    <a:pt x="435" y="5"/>
                    <a:pt x="435" y="19"/>
                  </a:cubicBezTo>
                  <a:cubicBezTo>
                    <a:pt x="434" y="161"/>
                    <a:pt x="435" y="302"/>
                    <a:pt x="435" y="4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 59"/>
            <p:cNvSpPr/>
            <p:nvPr/>
          </p:nvSpPr>
          <p:spPr bwMode="auto">
            <a:xfrm>
              <a:off x="-2353588" y="1935562"/>
              <a:ext cx="257618" cy="364448"/>
            </a:xfrm>
            <a:custGeom>
              <a:avLst/>
              <a:gdLst>
                <a:gd name="T0" fmla="*/ 0 w 433"/>
                <a:gd name="T1" fmla="*/ 307 h 613"/>
                <a:gd name="T2" fmla="*/ 0 w 433"/>
                <a:gd name="T3" fmla="*/ 21 h 613"/>
                <a:gd name="T4" fmla="*/ 20 w 433"/>
                <a:gd name="T5" fmla="*/ 0 h 613"/>
                <a:gd name="T6" fmla="*/ 414 w 433"/>
                <a:gd name="T7" fmla="*/ 0 h 613"/>
                <a:gd name="T8" fmla="*/ 433 w 433"/>
                <a:gd name="T9" fmla="*/ 19 h 613"/>
                <a:gd name="T10" fmla="*/ 432 w 433"/>
                <a:gd name="T11" fmla="*/ 594 h 613"/>
                <a:gd name="T12" fmla="*/ 414 w 433"/>
                <a:gd name="T13" fmla="*/ 613 h 613"/>
                <a:gd name="T14" fmla="*/ 19 w 433"/>
                <a:gd name="T15" fmla="*/ 613 h 613"/>
                <a:gd name="T16" fmla="*/ 0 w 433"/>
                <a:gd name="T17" fmla="*/ 595 h 613"/>
                <a:gd name="T18" fmla="*/ 0 w 433"/>
                <a:gd name="T19" fmla="*/ 307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3" h="613">
                  <a:moveTo>
                    <a:pt x="0" y="307"/>
                  </a:moveTo>
                  <a:cubicBezTo>
                    <a:pt x="0" y="212"/>
                    <a:pt x="0" y="116"/>
                    <a:pt x="0" y="21"/>
                  </a:cubicBezTo>
                  <a:cubicBezTo>
                    <a:pt x="0" y="5"/>
                    <a:pt x="2" y="0"/>
                    <a:pt x="20" y="0"/>
                  </a:cubicBezTo>
                  <a:cubicBezTo>
                    <a:pt x="151" y="1"/>
                    <a:pt x="282" y="1"/>
                    <a:pt x="414" y="0"/>
                  </a:cubicBezTo>
                  <a:cubicBezTo>
                    <a:pt x="428" y="0"/>
                    <a:pt x="433" y="3"/>
                    <a:pt x="433" y="19"/>
                  </a:cubicBezTo>
                  <a:cubicBezTo>
                    <a:pt x="432" y="210"/>
                    <a:pt x="432" y="402"/>
                    <a:pt x="432" y="594"/>
                  </a:cubicBezTo>
                  <a:cubicBezTo>
                    <a:pt x="432" y="608"/>
                    <a:pt x="430" y="613"/>
                    <a:pt x="414" y="613"/>
                  </a:cubicBezTo>
                  <a:cubicBezTo>
                    <a:pt x="282" y="613"/>
                    <a:pt x="151" y="613"/>
                    <a:pt x="19" y="613"/>
                  </a:cubicBezTo>
                  <a:cubicBezTo>
                    <a:pt x="4" y="613"/>
                    <a:pt x="0" y="610"/>
                    <a:pt x="0" y="595"/>
                  </a:cubicBezTo>
                  <a:cubicBezTo>
                    <a:pt x="1" y="499"/>
                    <a:pt x="0" y="403"/>
                    <a:pt x="0" y="3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Freeform 60"/>
            <p:cNvSpPr>
              <a:spLocks noEditPoints="1"/>
            </p:cNvSpPr>
            <p:nvPr/>
          </p:nvSpPr>
          <p:spPr bwMode="auto">
            <a:xfrm>
              <a:off x="-2353588" y="1299030"/>
              <a:ext cx="200307" cy="296010"/>
            </a:xfrm>
            <a:custGeom>
              <a:avLst/>
              <a:gdLst>
                <a:gd name="T0" fmla="*/ 201 w 337"/>
                <a:gd name="T1" fmla="*/ 446 h 498"/>
                <a:gd name="T2" fmla="*/ 201 w 337"/>
                <a:gd name="T3" fmla="*/ 498 h 498"/>
                <a:gd name="T4" fmla="*/ 127 w 337"/>
                <a:gd name="T5" fmla="*/ 498 h 498"/>
                <a:gd name="T6" fmla="*/ 127 w 337"/>
                <a:gd name="T7" fmla="*/ 447 h 498"/>
                <a:gd name="T8" fmla="*/ 0 w 337"/>
                <a:gd name="T9" fmla="*/ 309 h 498"/>
                <a:gd name="T10" fmla="*/ 79 w 337"/>
                <a:gd name="T11" fmla="*/ 309 h 498"/>
                <a:gd name="T12" fmla="*/ 125 w 337"/>
                <a:gd name="T13" fmla="*/ 366 h 498"/>
                <a:gd name="T14" fmla="*/ 125 w 337"/>
                <a:gd name="T15" fmla="*/ 279 h 498"/>
                <a:gd name="T16" fmla="*/ 6 w 337"/>
                <a:gd name="T17" fmla="*/ 171 h 498"/>
                <a:gd name="T18" fmla="*/ 126 w 337"/>
                <a:gd name="T19" fmla="*/ 50 h 498"/>
                <a:gd name="T20" fmla="*/ 126 w 337"/>
                <a:gd name="T21" fmla="*/ 0 h 498"/>
                <a:gd name="T22" fmla="*/ 201 w 337"/>
                <a:gd name="T23" fmla="*/ 0 h 498"/>
                <a:gd name="T24" fmla="*/ 201 w 337"/>
                <a:gd name="T25" fmla="*/ 37 h 498"/>
                <a:gd name="T26" fmla="*/ 216 w 337"/>
                <a:gd name="T27" fmla="*/ 55 h 498"/>
                <a:gd name="T28" fmla="*/ 321 w 337"/>
                <a:gd name="T29" fmla="*/ 154 h 498"/>
                <a:gd name="T30" fmla="*/ 323 w 337"/>
                <a:gd name="T31" fmla="*/ 178 h 498"/>
                <a:gd name="T32" fmla="*/ 254 w 337"/>
                <a:gd name="T33" fmla="*/ 178 h 498"/>
                <a:gd name="T34" fmla="*/ 243 w 337"/>
                <a:gd name="T35" fmla="*/ 166 h 498"/>
                <a:gd name="T36" fmla="*/ 203 w 337"/>
                <a:gd name="T37" fmla="*/ 130 h 498"/>
                <a:gd name="T38" fmla="*/ 203 w 337"/>
                <a:gd name="T39" fmla="*/ 210 h 498"/>
                <a:gd name="T40" fmla="*/ 251 w 337"/>
                <a:gd name="T41" fmla="*/ 220 h 498"/>
                <a:gd name="T42" fmla="*/ 329 w 337"/>
                <a:gd name="T43" fmla="*/ 299 h 498"/>
                <a:gd name="T44" fmla="*/ 289 w 337"/>
                <a:gd name="T45" fmla="*/ 409 h 498"/>
                <a:gd name="T46" fmla="*/ 201 w 337"/>
                <a:gd name="T47" fmla="*/ 446 h 498"/>
                <a:gd name="T48" fmla="*/ 202 w 337"/>
                <a:gd name="T49" fmla="*/ 368 h 498"/>
                <a:gd name="T50" fmla="*/ 254 w 337"/>
                <a:gd name="T51" fmla="*/ 324 h 498"/>
                <a:gd name="T52" fmla="*/ 202 w 337"/>
                <a:gd name="T53" fmla="*/ 293 h 498"/>
                <a:gd name="T54" fmla="*/ 202 w 337"/>
                <a:gd name="T55" fmla="*/ 368 h 498"/>
                <a:gd name="T56" fmla="*/ 126 w 337"/>
                <a:gd name="T57" fmla="*/ 197 h 498"/>
                <a:gd name="T58" fmla="*/ 126 w 337"/>
                <a:gd name="T59" fmla="*/ 131 h 498"/>
                <a:gd name="T60" fmla="*/ 87 w 337"/>
                <a:gd name="T61" fmla="*/ 170 h 498"/>
                <a:gd name="T62" fmla="*/ 126 w 337"/>
                <a:gd name="T63" fmla="*/ 19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7" h="498">
                  <a:moveTo>
                    <a:pt x="201" y="446"/>
                  </a:moveTo>
                  <a:cubicBezTo>
                    <a:pt x="201" y="465"/>
                    <a:pt x="201" y="481"/>
                    <a:pt x="201" y="498"/>
                  </a:cubicBezTo>
                  <a:cubicBezTo>
                    <a:pt x="176" y="498"/>
                    <a:pt x="153" y="498"/>
                    <a:pt x="127" y="498"/>
                  </a:cubicBezTo>
                  <a:cubicBezTo>
                    <a:pt x="127" y="481"/>
                    <a:pt x="127" y="464"/>
                    <a:pt x="127" y="447"/>
                  </a:cubicBezTo>
                  <a:cubicBezTo>
                    <a:pt x="56" y="426"/>
                    <a:pt x="8" y="386"/>
                    <a:pt x="0" y="309"/>
                  </a:cubicBezTo>
                  <a:cubicBezTo>
                    <a:pt x="27" y="309"/>
                    <a:pt x="53" y="309"/>
                    <a:pt x="79" y="309"/>
                  </a:cubicBezTo>
                  <a:cubicBezTo>
                    <a:pt x="86" y="334"/>
                    <a:pt x="95" y="357"/>
                    <a:pt x="125" y="366"/>
                  </a:cubicBezTo>
                  <a:cubicBezTo>
                    <a:pt x="125" y="336"/>
                    <a:pt x="125" y="308"/>
                    <a:pt x="125" y="279"/>
                  </a:cubicBezTo>
                  <a:cubicBezTo>
                    <a:pt x="63" y="267"/>
                    <a:pt x="8" y="247"/>
                    <a:pt x="6" y="171"/>
                  </a:cubicBezTo>
                  <a:cubicBezTo>
                    <a:pt x="4" y="113"/>
                    <a:pt x="39" y="79"/>
                    <a:pt x="126" y="50"/>
                  </a:cubicBezTo>
                  <a:cubicBezTo>
                    <a:pt x="126" y="35"/>
                    <a:pt x="126" y="18"/>
                    <a:pt x="126" y="0"/>
                  </a:cubicBezTo>
                  <a:cubicBezTo>
                    <a:pt x="150" y="0"/>
                    <a:pt x="174" y="0"/>
                    <a:pt x="201" y="0"/>
                  </a:cubicBezTo>
                  <a:cubicBezTo>
                    <a:pt x="201" y="12"/>
                    <a:pt x="202" y="24"/>
                    <a:pt x="201" y="37"/>
                  </a:cubicBezTo>
                  <a:cubicBezTo>
                    <a:pt x="200" y="48"/>
                    <a:pt x="204" y="53"/>
                    <a:pt x="216" y="55"/>
                  </a:cubicBezTo>
                  <a:cubicBezTo>
                    <a:pt x="270" y="67"/>
                    <a:pt x="308" y="98"/>
                    <a:pt x="321" y="154"/>
                  </a:cubicBezTo>
                  <a:cubicBezTo>
                    <a:pt x="323" y="161"/>
                    <a:pt x="323" y="169"/>
                    <a:pt x="323" y="178"/>
                  </a:cubicBezTo>
                  <a:cubicBezTo>
                    <a:pt x="299" y="178"/>
                    <a:pt x="277" y="179"/>
                    <a:pt x="254" y="178"/>
                  </a:cubicBezTo>
                  <a:cubicBezTo>
                    <a:pt x="250" y="178"/>
                    <a:pt x="244" y="171"/>
                    <a:pt x="243" y="166"/>
                  </a:cubicBezTo>
                  <a:cubicBezTo>
                    <a:pt x="235" y="148"/>
                    <a:pt x="225" y="135"/>
                    <a:pt x="203" y="130"/>
                  </a:cubicBezTo>
                  <a:cubicBezTo>
                    <a:pt x="203" y="157"/>
                    <a:pt x="203" y="183"/>
                    <a:pt x="203" y="210"/>
                  </a:cubicBezTo>
                  <a:cubicBezTo>
                    <a:pt x="219" y="213"/>
                    <a:pt x="235" y="216"/>
                    <a:pt x="251" y="220"/>
                  </a:cubicBezTo>
                  <a:cubicBezTo>
                    <a:pt x="291" y="232"/>
                    <a:pt x="322" y="255"/>
                    <a:pt x="329" y="299"/>
                  </a:cubicBezTo>
                  <a:cubicBezTo>
                    <a:pt x="337" y="343"/>
                    <a:pt x="322" y="379"/>
                    <a:pt x="289" y="409"/>
                  </a:cubicBezTo>
                  <a:cubicBezTo>
                    <a:pt x="264" y="430"/>
                    <a:pt x="235" y="442"/>
                    <a:pt x="201" y="446"/>
                  </a:cubicBezTo>
                  <a:close/>
                  <a:moveTo>
                    <a:pt x="202" y="368"/>
                  </a:moveTo>
                  <a:cubicBezTo>
                    <a:pt x="237" y="363"/>
                    <a:pt x="257" y="345"/>
                    <a:pt x="254" y="324"/>
                  </a:cubicBezTo>
                  <a:cubicBezTo>
                    <a:pt x="252" y="304"/>
                    <a:pt x="229" y="290"/>
                    <a:pt x="202" y="293"/>
                  </a:cubicBezTo>
                  <a:cubicBezTo>
                    <a:pt x="202" y="317"/>
                    <a:pt x="202" y="342"/>
                    <a:pt x="202" y="368"/>
                  </a:cubicBezTo>
                  <a:close/>
                  <a:moveTo>
                    <a:pt x="126" y="197"/>
                  </a:moveTo>
                  <a:cubicBezTo>
                    <a:pt x="126" y="175"/>
                    <a:pt x="126" y="153"/>
                    <a:pt x="126" y="131"/>
                  </a:cubicBezTo>
                  <a:cubicBezTo>
                    <a:pt x="99" y="136"/>
                    <a:pt x="85" y="150"/>
                    <a:pt x="87" y="170"/>
                  </a:cubicBezTo>
                  <a:cubicBezTo>
                    <a:pt x="89" y="187"/>
                    <a:pt x="102" y="197"/>
                    <a:pt x="126" y="1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 61"/>
            <p:cNvSpPr>
              <a:spLocks noEditPoints="1"/>
            </p:cNvSpPr>
            <p:nvPr/>
          </p:nvSpPr>
          <p:spPr bwMode="auto">
            <a:xfrm>
              <a:off x="-2792595" y="1961156"/>
              <a:ext cx="391156" cy="355546"/>
            </a:xfrm>
            <a:custGeom>
              <a:avLst/>
              <a:gdLst>
                <a:gd name="T0" fmla="*/ 150 w 658"/>
                <a:gd name="T1" fmla="*/ 281 h 598"/>
                <a:gd name="T2" fmla="*/ 78 w 658"/>
                <a:gd name="T3" fmla="*/ 52 h 598"/>
                <a:gd name="T4" fmla="*/ 26 w 658"/>
                <a:gd name="T5" fmla="*/ 47 h 598"/>
                <a:gd name="T6" fmla="*/ 25 w 658"/>
                <a:gd name="T7" fmla="*/ 0 h 598"/>
                <a:gd name="T8" fmla="*/ 116 w 658"/>
                <a:gd name="T9" fmla="*/ 19 h 598"/>
                <a:gd name="T10" fmla="*/ 147 w 658"/>
                <a:gd name="T11" fmla="*/ 94 h 598"/>
                <a:gd name="T12" fmla="*/ 475 w 658"/>
                <a:gd name="T13" fmla="*/ 94 h 598"/>
                <a:gd name="T14" fmla="*/ 654 w 658"/>
                <a:gd name="T15" fmla="*/ 126 h 598"/>
                <a:gd name="T16" fmla="*/ 585 w 658"/>
                <a:gd name="T17" fmla="*/ 400 h 598"/>
                <a:gd name="T18" fmla="*/ 465 w 658"/>
                <a:gd name="T19" fmla="*/ 421 h 598"/>
                <a:gd name="T20" fmla="*/ 227 w 658"/>
                <a:gd name="T21" fmla="*/ 421 h 598"/>
                <a:gd name="T22" fmla="*/ 165 w 658"/>
                <a:gd name="T23" fmla="*/ 447 h 598"/>
                <a:gd name="T24" fmla="*/ 195 w 658"/>
                <a:gd name="T25" fmla="*/ 484 h 598"/>
                <a:gd name="T26" fmla="*/ 320 w 658"/>
                <a:gd name="T27" fmla="*/ 485 h 598"/>
                <a:gd name="T28" fmla="*/ 418 w 658"/>
                <a:gd name="T29" fmla="*/ 492 h 598"/>
                <a:gd name="T30" fmla="*/ 492 w 658"/>
                <a:gd name="T31" fmla="*/ 445 h 598"/>
                <a:gd name="T32" fmla="*/ 564 w 658"/>
                <a:gd name="T33" fmla="*/ 492 h 598"/>
                <a:gd name="T34" fmla="*/ 608 w 658"/>
                <a:gd name="T35" fmla="*/ 515 h 598"/>
                <a:gd name="T36" fmla="*/ 564 w 658"/>
                <a:gd name="T37" fmla="*/ 537 h 598"/>
                <a:gd name="T38" fmla="*/ 444 w 658"/>
                <a:gd name="T39" fmla="*/ 564 h 598"/>
                <a:gd name="T40" fmla="*/ 421 w 658"/>
                <a:gd name="T41" fmla="*/ 537 h 598"/>
                <a:gd name="T42" fmla="*/ 321 w 658"/>
                <a:gd name="T43" fmla="*/ 543 h 598"/>
                <a:gd name="T44" fmla="*/ 195 w 658"/>
                <a:gd name="T45" fmla="*/ 543 h 598"/>
                <a:gd name="T46" fmla="*/ 118 w 658"/>
                <a:gd name="T47" fmla="*/ 456 h 598"/>
                <a:gd name="T48" fmla="*/ 181 w 658"/>
                <a:gd name="T49" fmla="*/ 379 h 598"/>
                <a:gd name="T50" fmla="*/ 167 w 658"/>
                <a:gd name="T51" fmla="*/ 182 h 598"/>
                <a:gd name="T52" fmla="*/ 275 w 658"/>
                <a:gd name="T53" fmla="*/ 188 h 598"/>
                <a:gd name="T54" fmla="*/ 282 w 658"/>
                <a:gd name="T55" fmla="*/ 150 h 598"/>
                <a:gd name="T56" fmla="*/ 171 w 658"/>
                <a:gd name="T57" fmla="*/ 140 h 598"/>
                <a:gd name="T58" fmla="*/ 445 w 658"/>
                <a:gd name="T59" fmla="*/ 140 h 598"/>
                <a:gd name="T60" fmla="*/ 328 w 658"/>
                <a:gd name="T61" fmla="*/ 187 h 598"/>
                <a:gd name="T62" fmla="*/ 445 w 658"/>
                <a:gd name="T63" fmla="*/ 140 h 598"/>
                <a:gd name="T64" fmla="*/ 444 w 658"/>
                <a:gd name="T65" fmla="*/ 328 h 598"/>
                <a:gd name="T66" fmla="*/ 328 w 658"/>
                <a:gd name="T67" fmla="*/ 374 h 598"/>
                <a:gd name="T68" fmla="*/ 328 w 658"/>
                <a:gd name="T69" fmla="*/ 280 h 598"/>
                <a:gd name="T70" fmla="*/ 445 w 658"/>
                <a:gd name="T71" fmla="*/ 234 h 598"/>
                <a:gd name="T72" fmla="*/ 328 w 658"/>
                <a:gd name="T73" fmla="*/ 280 h 598"/>
                <a:gd name="T74" fmla="*/ 600 w 658"/>
                <a:gd name="T75" fmla="*/ 140 h 598"/>
                <a:gd name="T76" fmla="*/ 491 w 658"/>
                <a:gd name="T77" fmla="*/ 145 h 598"/>
                <a:gd name="T78" fmla="*/ 496 w 658"/>
                <a:gd name="T79" fmla="*/ 188 h 598"/>
                <a:gd name="T80" fmla="*/ 603 w 658"/>
                <a:gd name="T81" fmla="*/ 141 h 598"/>
                <a:gd name="T82" fmla="*/ 196 w 658"/>
                <a:gd name="T83" fmla="*/ 275 h 598"/>
                <a:gd name="T84" fmla="*/ 276 w 658"/>
                <a:gd name="T85" fmla="*/ 281 h 598"/>
                <a:gd name="T86" fmla="*/ 281 w 658"/>
                <a:gd name="T87" fmla="*/ 234 h 598"/>
                <a:gd name="T88" fmla="*/ 492 w 658"/>
                <a:gd name="T89" fmla="*/ 281 h 598"/>
                <a:gd name="T90" fmla="*/ 555 w 658"/>
                <a:gd name="T91" fmla="*/ 281 h 598"/>
                <a:gd name="T92" fmla="*/ 579 w 658"/>
                <a:gd name="T93" fmla="*/ 234 h 598"/>
                <a:gd name="T94" fmla="*/ 492 w 658"/>
                <a:gd name="T95" fmla="*/ 281 h 598"/>
                <a:gd name="T96" fmla="*/ 227 w 658"/>
                <a:gd name="T97" fmla="*/ 372 h 598"/>
                <a:gd name="T98" fmla="*/ 277 w 658"/>
                <a:gd name="T99" fmla="*/ 375 h 598"/>
                <a:gd name="T100" fmla="*/ 281 w 658"/>
                <a:gd name="T101" fmla="*/ 345 h 598"/>
                <a:gd name="T102" fmla="*/ 213 w 658"/>
                <a:gd name="T103" fmla="*/ 327 h 598"/>
                <a:gd name="T104" fmla="*/ 495 w 658"/>
                <a:gd name="T105" fmla="*/ 327 h 598"/>
                <a:gd name="T106" fmla="*/ 492 w 658"/>
                <a:gd name="T107" fmla="*/ 370 h 598"/>
                <a:gd name="T108" fmla="*/ 540 w 658"/>
                <a:gd name="T109" fmla="*/ 375 h 598"/>
                <a:gd name="T110" fmla="*/ 556 w 658"/>
                <a:gd name="T111" fmla="*/ 327 h 598"/>
                <a:gd name="T112" fmla="*/ 256 w 658"/>
                <a:gd name="T113" fmla="*/ 541 h 598"/>
                <a:gd name="T114" fmla="*/ 259 w 658"/>
                <a:gd name="T115" fmla="*/ 488 h 598"/>
                <a:gd name="T116" fmla="*/ 466 w 658"/>
                <a:gd name="T117" fmla="*/ 515 h 598"/>
                <a:gd name="T118" fmla="*/ 518 w 658"/>
                <a:gd name="T119" fmla="*/ 514 h 598"/>
                <a:gd name="T120" fmla="*/ 466 w 658"/>
                <a:gd name="T121" fmla="*/ 515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58" h="598">
                  <a:moveTo>
                    <a:pt x="181" y="379"/>
                  </a:moveTo>
                  <a:cubicBezTo>
                    <a:pt x="170" y="346"/>
                    <a:pt x="160" y="313"/>
                    <a:pt x="150" y="281"/>
                  </a:cubicBezTo>
                  <a:cubicBezTo>
                    <a:pt x="134" y="230"/>
                    <a:pt x="118" y="179"/>
                    <a:pt x="102" y="128"/>
                  </a:cubicBezTo>
                  <a:cubicBezTo>
                    <a:pt x="94" y="103"/>
                    <a:pt x="86" y="77"/>
                    <a:pt x="78" y="52"/>
                  </a:cubicBezTo>
                  <a:cubicBezTo>
                    <a:pt x="77" y="48"/>
                    <a:pt x="75" y="46"/>
                    <a:pt x="71" y="46"/>
                  </a:cubicBezTo>
                  <a:cubicBezTo>
                    <a:pt x="56" y="47"/>
                    <a:pt x="41" y="47"/>
                    <a:pt x="26" y="47"/>
                  </a:cubicBezTo>
                  <a:cubicBezTo>
                    <a:pt x="11" y="47"/>
                    <a:pt x="0" y="37"/>
                    <a:pt x="0" y="23"/>
                  </a:cubicBezTo>
                  <a:cubicBezTo>
                    <a:pt x="0" y="10"/>
                    <a:pt x="11" y="1"/>
                    <a:pt x="25" y="0"/>
                  </a:cubicBezTo>
                  <a:cubicBezTo>
                    <a:pt x="47" y="0"/>
                    <a:pt x="69" y="0"/>
                    <a:pt x="91" y="0"/>
                  </a:cubicBezTo>
                  <a:cubicBezTo>
                    <a:pt x="105" y="1"/>
                    <a:pt x="112" y="6"/>
                    <a:pt x="116" y="19"/>
                  </a:cubicBezTo>
                  <a:cubicBezTo>
                    <a:pt x="124" y="42"/>
                    <a:pt x="131" y="65"/>
                    <a:pt x="138" y="88"/>
                  </a:cubicBezTo>
                  <a:cubicBezTo>
                    <a:pt x="139" y="93"/>
                    <a:pt x="142" y="94"/>
                    <a:pt x="147" y="94"/>
                  </a:cubicBezTo>
                  <a:cubicBezTo>
                    <a:pt x="201" y="94"/>
                    <a:pt x="255" y="94"/>
                    <a:pt x="309" y="94"/>
                  </a:cubicBezTo>
                  <a:cubicBezTo>
                    <a:pt x="364" y="94"/>
                    <a:pt x="419" y="94"/>
                    <a:pt x="475" y="94"/>
                  </a:cubicBezTo>
                  <a:cubicBezTo>
                    <a:pt x="526" y="94"/>
                    <a:pt x="578" y="94"/>
                    <a:pt x="629" y="94"/>
                  </a:cubicBezTo>
                  <a:cubicBezTo>
                    <a:pt x="649" y="94"/>
                    <a:pt x="658" y="110"/>
                    <a:pt x="654" y="126"/>
                  </a:cubicBezTo>
                  <a:cubicBezTo>
                    <a:pt x="632" y="210"/>
                    <a:pt x="611" y="295"/>
                    <a:pt x="590" y="380"/>
                  </a:cubicBezTo>
                  <a:cubicBezTo>
                    <a:pt x="589" y="387"/>
                    <a:pt x="587" y="393"/>
                    <a:pt x="585" y="400"/>
                  </a:cubicBezTo>
                  <a:cubicBezTo>
                    <a:pt x="582" y="414"/>
                    <a:pt x="574" y="420"/>
                    <a:pt x="560" y="420"/>
                  </a:cubicBezTo>
                  <a:cubicBezTo>
                    <a:pt x="528" y="421"/>
                    <a:pt x="497" y="421"/>
                    <a:pt x="465" y="421"/>
                  </a:cubicBezTo>
                  <a:cubicBezTo>
                    <a:pt x="418" y="421"/>
                    <a:pt x="371" y="421"/>
                    <a:pt x="324" y="421"/>
                  </a:cubicBezTo>
                  <a:cubicBezTo>
                    <a:pt x="292" y="421"/>
                    <a:pt x="259" y="420"/>
                    <a:pt x="227" y="421"/>
                  </a:cubicBezTo>
                  <a:cubicBezTo>
                    <a:pt x="216" y="421"/>
                    <a:pt x="205" y="421"/>
                    <a:pt x="194" y="423"/>
                  </a:cubicBezTo>
                  <a:cubicBezTo>
                    <a:pt x="180" y="425"/>
                    <a:pt x="170" y="433"/>
                    <a:pt x="165" y="447"/>
                  </a:cubicBezTo>
                  <a:cubicBezTo>
                    <a:pt x="159" y="464"/>
                    <a:pt x="171" y="485"/>
                    <a:pt x="189" y="488"/>
                  </a:cubicBezTo>
                  <a:cubicBezTo>
                    <a:pt x="191" y="488"/>
                    <a:pt x="194" y="486"/>
                    <a:pt x="195" y="484"/>
                  </a:cubicBezTo>
                  <a:cubicBezTo>
                    <a:pt x="207" y="462"/>
                    <a:pt x="224" y="449"/>
                    <a:pt x="249" y="446"/>
                  </a:cubicBezTo>
                  <a:cubicBezTo>
                    <a:pt x="279" y="442"/>
                    <a:pt x="307" y="457"/>
                    <a:pt x="320" y="485"/>
                  </a:cubicBezTo>
                  <a:cubicBezTo>
                    <a:pt x="323" y="490"/>
                    <a:pt x="326" y="492"/>
                    <a:pt x="331" y="492"/>
                  </a:cubicBezTo>
                  <a:cubicBezTo>
                    <a:pt x="360" y="492"/>
                    <a:pt x="389" y="492"/>
                    <a:pt x="418" y="492"/>
                  </a:cubicBezTo>
                  <a:cubicBezTo>
                    <a:pt x="424" y="492"/>
                    <a:pt x="426" y="490"/>
                    <a:pt x="429" y="485"/>
                  </a:cubicBezTo>
                  <a:cubicBezTo>
                    <a:pt x="442" y="459"/>
                    <a:pt x="463" y="445"/>
                    <a:pt x="492" y="445"/>
                  </a:cubicBezTo>
                  <a:cubicBezTo>
                    <a:pt x="521" y="445"/>
                    <a:pt x="543" y="460"/>
                    <a:pt x="555" y="486"/>
                  </a:cubicBezTo>
                  <a:cubicBezTo>
                    <a:pt x="557" y="490"/>
                    <a:pt x="559" y="492"/>
                    <a:pt x="564" y="492"/>
                  </a:cubicBezTo>
                  <a:cubicBezTo>
                    <a:pt x="571" y="491"/>
                    <a:pt x="578" y="492"/>
                    <a:pt x="585" y="492"/>
                  </a:cubicBezTo>
                  <a:cubicBezTo>
                    <a:pt x="599" y="492"/>
                    <a:pt x="608" y="502"/>
                    <a:pt x="608" y="515"/>
                  </a:cubicBezTo>
                  <a:cubicBezTo>
                    <a:pt x="608" y="527"/>
                    <a:pt x="598" y="537"/>
                    <a:pt x="585" y="538"/>
                  </a:cubicBezTo>
                  <a:cubicBezTo>
                    <a:pt x="578" y="538"/>
                    <a:pt x="571" y="538"/>
                    <a:pt x="564" y="537"/>
                  </a:cubicBezTo>
                  <a:cubicBezTo>
                    <a:pt x="559" y="537"/>
                    <a:pt x="557" y="539"/>
                    <a:pt x="555" y="544"/>
                  </a:cubicBezTo>
                  <a:cubicBezTo>
                    <a:pt x="533" y="588"/>
                    <a:pt x="478" y="598"/>
                    <a:pt x="444" y="564"/>
                  </a:cubicBezTo>
                  <a:cubicBezTo>
                    <a:pt x="437" y="558"/>
                    <a:pt x="433" y="550"/>
                    <a:pt x="428" y="542"/>
                  </a:cubicBezTo>
                  <a:cubicBezTo>
                    <a:pt x="426" y="539"/>
                    <a:pt x="425" y="537"/>
                    <a:pt x="421" y="537"/>
                  </a:cubicBezTo>
                  <a:cubicBezTo>
                    <a:pt x="390" y="537"/>
                    <a:pt x="360" y="537"/>
                    <a:pt x="329" y="537"/>
                  </a:cubicBezTo>
                  <a:cubicBezTo>
                    <a:pt x="325" y="537"/>
                    <a:pt x="323" y="539"/>
                    <a:pt x="321" y="543"/>
                  </a:cubicBezTo>
                  <a:cubicBezTo>
                    <a:pt x="310" y="566"/>
                    <a:pt x="292" y="580"/>
                    <a:pt x="266" y="584"/>
                  </a:cubicBezTo>
                  <a:cubicBezTo>
                    <a:pt x="237" y="588"/>
                    <a:pt x="207" y="571"/>
                    <a:pt x="195" y="543"/>
                  </a:cubicBezTo>
                  <a:cubicBezTo>
                    <a:pt x="192" y="538"/>
                    <a:pt x="189" y="535"/>
                    <a:pt x="183" y="534"/>
                  </a:cubicBezTo>
                  <a:cubicBezTo>
                    <a:pt x="145" y="526"/>
                    <a:pt x="118" y="495"/>
                    <a:pt x="118" y="456"/>
                  </a:cubicBezTo>
                  <a:cubicBezTo>
                    <a:pt x="117" y="424"/>
                    <a:pt x="139" y="394"/>
                    <a:pt x="172" y="382"/>
                  </a:cubicBezTo>
                  <a:cubicBezTo>
                    <a:pt x="174" y="381"/>
                    <a:pt x="177" y="380"/>
                    <a:pt x="181" y="379"/>
                  </a:cubicBezTo>
                  <a:close/>
                  <a:moveTo>
                    <a:pt x="154" y="140"/>
                  </a:moveTo>
                  <a:cubicBezTo>
                    <a:pt x="159" y="155"/>
                    <a:pt x="163" y="169"/>
                    <a:pt x="167" y="182"/>
                  </a:cubicBezTo>
                  <a:cubicBezTo>
                    <a:pt x="169" y="187"/>
                    <a:pt x="171" y="188"/>
                    <a:pt x="175" y="188"/>
                  </a:cubicBezTo>
                  <a:cubicBezTo>
                    <a:pt x="208" y="188"/>
                    <a:pt x="242" y="188"/>
                    <a:pt x="275" y="188"/>
                  </a:cubicBezTo>
                  <a:cubicBezTo>
                    <a:pt x="277" y="188"/>
                    <a:pt x="279" y="187"/>
                    <a:pt x="282" y="187"/>
                  </a:cubicBezTo>
                  <a:cubicBezTo>
                    <a:pt x="282" y="174"/>
                    <a:pt x="282" y="162"/>
                    <a:pt x="282" y="150"/>
                  </a:cubicBezTo>
                  <a:cubicBezTo>
                    <a:pt x="282" y="140"/>
                    <a:pt x="282" y="140"/>
                    <a:pt x="272" y="140"/>
                  </a:cubicBezTo>
                  <a:cubicBezTo>
                    <a:pt x="238" y="140"/>
                    <a:pt x="204" y="140"/>
                    <a:pt x="171" y="140"/>
                  </a:cubicBezTo>
                  <a:cubicBezTo>
                    <a:pt x="166" y="140"/>
                    <a:pt x="161" y="140"/>
                    <a:pt x="154" y="140"/>
                  </a:cubicBezTo>
                  <a:close/>
                  <a:moveTo>
                    <a:pt x="445" y="140"/>
                  </a:moveTo>
                  <a:cubicBezTo>
                    <a:pt x="405" y="140"/>
                    <a:pt x="367" y="140"/>
                    <a:pt x="328" y="140"/>
                  </a:cubicBezTo>
                  <a:cubicBezTo>
                    <a:pt x="328" y="156"/>
                    <a:pt x="328" y="172"/>
                    <a:pt x="328" y="187"/>
                  </a:cubicBezTo>
                  <a:cubicBezTo>
                    <a:pt x="367" y="187"/>
                    <a:pt x="406" y="187"/>
                    <a:pt x="445" y="187"/>
                  </a:cubicBezTo>
                  <a:cubicBezTo>
                    <a:pt x="445" y="171"/>
                    <a:pt x="445" y="156"/>
                    <a:pt x="445" y="140"/>
                  </a:cubicBezTo>
                  <a:close/>
                  <a:moveTo>
                    <a:pt x="444" y="374"/>
                  </a:moveTo>
                  <a:cubicBezTo>
                    <a:pt x="444" y="358"/>
                    <a:pt x="444" y="343"/>
                    <a:pt x="444" y="328"/>
                  </a:cubicBezTo>
                  <a:cubicBezTo>
                    <a:pt x="405" y="328"/>
                    <a:pt x="367" y="328"/>
                    <a:pt x="328" y="328"/>
                  </a:cubicBezTo>
                  <a:cubicBezTo>
                    <a:pt x="328" y="343"/>
                    <a:pt x="328" y="359"/>
                    <a:pt x="328" y="374"/>
                  </a:cubicBezTo>
                  <a:cubicBezTo>
                    <a:pt x="367" y="374"/>
                    <a:pt x="406" y="374"/>
                    <a:pt x="444" y="374"/>
                  </a:cubicBezTo>
                  <a:close/>
                  <a:moveTo>
                    <a:pt x="328" y="280"/>
                  </a:moveTo>
                  <a:cubicBezTo>
                    <a:pt x="367" y="280"/>
                    <a:pt x="406" y="280"/>
                    <a:pt x="445" y="280"/>
                  </a:cubicBezTo>
                  <a:cubicBezTo>
                    <a:pt x="445" y="265"/>
                    <a:pt x="445" y="250"/>
                    <a:pt x="445" y="234"/>
                  </a:cubicBezTo>
                  <a:cubicBezTo>
                    <a:pt x="406" y="234"/>
                    <a:pt x="367" y="234"/>
                    <a:pt x="328" y="234"/>
                  </a:cubicBezTo>
                  <a:cubicBezTo>
                    <a:pt x="328" y="250"/>
                    <a:pt x="328" y="265"/>
                    <a:pt x="328" y="280"/>
                  </a:cubicBezTo>
                  <a:close/>
                  <a:moveTo>
                    <a:pt x="603" y="141"/>
                  </a:moveTo>
                  <a:cubicBezTo>
                    <a:pt x="601" y="141"/>
                    <a:pt x="600" y="140"/>
                    <a:pt x="600" y="140"/>
                  </a:cubicBezTo>
                  <a:cubicBezTo>
                    <a:pt x="565" y="140"/>
                    <a:pt x="530" y="140"/>
                    <a:pt x="496" y="140"/>
                  </a:cubicBezTo>
                  <a:cubicBezTo>
                    <a:pt x="492" y="140"/>
                    <a:pt x="491" y="142"/>
                    <a:pt x="491" y="145"/>
                  </a:cubicBezTo>
                  <a:cubicBezTo>
                    <a:pt x="491" y="158"/>
                    <a:pt x="491" y="170"/>
                    <a:pt x="491" y="183"/>
                  </a:cubicBezTo>
                  <a:cubicBezTo>
                    <a:pt x="491" y="187"/>
                    <a:pt x="493" y="188"/>
                    <a:pt x="496" y="188"/>
                  </a:cubicBezTo>
                  <a:cubicBezTo>
                    <a:pt x="528" y="188"/>
                    <a:pt x="559" y="188"/>
                    <a:pt x="591" y="188"/>
                  </a:cubicBezTo>
                  <a:cubicBezTo>
                    <a:pt x="595" y="172"/>
                    <a:pt x="599" y="157"/>
                    <a:pt x="603" y="141"/>
                  </a:cubicBezTo>
                  <a:close/>
                  <a:moveTo>
                    <a:pt x="184" y="234"/>
                  </a:moveTo>
                  <a:cubicBezTo>
                    <a:pt x="188" y="248"/>
                    <a:pt x="192" y="262"/>
                    <a:pt x="196" y="275"/>
                  </a:cubicBezTo>
                  <a:cubicBezTo>
                    <a:pt x="198" y="280"/>
                    <a:pt x="200" y="281"/>
                    <a:pt x="205" y="281"/>
                  </a:cubicBezTo>
                  <a:cubicBezTo>
                    <a:pt x="229" y="281"/>
                    <a:pt x="252" y="281"/>
                    <a:pt x="276" y="281"/>
                  </a:cubicBezTo>
                  <a:cubicBezTo>
                    <a:pt x="278" y="281"/>
                    <a:pt x="279" y="281"/>
                    <a:pt x="281" y="280"/>
                  </a:cubicBezTo>
                  <a:cubicBezTo>
                    <a:pt x="281" y="265"/>
                    <a:pt x="281" y="250"/>
                    <a:pt x="281" y="234"/>
                  </a:cubicBezTo>
                  <a:cubicBezTo>
                    <a:pt x="249" y="234"/>
                    <a:pt x="217" y="234"/>
                    <a:pt x="184" y="234"/>
                  </a:cubicBezTo>
                  <a:close/>
                  <a:moveTo>
                    <a:pt x="492" y="281"/>
                  </a:moveTo>
                  <a:cubicBezTo>
                    <a:pt x="495" y="281"/>
                    <a:pt x="498" y="281"/>
                    <a:pt x="501" y="281"/>
                  </a:cubicBezTo>
                  <a:cubicBezTo>
                    <a:pt x="519" y="281"/>
                    <a:pt x="537" y="281"/>
                    <a:pt x="555" y="281"/>
                  </a:cubicBezTo>
                  <a:cubicBezTo>
                    <a:pt x="568" y="281"/>
                    <a:pt x="568" y="281"/>
                    <a:pt x="571" y="268"/>
                  </a:cubicBezTo>
                  <a:cubicBezTo>
                    <a:pt x="574" y="257"/>
                    <a:pt x="576" y="246"/>
                    <a:pt x="579" y="234"/>
                  </a:cubicBezTo>
                  <a:cubicBezTo>
                    <a:pt x="549" y="234"/>
                    <a:pt x="521" y="234"/>
                    <a:pt x="492" y="234"/>
                  </a:cubicBezTo>
                  <a:cubicBezTo>
                    <a:pt x="492" y="250"/>
                    <a:pt x="492" y="265"/>
                    <a:pt x="492" y="281"/>
                  </a:cubicBezTo>
                  <a:close/>
                  <a:moveTo>
                    <a:pt x="213" y="327"/>
                  </a:moveTo>
                  <a:cubicBezTo>
                    <a:pt x="218" y="343"/>
                    <a:pt x="222" y="357"/>
                    <a:pt x="227" y="372"/>
                  </a:cubicBezTo>
                  <a:cubicBezTo>
                    <a:pt x="228" y="373"/>
                    <a:pt x="230" y="375"/>
                    <a:pt x="232" y="375"/>
                  </a:cubicBezTo>
                  <a:cubicBezTo>
                    <a:pt x="247" y="375"/>
                    <a:pt x="262" y="375"/>
                    <a:pt x="277" y="375"/>
                  </a:cubicBezTo>
                  <a:cubicBezTo>
                    <a:pt x="280" y="375"/>
                    <a:pt x="282" y="373"/>
                    <a:pt x="282" y="370"/>
                  </a:cubicBezTo>
                  <a:cubicBezTo>
                    <a:pt x="281" y="361"/>
                    <a:pt x="281" y="353"/>
                    <a:pt x="281" y="345"/>
                  </a:cubicBezTo>
                  <a:cubicBezTo>
                    <a:pt x="281" y="339"/>
                    <a:pt x="281" y="333"/>
                    <a:pt x="281" y="327"/>
                  </a:cubicBezTo>
                  <a:cubicBezTo>
                    <a:pt x="258" y="327"/>
                    <a:pt x="236" y="327"/>
                    <a:pt x="213" y="327"/>
                  </a:cubicBezTo>
                  <a:close/>
                  <a:moveTo>
                    <a:pt x="556" y="327"/>
                  </a:moveTo>
                  <a:cubicBezTo>
                    <a:pt x="535" y="327"/>
                    <a:pt x="515" y="327"/>
                    <a:pt x="495" y="327"/>
                  </a:cubicBezTo>
                  <a:cubicBezTo>
                    <a:pt x="494" y="327"/>
                    <a:pt x="491" y="330"/>
                    <a:pt x="491" y="332"/>
                  </a:cubicBezTo>
                  <a:cubicBezTo>
                    <a:pt x="491" y="345"/>
                    <a:pt x="491" y="357"/>
                    <a:pt x="492" y="370"/>
                  </a:cubicBezTo>
                  <a:cubicBezTo>
                    <a:pt x="492" y="372"/>
                    <a:pt x="494" y="375"/>
                    <a:pt x="496" y="375"/>
                  </a:cubicBezTo>
                  <a:cubicBezTo>
                    <a:pt x="511" y="375"/>
                    <a:pt x="525" y="375"/>
                    <a:pt x="540" y="375"/>
                  </a:cubicBezTo>
                  <a:cubicBezTo>
                    <a:pt x="541" y="375"/>
                    <a:pt x="544" y="373"/>
                    <a:pt x="544" y="372"/>
                  </a:cubicBezTo>
                  <a:cubicBezTo>
                    <a:pt x="548" y="358"/>
                    <a:pt x="552" y="343"/>
                    <a:pt x="556" y="327"/>
                  </a:cubicBezTo>
                  <a:close/>
                  <a:moveTo>
                    <a:pt x="231" y="514"/>
                  </a:moveTo>
                  <a:cubicBezTo>
                    <a:pt x="231" y="528"/>
                    <a:pt x="243" y="540"/>
                    <a:pt x="256" y="541"/>
                  </a:cubicBezTo>
                  <a:cubicBezTo>
                    <a:pt x="271" y="541"/>
                    <a:pt x="283" y="530"/>
                    <a:pt x="284" y="515"/>
                  </a:cubicBezTo>
                  <a:cubicBezTo>
                    <a:pt x="284" y="502"/>
                    <a:pt x="273" y="489"/>
                    <a:pt x="259" y="488"/>
                  </a:cubicBezTo>
                  <a:cubicBezTo>
                    <a:pt x="244" y="488"/>
                    <a:pt x="232" y="499"/>
                    <a:pt x="231" y="514"/>
                  </a:cubicBezTo>
                  <a:close/>
                  <a:moveTo>
                    <a:pt x="466" y="515"/>
                  </a:moveTo>
                  <a:cubicBezTo>
                    <a:pt x="466" y="529"/>
                    <a:pt x="478" y="541"/>
                    <a:pt x="491" y="541"/>
                  </a:cubicBezTo>
                  <a:cubicBezTo>
                    <a:pt x="506" y="541"/>
                    <a:pt x="518" y="529"/>
                    <a:pt x="518" y="514"/>
                  </a:cubicBezTo>
                  <a:cubicBezTo>
                    <a:pt x="518" y="501"/>
                    <a:pt x="506" y="488"/>
                    <a:pt x="492" y="488"/>
                  </a:cubicBezTo>
                  <a:cubicBezTo>
                    <a:pt x="477" y="488"/>
                    <a:pt x="466" y="500"/>
                    <a:pt x="466" y="5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Group 41"/>
          <p:cNvGrpSpPr/>
          <p:nvPr/>
        </p:nvGrpSpPr>
        <p:grpSpPr>
          <a:xfrm>
            <a:off x="6966597" y="3661816"/>
            <a:ext cx="359697" cy="444069"/>
            <a:chOff x="-4268788" y="1825625"/>
            <a:chExt cx="3032125" cy="3743325"/>
          </a:xfrm>
          <a:solidFill>
            <a:schemeClr val="bg1"/>
          </a:solidFill>
        </p:grpSpPr>
        <p:sp>
          <p:nvSpPr>
            <p:cNvPr id="43" name="Freeform 65"/>
            <p:cNvSpPr>
              <a:spLocks noEditPoints="1"/>
            </p:cNvSpPr>
            <p:nvPr/>
          </p:nvSpPr>
          <p:spPr bwMode="auto">
            <a:xfrm>
              <a:off x="-3871913" y="2701925"/>
              <a:ext cx="2635250" cy="1855787"/>
            </a:xfrm>
            <a:custGeom>
              <a:avLst/>
              <a:gdLst>
                <a:gd name="T0" fmla="*/ 692 w 1384"/>
                <a:gd name="T1" fmla="*/ 0 h 976"/>
                <a:gd name="T2" fmla="*/ 1236 w 1384"/>
                <a:gd name="T3" fmla="*/ 0 h 976"/>
                <a:gd name="T4" fmla="*/ 1384 w 1384"/>
                <a:gd name="T5" fmla="*/ 149 h 976"/>
                <a:gd name="T6" fmla="*/ 1384 w 1384"/>
                <a:gd name="T7" fmla="*/ 827 h 976"/>
                <a:gd name="T8" fmla="*/ 1235 w 1384"/>
                <a:gd name="T9" fmla="*/ 975 h 976"/>
                <a:gd name="T10" fmla="*/ 155 w 1384"/>
                <a:gd name="T11" fmla="*/ 976 h 976"/>
                <a:gd name="T12" fmla="*/ 15 w 1384"/>
                <a:gd name="T13" fmla="*/ 897 h 976"/>
                <a:gd name="T14" fmla="*/ 1 w 1384"/>
                <a:gd name="T15" fmla="*/ 835 h 976"/>
                <a:gd name="T16" fmla="*/ 1 w 1384"/>
                <a:gd name="T17" fmla="*/ 140 h 976"/>
                <a:gd name="T18" fmla="*/ 146 w 1384"/>
                <a:gd name="T19" fmla="*/ 0 h 976"/>
                <a:gd name="T20" fmla="*/ 692 w 1384"/>
                <a:gd name="T21" fmla="*/ 0 h 976"/>
                <a:gd name="T22" fmla="*/ 599 w 1384"/>
                <a:gd name="T23" fmla="*/ 498 h 976"/>
                <a:gd name="T24" fmla="*/ 625 w 1384"/>
                <a:gd name="T25" fmla="*/ 516 h 976"/>
                <a:gd name="T26" fmla="*/ 801 w 1384"/>
                <a:gd name="T27" fmla="*/ 638 h 976"/>
                <a:gd name="T28" fmla="*/ 815 w 1384"/>
                <a:gd name="T29" fmla="*/ 665 h 976"/>
                <a:gd name="T30" fmla="*/ 866 w 1384"/>
                <a:gd name="T31" fmla="*/ 742 h 976"/>
                <a:gd name="T32" fmla="*/ 958 w 1384"/>
                <a:gd name="T33" fmla="*/ 726 h 976"/>
                <a:gd name="T34" fmla="*/ 978 w 1384"/>
                <a:gd name="T35" fmla="*/ 634 h 976"/>
                <a:gd name="T36" fmla="*/ 983 w 1384"/>
                <a:gd name="T37" fmla="*/ 604 h 976"/>
                <a:gd name="T38" fmla="*/ 1157 w 1384"/>
                <a:gd name="T39" fmla="*/ 387 h 976"/>
                <a:gd name="T40" fmla="*/ 1167 w 1384"/>
                <a:gd name="T41" fmla="*/ 376 h 976"/>
                <a:gd name="T42" fmla="*/ 1237 w 1384"/>
                <a:gd name="T43" fmla="*/ 428 h 976"/>
                <a:gd name="T44" fmla="*/ 1310 w 1384"/>
                <a:gd name="T45" fmla="*/ 157 h 976"/>
                <a:gd name="T46" fmla="*/ 1306 w 1384"/>
                <a:gd name="T47" fmla="*/ 154 h 976"/>
                <a:gd name="T48" fmla="*/ 1063 w 1384"/>
                <a:gd name="T49" fmla="*/ 295 h 976"/>
                <a:gd name="T50" fmla="*/ 1124 w 1384"/>
                <a:gd name="T51" fmla="*/ 343 h 976"/>
                <a:gd name="T52" fmla="*/ 936 w 1384"/>
                <a:gd name="T53" fmla="*/ 577 h 976"/>
                <a:gd name="T54" fmla="*/ 919 w 1384"/>
                <a:gd name="T55" fmla="*/ 581 h 976"/>
                <a:gd name="T56" fmla="*/ 854 w 1384"/>
                <a:gd name="T57" fmla="*/ 593 h 976"/>
                <a:gd name="T58" fmla="*/ 828 w 1384"/>
                <a:gd name="T59" fmla="*/ 593 h 976"/>
                <a:gd name="T60" fmla="*/ 637 w 1384"/>
                <a:gd name="T61" fmla="*/ 459 h 976"/>
                <a:gd name="T62" fmla="*/ 626 w 1384"/>
                <a:gd name="T63" fmla="*/ 437 h 976"/>
                <a:gd name="T64" fmla="*/ 539 w 1384"/>
                <a:gd name="T65" fmla="*/ 349 h 976"/>
                <a:gd name="T66" fmla="*/ 456 w 1384"/>
                <a:gd name="T67" fmla="*/ 442 h 976"/>
                <a:gd name="T68" fmla="*/ 450 w 1384"/>
                <a:gd name="T69" fmla="*/ 461 h 976"/>
                <a:gd name="T70" fmla="*/ 254 w 1384"/>
                <a:gd name="T71" fmla="*/ 597 h 976"/>
                <a:gd name="T72" fmla="*/ 199 w 1384"/>
                <a:gd name="T73" fmla="*/ 580 h 976"/>
                <a:gd name="T74" fmla="*/ 108 w 1384"/>
                <a:gd name="T75" fmla="*/ 663 h 976"/>
                <a:gd name="T76" fmla="*/ 194 w 1384"/>
                <a:gd name="T77" fmla="*/ 749 h 976"/>
                <a:gd name="T78" fmla="*/ 278 w 1384"/>
                <a:gd name="T79" fmla="*/ 659 h 976"/>
                <a:gd name="T80" fmla="*/ 284 w 1384"/>
                <a:gd name="T81" fmla="*/ 641 h 976"/>
                <a:gd name="T82" fmla="*/ 486 w 1384"/>
                <a:gd name="T83" fmla="*/ 501 h 976"/>
                <a:gd name="T84" fmla="*/ 599 w 1384"/>
                <a:gd name="T85" fmla="*/ 49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84" h="976">
                  <a:moveTo>
                    <a:pt x="692" y="0"/>
                  </a:moveTo>
                  <a:cubicBezTo>
                    <a:pt x="873" y="0"/>
                    <a:pt x="1055" y="0"/>
                    <a:pt x="1236" y="0"/>
                  </a:cubicBezTo>
                  <a:cubicBezTo>
                    <a:pt x="1328" y="1"/>
                    <a:pt x="1384" y="57"/>
                    <a:pt x="1384" y="149"/>
                  </a:cubicBezTo>
                  <a:cubicBezTo>
                    <a:pt x="1384" y="375"/>
                    <a:pt x="1384" y="601"/>
                    <a:pt x="1384" y="827"/>
                  </a:cubicBezTo>
                  <a:cubicBezTo>
                    <a:pt x="1384" y="919"/>
                    <a:pt x="1327" y="975"/>
                    <a:pt x="1235" y="975"/>
                  </a:cubicBezTo>
                  <a:cubicBezTo>
                    <a:pt x="875" y="975"/>
                    <a:pt x="515" y="975"/>
                    <a:pt x="155" y="976"/>
                  </a:cubicBezTo>
                  <a:cubicBezTo>
                    <a:pt x="93" y="976"/>
                    <a:pt x="42" y="956"/>
                    <a:pt x="15" y="897"/>
                  </a:cubicBezTo>
                  <a:cubicBezTo>
                    <a:pt x="6" y="878"/>
                    <a:pt x="1" y="856"/>
                    <a:pt x="1" y="835"/>
                  </a:cubicBezTo>
                  <a:cubicBezTo>
                    <a:pt x="0" y="603"/>
                    <a:pt x="0" y="371"/>
                    <a:pt x="1" y="140"/>
                  </a:cubicBezTo>
                  <a:cubicBezTo>
                    <a:pt x="1" y="56"/>
                    <a:pt x="61" y="0"/>
                    <a:pt x="146" y="0"/>
                  </a:cubicBezTo>
                  <a:cubicBezTo>
                    <a:pt x="328" y="0"/>
                    <a:pt x="510" y="0"/>
                    <a:pt x="692" y="0"/>
                  </a:cubicBezTo>
                  <a:close/>
                  <a:moveTo>
                    <a:pt x="599" y="498"/>
                  </a:moveTo>
                  <a:cubicBezTo>
                    <a:pt x="608" y="504"/>
                    <a:pt x="616" y="510"/>
                    <a:pt x="625" y="516"/>
                  </a:cubicBezTo>
                  <a:cubicBezTo>
                    <a:pt x="684" y="557"/>
                    <a:pt x="742" y="598"/>
                    <a:pt x="801" y="638"/>
                  </a:cubicBezTo>
                  <a:cubicBezTo>
                    <a:pt x="811" y="645"/>
                    <a:pt x="816" y="652"/>
                    <a:pt x="815" y="665"/>
                  </a:cubicBezTo>
                  <a:cubicBezTo>
                    <a:pt x="815" y="701"/>
                    <a:pt x="833" y="728"/>
                    <a:pt x="866" y="742"/>
                  </a:cubicBezTo>
                  <a:cubicBezTo>
                    <a:pt x="900" y="756"/>
                    <a:pt x="931" y="751"/>
                    <a:pt x="958" y="726"/>
                  </a:cubicBezTo>
                  <a:cubicBezTo>
                    <a:pt x="984" y="702"/>
                    <a:pt x="992" y="667"/>
                    <a:pt x="978" y="634"/>
                  </a:cubicBezTo>
                  <a:cubicBezTo>
                    <a:pt x="972" y="622"/>
                    <a:pt x="975" y="614"/>
                    <a:pt x="983" y="604"/>
                  </a:cubicBezTo>
                  <a:cubicBezTo>
                    <a:pt x="1041" y="532"/>
                    <a:pt x="1099" y="460"/>
                    <a:pt x="1157" y="387"/>
                  </a:cubicBezTo>
                  <a:cubicBezTo>
                    <a:pt x="1160" y="383"/>
                    <a:pt x="1163" y="380"/>
                    <a:pt x="1167" y="376"/>
                  </a:cubicBezTo>
                  <a:cubicBezTo>
                    <a:pt x="1190" y="393"/>
                    <a:pt x="1212" y="410"/>
                    <a:pt x="1237" y="428"/>
                  </a:cubicBezTo>
                  <a:cubicBezTo>
                    <a:pt x="1262" y="336"/>
                    <a:pt x="1286" y="247"/>
                    <a:pt x="1310" y="157"/>
                  </a:cubicBezTo>
                  <a:cubicBezTo>
                    <a:pt x="1309" y="156"/>
                    <a:pt x="1307" y="155"/>
                    <a:pt x="1306" y="154"/>
                  </a:cubicBezTo>
                  <a:cubicBezTo>
                    <a:pt x="1226" y="201"/>
                    <a:pt x="1145" y="247"/>
                    <a:pt x="1063" y="295"/>
                  </a:cubicBezTo>
                  <a:cubicBezTo>
                    <a:pt x="1085" y="312"/>
                    <a:pt x="1104" y="327"/>
                    <a:pt x="1124" y="343"/>
                  </a:cubicBezTo>
                  <a:cubicBezTo>
                    <a:pt x="1061" y="422"/>
                    <a:pt x="999" y="500"/>
                    <a:pt x="936" y="577"/>
                  </a:cubicBezTo>
                  <a:cubicBezTo>
                    <a:pt x="933" y="581"/>
                    <a:pt x="924" y="582"/>
                    <a:pt x="919" y="581"/>
                  </a:cubicBezTo>
                  <a:cubicBezTo>
                    <a:pt x="896" y="576"/>
                    <a:pt x="874" y="580"/>
                    <a:pt x="854" y="593"/>
                  </a:cubicBezTo>
                  <a:cubicBezTo>
                    <a:pt x="844" y="600"/>
                    <a:pt x="838" y="600"/>
                    <a:pt x="828" y="593"/>
                  </a:cubicBezTo>
                  <a:cubicBezTo>
                    <a:pt x="764" y="548"/>
                    <a:pt x="700" y="504"/>
                    <a:pt x="637" y="459"/>
                  </a:cubicBezTo>
                  <a:cubicBezTo>
                    <a:pt x="631" y="455"/>
                    <a:pt x="626" y="444"/>
                    <a:pt x="626" y="437"/>
                  </a:cubicBezTo>
                  <a:cubicBezTo>
                    <a:pt x="625" y="386"/>
                    <a:pt x="588" y="348"/>
                    <a:pt x="539" y="349"/>
                  </a:cubicBezTo>
                  <a:cubicBezTo>
                    <a:pt x="490" y="350"/>
                    <a:pt x="454" y="391"/>
                    <a:pt x="456" y="442"/>
                  </a:cubicBezTo>
                  <a:cubicBezTo>
                    <a:pt x="456" y="449"/>
                    <a:pt x="454" y="458"/>
                    <a:pt x="450" y="461"/>
                  </a:cubicBezTo>
                  <a:cubicBezTo>
                    <a:pt x="383" y="508"/>
                    <a:pt x="317" y="554"/>
                    <a:pt x="254" y="597"/>
                  </a:cubicBezTo>
                  <a:cubicBezTo>
                    <a:pt x="233" y="590"/>
                    <a:pt x="217" y="582"/>
                    <a:pt x="199" y="580"/>
                  </a:cubicBezTo>
                  <a:cubicBezTo>
                    <a:pt x="151" y="576"/>
                    <a:pt x="109" y="615"/>
                    <a:pt x="108" y="663"/>
                  </a:cubicBezTo>
                  <a:cubicBezTo>
                    <a:pt x="107" y="710"/>
                    <a:pt x="146" y="750"/>
                    <a:pt x="194" y="749"/>
                  </a:cubicBezTo>
                  <a:cubicBezTo>
                    <a:pt x="243" y="749"/>
                    <a:pt x="280" y="709"/>
                    <a:pt x="278" y="659"/>
                  </a:cubicBezTo>
                  <a:cubicBezTo>
                    <a:pt x="278" y="653"/>
                    <a:pt x="280" y="644"/>
                    <a:pt x="284" y="641"/>
                  </a:cubicBezTo>
                  <a:cubicBezTo>
                    <a:pt x="351" y="594"/>
                    <a:pt x="419" y="547"/>
                    <a:pt x="486" y="501"/>
                  </a:cubicBezTo>
                  <a:cubicBezTo>
                    <a:pt x="532" y="526"/>
                    <a:pt x="556" y="526"/>
                    <a:pt x="599" y="4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66"/>
            <p:cNvSpPr>
              <a:spLocks noEditPoints="1"/>
            </p:cNvSpPr>
            <p:nvPr/>
          </p:nvSpPr>
          <p:spPr bwMode="auto">
            <a:xfrm>
              <a:off x="-4268788" y="1825625"/>
              <a:ext cx="2368550" cy="3743325"/>
            </a:xfrm>
            <a:custGeom>
              <a:avLst/>
              <a:gdLst>
                <a:gd name="T0" fmla="*/ 1244 w 1244"/>
                <a:gd name="T1" fmla="*/ 419 h 1967"/>
                <a:gd name="T2" fmla="*/ 1220 w 1244"/>
                <a:gd name="T3" fmla="*/ 419 h 1967"/>
                <a:gd name="T4" fmla="*/ 1145 w 1244"/>
                <a:gd name="T5" fmla="*/ 419 h 1967"/>
                <a:gd name="T6" fmla="*/ 1145 w 1244"/>
                <a:gd name="T7" fmla="*/ 161 h 1967"/>
                <a:gd name="T8" fmla="*/ 101 w 1244"/>
                <a:gd name="T9" fmla="*/ 161 h 1967"/>
                <a:gd name="T10" fmla="*/ 101 w 1244"/>
                <a:gd name="T11" fmla="*/ 1703 h 1967"/>
                <a:gd name="T12" fmla="*/ 1144 w 1244"/>
                <a:gd name="T13" fmla="*/ 1703 h 1967"/>
                <a:gd name="T14" fmla="*/ 1144 w 1244"/>
                <a:gd name="T15" fmla="*/ 1477 h 1967"/>
                <a:gd name="T16" fmla="*/ 1243 w 1244"/>
                <a:gd name="T17" fmla="*/ 1477 h 1967"/>
                <a:gd name="T18" fmla="*/ 1244 w 1244"/>
                <a:gd name="T19" fmla="*/ 1495 h 1967"/>
                <a:gd name="T20" fmla="*/ 1244 w 1244"/>
                <a:gd name="T21" fmla="*/ 1879 h 1967"/>
                <a:gd name="T22" fmla="*/ 1155 w 1244"/>
                <a:gd name="T23" fmla="*/ 1967 h 1967"/>
                <a:gd name="T24" fmla="*/ 85 w 1244"/>
                <a:gd name="T25" fmla="*/ 1967 h 1967"/>
                <a:gd name="T26" fmla="*/ 0 w 1244"/>
                <a:gd name="T27" fmla="*/ 1880 h 1967"/>
                <a:gd name="T28" fmla="*/ 1 w 1244"/>
                <a:gd name="T29" fmla="*/ 1056 h 1967"/>
                <a:gd name="T30" fmla="*/ 1 w 1244"/>
                <a:gd name="T31" fmla="*/ 96 h 1967"/>
                <a:gd name="T32" fmla="*/ 95 w 1244"/>
                <a:gd name="T33" fmla="*/ 0 h 1967"/>
                <a:gd name="T34" fmla="*/ 1155 w 1244"/>
                <a:gd name="T35" fmla="*/ 0 h 1967"/>
                <a:gd name="T36" fmla="*/ 1244 w 1244"/>
                <a:gd name="T37" fmla="*/ 88 h 1967"/>
                <a:gd name="T38" fmla="*/ 1244 w 1244"/>
                <a:gd name="T39" fmla="*/ 394 h 1967"/>
                <a:gd name="T40" fmla="*/ 1244 w 1244"/>
                <a:gd name="T41" fmla="*/ 419 h 1967"/>
                <a:gd name="T42" fmla="*/ 625 w 1244"/>
                <a:gd name="T43" fmla="*/ 1767 h 1967"/>
                <a:gd name="T44" fmla="*/ 552 w 1244"/>
                <a:gd name="T45" fmla="*/ 1839 h 1967"/>
                <a:gd name="T46" fmla="*/ 625 w 1244"/>
                <a:gd name="T47" fmla="*/ 1912 h 1967"/>
                <a:gd name="T48" fmla="*/ 696 w 1244"/>
                <a:gd name="T49" fmla="*/ 1840 h 1967"/>
                <a:gd name="T50" fmla="*/ 625 w 1244"/>
                <a:gd name="T51" fmla="*/ 1767 h 1967"/>
                <a:gd name="T52" fmla="*/ 505 w 1244"/>
                <a:gd name="T53" fmla="*/ 52 h 1967"/>
                <a:gd name="T54" fmla="*/ 505 w 1244"/>
                <a:gd name="T55" fmla="*/ 107 h 1967"/>
                <a:gd name="T56" fmla="*/ 743 w 1244"/>
                <a:gd name="T57" fmla="*/ 107 h 1967"/>
                <a:gd name="T58" fmla="*/ 743 w 1244"/>
                <a:gd name="T59" fmla="*/ 52 h 1967"/>
                <a:gd name="T60" fmla="*/ 505 w 1244"/>
                <a:gd name="T61" fmla="*/ 52 h 1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44" h="1967">
                  <a:moveTo>
                    <a:pt x="1244" y="419"/>
                  </a:moveTo>
                  <a:cubicBezTo>
                    <a:pt x="1234" y="419"/>
                    <a:pt x="1227" y="419"/>
                    <a:pt x="1220" y="419"/>
                  </a:cubicBezTo>
                  <a:cubicBezTo>
                    <a:pt x="1195" y="419"/>
                    <a:pt x="1171" y="419"/>
                    <a:pt x="1145" y="419"/>
                  </a:cubicBezTo>
                  <a:cubicBezTo>
                    <a:pt x="1145" y="332"/>
                    <a:pt x="1145" y="247"/>
                    <a:pt x="1145" y="161"/>
                  </a:cubicBezTo>
                  <a:cubicBezTo>
                    <a:pt x="796" y="161"/>
                    <a:pt x="450" y="161"/>
                    <a:pt x="101" y="161"/>
                  </a:cubicBezTo>
                  <a:cubicBezTo>
                    <a:pt x="101" y="674"/>
                    <a:pt x="101" y="1187"/>
                    <a:pt x="101" y="1703"/>
                  </a:cubicBezTo>
                  <a:cubicBezTo>
                    <a:pt x="448" y="1703"/>
                    <a:pt x="795" y="1703"/>
                    <a:pt x="1144" y="1703"/>
                  </a:cubicBezTo>
                  <a:cubicBezTo>
                    <a:pt x="1144" y="1628"/>
                    <a:pt x="1144" y="1553"/>
                    <a:pt x="1144" y="1477"/>
                  </a:cubicBezTo>
                  <a:cubicBezTo>
                    <a:pt x="1178" y="1477"/>
                    <a:pt x="1210" y="1477"/>
                    <a:pt x="1243" y="1477"/>
                  </a:cubicBezTo>
                  <a:cubicBezTo>
                    <a:pt x="1243" y="1484"/>
                    <a:pt x="1244" y="1490"/>
                    <a:pt x="1244" y="1495"/>
                  </a:cubicBezTo>
                  <a:cubicBezTo>
                    <a:pt x="1244" y="1623"/>
                    <a:pt x="1244" y="1751"/>
                    <a:pt x="1244" y="1879"/>
                  </a:cubicBezTo>
                  <a:cubicBezTo>
                    <a:pt x="1243" y="1936"/>
                    <a:pt x="1212" y="1967"/>
                    <a:pt x="1155" y="1967"/>
                  </a:cubicBezTo>
                  <a:cubicBezTo>
                    <a:pt x="799" y="1967"/>
                    <a:pt x="442" y="1967"/>
                    <a:pt x="85" y="1967"/>
                  </a:cubicBezTo>
                  <a:cubicBezTo>
                    <a:pt x="33" y="1967"/>
                    <a:pt x="0" y="1933"/>
                    <a:pt x="0" y="1880"/>
                  </a:cubicBezTo>
                  <a:cubicBezTo>
                    <a:pt x="1" y="1605"/>
                    <a:pt x="1" y="1330"/>
                    <a:pt x="1" y="1056"/>
                  </a:cubicBezTo>
                  <a:cubicBezTo>
                    <a:pt x="1" y="736"/>
                    <a:pt x="1" y="416"/>
                    <a:pt x="1" y="96"/>
                  </a:cubicBezTo>
                  <a:cubicBezTo>
                    <a:pt x="1" y="30"/>
                    <a:pt x="30" y="0"/>
                    <a:pt x="95" y="0"/>
                  </a:cubicBezTo>
                  <a:cubicBezTo>
                    <a:pt x="448" y="0"/>
                    <a:pt x="802" y="0"/>
                    <a:pt x="1155" y="0"/>
                  </a:cubicBezTo>
                  <a:cubicBezTo>
                    <a:pt x="1211" y="0"/>
                    <a:pt x="1244" y="33"/>
                    <a:pt x="1244" y="88"/>
                  </a:cubicBezTo>
                  <a:cubicBezTo>
                    <a:pt x="1244" y="190"/>
                    <a:pt x="1244" y="292"/>
                    <a:pt x="1244" y="394"/>
                  </a:cubicBezTo>
                  <a:cubicBezTo>
                    <a:pt x="1244" y="401"/>
                    <a:pt x="1244" y="409"/>
                    <a:pt x="1244" y="419"/>
                  </a:cubicBezTo>
                  <a:close/>
                  <a:moveTo>
                    <a:pt x="625" y="1767"/>
                  </a:moveTo>
                  <a:cubicBezTo>
                    <a:pt x="585" y="1767"/>
                    <a:pt x="552" y="1799"/>
                    <a:pt x="552" y="1839"/>
                  </a:cubicBezTo>
                  <a:cubicBezTo>
                    <a:pt x="551" y="1879"/>
                    <a:pt x="584" y="1912"/>
                    <a:pt x="625" y="1912"/>
                  </a:cubicBezTo>
                  <a:cubicBezTo>
                    <a:pt x="664" y="1912"/>
                    <a:pt x="696" y="1879"/>
                    <a:pt x="696" y="1840"/>
                  </a:cubicBezTo>
                  <a:cubicBezTo>
                    <a:pt x="696" y="1800"/>
                    <a:pt x="665" y="1768"/>
                    <a:pt x="625" y="1767"/>
                  </a:cubicBezTo>
                  <a:close/>
                  <a:moveTo>
                    <a:pt x="505" y="52"/>
                  </a:moveTo>
                  <a:cubicBezTo>
                    <a:pt x="505" y="72"/>
                    <a:pt x="505" y="89"/>
                    <a:pt x="505" y="107"/>
                  </a:cubicBezTo>
                  <a:cubicBezTo>
                    <a:pt x="585" y="107"/>
                    <a:pt x="664" y="107"/>
                    <a:pt x="743" y="107"/>
                  </a:cubicBezTo>
                  <a:cubicBezTo>
                    <a:pt x="743" y="88"/>
                    <a:pt x="743" y="70"/>
                    <a:pt x="743" y="52"/>
                  </a:cubicBezTo>
                  <a:cubicBezTo>
                    <a:pt x="663" y="52"/>
                    <a:pt x="585" y="52"/>
                    <a:pt x="505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67"/>
            <p:cNvSpPr/>
            <p:nvPr/>
          </p:nvSpPr>
          <p:spPr bwMode="auto">
            <a:xfrm>
              <a:off x="-3590925" y="3879850"/>
              <a:ext cx="176213" cy="174625"/>
            </a:xfrm>
            <a:custGeom>
              <a:avLst/>
              <a:gdLst>
                <a:gd name="T0" fmla="*/ 46 w 92"/>
                <a:gd name="T1" fmla="*/ 0 h 92"/>
                <a:gd name="T2" fmla="*/ 91 w 92"/>
                <a:gd name="T3" fmla="*/ 44 h 92"/>
                <a:gd name="T4" fmla="*/ 44 w 92"/>
                <a:gd name="T5" fmla="*/ 91 h 92"/>
                <a:gd name="T6" fmla="*/ 0 w 92"/>
                <a:gd name="T7" fmla="*/ 46 h 92"/>
                <a:gd name="T8" fmla="*/ 46 w 92"/>
                <a:gd name="T9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92">
                  <a:moveTo>
                    <a:pt x="46" y="0"/>
                  </a:moveTo>
                  <a:cubicBezTo>
                    <a:pt x="69" y="0"/>
                    <a:pt x="91" y="21"/>
                    <a:pt x="91" y="44"/>
                  </a:cubicBezTo>
                  <a:cubicBezTo>
                    <a:pt x="92" y="69"/>
                    <a:pt x="69" y="92"/>
                    <a:pt x="44" y="91"/>
                  </a:cubicBezTo>
                  <a:cubicBezTo>
                    <a:pt x="20" y="90"/>
                    <a:pt x="0" y="70"/>
                    <a:pt x="0" y="46"/>
                  </a:cubicBezTo>
                  <a:cubicBezTo>
                    <a:pt x="0" y="21"/>
                    <a:pt x="20" y="0"/>
                    <a:pt x="4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68"/>
            <p:cNvSpPr/>
            <p:nvPr/>
          </p:nvSpPr>
          <p:spPr bwMode="auto">
            <a:xfrm>
              <a:off x="-2927350" y="3440113"/>
              <a:ext cx="173038" cy="174625"/>
            </a:xfrm>
            <a:custGeom>
              <a:avLst/>
              <a:gdLst>
                <a:gd name="T0" fmla="*/ 0 w 91"/>
                <a:gd name="T1" fmla="*/ 45 h 92"/>
                <a:gd name="T2" fmla="*/ 46 w 91"/>
                <a:gd name="T3" fmla="*/ 1 h 92"/>
                <a:gd name="T4" fmla="*/ 91 w 91"/>
                <a:gd name="T5" fmla="*/ 46 h 92"/>
                <a:gd name="T6" fmla="*/ 45 w 91"/>
                <a:gd name="T7" fmla="*/ 91 h 92"/>
                <a:gd name="T8" fmla="*/ 0 w 91"/>
                <a:gd name="T9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2">
                  <a:moveTo>
                    <a:pt x="0" y="45"/>
                  </a:moveTo>
                  <a:cubicBezTo>
                    <a:pt x="0" y="21"/>
                    <a:pt x="22" y="0"/>
                    <a:pt x="46" y="1"/>
                  </a:cubicBezTo>
                  <a:cubicBezTo>
                    <a:pt x="70" y="2"/>
                    <a:pt x="90" y="22"/>
                    <a:pt x="91" y="46"/>
                  </a:cubicBezTo>
                  <a:cubicBezTo>
                    <a:pt x="91" y="70"/>
                    <a:pt x="69" y="92"/>
                    <a:pt x="45" y="91"/>
                  </a:cubicBezTo>
                  <a:cubicBezTo>
                    <a:pt x="20" y="91"/>
                    <a:pt x="0" y="71"/>
                    <a:pt x="0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69"/>
            <p:cNvSpPr/>
            <p:nvPr/>
          </p:nvSpPr>
          <p:spPr bwMode="auto">
            <a:xfrm>
              <a:off x="-2246313" y="3879850"/>
              <a:ext cx="173038" cy="174625"/>
            </a:xfrm>
            <a:custGeom>
              <a:avLst/>
              <a:gdLst>
                <a:gd name="T0" fmla="*/ 45 w 91"/>
                <a:gd name="T1" fmla="*/ 1 h 92"/>
                <a:gd name="T2" fmla="*/ 91 w 91"/>
                <a:gd name="T3" fmla="*/ 45 h 92"/>
                <a:gd name="T4" fmla="*/ 47 w 91"/>
                <a:gd name="T5" fmla="*/ 91 h 92"/>
                <a:gd name="T6" fmla="*/ 0 w 91"/>
                <a:gd name="T7" fmla="*/ 47 h 92"/>
                <a:gd name="T8" fmla="*/ 45 w 91"/>
                <a:gd name="T9" fmla="*/ 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2">
                  <a:moveTo>
                    <a:pt x="45" y="1"/>
                  </a:moveTo>
                  <a:cubicBezTo>
                    <a:pt x="71" y="0"/>
                    <a:pt x="90" y="20"/>
                    <a:pt x="91" y="45"/>
                  </a:cubicBezTo>
                  <a:cubicBezTo>
                    <a:pt x="91" y="69"/>
                    <a:pt x="71" y="90"/>
                    <a:pt x="47" y="91"/>
                  </a:cubicBezTo>
                  <a:cubicBezTo>
                    <a:pt x="23" y="92"/>
                    <a:pt x="1" y="71"/>
                    <a:pt x="0" y="47"/>
                  </a:cubicBezTo>
                  <a:cubicBezTo>
                    <a:pt x="0" y="22"/>
                    <a:pt x="20" y="1"/>
                    <a:pt x="4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Group 47"/>
          <p:cNvGrpSpPr/>
          <p:nvPr/>
        </p:nvGrpSpPr>
        <p:grpSpPr>
          <a:xfrm>
            <a:off x="6571826" y="4859579"/>
            <a:ext cx="347252" cy="383272"/>
            <a:chOff x="588963" y="8343900"/>
            <a:chExt cx="1147763" cy="1266825"/>
          </a:xfrm>
        </p:grpSpPr>
        <p:sp>
          <p:nvSpPr>
            <p:cNvPr id="49" name="Freeform 12"/>
            <p:cNvSpPr>
              <a:spLocks noEditPoints="1"/>
            </p:cNvSpPr>
            <p:nvPr/>
          </p:nvSpPr>
          <p:spPr bwMode="auto">
            <a:xfrm>
              <a:off x="760413" y="8343900"/>
              <a:ext cx="809625" cy="836612"/>
            </a:xfrm>
            <a:custGeom>
              <a:avLst/>
              <a:gdLst>
                <a:gd name="T0" fmla="*/ 131 w 237"/>
                <a:gd name="T1" fmla="*/ 0 h 245"/>
                <a:gd name="T2" fmla="*/ 174 w 237"/>
                <a:gd name="T3" fmla="*/ 16 h 245"/>
                <a:gd name="T4" fmla="*/ 228 w 237"/>
                <a:gd name="T5" fmla="*/ 94 h 245"/>
                <a:gd name="T6" fmla="*/ 230 w 237"/>
                <a:gd name="T7" fmla="*/ 99 h 245"/>
                <a:gd name="T8" fmla="*/ 236 w 237"/>
                <a:gd name="T9" fmla="*/ 120 h 245"/>
                <a:gd name="T10" fmla="*/ 236 w 237"/>
                <a:gd name="T11" fmla="*/ 145 h 245"/>
                <a:gd name="T12" fmla="*/ 221 w 237"/>
                <a:gd name="T13" fmla="*/ 165 h 245"/>
                <a:gd name="T14" fmla="*/ 202 w 237"/>
                <a:gd name="T15" fmla="*/ 149 h 245"/>
                <a:gd name="T16" fmla="*/ 202 w 237"/>
                <a:gd name="T17" fmla="*/ 149 h 245"/>
                <a:gd name="T18" fmla="*/ 184 w 237"/>
                <a:gd name="T19" fmla="*/ 187 h 245"/>
                <a:gd name="T20" fmla="*/ 151 w 237"/>
                <a:gd name="T21" fmla="*/ 222 h 245"/>
                <a:gd name="T22" fmla="*/ 74 w 237"/>
                <a:gd name="T23" fmla="*/ 213 h 245"/>
                <a:gd name="T24" fmla="*/ 36 w 237"/>
                <a:gd name="T25" fmla="*/ 148 h 245"/>
                <a:gd name="T26" fmla="*/ 24 w 237"/>
                <a:gd name="T27" fmla="*/ 168 h 245"/>
                <a:gd name="T28" fmla="*/ 63 w 237"/>
                <a:gd name="T29" fmla="*/ 220 h 245"/>
                <a:gd name="T30" fmla="*/ 70 w 237"/>
                <a:gd name="T31" fmla="*/ 221 h 245"/>
                <a:gd name="T32" fmla="*/ 86 w 237"/>
                <a:gd name="T33" fmla="*/ 230 h 245"/>
                <a:gd name="T34" fmla="*/ 79 w 237"/>
                <a:gd name="T35" fmla="*/ 245 h 245"/>
                <a:gd name="T36" fmla="*/ 60 w 237"/>
                <a:gd name="T37" fmla="*/ 235 h 245"/>
                <a:gd name="T38" fmla="*/ 53 w 237"/>
                <a:gd name="T39" fmla="*/ 227 h 245"/>
                <a:gd name="T40" fmla="*/ 13 w 237"/>
                <a:gd name="T41" fmla="*/ 170 h 245"/>
                <a:gd name="T42" fmla="*/ 7 w 237"/>
                <a:gd name="T43" fmla="*/ 162 h 245"/>
                <a:gd name="T44" fmla="*/ 1 w 237"/>
                <a:gd name="T45" fmla="*/ 148 h 245"/>
                <a:gd name="T46" fmla="*/ 0 w 237"/>
                <a:gd name="T47" fmla="*/ 114 h 245"/>
                <a:gd name="T48" fmla="*/ 3 w 237"/>
                <a:gd name="T49" fmla="*/ 105 h 245"/>
                <a:gd name="T50" fmla="*/ 11 w 237"/>
                <a:gd name="T51" fmla="*/ 84 h 245"/>
                <a:gd name="T52" fmla="*/ 102 w 237"/>
                <a:gd name="T53" fmla="*/ 1 h 245"/>
                <a:gd name="T54" fmla="*/ 105 w 237"/>
                <a:gd name="T55" fmla="*/ 0 h 245"/>
                <a:gd name="T56" fmla="*/ 131 w 237"/>
                <a:gd name="T57" fmla="*/ 0 h 245"/>
                <a:gd name="T58" fmla="*/ 32 w 237"/>
                <a:gd name="T59" fmla="*/ 103 h 245"/>
                <a:gd name="T60" fmla="*/ 33 w 237"/>
                <a:gd name="T61" fmla="*/ 102 h 245"/>
                <a:gd name="T62" fmla="*/ 33 w 237"/>
                <a:gd name="T63" fmla="*/ 100 h 245"/>
                <a:gd name="T64" fmla="*/ 66 w 237"/>
                <a:gd name="T65" fmla="*/ 48 h 245"/>
                <a:gd name="T66" fmla="*/ 131 w 237"/>
                <a:gd name="T67" fmla="*/ 34 h 245"/>
                <a:gd name="T68" fmla="*/ 198 w 237"/>
                <a:gd name="T69" fmla="*/ 81 h 245"/>
                <a:gd name="T70" fmla="*/ 205 w 237"/>
                <a:gd name="T71" fmla="*/ 103 h 245"/>
                <a:gd name="T72" fmla="*/ 216 w 237"/>
                <a:gd name="T73" fmla="*/ 95 h 245"/>
                <a:gd name="T74" fmla="*/ 216 w 237"/>
                <a:gd name="T75" fmla="*/ 91 h 245"/>
                <a:gd name="T76" fmla="*/ 128 w 237"/>
                <a:gd name="T77" fmla="*/ 12 h 245"/>
                <a:gd name="T78" fmla="*/ 24 w 237"/>
                <a:gd name="T79" fmla="*/ 79 h 245"/>
                <a:gd name="T80" fmla="*/ 30 w 237"/>
                <a:gd name="T81" fmla="*/ 102 h 245"/>
                <a:gd name="T82" fmla="*/ 32 w 237"/>
                <a:gd name="T83" fmla="*/ 10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7" h="245">
                  <a:moveTo>
                    <a:pt x="131" y="0"/>
                  </a:moveTo>
                  <a:cubicBezTo>
                    <a:pt x="146" y="5"/>
                    <a:pt x="161" y="8"/>
                    <a:pt x="174" y="16"/>
                  </a:cubicBezTo>
                  <a:cubicBezTo>
                    <a:pt x="204" y="33"/>
                    <a:pt x="222" y="60"/>
                    <a:pt x="228" y="94"/>
                  </a:cubicBezTo>
                  <a:cubicBezTo>
                    <a:pt x="228" y="96"/>
                    <a:pt x="228" y="98"/>
                    <a:pt x="230" y="99"/>
                  </a:cubicBezTo>
                  <a:cubicBezTo>
                    <a:pt x="236" y="105"/>
                    <a:pt x="237" y="112"/>
                    <a:pt x="236" y="120"/>
                  </a:cubicBezTo>
                  <a:cubicBezTo>
                    <a:pt x="236" y="128"/>
                    <a:pt x="236" y="137"/>
                    <a:pt x="236" y="145"/>
                  </a:cubicBezTo>
                  <a:cubicBezTo>
                    <a:pt x="236" y="157"/>
                    <a:pt x="231" y="164"/>
                    <a:pt x="221" y="165"/>
                  </a:cubicBezTo>
                  <a:cubicBezTo>
                    <a:pt x="214" y="167"/>
                    <a:pt x="204" y="162"/>
                    <a:pt x="202" y="149"/>
                  </a:cubicBezTo>
                  <a:cubicBezTo>
                    <a:pt x="202" y="148"/>
                    <a:pt x="202" y="148"/>
                    <a:pt x="202" y="149"/>
                  </a:cubicBezTo>
                  <a:cubicBezTo>
                    <a:pt x="196" y="161"/>
                    <a:pt x="191" y="174"/>
                    <a:pt x="184" y="187"/>
                  </a:cubicBezTo>
                  <a:cubicBezTo>
                    <a:pt x="176" y="201"/>
                    <a:pt x="165" y="213"/>
                    <a:pt x="151" y="222"/>
                  </a:cubicBezTo>
                  <a:cubicBezTo>
                    <a:pt x="125" y="237"/>
                    <a:pt x="96" y="233"/>
                    <a:pt x="74" y="213"/>
                  </a:cubicBezTo>
                  <a:cubicBezTo>
                    <a:pt x="55" y="195"/>
                    <a:pt x="43" y="173"/>
                    <a:pt x="36" y="148"/>
                  </a:cubicBezTo>
                  <a:cubicBezTo>
                    <a:pt x="33" y="154"/>
                    <a:pt x="29" y="160"/>
                    <a:pt x="24" y="168"/>
                  </a:cubicBezTo>
                  <a:cubicBezTo>
                    <a:pt x="30" y="188"/>
                    <a:pt x="43" y="206"/>
                    <a:pt x="63" y="220"/>
                  </a:cubicBezTo>
                  <a:cubicBezTo>
                    <a:pt x="65" y="221"/>
                    <a:pt x="67" y="220"/>
                    <a:pt x="70" y="221"/>
                  </a:cubicBezTo>
                  <a:cubicBezTo>
                    <a:pt x="77" y="221"/>
                    <a:pt x="83" y="224"/>
                    <a:pt x="86" y="230"/>
                  </a:cubicBezTo>
                  <a:cubicBezTo>
                    <a:pt x="90" y="237"/>
                    <a:pt x="87" y="244"/>
                    <a:pt x="79" y="245"/>
                  </a:cubicBezTo>
                  <a:cubicBezTo>
                    <a:pt x="71" y="245"/>
                    <a:pt x="64" y="241"/>
                    <a:pt x="60" y="235"/>
                  </a:cubicBezTo>
                  <a:cubicBezTo>
                    <a:pt x="58" y="232"/>
                    <a:pt x="56" y="229"/>
                    <a:pt x="53" y="227"/>
                  </a:cubicBezTo>
                  <a:cubicBezTo>
                    <a:pt x="34" y="212"/>
                    <a:pt x="20" y="193"/>
                    <a:pt x="13" y="170"/>
                  </a:cubicBezTo>
                  <a:cubicBezTo>
                    <a:pt x="12" y="167"/>
                    <a:pt x="9" y="165"/>
                    <a:pt x="7" y="162"/>
                  </a:cubicBezTo>
                  <a:cubicBezTo>
                    <a:pt x="5" y="158"/>
                    <a:pt x="1" y="153"/>
                    <a:pt x="1" y="148"/>
                  </a:cubicBezTo>
                  <a:cubicBezTo>
                    <a:pt x="0" y="137"/>
                    <a:pt x="0" y="125"/>
                    <a:pt x="0" y="114"/>
                  </a:cubicBezTo>
                  <a:cubicBezTo>
                    <a:pt x="1" y="111"/>
                    <a:pt x="1" y="107"/>
                    <a:pt x="3" y="105"/>
                  </a:cubicBezTo>
                  <a:cubicBezTo>
                    <a:pt x="9" y="99"/>
                    <a:pt x="9" y="91"/>
                    <a:pt x="11" y="84"/>
                  </a:cubicBezTo>
                  <a:cubicBezTo>
                    <a:pt x="25" y="38"/>
                    <a:pt x="55" y="10"/>
                    <a:pt x="102" y="1"/>
                  </a:cubicBezTo>
                  <a:cubicBezTo>
                    <a:pt x="103" y="1"/>
                    <a:pt x="104" y="0"/>
                    <a:pt x="105" y="0"/>
                  </a:cubicBezTo>
                  <a:cubicBezTo>
                    <a:pt x="114" y="0"/>
                    <a:pt x="123" y="0"/>
                    <a:pt x="131" y="0"/>
                  </a:cubicBezTo>
                  <a:close/>
                  <a:moveTo>
                    <a:pt x="32" y="103"/>
                  </a:moveTo>
                  <a:cubicBezTo>
                    <a:pt x="33" y="103"/>
                    <a:pt x="33" y="103"/>
                    <a:pt x="33" y="102"/>
                  </a:cubicBezTo>
                  <a:cubicBezTo>
                    <a:pt x="33" y="101"/>
                    <a:pt x="33" y="101"/>
                    <a:pt x="33" y="100"/>
                  </a:cubicBezTo>
                  <a:cubicBezTo>
                    <a:pt x="37" y="78"/>
                    <a:pt x="47" y="60"/>
                    <a:pt x="66" y="48"/>
                  </a:cubicBezTo>
                  <a:cubicBezTo>
                    <a:pt x="86" y="34"/>
                    <a:pt x="108" y="31"/>
                    <a:pt x="131" y="34"/>
                  </a:cubicBezTo>
                  <a:cubicBezTo>
                    <a:pt x="161" y="37"/>
                    <a:pt x="185" y="51"/>
                    <a:pt x="198" y="81"/>
                  </a:cubicBezTo>
                  <a:cubicBezTo>
                    <a:pt x="201" y="88"/>
                    <a:pt x="202" y="95"/>
                    <a:pt x="205" y="103"/>
                  </a:cubicBezTo>
                  <a:cubicBezTo>
                    <a:pt x="208" y="100"/>
                    <a:pt x="212" y="98"/>
                    <a:pt x="216" y="95"/>
                  </a:cubicBezTo>
                  <a:cubicBezTo>
                    <a:pt x="216" y="94"/>
                    <a:pt x="216" y="93"/>
                    <a:pt x="216" y="91"/>
                  </a:cubicBezTo>
                  <a:cubicBezTo>
                    <a:pt x="207" y="48"/>
                    <a:pt x="169" y="14"/>
                    <a:pt x="128" y="12"/>
                  </a:cubicBezTo>
                  <a:cubicBezTo>
                    <a:pt x="80" y="9"/>
                    <a:pt x="39" y="35"/>
                    <a:pt x="24" y="79"/>
                  </a:cubicBezTo>
                  <a:cubicBezTo>
                    <a:pt x="20" y="92"/>
                    <a:pt x="20" y="92"/>
                    <a:pt x="30" y="102"/>
                  </a:cubicBezTo>
                  <a:cubicBezTo>
                    <a:pt x="31" y="102"/>
                    <a:pt x="31" y="103"/>
                    <a:pt x="32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13"/>
            <p:cNvSpPr/>
            <p:nvPr/>
          </p:nvSpPr>
          <p:spPr bwMode="auto">
            <a:xfrm>
              <a:off x="588963" y="9136063"/>
              <a:ext cx="1147763" cy="474662"/>
            </a:xfrm>
            <a:custGeom>
              <a:avLst/>
              <a:gdLst>
                <a:gd name="T0" fmla="*/ 1 w 336"/>
                <a:gd name="T1" fmla="*/ 139 h 139"/>
                <a:gd name="T2" fmla="*/ 1 w 336"/>
                <a:gd name="T3" fmla="*/ 97 h 139"/>
                <a:gd name="T4" fmla="*/ 37 w 336"/>
                <a:gd name="T5" fmla="*/ 31 h 139"/>
                <a:gd name="T6" fmla="*/ 100 w 336"/>
                <a:gd name="T7" fmla="*/ 0 h 139"/>
                <a:gd name="T8" fmla="*/ 119 w 336"/>
                <a:gd name="T9" fmla="*/ 39 h 139"/>
                <a:gd name="T10" fmla="*/ 137 w 336"/>
                <a:gd name="T11" fmla="*/ 78 h 139"/>
                <a:gd name="T12" fmla="*/ 156 w 336"/>
                <a:gd name="T13" fmla="*/ 27 h 139"/>
                <a:gd name="T14" fmla="*/ 180 w 336"/>
                <a:gd name="T15" fmla="*/ 27 h 139"/>
                <a:gd name="T16" fmla="*/ 198 w 336"/>
                <a:gd name="T17" fmla="*/ 76 h 139"/>
                <a:gd name="T18" fmla="*/ 235 w 336"/>
                <a:gd name="T19" fmla="*/ 0 h 139"/>
                <a:gd name="T20" fmla="*/ 240 w 336"/>
                <a:gd name="T21" fmla="*/ 1 h 139"/>
                <a:gd name="T22" fmla="*/ 296 w 336"/>
                <a:gd name="T23" fmla="*/ 29 h 139"/>
                <a:gd name="T24" fmla="*/ 335 w 336"/>
                <a:gd name="T25" fmla="*/ 97 h 139"/>
                <a:gd name="T26" fmla="*/ 335 w 336"/>
                <a:gd name="T27" fmla="*/ 139 h 139"/>
                <a:gd name="T28" fmla="*/ 1 w 336"/>
                <a:gd name="T29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6" h="139">
                  <a:moveTo>
                    <a:pt x="1" y="139"/>
                  </a:moveTo>
                  <a:cubicBezTo>
                    <a:pt x="1" y="125"/>
                    <a:pt x="2" y="111"/>
                    <a:pt x="1" y="97"/>
                  </a:cubicBezTo>
                  <a:cubicBezTo>
                    <a:pt x="0" y="68"/>
                    <a:pt x="14" y="46"/>
                    <a:pt x="37" y="31"/>
                  </a:cubicBezTo>
                  <a:cubicBezTo>
                    <a:pt x="57" y="19"/>
                    <a:pt x="78" y="10"/>
                    <a:pt x="100" y="0"/>
                  </a:cubicBezTo>
                  <a:cubicBezTo>
                    <a:pt x="106" y="13"/>
                    <a:pt x="113" y="26"/>
                    <a:pt x="119" y="39"/>
                  </a:cubicBezTo>
                  <a:cubicBezTo>
                    <a:pt x="125" y="52"/>
                    <a:pt x="131" y="65"/>
                    <a:pt x="137" y="78"/>
                  </a:cubicBezTo>
                  <a:cubicBezTo>
                    <a:pt x="144" y="61"/>
                    <a:pt x="150" y="44"/>
                    <a:pt x="156" y="27"/>
                  </a:cubicBezTo>
                  <a:cubicBezTo>
                    <a:pt x="164" y="27"/>
                    <a:pt x="172" y="27"/>
                    <a:pt x="180" y="27"/>
                  </a:cubicBezTo>
                  <a:cubicBezTo>
                    <a:pt x="186" y="42"/>
                    <a:pt x="192" y="58"/>
                    <a:pt x="198" y="76"/>
                  </a:cubicBezTo>
                  <a:cubicBezTo>
                    <a:pt x="211" y="50"/>
                    <a:pt x="223" y="25"/>
                    <a:pt x="235" y="0"/>
                  </a:cubicBezTo>
                  <a:cubicBezTo>
                    <a:pt x="237" y="0"/>
                    <a:pt x="238" y="1"/>
                    <a:pt x="240" y="1"/>
                  </a:cubicBezTo>
                  <a:cubicBezTo>
                    <a:pt x="259" y="10"/>
                    <a:pt x="278" y="18"/>
                    <a:pt x="296" y="29"/>
                  </a:cubicBezTo>
                  <a:cubicBezTo>
                    <a:pt x="321" y="44"/>
                    <a:pt x="336" y="66"/>
                    <a:pt x="335" y="97"/>
                  </a:cubicBezTo>
                  <a:cubicBezTo>
                    <a:pt x="335" y="111"/>
                    <a:pt x="335" y="125"/>
                    <a:pt x="335" y="139"/>
                  </a:cubicBezTo>
                  <a:cubicBezTo>
                    <a:pt x="224" y="139"/>
                    <a:pt x="113" y="139"/>
                    <a:pt x="1" y="1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91" tIns="45695" rIns="91391" bIns="45695" numCol="1" anchor="t" anchorCtr="0" compatLnSpc="1"/>
            <a:lstStyle/>
            <a:p>
              <a:pPr>
                <a:lnSpc>
                  <a:spcPct val="130000"/>
                </a:lnSpc>
              </a:pPr>
              <a:endParaRPr lang="en-IN" sz="1707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935488" y="3445150"/>
            <a:ext cx="3120684" cy="720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Begin.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The font is available in the panel.</a:t>
            </a:r>
            <a:endParaRPr sz="12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218481" y="3044159"/>
            <a:ext cx="1538883" cy="2884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1600" spc="400" dirty="0">
                <a:ln w="12700" cmpd="sng">
                  <a:noFill/>
                  <a:prstDash val="solid"/>
                  <a:miter lim="800000"/>
                </a:ln>
                <a:cs typeface="+mn-ea"/>
                <a:sym typeface="+mn-lt"/>
              </a:rPr>
              <a:t>Click to add the title.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737563" y="5127993"/>
            <a:ext cx="3290381" cy="720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Begin.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The font is available in the panel.</a:t>
            </a:r>
            <a:endParaRPr sz="12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956947" y="4746267"/>
            <a:ext cx="1538883" cy="2884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1600" spc="400" dirty="0">
                <a:ln w="12700" cmpd="sng">
                  <a:noFill/>
                  <a:prstDash val="solid"/>
                  <a:miter lim="800000"/>
                </a:ln>
                <a:cs typeface="+mn-ea"/>
                <a:sym typeface="+mn-lt"/>
              </a:rPr>
              <a:t>Click to add the title.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44488" y="4879707"/>
            <a:ext cx="3208744" cy="720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Begin.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The font is available in the panel.</a:t>
            </a:r>
            <a:endParaRPr sz="12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14614" y="4567521"/>
            <a:ext cx="1538883" cy="2884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600" spc="400" dirty="0">
                <a:ln w="12700" cmpd="sng">
                  <a:noFill/>
                  <a:prstDash val="solid"/>
                  <a:miter lim="800000"/>
                </a:ln>
                <a:cs typeface="+mn-ea"/>
                <a:sym typeface="+mn-lt"/>
              </a:rPr>
              <a:t>Click to add the title.</a:t>
            </a:r>
          </a:p>
        </p:txBody>
      </p:sp>
      <p:sp>
        <p:nvSpPr>
          <p:cNvPr id="57" name="Rectangle 50"/>
          <p:cNvSpPr/>
          <p:nvPr/>
        </p:nvSpPr>
        <p:spPr>
          <a:xfrm>
            <a:off x="2120835" y="2650031"/>
            <a:ext cx="4141751" cy="695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Begin.</a:t>
            </a:r>
            <a:r>
              <a:rPr lang="en-US" altLang="zh-CN" sz="1200" dirty="0">
                <a:solidFill>
                  <a:schemeClr val="tx2"/>
                </a:solidFill>
                <a:cs typeface="+mn-ea"/>
                <a:sym typeface="+mn-lt"/>
              </a:rPr>
              <a:t>"</a:t>
            </a: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The font, font size, color, leading, and so on can be modified in the panel. Title numbers, etc. </a:t>
            </a:r>
          </a:p>
        </p:txBody>
      </p:sp>
      <p:sp>
        <p:nvSpPr>
          <p:cNvPr id="58" name="TextBox 51"/>
          <p:cNvSpPr txBox="1"/>
          <p:nvPr/>
        </p:nvSpPr>
        <p:spPr>
          <a:xfrm>
            <a:off x="2116238" y="2175743"/>
            <a:ext cx="3732311" cy="3606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spc="400" dirty="0">
                <a:ln w="12700" cmpd="sng">
                  <a:noFill/>
                  <a:prstDash val="solid"/>
                  <a:miter lim="800000"/>
                </a:ln>
                <a:cs typeface="+mn-ea"/>
                <a:sym typeface="+mn-lt"/>
              </a:rPr>
              <a:t>Click to add the title.</a:t>
            </a:r>
          </a:p>
        </p:txBody>
      </p:sp>
    </p:spTree>
    <p:extLst>
      <p:ext uri="{BB962C8B-B14F-4D97-AF65-F5344CB8AC3E}">
        <p14:creationId xmlns:p14="http://schemas.microsoft.com/office/powerpoint/2010/main" val="253623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012467" y="2463734"/>
            <a:ext cx="2269015" cy="1307500"/>
            <a:chOff x="3759244" y="1965925"/>
            <a:chExt cx="1701982" cy="980625"/>
          </a:xfrm>
        </p:grpSpPr>
        <p:sp>
          <p:nvSpPr>
            <p:cNvPr id="10" name="Freeform 5"/>
            <p:cNvSpPr/>
            <p:nvPr/>
          </p:nvSpPr>
          <p:spPr bwMode="auto">
            <a:xfrm>
              <a:off x="4826641" y="2370511"/>
              <a:ext cx="500767" cy="488222"/>
            </a:xfrm>
            <a:custGeom>
              <a:avLst/>
              <a:gdLst>
                <a:gd name="T0" fmla="*/ 0 w 256"/>
                <a:gd name="T1" fmla="*/ 106 h 249"/>
                <a:gd name="T2" fmla="*/ 65 w 256"/>
                <a:gd name="T3" fmla="*/ 249 h 249"/>
                <a:gd name="T4" fmla="*/ 256 w 256"/>
                <a:gd name="T5" fmla="*/ 78 h 249"/>
                <a:gd name="T6" fmla="*/ 124 w 256"/>
                <a:gd name="T7" fmla="*/ 0 h 249"/>
                <a:gd name="T8" fmla="*/ 0 w 256"/>
                <a:gd name="T9" fmla="*/ 10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249">
                  <a:moveTo>
                    <a:pt x="0" y="106"/>
                  </a:moveTo>
                  <a:cubicBezTo>
                    <a:pt x="65" y="249"/>
                    <a:pt x="65" y="249"/>
                    <a:pt x="65" y="249"/>
                  </a:cubicBezTo>
                  <a:cubicBezTo>
                    <a:pt x="145" y="213"/>
                    <a:pt x="211" y="153"/>
                    <a:pt x="256" y="78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95" y="47"/>
                    <a:pt x="52" y="84"/>
                    <a:pt x="0" y="106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1" name="Freeform 6"/>
            <p:cNvSpPr/>
            <p:nvPr/>
          </p:nvSpPr>
          <p:spPr bwMode="auto">
            <a:xfrm>
              <a:off x="4382327" y="2596326"/>
              <a:ext cx="500768" cy="350224"/>
            </a:xfrm>
            <a:custGeom>
              <a:avLst/>
              <a:gdLst>
                <a:gd name="T0" fmla="*/ 205 w 256"/>
                <a:gd name="T1" fmla="*/ 0 h 179"/>
                <a:gd name="T2" fmla="*/ 256 w 256"/>
                <a:gd name="T3" fmla="*/ 148 h 179"/>
                <a:gd name="T4" fmla="*/ 0 w 256"/>
                <a:gd name="T5" fmla="*/ 156 h 179"/>
                <a:gd name="T6" fmla="*/ 44 w 256"/>
                <a:gd name="T7" fmla="*/ 1 h 179"/>
                <a:gd name="T8" fmla="*/ 122 w 256"/>
                <a:gd name="T9" fmla="*/ 12 h 179"/>
                <a:gd name="T10" fmla="*/ 205 w 256"/>
                <a:gd name="T1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179">
                  <a:moveTo>
                    <a:pt x="205" y="0"/>
                  </a:moveTo>
                  <a:cubicBezTo>
                    <a:pt x="256" y="148"/>
                    <a:pt x="256" y="148"/>
                    <a:pt x="256" y="148"/>
                  </a:cubicBezTo>
                  <a:cubicBezTo>
                    <a:pt x="174" y="177"/>
                    <a:pt x="84" y="179"/>
                    <a:pt x="0" y="156"/>
                  </a:cubicBezTo>
                  <a:cubicBezTo>
                    <a:pt x="44" y="1"/>
                    <a:pt x="44" y="1"/>
                    <a:pt x="44" y="1"/>
                  </a:cubicBezTo>
                  <a:cubicBezTo>
                    <a:pt x="69" y="8"/>
                    <a:pt x="95" y="12"/>
                    <a:pt x="122" y="12"/>
                  </a:cubicBezTo>
                  <a:cubicBezTo>
                    <a:pt x="151" y="12"/>
                    <a:pt x="179" y="8"/>
                    <a:pt x="205" y="0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2" name="Freeform 7"/>
            <p:cNvSpPr/>
            <p:nvPr/>
          </p:nvSpPr>
          <p:spPr bwMode="auto">
            <a:xfrm>
              <a:off x="3921288" y="2388283"/>
              <a:ext cx="505994" cy="492404"/>
            </a:xfrm>
            <a:custGeom>
              <a:avLst/>
              <a:gdLst>
                <a:gd name="T0" fmla="*/ 258 w 258"/>
                <a:gd name="T1" fmla="*/ 100 h 251"/>
                <a:gd name="T2" fmla="*/ 202 w 258"/>
                <a:gd name="T3" fmla="*/ 251 h 251"/>
                <a:gd name="T4" fmla="*/ 0 w 258"/>
                <a:gd name="T5" fmla="*/ 93 h 251"/>
                <a:gd name="T6" fmla="*/ 134 w 258"/>
                <a:gd name="T7" fmla="*/ 0 h 251"/>
                <a:gd name="T8" fmla="*/ 258 w 258"/>
                <a:gd name="T9" fmla="*/ 10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" h="251">
                  <a:moveTo>
                    <a:pt x="258" y="100"/>
                  </a:moveTo>
                  <a:cubicBezTo>
                    <a:pt x="202" y="251"/>
                    <a:pt x="202" y="251"/>
                    <a:pt x="202" y="251"/>
                  </a:cubicBezTo>
                  <a:cubicBezTo>
                    <a:pt x="120" y="220"/>
                    <a:pt x="49" y="165"/>
                    <a:pt x="0" y="93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64" y="45"/>
                    <a:pt x="208" y="80"/>
                    <a:pt x="258" y="100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3759244" y="1999379"/>
              <a:ext cx="397268" cy="494495"/>
            </a:xfrm>
            <a:custGeom>
              <a:avLst/>
              <a:gdLst>
                <a:gd name="T0" fmla="*/ 203 w 203"/>
                <a:gd name="T1" fmla="*/ 174 h 252"/>
                <a:gd name="T2" fmla="*/ 59 w 203"/>
                <a:gd name="T3" fmla="*/ 252 h 252"/>
                <a:gd name="T4" fmla="*/ 10 w 203"/>
                <a:gd name="T5" fmla="*/ 0 h 252"/>
                <a:gd name="T6" fmla="*/ 173 w 203"/>
                <a:gd name="T7" fmla="*/ 19 h 252"/>
                <a:gd name="T8" fmla="*/ 171 w 203"/>
                <a:gd name="T9" fmla="*/ 47 h 252"/>
                <a:gd name="T10" fmla="*/ 203 w 203"/>
                <a:gd name="T11" fmla="*/ 17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3" h="252">
                  <a:moveTo>
                    <a:pt x="203" y="174"/>
                  </a:moveTo>
                  <a:cubicBezTo>
                    <a:pt x="59" y="252"/>
                    <a:pt x="59" y="252"/>
                    <a:pt x="59" y="252"/>
                  </a:cubicBezTo>
                  <a:cubicBezTo>
                    <a:pt x="17" y="175"/>
                    <a:pt x="0" y="87"/>
                    <a:pt x="10" y="0"/>
                  </a:cubicBezTo>
                  <a:cubicBezTo>
                    <a:pt x="173" y="19"/>
                    <a:pt x="173" y="19"/>
                    <a:pt x="173" y="19"/>
                  </a:cubicBezTo>
                  <a:cubicBezTo>
                    <a:pt x="172" y="28"/>
                    <a:pt x="171" y="38"/>
                    <a:pt x="171" y="47"/>
                  </a:cubicBezTo>
                  <a:cubicBezTo>
                    <a:pt x="171" y="93"/>
                    <a:pt x="183" y="136"/>
                    <a:pt x="203" y="174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5091139" y="1965925"/>
              <a:ext cx="370087" cy="496585"/>
            </a:xfrm>
            <a:custGeom>
              <a:avLst/>
              <a:gdLst>
                <a:gd name="T0" fmla="*/ 27 w 189"/>
                <a:gd name="T1" fmla="*/ 23 h 253"/>
                <a:gd name="T2" fmla="*/ 176 w 189"/>
                <a:gd name="T3" fmla="*/ 0 h 253"/>
                <a:gd name="T4" fmla="*/ 138 w 189"/>
                <a:gd name="T5" fmla="*/ 253 h 253"/>
                <a:gd name="T6" fmla="*/ 0 w 189"/>
                <a:gd name="T7" fmla="*/ 186 h 253"/>
                <a:gd name="T8" fmla="*/ 30 w 189"/>
                <a:gd name="T9" fmla="*/ 64 h 253"/>
                <a:gd name="T10" fmla="*/ 27 w 189"/>
                <a:gd name="T11" fmla="*/ 2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9" h="253">
                  <a:moveTo>
                    <a:pt x="27" y="23"/>
                  </a:moveTo>
                  <a:cubicBezTo>
                    <a:pt x="176" y="0"/>
                    <a:pt x="176" y="0"/>
                    <a:pt x="176" y="0"/>
                  </a:cubicBezTo>
                  <a:cubicBezTo>
                    <a:pt x="189" y="86"/>
                    <a:pt x="176" y="175"/>
                    <a:pt x="138" y="253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19" y="150"/>
                    <a:pt x="30" y="108"/>
                    <a:pt x="30" y="64"/>
                  </a:cubicBezTo>
                  <a:cubicBezTo>
                    <a:pt x="30" y="50"/>
                    <a:pt x="29" y="36"/>
                    <a:pt x="27" y="23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15" name="Freeform 10"/>
          <p:cNvSpPr/>
          <p:nvPr/>
        </p:nvSpPr>
        <p:spPr bwMode="auto">
          <a:xfrm>
            <a:off x="6644539" y="3254090"/>
            <a:ext cx="986771" cy="956231"/>
          </a:xfrm>
          <a:custGeom>
            <a:avLst/>
            <a:gdLst>
              <a:gd name="T0" fmla="*/ 0 w 378"/>
              <a:gd name="T1" fmla="*/ 186 h 366"/>
              <a:gd name="T2" fmla="*/ 81 w 378"/>
              <a:gd name="T3" fmla="*/ 366 h 366"/>
              <a:gd name="T4" fmla="*/ 378 w 378"/>
              <a:gd name="T5" fmla="*/ 101 h 366"/>
              <a:gd name="T6" fmla="*/ 209 w 378"/>
              <a:gd name="T7" fmla="*/ 0 h 366"/>
              <a:gd name="T8" fmla="*/ 0 w 378"/>
              <a:gd name="T9" fmla="*/ 186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8" h="366">
                <a:moveTo>
                  <a:pt x="0" y="186"/>
                </a:moveTo>
                <a:cubicBezTo>
                  <a:pt x="81" y="366"/>
                  <a:pt x="81" y="366"/>
                  <a:pt x="81" y="366"/>
                </a:cubicBezTo>
                <a:cubicBezTo>
                  <a:pt x="205" y="310"/>
                  <a:pt x="309" y="218"/>
                  <a:pt x="378" y="101"/>
                </a:cubicBezTo>
                <a:cubicBezTo>
                  <a:pt x="209" y="0"/>
                  <a:pt x="209" y="0"/>
                  <a:pt x="209" y="0"/>
                </a:cubicBezTo>
                <a:cubicBezTo>
                  <a:pt x="160" y="82"/>
                  <a:pt x="87" y="147"/>
                  <a:pt x="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08" tIns="60955" rIns="121908" bIns="60955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6" name="Freeform 11"/>
          <p:cNvSpPr/>
          <p:nvPr/>
        </p:nvSpPr>
        <p:spPr bwMode="auto">
          <a:xfrm>
            <a:off x="5675889" y="3779596"/>
            <a:ext cx="1038339" cy="617509"/>
          </a:xfrm>
          <a:custGeom>
            <a:avLst/>
            <a:gdLst>
              <a:gd name="T0" fmla="*/ 333 w 398"/>
              <a:gd name="T1" fmla="*/ 0 h 236"/>
              <a:gd name="T2" fmla="*/ 398 w 398"/>
              <a:gd name="T3" fmla="*/ 187 h 236"/>
              <a:gd name="T4" fmla="*/ 0 w 398"/>
              <a:gd name="T5" fmla="*/ 199 h 236"/>
              <a:gd name="T6" fmla="*/ 54 w 398"/>
              <a:gd name="T7" fmla="*/ 7 h 236"/>
              <a:gd name="T8" fmla="*/ 182 w 398"/>
              <a:gd name="T9" fmla="*/ 25 h 236"/>
              <a:gd name="T10" fmla="*/ 333 w 398"/>
              <a:gd name="T11" fmla="*/ 0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" h="236">
                <a:moveTo>
                  <a:pt x="333" y="0"/>
                </a:moveTo>
                <a:cubicBezTo>
                  <a:pt x="398" y="187"/>
                  <a:pt x="398" y="187"/>
                  <a:pt x="398" y="187"/>
                </a:cubicBezTo>
                <a:cubicBezTo>
                  <a:pt x="269" y="232"/>
                  <a:pt x="130" y="236"/>
                  <a:pt x="0" y="199"/>
                </a:cubicBezTo>
                <a:cubicBezTo>
                  <a:pt x="54" y="7"/>
                  <a:pt x="54" y="7"/>
                  <a:pt x="54" y="7"/>
                </a:cubicBezTo>
                <a:cubicBezTo>
                  <a:pt x="95" y="19"/>
                  <a:pt x="137" y="25"/>
                  <a:pt x="182" y="25"/>
                </a:cubicBezTo>
                <a:cubicBezTo>
                  <a:pt x="235" y="25"/>
                  <a:pt x="285" y="16"/>
                  <a:pt x="33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08" tIns="60955" rIns="121908" bIns="60955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7" name="Freeform 12"/>
          <p:cNvSpPr/>
          <p:nvPr/>
        </p:nvSpPr>
        <p:spPr bwMode="auto">
          <a:xfrm>
            <a:off x="4722569" y="3319602"/>
            <a:ext cx="999315" cy="935324"/>
          </a:xfrm>
          <a:custGeom>
            <a:avLst/>
            <a:gdLst>
              <a:gd name="T0" fmla="*/ 383 w 383"/>
              <a:gd name="T1" fmla="*/ 171 h 358"/>
              <a:gd name="T2" fmla="*/ 314 w 383"/>
              <a:gd name="T3" fmla="*/ 358 h 358"/>
              <a:gd name="T4" fmla="*/ 0 w 383"/>
              <a:gd name="T5" fmla="*/ 113 h 358"/>
              <a:gd name="T6" fmla="*/ 164 w 383"/>
              <a:gd name="T7" fmla="*/ 0 h 358"/>
              <a:gd name="T8" fmla="*/ 383 w 383"/>
              <a:gd name="T9" fmla="*/ 171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3" h="358">
                <a:moveTo>
                  <a:pt x="383" y="171"/>
                </a:moveTo>
                <a:cubicBezTo>
                  <a:pt x="314" y="358"/>
                  <a:pt x="314" y="358"/>
                  <a:pt x="314" y="358"/>
                </a:cubicBezTo>
                <a:cubicBezTo>
                  <a:pt x="186" y="311"/>
                  <a:pt x="77" y="225"/>
                  <a:pt x="0" y="113"/>
                </a:cubicBezTo>
                <a:cubicBezTo>
                  <a:pt x="164" y="0"/>
                  <a:pt x="164" y="0"/>
                  <a:pt x="164" y="0"/>
                </a:cubicBezTo>
                <a:cubicBezTo>
                  <a:pt x="218" y="77"/>
                  <a:pt x="294" y="138"/>
                  <a:pt x="383" y="17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08" tIns="60955" rIns="121908" bIns="60955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8" name="Freeform 13"/>
          <p:cNvSpPr/>
          <p:nvPr/>
        </p:nvSpPr>
        <p:spPr bwMode="auto">
          <a:xfrm>
            <a:off x="4388069" y="2435855"/>
            <a:ext cx="696872" cy="1021747"/>
          </a:xfrm>
          <a:custGeom>
            <a:avLst/>
            <a:gdLst>
              <a:gd name="T0" fmla="*/ 267 w 267"/>
              <a:gd name="T1" fmla="*/ 296 h 391"/>
              <a:gd name="T2" fmla="*/ 91 w 267"/>
              <a:gd name="T3" fmla="*/ 391 h 391"/>
              <a:gd name="T4" fmla="*/ 16 w 267"/>
              <a:gd name="T5" fmla="*/ 0 h 391"/>
              <a:gd name="T6" fmla="*/ 214 w 267"/>
              <a:gd name="T7" fmla="*/ 23 h 391"/>
              <a:gd name="T8" fmla="*/ 211 w 267"/>
              <a:gd name="T9" fmla="*/ 75 h 391"/>
              <a:gd name="T10" fmla="*/ 267 w 267"/>
              <a:gd name="T11" fmla="*/ 296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7" h="391">
                <a:moveTo>
                  <a:pt x="267" y="296"/>
                </a:moveTo>
                <a:cubicBezTo>
                  <a:pt x="91" y="391"/>
                  <a:pt x="91" y="391"/>
                  <a:pt x="91" y="391"/>
                </a:cubicBezTo>
                <a:cubicBezTo>
                  <a:pt x="26" y="271"/>
                  <a:pt x="0" y="135"/>
                  <a:pt x="16" y="0"/>
                </a:cubicBezTo>
                <a:cubicBezTo>
                  <a:pt x="214" y="23"/>
                  <a:pt x="214" y="23"/>
                  <a:pt x="214" y="23"/>
                </a:cubicBezTo>
                <a:cubicBezTo>
                  <a:pt x="212" y="40"/>
                  <a:pt x="211" y="57"/>
                  <a:pt x="211" y="75"/>
                </a:cubicBezTo>
                <a:cubicBezTo>
                  <a:pt x="211" y="155"/>
                  <a:pt x="231" y="230"/>
                  <a:pt x="267" y="2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08" tIns="60955" rIns="121908" bIns="60955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9" name="Freeform 14"/>
          <p:cNvSpPr/>
          <p:nvPr/>
        </p:nvSpPr>
        <p:spPr bwMode="auto">
          <a:xfrm>
            <a:off x="7236882" y="2364764"/>
            <a:ext cx="670391" cy="1030109"/>
          </a:xfrm>
          <a:custGeom>
            <a:avLst/>
            <a:gdLst>
              <a:gd name="T0" fmla="*/ 42 w 257"/>
              <a:gd name="T1" fmla="*/ 31 h 394"/>
              <a:gd name="T2" fmla="*/ 236 w 257"/>
              <a:gd name="T3" fmla="*/ 0 h 394"/>
              <a:gd name="T4" fmla="*/ 177 w 257"/>
              <a:gd name="T5" fmla="*/ 394 h 394"/>
              <a:gd name="T6" fmla="*/ 0 w 257"/>
              <a:gd name="T7" fmla="*/ 307 h 394"/>
              <a:gd name="T8" fmla="*/ 48 w 257"/>
              <a:gd name="T9" fmla="*/ 102 h 394"/>
              <a:gd name="T10" fmla="*/ 42 w 257"/>
              <a:gd name="T11" fmla="*/ 31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7" h="394">
                <a:moveTo>
                  <a:pt x="42" y="31"/>
                </a:moveTo>
                <a:cubicBezTo>
                  <a:pt x="236" y="0"/>
                  <a:pt x="236" y="0"/>
                  <a:pt x="236" y="0"/>
                </a:cubicBezTo>
                <a:cubicBezTo>
                  <a:pt x="257" y="134"/>
                  <a:pt x="236" y="272"/>
                  <a:pt x="177" y="394"/>
                </a:cubicBezTo>
                <a:cubicBezTo>
                  <a:pt x="0" y="307"/>
                  <a:pt x="0" y="307"/>
                  <a:pt x="0" y="307"/>
                </a:cubicBezTo>
                <a:cubicBezTo>
                  <a:pt x="30" y="245"/>
                  <a:pt x="48" y="176"/>
                  <a:pt x="48" y="102"/>
                </a:cubicBezTo>
                <a:cubicBezTo>
                  <a:pt x="48" y="78"/>
                  <a:pt x="46" y="54"/>
                  <a:pt x="42" y="3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08" tIns="60955" rIns="121908" bIns="60955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2601106" y="2735123"/>
            <a:ext cx="1786967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headEnd type="none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601106" y="2155962"/>
            <a:ext cx="1329818" cy="369322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a title.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212754" y="2722317"/>
            <a:ext cx="2189042" cy="946146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>
              <a:lnSpc>
                <a:spcPts val="1333"/>
              </a:lnSpc>
            </a:pPr>
            <a:r>
              <a:rPr lang="zh-CN" altLang="en-US" sz="1067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fonts, font sizes, can be made in the Start panel at the top.</a:t>
            </a:r>
            <a:endParaRPr lang="id-ID" altLang="zh-CN" sz="10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2601105" y="3941479"/>
            <a:ext cx="2411363" cy="198468"/>
            <a:chOff x="2051720" y="3156304"/>
            <a:chExt cx="1808757" cy="148851"/>
          </a:xfrm>
        </p:grpSpPr>
        <p:cxnSp>
          <p:nvCxnSpPr>
            <p:cNvPr id="85" name="Straight Connector 84"/>
            <p:cNvCxnSpPr/>
            <p:nvPr/>
          </p:nvCxnSpPr>
          <p:spPr>
            <a:xfrm flipV="1">
              <a:off x="3392119" y="3156304"/>
              <a:ext cx="468358" cy="14885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 flipH="1">
              <a:off x="2051720" y="3305155"/>
              <a:ext cx="1340399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/>
          <p:nvPr/>
        </p:nvSpPr>
        <p:spPr>
          <a:xfrm>
            <a:off x="2668809" y="3763082"/>
            <a:ext cx="1242603" cy="369322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a title.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325142" y="4127142"/>
            <a:ext cx="2201235" cy="956662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>
              <a:lnSpc>
                <a:spcPts val="1333"/>
              </a:lnSpc>
            </a:pPr>
            <a:r>
              <a:rPr lang="zh-CN" altLang="en-US" sz="1067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fonts, font sizes, can be made in the Start panel at the top.</a:t>
            </a:r>
            <a:endParaRPr lang="id-ID" altLang="zh-CN" sz="10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29" name="直接连接符 128"/>
          <p:cNvCxnSpPr/>
          <p:nvPr/>
        </p:nvCxnSpPr>
        <p:spPr>
          <a:xfrm>
            <a:off x="7907273" y="2735123"/>
            <a:ext cx="1786967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headEnd type="none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8295624" y="2232367"/>
            <a:ext cx="1541213" cy="369322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a title.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455969" y="2722317"/>
            <a:ext cx="2397561" cy="946146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>
              <a:lnSpc>
                <a:spcPts val="1333"/>
              </a:lnSpc>
            </a:pPr>
            <a:r>
              <a:rPr lang="zh-CN" altLang="en-US" sz="1067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fonts, font sizes, can be made in the Start panel at the top.</a:t>
            </a:r>
            <a:endParaRPr lang="id-ID" altLang="zh-CN" sz="10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35" name="组合 134"/>
          <p:cNvGrpSpPr/>
          <p:nvPr/>
        </p:nvGrpSpPr>
        <p:grpSpPr>
          <a:xfrm flipH="1">
            <a:off x="7292655" y="3941479"/>
            <a:ext cx="2411363" cy="198468"/>
            <a:chOff x="2051720" y="3156304"/>
            <a:chExt cx="1808757" cy="148851"/>
          </a:xfrm>
        </p:grpSpPr>
        <p:cxnSp>
          <p:nvCxnSpPr>
            <p:cNvPr id="136" name="Straight Connector 84"/>
            <p:cNvCxnSpPr/>
            <p:nvPr/>
          </p:nvCxnSpPr>
          <p:spPr>
            <a:xfrm flipV="1">
              <a:off x="3392119" y="3156304"/>
              <a:ext cx="468358" cy="14885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 flipH="1">
              <a:off x="2051720" y="3305155"/>
              <a:ext cx="1340399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TextBox 137"/>
          <p:cNvSpPr txBox="1"/>
          <p:nvPr/>
        </p:nvSpPr>
        <p:spPr>
          <a:xfrm>
            <a:off x="8209736" y="3741825"/>
            <a:ext cx="1880555" cy="369322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a title.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8458012" y="4103530"/>
            <a:ext cx="2395517" cy="956662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>
              <a:lnSpc>
                <a:spcPts val="1333"/>
              </a:lnSpc>
            </a:pPr>
            <a:r>
              <a:rPr lang="zh-CN" altLang="en-US" sz="1067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fonts, font sizes, can be made in the Start panel at the top.</a:t>
            </a:r>
            <a:endParaRPr lang="id-ID" altLang="zh-CN" sz="10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40" name="直接连接符 139"/>
          <p:cNvCxnSpPr/>
          <p:nvPr/>
        </p:nvCxnSpPr>
        <p:spPr>
          <a:xfrm flipH="1">
            <a:off x="6170664" y="4397104"/>
            <a:ext cx="1" cy="328096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headEnd type="none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5340602" y="4838172"/>
            <a:ext cx="1447495" cy="369322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a title.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722569" y="5253586"/>
            <a:ext cx="2908741" cy="789950"/>
          </a:xfrm>
          <a:prstGeom prst="rect">
            <a:avLst/>
          </a:prstGeom>
          <a:noFill/>
        </p:spPr>
        <p:txBody>
          <a:bodyPr wrap="square" lIns="121908" tIns="60955" rIns="121908" bIns="60955" rtlCol="0">
            <a:spAutoFit/>
          </a:bodyPr>
          <a:lstStyle/>
          <a:p>
            <a:pPr>
              <a:lnSpc>
                <a:spcPts val="1333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fonts, font sizes, can be made in the Start panel at the top.</a:t>
            </a:r>
            <a:endParaRPr lang="id-ID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5621418" y="2092031"/>
            <a:ext cx="1098493" cy="1098636"/>
            <a:chOff x="4216015" y="1687149"/>
            <a:chExt cx="823977" cy="823977"/>
          </a:xfrm>
        </p:grpSpPr>
        <p:sp>
          <p:nvSpPr>
            <p:cNvPr id="8" name="椭圆 7"/>
            <p:cNvSpPr/>
            <p:nvPr/>
          </p:nvSpPr>
          <p:spPr>
            <a:xfrm>
              <a:off x="4216015" y="1687149"/>
              <a:ext cx="823977" cy="8239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8" name="Freeform 34"/>
            <p:cNvSpPr>
              <a:spLocks noEditPoints="1"/>
            </p:cNvSpPr>
            <p:nvPr/>
          </p:nvSpPr>
          <p:spPr bwMode="auto">
            <a:xfrm>
              <a:off x="4497801" y="1920318"/>
              <a:ext cx="328840" cy="319382"/>
            </a:xfrm>
            <a:custGeom>
              <a:avLst/>
              <a:gdLst>
                <a:gd name="T0" fmla="*/ 94 w 132"/>
                <a:gd name="T1" fmla="*/ 0 h 128"/>
                <a:gd name="T2" fmla="*/ 56 w 132"/>
                <a:gd name="T3" fmla="*/ 27 h 128"/>
                <a:gd name="T4" fmla="*/ 55 w 132"/>
                <a:gd name="T5" fmla="*/ 27 h 128"/>
                <a:gd name="T6" fmla="*/ 14 w 132"/>
                <a:gd name="T7" fmla="*/ 69 h 128"/>
                <a:gd name="T8" fmla="*/ 1 w 132"/>
                <a:gd name="T9" fmla="*/ 110 h 128"/>
                <a:gd name="T10" fmla="*/ 14 w 132"/>
                <a:gd name="T11" fmla="*/ 128 h 128"/>
                <a:gd name="T12" fmla="*/ 53 w 132"/>
                <a:gd name="T13" fmla="*/ 118 h 128"/>
                <a:gd name="T14" fmla="*/ 120 w 132"/>
                <a:gd name="T15" fmla="*/ 53 h 128"/>
                <a:gd name="T16" fmla="*/ 64 w 132"/>
                <a:gd name="T17" fmla="*/ 95 h 128"/>
                <a:gd name="T18" fmla="*/ 99 w 132"/>
                <a:gd name="T19" fmla="*/ 47 h 128"/>
                <a:gd name="T20" fmla="*/ 95 w 132"/>
                <a:gd name="T21" fmla="*/ 67 h 128"/>
                <a:gd name="T22" fmla="*/ 64 w 132"/>
                <a:gd name="T23" fmla="*/ 98 h 128"/>
                <a:gd name="T24" fmla="*/ 59 w 132"/>
                <a:gd name="T25" fmla="*/ 81 h 128"/>
                <a:gd name="T26" fmla="*/ 46 w 132"/>
                <a:gd name="T27" fmla="*/ 68 h 128"/>
                <a:gd name="T28" fmla="*/ 92 w 132"/>
                <a:gd name="T29" fmla="*/ 36 h 128"/>
                <a:gd name="T30" fmla="*/ 59 w 132"/>
                <a:gd name="T31" fmla="*/ 81 h 128"/>
                <a:gd name="T32" fmla="*/ 30 w 132"/>
                <a:gd name="T33" fmla="*/ 64 h 128"/>
                <a:gd name="T34" fmla="*/ 80 w 132"/>
                <a:gd name="T35" fmla="*/ 29 h 128"/>
                <a:gd name="T36" fmla="*/ 17 w 132"/>
                <a:gd name="T37" fmla="*/ 119 h 128"/>
                <a:gd name="T38" fmla="*/ 8 w 132"/>
                <a:gd name="T39" fmla="*/ 114 h 128"/>
                <a:gd name="T40" fmla="*/ 13 w 132"/>
                <a:gd name="T41" fmla="*/ 96 h 128"/>
                <a:gd name="T42" fmla="*/ 32 w 132"/>
                <a:gd name="T43" fmla="*/ 116 h 128"/>
                <a:gd name="T44" fmla="*/ 35 w 132"/>
                <a:gd name="T45" fmla="*/ 115 h 128"/>
                <a:gd name="T46" fmla="*/ 14 w 132"/>
                <a:gd name="T47" fmla="*/ 92 h 128"/>
                <a:gd name="T48" fmla="*/ 19 w 132"/>
                <a:gd name="T49" fmla="*/ 75 h 128"/>
                <a:gd name="T50" fmla="*/ 52 w 132"/>
                <a:gd name="T51" fmla="*/ 110 h 128"/>
                <a:gd name="T52" fmla="*/ 35 w 132"/>
                <a:gd name="T53" fmla="*/ 115 h 128"/>
                <a:gd name="T54" fmla="*/ 108 w 132"/>
                <a:gd name="T55" fmla="*/ 54 h 128"/>
                <a:gd name="T56" fmla="*/ 98 w 132"/>
                <a:gd name="T57" fmla="*/ 30 h 128"/>
                <a:gd name="T58" fmla="*/ 81 w 132"/>
                <a:gd name="T59" fmla="*/ 13 h 128"/>
                <a:gd name="T60" fmla="*/ 112 w 132"/>
                <a:gd name="T61" fmla="*/ 16 h 128"/>
                <a:gd name="T62" fmla="*/ 115 w 132"/>
                <a:gd name="T63" fmla="*/ 4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2" h="128">
                  <a:moveTo>
                    <a:pt x="118" y="10"/>
                  </a:moveTo>
                  <a:cubicBezTo>
                    <a:pt x="111" y="4"/>
                    <a:pt x="102" y="0"/>
                    <a:pt x="94" y="0"/>
                  </a:cubicBezTo>
                  <a:cubicBezTo>
                    <a:pt x="87" y="0"/>
                    <a:pt x="80" y="3"/>
                    <a:pt x="75" y="8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5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2" y="71"/>
                    <a:pt x="11" y="73"/>
                    <a:pt x="10" y="76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1" y="110"/>
                    <a:pt x="0" y="113"/>
                    <a:pt x="0" y="114"/>
                  </a:cubicBezTo>
                  <a:cubicBezTo>
                    <a:pt x="0" y="122"/>
                    <a:pt x="6" y="128"/>
                    <a:pt x="14" y="128"/>
                  </a:cubicBezTo>
                  <a:cubicBezTo>
                    <a:pt x="16" y="128"/>
                    <a:pt x="19" y="127"/>
                    <a:pt x="19" y="127"/>
                  </a:cubicBezTo>
                  <a:cubicBezTo>
                    <a:pt x="53" y="118"/>
                    <a:pt x="53" y="118"/>
                    <a:pt x="53" y="118"/>
                  </a:cubicBezTo>
                  <a:cubicBezTo>
                    <a:pt x="55" y="118"/>
                    <a:pt x="57" y="116"/>
                    <a:pt x="59" y="114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32" y="42"/>
                    <a:pt x="130" y="23"/>
                    <a:pt x="118" y="10"/>
                  </a:cubicBezTo>
                  <a:close/>
                  <a:moveTo>
                    <a:pt x="64" y="95"/>
                  </a:moveTo>
                  <a:cubicBezTo>
                    <a:pt x="64" y="92"/>
                    <a:pt x="63" y="88"/>
                    <a:pt x="61" y="85"/>
                  </a:cubicBezTo>
                  <a:cubicBezTo>
                    <a:pt x="99" y="47"/>
                    <a:pt x="99" y="47"/>
                    <a:pt x="99" y="47"/>
                  </a:cubicBezTo>
                  <a:cubicBezTo>
                    <a:pt x="101" y="54"/>
                    <a:pt x="100" y="62"/>
                    <a:pt x="95" y="67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64" y="97"/>
                    <a:pt x="64" y="96"/>
                    <a:pt x="64" y="95"/>
                  </a:cubicBezTo>
                  <a:close/>
                  <a:moveTo>
                    <a:pt x="59" y="81"/>
                  </a:moveTo>
                  <a:cubicBezTo>
                    <a:pt x="58" y="79"/>
                    <a:pt x="56" y="76"/>
                    <a:pt x="54" y="74"/>
                  </a:cubicBezTo>
                  <a:cubicBezTo>
                    <a:pt x="51" y="72"/>
                    <a:pt x="49" y="70"/>
                    <a:pt x="46" y="68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7" y="31"/>
                    <a:pt x="90" y="33"/>
                    <a:pt x="92" y="36"/>
                  </a:cubicBezTo>
                  <a:cubicBezTo>
                    <a:pt x="94" y="38"/>
                    <a:pt x="96" y="40"/>
                    <a:pt x="97" y="43"/>
                  </a:cubicBezTo>
                  <a:lnTo>
                    <a:pt x="59" y="81"/>
                  </a:lnTo>
                  <a:close/>
                  <a:moveTo>
                    <a:pt x="42" y="66"/>
                  </a:moveTo>
                  <a:cubicBezTo>
                    <a:pt x="38" y="65"/>
                    <a:pt x="34" y="64"/>
                    <a:pt x="30" y="64"/>
                  </a:cubicBezTo>
                  <a:cubicBezTo>
                    <a:pt x="61" y="33"/>
                    <a:pt x="61" y="33"/>
                    <a:pt x="61" y="33"/>
                  </a:cubicBezTo>
                  <a:cubicBezTo>
                    <a:pt x="66" y="28"/>
                    <a:pt x="73" y="27"/>
                    <a:pt x="80" y="29"/>
                  </a:cubicBezTo>
                  <a:lnTo>
                    <a:pt x="42" y="66"/>
                  </a:lnTo>
                  <a:close/>
                  <a:moveTo>
                    <a:pt x="17" y="119"/>
                  </a:moveTo>
                  <a:cubicBezTo>
                    <a:pt x="16" y="120"/>
                    <a:pt x="15" y="120"/>
                    <a:pt x="14" y="120"/>
                  </a:cubicBezTo>
                  <a:cubicBezTo>
                    <a:pt x="11" y="120"/>
                    <a:pt x="8" y="117"/>
                    <a:pt x="8" y="114"/>
                  </a:cubicBezTo>
                  <a:cubicBezTo>
                    <a:pt x="8" y="113"/>
                    <a:pt x="8" y="112"/>
                    <a:pt x="8" y="112"/>
                  </a:cubicBezTo>
                  <a:cubicBezTo>
                    <a:pt x="13" y="96"/>
                    <a:pt x="13" y="96"/>
                    <a:pt x="13" y="96"/>
                  </a:cubicBezTo>
                  <a:cubicBezTo>
                    <a:pt x="17" y="96"/>
                    <a:pt x="22" y="98"/>
                    <a:pt x="26" y="102"/>
                  </a:cubicBezTo>
                  <a:cubicBezTo>
                    <a:pt x="30" y="106"/>
                    <a:pt x="32" y="111"/>
                    <a:pt x="32" y="116"/>
                  </a:cubicBezTo>
                  <a:lnTo>
                    <a:pt x="17" y="119"/>
                  </a:lnTo>
                  <a:close/>
                  <a:moveTo>
                    <a:pt x="35" y="115"/>
                  </a:moveTo>
                  <a:cubicBezTo>
                    <a:pt x="35" y="109"/>
                    <a:pt x="33" y="104"/>
                    <a:pt x="29" y="99"/>
                  </a:cubicBezTo>
                  <a:cubicBezTo>
                    <a:pt x="25" y="95"/>
                    <a:pt x="19" y="93"/>
                    <a:pt x="14" y="92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8" y="77"/>
                    <a:pt x="19" y="76"/>
                    <a:pt x="19" y="75"/>
                  </a:cubicBezTo>
                  <a:cubicBezTo>
                    <a:pt x="27" y="69"/>
                    <a:pt x="40" y="71"/>
                    <a:pt x="48" y="80"/>
                  </a:cubicBezTo>
                  <a:cubicBezTo>
                    <a:pt x="57" y="89"/>
                    <a:pt x="59" y="102"/>
                    <a:pt x="52" y="110"/>
                  </a:cubicBezTo>
                  <a:cubicBezTo>
                    <a:pt x="51" y="110"/>
                    <a:pt x="51" y="111"/>
                    <a:pt x="50" y="111"/>
                  </a:cubicBezTo>
                  <a:lnTo>
                    <a:pt x="35" y="115"/>
                  </a:lnTo>
                  <a:close/>
                  <a:moveTo>
                    <a:pt x="115" y="47"/>
                  </a:moveTo>
                  <a:cubicBezTo>
                    <a:pt x="108" y="54"/>
                    <a:pt x="108" y="54"/>
                    <a:pt x="108" y="54"/>
                  </a:cubicBezTo>
                  <a:cubicBezTo>
                    <a:pt x="108" y="53"/>
                    <a:pt x="108" y="52"/>
                    <a:pt x="108" y="51"/>
                  </a:cubicBezTo>
                  <a:cubicBezTo>
                    <a:pt x="107" y="43"/>
                    <a:pt x="104" y="36"/>
                    <a:pt x="98" y="30"/>
                  </a:cubicBezTo>
                  <a:cubicBezTo>
                    <a:pt x="91" y="24"/>
                    <a:pt x="83" y="20"/>
                    <a:pt x="74" y="20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84" y="10"/>
                    <a:pt x="89" y="8"/>
                    <a:pt x="94" y="8"/>
                  </a:cubicBezTo>
                  <a:cubicBezTo>
                    <a:pt x="100" y="8"/>
                    <a:pt x="107" y="11"/>
                    <a:pt x="112" y="16"/>
                  </a:cubicBezTo>
                  <a:cubicBezTo>
                    <a:pt x="117" y="21"/>
                    <a:pt x="120" y="27"/>
                    <a:pt x="120" y="33"/>
                  </a:cubicBezTo>
                  <a:cubicBezTo>
                    <a:pt x="120" y="38"/>
                    <a:pt x="118" y="43"/>
                    <a:pt x="115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1" rIns="68580" bIns="34291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199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124" grpId="0"/>
      <p:bldP spid="125" grpId="0"/>
      <p:bldP spid="127" grpId="0"/>
      <p:bldP spid="128" grpId="0"/>
      <p:bldP spid="130" grpId="0"/>
      <p:bldP spid="131" grpId="0"/>
      <p:bldP spid="138" grpId="0"/>
      <p:bldP spid="139" grpId="0"/>
      <p:bldP spid="141" grpId="0"/>
      <p:bldP spid="1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资源 43430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63" t="17473" r="3068" b="15647"/>
          <a:stretch>
            <a:fillRect/>
          </a:stretch>
        </p:blipFill>
        <p:spPr>
          <a:xfrm>
            <a:off x="-34925" y="-8890"/>
            <a:ext cx="12261215" cy="687514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315210" y="1256665"/>
            <a:ext cx="7562215" cy="4343400"/>
          </a:xfrm>
          <a:prstGeom prst="rect">
            <a:avLst/>
          </a:prstGeom>
          <a:solidFill>
            <a:srgbClr val="F6F6F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MH_Entry_1">
            <a:hlinkClick r:id="rId1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2783632" y="2105922"/>
            <a:ext cx="3180652" cy="3798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54000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Enter your text here.</a:t>
            </a:r>
          </a:p>
        </p:txBody>
      </p:sp>
      <p:sp>
        <p:nvSpPr>
          <p:cNvPr id="4" name="MH_Number_1">
            <a:hlinkClick r:id="rId13" action="ppaction://hlinksldjump"/>
          </p:cNvPr>
          <p:cNvSpPr/>
          <p:nvPr>
            <p:custDataLst>
              <p:tags r:id="rId2"/>
            </p:custDataLst>
          </p:nvPr>
        </p:nvSpPr>
        <p:spPr>
          <a:xfrm>
            <a:off x="5430358" y="1973567"/>
            <a:ext cx="533926" cy="512217"/>
          </a:xfrm>
          <a:custGeom>
            <a:avLst/>
            <a:gdLst>
              <a:gd name="connsiteX0" fmla="*/ 0 w 640080"/>
              <a:gd name="connsiteY0" fmla="*/ 0 h 662940"/>
              <a:gd name="connsiteX1" fmla="*/ 0 w 640080"/>
              <a:gd name="connsiteY1" fmla="*/ 502920 h 662940"/>
              <a:gd name="connsiteX2" fmla="*/ 640080 w 640080"/>
              <a:gd name="connsiteY2" fmla="*/ 662940 h 662940"/>
              <a:gd name="connsiteX3" fmla="*/ 640080 w 640080"/>
              <a:gd name="connsiteY3" fmla="*/ 160020 h 662940"/>
              <a:gd name="connsiteX4" fmla="*/ 0 w 640080"/>
              <a:gd name="connsiteY4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662940">
                <a:moveTo>
                  <a:pt x="0" y="0"/>
                </a:moveTo>
                <a:lnTo>
                  <a:pt x="0" y="502920"/>
                </a:lnTo>
                <a:lnTo>
                  <a:pt x="640080" y="662940"/>
                </a:lnTo>
                <a:lnTo>
                  <a:pt x="640080" y="1600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MH_Entry_2">
            <a:hlinkClick r:id="" action="ppaction://noaction"/>
          </p:cNvPr>
          <p:cNvSpPr/>
          <p:nvPr>
            <p:custDataLst>
              <p:tags r:id="rId3"/>
            </p:custDataLst>
          </p:nvPr>
        </p:nvSpPr>
        <p:spPr>
          <a:xfrm>
            <a:off x="3367658" y="2856008"/>
            <a:ext cx="3180652" cy="3798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54000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Enter your text here.</a:t>
            </a:r>
          </a:p>
        </p:txBody>
      </p:sp>
      <p:sp>
        <p:nvSpPr>
          <p:cNvPr id="7" name="MH_Number_2">
            <a:hlinkClick r:id="" action="ppaction://noaction"/>
          </p:cNvPr>
          <p:cNvSpPr/>
          <p:nvPr>
            <p:custDataLst>
              <p:tags r:id="rId4"/>
            </p:custDataLst>
          </p:nvPr>
        </p:nvSpPr>
        <p:spPr>
          <a:xfrm>
            <a:off x="6014384" y="2723653"/>
            <a:ext cx="533926" cy="512217"/>
          </a:xfrm>
          <a:custGeom>
            <a:avLst/>
            <a:gdLst>
              <a:gd name="connsiteX0" fmla="*/ 0 w 640080"/>
              <a:gd name="connsiteY0" fmla="*/ 0 h 662940"/>
              <a:gd name="connsiteX1" fmla="*/ 0 w 640080"/>
              <a:gd name="connsiteY1" fmla="*/ 502920 h 662940"/>
              <a:gd name="connsiteX2" fmla="*/ 640080 w 640080"/>
              <a:gd name="connsiteY2" fmla="*/ 662940 h 662940"/>
              <a:gd name="connsiteX3" fmla="*/ 640080 w 640080"/>
              <a:gd name="connsiteY3" fmla="*/ 160020 h 662940"/>
              <a:gd name="connsiteX4" fmla="*/ 0 w 640080"/>
              <a:gd name="connsiteY4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662940">
                <a:moveTo>
                  <a:pt x="0" y="0"/>
                </a:moveTo>
                <a:lnTo>
                  <a:pt x="0" y="502920"/>
                </a:lnTo>
                <a:lnTo>
                  <a:pt x="640080" y="662940"/>
                </a:lnTo>
                <a:lnTo>
                  <a:pt x="640080" y="1600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MH_Entry_3">
            <a:hlinkClick r:id="rId14" action="ppaction://hlinksldjump"/>
          </p:cNvPr>
          <p:cNvSpPr/>
          <p:nvPr>
            <p:custDataLst>
              <p:tags r:id="rId5"/>
            </p:custDataLst>
          </p:nvPr>
        </p:nvSpPr>
        <p:spPr>
          <a:xfrm>
            <a:off x="2783632" y="3606094"/>
            <a:ext cx="3180652" cy="3798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54000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Enter your text here.</a:t>
            </a:r>
          </a:p>
        </p:txBody>
      </p:sp>
      <p:sp>
        <p:nvSpPr>
          <p:cNvPr id="10" name="MH_Number_3">
            <a:hlinkClick r:id="rId14" action="ppaction://hlinksldjump"/>
          </p:cNvPr>
          <p:cNvSpPr/>
          <p:nvPr>
            <p:custDataLst>
              <p:tags r:id="rId6"/>
            </p:custDataLst>
          </p:nvPr>
        </p:nvSpPr>
        <p:spPr>
          <a:xfrm>
            <a:off x="5430358" y="3473739"/>
            <a:ext cx="533926" cy="512217"/>
          </a:xfrm>
          <a:custGeom>
            <a:avLst/>
            <a:gdLst>
              <a:gd name="connsiteX0" fmla="*/ 0 w 640080"/>
              <a:gd name="connsiteY0" fmla="*/ 0 h 662940"/>
              <a:gd name="connsiteX1" fmla="*/ 0 w 640080"/>
              <a:gd name="connsiteY1" fmla="*/ 502920 h 662940"/>
              <a:gd name="connsiteX2" fmla="*/ 640080 w 640080"/>
              <a:gd name="connsiteY2" fmla="*/ 662940 h 662940"/>
              <a:gd name="connsiteX3" fmla="*/ 640080 w 640080"/>
              <a:gd name="connsiteY3" fmla="*/ 160020 h 662940"/>
              <a:gd name="connsiteX4" fmla="*/ 0 w 640080"/>
              <a:gd name="connsiteY4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662940">
                <a:moveTo>
                  <a:pt x="0" y="0"/>
                </a:moveTo>
                <a:lnTo>
                  <a:pt x="0" y="502920"/>
                </a:lnTo>
                <a:lnTo>
                  <a:pt x="640080" y="662940"/>
                </a:lnTo>
                <a:lnTo>
                  <a:pt x="640080" y="1600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MH_Entry_4">
            <a:hlinkClick r:id="rId15" action="ppaction://hlinksldjump"/>
          </p:cNvPr>
          <p:cNvSpPr/>
          <p:nvPr>
            <p:custDataLst>
              <p:tags r:id="rId7"/>
            </p:custDataLst>
          </p:nvPr>
        </p:nvSpPr>
        <p:spPr>
          <a:xfrm>
            <a:off x="3367658" y="4356180"/>
            <a:ext cx="3180652" cy="3798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54000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Enter your text here.</a:t>
            </a:r>
          </a:p>
        </p:txBody>
      </p:sp>
      <p:sp>
        <p:nvSpPr>
          <p:cNvPr id="13" name="MH_Number_4">
            <a:hlinkClick r:id="rId15" action="ppaction://hlinksldjump"/>
          </p:cNvPr>
          <p:cNvSpPr/>
          <p:nvPr>
            <p:custDataLst>
              <p:tags r:id="rId8"/>
            </p:custDataLst>
          </p:nvPr>
        </p:nvSpPr>
        <p:spPr>
          <a:xfrm>
            <a:off x="6014384" y="4223825"/>
            <a:ext cx="533926" cy="512217"/>
          </a:xfrm>
          <a:custGeom>
            <a:avLst/>
            <a:gdLst>
              <a:gd name="connsiteX0" fmla="*/ 0 w 640080"/>
              <a:gd name="connsiteY0" fmla="*/ 0 h 662940"/>
              <a:gd name="connsiteX1" fmla="*/ 0 w 640080"/>
              <a:gd name="connsiteY1" fmla="*/ 502920 h 662940"/>
              <a:gd name="connsiteX2" fmla="*/ 640080 w 640080"/>
              <a:gd name="connsiteY2" fmla="*/ 662940 h 662940"/>
              <a:gd name="connsiteX3" fmla="*/ 640080 w 640080"/>
              <a:gd name="connsiteY3" fmla="*/ 160020 h 662940"/>
              <a:gd name="connsiteX4" fmla="*/ 0 w 640080"/>
              <a:gd name="connsiteY4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662940">
                <a:moveTo>
                  <a:pt x="0" y="0"/>
                </a:moveTo>
                <a:lnTo>
                  <a:pt x="0" y="502920"/>
                </a:lnTo>
                <a:lnTo>
                  <a:pt x="640080" y="662940"/>
                </a:lnTo>
                <a:lnTo>
                  <a:pt x="640080" y="1600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04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MH_Others_1"/>
          <p:cNvSpPr/>
          <p:nvPr>
            <p:custDataLst>
              <p:tags r:id="rId9"/>
            </p:custDataLst>
          </p:nvPr>
        </p:nvSpPr>
        <p:spPr>
          <a:xfrm rot="16200000">
            <a:off x="6305982" y="3132385"/>
            <a:ext cx="3460074" cy="600879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>
              <a:defRPr/>
            </a:pPr>
            <a:r>
              <a:rPr lang="en-US" altLang="zh-CN" sz="3200" spc="500" dirty="0">
                <a:solidFill>
                  <a:srgbClr val="FFC000"/>
                </a:solidFill>
                <a:cs typeface="+mn-ea"/>
                <a:sym typeface="+mn-lt"/>
              </a:rPr>
              <a:t>CONTENTS</a:t>
            </a:r>
            <a:endParaRPr lang="zh-CN" altLang="en-US" sz="3200" spc="500" dirty="0">
              <a:solidFill>
                <a:srgbClr val="FFC00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6" grpId="0" bldLvl="0" animBg="1"/>
      <p:bldP spid="7" grpId="0" bldLvl="0" animBg="1"/>
      <p:bldP spid="9" grpId="0" bldLvl="0" animBg="1"/>
      <p:bldP spid="10" grpId="0" bldLvl="0" animBg="1"/>
      <p:bldP spid="12" grpId="0" bldLvl="0" animBg="1"/>
      <p:bldP spid="13" grpId="0" bldLvl="0" animBg="1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53430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3300" y="5359400"/>
            <a:ext cx="2095500" cy="1892300"/>
          </a:xfrm>
          <a:prstGeom prst="rect">
            <a:avLst/>
          </a:prstGeom>
        </p:spPr>
      </p:pic>
      <p:pic>
        <p:nvPicPr>
          <p:cNvPr id="5" name="图片 4" descr="资源 103430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3120" y="-175260"/>
            <a:ext cx="1879600" cy="1377950"/>
          </a:xfrm>
          <a:prstGeom prst="rect">
            <a:avLst/>
          </a:prstGeom>
        </p:spPr>
      </p:pic>
      <p:pic>
        <p:nvPicPr>
          <p:cNvPr id="6" name="图片 5" descr="资源 1134302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9925" y="574040"/>
            <a:ext cx="333375" cy="336550"/>
          </a:xfrm>
          <a:prstGeom prst="rect">
            <a:avLst/>
          </a:prstGeom>
        </p:spPr>
      </p:pic>
      <p:pic>
        <p:nvPicPr>
          <p:cNvPr id="7" name="图片 6" descr="资源 123430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2720" y="6188075"/>
            <a:ext cx="231775" cy="234950"/>
          </a:xfrm>
          <a:prstGeom prst="rect">
            <a:avLst/>
          </a:prstGeom>
        </p:spPr>
      </p:pic>
      <p:pic>
        <p:nvPicPr>
          <p:cNvPr id="8" name="图片 7" descr="资源 1334302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2470" y="4020820"/>
            <a:ext cx="231775" cy="225425"/>
          </a:xfrm>
          <a:prstGeom prst="rect">
            <a:avLst/>
          </a:prstGeom>
        </p:spPr>
      </p:pic>
      <p:pic>
        <p:nvPicPr>
          <p:cNvPr id="9" name="图片 8" descr="资源 234302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120" y="419100"/>
            <a:ext cx="1381125" cy="1447800"/>
          </a:xfrm>
          <a:prstGeom prst="rect">
            <a:avLst/>
          </a:prstGeom>
        </p:spPr>
      </p:pic>
      <p:pic>
        <p:nvPicPr>
          <p:cNvPr id="12" name="图片 11" descr="资源 93430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38870" y="3216275"/>
            <a:ext cx="1495425" cy="381000"/>
          </a:xfrm>
          <a:prstGeom prst="rect">
            <a:avLst/>
          </a:prstGeom>
        </p:spPr>
      </p:pic>
      <p:pic>
        <p:nvPicPr>
          <p:cNvPr id="13" name="图片 12" descr="资源 63430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4295" y="266700"/>
            <a:ext cx="1476375" cy="1285875"/>
          </a:xfrm>
          <a:prstGeom prst="rect">
            <a:avLst/>
          </a:prstGeom>
        </p:spPr>
      </p:pic>
      <p:pic>
        <p:nvPicPr>
          <p:cNvPr id="14" name="图片 13" descr="资源 734302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1175" y="4436745"/>
            <a:ext cx="1504950" cy="1987550"/>
          </a:xfrm>
          <a:prstGeom prst="rect">
            <a:avLst/>
          </a:prstGeom>
        </p:spPr>
      </p:pic>
      <p:pic>
        <p:nvPicPr>
          <p:cNvPr id="15" name="图片 14" descr="资源 834302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0" y="5283200"/>
            <a:ext cx="1222375" cy="904875"/>
          </a:xfrm>
          <a:prstGeom prst="rect">
            <a:avLst/>
          </a:prstGeom>
        </p:spPr>
      </p:pic>
      <p:pic>
        <p:nvPicPr>
          <p:cNvPr id="2" name="图片 1" descr="资源 93430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0" y="3020060"/>
            <a:ext cx="1495425" cy="381000"/>
          </a:xfrm>
          <a:prstGeom prst="rect">
            <a:avLst/>
          </a:prstGeom>
        </p:spPr>
      </p:pic>
      <p:sp>
        <p:nvSpPr>
          <p:cNvPr id="3" name="MH_Title"/>
          <p:cNvSpPr/>
          <p:nvPr>
            <p:custDataLst>
              <p:tags r:id="rId1"/>
            </p:custDataLst>
          </p:nvPr>
        </p:nvSpPr>
        <p:spPr>
          <a:xfrm>
            <a:off x="3452776" y="2993730"/>
            <a:ext cx="4842229" cy="665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54000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 dirty="0">
                <a:solidFill>
                  <a:srgbClr val="FFFFFF"/>
                </a:solidFill>
                <a:cs typeface="+mn-ea"/>
                <a:sym typeface="+mn-lt"/>
              </a:rPr>
              <a:t>Enter your text here</a:t>
            </a:r>
          </a:p>
        </p:txBody>
      </p:sp>
      <p:sp>
        <p:nvSpPr>
          <p:cNvPr id="10" name="MH_Number"/>
          <p:cNvSpPr/>
          <p:nvPr>
            <p:custDataLst>
              <p:tags r:id="rId2"/>
            </p:custDataLst>
          </p:nvPr>
        </p:nvSpPr>
        <p:spPr>
          <a:xfrm>
            <a:off x="7521283" y="2761714"/>
            <a:ext cx="773721" cy="897901"/>
          </a:xfrm>
          <a:custGeom>
            <a:avLst/>
            <a:gdLst>
              <a:gd name="connsiteX0" fmla="*/ 0 w 640080"/>
              <a:gd name="connsiteY0" fmla="*/ 0 h 662940"/>
              <a:gd name="connsiteX1" fmla="*/ 0 w 640080"/>
              <a:gd name="connsiteY1" fmla="*/ 502920 h 662940"/>
              <a:gd name="connsiteX2" fmla="*/ 640080 w 640080"/>
              <a:gd name="connsiteY2" fmla="*/ 662940 h 662940"/>
              <a:gd name="connsiteX3" fmla="*/ 640080 w 640080"/>
              <a:gd name="connsiteY3" fmla="*/ 160020 h 662940"/>
              <a:gd name="connsiteX4" fmla="*/ 0 w 640080"/>
              <a:gd name="connsiteY4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662940">
                <a:moveTo>
                  <a:pt x="0" y="0"/>
                </a:moveTo>
                <a:lnTo>
                  <a:pt x="0" y="502920"/>
                </a:lnTo>
                <a:lnTo>
                  <a:pt x="640080" y="662940"/>
                </a:lnTo>
                <a:lnTo>
                  <a:pt x="640080" y="1600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4000" b="1" dirty="0">
                <a:solidFill>
                  <a:srgbClr val="FFFFFF"/>
                </a:solidFill>
                <a:cs typeface="+mn-ea"/>
                <a:sym typeface="+mn-lt"/>
              </a:rPr>
              <a:t>4</a:t>
            </a:r>
            <a:endParaRPr lang="zh-CN" altLang="en-US" sz="40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812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0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6"/>
          <p:cNvGrpSpPr/>
          <p:nvPr/>
        </p:nvGrpSpPr>
        <p:grpSpPr>
          <a:xfrm>
            <a:off x="6530519" y="2162221"/>
            <a:ext cx="4244533" cy="1939015"/>
            <a:chOff x="2528120" y="2801898"/>
            <a:chExt cx="4245842" cy="1939002"/>
          </a:xfrm>
        </p:grpSpPr>
        <p:sp>
          <p:nvSpPr>
            <p:cNvPr id="48" name="TextBox 47"/>
            <p:cNvSpPr txBox="1"/>
            <p:nvPr/>
          </p:nvSpPr>
          <p:spPr>
            <a:xfrm>
              <a:off x="2528120" y="2801898"/>
              <a:ext cx="1005713" cy="338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Add a title.</a:t>
              </a:r>
              <a:endParaRPr lang="en-US" altLang="zh-CN" sz="1600" dirty="0">
                <a:solidFill>
                  <a:schemeClr val="tx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565768" y="3171250"/>
              <a:ext cx="4208194" cy="15696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200" dirty="0">
                  <a:solidFill>
                    <a:schemeClr val="tx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Title numbers, etc. can be changed by clicking and re-entering, and fonts, font sizes, colors, leading lines, etc. can be modified in the Start panel at the top. Title numbers, etc. can be changed by clicking and re-entering, and fonts, font sizes, colors, leading lines, etc. can be modified in the Start panel at the top.</a:t>
              </a:r>
              <a:endParaRPr lang="en-GB" sz="1200" dirty="0">
                <a:solidFill>
                  <a:schemeClr val="tx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 descr="资源 103430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2692" y="3327716"/>
            <a:ext cx="1879600" cy="1377950"/>
          </a:xfrm>
          <a:prstGeom prst="rect">
            <a:avLst/>
          </a:prstGeom>
        </p:spPr>
      </p:pic>
      <p:pic>
        <p:nvPicPr>
          <p:cNvPr id="11" name="图片 10" descr="资源 53430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6792" y="1929128"/>
            <a:ext cx="2095500" cy="1892300"/>
          </a:xfrm>
          <a:prstGeom prst="rect">
            <a:avLst/>
          </a:prstGeom>
        </p:spPr>
      </p:pic>
      <p:pic>
        <p:nvPicPr>
          <p:cNvPr id="14" name="图片 13" descr="资源 63430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04" y="4270373"/>
            <a:ext cx="1476375" cy="1285875"/>
          </a:xfrm>
          <a:prstGeom prst="rect">
            <a:avLst/>
          </a:prstGeom>
        </p:spPr>
      </p:pic>
      <p:pic>
        <p:nvPicPr>
          <p:cNvPr id="15" name="图片 14" descr="资源 734302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8700" y="3749674"/>
            <a:ext cx="1504950" cy="1987550"/>
          </a:xfrm>
          <a:prstGeom prst="rect">
            <a:avLst/>
          </a:prstGeom>
        </p:spPr>
      </p:pic>
      <p:pic>
        <p:nvPicPr>
          <p:cNvPr id="16" name="图片 15" descr="资源 83430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5412" y="2422841"/>
            <a:ext cx="12223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13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组合 40"/>
          <p:cNvGrpSpPr/>
          <p:nvPr/>
        </p:nvGrpSpPr>
        <p:grpSpPr>
          <a:xfrm>
            <a:off x="4247682" y="1913064"/>
            <a:ext cx="3711359" cy="3866605"/>
            <a:chOff x="2825749" y="2120770"/>
            <a:chExt cx="3465283" cy="3610236"/>
          </a:xfrm>
        </p:grpSpPr>
        <p:sp>
          <p:nvSpPr>
            <p:cNvPr id="3" name="Freeform 18"/>
            <p:cNvSpPr/>
            <p:nvPr/>
          </p:nvSpPr>
          <p:spPr bwMode="auto">
            <a:xfrm>
              <a:off x="2825749" y="5015300"/>
              <a:ext cx="3465283" cy="715706"/>
            </a:xfrm>
            <a:custGeom>
              <a:avLst/>
              <a:gdLst>
                <a:gd name="T0" fmla="*/ 0 w 1530"/>
                <a:gd name="T1" fmla="*/ 0 h 316"/>
                <a:gd name="T2" fmla="*/ 1530 w 1530"/>
                <a:gd name="T3" fmla="*/ 0 h 316"/>
                <a:gd name="T4" fmla="*/ 1530 w 1530"/>
                <a:gd name="T5" fmla="*/ 214 h 316"/>
                <a:gd name="T6" fmla="*/ 1524 w 1530"/>
                <a:gd name="T7" fmla="*/ 228 h 316"/>
                <a:gd name="T8" fmla="*/ 1504 w 1530"/>
                <a:gd name="T9" fmla="*/ 241 h 316"/>
                <a:gd name="T10" fmla="*/ 1469 w 1530"/>
                <a:gd name="T11" fmla="*/ 253 h 316"/>
                <a:gd name="T12" fmla="*/ 1427 w 1530"/>
                <a:gd name="T13" fmla="*/ 265 h 316"/>
                <a:gd name="T14" fmla="*/ 1372 w 1530"/>
                <a:gd name="T15" fmla="*/ 275 h 316"/>
                <a:gd name="T16" fmla="*/ 1307 w 1530"/>
                <a:gd name="T17" fmla="*/ 285 h 316"/>
                <a:gd name="T18" fmla="*/ 1232 w 1530"/>
                <a:gd name="T19" fmla="*/ 296 h 316"/>
                <a:gd name="T20" fmla="*/ 1151 w 1530"/>
                <a:gd name="T21" fmla="*/ 302 h 316"/>
                <a:gd name="T22" fmla="*/ 1063 w 1530"/>
                <a:gd name="T23" fmla="*/ 308 h 316"/>
                <a:gd name="T24" fmla="*/ 968 w 1530"/>
                <a:gd name="T25" fmla="*/ 312 h 316"/>
                <a:gd name="T26" fmla="*/ 869 w 1530"/>
                <a:gd name="T27" fmla="*/ 316 h 316"/>
                <a:gd name="T28" fmla="*/ 765 w 1530"/>
                <a:gd name="T29" fmla="*/ 316 h 316"/>
                <a:gd name="T30" fmla="*/ 662 w 1530"/>
                <a:gd name="T31" fmla="*/ 316 h 316"/>
                <a:gd name="T32" fmla="*/ 562 w 1530"/>
                <a:gd name="T33" fmla="*/ 312 h 316"/>
                <a:gd name="T34" fmla="*/ 467 w 1530"/>
                <a:gd name="T35" fmla="*/ 308 h 316"/>
                <a:gd name="T36" fmla="*/ 380 w 1530"/>
                <a:gd name="T37" fmla="*/ 302 h 316"/>
                <a:gd name="T38" fmla="*/ 298 w 1530"/>
                <a:gd name="T39" fmla="*/ 296 h 316"/>
                <a:gd name="T40" fmla="*/ 223 w 1530"/>
                <a:gd name="T41" fmla="*/ 285 h 316"/>
                <a:gd name="T42" fmla="*/ 158 w 1530"/>
                <a:gd name="T43" fmla="*/ 275 h 316"/>
                <a:gd name="T44" fmla="*/ 104 w 1530"/>
                <a:gd name="T45" fmla="*/ 265 h 316"/>
                <a:gd name="T46" fmla="*/ 59 w 1530"/>
                <a:gd name="T47" fmla="*/ 253 h 316"/>
                <a:gd name="T48" fmla="*/ 27 w 1530"/>
                <a:gd name="T49" fmla="*/ 241 h 316"/>
                <a:gd name="T50" fmla="*/ 6 w 1530"/>
                <a:gd name="T51" fmla="*/ 228 h 316"/>
                <a:gd name="T52" fmla="*/ 0 w 1530"/>
                <a:gd name="T53" fmla="*/ 214 h 316"/>
                <a:gd name="T54" fmla="*/ 0 w 1530"/>
                <a:gd name="T5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30" h="316">
                  <a:moveTo>
                    <a:pt x="0" y="0"/>
                  </a:moveTo>
                  <a:lnTo>
                    <a:pt x="1530" y="0"/>
                  </a:lnTo>
                  <a:lnTo>
                    <a:pt x="1530" y="214"/>
                  </a:lnTo>
                  <a:lnTo>
                    <a:pt x="1524" y="228"/>
                  </a:lnTo>
                  <a:lnTo>
                    <a:pt x="1504" y="241"/>
                  </a:lnTo>
                  <a:lnTo>
                    <a:pt x="1469" y="253"/>
                  </a:lnTo>
                  <a:lnTo>
                    <a:pt x="1427" y="265"/>
                  </a:lnTo>
                  <a:lnTo>
                    <a:pt x="1372" y="275"/>
                  </a:lnTo>
                  <a:lnTo>
                    <a:pt x="1307" y="285"/>
                  </a:lnTo>
                  <a:lnTo>
                    <a:pt x="1232" y="296"/>
                  </a:lnTo>
                  <a:lnTo>
                    <a:pt x="1151" y="302"/>
                  </a:lnTo>
                  <a:lnTo>
                    <a:pt x="1063" y="308"/>
                  </a:lnTo>
                  <a:lnTo>
                    <a:pt x="968" y="312"/>
                  </a:lnTo>
                  <a:lnTo>
                    <a:pt x="869" y="316"/>
                  </a:lnTo>
                  <a:lnTo>
                    <a:pt x="765" y="316"/>
                  </a:lnTo>
                  <a:lnTo>
                    <a:pt x="662" y="316"/>
                  </a:lnTo>
                  <a:lnTo>
                    <a:pt x="562" y="312"/>
                  </a:lnTo>
                  <a:lnTo>
                    <a:pt x="467" y="308"/>
                  </a:lnTo>
                  <a:lnTo>
                    <a:pt x="380" y="302"/>
                  </a:lnTo>
                  <a:lnTo>
                    <a:pt x="298" y="296"/>
                  </a:lnTo>
                  <a:lnTo>
                    <a:pt x="223" y="285"/>
                  </a:lnTo>
                  <a:lnTo>
                    <a:pt x="158" y="275"/>
                  </a:lnTo>
                  <a:lnTo>
                    <a:pt x="104" y="265"/>
                  </a:lnTo>
                  <a:lnTo>
                    <a:pt x="59" y="253"/>
                  </a:lnTo>
                  <a:lnTo>
                    <a:pt x="27" y="241"/>
                  </a:lnTo>
                  <a:lnTo>
                    <a:pt x="6" y="228"/>
                  </a:lnTo>
                  <a:lnTo>
                    <a:pt x="0" y="2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" name="Freeform 19"/>
            <p:cNvSpPr/>
            <p:nvPr/>
          </p:nvSpPr>
          <p:spPr bwMode="auto">
            <a:xfrm>
              <a:off x="2825749" y="4779752"/>
              <a:ext cx="3465283" cy="462038"/>
            </a:xfrm>
            <a:custGeom>
              <a:avLst/>
              <a:gdLst>
                <a:gd name="T0" fmla="*/ 765 w 1530"/>
                <a:gd name="T1" fmla="*/ 0 h 204"/>
                <a:gd name="T2" fmla="*/ 869 w 1530"/>
                <a:gd name="T3" fmla="*/ 0 h 204"/>
                <a:gd name="T4" fmla="*/ 968 w 1530"/>
                <a:gd name="T5" fmla="*/ 2 h 204"/>
                <a:gd name="T6" fmla="*/ 1063 w 1530"/>
                <a:gd name="T7" fmla="*/ 8 h 204"/>
                <a:gd name="T8" fmla="*/ 1151 w 1530"/>
                <a:gd name="T9" fmla="*/ 12 h 204"/>
                <a:gd name="T10" fmla="*/ 1232 w 1530"/>
                <a:gd name="T11" fmla="*/ 21 h 204"/>
                <a:gd name="T12" fmla="*/ 1307 w 1530"/>
                <a:gd name="T13" fmla="*/ 29 h 204"/>
                <a:gd name="T14" fmla="*/ 1372 w 1530"/>
                <a:gd name="T15" fmla="*/ 39 h 204"/>
                <a:gd name="T16" fmla="*/ 1427 w 1530"/>
                <a:gd name="T17" fmla="*/ 51 h 204"/>
                <a:gd name="T18" fmla="*/ 1469 w 1530"/>
                <a:gd name="T19" fmla="*/ 61 h 204"/>
                <a:gd name="T20" fmla="*/ 1504 w 1530"/>
                <a:gd name="T21" fmla="*/ 76 h 204"/>
                <a:gd name="T22" fmla="*/ 1524 w 1530"/>
                <a:gd name="T23" fmla="*/ 88 h 204"/>
                <a:gd name="T24" fmla="*/ 1530 w 1530"/>
                <a:gd name="T25" fmla="*/ 102 h 204"/>
                <a:gd name="T26" fmla="*/ 1524 w 1530"/>
                <a:gd name="T27" fmla="*/ 116 h 204"/>
                <a:gd name="T28" fmla="*/ 1504 w 1530"/>
                <a:gd name="T29" fmla="*/ 129 h 204"/>
                <a:gd name="T30" fmla="*/ 1469 w 1530"/>
                <a:gd name="T31" fmla="*/ 143 h 204"/>
                <a:gd name="T32" fmla="*/ 1427 w 1530"/>
                <a:gd name="T33" fmla="*/ 153 h 204"/>
                <a:gd name="T34" fmla="*/ 1372 w 1530"/>
                <a:gd name="T35" fmla="*/ 165 h 204"/>
                <a:gd name="T36" fmla="*/ 1307 w 1530"/>
                <a:gd name="T37" fmla="*/ 175 h 204"/>
                <a:gd name="T38" fmla="*/ 1232 w 1530"/>
                <a:gd name="T39" fmla="*/ 184 h 204"/>
                <a:gd name="T40" fmla="*/ 1151 w 1530"/>
                <a:gd name="T41" fmla="*/ 190 h 204"/>
                <a:gd name="T42" fmla="*/ 1063 w 1530"/>
                <a:gd name="T43" fmla="*/ 196 h 204"/>
                <a:gd name="T44" fmla="*/ 968 w 1530"/>
                <a:gd name="T45" fmla="*/ 202 h 204"/>
                <a:gd name="T46" fmla="*/ 869 w 1530"/>
                <a:gd name="T47" fmla="*/ 204 h 204"/>
                <a:gd name="T48" fmla="*/ 765 w 1530"/>
                <a:gd name="T49" fmla="*/ 204 h 204"/>
                <a:gd name="T50" fmla="*/ 662 w 1530"/>
                <a:gd name="T51" fmla="*/ 204 h 204"/>
                <a:gd name="T52" fmla="*/ 562 w 1530"/>
                <a:gd name="T53" fmla="*/ 202 h 204"/>
                <a:gd name="T54" fmla="*/ 467 w 1530"/>
                <a:gd name="T55" fmla="*/ 196 h 204"/>
                <a:gd name="T56" fmla="*/ 380 w 1530"/>
                <a:gd name="T57" fmla="*/ 190 h 204"/>
                <a:gd name="T58" fmla="*/ 298 w 1530"/>
                <a:gd name="T59" fmla="*/ 184 h 204"/>
                <a:gd name="T60" fmla="*/ 223 w 1530"/>
                <a:gd name="T61" fmla="*/ 175 h 204"/>
                <a:gd name="T62" fmla="*/ 158 w 1530"/>
                <a:gd name="T63" fmla="*/ 165 h 204"/>
                <a:gd name="T64" fmla="*/ 104 w 1530"/>
                <a:gd name="T65" fmla="*/ 153 h 204"/>
                <a:gd name="T66" fmla="*/ 59 w 1530"/>
                <a:gd name="T67" fmla="*/ 143 h 204"/>
                <a:gd name="T68" fmla="*/ 27 w 1530"/>
                <a:gd name="T69" fmla="*/ 129 h 204"/>
                <a:gd name="T70" fmla="*/ 6 w 1530"/>
                <a:gd name="T71" fmla="*/ 116 h 204"/>
                <a:gd name="T72" fmla="*/ 0 w 1530"/>
                <a:gd name="T73" fmla="*/ 102 h 204"/>
                <a:gd name="T74" fmla="*/ 6 w 1530"/>
                <a:gd name="T75" fmla="*/ 88 h 204"/>
                <a:gd name="T76" fmla="*/ 27 w 1530"/>
                <a:gd name="T77" fmla="*/ 76 h 204"/>
                <a:gd name="T78" fmla="*/ 59 w 1530"/>
                <a:gd name="T79" fmla="*/ 61 h 204"/>
                <a:gd name="T80" fmla="*/ 104 w 1530"/>
                <a:gd name="T81" fmla="*/ 51 h 204"/>
                <a:gd name="T82" fmla="*/ 158 w 1530"/>
                <a:gd name="T83" fmla="*/ 39 h 204"/>
                <a:gd name="T84" fmla="*/ 223 w 1530"/>
                <a:gd name="T85" fmla="*/ 29 h 204"/>
                <a:gd name="T86" fmla="*/ 298 w 1530"/>
                <a:gd name="T87" fmla="*/ 21 h 204"/>
                <a:gd name="T88" fmla="*/ 380 w 1530"/>
                <a:gd name="T89" fmla="*/ 12 h 204"/>
                <a:gd name="T90" fmla="*/ 467 w 1530"/>
                <a:gd name="T91" fmla="*/ 8 h 204"/>
                <a:gd name="T92" fmla="*/ 562 w 1530"/>
                <a:gd name="T93" fmla="*/ 2 h 204"/>
                <a:gd name="T94" fmla="*/ 662 w 1530"/>
                <a:gd name="T95" fmla="*/ 0 h 204"/>
                <a:gd name="T96" fmla="*/ 765 w 1530"/>
                <a:gd name="T97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30" h="204">
                  <a:moveTo>
                    <a:pt x="765" y="0"/>
                  </a:moveTo>
                  <a:lnTo>
                    <a:pt x="869" y="0"/>
                  </a:lnTo>
                  <a:lnTo>
                    <a:pt x="968" y="2"/>
                  </a:lnTo>
                  <a:lnTo>
                    <a:pt x="1063" y="8"/>
                  </a:lnTo>
                  <a:lnTo>
                    <a:pt x="1151" y="12"/>
                  </a:lnTo>
                  <a:lnTo>
                    <a:pt x="1232" y="21"/>
                  </a:lnTo>
                  <a:lnTo>
                    <a:pt x="1307" y="29"/>
                  </a:lnTo>
                  <a:lnTo>
                    <a:pt x="1372" y="39"/>
                  </a:lnTo>
                  <a:lnTo>
                    <a:pt x="1427" y="51"/>
                  </a:lnTo>
                  <a:lnTo>
                    <a:pt x="1469" y="61"/>
                  </a:lnTo>
                  <a:lnTo>
                    <a:pt x="1504" y="76"/>
                  </a:lnTo>
                  <a:lnTo>
                    <a:pt x="1524" y="88"/>
                  </a:lnTo>
                  <a:lnTo>
                    <a:pt x="1530" y="102"/>
                  </a:lnTo>
                  <a:lnTo>
                    <a:pt x="1524" y="116"/>
                  </a:lnTo>
                  <a:lnTo>
                    <a:pt x="1504" y="129"/>
                  </a:lnTo>
                  <a:lnTo>
                    <a:pt x="1469" y="143"/>
                  </a:lnTo>
                  <a:lnTo>
                    <a:pt x="1427" y="153"/>
                  </a:lnTo>
                  <a:lnTo>
                    <a:pt x="1372" y="165"/>
                  </a:lnTo>
                  <a:lnTo>
                    <a:pt x="1307" y="175"/>
                  </a:lnTo>
                  <a:lnTo>
                    <a:pt x="1232" y="184"/>
                  </a:lnTo>
                  <a:lnTo>
                    <a:pt x="1151" y="190"/>
                  </a:lnTo>
                  <a:lnTo>
                    <a:pt x="1063" y="196"/>
                  </a:lnTo>
                  <a:lnTo>
                    <a:pt x="968" y="202"/>
                  </a:lnTo>
                  <a:lnTo>
                    <a:pt x="869" y="204"/>
                  </a:lnTo>
                  <a:lnTo>
                    <a:pt x="765" y="204"/>
                  </a:lnTo>
                  <a:lnTo>
                    <a:pt x="662" y="204"/>
                  </a:lnTo>
                  <a:lnTo>
                    <a:pt x="562" y="202"/>
                  </a:lnTo>
                  <a:lnTo>
                    <a:pt x="467" y="196"/>
                  </a:lnTo>
                  <a:lnTo>
                    <a:pt x="380" y="190"/>
                  </a:lnTo>
                  <a:lnTo>
                    <a:pt x="298" y="184"/>
                  </a:lnTo>
                  <a:lnTo>
                    <a:pt x="223" y="175"/>
                  </a:lnTo>
                  <a:lnTo>
                    <a:pt x="158" y="165"/>
                  </a:lnTo>
                  <a:lnTo>
                    <a:pt x="104" y="153"/>
                  </a:lnTo>
                  <a:lnTo>
                    <a:pt x="59" y="143"/>
                  </a:lnTo>
                  <a:lnTo>
                    <a:pt x="27" y="129"/>
                  </a:lnTo>
                  <a:lnTo>
                    <a:pt x="6" y="116"/>
                  </a:lnTo>
                  <a:lnTo>
                    <a:pt x="0" y="102"/>
                  </a:lnTo>
                  <a:lnTo>
                    <a:pt x="6" y="88"/>
                  </a:lnTo>
                  <a:lnTo>
                    <a:pt x="27" y="76"/>
                  </a:lnTo>
                  <a:lnTo>
                    <a:pt x="59" y="61"/>
                  </a:lnTo>
                  <a:lnTo>
                    <a:pt x="104" y="51"/>
                  </a:lnTo>
                  <a:lnTo>
                    <a:pt x="158" y="39"/>
                  </a:lnTo>
                  <a:lnTo>
                    <a:pt x="223" y="29"/>
                  </a:lnTo>
                  <a:lnTo>
                    <a:pt x="298" y="21"/>
                  </a:lnTo>
                  <a:lnTo>
                    <a:pt x="380" y="12"/>
                  </a:lnTo>
                  <a:lnTo>
                    <a:pt x="467" y="8"/>
                  </a:lnTo>
                  <a:lnTo>
                    <a:pt x="562" y="2"/>
                  </a:lnTo>
                  <a:lnTo>
                    <a:pt x="662" y="0"/>
                  </a:lnTo>
                  <a:lnTo>
                    <a:pt x="765" y="0"/>
                  </a:lnTo>
                  <a:close/>
                </a:path>
              </a:pathLst>
            </a:custGeom>
            <a:solidFill>
              <a:schemeClr val="accent5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22"/>
            <p:cNvSpPr/>
            <p:nvPr/>
          </p:nvSpPr>
          <p:spPr bwMode="auto">
            <a:xfrm>
              <a:off x="3065827" y="4544203"/>
              <a:ext cx="2987392" cy="604727"/>
            </a:xfrm>
            <a:custGeom>
              <a:avLst/>
              <a:gdLst>
                <a:gd name="T0" fmla="*/ 0 w 1319"/>
                <a:gd name="T1" fmla="*/ 0 h 267"/>
                <a:gd name="T2" fmla="*/ 1319 w 1319"/>
                <a:gd name="T3" fmla="*/ 0 h 267"/>
                <a:gd name="T4" fmla="*/ 1319 w 1319"/>
                <a:gd name="T5" fmla="*/ 177 h 267"/>
                <a:gd name="T6" fmla="*/ 1310 w 1319"/>
                <a:gd name="T7" fmla="*/ 192 h 267"/>
                <a:gd name="T8" fmla="*/ 1290 w 1319"/>
                <a:gd name="T9" fmla="*/ 204 h 267"/>
                <a:gd name="T10" fmla="*/ 1258 w 1319"/>
                <a:gd name="T11" fmla="*/ 216 h 267"/>
                <a:gd name="T12" fmla="*/ 1213 w 1319"/>
                <a:gd name="T13" fmla="*/ 226 h 267"/>
                <a:gd name="T14" fmla="*/ 1156 w 1319"/>
                <a:gd name="T15" fmla="*/ 237 h 267"/>
                <a:gd name="T16" fmla="*/ 1091 w 1319"/>
                <a:gd name="T17" fmla="*/ 245 h 267"/>
                <a:gd name="T18" fmla="*/ 1018 w 1319"/>
                <a:gd name="T19" fmla="*/ 253 h 267"/>
                <a:gd name="T20" fmla="*/ 937 w 1319"/>
                <a:gd name="T21" fmla="*/ 259 h 267"/>
                <a:gd name="T22" fmla="*/ 850 w 1319"/>
                <a:gd name="T23" fmla="*/ 263 h 267"/>
                <a:gd name="T24" fmla="*/ 757 w 1319"/>
                <a:gd name="T25" fmla="*/ 265 h 267"/>
                <a:gd name="T26" fmla="*/ 659 w 1319"/>
                <a:gd name="T27" fmla="*/ 267 h 267"/>
                <a:gd name="T28" fmla="*/ 562 w 1319"/>
                <a:gd name="T29" fmla="*/ 265 h 267"/>
                <a:gd name="T30" fmla="*/ 468 w 1319"/>
                <a:gd name="T31" fmla="*/ 263 h 267"/>
                <a:gd name="T32" fmla="*/ 381 w 1319"/>
                <a:gd name="T33" fmla="*/ 259 h 267"/>
                <a:gd name="T34" fmla="*/ 300 w 1319"/>
                <a:gd name="T35" fmla="*/ 253 h 267"/>
                <a:gd name="T36" fmla="*/ 227 w 1319"/>
                <a:gd name="T37" fmla="*/ 245 h 267"/>
                <a:gd name="T38" fmla="*/ 162 w 1319"/>
                <a:gd name="T39" fmla="*/ 237 h 267"/>
                <a:gd name="T40" fmla="*/ 105 w 1319"/>
                <a:gd name="T41" fmla="*/ 226 h 267"/>
                <a:gd name="T42" fmla="*/ 61 w 1319"/>
                <a:gd name="T43" fmla="*/ 216 h 267"/>
                <a:gd name="T44" fmla="*/ 28 w 1319"/>
                <a:gd name="T45" fmla="*/ 204 h 267"/>
                <a:gd name="T46" fmla="*/ 6 w 1319"/>
                <a:gd name="T47" fmla="*/ 192 h 267"/>
                <a:gd name="T48" fmla="*/ 0 w 1319"/>
                <a:gd name="T49" fmla="*/ 177 h 267"/>
                <a:gd name="T50" fmla="*/ 0 w 1319"/>
                <a:gd name="T51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19" h="267">
                  <a:moveTo>
                    <a:pt x="0" y="0"/>
                  </a:moveTo>
                  <a:lnTo>
                    <a:pt x="1319" y="0"/>
                  </a:lnTo>
                  <a:lnTo>
                    <a:pt x="1319" y="177"/>
                  </a:lnTo>
                  <a:lnTo>
                    <a:pt x="1310" y="192"/>
                  </a:lnTo>
                  <a:lnTo>
                    <a:pt x="1290" y="204"/>
                  </a:lnTo>
                  <a:lnTo>
                    <a:pt x="1258" y="216"/>
                  </a:lnTo>
                  <a:lnTo>
                    <a:pt x="1213" y="226"/>
                  </a:lnTo>
                  <a:lnTo>
                    <a:pt x="1156" y="237"/>
                  </a:lnTo>
                  <a:lnTo>
                    <a:pt x="1091" y="245"/>
                  </a:lnTo>
                  <a:lnTo>
                    <a:pt x="1018" y="253"/>
                  </a:lnTo>
                  <a:lnTo>
                    <a:pt x="937" y="259"/>
                  </a:lnTo>
                  <a:lnTo>
                    <a:pt x="850" y="263"/>
                  </a:lnTo>
                  <a:lnTo>
                    <a:pt x="757" y="265"/>
                  </a:lnTo>
                  <a:lnTo>
                    <a:pt x="659" y="267"/>
                  </a:lnTo>
                  <a:lnTo>
                    <a:pt x="562" y="265"/>
                  </a:lnTo>
                  <a:lnTo>
                    <a:pt x="468" y="263"/>
                  </a:lnTo>
                  <a:lnTo>
                    <a:pt x="381" y="259"/>
                  </a:lnTo>
                  <a:lnTo>
                    <a:pt x="300" y="253"/>
                  </a:lnTo>
                  <a:lnTo>
                    <a:pt x="227" y="245"/>
                  </a:lnTo>
                  <a:lnTo>
                    <a:pt x="162" y="237"/>
                  </a:lnTo>
                  <a:lnTo>
                    <a:pt x="105" y="226"/>
                  </a:lnTo>
                  <a:lnTo>
                    <a:pt x="61" y="216"/>
                  </a:lnTo>
                  <a:lnTo>
                    <a:pt x="28" y="204"/>
                  </a:lnTo>
                  <a:lnTo>
                    <a:pt x="6" y="192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" name="Freeform 23"/>
            <p:cNvSpPr/>
            <p:nvPr/>
          </p:nvSpPr>
          <p:spPr bwMode="auto">
            <a:xfrm>
              <a:off x="3065827" y="4342629"/>
              <a:ext cx="2987392" cy="400886"/>
            </a:xfrm>
            <a:custGeom>
              <a:avLst/>
              <a:gdLst>
                <a:gd name="T0" fmla="*/ 659 w 1319"/>
                <a:gd name="T1" fmla="*/ 0 h 177"/>
                <a:gd name="T2" fmla="*/ 757 w 1319"/>
                <a:gd name="T3" fmla="*/ 2 h 177"/>
                <a:gd name="T4" fmla="*/ 850 w 1319"/>
                <a:gd name="T5" fmla="*/ 4 h 177"/>
                <a:gd name="T6" fmla="*/ 937 w 1319"/>
                <a:gd name="T7" fmla="*/ 8 h 177"/>
                <a:gd name="T8" fmla="*/ 1018 w 1319"/>
                <a:gd name="T9" fmla="*/ 14 h 177"/>
                <a:gd name="T10" fmla="*/ 1091 w 1319"/>
                <a:gd name="T11" fmla="*/ 22 h 177"/>
                <a:gd name="T12" fmla="*/ 1156 w 1319"/>
                <a:gd name="T13" fmla="*/ 30 h 177"/>
                <a:gd name="T14" fmla="*/ 1213 w 1319"/>
                <a:gd name="T15" fmla="*/ 40 h 177"/>
                <a:gd name="T16" fmla="*/ 1258 w 1319"/>
                <a:gd name="T17" fmla="*/ 50 h 177"/>
                <a:gd name="T18" fmla="*/ 1290 w 1319"/>
                <a:gd name="T19" fmla="*/ 63 h 177"/>
                <a:gd name="T20" fmla="*/ 1310 w 1319"/>
                <a:gd name="T21" fmla="*/ 75 h 177"/>
                <a:gd name="T22" fmla="*/ 1319 w 1319"/>
                <a:gd name="T23" fmla="*/ 89 h 177"/>
                <a:gd name="T24" fmla="*/ 1310 w 1319"/>
                <a:gd name="T25" fmla="*/ 101 h 177"/>
                <a:gd name="T26" fmla="*/ 1290 w 1319"/>
                <a:gd name="T27" fmla="*/ 114 h 177"/>
                <a:gd name="T28" fmla="*/ 1258 w 1319"/>
                <a:gd name="T29" fmla="*/ 126 h 177"/>
                <a:gd name="T30" fmla="*/ 1213 w 1319"/>
                <a:gd name="T31" fmla="*/ 136 h 177"/>
                <a:gd name="T32" fmla="*/ 1156 w 1319"/>
                <a:gd name="T33" fmla="*/ 146 h 177"/>
                <a:gd name="T34" fmla="*/ 1091 w 1319"/>
                <a:gd name="T35" fmla="*/ 156 h 177"/>
                <a:gd name="T36" fmla="*/ 1018 w 1319"/>
                <a:gd name="T37" fmla="*/ 163 h 177"/>
                <a:gd name="T38" fmla="*/ 937 w 1319"/>
                <a:gd name="T39" fmla="*/ 169 h 177"/>
                <a:gd name="T40" fmla="*/ 850 w 1319"/>
                <a:gd name="T41" fmla="*/ 173 h 177"/>
                <a:gd name="T42" fmla="*/ 757 w 1319"/>
                <a:gd name="T43" fmla="*/ 177 h 177"/>
                <a:gd name="T44" fmla="*/ 659 w 1319"/>
                <a:gd name="T45" fmla="*/ 177 h 177"/>
                <a:gd name="T46" fmla="*/ 562 w 1319"/>
                <a:gd name="T47" fmla="*/ 177 h 177"/>
                <a:gd name="T48" fmla="*/ 468 w 1319"/>
                <a:gd name="T49" fmla="*/ 173 h 177"/>
                <a:gd name="T50" fmla="*/ 381 w 1319"/>
                <a:gd name="T51" fmla="*/ 169 h 177"/>
                <a:gd name="T52" fmla="*/ 300 w 1319"/>
                <a:gd name="T53" fmla="*/ 163 h 177"/>
                <a:gd name="T54" fmla="*/ 227 w 1319"/>
                <a:gd name="T55" fmla="*/ 156 h 177"/>
                <a:gd name="T56" fmla="*/ 162 w 1319"/>
                <a:gd name="T57" fmla="*/ 146 h 177"/>
                <a:gd name="T58" fmla="*/ 105 w 1319"/>
                <a:gd name="T59" fmla="*/ 136 h 177"/>
                <a:gd name="T60" fmla="*/ 61 w 1319"/>
                <a:gd name="T61" fmla="*/ 126 h 177"/>
                <a:gd name="T62" fmla="*/ 28 w 1319"/>
                <a:gd name="T63" fmla="*/ 114 h 177"/>
                <a:gd name="T64" fmla="*/ 6 w 1319"/>
                <a:gd name="T65" fmla="*/ 101 h 177"/>
                <a:gd name="T66" fmla="*/ 0 w 1319"/>
                <a:gd name="T67" fmla="*/ 89 h 177"/>
                <a:gd name="T68" fmla="*/ 6 w 1319"/>
                <a:gd name="T69" fmla="*/ 75 h 177"/>
                <a:gd name="T70" fmla="*/ 28 w 1319"/>
                <a:gd name="T71" fmla="*/ 63 h 177"/>
                <a:gd name="T72" fmla="*/ 61 w 1319"/>
                <a:gd name="T73" fmla="*/ 50 h 177"/>
                <a:gd name="T74" fmla="*/ 105 w 1319"/>
                <a:gd name="T75" fmla="*/ 40 h 177"/>
                <a:gd name="T76" fmla="*/ 162 w 1319"/>
                <a:gd name="T77" fmla="*/ 30 h 177"/>
                <a:gd name="T78" fmla="*/ 227 w 1319"/>
                <a:gd name="T79" fmla="*/ 22 h 177"/>
                <a:gd name="T80" fmla="*/ 300 w 1319"/>
                <a:gd name="T81" fmla="*/ 14 h 177"/>
                <a:gd name="T82" fmla="*/ 381 w 1319"/>
                <a:gd name="T83" fmla="*/ 8 h 177"/>
                <a:gd name="T84" fmla="*/ 468 w 1319"/>
                <a:gd name="T85" fmla="*/ 4 h 177"/>
                <a:gd name="T86" fmla="*/ 562 w 1319"/>
                <a:gd name="T87" fmla="*/ 2 h 177"/>
                <a:gd name="T88" fmla="*/ 659 w 1319"/>
                <a:gd name="T8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19" h="177">
                  <a:moveTo>
                    <a:pt x="659" y="0"/>
                  </a:moveTo>
                  <a:lnTo>
                    <a:pt x="757" y="2"/>
                  </a:lnTo>
                  <a:lnTo>
                    <a:pt x="850" y="4"/>
                  </a:lnTo>
                  <a:lnTo>
                    <a:pt x="937" y="8"/>
                  </a:lnTo>
                  <a:lnTo>
                    <a:pt x="1018" y="14"/>
                  </a:lnTo>
                  <a:lnTo>
                    <a:pt x="1091" y="22"/>
                  </a:lnTo>
                  <a:lnTo>
                    <a:pt x="1156" y="30"/>
                  </a:lnTo>
                  <a:lnTo>
                    <a:pt x="1213" y="40"/>
                  </a:lnTo>
                  <a:lnTo>
                    <a:pt x="1258" y="50"/>
                  </a:lnTo>
                  <a:lnTo>
                    <a:pt x="1290" y="63"/>
                  </a:lnTo>
                  <a:lnTo>
                    <a:pt x="1310" y="75"/>
                  </a:lnTo>
                  <a:lnTo>
                    <a:pt x="1319" y="89"/>
                  </a:lnTo>
                  <a:lnTo>
                    <a:pt x="1310" y="101"/>
                  </a:lnTo>
                  <a:lnTo>
                    <a:pt x="1290" y="114"/>
                  </a:lnTo>
                  <a:lnTo>
                    <a:pt x="1258" y="126"/>
                  </a:lnTo>
                  <a:lnTo>
                    <a:pt x="1213" y="136"/>
                  </a:lnTo>
                  <a:lnTo>
                    <a:pt x="1156" y="146"/>
                  </a:lnTo>
                  <a:lnTo>
                    <a:pt x="1091" y="156"/>
                  </a:lnTo>
                  <a:lnTo>
                    <a:pt x="1018" y="163"/>
                  </a:lnTo>
                  <a:lnTo>
                    <a:pt x="937" y="169"/>
                  </a:lnTo>
                  <a:lnTo>
                    <a:pt x="850" y="173"/>
                  </a:lnTo>
                  <a:lnTo>
                    <a:pt x="757" y="177"/>
                  </a:lnTo>
                  <a:lnTo>
                    <a:pt x="659" y="177"/>
                  </a:lnTo>
                  <a:lnTo>
                    <a:pt x="562" y="177"/>
                  </a:lnTo>
                  <a:lnTo>
                    <a:pt x="468" y="173"/>
                  </a:lnTo>
                  <a:lnTo>
                    <a:pt x="381" y="169"/>
                  </a:lnTo>
                  <a:lnTo>
                    <a:pt x="300" y="163"/>
                  </a:lnTo>
                  <a:lnTo>
                    <a:pt x="227" y="156"/>
                  </a:lnTo>
                  <a:lnTo>
                    <a:pt x="162" y="146"/>
                  </a:lnTo>
                  <a:lnTo>
                    <a:pt x="105" y="136"/>
                  </a:lnTo>
                  <a:lnTo>
                    <a:pt x="61" y="126"/>
                  </a:lnTo>
                  <a:lnTo>
                    <a:pt x="28" y="114"/>
                  </a:lnTo>
                  <a:lnTo>
                    <a:pt x="6" y="101"/>
                  </a:lnTo>
                  <a:lnTo>
                    <a:pt x="0" y="89"/>
                  </a:lnTo>
                  <a:lnTo>
                    <a:pt x="6" y="75"/>
                  </a:lnTo>
                  <a:lnTo>
                    <a:pt x="28" y="63"/>
                  </a:lnTo>
                  <a:lnTo>
                    <a:pt x="61" y="50"/>
                  </a:lnTo>
                  <a:lnTo>
                    <a:pt x="105" y="40"/>
                  </a:lnTo>
                  <a:lnTo>
                    <a:pt x="162" y="30"/>
                  </a:lnTo>
                  <a:lnTo>
                    <a:pt x="227" y="22"/>
                  </a:lnTo>
                  <a:lnTo>
                    <a:pt x="300" y="14"/>
                  </a:lnTo>
                  <a:lnTo>
                    <a:pt x="381" y="8"/>
                  </a:lnTo>
                  <a:lnTo>
                    <a:pt x="468" y="4"/>
                  </a:lnTo>
                  <a:lnTo>
                    <a:pt x="562" y="2"/>
                  </a:lnTo>
                  <a:lnTo>
                    <a:pt x="659" y="0"/>
                  </a:lnTo>
                  <a:close/>
                </a:path>
              </a:pathLst>
            </a:cu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26"/>
            <p:cNvSpPr/>
            <p:nvPr/>
          </p:nvSpPr>
          <p:spPr bwMode="auto">
            <a:xfrm>
              <a:off x="3290052" y="4143318"/>
              <a:ext cx="2536678" cy="520925"/>
            </a:xfrm>
            <a:custGeom>
              <a:avLst/>
              <a:gdLst>
                <a:gd name="T0" fmla="*/ 0 w 1120"/>
                <a:gd name="T1" fmla="*/ 0 h 230"/>
                <a:gd name="T2" fmla="*/ 1120 w 1120"/>
                <a:gd name="T3" fmla="*/ 0 h 230"/>
                <a:gd name="T4" fmla="*/ 1120 w 1120"/>
                <a:gd name="T5" fmla="*/ 153 h 230"/>
                <a:gd name="T6" fmla="*/ 1114 w 1120"/>
                <a:gd name="T7" fmla="*/ 167 h 230"/>
                <a:gd name="T8" fmla="*/ 1092 w 1120"/>
                <a:gd name="T9" fmla="*/ 177 h 230"/>
                <a:gd name="T10" fmla="*/ 1057 w 1120"/>
                <a:gd name="T11" fmla="*/ 189 h 230"/>
                <a:gd name="T12" fmla="*/ 1013 w 1120"/>
                <a:gd name="T13" fmla="*/ 200 h 230"/>
                <a:gd name="T14" fmla="*/ 956 w 1120"/>
                <a:gd name="T15" fmla="*/ 208 h 230"/>
                <a:gd name="T16" fmla="*/ 891 w 1120"/>
                <a:gd name="T17" fmla="*/ 216 h 230"/>
                <a:gd name="T18" fmla="*/ 818 w 1120"/>
                <a:gd name="T19" fmla="*/ 222 h 230"/>
                <a:gd name="T20" fmla="*/ 737 w 1120"/>
                <a:gd name="T21" fmla="*/ 226 h 230"/>
                <a:gd name="T22" fmla="*/ 651 w 1120"/>
                <a:gd name="T23" fmla="*/ 230 h 230"/>
                <a:gd name="T24" fmla="*/ 560 w 1120"/>
                <a:gd name="T25" fmla="*/ 230 h 230"/>
                <a:gd name="T26" fmla="*/ 469 w 1120"/>
                <a:gd name="T27" fmla="*/ 230 h 230"/>
                <a:gd name="T28" fmla="*/ 384 w 1120"/>
                <a:gd name="T29" fmla="*/ 226 h 230"/>
                <a:gd name="T30" fmla="*/ 302 w 1120"/>
                <a:gd name="T31" fmla="*/ 222 h 230"/>
                <a:gd name="T32" fmla="*/ 229 w 1120"/>
                <a:gd name="T33" fmla="*/ 216 h 230"/>
                <a:gd name="T34" fmla="*/ 164 w 1120"/>
                <a:gd name="T35" fmla="*/ 208 h 230"/>
                <a:gd name="T36" fmla="*/ 108 w 1120"/>
                <a:gd name="T37" fmla="*/ 200 h 230"/>
                <a:gd name="T38" fmla="*/ 63 w 1120"/>
                <a:gd name="T39" fmla="*/ 189 h 230"/>
                <a:gd name="T40" fmla="*/ 29 w 1120"/>
                <a:gd name="T41" fmla="*/ 177 h 230"/>
                <a:gd name="T42" fmla="*/ 6 w 1120"/>
                <a:gd name="T43" fmla="*/ 167 h 230"/>
                <a:gd name="T44" fmla="*/ 0 w 1120"/>
                <a:gd name="T45" fmla="*/ 153 h 230"/>
                <a:gd name="T46" fmla="*/ 0 w 1120"/>
                <a:gd name="T4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20" h="230">
                  <a:moveTo>
                    <a:pt x="0" y="0"/>
                  </a:moveTo>
                  <a:lnTo>
                    <a:pt x="1120" y="0"/>
                  </a:lnTo>
                  <a:lnTo>
                    <a:pt x="1120" y="153"/>
                  </a:lnTo>
                  <a:lnTo>
                    <a:pt x="1114" y="167"/>
                  </a:lnTo>
                  <a:lnTo>
                    <a:pt x="1092" y="177"/>
                  </a:lnTo>
                  <a:lnTo>
                    <a:pt x="1057" y="189"/>
                  </a:lnTo>
                  <a:lnTo>
                    <a:pt x="1013" y="200"/>
                  </a:lnTo>
                  <a:lnTo>
                    <a:pt x="956" y="208"/>
                  </a:lnTo>
                  <a:lnTo>
                    <a:pt x="891" y="216"/>
                  </a:lnTo>
                  <a:lnTo>
                    <a:pt x="818" y="222"/>
                  </a:lnTo>
                  <a:lnTo>
                    <a:pt x="737" y="226"/>
                  </a:lnTo>
                  <a:lnTo>
                    <a:pt x="651" y="230"/>
                  </a:lnTo>
                  <a:lnTo>
                    <a:pt x="560" y="230"/>
                  </a:lnTo>
                  <a:lnTo>
                    <a:pt x="469" y="230"/>
                  </a:lnTo>
                  <a:lnTo>
                    <a:pt x="384" y="226"/>
                  </a:lnTo>
                  <a:lnTo>
                    <a:pt x="302" y="222"/>
                  </a:lnTo>
                  <a:lnTo>
                    <a:pt x="229" y="216"/>
                  </a:lnTo>
                  <a:lnTo>
                    <a:pt x="164" y="208"/>
                  </a:lnTo>
                  <a:lnTo>
                    <a:pt x="108" y="200"/>
                  </a:lnTo>
                  <a:lnTo>
                    <a:pt x="63" y="189"/>
                  </a:lnTo>
                  <a:lnTo>
                    <a:pt x="29" y="177"/>
                  </a:lnTo>
                  <a:lnTo>
                    <a:pt x="6" y="167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27"/>
            <p:cNvSpPr/>
            <p:nvPr/>
          </p:nvSpPr>
          <p:spPr bwMode="auto">
            <a:xfrm>
              <a:off x="3290052" y="3966657"/>
              <a:ext cx="2536678" cy="346529"/>
            </a:xfrm>
            <a:custGeom>
              <a:avLst/>
              <a:gdLst>
                <a:gd name="T0" fmla="*/ 560 w 1120"/>
                <a:gd name="T1" fmla="*/ 0 h 153"/>
                <a:gd name="T2" fmla="*/ 651 w 1120"/>
                <a:gd name="T3" fmla="*/ 0 h 153"/>
                <a:gd name="T4" fmla="*/ 737 w 1120"/>
                <a:gd name="T5" fmla="*/ 4 h 153"/>
                <a:gd name="T6" fmla="*/ 818 w 1120"/>
                <a:gd name="T7" fmla="*/ 9 h 153"/>
                <a:gd name="T8" fmla="*/ 891 w 1120"/>
                <a:gd name="T9" fmla="*/ 15 h 153"/>
                <a:gd name="T10" fmla="*/ 956 w 1120"/>
                <a:gd name="T11" fmla="*/ 23 h 153"/>
                <a:gd name="T12" fmla="*/ 1013 w 1120"/>
                <a:gd name="T13" fmla="*/ 31 h 153"/>
                <a:gd name="T14" fmla="*/ 1057 w 1120"/>
                <a:gd name="T15" fmla="*/ 41 h 153"/>
                <a:gd name="T16" fmla="*/ 1092 w 1120"/>
                <a:gd name="T17" fmla="*/ 53 h 153"/>
                <a:gd name="T18" fmla="*/ 1114 w 1120"/>
                <a:gd name="T19" fmla="*/ 64 h 153"/>
                <a:gd name="T20" fmla="*/ 1120 w 1120"/>
                <a:gd name="T21" fmla="*/ 76 h 153"/>
                <a:gd name="T22" fmla="*/ 1114 w 1120"/>
                <a:gd name="T23" fmla="*/ 90 h 153"/>
                <a:gd name="T24" fmla="*/ 1092 w 1120"/>
                <a:gd name="T25" fmla="*/ 100 h 153"/>
                <a:gd name="T26" fmla="*/ 1057 w 1120"/>
                <a:gd name="T27" fmla="*/ 113 h 153"/>
                <a:gd name="T28" fmla="*/ 1013 w 1120"/>
                <a:gd name="T29" fmla="*/ 123 h 153"/>
                <a:gd name="T30" fmla="*/ 956 w 1120"/>
                <a:gd name="T31" fmla="*/ 131 h 153"/>
                <a:gd name="T32" fmla="*/ 891 w 1120"/>
                <a:gd name="T33" fmla="*/ 139 h 153"/>
                <a:gd name="T34" fmla="*/ 818 w 1120"/>
                <a:gd name="T35" fmla="*/ 145 h 153"/>
                <a:gd name="T36" fmla="*/ 737 w 1120"/>
                <a:gd name="T37" fmla="*/ 149 h 153"/>
                <a:gd name="T38" fmla="*/ 651 w 1120"/>
                <a:gd name="T39" fmla="*/ 153 h 153"/>
                <a:gd name="T40" fmla="*/ 560 w 1120"/>
                <a:gd name="T41" fmla="*/ 153 h 153"/>
                <a:gd name="T42" fmla="*/ 469 w 1120"/>
                <a:gd name="T43" fmla="*/ 153 h 153"/>
                <a:gd name="T44" fmla="*/ 384 w 1120"/>
                <a:gd name="T45" fmla="*/ 149 h 153"/>
                <a:gd name="T46" fmla="*/ 302 w 1120"/>
                <a:gd name="T47" fmla="*/ 145 h 153"/>
                <a:gd name="T48" fmla="*/ 229 w 1120"/>
                <a:gd name="T49" fmla="*/ 139 h 153"/>
                <a:gd name="T50" fmla="*/ 164 w 1120"/>
                <a:gd name="T51" fmla="*/ 131 h 153"/>
                <a:gd name="T52" fmla="*/ 108 w 1120"/>
                <a:gd name="T53" fmla="*/ 123 h 153"/>
                <a:gd name="T54" fmla="*/ 63 w 1120"/>
                <a:gd name="T55" fmla="*/ 113 h 153"/>
                <a:gd name="T56" fmla="*/ 29 w 1120"/>
                <a:gd name="T57" fmla="*/ 100 h 153"/>
                <a:gd name="T58" fmla="*/ 6 w 1120"/>
                <a:gd name="T59" fmla="*/ 90 h 153"/>
                <a:gd name="T60" fmla="*/ 0 w 1120"/>
                <a:gd name="T61" fmla="*/ 76 h 153"/>
                <a:gd name="T62" fmla="*/ 6 w 1120"/>
                <a:gd name="T63" fmla="*/ 64 h 153"/>
                <a:gd name="T64" fmla="*/ 29 w 1120"/>
                <a:gd name="T65" fmla="*/ 53 h 153"/>
                <a:gd name="T66" fmla="*/ 63 w 1120"/>
                <a:gd name="T67" fmla="*/ 41 h 153"/>
                <a:gd name="T68" fmla="*/ 108 w 1120"/>
                <a:gd name="T69" fmla="*/ 31 h 153"/>
                <a:gd name="T70" fmla="*/ 164 w 1120"/>
                <a:gd name="T71" fmla="*/ 23 h 153"/>
                <a:gd name="T72" fmla="*/ 229 w 1120"/>
                <a:gd name="T73" fmla="*/ 15 h 153"/>
                <a:gd name="T74" fmla="*/ 302 w 1120"/>
                <a:gd name="T75" fmla="*/ 9 h 153"/>
                <a:gd name="T76" fmla="*/ 384 w 1120"/>
                <a:gd name="T77" fmla="*/ 4 h 153"/>
                <a:gd name="T78" fmla="*/ 469 w 1120"/>
                <a:gd name="T79" fmla="*/ 0 h 153"/>
                <a:gd name="T80" fmla="*/ 560 w 1120"/>
                <a:gd name="T81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0" h="153">
                  <a:moveTo>
                    <a:pt x="560" y="0"/>
                  </a:moveTo>
                  <a:lnTo>
                    <a:pt x="651" y="0"/>
                  </a:lnTo>
                  <a:lnTo>
                    <a:pt x="737" y="4"/>
                  </a:lnTo>
                  <a:lnTo>
                    <a:pt x="818" y="9"/>
                  </a:lnTo>
                  <a:lnTo>
                    <a:pt x="891" y="15"/>
                  </a:lnTo>
                  <a:lnTo>
                    <a:pt x="956" y="23"/>
                  </a:lnTo>
                  <a:lnTo>
                    <a:pt x="1013" y="31"/>
                  </a:lnTo>
                  <a:lnTo>
                    <a:pt x="1057" y="41"/>
                  </a:lnTo>
                  <a:lnTo>
                    <a:pt x="1092" y="53"/>
                  </a:lnTo>
                  <a:lnTo>
                    <a:pt x="1114" y="64"/>
                  </a:lnTo>
                  <a:lnTo>
                    <a:pt x="1120" y="76"/>
                  </a:lnTo>
                  <a:lnTo>
                    <a:pt x="1114" y="90"/>
                  </a:lnTo>
                  <a:lnTo>
                    <a:pt x="1092" y="100"/>
                  </a:lnTo>
                  <a:lnTo>
                    <a:pt x="1057" y="113"/>
                  </a:lnTo>
                  <a:lnTo>
                    <a:pt x="1013" y="123"/>
                  </a:lnTo>
                  <a:lnTo>
                    <a:pt x="956" y="131"/>
                  </a:lnTo>
                  <a:lnTo>
                    <a:pt x="891" y="139"/>
                  </a:lnTo>
                  <a:lnTo>
                    <a:pt x="818" y="145"/>
                  </a:lnTo>
                  <a:lnTo>
                    <a:pt x="737" y="149"/>
                  </a:lnTo>
                  <a:lnTo>
                    <a:pt x="651" y="153"/>
                  </a:lnTo>
                  <a:lnTo>
                    <a:pt x="560" y="153"/>
                  </a:lnTo>
                  <a:lnTo>
                    <a:pt x="469" y="153"/>
                  </a:lnTo>
                  <a:lnTo>
                    <a:pt x="384" y="149"/>
                  </a:lnTo>
                  <a:lnTo>
                    <a:pt x="302" y="145"/>
                  </a:lnTo>
                  <a:lnTo>
                    <a:pt x="229" y="139"/>
                  </a:lnTo>
                  <a:lnTo>
                    <a:pt x="164" y="131"/>
                  </a:lnTo>
                  <a:lnTo>
                    <a:pt x="108" y="123"/>
                  </a:lnTo>
                  <a:lnTo>
                    <a:pt x="63" y="113"/>
                  </a:lnTo>
                  <a:lnTo>
                    <a:pt x="29" y="100"/>
                  </a:lnTo>
                  <a:lnTo>
                    <a:pt x="6" y="90"/>
                  </a:lnTo>
                  <a:lnTo>
                    <a:pt x="0" y="76"/>
                  </a:lnTo>
                  <a:lnTo>
                    <a:pt x="6" y="64"/>
                  </a:lnTo>
                  <a:lnTo>
                    <a:pt x="29" y="53"/>
                  </a:lnTo>
                  <a:lnTo>
                    <a:pt x="63" y="41"/>
                  </a:lnTo>
                  <a:lnTo>
                    <a:pt x="108" y="31"/>
                  </a:lnTo>
                  <a:lnTo>
                    <a:pt x="164" y="23"/>
                  </a:lnTo>
                  <a:lnTo>
                    <a:pt x="229" y="15"/>
                  </a:lnTo>
                  <a:lnTo>
                    <a:pt x="302" y="9"/>
                  </a:lnTo>
                  <a:lnTo>
                    <a:pt x="384" y="4"/>
                  </a:lnTo>
                  <a:lnTo>
                    <a:pt x="469" y="0"/>
                  </a:lnTo>
                  <a:lnTo>
                    <a:pt x="560" y="0"/>
                  </a:lnTo>
                  <a:close/>
                </a:path>
              </a:pathLst>
            </a:cu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30"/>
            <p:cNvSpPr/>
            <p:nvPr/>
          </p:nvSpPr>
          <p:spPr bwMode="auto">
            <a:xfrm>
              <a:off x="3496157" y="3805849"/>
              <a:ext cx="2124468" cy="434859"/>
            </a:xfrm>
            <a:custGeom>
              <a:avLst/>
              <a:gdLst>
                <a:gd name="T0" fmla="*/ 0 w 938"/>
                <a:gd name="T1" fmla="*/ 0 h 192"/>
                <a:gd name="T2" fmla="*/ 938 w 938"/>
                <a:gd name="T3" fmla="*/ 0 h 192"/>
                <a:gd name="T4" fmla="*/ 938 w 938"/>
                <a:gd name="T5" fmla="*/ 128 h 192"/>
                <a:gd name="T6" fmla="*/ 930 w 938"/>
                <a:gd name="T7" fmla="*/ 139 h 192"/>
                <a:gd name="T8" fmla="*/ 907 w 938"/>
                <a:gd name="T9" fmla="*/ 151 h 192"/>
                <a:gd name="T10" fmla="*/ 873 w 938"/>
                <a:gd name="T11" fmla="*/ 159 h 192"/>
                <a:gd name="T12" fmla="*/ 828 w 938"/>
                <a:gd name="T13" fmla="*/ 169 h 192"/>
                <a:gd name="T14" fmla="*/ 771 w 938"/>
                <a:gd name="T15" fmla="*/ 177 h 192"/>
                <a:gd name="T16" fmla="*/ 705 w 938"/>
                <a:gd name="T17" fmla="*/ 184 h 192"/>
                <a:gd name="T18" fmla="*/ 634 w 938"/>
                <a:gd name="T19" fmla="*/ 188 h 192"/>
                <a:gd name="T20" fmla="*/ 552 w 938"/>
                <a:gd name="T21" fmla="*/ 192 h 192"/>
                <a:gd name="T22" fmla="*/ 469 w 938"/>
                <a:gd name="T23" fmla="*/ 192 h 192"/>
                <a:gd name="T24" fmla="*/ 384 w 938"/>
                <a:gd name="T25" fmla="*/ 192 h 192"/>
                <a:gd name="T26" fmla="*/ 305 w 938"/>
                <a:gd name="T27" fmla="*/ 188 h 192"/>
                <a:gd name="T28" fmla="*/ 232 w 938"/>
                <a:gd name="T29" fmla="*/ 184 h 192"/>
                <a:gd name="T30" fmla="*/ 167 w 938"/>
                <a:gd name="T31" fmla="*/ 177 h 192"/>
                <a:gd name="T32" fmla="*/ 110 w 938"/>
                <a:gd name="T33" fmla="*/ 169 h 192"/>
                <a:gd name="T34" fmla="*/ 65 w 938"/>
                <a:gd name="T35" fmla="*/ 159 h 192"/>
                <a:gd name="T36" fmla="*/ 31 w 938"/>
                <a:gd name="T37" fmla="*/ 151 h 192"/>
                <a:gd name="T38" fmla="*/ 9 w 938"/>
                <a:gd name="T39" fmla="*/ 139 h 192"/>
                <a:gd name="T40" fmla="*/ 0 w 938"/>
                <a:gd name="T41" fmla="*/ 128 h 192"/>
                <a:gd name="T42" fmla="*/ 0 w 938"/>
                <a:gd name="T4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38" h="192">
                  <a:moveTo>
                    <a:pt x="0" y="0"/>
                  </a:moveTo>
                  <a:lnTo>
                    <a:pt x="938" y="0"/>
                  </a:lnTo>
                  <a:lnTo>
                    <a:pt x="938" y="128"/>
                  </a:lnTo>
                  <a:lnTo>
                    <a:pt x="930" y="139"/>
                  </a:lnTo>
                  <a:lnTo>
                    <a:pt x="907" y="151"/>
                  </a:lnTo>
                  <a:lnTo>
                    <a:pt x="873" y="159"/>
                  </a:lnTo>
                  <a:lnTo>
                    <a:pt x="828" y="169"/>
                  </a:lnTo>
                  <a:lnTo>
                    <a:pt x="771" y="177"/>
                  </a:lnTo>
                  <a:lnTo>
                    <a:pt x="705" y="184"/>
                  </a:lnTo>
                  <a:lnTo>
                    <a:pt x="634" y="188"/>
                  </a:lnTo>
                  <a:lnTo>
                    <a:pt x="552" y="192"/>
                  </a:lnTo>
                  <a:lnTo>
                    <a:pt x="469" y="192"/>
                  </a:lnTo>
                  <a:lnTo>
                    <a:pt x="384" y="192"/>
                  </a:lnTo>
                  <a:lnTo>
                    <a:pt x="305" y="188"/>
                  </a:lnTo>
                  <a:lnTo>
                    <a:pt x="232" y="184"/>
                  </a:lnTo>
                  <a:lnTo>
                    <a:pt x="167" y="177"/>
                  </a:lnTo>
                  <a:lnTo>
                    <a:pt x="110" y="169"/>
                  </a:lnTo>
                  <a:lnTo>
                    <a:pt x="65" y="159"/>
                  </a:lnTo>
                  <a:lnTo>
                    <a:pt x="31" y="151"/>
                  </a:lnTo>
                  <a:lnTo>
                    <a:pt x="9" y="139"/>
                  </a:lnTo>
                  <a:lnTo>
                    <a:pt x="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31"/>
            <p:cNvSpPr/>
            <p:nvPr/>
          </p:nvSpPr>
          <p:spPr bwMode="auto">
            <a:xfrm>
              <a:off x="3496157" y="3658632"/>
              <a:ext cx="2124468" cy="289906"/>
            </a:xfrm>
            <a:custGeom>
              <a:avLst/>
              <a:gdLst>
                <a:gd name="T0" fmla="*/ 469 w 938"/>
                <a:gd name="T1" fmla="*/ 0 h 128"/>
                <a:gd name="T2" fmla="*/ 552 w 938"/>
                <a:gd name="T3" fmla="*/ 0 h 128"/>
                <a:gd name="T4" fmla="*/ 634 w 938"/>
                <a:gd name="T5" fmla="*/ 4 h 128"/>
                <a:gd name="T6" fmla="*/ 705 w 938"/>
                <a:gd name="T7" fmla="*/ 8 h 128"/>
                <a:gd name="T8" fmla="*/ 771 w 938"/>
                <a:gd name="T9" fmla="*/ 14 h 128"/>
                <a:gd name="T10" fmla="*/ 828 w 938"/>
                <a:gd name="T11" fmla="*/ 22 h 128"/>
                <a:gd name="T12" fmla="*/ 873 w 938"/>
                <a:gd name="T13" fmla="*/ 30 h 128"/>
                <a:gd name="T14" fmla="*/ 907 w 938"/>
                <a:gd name="T15" fmla="*/ 41 h 128"/>
                <a:gd name="T16" fmla="*/ 930 w 938"/>
                <a:gd name="T17" fmla="*/ 51 h 128"/>
                <a:gd name="T18" fmla="*/ 938 w 938"/>
                <a:gd name="T19" fmla="*/ 63 h 128"/>
                <a:gd name="T20" fmla="*/ 930 w 938"/>
                <a:gd name="T21" fmla="*/ 75 h 128"/>
                <a:gd name="T22" fmla="*/ 907 w 938"/>
                <a:gd name="T23" fmla="*/ 85 h 128"/>
                <a:gd name="T24" fmla="*/ 873 w 938"/>
                <a:gd name="T25" fmla="*/ 96 h 128"/>
                <a:gd name="T26" fmla="*/ 828 w 938"/>
                <a:gd name="T27" fmla="*/ 104 h 128"/>
                <a:gd name="T28" fmla="*/ 771 w 938"/>
                <a:gd name="T29" fmla="*/ 112 h 128"/>
                <a:gd name="T30" fmla="*/ 705 w 938"/>
                <a:gd name="T31" fmla="*/ 118 h 128"/>
                <a:gd name="T32" fmla="*/ 634 w 938"/>
                <a:gd name="T33" fmla="*/ 124 h 128"/>
                <a:gd name="T34" fmla="*/ 552 w 938"/>
                <a:gd name="T35" fmla="*/ 126 h 128"/>
                <a:gd name="T36" fmla="*/ 469 w 938"/>
                <a:gd name="T37" fmla="*/ 128 h 128"/>
                <a:gd name="T38" fmla="*/ 384 w 938"/>
                <a:gd name="T39" fmla="*/ 126 h 128"/>
                <a:gd name="T40" fmla="*/ 305 w 938"/>
                <a:gd name="T41" fmla="*/ 124 h 128"/>
                <a:gd name="T42" fmla="*/ 232 w 938"/>
                <a:gd name="T43" fmla="*/ 118 h 128"/>
                <a:gd name="T44" fmla="*/ 167 w 938"/>
                <a:gd name="T45" fmla="*/ 112 h 128"/>
                <a:gd name="T46" fmla="*/ 110 w 938"/>
                <a:gd name="T47" fmla="*/ 104 h 128"/>
                <a:gd name="T48" fmla="*/ 65 w 938"/>
                <a:gd name="T49" fmla="*/ 96 h 128"/>
                <a:gd name="T50" fmla="*/ 31 w 938"/>
                <a:gd name="T51" fmla="*/ 85 h 128"/>
                <a:gd name="T52" fmla="*/ 9 w 938"/>
                <a:gd name="T53" fmla="*/ 75 h 128"/>
                <a:gd name="T54" fmla="*/ 0 w 938"/>
                <a:gd name="T55" fmla="*/ 63 h 128"/>
                <a:gd name="T56" fmla="*/ 9 w 938"/>
                <a:gd name="T57" fmla="*/ 51 h 128"/>
                <a:gd name="T58" fmla="*/ 31 w 938"/>
                <a:gd name="T59" fmla="*/ 41 h 128"/>
                <a:gd name="T60" fmla="*/ 65 w 938"/>
                <a:gd name="T61" fmla="*/ 30 h 128"/>
                <a:gd name="T62" fmla="*/ 110 w 938"/>
                <a:gd name="T63" fmla="*/ 22 h 128"/>
                <a:gd name="T64" fmla="*/ 167 w 938"/>
                <a:gd name="T65" fmla="*/ 14 h 128"/>
                <a:gd name="T66" fmla="*/ 232 w 938"/>
                <a:gd name="T67" fmla="*/ 8 h 128"/>
                <a:gd name="T68" fmla="*/ 305 w 938"/>
                <a:gd name="T69" fmla="*/ 4 h 128"/>
                <a:gd name="T70" fmla="*/ 384 w 938"/>
                <a:gd name="T71" fmla="*/ 0 h 128"/>
                <a:gd name="T72" fmla="*/ 469 w 938"/>
                <a:gd name="T7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38" h="128">
                  <a:moveTo>
                    <a:pt x="469" y="0"/>
                  </a:moveTo>
                  <a:lnTo>
                    <a:pt x="552" y="0"/>
                  </a:lnTo>
                  <a:lnTo>
                    <a:pt x="634" y="4"/>
                  </a:lnTo>
                  <a:lnTo>
                    <a:pt x="705" y="8"/>
                  </a:lnTo>
                  <a:lnTo>
                    <a:pt x="771" y="14"/>
                  </a:lnTo>
                  <a:lnTo>
                    <a:pt x="828" y="22"/>
                  </a:lnTo>
                  <a:lnTo>
                    <a:pt x="873" y="30"/>
                  </a:lnTo>
                  <a:lnTo>
                    <a:pt x="907" y="41"/>
                  </a:lnTo>
                  <a:lnTo>
                    <a:pt x="930" y="51"/>
                  </a:lnTo>
                  <a:lnTo>
                    <a:pt x="938" y="63"/>
                  </a:lnTo>
                  <a:lnTo>
                    <a:pt x="930" y="75"/>
                  </a:lnTo>
                  <a:lnTo>
                    <a:pt x="907" y="85"/>
                  </a:lnTo>
                  <a:lnTo>
                    <a:pt x="873" y="96"/>
                  </a:lnTo>
                  <a:lnTo>
                    <a:pt x="828" y="104"/>
                  </a:lnTo>
                  <a:lnTo>
                    <a:pt x="771" y="112"/>
                  </a:lnTo>
                  <a:lnTo>
                    <a:pt x="705" y="118"/>
                  </a:lnTo>
                  <a:lnTo>
                    <a:pt x="634" y="124"/>
                  </a:lnTo>
                  <a:lnTo>
                    <a:pt x="552" y="126"/>
                  </a:lnTo>
                  <a:lnTo>
                    <a:pt x="469" y="128"/>
                  </a:lnTo>
                  <a:lnTo>
                    <a:pt x="384" y="126"/>
                  </a:lnTo>
                  <a:lnTo>
                    <a:pt x="305" y="124"/>
                  </a:lnTo>
                  <a:lnTo>
                    <a:pt x="232" y="118"/>
                  </a:lnTo>
                  <a:lnTo>
                    <a:pt x="167" y="112"/>
                  </a:lnTo>
                  <a:lnTo>
                    <a:pt x="110" y="104"/>
                  </a:lnTo>
                  <a:lnTo>
                    <a:pt x="65" y="96"/>
                  </a:lnTo>
                  <a:lnTo>
                    <a:pt x="31" y="85"/>
                  </a:lnTo>
                  <a:lnTo>
                    <a:pt x="9" y="75"/>
                  </a:lnTo>
                  <a:lnTo>
                    <a:pt x="0" y="63"/>
                  </a:lnTo>
                  <a:lnTo>
                    <a:pt x="9" y="51"/>
                  </a:lnTo>
                  <a:lnTo>
                    <a:pt x="31" y="41"/>
                  </a:lnTo>
                  <a:lnTo>
                    <a:pt x="65" y="30"/>
                  </a:lnTo>
                  <a:lnTo>
                    <a:pt x="110" y="22"/>
                  </a:lnTo>
                  <a:lnTo>
                    <a:pt x="167" y="14"/>
                  </a:lnTo>
                  <a:lnTo>
                    <a:pt x="232" y="8"/>
                  </a:lnTo>
                  <a:lnTo>
                    <a:pt x="305" y="4"/>
                  </a:lnTo>
                  <a:lnTo>
                    <a:pt x="384" y="0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34"/>
            <p:cNvSpPr/>
            <p:nvPr/>
          </p:nvSpPr>
          <p:spPr bwMode="auto">
            <a:xfrm>
              <a:off x="3690937" y="3445732"/>
              <a:ext cx="1737172" cy="430329"/>
            </a:xfrm>
            <a:custGeom>
              <a:avLst/>
              <a:gdLst>
                <a:gd name="T0" fmla="*/ 0 w 767"/>
                <a:gd name="T1" fmla="*/ 0 h 190"/>
                <a:gd name="T2" fmla="*/ 767 w 767"/>
                <a:gd name="T3" fmla="*/ 0 h 190"/>
                <a:gd name="T4" fmla="*/ 767 w 767"/>
                <a:gd name="T5" fmla="*/ 133 h 190"/>
                <a:gd name="T6" fmla="*/ 761 w 767"/>
                <a:gd name="T7" fmla="*/ 143 h 190"/>
                <a:gd name="T8" fmla="*/ 742 w 767"/>
                <a:gd name="T9" fmla="*/ 151 h 190"/>
                <a:gd name="T10" fmla="*/ 714 w 767"/>
                <a:gd name="T11" fmla="*/ 161 h 190"/>
                <a:gd name="T12" fmla="*/ 675 w 767"/>
                <a:gd name="T13" fmla="*/ 169 h 190"/>
                <a:gd name="T14" fmla="*/ 631 w 767"/>
                <a:gd name="T15" fmla="*/ 175 h 190"/>
                <a:gd name="T16" fmla="*/ 576 w 767"/>
                <a:gd name="T17" fmla="*/ 181 h 190"/>
                <a:gd name="T18" fmla="*/ 517 w 767"/>
                <a:gd name="T19" fmla="*/ 186 h 190"/>
                <a:gd name="T20" fmla="*/ 452 w 767"/>
                <a:gd name="T21" fmla="*/ 188 h 190"/>
                <a:gd name="T22" fmla="*/ 383 w 767"/>
                <a:gd name="T23" fmla="*/ 190 h 190"/>
                <a:gd name="T24" fmla="*/ 314 w 767"/>
                <a:gd name="T25" fmla="*/ 188 h 190"/>
                <a:gd name="T26" fmla="*/ 249 w 767"/>
                <a:gd name="T27" fmla="*/ 186 h 190"/>
                <a:gd name="T28" fmla="*/ 190 w 767"/>
                <a:gd name="T29" fmla="*/ 181 h 190"/>
                <a:gd name="T30" fmla="*/ 136 w 767"/>
                <a:gd name="T31" fmla="*/ 175 h 190"/>
                <a:gd name="T32" fmla="*/ 91 w 767"/>
                <a:gd name="T33" fmla="*/ 169 h 190"/>
                <a:gd name="T34" fmla="*/ 52 w 767"/>
                <a:gd name="T35" fmla="*/ 161 h 190"/>
                <a:gd name="T36" fmla="*/ 24 w 767"/>
                <a:gd name="T37" fmla="*/ 151 h 190"/>
                <a:gd name="T38" fmla="*/ 6 w 767"/>
                <a:gd name="T39" fmla="*/ 143 h 190"/>
                <a:gd name="T40" fmla="*/ 0 w 767"/>
                <a:gd name="T41" fmla="*/ 133 h 190"/>
                <a:gd name="T42" fmla="*/ 0 w 767"/>
                <a:gd name="T43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7" h="190">
                  <a:moveTo>
                    <a:pt x="0" y="0"/>
                  </a:moveTo>
                  <a:lnTo>
                    <a:pt x="767" y="0"/>
                  </a:lnTo>
                  <a:lnTo>
                    <a:pt x="767" y="133"/>
                  </a:lnTo>
                  <a:lnTo>
                    <a:pt x="761" y="143"/>
                  </a:lnTo>
                  <a:lnTo>
                    <a:pt x="742" y="151"/>
                  </a:lnTo>
                  <a:lnTo>
                    <a:pt x="714" y="161"/>
                  </a:lnTo>
                  <a:lnTo>
                    <a:pt x="675" y="169"/>
                  </a:lnTo>
                  <a:lnTo>
                    <a:pt x="631" y="175"/>
                  </a:lnTo>
                  <a:lnTo>
                    <a:pt x="576" y="181"/>
                  </a:lnTo>
                  <a:lnTo>
                    <a:pt x="517" y="186"/>
                  </a:lnTo>
                  <a:lnTo>
                    <a:pt x="452" y="188"/>
                  </a:lnTo>
                  <a:lnTo>
                    <a:pt x="383" y="190"/>
                  </a:lnTo>
                  <a:lnTo>
                    <a:pt x="314" y="188"/>
                  </a:lnTo>
                  <a:lnTo>
                    <a:pt x="249" y="186"/>
                  </a:lnTo>
                  <a:lnTo>
                    <a:pt x="190" y="181"/>
                  </a:lnTo>
                  <a:lnTo>
                    <a:pt x="136" y="175"/>
                  </a:lnTo>
                  <a:lnTo>
                    <a:pt x="91" y="169"/>
                  </a:lnTo>
                  <a:lnTo>
                    <a:pt x="52" y="161"/>
                  </a:lnTo>
                  <a:lnTo>
                    <a:pt x="24" y="151"/>
                  </a:lnTo>
                  <a:lnTo>
                    <a:pt x="6" y="143"/>
                  </a:lnTo>
                  <a:lnTo>
                    <a:pt x="0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35"/>
            <p:cNvSpPr/>
            <p:nvPr/>
          </p:nvSpPr>
          <p:spPr bwMode="auto">
            <a:xfrm>
              <a:off x="3690937" y="3316632"/>
              <a:ext cx="1737172" cy="253668"/>
            </a:xfrm>
            <a:custGeom>
              <a:avLst/>
              <a:gdLst>
                <a:gd name="T0" fmla="*/ 383 w 767"/>
                <a:gd name="T1" fmla="*/ 0 h 112"/>
                <a:gd name="T2" fmla="*/ 452 w 767"/>
                <a:gd name="T3" fmla="*/ 0 h 112"/>
                <a:gd name="T4" fmla="*/ 517 w 767"/>
                <a:gd name="T5" fmla="*/ 4 h 112"/>
                <a:gd name="T6" fmla="*/ 576 w 767"/>
                <a:gd name="T7" fmla="*/ 8 h 112"/>
                <a:gd name="T8" fmla="*/ 631 w 767"/>
                <a:gd name="T9" fmla="*/ 12 h 112"/>
                <a:gd name="T10" fmla="*/ 675 w 767"/>
                <a:gd name="T11" fmla="*/ 20 h 112"/>
                <a:gd name="T12" fmla="*/ 714 w 767"/>
                <a:gd name="T13" fmla="*/ 29 h 112"/>
                <a:gd name="T14" fmla="*/ 742 w 767"/>
                <a:gd name="T15" fmla="*/ 37 h 112"/>
                <a:gd name="T16" fmla="*/ 761 w 767"/>
                <a:gd name="T17" fmla="*/ 47 h 112"/>
                <a:gd name="T18" fmla="*/ 767 w 767"/>
                <a:gd name="T19" fmla="*/ 57 h 112"/>
                <a:gd name="T20" fmla="*/ 761 w 767"/>
                <a:gd name="T21" fmla="*/ 67 h 112"/>
                <a:gd name="T22" fmla="*/ 742 w 767"/>
                <a:gd name="T23" fmla="*/ 75 h 112"/>
                <a:gd name="T24" fmla="*/ 714 w 767"/>
                <a:gd name="T25" fmla="*/ 86 h 112"/>
                <a:gd name="T26" fmla="*/ 675 w 767"/>
                <a:gd name="T27" fmla="*/ 94 h 112"/>
                <a:gd name="T28" fmla="*/ 631 w 767"/>
                <a:gd name="T29" fmla="*/ 100 h 112"/>
                <a:gd name="T30" fmla="*/ 576 w 767"/>
                <a:gd name="T31" fmla="*/ 106 h 112"/>
                <a:gd name="T32" fmla="*/ 517 w 767"/>
                <a:gd name="T33" fmla="*/ 110 h 112"/>
                <a:gd name="T34" fmla="*/ 452 w 767"/>
                <a:gd name="T35" fmla="*/ 112 h 112"/>
                <a:gd name="T36" fmla="*/ 383 w 767"/>
                <a:gd name="T37" fmla="*/ 112 h 112"/>
                <a:gd name="T38" fmla="*/ 314 w 767"/>
                <a:gd name="T39" fmla="*/ 112 h 112"/>
                <a:gd name="T40" fmla="*/ 249 w 767"/>
                <a:gd name="T41" fmla="*/ 110 h 112"/>
                <a:gd name="T42" fmla="*/ 190 w 767"/>
                <a:gd name="T43" fmla="*/ 106 h 112"/>
                <a:gd name="T44" fmla="*/ 136 w 767"/>
                <a:gd name="T45" fmla="*/ 100 h 112"/>
                <a:gd name="T46" fmla="*/ 91 w 767"/>
                <a:gd name="T47" fmla="*/ 94 h 112"/>
                <a:gd name="T48" fmla="*/ 52 w 767"/>
                <a:gd name="T49" fmla="*/ 86 h 112"/>
                <a:gd name="T50" fmla="*/ 24 w 767"/>
                <a:gd name="T51" fmla="*/ 75 h 112"/>
                <a:gd name="T52" fmla="*/ 6 w 767"/>
                <a:gd name="T53" fmla="*/ 67 h 112"/>
                <a:gd name="T54" fmla="*/ 0 w 767"/>
                <a:gd name="T55" fmla="*/ 57 h 112"/>
                <a:gd name="T56" fmla="*/ 6 w 767"/>
                <a:gd name="T57" fmla="*/ 47 h 112"/>
                <a:gd name="T58" fmla="*/ 24 w 767"/>
                <a:gd name="T59" fmla="*/ 37 h 112"/>
                <a:gd name="T60" fmla="*/ 52 w 767"/>
                <a:gd name="T61" fmla="*/ 29 h 112"/>
                <a:gd name="T62" fmla="*/ 91 w 767"/>
                <a:gd name="T63" fmla="*/ 20 h 112"/>
                <a:gd name="T64" fmla="*/ 136 w 767"/>
                <a:gd name="T65" fmla="*/ 12 h 112"/>
                <a:gd name="T66" fmla="*/ 190 w 767"/>
                <a:gd name="T67" fmla="*/ 8 h 112"/>
                <a:gd name="T68" fmla="*/ 249 w 767"/>
                <a:gd name="T69" fmla="*/ 4 h 112"/>
                <a:gd name="T70" fmla="*/ 314 w 767"/>
                <a:gd name="T71" fmla="*/ 0 h 112"/>
                <a:gd name="T72" fmla="*/ 383 w 767"/>
                <a:gd name="T7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67" h="112">
                  <a:moveTo>
                    <a:pt x="383" y="0"/>
                  </a:moveTo>
                  <a:lnTo>
                    <a:pt x="452" y="0"/>
                  </a:lnTo>
                  <a:lnTo>
                    <a:pt x="517" y="4"/>
                  </a:lnTo>
                  <a:lnTo>
                    <a:pt x="576" y="8"/>
                  </a:lnTo>
                  <a:lnTo>
                    <a:pt x="631" y="12"/>
                  </a:lnTo>
                  <a:lnTo>
                    <a:pt x="675" y="20"/>
                  </a:lnTo>
                  <a:lnTo>
                    <a:pt x="714" y="29"/>
                  </a:lnTo>
                  <a:lnTo>
                    <a:pt x="742" y="37"/>
                  </a:lnTo>
                  <a:lnTo>
                    <a:pt x="761" y="47"/>
                  </a:lnTo>
                  <a:lnTo>
                    <a:pt x="767" y="57"/>
                  </a:lnTo>
                  <a:lnTo>
                    <a:pt x="761" y="67"/>
                  </a:lnTo>
                  <a:lnTo>
                    <a:pt x="742" y="75"/>
                  </a:lnTo>
                  <a:lnTo>
                    <a:pt x="714" y="86"/>
                  </a:lnTo>
                  <a:lnTo>
                    <a:pt x="675" y="94"/>
                  </a:lnTo>
                  <a:lnTo>
                    <a:pt x="631" y="100"/>
                  </a:lnTo>
                  <a:lnTo>
                    <a:pt x="576" y="106"/>
                  </a:lnTo>
                  <a:lnTo>
                    <a:pt x="517" y="110"/>
                  </a:lnTo>
                  <a:lnTo>
                    <a:pt x="452" y="112"/>
                  </a:lnTo>
                  <a:lnTo>
                    <a:pt x="383" y="112"/>
                  </a:lnTo>
                  <a:lnTo>
                    <a:pt x="314" y="112"/>
                  </a:lnTo>
                  <a:lnTo>
                    <a:pt x="249" y="110"/>
                  </a:lnTo>
                  <a:lnTo>
                    <a:pt x="190" y="106"/>
                  </a:lnTo>
                  <a:lnTo>
                    <a:pt x="136" y="100"/>
                  </a:lnTo>
                  <a:lnTo>
                    <a:pt x="91" y="94"/>
                  </a:lnTo>
                  <a:lnTo>
                    <a:pt x="52" y="86"/>
                  </a:lnTo>
                  <a:lnTo>
                    <a:pt x="24" y="75"/>
                  </a:lnTo>
                  <a:lnTo>
                    <a:pt x="6" y="67"/>
                  </a:lnTo>
                  <a:lnTo>
                    <a:pt x="0" y="57"/>
                  </a:lnTo>
                  <a:lnTo>
                    <a:pt x="6" y="47"/>
                  </a:lnTo>
                  <a:lnTo>
                    <a:pt x="24" y="37"/>
                  </a:lnTo>
                  <a:lnTo>
                    <a:pt x="52" y="29"/>
                  </a:lnTo>
                  <a:lnTo>
                    <a:pt x="91" y="20"/>
                  </a:lnTo>
                  <a:lnTo>
                    <a:pt x="136" y="12"/>
                  </a:lnTo>
                  <a:lnTo>
                    <a:pt x="190" y="8"/>
                  </a:lnTo>
                  <a:lnTo>
                    <a:pt x="249" y="4"/>
                  </a:lnTo>
                  <a:lnTo>
                    <a:pt x="314" y="0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37"/>
            <p:cNvSpPr/>
            <p:nvPr/>
          </p:nvSpPr>
          <p:spPr bwMode="auto">
            <a:xfrm>
              <a:off x="4035201" y="2120770"/>
              <a:ext cx="1046380" cy="1302313"/>
            </a:xfrm>
            <a:custGeom>
              <a:avLst/>
              <a:gdLst>
                <a:gd name="T0" fmla="*/ 231 w 462"/>
                <a:gd name="T1" fmla="*/ 0 h 575"/>
                <a:gd name="T2" fmla="*/ 284 w 462"/>
                <a:gd name="T3" fmla="*/ 6 h 575"/>
                <a:gd name="T4" fmla="*/ 333 w 462"/>
                <a:gd name="T5" fmla="*/ 25 h 575"/>
                <a:gd name="T6" fmla="*/ 375 w 462"/>
                <a:gd name="T7" fmla="*/ 51 h 575"/>
                <a:gd name="T8" fmla="*/ 412 w 462"/>
                <a:gd name="T9" fmla="*/ 88 h 575"/>
                <a:gd name="T10" fmla="*/ 438 w 462"/>
                <a:gd name="T11" fmla="*/ 131 h 575"/>
                <a:gd name="T12" fmla="*/ 456 w 462"/>
                <a:gd name="T13" fmla="*/ 180 h 575"/>
                <a:gd name="T14" fmla="*/ 462 w 462"/>
                <a:gd name="T15" fmla="*/ 233 h 575"/>
                <a:gd name="T16" fmla="*/ 462 w 462"/>
                <a:gd name="T17" fmla="*/ 575 h 575"/>
                <a:gd name="T18" fmla="*/ 0 w 462"/>
                <a:gd name="T19" fmla="*/ 575 h 575"/>
                <a:gd name="T20" fmla="*/ 0 w 462"/>
                <a:gd name="T21" fmla="*/ 233 h 575"/>
                <a:gd name="T22" fmla="*/ 6 w 462"/>
                <a:gd name="T23" fmla="*/ 180 h 575"/>
                <a:gd name="T24" fmla="*/ 22 w 462"/>
                <a:gd name="T25" fmla="*/ 131 h 575"/>
                <a:gd name="T26" fmla="*/ 51 w 462"/>
                <a:gd name="T27" fmla="*/ 88 h 575"/>
                <a:gd name="T28" fmla="*/ 87 w 462"/>
                <a:gd name="T29" fmla="*/ 51 h 575"/>
                <a:gd name="T30" fmla="*/ 130 w 462"/>
                <a:gd name="T31" fmla="*/ 25 h 575"/>
                <a:gd name="T32" fmla="*/ 178 w 462"/>
                <a:gd name="T33" fmla="*/ 6 h 575"/>
                <a:gd name="T34" fmla="*/ 231 w 462"/>
                <a:gd name="T35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2" h="575">
                  <a:moveTo>
                    <a:pt x="231" y="0"/>
                  </a:moveTo>
                  <a:lnTo>
                    <a:pt x="284" y="6"/>
                  </a:lnTo>
                  <a:lnTo>
                    <a:pt x="333" y="25"/>
                  </a:lnTo>
                  <a:lnTo>
                    <a:pt x="375" y="51"/>
                  </a:lnTo>
                  <a:lnTo>
                    <a:pt x="412" y="88"/>
                  </a:lnTo>
                  <a:lnTo>
                    <a:pt x="438" y="131"/>
                  </a:lnTo>
                  <a:lnTo>
                    <a:pt x="456" y="180"/>
                  </a:lnTo>
                  <a:lnTo>
                    <a:pt x="462" y="233"/>
                  </a:lnTo>
                  <a:lnTo>
                    <a:pt x="462" y="575"/>
                  </a:lnTo>
                  <a:lnTo>
                    <a:pt x="0" y="575"/>
                  </a:lnTo>
                  <a:lnTo>
                    <a:pt x="0" y="233"/>
                  </a:lnTo>
                  <a:lnTo>
                    <a:pt x="6" y="180"/>
                  </a:lnTo>
                  <a:lnTo>
                    <a:pt x="22" y="131"/>
                  </a:lnTo>
                  <a:lnTo>
                    <a:pt x="51" y="88"/>
                  </a:lnTo>
                  <a:lnTo>
                    <a:pt x="87" y="51"/>
                  </a:lnTo>
                  <a:lnTo>
                    <a:pt x="130" y="25"/>
                  </a:lnTo>
                  <a:lnTo>
                    <a:pt x="178" y="6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893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220396" y="2846970"/>
            <a:ext cx="1765928" cy="2932700"/>
            <a:chOff x="2846333" y="3123382"/>
            <a:chExt cx="1648841" cy="2738252"/>
          </a:xfrm>
        </p:grpSpPr>
        <p:sp>
          <p:nvSpPr>
            <p:cNvPr id="5" name="Freeform 20"/>
            <p:cNvSpPr/>
            <p:nvPr/>
          </p:nvSpPr>
          <p:spPr bwMode="auto">
            <a:xfrm>
              <a:off x="2846333" y="5345239"/>
              <a:ext cx="1648841" cy="516395"/>
            </a:xfrm>
            <a:custGeom>
              <a:avLst/>
              <a:gdLst>
                <a:gd name="T0" fmla="*/ 0 w 728"/>
                <a:gd name="T1" fmla="*/ 0 h 228"/>
                <a:gd name="T2" fmla="*/ 114 w 728"/>
                <a:gd name="T3" fmla="*/ 8 h 228"/>
                <a:gd name="T4" fmla="*/ 235 w 728"/>
                <a:gd name="T5" fmla="*/ 12 h 228"/>
                <a:gd name="T6" fmla="*/ 365 w 728"/>
                <a:gd name="T7" fmla="*/ 12 h 228"/>
                <a:gd name="T8" fmla="*/ 495 w 728"/>
                <a:gd name="T9" fmla="*/ 12 h 228"/>
                <a:gd name="T10" fmla="*/ 617 w 728"/>
                <a:gd name="T11" fmla="*/ 8 h 228"/>
                <a:gd name="T12" fmla="*/ 728 w 728"/>
                <a:gd name="T13" fmla="*/ 0 h 228"/>
                <a:gd name="T14" fmla="*/ 728 w 728"/>
                <a:gd name="T15" fmla="*/ 216 h 228"/>
                <a:gd name="T16" fmla="*/ 617 w 728"/>
                <a:gd name="T17" fmla="*/ 222 h 228"/>
                <a:gd name="T18" fmla="*/ 495 w 728"/>
                <a:gd name="T19" fmla="*/ 226 h 228"/>
                <a:gd name="T20" fmla="*/ 365 w 728"/>
                <a:gd name="T21" fmla="*/ 228 h 228"/>
                <a:gd name="T22" fmla="*/ 235 w 728"/>
                <a:gd name="T23" fmla="*/ 226 h 228"/>
                <a:gd name="T24" fmla="*/ 114 w 728"/>
                <a:gd name="T25" fmla="*/ 222 h 228"/>
                <a:gd name="T26" fmla="*/ 0 w 728"/>
                <a:gd name="T27" fmla="*/ 216 h 228"/>
                <a:gd name="T28" fmla="*/ 0 w 728"/>
                <a:gd name="T29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8" h="228">
                  <a:moveTo>
                    <a:pt x="0" y="0"/>
                  </a:moveTo>
                  <a:lnTo>
                    <a:pt x="114" y="8"/>
                  </a:lnTo>
                  <a:lnTo>
                    <a:pt x="235" y="12"/>
                  </a:lnTo>
                  <a:lnTo>
                    <a:pt x="365" y="12"/>
                  </a:lnTo>
                  <a:lnTo>
                    <a:pt x="495" y="12"/>
                  </a:lnTo>
                  <a:lnTo>
                    <a:pt x="617" y="8"/>
                  </a:lnTo>
                  <a:lnTo>
                    <a:pt x="728" y="0"/>
                  </a:lnTo>
                  <a:lnTo>
                    <a:pt x="728" y="216"/>
                  </a:lnTo>
                  <a:lnTo>
                    <a:pt x="617" y="222"/>
                  </a:lnTo>
                  <a:lnTo>
                    <a:pt x="495" y="226"/>
                  </a:lnTo>
                  <a:lnTo>
                    <a:pt x="365" y="228"/>
                  </a:lnTo>
                  <a:lnTo>
                    <a:pt x="235" y="226"/>
                  </a:lnTo>
                  <a:lnTo>
                    <a:pt x="114" y="222"/>
                  </a:lnTo>
                  <a:lnTo>
                    <a:pt x="0" y="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 21"/>
            <p:cNvSpPr/>
            <p:nvPr/>
          </p:nvSpPr>
          <p:spPr bwMode="auto">
            <a:xfrm>
              <a:off x="2846333" y="5216141"/>
              <a:ext cx="1648841" cy="156278"/>
            </a:xfrm>
            <a:custGeom>
              <a:avLst/>
              <a:gdLst>
                <a:gd name="T0" fmla="*/ 91 w 728"/>
                <a:gd name="T1" fmla="*/ 0 h 69"/>
                <a:gd name="T2" fmla="*/ 176 w 728"/>
                <a:gd name="T3" fmla="*/ 4 h 69"/>
                <a:gd name="T4" fmla="*/ 268 w 728"/>
                <a:gd name="T5" fmla="*/ 8 h 69"/>
                <a:gd name="T6" fmla="*/ 365 w 728"/>
                <a:gd name="T7" fmla="*/ 10 h 69"/>
                <a:gd name="T8" fmla="*/ 461 w 728"/>
                <a:gd name="T9" fmla="*/ 8 h 69"/>
                <a:gd name="T10" fmla="*/ 554 w 728"/>
                <a:gd name="T11" fmla="*/ 4 h 69"/>
                <a:gd name="T12" fmla="*/ 639 w 728"/>
                <a:gd name="T13" fmla="*/ 0 h 69"/>
                <a:gd name="T14" fmla="*/ 728 w 728"/>
                <a:gd name="T15" fmla="*/ 57 h 69"/>
                <a:gd name="T16" fmla="*/ 625 w 728"/>
                <a:gd name="T17" fmla="*/ 63 h 69"/>
                <a:gd name="T18" fmla="*/ 513 w 728"/>
                <a:gd name="T19" fmla="*/ 67 h 69"/>
                <a:gd name="T20" fmla="*/ 396 w 728"/>
                <a:gd name="T21" fmla="*/ 69 h 69"/>
                <a:gd name="T22" fmla="*/ 365 w 728"/>
                <a:gd name="T23" fmla="*/ 69 h 69"/>
                <a:gd name="T24" fmla="*/ 335 w 728"/>
                <a:gd name="T25" fmla="*/ 69 h 69"/>
                <a:gd name="T26" fmla="*/ 217 w 728"/>
                <a:gd name="T27" fmla="*/ 67 h 69"/>
                <a:gd name="T28" fmla="*/ 105 w 728"/>
                <a:gd name="T29" fmla="*/ 63 h 69"/>
                <a:gd name="T30" fmla="*/ 0 w 728"/>
                <a:gd name="T31" fmla="*/ 57 h 69"/>
                <a:gd name="T32" fmla="*/ 91 w 728"/>
                <a:gd name="T3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28" h="69">
                  <a:moveTo>
                    <a:pt x="91" y="0"/>
                  </a:moveTo>
                  <a:lnTo>
                    <a:pt x="176" y="4"/>
                  </a:lnTo>
                  <a:lnTo>
                    <a:pt x="268" y="8"/>
                  </a:lnTo>
                  <a:lnTo>
                    <a:pt x="365" y="10"/>
                  </a:lnTo>
                  <a:lnTo>
                    <a:pt x="461" y="8"/>
                  </a:lnTo>
                  <a:lnTo>
                    <a:pt x="554" y="4"/>
                  </a:lnTo>
                  <a:lnTo>
                    <a:pt x="639" y="0"/>
                  </a:lnTo>
                  <a:lnTo>
                    <a:pt x="728" y="57"/>
                  </a:lnTo>
                  <a:lnTo>
                    <a:pt x="625" y="63"/>
                  </a:lnTo>
                  <a:lnTo>
                    <a:pt x="513" y="67"/>
                  </a:lnTo>
                  <a:lnTo>
                    <a:pt x="396" y="69"/>
                  </a:lnTo>
                  <a:lnTo>
                    <a:pt x="365" y="69"/>
                  </a:lnTo>
                  <a:lnTo>
                    <a:pt x="335" y="69"/>
                  </a:lnTo>
                  <a:lnTo>
                    <a:pt x="217" y="67"/>
                  </a:lnTo>
                  <a:lnTo>
                    <a:pt x="105" y="63"/>
                  </a:lnTo>
                  <a:lnTo>
                    <a:pt x="0" y="57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24"/>
            <p:cNvSpPr/>
            <p:nvPr/>
          </p:nvSpPr>
          <p:spPr bwMode="auto">
            <a:xfrm>
              <a:off x="2961843" y="4851493"/>
              <a:ext cx="1424617" cy="441654"/>
            </a:xfrm>
            <a:custGeom>
              <a:avLst/>
              <a:gdLst>
                <a:gd name="T0" fmla="*/ 0 w 629"/>
                <a:gd name="T1" fmla="*/ 0 h 195"/>
                <a:gd name="T2" fmla="*/ 97 w 629"/>
                <a:gd name="T3" fmla="*/ 6 h 195"/>
                <a:gd name="T4" fmla="*/ 203 w 629"/>
                <a:gd name="T5" fmla="*/ 10 h 195"/>
                <a:gd name="T6" fmla="*/ 314 w 629"/>
                <a:gd name="T7" fmla="*/ 10 h 195"/>
                <a:gd name="T8" fmla="*/ 426 w 629"/>
                <a:gd name="T9" fmla="*/ 10 h 195"/>
                <a:gd name="T10" fmla="*/ 531 w 629"/>
                <a:gd name="T11" fmla="*/ 6 h 195"/>
                <a:gd name="T12" fmla="*/ 629 w 629"/>
                <a:gd name="T13" fmla="*/ 0 h 195"/>
                <a:gd name="T14" fmla="*/ 629 w 629"/>
                <a:gd name="T15" fmla="*/ 185 h 195"/>
                <a:gd name="T16" fmla="*/ 531 w 629"/>
                <a:gd name="T17" fmla="*/ 191 h 195"/>
                <a:gd name="T18" fmla="*/ 426 w 629"/>
                <a:gd name="T19" fmla="*/ 195 h 195"/>
                <a:gd name="T20" fmla="*/ 314 w 629"/>
                <a:gd name="T21" fmla="*/ 195 h 195"/>
                <a:gd name="T22" fmla="*/ 203 w 629"/>
                <a:gd name="T23" fmla="*/ 195 h 195"/>
                <a:gd name="T24" fmla="*/ 97 w 629"/>
                <a:gd name="T25" fmla="*/ 191 h 195"/>
                <a:gd name="T26" fmla="*/ 0 w 629"/>
                <a:gd name="T27" fmla="*/ 185 h 195"/>
                <a:gd name="T28" fmla="*/ 0 w 629"/>
                <a:gd name="T2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9" h="195">
                  <a:moveTo>
                    <a:pt x="0" y="0"/>
                  </a:moveTo>
                  <a:lnTo>
                    <a:pt x="97" y="6"/>
                  </a:lnTo>
                  <a:lnTo>
                    <a:pt x="203" y="10"/>
                  </a:lnTo>
                  <a:lnTo>
                    <a:pt x="314" y="10"/>
                  </a:lnTo>
                  <a:lnTo>
                    <a:pt x="426" y="10"/>
                  </a:lnTo>
                  <a:lnTo>
                    <a:pt x="531" y="6"/>
                  </a:lnTo>
                  <a:lnTo>
                    <a:pt x="629" y="0"/>
                  </a:lnTo>
                  <a:lnTo>
                    <a:pt x="629" y="185"/>
                  </a:lnTo>
                  <a:lnTo>
                    <a:pt x="531" y="191"/>
                  </a:lnTo>
                  <a:lnTo>
                    <a:pt x="426" y="195"/>
                  </a:lnTo>
                  <a:lnTo>
                    <a:pt x="314" y="195"/>
                  </a:lnTo>
                  <a:lnTo>
                    <a:pt x="203" y="195"/>
                  </a:lnTo>
                  <a:lnTo>
                    <a:pt x="97" y="191"/>
                  </a:lnTo>
                  <a:lnTo>
                    <a:pt x="0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25"/>
            <p:cNvSpPr/>
            <p:nvPr/>
          </p:nvSpPr>
          <p:spPr bwMode="auto">
            <a:xfrm>
              <a:off x="2961843" y="4735984"/>
              <a:ext cx="1424617" cy="138159"/>
            </a:xfrm>
            <a:custGeom>
              <a:avLst/>
              <a:gdLst>
                <a:gd name="T0" fmla="*/ 77 w 629"/>
                <a:gd name="T1" fmla="*/ 0 h 61"/>
                <a:gd name="T2" fmla="*/ 190 w 629"/>
                <a:gd name="T3" fmla="*/ 6 h 61"/>
                <a:gd name="T4" fmla="*/ 314 w 629"/>
                <a:gd name="T5" fmla="*/ 10 h 61"/>
                <a:gd name="T6" fmla="*/ 438 w 629"/>
                <a:gd name="T7" fmla="*/ 6 h 61"/>
                <a:gd name="T8" fmla="*/ 552 w 629"/>
                <a:gd name="T9" fmla="*/ 0 h 61"/>
                <a:gd name="T10" fmla="*/ 629 w 629"/>
                <a:gd name="T11" fmla="*/ 51 h 61"/>
                <a:gd name="T12" fmla="*/ 537 w 629"/>
                <a:gd name="T13" fmla="*/ 57 h 61"/>
                <a:gd name="T14" fmla="*/ 442 w 629"/>
                <a:gd name="T15" fmla="*/ 59 h 61"/>
                <a:gd name="T16" fmla="*/ 341 w 629"/>
                <a:gd name="T17" fmla="*/ 61 h 61"/>
                <a:gd name="T18" fmla="*/ 314 w 629"/>
                <a:gd name="T19" fmla="*/ 61 h 61"/>
                <a:gd name="T20" fmla="*/ 288 w 629"/>
                <a:gd name="T21" fmla="*/ 61 h 61"/>
                <a:gd name="T22" fmla="*/ 186 w 629"/>
                <a:gd name="T23" fmla="*/ 59 h 61"/>
                <a:gd name="T24" fmla="*/ 91 w 629"/>
                <a:gd name="T25" fmla="*/ 57 h 61"/>
                <a:gd name="T26" fmla="*/ 0 w 629"/>
                <a:gd name="T27" fmla="*/ 51 h 61"/>
                <a:gd name="T28" fmla="*/ 77 w 629"/>
                <a:gd name="T2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9" h="61">
                  <a:moveTo>
                    <a:pt x="77" y="0"/>
                  </a:moveTo>
                  <a:lnTo>
                    <a:pt x="190" y="6"/>
                  </a:lnTo>
                  <a:lnTo>
                    <a:pt x="314" y="10"/>
                  </a:lnTo>
                  <a:lnTo>
                    <a:pt x="438" y="6"/>
                  </a:lnTo>
                  <a:lnTo>
                    <a:pt x="552" y="0"/>
                  </a:lnTo>
                  <a:lnTo>
                    <a:pt x="629" y="51"/>
                  </a:lnTo>
                  <a:lnTo>
                    <a:pt x="537" y="57"/>
                  </a:lnTo>
                  <a:lnTo>
                    <a:pt x="442" y="59"/>
                  </a:lnTo>
                  <a:lnTo>
                    <a:pt x="341" y="61"/>
                  </a:lnTo>
                  <a:lnTo>
                    <a:pt x="314" y="61"/>
                  </a:lnTo>
                  <a:lnTo>
                    <a:pt x="288" y="61"/>
                  </a:lnTo>
                  <a:lnTo>
                    <a:pt x="186" y="59"/>
                  </a:lnTo>
                  <a:lnTo>
                    <a:pt x="91" y="57"/>
                  </a:lnTo>
                  <a:lnTo>
                    <a:pt x="0" y="51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28"/>
            <p:cNvSpPr/>
            <p:nvPr/>
          </p:nvSpPr>
          <p:spPr bwMode="auto">
            <a:xfrm>
              <a:off x="3066028" y="4425693"/>
              <a:ext cx="1209452" cy="382767"/>
            </a:xfrm>
            <a:custGeom>
              <a:avLst/>
              <a:gdLst>
                <a:gd name="T0" fmla="*/ 0 w 534"/>
                <a:gd name="T1" fmla="*/ 0 h 169"/>
                <a:gd name="T2" fmla="*/ 84 w 534"/>
                <a:gd name="T3" fmla="*/ 4 h 169"/>
                <a:gd name="T4" fmla="*/ 173 w 534"/>
                <a:gd name="T5" fmla="*/ 8 h 169"/>
                <a:gd name="T6" fmla="*/ 268 w 534"/>
                <a:gd name="T7" fmla="*/ 8 h 169"/>
                <a:gd name="T8" fmla="*/ 364 w 534"/>
                <a:gd name="T9" fmla="*/ 8 h 169"/>
                <a:gd name="T10" fmla="*/ 453 w 534"/>
                <a:gd name="T11" fmla="*/ 4 h 169"/>
                <a:gd name="T12" fmla="*/ 534 w 534"/>
                <a:gd name="T13" fmla="*/ 0 h 169"/>
                <a:gd name="T14" fmla="*/ 534 w 534"/>
                <a:gd name="T15" fmla="*/ 161 h 169"/>
                <a:gd name="T16" fmla="*/ 453 w 534"/>
                <a:gd name="T17" fmla="*/ 165 h 169"/>
                <a:gd name="T18" fmla="*/ 364 w 534"/>
                <a:gd name="T19" fmla="*/ 169 h 169"/>
                <a:gd name="T20" fmla="*/ 268 w 534"/>
                <a:gd name="T21" fmla="*/ 169 h 169"/>
                <a:gd name="T22" fmla="*/ 173 w 534"/>
                <a:gd name="T23" fmla="*/ 169 h 169"/>
                <a:gd name="T24" fmla="*/ 84 w 534"/>
                <a:gd name="T25" fmla="*/ 165 h 169"/>
                <a:gd name="T26" fmla="*/ 0 w 534"/>
                <a:gd name="T27" fmla="*/ 161 h 169"/>
                <a:gd name="T28" fmla="*/ 0 w 534"/>
                <a:gd name="T2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4" h="169">
                  <a:moveTo>
                    <a:pt x="0" y="0"/>
                  </a:moveTo>
                  <a:lnTo>
                    <a:pt x="84" y="4"/>
                  </a:lnTo>
                  <a:lnTo>
                    <a:pt x="173" y="8"/>
                  </a:lnTo>
                  <a:lnTo>
                    <a:pt x="268" y="8"/>
                  </a:lnTo>
                  <a:lnTo>
                    <a:pt x="364" y="8"/>
                  </a:lnTo>
                  <a:lnTo>
                    <a:pt x="453" y="4"/>
                  </a:lnTo>
                  <a:lnTo>
                    <a:pt x="534" y="0"/>
                  </a:lnTo>
                  <a:lnTo>
                    <a:pt x="534" y="161"/>
                  </a:lnTo>
                  <a:lnTo>
                    <a:pt x="453" y="165"/>
                  </a:lnTo>
                  <a:lnTo>
                    <a:pt x="364" y="169"/>
                  </a:lnTo>
                  <a:lnTo>
                    <a:pt x="268" y="169"/>
                  </a:lnTo>
                  <a:lnTo>
                    <a:pt x="173" y="169"/>
                  </a:lnTo>
                  <a:lnTo>
                    <a:pt x="84" y="165"/>
                  </a:lnTo>
                  <a:lnTo>
                    <a:pt x="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29"/>
            <p:cNvSpPr/>
            <p:nvPr/>
          </p:nvSpPr>
          <p:spPr bwMode="auto">
            <a:xfrm>
              <a:off x="3066028" y="4323774"/>
              <a:ext cx="1209452" cy="120040"/>
            </a:xfrm>
            <a:custGeom>
              <a:avLst/>
              <a:gdLst>
                <a:gd name="T0" fmla="*/ 67 w 534"/>
                <a:gd name="T1" fmla="*/ 0 h 53"/>
                <a:gd name="T2" fmla="*/ 163 w 534"/>
                <a:gd name="T3" fmla="*/ 6 h 53"/>
                <a:gd name="T4" fmla="*/ 268 w 534"/>
                <a:gd name="T5" fmla="*/ 8 h 53"/>
                <a:gd name="T6" fmla="*/ 374 w 534"/>
                <a:gd name="T7" fmla="*/ 6 h 53"/>
                <a:gd name="T8" fmla="*/ 469 w 534"/>
                <a:gd name="T9" fmla="*/ 0 h 53"/>
                <a:gd name="T10" fmla="*/ 534 w 534"/>
                <a:gd name="T11" fmla="*/ 45 h 53"/>
                <a:gd name="T12" fmla="*/ 459 w 534"/>
                <a:gd name="T13" fmla="*/ 49 h 53"/>
                <a:gd name="T14" fmla="*/ 376 w 534"/>
                <a:gd name="T15" fmla="*/ 51 h 53"/>
                <a:gd name="T16" fmla="*/ 290 w 534"/>
                <a:gd name="T17" fmla="*/ 53 h 53"/>
                <a:gd name="T18" fmla="*/ 268 w 534"/>
                <a:gd name="T19" fmla="*/ 53 h 53"/>
                <a:gd name="T20" fmla="*/ 246 w 534"/>
                <a:gd name="T21" fmla="*/ 53 h 53"/>
                <a:gd name="T22" fmla="*/ 159 w 534"/>
                <a:gd name="T23" fmla="*/ 51 h 53"/>
                <a:gd name="T24" fmla="*/ 77 w 534"/>
                <a:gd name="T25" fmla="*/ 49 h 53"/>
                <a:gd name="T26" fmla="*/ 0 w 534"/>
                <a:gd name="T27" fmla="*/ 45 h 53"/>
                <a:gd name="T28" fmla="*/ 67 w 534"/>
                <a:gd name="T2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4" h="53">
                  <a:moveTo>
                    <a:pt x="67" y="0"/>
                  </a:moveTo>
                  <a:lnTo>
                    <a:pt x="163" y="6"/>
                  </a:lnTo>
                  <a:lnTo>
                    <a:pt x="268" y="8"/>
                  </a:lnTo>
                  <a:lnTo>
                    <a:pt x="374" y="6"/>
                  </a:lnTo>
                  <a:lnTo>
                    <a:pt x="469" y="0"/>
                  </a:lnTo>
                  <a:lnTo>
                    <a:pt x="534" y="45"/>
                  </a:lnTo>
                  <a:lnTo>
                    <a:pt x="459" y="49"/>
                  </a:lnTo>
                  <a:lnTo>
                    <a:pt x="376" y="51"/>
                  </a:lnTo>
                  <a:lnTo>
                    <a:pt x="290" y="53"/>
                  </a:lnTo>
                  <a:lnTo>
                    <a:pt x="268" y="53"/>
                  </a:lnTo>
                  <a:lnTo>
                    <a:pt x="246" y="53"/>
                  </a:lnTo>
                  <a:lnTo>
                    <a:pt x="159" y="51"/>
                  </a:lnTo>
                  <a:lnTo>
                    <a:pt x="77" y="49"/>
                  </a:lnTo>
                  <a:lnTo>
                    <a:pt x="0" y="45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32"/>
            <p:cNvSpPr/>
            <p:nvPr/>
          </p:nvSpPr>
          <p:spPr bwMode="auto">
            <a:xfrm>
              <a:off x="3167948" y="4061046"/>
              <a:ext cx="1010141" cy="323880"/>
            </a:xfrm>
            <a:custGeom>
              <a:avLst/>
              <a:gdLst>
                <a:gd name="T0" fmla="*/ 0 w 446"/>
                <a:gd name="T1" fmla="*/ 0 h 143"/>
                <a:gd name="T2" fmla="*/ 69 w 446"/>
                <a:gd name="T3" fmla="*/ 4 h 143"/>
                <a:gd name="T4" fmla="*/ 144 w 446"/>
                <a:gd name="T5" fmla="*/ 6 h 143"/>
                <a:gd name="T6" fmla="*/ 223 w 446"/>
                <a:gd name="T7" fmla="*/ 8 h 143"/>
                <a:gd name="T8" fmla="*/ 302 w 446"/>
                <a:gd name="T9" fmla="*/ 6 h 143"/>
                <a:gd name="T10" fmla="*/ 377 w 446"/>
                <a:gd name="T11" fmla="*/ 4 h 143"/>
                <a:gd name="T12" fmla="*/ 446 w 446"/>
                <a:gd name="T13" fmla="*/ 0 h 143"/>
                <a:gd name="T14" fmla="*/ 446 w 446"/>
                <a:gd name="T15" fmla="*/ 135 h 143"/>
                <a:gd name="T16" fmla="*/ 377 w 446"/>
                <a:gd name="T17" fmla="*/ 139 h 143"/>
                <a:gd name="T18" fmla="*/ 302 w 446"/>
                <a:gd name="T19" fmla="*/ 141 h 143"/>
                <a:gd name="T20" fmla="*/ 223 w 446"/>
                <a:gd name="T21" fmla="*/ 143 h 143"/>
                <a:gd name="T22" fmla="*/ 144 w 446"/>
                <a:gd name="T23" fmla="*/ 141 h 143"/>
                <a:gd name="T24" fmla="*/ 69 w 446"/>
                <a:gd name="T25" fmla="*/ 139 h 143"/>
                <a:gd name="T26" fmla="*/ 0 w 446"/>
                <a:gd name="T27" fmla="*/ 135 h 143"/>
                <a:gd name="T28" fmla="*/ 0 w 446"/>
                <a:gd name="T2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6" h="143">
                  <a:moveTo>
                    <a:pt x="0" y="0"/>
                  </a:moveTo>
                  <a:lnTo>
                    <a:pt x="69" y="4"/>
                  </a:lnTo>
                  <a:lnTo>
                    <a:pt x="144" y="6"/>
                  </a:lnTo>
                  <a:lnTo>
                    <a:pt x="223" y="8"/>
                  </a:lnTo>
                  <a:lnTo>
                    <a:pt x="302" y="6"/>
                  </a:lnTo>
                  <a:lnTo>
                    <a:pt x="377" y="4"/>
                  </a:lnTo>
                  <a:lnTo>
                    <a:pt x="446" y="0"/>
                  </a:lnTo>
                  <a:lnTo>
                    <a:pt x="446" y="135"/>
                  </a:lnTo>
                  <a:lnTo>
                    <a:pt x="377" y="139"/>
                  </a:lnTo>
                  <a:lnTo>
                    <a:pt x="302" y="141"/>
                  </a:lnTo>
                  <a:lnTo>
                    <a:pt x="223" y="143"/>
                  </a:lnTo>
                  <a:lnTo>
                    <a:pt x="144" y="141"/>
                  </a:lnTo>
                  <a:lnTo>
                    <a:pt x="69" y="139"/>
                  </a:lnTo>
                  <a:lnTo>
                    <a:pt x="0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33"/>
            <p:cNvSpPr/>
            <p:nvPr/>
          </p:nvSpPr>
          <p:spPr bwMode="auto">
            <a:xfrm>
              <a:off x="3167948" y="3977245"/>
              <a:ext cx="1010141" cy="101921"/>
            </a:xfrm>
            <a:custGeom>
              <a:avLst/>
              <a:gdLst>
                <a:gd name="T0" fmla="*/ 55 w 446"/>
                <a:gd name="T1" fmla="*/ 0 h 45"/>
                <a:gd name="T2" fmla="*/ 136 w 446"/>
                <a:gd name="T3" fmla="*/ 4 h 45"/>
                <a:gd name="T4" fmla="*/ 223 w 446"/>
                <a:gd name="T5" fmla="*/ 7 h 45"/>
                <a:gd name="T6" fmla="*/ 310 w 446"/>
                <a:gd name="T7" fmla="*/ 4 h 45"/>
                <a:gd name="T8" fmla="*/ 392 w 446"/>
                <a:gd name="T9" fmla="*/ 0 h 45"/>
                <a:gd name="T10" fmla="*/ 446 w 446"/>
                <a:gd name="T11" fmla="*/ 37 h 45"/>
                <a:gd name="T12" fmla="*/ 349 w 446"/>
                <a:gd name="T13" fmla="*/ 41 h 45"/>
                <a:gd name="T14" fmla="*/ 241 w 446"/>
                <a:gd name="T15" fmla="*/ 45 h 45"/>
                <a:gd name="T16" fmla="*/ 223 w 446"/>
                <a:gd name="T17" fmla="*/ 45 h 45"/>
                <a:gd name="T18" fmla="*/ 205 w 446"/>
                <a:gd name="T19" fmla="*/ 45 h 45"/>
                <a:gd name="T20" fmla="*/ 97 w 446"/>
                <a:gd name="T21" fmla="*/ 41 h 45"/>
                <a:gd name="T22" fmla="*/ 0 w 446"/>
                <a:gd name="T23" fmla="*/ 37 h 45"/>
                <a:gd name="T24" fmla="*/ 55 w 446"/>
                <a:gd name="T2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6" h="45">
                  <a:moveTo>
                    <a:pt x="55" y="0"/>
                  </a:moveTo>
                  <a:lnTo>
                    <a:pt x="136" y="4"/>
                  </a:lnTo>
                  <a:lnTo>
                    <a:pt x="223" y="7"/>
                  </a:lnTo>
                  <a:lnTo>
                    <a:pt x="310" y="4"/>
                  </a:lnTo>
                  <a:lnTo>
                    <a:pt x="392" y="0"/>
                  </a:lnTo>
                  <a:lnTo>
                    <a:pt x="446" y="37"/>
                  </a:lnTo>
                  <a:lnTo>
                    <a:pt x="349" y="41"/>
                  </a:lnTo>
                  <a:lnTo>
                    <a:pt x="241" y="45"/>
                  </a:lnTo>
                  <a:lnTo>
                    <a:pt x="223" y="45"/>
                  </a:lnTo>
                  <a:lnTo>
                    <a:pt x="205" y="45"/>
                  </a:lnTo>
                  <a:lnTo>
                    <a:pt x="97" y="41"/>
                  </a:lnTo>
                  <a:lnTo>
                    <a:pt x="0" y="3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任意多边形 34"/>
            <p:cNvSpPr/>
            <p:nvPr/>
          </p:nvSpPr>
          <p:spPr bwMode="auto">
            <a:xfrm>
              <a:off x="3260809" y="3123382"/>
              <a:ext cx="826686" cy="577546"/>
            </a:xfrm>
            <a:custGeom>
              <a:avLst/>
              <a:gdLst>
                <a:gd name="connsiteX0" fmla="*/ 412211 w 826686"/>
                <a:gd name="connsiteY0" fmla="*/ 0 h 577546"/>
                <a:gd name="connsiteX1" fmla="*/ 683998 w 826686"/>
                <a:gd name="connsiteY1" fmla="*/ 163072 h 577546"/>
                <a:gd name="connsiteX2" fmla="*/ 564884 w 826686"/>
                <a:gd name="connsiteY2" fmla="*/ 163072 h 577546"/>
                <a:gd name="connsiteX3" fmla="*/ 826686 w 826686"/>
                <a:gd name="connsiteY3" fmla="*/ 563957 h 577546"/>
                <a:gd name="connsiteX4" fmla="*/ 647760 w 826686"/>
                <a:gd name="connsiteY4" fmla="*/ 573016 h 577546"/>
                <a:gd name="connsiteX5" fmla="*/ 443919 w 826686"/>
                <a:gd name="connsiteY5" fmla="*/ 577546 h 577546"/>
                <a:gd name="connsiteX6" fmla="*/ 412211 w 826686"/>
                <a:gd name="connsiteY6" fmla="*/ 577546 h 577546"/>
                <a:gd name="connsiteX7" fmla="*/ 375972 w 826686"/>
                <a:gd name="connsiteY7" fmla="*/ 577546 h 577546"/>
                <a:gd name="connsiteX8" fmla="*/ 178927 w 826686"/>
                <a:gd name="connsiteY8" fmla="*/ 573016 h 577546"/>
                <a:gd name="connsiteX9" fmla="*/ 0 w 826686"/>
                <a:gd name="connsiteY9" fmla="*/ 563957 h 577546"/>
                <a:gd name="connsiteX10" fmla="*/ 259757 w 826686"/>
                <a:gd name="connsiteY10" fmla="*/ 163072 h 577546"/>
                <a:gd name="connsiteX11" fmla="*/ 135894 w 826686"/>
                <a:gd name="connsiteY11" fmla="*/ 163072 h 577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6686" h="577546">
                  <a:moveTo>
                    <a:pt x="412211" y="0"/>
                  </a:moveTo>
                  <a:lnTo>
                    <a:pt x="683998" y="163072"/>
                  </a:lnTo>
                  <a:lnTo>
                    <a:pt x="564884" y="163072"/>
                  </a:lnTo>
                  <a:lnTo>
                    <a:pt x="826686" y="563957"/>
                  </a:lnTo>
                  <a:lnTo>
                    <a:pt x="647760" y="573016"/>
                  </a:lnTo>
                  <a:lnTo>
                    <a:pt x="443919" y="577546"/>
                  </a:lnTo>
                  <a:lnTo>
                    <a:pt x="412211" y="577546"/>
                  </a:lnTo>
                  <a:lnTo>
                    <a:pt x="375972" y="577546"/>
                  </a:lnTo>
                  <a:lnTo>
                    <a:pt x="178927" y="573016"/>
                  </a:lnTo>
                  <a:lnTo>
                    <a:pt x="0" y="563957"/>
                  </a:lnTo>
                  <a:lnTo>
                    <a:pt x="259757" y="163072"/>
                  </a:lnTo>
                  <a:lnTo>
                    <a:pt x="135894" y="163072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>
              <a:noAutofit/>
            </a:bodyPr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 36"/>
            <p:cNvSpPr/>
            <p:nvPr/>
          </p:nvSpPr>
          <p:spPr bwMode="auto">
            <a:xfrm>
              <a:off x="3260809" y="3687339"/>
              <a:ext cx="826686" cy="328410"/>
            </a:xfrm>
            <a:custGeom>
              <a:avLst/>
              <a:gdLst>
                <a:gd name="T0" fmla="*/ 0 w 365"/>
                <a:gd name="T1" fmla="*/ 0 h 145"/>
                <a:gd name="T2" fmla="*/ 87 w 365"/>
                <a:gd name="T3" fmla="*/ 6 h 145"/>
                <a:gd name="T4" fmla="*/ 182 w 365"/>
                <a:gd name="T5" fmla="*/ 6 h 145"/>
                <a:gd name="T6" fmla="*/ 278 w 365"/>
                <a:gd name="T7" fmla="*/ 6 h 145"/>
                <a:gd name="T8" fmla="*/ 365 w 365"/>
                <a:gd name="T9" fmla="*/ 0 h 145"/>
                <a:gd name="T10" fmla="*/ 365 w 365"/>
                <a:gd name="T11" fmla="*/ 139 h 145"/>
                <a:gd name="T12" fmla="*/ 278 w 365"/>
                <a:gd name="T13" fmla="*/ 143 h 145"/>
                <a:gd name="T14" fmla="*/ 182 w 365"/>
                <a:gd name="T15" fmla="*/ 145 h 145"/>
                <a:gd name="T16" fmla="*/ 87 w 365"/>
                <a:gd name="T17" fmla="*/ 143 h 145"/>
                <a:gd name="T18" fmla="*/ 0 w 365"/>
                <a:gd name="T19" fmla="*/ 139 h 145"/>
                <a:gd name="T20" fmla="*/ 0 w 365"/>
                <a:gd name="T2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5" h="145">
                  <a:moveTo>
                    <a:pt x="0" y="0"/>
                  </a:moveTo>
                  <a:lnTo>
                    <a:pt x="87" y="6"/>
                  </a:lnTo>
                  <a:lnTo>
                    <a:pt x="182" y="6"/>
                  </a:lnTo>
                  <a:lnTo>
                    <a:pt x="278" y="6"/>
                  </a:lnTo>
                  <a:lnTo>
                    <a:pt x="365" y="0"/>
                  </a:lnTo>
                  <a:lnTo>
                    <a:pt x="365" y="139"/>
                  </a:lnTo>
                  <a:lnTo>
                    <a:pt x="278" y="143"/>
                  </a:lnTo>
                  <a:lnTo>
                    <a:pt x="182" y="145"/>
                  </a:lnTo>
                  <a:lnTo>
                    <a:pt x="87" y="143"/>
                  </a:lnTo>
                  <a:lnTo>
                    <a:pt x="0" y="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196"/>
              </a:srgbClr>
            </a:solidFill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 flipH="1">
            <a:off x="2450590" y="3442773"/>
            <a:ext cx="3721063" cy="633115"/>
            <a:chOff x="5898258" y="3477440"/>
            <a:chExt cx="3474343" cy="591137"/>
          </a:xfrm>
          <a:solidFill>
            <a:schemeClr val="bg2">
              <a:lumMod val="75000"/>
            </a:schemeClr>
          </a:solidFill>
        </p:grpSpPr>
        <p:sp>
          <p:nvSpPr>
            <p:cNvPr id="25" name="Freeform 40"/>
            <p:cNvSpPr/>
            <p:nvPr/>
          </p:nvSpPr>
          <p:spPr bwMode="auto">
            <a:xfrm>
              <a:off x="5898258" y="3957597"/>
              <a:ext cx="110980" cy="110980"/>
            </a:xfrm>
            <a:custGeom>
              <a:avLst/>
              <a:gdLst>
                <a:gd name="T0" fmla="*/ 25 w 49"/>
                <a:gd name="T1" fmla="*/ 0 h 49"/>
                <a:gd name="T2" fmla="*/ 33 w 49"/>
                <a:gd name="T3" fmla="*/ 2 h 49"/>
                <a:gd name="T4" fmla="*/ 39 w 49"/>
                <a:gd name="T5" fmla="*/ 6 h 49"/>
                <a:gd name="T6" fmla="*/ 45 w 49"/>
                <a:gd name="T7" fmla="*/ 11 h 49"/>
                <a:gd name="T8" fmla="*/ 47 w 49"/>
                <a:gd name="T9" fmla="*/ 19 h 49"/>
                <a:gd name="T10" fmla="*/ 49 w 49"/>
                <a:gd name="T11" fmla="*/ 25 h 49"/>
                <a:gd name="T12" fmla="*/ 47 w 49"/>
                <a:gd name="T13" fmla="*/ 33 h 49"/>
                <a:gd name="T14" fmla="*/ 45 w 49"/>
                <a:gd name="T15" fmla="*/ 41 h 49"/>
                <a:gd name="T16" fmla="*/ 39 w 49"/>
                <a:gd name="T17" fmla="*/ 45 h 49"/>
                <a:gd name="T18" fmla="*/ 33 w 49"/>
                <a:gd name="T19" fmla="*/ 49 h 49"/>
                <a:gd name="T20" fmla="*/ 25 w 49"/>
                <a:gd name="T21" fmla="*/ 49 h 49"/>
                <a:gd name="T22" fmla="*/ 17 w 49"/>
                <a:gd name="T23" fmla="*/ 49 h 49"/>
                <a:gd name="T24" fmla="*/ 11 w 49"/>
                <a:gd name="T25" fmla="*/ 45 h 49"/>
                <a:gd name="T26" fmla="*/ 5 w 49"/>
                <a:gd name="T27" fmla="*/ 41 h 49"/>
                <a:gd name="T28" fmla="*/ 0 w 49"/>
                <a:gd name="T29" fmla="*/ 33 h 49"/>
                <a:gd name="T30" fmla="*/ 0 w 49"/>
                <a:gd name="T31" fmla="*/ 25 h 49"/>
                <a:gd name="T32" fmla="*/ 0 w 49"/>
                <a:gd name="T33" fmla="*/ 19 h 49"/>
                <a:gd name="T34" fmla="*/ 5 w 49"/>
                <a:gd name="T35" fmla="*/ 11 h 49"/>
                <a:gd name="T36" fmla="*/ 11 w 49"/>
                <a:gd name="T37" fmla="*/ 6 h 49"/>
                <a:gd name="T38" fmla="*/ 17 w 49"/>
                <a:gd name="T39" fmla="*/ 2 h 49"/>
                <a:gd name="T40" fmla="*/ 25 w 49"/>
                <a:gd name="T4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49">
                  <a:moveTo>
                    <a:pt x="25" y="0"/>
                  </a:moveTo>
                  <a:lnTo>
                    <a:pt x="33" y="2"/>
                  </a:lnTo>
                  <a:lnTo>
                    <a:pt x="39" y="6"/>
                  </a:lnTo>
                  <a:lnTo>
                    <a:pt x="45" y="11"/>
                  </a:lnTo>
                  <a:lnTo>
                    <a:pt x="47" y="19"/>
                  </a:lnTo>
                  <a:lnTo>
                    <a:pt x="49" y="25"/>
                  </a:lnTo>
                  <a:lnTo>
                    <a:pt x="47" y="33"/>
                  </a:lnTo>
                  <a:lnTo>
                    <a:pt x="45" y="41"/>
                  </a:lnTo>
                  <a:lnTo>
                    <a:pt x="39" y="45"/>
                  </a:lnTo>
                  <a:lnTo>
                    <a:pt x="33" y="49"/>
                  </a:lnTo>
                  <a:lnTo>
                    <a:pt x="25" y="49"/>
                  </a:lnTo>
                  <a:lnTo>
                    <a:pt x="17" y="49"/>
                  </a:lnTo>
                  <a:lnTo>
                    <a:pt x="11" y="45"/>
                  </a:lnTo>
                  <a:lnTo>
                    <a:pt x="5" y="41"/>
                  </a:lnTo>
                  <a:lnTo>
                    <a:pt x="0" y="33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5" y="11"/>
                  </a:lnTo>
                  <a:lnTo>
                    <a:pt x="11" y="6"/>
                  </a:lnTo>
                  <a:lnTo>
                    <a:pt x="17" y="2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41"/>
            <p:cNvSpPr/>
            <p:nvPr/>
          </p:nvSpPr>
          <p:spPr bwMode="auto">
            <a:xfrm>
              <a:off x="5945820" y="3477440"/>
              <a:ext cx="3426781" cy="545839"/>
            </a:xfrm>
            <a:custGeom>
              <a:avLst/>
              <a:gdLst>
                <a:gd name="T0" fmla="*/ 270 w 1513"/>
                <a:gd name="T1" fmla="*/ 0 h 241"/>
                <a:gd name="T2" fmla="*/ 1513 w 1513"/>
                <a:gd name="T3" fmla="*/ 0 h 241"/>
                <a:gd name="T4" fmla="*/ 1513 w 1513"/>
                <a:gd name="T5" fmla="*/ 11 h 241"/>
                <a:gd name="T6" fmla="*/ 270 w 1513"/>
                <a:gd name="T7" fmla="*/ 11 h 241"/>
                <a:gd name="T8" fmla="*/ 249 w 1513"/>
                <a:gd name="T9" fmla="*/ 15 h 241"/>
                <a:gd name="T10" fmla="*/ 229 w 1513"/>
                <a:gd name="T11" fmla="*/ 23 h 241"/>
                <a:gd name="T12" fmla="*/ 213 w 1513"/>
                <a:gd name="T13" fmla="*/ 35 h 241"/>
                <a:gd name="T14" fmla="*/ 8 w 1513"/>
                <a:gd name="T15" fmla="*/ 241 h 241"/>
                <a:gd name="T16" fmla="*/ 0 w 1513"/>
                <a:gd name="T17" fmla="*/ 235 h 241"/>
                <a:gd name="T18" fmla="*/ 205 w 1513"/>
                <a:gd name="T19" fmla="*/ 27 h 241"/>
                <a:gd name="T20" fmla="*/ 225 w 1513"/>
                <a:gd name="T21" fmla="*/ 13 h 241"/>
                <a:gd name="T22" fmla="*/ 245 w 1513"/>
                <a:gd name="T23" fmla="*/ 4 h 241"/>
                <a:gd name="T24" fmla="*/ 270 w 1513"/>
                <a:gd name="T25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3" h="241">
                  <a:moveTo>
                    <a:pt x="270" y="0"/>
                  </a:moveTo>
                  <a:lnTo>
                    <a:pt x="1513" y="0"/>
                  </a:lnTo>
                  <a:lnTo>
                    <a:pt x="1513" y="11"/>
                  </a:lnTo>
                  <a:lnTo>
                    <a:pt x="270" y="11"/>
                  </a:lnTo>
                  <a:lnTo>
                    <a:pt x="249" y="15"/>
                  </a:lnTo>
                  <a:lnTo>
                    <a:pt x="229" y="23"/>
                  </a:lnTo>
                  <a:lnTo>
                    <a:pt x="213" y="35"/>
                  </a:lnTo>
                  <a:lnTo>
                    <a:pt x="8" y="241"/>
                  </a:lnTo>
                  <a:lnTo>
                    <a:pt x="0" y="235"/>
                  </a:lnTo>
                  <a:lnTo>
                    <a:pt x="205" y="27"/>
                  </a:lnTo>
                  <a:lnTo>
                    <a:pt x="225" y="13"/>
                  </a:lnTo>
                  <a:lnTo>
                    <a:pt x="245" y="4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052889" y="2900233"/>
            <a:ext cx="3861753" cy="633115"/>
            <a:chOff x="5766895" y="3085613"/>
            <a:chExt cx="3605706" cy="591137"/>
          </a:xfrm>
          <a:solidFill>
            <a:schemeClr val="bg2">
              <a:lumMod val="75000"/>
            </a:schemeClr>
          </a:solidFill>
        </p:grpSpPr>
        <p:sp>
          <p:nvSpPr>
            <p:cNvPr id="27" name="Freeform 42"/>
            <p:cNvSpPr/>
            <p:nvPr/>
          </p:nvSpPr>
          <p:spPr bwMode="auto">
            <a:xfrm>
              <a:off x="5766895" y="3565770"/>
              <a:ext cx="108715" cy="110980"/>
            </a:xfrm>
            <a:custGeom>
              <a:avLst/>
              <a:gdLst>
                <a:gd name="T0" fmla="*/ 24 w 48"/>
                <a:gd name="T1" fmla="*/ 0 h 49"/>
                <a:gd name="T2" fmla="*/ 30 w 48"/>
                <a:gd name="T3" fmla="*/ 0 h 49"/>
                <a:gd name="T4" fmla="*/ 38 w 48"/>
                <a:gd name="T5" fmla="*/ 4 h 49"/>
                <a:gd name="T6" fmla="*/ 42 w 48"/>
                <a:gd name="T7" fmla="*/ 10 h 49"/>
                <a:gd name="T8" fmla="*/ 46 w 48"/>
                <a:gd name="T9" fmla="*/ 16 h 49"/>
                <a:gd name="T10" fmla="*/ 48 w 48"/>
                <a:gd name="T11" fmla="*/ 25 h 49"/>
                <a:gd name="T12" fmla="*/ 46 w 48"/>
                <a:gd name="T13" fmla="*/ 33 h 49"/>
                <a:gd name="T14" fmla="*/ 42 w 48"/>
                <a:gd name="T15" fmla="*/ 39 h 49"/>
                <a:gd name="T16" fmla="*/ 38 w 48"/>
                <a:gd name="T17" fmla="*/ 43 h 49"/>
                <a:gd name="T18" fmla="*/ 30 w 48"/>
                <a:gd name="T19" fmla="*/ 47 h 49"/>
                <a:gd name="T20" fmla="*/ 24 w 48"/>
                <a:gd name="T21" fmla="*/ 49 h 49"/>
                <a:gd name="T22" fmla="*/ 16 w 48"/>
                <a:gd name="T23" fmla="*/ 47 h 49"/>
                <a:gd name="T24" fmla="*/ 10 w 48"/>
                <a:gd name="T25" fmla="*/ 43 h 49"/>
                <a:gd name="T26" fmla="*/ 4 w 48"/>
                <a:gd name="T27" fmla="*/ 39 h 49"/>
                <a:gd name="T28" fmla="*/ 0 w 48"/>
                <a:gd name="T29" fmla="*/ 33 h 49"/>
                <a:gd name="T30" fmla="*/ 0 w 48"/>
                <a:gd name="T31" fmla="*/ 25 h 49"/>
                <a:gd name="T32" fmla="*/ 0 w 48"/>
                <a:gd name="T33" fmla="*/ 16 h 49"/>
                <a:gd name="T34" fmla="*/ 4 w 48"/>
                <a:gd name="T35" fmla="*/ 10 h 49"/>
                <a:gd name="T36" fmla="*/ 10 w 48"/>
                <a:gd name="T37" fmla="*/ 4 h 49"/>
                <a:gd name="T38" fmla="*/ 16 w 48"/>
                <a:gd name="T39" fmla="*/ 0 h 49"/>
                <a:gd name="T40" fmla="*/ 24 w 48"/>
                <a:gd name="T4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8" h="49">
                  <a:moveTo>
                    <a:pt x="24" y="0"/>
                  </a:moveTo>
                  <a:lnTo>
                    <a:pt x="30" y="0"/>
                  </a:lnTo>
                  <a:lnTo>
                    <a:pt x="38" y="4"/>
                  </a:lnTo>
                  <a:lnTo>
                    <a:pt x="42" y="10"/>
                  </a:lnTo>
                  <a:lnTo>
                    <a:pt x="46" y="16"/>
                  </a:lnTo>
                  <a:lnTo>
                    <a:pt x="48" y="25"/>
                  </a:lnTo>
                  <a:lnTo>
                    <a:pt x="46" y="33"/>
                  </a:lnTo>
                  <a:lnTo>
                    <a:pt x="42" y="39"/>
                  </a:lnTo>
                  <a:lnTo>
                    <a:pt x="38" y="43"/>
                  </a:lnTo>
                  <a:lnTo>
                    <a:pt x="30" y="47"/>
                  </a:lnTo>
                  <a:lnTo>
                    <a:pt x="24" y="49"/>
                  </a:lnTo>
                  <a:lnTo>
                    <a:pt x="16" y="47"/>
                  </a:lnTo>
                  <a:lnTo>
                    <a:pt x="10" y="43"/>
                  </a:lnTo>
                  <a:lnTo>
                    <a:pt x="4" y="39"/>
                  </a:lnTo>
                  <a:lnTo>
                    <a:pt x="0" y="33"/>
                  </a:lnTo>
                  <a:lnTo>
                    <a:pt x="0" y="25"/>
                  </a:lnTo>
                  <a:lnTo>
                    <a:pt x="0" y="16"/>
                  </a:lnTo>
                  <a:lnTo>
                    <a:pt x="4" y="10"/>
                  </a:lnTo>
                  <a:lnTo>
                    <a:pt x="10" y="4"/>
                  </a:lnTo>
                  <a:lnTo>
                    <a:pt x="16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43"/>
            <p:cNvSpPr/>
            <p:nvPr/>
          </p:nvSpPr>
          <p:spPr bwMode="auto">
            <a:xfrm>
              <a:off x="5812193" y="3085613"/>
              <a:ext cx="3560408" cy="545839"/>
            </a:xfrm>
            <a:custGeom>
              <a:avLst/>
              <a:gdLst>
                <a:gd name="T0" fmla="*/ 270 w 1572"/>
                <a:gd name="T1" fmla="*/ 0 h 241"/>
                <a:gd name="T2" fmla="*/ 1572 w 1572"/>
                <a:gd name="T3" fmla="*/ 0 h 241"/>
                <a:gd name="T4" fmla="*/ 1572 w 1572"/>
                <a:gd name="T5" fmla="*/ 10 h 241"/>
                <a:gd name="T6" fmla="*/ 270 w 1572"/>
                <a:gd name="T7" fmla="*/ 10 h 241"/>
                <a:gd name="T8" fmla="*/ 247 w 1572"/>
                <a:gd name="T9" fmla="*/ 12 h 241"/>
                <a:gd name="T10" fmla="*/ 229 w 1572"/>
                <a:gd name="T11" fmla="*/ 21 h 241"/>
                <a:gd name="T12" fmla="*/ 213 w 1572"/>
                <a:gd name="T13" fmla="*/ 33 h 241"/>
                <a:gd name="T14" fmla="*/ 8 w 1572"/>
                <a:gd name="T15" fmla="*/ 241 h 241"/>
                <a:gd name="T16" fmla="*/ 0 w 1572"/>
                <a:gd name="T17" fmla="*/ 232 h 241"/>
                <a:gd name="T18" fmla="*/ 205 w 1572"/>
                <a:gd name="T19" fmla="*/ 27 h 241"/>
                <a:gd name="T20" fmla="*/ 223 w 1572"/>
                <a:gd name="T21" fmla="*/ 10 h 241"/>
                <a:gd name="T22" fmla="*/ 245 w 1572"/>
                <a:gd name="T23" fmla="*/ 2 h 241"/>
                <a:gd name="T24" fmla="*/ 270 w 1572"/>
                <a:gd name="T25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72" h="241">
                  <a:moveTo>
                    <a:pt x="270" y="0"/>
                  </a:moveTo>
                  <a:lnTo>
                    <a:pt x="1572" y="0"/>
                  </a:lnTo>
                  <a:lnTo>
                    <a:pt x="1572" y="10"/>
                  </a:lnTo>
                  <a:lnTo>
                    <a:pt x="270" y="10"/>
                  </a:lnTo>
                  <a:lnTo>
                    <a:pt x="247" y="12"/>
                  </a:lnTo>
                  <a:lnTo>
                    <a:pt x="229" y="21"/>
                  </a:lnTo>
                  <a:lnTo>
                    <a:pt x="213" y="33"/>
                  </a:lnTo>
                  <a:lnTo>
                    <a:pt x="8" y="241"/>
                  </a:lnTo>
                  <a:lnTo>
                    <a:pt x="0" y="232"/>
                  </a:lnTo>
                  <a:lnTo>
                    <a:pt x="205" y="27"/>
                  </a:lnTo>
                  <a:lnTo>
                    <a:pt x="223" y="10"/>
                  </a:lnTo>
                  <a:lnTo>
                    <a:pt x="245" y="2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048782" y="3985312"/>
            <a:ext cx="3582796" cy="633115"/>
            <a:chOff x="6027357" y="3912299"/>
            <a:chExt cx="3345244" cy="591137"/>
          </a:xfrm>
          <a:solidFill>
            <a:schemeClr val="bg2">
              <a:lumMod val="75000"/>
            </a:schemeClr>
          </a:solidFill>
        </p:grpSpPr>
        <p:sp>
          <p:nvSpPr>
            <p:cNvPr id="29" name="Freeform 44"/>
            <p:cNvSpPr/>
            <p:nvPr/>
          </p:nvSpPr>
          <p:spPr bwMode="auto">
            <a:xfrm>
              <a:off x="6027357" y="4392456"/>
              <a:ext cx="110980" cy="110980"/>
            </a:xfrm>
            <a:custGeom>
              <a:avLst/>
              <a:gdLst>
                <a:gd name="T0" fmla="*/ 25 w 49"/>
                <a:gd name="T1" fmla="*/ 0 h 49"/>
                <a:gd name="T2" fmla="*/ 33 w 49"/>
                <a:gd name="T3" fmla="*/ 2 h 49"/>
                <a:gd name="T4" fmla="*/ 39 w 49"/>
                <a:gd name="T5" fmla="*/ 6 h 49"/>
                <a:gd name="T6" fmla="*/ 45 w 49"/>
                <a:gd name="T7" fmla="*/ 10 h 49"/>
                <a:gd name="T8" fmla="*/ 49 w 49"/>
                <a:gd name="T9" fmla="*/ 18 h 49"/>
                <a:gd name="T10" fmla="*/ 49 w 49"/>
                <a:gd name="T11" fmla="*/ 24 h 49"/>
                <a:gd name="T12" fmla="*/ 49 w 49"/>
                <a:gd name="T13" fmla="*/ 33 h 49"/>
                <a:gd name="T14" fmla="*/ 45 w 49"/>
                <a:gd name="T15" fmla="*/ 39 h 49"/>
                <a:gd name="T16" fmla="*/ 39 w 49"/>
                <a:gd name="T17" fmla="*/ 45 h 49"/>
                <a:gd name="T18" fmla="*/ 33 w 49"/>
                <a:gd name="T19" fmla="*/ 49 h 49"/>
                <a:gd name="T20" fmla="*/ 25 w 49"/>
                <a:gd name="T21" fmla="*/ 49 h 49"/>
                <a:gd name="T22" fmla="*/ 17 w 49"/>
                <a:gd name="T23" fmla="*/ 49 h 49"/>
                <a:gd name="T24" fmla="*/ 10 w 49"/>
                <a:gd name="T25" fmla="*/ 45 h 49"/>
                <a:gd name="T26" fmla="*/ 4 w 49"/>
                <a:gd name="T27" fmla="*/ 39 h 49"/>
                <a:gd name="T28" fmla="*/ 2 w 49"/>
                <a:gd name="T29" fmla="*/ 33 h 49"/>
                <a:gd name="T30" fmla="*/ 0 w 49"/>
                <a:gd name="T31" fmla="*/ 24 h 49"/>
                <a:gd name="T32" fmla="*/ 2 w 49"/>
                <a:gd name="T33" fmla="*/ 18 h 49"/>
                <a:gd name="T34" fmla="*/ 4 w 49"/>
                <a:gd name="T35" fmla="*/ 10 h 49"/>
                <a:gd name="T36" fmla="*/ 10 w 49"/>
                <a:gd name="T37" fmla="*/ 6 h 49"/>
                <a:gd name="T38" fmla="*/ 17 w 49"/>
                <a:gd name="T39" fmla="*/ 2 h 49"/>
                <a:gd name="T40" fmla="*/ 25 w 49"/>
                <a:gd name="T4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49">
                  <a:moveTo>
                    <a:pt x="25" y="0"/>
                  </a:moveTo>
                  <a:lnTo>
                    <a:pt x="33" y="2"/>
                  </a:lnTo>
                  <a:lnTo>
                    <a:pt x="39" y="6"/>
                  </a:lnTo>
                  <a:lnTo>
                    <a:pt x="45" y="10"/>
                  </a:lnTo>
                  <a:lnTo>
                    <a:pt x="49" y="18"/>
                  </a:lnTo>
                  <a:lnTo>
                    <a:pt x="49" y="24"/>
                  </a:lnTo>
                  <a:lnTo>
                    <a:pt x="49" y="33"/>
                  </a:lnTo>
                  <a:lnTo>
                    <a:pt x="45" y="39"/>
                  </a:lnTo>
                  <a:lnTo>
                    <a:pt x="39" y="45"/>
                  </a:lnTo>
                  <a:lnTo>
                    <a:pt x="33" y="49"/>
                  </a:lnTo>
                  <a:lnTo>
                    <a:pt x="25" y="49"/>
                  </a:lnTo>
                  <a:lnTo>
                    <a:pt x="17" y="49"/>
                  </a:lnTo>
                  <a:lnTo>
                    <a:pt x="10" y="45"/>
                  </a:lnTo>
                  <a:lnTo>
                    <a:pt x="4" y="39"/>
                  </a:lnTo>
                  <a:lnTo>
                    <a:pt x="2" y="33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4" y="10"/>
                  </a:lnTo>
                  <a:lnTo>
                    <a:pt x="10" y="6"/>
                  </a:lnTo>
                  <a:lnTo>
                    <a:pt x="17" y="2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45"/>
            <p:cNvSpPr/>
            <p:nvPr/>
          </p:nvSpPr>
          <p:spPr bwMode="auto">
            <a:xfrm>
              <a:off x="6074920" y="3912299"/>
              <a:ext cx="3297681" cy="543574"/>
            </a:xfrm>
            <a:custGeom>
              <a:avLst/>
              <a:gdLst>
                <a:gd name="T0" fmla="*/ 269 w 1456"/>
                <a:gd name="T1" fmla="*/ 0 h 240"/>
                <a:gd name="T2" fmla="*/ 1456 w 1456"/>
                <a:gd name="T3" fmla="*/ 0 h 240"/>
                <a:gd name="T4" fmla="*/ 1456 w 1456"/>
                <a:gd name="T5" fmla="*/ 10 h 240"/>
                <a:gd name="T6" fmla="*/ 269 w 1456"/>
                <a:gd name="T7" fmla="*/ 10 h 240"/>
                <a:gd name="T8" fmla="*/ 249 w 1456"/>
                <a:gd name="T9" fmla="*/ 14 h 240"/>
                <a:gd name="T10" fmla="*/ 229 w 1456"/>
                <a:gd name="T11" fmla="*/ 22 h 240"/>
                <a:gd name="T12" fmla="*/ 213 w 1456"/>
                <a:gd name="T13" fmla="*/ 35 h 240"/>
                <a:gd name="T14" fmla="*/ 8 w 1456"/>
                <a:gd name="T15" fmla="*/ 240 h 240"/>
                <a:gd name="T16" fmla="*/ 0 w 1456"/>
                <a:gd name="T17" fmla="*/ 234 h 240"/>
                <a:gd name="T18" fmla="*/ 207 w 1456"/>
                <a:gd name="T19" fmla="*/ 26 h 240"/>
                <a:gd name="T20" fmla="*/ 225 w 1456"/>
                <a:gd name="T21" fmla="*/ 12 h 240"/>
                <a:gd name="T22" fmla="*/ 247 w 1456"/>
                <a:gd name="T23" fmla="*/ 4 h 240"/>
                <a:gd name="T24" fmla="*/ 269 w 1456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6" h="240">
                  <a:moveTo>
                    <a:pt x="269" y="0"/>
                  </a:moveTo>
                  <a:lnTo>
                    <a:pt x="1456" y="0"/>
                  </a:lnTo>
                  <a:lnTo>
                    <a:pt x="1456" y="10"/>
                  </a:lnTo>
                  <a:lnTo>
                    <a:pt x="269" y="10"/>
                  </a:lnTo>
                  <a:lnTo>
                    <a:pt x="249" y="14"/>
                  </a:lnTo>
                  <a:lnTo>
                    <a:pt x="229" y="22"/>
                  </a:lnTo>
                  <a:lnTo>
                    <a:pt x="213" y="35"/>
                  </a:lnTo>
                  <a:lnTo>
                    <a:pt x="8" y="240"/>
                  </a:lnTo>
                  <a:lnTo>
                    <a:pt x="0" y="234"/>
                  </a:lnTo>
                  <a:lnTo>
                    <a:pt x="207" y="26"/>
                  </a:lnTo>
                  <a:lnTo>
                    <a:pt x="225" y="12"/>
                  </a:lnTo>
                  <a:lnTo>
                    <a:pt x="247" y="4"/>
                  </a:lnTo>
                  <a:lnTo>
                    <a:pt x="2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 flipH="1">
            <a:off x="2708559" y="4527851"/>
            <a:ext cx="3473639" cy="633115"/>
            <a:chOff x="6129277" y="4392456"/>
            <a:chExt cx="3243324" cy="591137"/>
          </a:xfrm>
          <a:solidFill>
            <a:schemeClr val="bg2">
              <a:lumMod val="75000"/>
            </a:schemeClr>
          </a:solidFill>
        </p:grpSpPr>
        <p:sp>
          <p:nvSpPr>
            <p:cNvPr id="31" name="Freeform 46"/>
            <p:cNvSpPr/>
            <p:nvPr/>
          </p:nvSpPr>
          <p:spPr bwMode="auto">
            <a:xfrm>
              <a:off x="6129277" y="4872613"/>
              <a:ext cx="110980" cy="110980"/>
            </a:xfrm>
            <a:custGeom>
              <a:avLst/>
              <a:gdLst>
                <a:gd name="T0" fmla="*/ 24 w 49"/>
                <a:gd name="T1" fmla="*/ 0 h 49"/>
                <a:gd name="T2" fmla="*/ 30 w 49"/>
                <a:gd name="T3" fmla="*/ 2 h 49"/>
                <a:gd name="T4" fmla="*/ 38 w 49"/>
                <a:gd name="T5" fmla="*/ 4 h 49"/>
                <a:gd name="T6" fmla="*/ 43 w 49"/>
                <a:gd name="T7" fmla="*/ 10 h 49"/>
                <a:gd name="T8" fmla="*/ 47 w 49"/>
                <a:gd name="T9" fmla="*/ 16 h 49"/>
                <a:gd name="T10" fmla="*/ 49 w 49"/>
                <a:gd name="T11" fmla="*/ 24 h 49"/>
                <a:gd name="T12" fmla="*/ 47 w 49"/>
                <a:gd name="T13" fmla="*/ 32 h 49"/>
                <a:gd name="T14" fmla="*/ 43 w 49"/>
                <a:gd name="T15" fmla="*/ 39 h 49"/>
                <a:gd name="T16" fmla="*/ 38 w 49"/>
                <a:gd name="T17" fmla="*/ 45 h 49"/>
                <a:gd name="T18" fmla="*/ 30 w 49"/>
                <a:gd name="T19" fmla="*/ 49 h 49"/>
                <a:gd name="T20" fmla="*/ 24 w 49"/>
                <a:gd name="T21" fmla="*/ 49 h 49"/>
                <a:gd name="T22" fmla="*/ 16 w 49"/>
                <a:gd name="T23" fmla="*/ 49 h 49"/>
                <a:gd name="T24" fmla="*/ 10 w 49"/>
                <a:gd name="T25" fmla="*/ 45 h 49"/>
                <a:gd name="T26" fmla="*/ 4 w 49"/>
                <a:gd name="T27" fmla="*/ 39 h 49"/>
                <a:gd name="T28" fmla="*/ 0 w 49"/>
                <a:gd name="T29" fmla="*/ 32 h 49"/>
                <a:gd name="T30" fmla="*/ 0 w 49"/>
                <a:gd name="T31" fmla="*/ 24 h 49"/>
                <a:gd name="T32" fmla="*/ 0 w 49"/>
                <a:gd name="T33" fmla="*/ 16 h 49"/>
                <a:gd name="T34" fmla="*/ 4 w 49"/>
                <a:gd name="T35" fmla="*/ 10 h 49"/>
                <a:gd name="T36" fmla="*/ 10 w 49"/>
                <a:gd name="T37" fmla="*/ 4 h 49"/>
                <a:gd name="T38" fmla="*/ 16 w 49"/>
                <a:gd name="T39" fmla="*/ 2 h 49"/>
                <a:gd name="T40" fmla="*/ 24 w 49"/>
                <a:gd name="T4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49">
                  <a:moveTo>
                    <a:pt x="24" y="0"/>
                  </a:moveTo>
                  <a:lnTo>
                    <a:pt x="30" y="2"/>
                  </a:lnTo>
                  <a:lnTo>
                    <a:pt x="38" y="4"/>
                  </a:lnTo>
                  <a:lnTo>
                    <a:pt x="43" y="10"/>
                  </a:lnTo>
                  <a:lnTo>
                    <a:pt x="47" y="16"/>
                  </a:lnTo>
                  <a:lnTo>
                    <a:pt x="49" y="24"/>
                  </a:lnTo>
                  <a:lnTo>
                    <a:pt x="47" y="32"/>
                  </a:lnTo>
                  <a:lnTo>
                    <a:pt x="43" y="39"/>
                  </a:lnTo>
                  <a:lnTo>
                    <a:pt x="38" y="45"/>
                  </a:lnTo>
                  <a:lnTo>
                    <a:pt x="30" y="49"/>
                  </a:lnTo>
                  <a:lnTo>
                    <a:pt x="24" y="49"/>
                  </a:lnTo>
                  <a:lnTo>
                    <a:pt x="16" y="49"/>
                  </a:lnTo>
                  <a:lnTo>
                    <a:pt x="10" y="45"/>
                  </a:lnTo>
                  <a:lnTo>
                    <a:pt x="4" y="39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0" y="16"/>
                  </a:lnTo>
                  <a:lnTo>
                    <a:pt x="4" y="10"/>
                  </a:lnTo>
                  <a:lnTo>
                    <a:pt x="10" y="4"/>
                  </a:lnTo>
                  <a:lnTo>
                    <a:pt x="16" y="2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47"/>
            <p:cNvSpPr/>
            <p:nvPr/>
          </p:nvSpPr>
          <p:spPr bwMode="auto">
            <a:xfrm>
              <a:off x="6174575" y="4392456"/>
              <a:ext cx="3198026" cy="543574"/>
            </a:xfrm>
            <a:custGeom>
              <a:avLst/>
              <a:gdLst>
                <a:gd name="T0" fmla="*/ 270 w 1412"/>
                <a:gd name="T1" fmla="*/ 0 h 240"/>
                <a:gd name="T2" fmla="*/ 1412 w 1412"/>
                <a:gd name="T3" fmla="*/ 0 h 240"/>
                <a:gd name="T4" fmla="*/ 1412 w 1412"/>
                <a:gd name="T5" fmla="*/ 10 h 240"/>
                <a:gd name="T6" fmla="*/ 270 w 1412"/>
                <a:gd name="T7" fmla="*/ 10 h 240"/>
                <a:gd name="T8" fmla="*/ 248 w 1412"/>
                <a:gd name="T9" fmla="*/ 12 h 240"/>
                <a:gd name="T10" fmla="*/ 229 w 1412"/>
                <a:gd name="T11" fmla="*/ 20 h 240"/>
                <a:gd name="T12" fmla="*/ 213 w 1412"/>
                <a:gd name="T13" fmla="*/ 35 h 240"/>
                <a:gd name="T14" fmla="*/ 6 w 1412"/>
                <a:gd name="T15" fmla="*/ 240 h 240"/>
                <a:gd name="T16" fmla="*/ 0 w 1412"/>
                <a:gd name="T17" fmla="*/ 232 h 240"/>
                <a:gd name="T18" fmla="*/ 205 w 1412"/>
                <a:gd name="T19" fmla="*/ 26 h 240"/>
                <a:gd name="T20" fmla="*/ 223 w 1412"/>
                <a:gd name="T21" fmla="*/ 12 h 240"/>
                <a:gd name="T22" fmla="*/ 246 w 1412"/>
                <a:gd name="T23" fmla="*/ 2 h 240"/>
                <a:gd name="T24" fmla="*/ 270 w 1412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2" h="240">
                  <a:moveTo>
                    <a:pt x="270" y="0"/>
                  </a:moveTo>
                  <a:lnTo>
                    <a:pt x="1412" y="0"/>
                  </a:lnTo>
                  <a:lnTo>
                    <a:pt x="1412" y="10"/>
                  </a:lnTo>
                  <a:lnTo>
                    <a:pt x="270" y="10"/>
                  </a:lnTo>
                  <a:lnTo>
                    <a:pt x="248" y="12"/>
                  </a:lnTo>
                  <a:lnTo>
                    <a:pt x="229" y="20"/>
                  </a:lnTo>
                  <a:lnTo>
                    <a:pt x="213" y="35"/>
                  </a:lnTo>
                  <a:lnTo>
                    <a:pt x="6" y="240"/>
                  </a:lnTo>
                  <a:lnTo>
                    <a:pt x="0" y="232"/>
                  </a:lnTo>
                  <a:lnTo>
                    <a:pt x="205" y="26"/>
                  </a:lnTo>
                  <a:lnTo>
                    <a:pt x="223" y="12"/>
                  </a:lnTo>
                  <a:lnTo>
                    <a:pt x="246" y="2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065762" y="5151477"/>
            <a:ext cx="3325669" cy="633115"/>
            <a:chOff x="6267435" y="4913381"/>
            <a:chExt cx="3105166" cy="591137"/>
          </a:xfrm>
          <a:solidFill>
            <a:schemeClr val="bg2">
              <a:lumMod val="75000"/>
            </a:schemeClr>
          </a:solidFill>
        </p:grpSpPr>
        <p:sp>
          <p:nvSpPr>
            <p:cNvPr id="33" name="Freeform 48"/>
            <p:cNvSpPr/>
            <p:nvPr/>
          </p:nvSpPr>
          <p:spPr bwMode="auto">
            <a:xfrm>
              <a:off x="6267435" y="5393538"/>
              <a:ext cx="108715" cy="110980"/>
            </a:xfrm>
            <a:custGeom>
              <a:avLst/>
              <a:gdLst>
                <a:gd name="T0" fmla="*/ 24 w 48"/>
                <a:gd name="T1" fmla="*/ 0 h 49"/>
                <a:gd name="T2" fmla="*/ 32 w 48"/>
                <a:gd name="T3" fmla="*/ 2 h 49"/>
                <a:gd name="T4" fmla="*/ 40 w 48"/>
                <a:gd name="T5" fmla="*/ 6 h 49"/>
                <a:gd name="T6" fmla="*/ 44 w 48"/>
                <a:gd name="T7" fmla="*/ 10 h 49"/>
                <a:gd name="T8" fmla="*/ 48 w 48"/>
                <a:gd name="T9" fmla="*/ 19 h 49"/>
                <a:gd name="T10" fmla="*/ 48 w 48"/>
                <a:gd name="T11" fmla="*/ 25 h 49"/>
                <a:gd name="T12" fmla="*/ 48 w 48"/>
                <a:gd name="T13" fmla="*/ 33 h 49"/>
                <a:gd name="T14" fmla="*/ 44 w 48"/>
                <a:gd name="T15" fmla="*/ 39 h 49"/>
                <a:gd name="T16" fmla="*/ 40 w 48"/>
                <a:gd name="T17" fmla="*/ 45 h 49"/>
                <a:gd name="T18" fmla="*/ 32 w 48"/>
                <a:gd name="T19" fmla="*/ 49 h 49"/>
                <a:gd name="T20" fmla="*/ 24 w 48"/>
                <a:gd name="T21" fmla="*/ 49 h 49"/>
                <a:gd name="T22" fmla="*/ 18 w 48"/>
                <a:gd name="T23" fmla="*/ 49 h 49"/>
                <a:gd name="T24" fmla="*/ 10 w 48"/>
                <a:gd name="T25" fmla="*/ 45 h 49"/>
                <a:gd name="T26" fmla="*/ 6 w 48"/>
                <a:gd name="T27" fmla="*/ 39 h 49"/>
                <a:gd name="T28" fmla="*/ 2 w 48"/>
                <a:gd name="T29" fmla="*/ 33 h 49"/>
                <a:gd name="T30" fmla="*/ 0 w 48"/>
                <a:gd name="T31" fmla="*/ 25 h 49"/>
                <a:gd name="T32" fmla="*/ 2 w 48"/>
                <a:gd name="T33" fmla="*/ 19 h 49"/>
                <a:gd name="T34" fmla="*/ 6 w 48"/>
                <a:gd name="T35" fmla="*/ 10 h 49"/>
                <a:gd name="T36" fmla="*/ 10 w 48"/>
                <a:gd name="T37" fmla="*/ 6 h 49"/>
                <a:gd name="T38" fmla="*/ 18 w 48"/>
                <a:gd name="T39" fmla="*/ 2 h 49"/>
                <a:gd name="T40" fmla="*/ 24 w 48"/>
                <a:gd name="T4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8" h="49">
                  <a:moveTo>
                    <a:pt x="24" y="0"/>
                  </a:moveTo>
                  <a:lnTo>
                    <a:pt x="32" y="2"/>
                  </a:lnTo>
                  <a:lnTo>
                    <a:pt x="40" y="6"/>
                  </a:lnTo>
                  <a:lnTo>
                    <a:pt x="44" y="10"/>
                  </a:lnTo>
                  <a:lnTo>
                    <a:pt x="48" y="19"/>
                  </a:lnTo>
                  <a:lnTo>
                    <a:pt x="48" y="25"/>
                  </a:lnTo>
                  <a:lnTo>
                    <a:pt x="48" y="33"/>
                  </a:lnTo>
                  <a:lnTo>
                    <a:pt x="44" y="39"/>
                  </a:lnTo>
                  <a:lnTo>
                    <a:pt x="40" y="45"/>
                  </a:lnTo>
                  <a:lnTo>
                    <a:pt x="32" y="49"/>
                  </a:lnTo>
                  <a:lnTo>
                    <a:pt x="24" y="49"/>
                  </a:lnTo>
                  <a:lnTo>
                    <a:pt x="18" y="49"/>
                  </a:lnTo>
                  <a:lnTo>
                    <a:pt x="10" y="45"/>
                  </a:lnTo>
                  <a:lnTo>
                    <a:pt x="6" y="39"/>
                  </a:lnTo>
                  <a:lnTo>
                    <a:pt x="2" y="33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6" y="10"/>
                  </a:lnTo>
                  <a:lnTo>
                    <a:pt x="10" y="6"/>
                  </a:lnTo>
                  <a:lnTo>
                    <a:pt x="18" y="2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49"/>
            <p:cNvSpPr/>
            <p:nvPr/>
          </p:nvSpPr>
          <p:spPr bwMode="auto">
            <a:xfrm>
              <a:off x="6317263" y="4913381"/>
              <a:ext cx="3055338" cy="545839"/>
            </a:xfrm>
            <a:custGeom>
              <a:avLst/>
              <a:gdLst>
                <a:gd name="T0" fmla="*/ 270 w 1349"/>
                <a:gd name="T1" fmla="*/ 0 h 241"/>
                <a:gd name="T2" fmla="*/ 1349 w 1349"/>
                <a:gd name="T3" fmla="*/ 0 h 241"/>
                <a:gd name="T4" fmla="*/ 1349 w 1349"/>
                <a:gd name="T5" fmla="*/ 10 h 241"/>
                <a:gd name="T6" fmla="*/ 270 w 1349"/>
                <a:gd name="T7" fmla="*/ 10 h 241"/>
                <a:gd name="T8" fmla="*/ 248 w 1349"/>
                <a:gd name="T9" fmla="*/ 14 h 241"/>
                <a:gd name="T10" fmla="*/ 229 w 1349"/>
                <a:gd name="T11" fmla="*/ 23 h 241"/>
                <a:gd name="T12" fmla="*/ 213 w 1349"/>
                <a:gd name="T13" fmla="*/ 35 h 241"/>
                <a:gd name="T14" fmla="*/ 6 w 1349"/>
                <a:gd name="T15" fmla="*/ 241 h 241"/>
                <a:gd name="T16" fmla="*/ 0 w 1349"/>
                <a:gd name="T17" fmla="*/ 235 h 241"/>
                <a:gd name="T18" fmla="*/ 205 w 1349"/>
                <a:gd name="T19" fmla="*/ 27 h 241"/>
                <a:gd name="T20" fmla="*/ 223 w 1349"/>
                <a:gd name="T21" fmla="*/ 12 h 241"/>
                <a:gd name="T22" fmla="*/ 246 w 1349"/>
                <a:gd name="T23" fmla="*/ 4 h 241"/>
                <a:gd name="T24" fmla="*/ 270 w 1349"/>
                <a:gd name="T25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9" h="241">
                  <a:moveTo>
                    <a:pt x="270" y="0"/>
                  </a:moveTo>
                  <a:lnTo>
                    <a:pt x="1349" y="0"/>
                  </a:lnTo>
                  <a:lnTo>
                    <a:pt x="1349" y="10"/>
                  </a:lnTo>
                  <a:lnTo>
                    <a:pt x="270" y="10"/>
                  </a:lnTo>
                  <a:lnTo>
                    <a:pt x="248" y="14"/>
                  </a:lnTo>
                  <a:lnTo>
                    <a:pt x="229" y="23"/>
                  </a:lnTo>
                  <a:lnTo>
                    <a:pt x="213" y="35"/>
                  </a:lnTo>
                  <a:lnTo>
                    <a:pt x="6" y="241"/>
                  </a:lnTo>
                  <a:lnTo>
                    <a:pt x="0" y="235"/>
                  </a:lnTo>
                  <a:lnTo>
                    <a:pt x="205" y="27"/>
                  </a:lnTo>
                  <a:lnTo>
                    <a:pt x="223" y="12"/>
                  </a:lnTo>
                  <a:lnTo>
                    <a:pt x="246" y="4"/>
                  </a:lnTo>
                  <a:lnTo>
                    <a:pt x="2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2273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2" name="TextBox 23"/>
          <p:cNvSpPr txBox="1"/>
          <p:nvPr/>
        </p:nvSpPr>
        <p:spPr>
          <a:xfrm>
            <a:off x="1650658" y="2676735"/>
            <a:ext cx="3038505" cy="498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067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en-GB" altLang="zh-CN" sz="1067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TextBox 24"/>
          <p:cNvSpPr txBox="1"/>
          <p:nvPr/>
        </p:nvSpPr>
        <p:spPr>
          <a:xfrm>
            <a:off x="2510577" y="2261993"/>
            <a:ext cx="1935145" cy="502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707147" y="5044307"/>
            <a:ext cx="3226943" cy="498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067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en-GB" altLang="zh-CN" sz="1067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TextBox 24"/>
          <p:cNvSpPr txBox="1"/>
          <p:nvPr/>
        </p:nvSpPr>
        <p:spPr>
          <a:xfrm>
            <a:off x="2012146" y="4563023"/>
            <a:ext cx="1935145" cy="502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TextBox 23"/>
          <p:cNvSpPr txBox="1"/>
          <p:nvPr/>
        </p:nvSpPr>
        <p:spPr>
          <a:xfrm>
            <a:off x="7241027" y="2081773"/>
            <a:ext cx="3625852" cy="710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67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en-GB" altLang="zh-CN" sz="1067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TextBox 24"/>
          <p:cNvSpPr txBox="1"/>
          <p:nvPr/>
        </p:nvSpPr>
        <p:spPr>
          <a:xfrm>
            <a:off x="7241027" y="1661753"/>
            <a:ext cx="1935145" cy="502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TextBox 23"/>
          <p:cNvSpPr txBox="1"/>
          <p:nvPr/>
        </p:nvSpPr>
        <p:spPr>
          <a:xfrm>
            <a:off x="7876858" y="3281371"/>
            <a:ext cx="3173460" cy="498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67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en-GB" altLang="zh-CN" sz="1067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TextBox 24"/>
          <p:cNvSpPr txBox="1"/>
          <p:nvPr/>
        </p:nvSpPr>
        <p:spPr>
          <a:xfrm>
            <a:off x="7876860" y="2898436"/>
            <a:ext cx="1935145" cy="502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TextBox 23"/>
          <p:cNvSpPr txBox="1"/>
          <p:nvPr/>
        </p:nvSpPr>
        <p:spPr>
          <a:xfrm>
            <a:off x="8150776" y="5486971"/>
            <a:ext cx="3139525" cy="498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67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en-GB" altLang="zh-CN" sz="1067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2" name="TextBox 24"/>
          <p:cNvSpPr txBox="1"/>
          <p:nvPr/>
        </p:nvSpPr>
        <p:spPr>
          <a:xfrm>
            <a:off x="8163476" y="5151478"/>
            <a:ext cx="1935145" cy="502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043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5"/>
          <p:cNvSpPr/>
          <p:nvPr/>
        </p:nvSpPr>
        <p:spPr bwMode="auto">
          <a:xfrm>
            <a:off x="8740538" y="3090697"/>
            <a:ext cx="2499879" cy="1282184"/>
          </a:xfrm>
          <a:custGeom>
            <a:avLst/>
            <a:gdLst>
              <a:gd name="T0" fmla="*/ 0 w 659"/>
              <a:gd name="T1" fmla="*/ 0 h 338"/>
              <a:gd name="T2" fmla="*/ 564 w 659"/>
              <a:gd name="T3" fmla="*/ 0 h 338"/>
              <a:gd name="T4" fmla="*/ 659 w 659"/>
              <a:gd name="T5" fmla="*/ 169 h 338"/>
              <a:gd name="T6" fmla="*/ 564 w 659"/>
              <a:gd name="T7" fmla="*/ 338 h 338"/>
              <a:gd name="T8" fmla="*/ 0 w 659"/>
              <a:gd name="T9" fmla="*/ 338 h 338"/>
              <a:gd name="T10" fmla="*/ 0 w 659"/>
              <a:gd name="T11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9" h="338">
                <a:moveTo>
                  <a:pt x="0" y="0"/>
                </a:moveTo>
                <a:lnTo>
                  <a:pt x="564" y="0"/>
                </a:lnTo>
                <a:lnTo>
                  <a:pt x="659" y="169"/>
                </a:lnTo>
                <a:lnTo>
                  <a:pt x="564" y="338"/>
                </a:lnTo>
                <a:lnTo>
                  <a:pt x="0" y="3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893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33" name="Freeform 6"/>
          <p:cNvSpPr/>
          <p:nvPr/>
        </p:nvSpPr>
        <p:spPr bwMode="auto">
          <a:xfrm>
            <a:off x="6790709" y="3090697"/>
            <a:ext cx="2507465" cy="1282184"/>
          </a:xfrm>
          <a:custGeom>
            <a:avLst/>
            <a:gdLst>
              <a:gd name="T0" fmla="*/ 0 w 661"/>
              <a:gd name="T1" fmla="*/ 0 h 338"/>
              <a:gd name="T2" fmla="*/ 564 w 661"/>
              <a:gd name="T3" fmla="*/ 0 h 338"/>
              <a:gd name="T4" fmla="*/ 661 w 661"/>
              <a:gd name="T5" fmla="*/ 169 h 338"/>
              <a:gd name="T6" fmla="*/ 564 w 661"/>
              <a:gd name="T7" fmla="*/ 338 h 338"/>
              <a:gd name="T8" fmla="*/ 0 w 661"/>
              <a:gd name="T9" fmla="*/ 338 h 338"/>
              <a:gd name="T10" fmla="*/ 0 w 661"/>
              <a:gd name="T11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1" h="338">
                <a:moveTo>
                  <a:pt x="0" y="0"/>
                </a:moveTo>
                <a:lnTo>
                  <a:pt x="564" y="0"/>
                </a:lnTo>
                <a:lnTo>
                  <a:pt x="661" y="169"/>
                </a:lnTo>
                <a:lnTo>
                  <a:pt x="564" y="338"/>
                </a:lnTo>
                <a:lnTo>
                  <a:pt x="0" y="3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30000"/>
              </a:lnSpc>
              <a:defRPr/>
            </a:pP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7" name="Freeform 7"/>
          <p:cNvSpPr/>
          <p:nvPr/>
        </p:nvSpPr>
        <p:spPr bwMode="auto">
          <a:xfrm>
            <a:off x="4856053" y="3090697"/>
            <a:ext cx="2499879" cy="1282184"/>
          </a:xfrm>
          <a:custGeom>
            <a:avLst/>
            <a:gdLst>
              <a:gd name="T0" fmla="*/ 0 w 659"/>
              <a:gd name="T1" fmla="*/ 0 h 338"/>
              <a:gd name="T2" fmla="*/ 564 w 659"/>
              <a:gd name="T3" fmla="*/ 0 h 338"/>
              <a:gd name="T4" fmla="*/ 659 w 659"/>
              <a:gd name="T5" fmla="*/ 169 h 338"/>
              <a:gd name="T6" fmla="*/ 564 w 659"/>
              <a:gd name="T7" fmla="*/ 338 h 338"/>
              <a:gd name="T8" fmla="*/ 0 w 659"/>
              <a:gd name="T9" fmla="*/ 338 h 338"/>
              <a:gd name="T10" fmla="*/ 0 w 659"/>
              <a:gd name="T11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9" h="338">
                <a:moveTo>
                  <a:pt x="0" y="0"/>
                </a:moveTo>
                <a:lnTo>
                  <a:pt x="564" y="0"/>
                </a:lnTo>
                <a:lnTo>
                  <a:pt x="659" y="169"/>
                </a:lnTo>
                <a:lnTo>
                  <a:pt x="564" y="338"/>
                </a:lnTo>
                <a:lnTo>
                  <a:pt x="0" y="3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25400" cap="flat" cmpd="sng" algn="ctr">
            <a:noFill/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893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41" name="Freeform 8"/>
          <p:cNvSpPr/>
          <p:nvPr/>
        </p:nvSpPr>
        <p:spPr bwMode="auto">
          <a:xfrm>
            <a:off x="2917603" y="3090697"/>
            <a:ext cx="2496085" cy="1282184"/>
          </a:xfrm>
          <a:custGeom>
            <a:avLst/>
            <a:gdLst>
              <a:gd name="T0" fmla="*/ 0 w 658"/>
              <a:gd name="T1" fmla="*/ 0 h 338"/>
              <a:gd name="T2" fmla="*/ 564 w 658"/>
              <a:gd name="T3" fmla="*/ 0 h 338"/>
              <a:gd name="T4" fmla="*/ 658 w 658"/>
              <a:gd name="T5" fmla="*/ 169 h 338"/>
              <a:gd name="T6" fmla="*/ 564 w 658"/>
              <a:gd name="T7" fmla="*/ 338 h 338"/>
              <a:gd name="T8" fmla="*/ 0 w 658"/>
              <a:gd name="T9" fmla="*/ 338 h 338"/>
              <a:gd name="T10" fmla="*/ 0 w 658"/>
              <a:gd name="T11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8" h="338">
                <a:moveTo>
                  <a:pt x="0" y="0"/>
                </a:moveTo>
                <a:lnTo>
                  <a:pt x="564" y="0"/>
                </a:lnTo>
                <a:lnTo>
                  <a:pt x="658" y="169"/>
                </a:lnTo>
                <a:lnTo>
                  <a:pt x="564" y="338"/>
                </a:lnTo>
                <a:lnTo>
                  <a:pt x="0" y="3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30000"/>
              </a:lnSpc>
              <a:defRPr/>
            </a:pP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45" name="Freeform 9"/>
          <p:cNvSpPr/>
          <p:nvPr/>
        </p:nvSpPr>
        <p:spPr bwMode="auto">
          <a:xfrm>
            <a:off x="975361" y="3090697"/>
            <a:ext cx="2499879" cy="1282184"/>
          </a:xfrm>
          <a:custGeom>
            <a:avLst/>
            <a:gdLst>
              <a:gd name="T0" fmla="*/ 0 w 659"/>
              <a:gd name="T1" fmla="*/ 0 h 338"/>
              <a:gd name="T2" fmla="*/ 564 w 659"/>
              <a:gd name="T3" fmla="*/ 0 h 338"/>
              <a:gd name="T4" fmla="*/ 659 w 659"/>
              <a:gd name="T5" fmla="*/ 169 h 338"/>
              <a:gd name="T6" fmla="*/ 564 w 659"/>
              <a:gd name="T7" fmla="*/ 338 h 338"/>
              <a:gd name="T8" fmla="*/ 0 w 659"/>
              <a:gd name="T9" fmla="*/ 338 h 338"/>
              <a:gd name="T10" fmla="*/ 0 w 659"/>
              <a:gd name="T11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9" h="338">
                <a:moveTo>
                  <a:pt x="0" y="0"/>
                </a:moveTo>
                <a:lnTo>
                  <a:pt x="564" y="0"/>
                </a:lnTo>
                <a:lnTo>
                  <a:pt x="659" y="169"/>
                </a:lnTo>
                <a:lnTo>
                  <a:pt x="564" y="338"/>
                </a:lnTo>
                <a:lnTo>
                  <a:pt x="0" y="3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893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69" name="TextBox 29"/>
          <p:cNvSpPr txBox="1"/>
          <p:nvPr/>
        </p:nvSpPr>
        <p:spPr>
          <a:xfrm>
            <a:off x="916564" y="1973233"/>
            <a:ext cx="2675237" cy="776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4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id-ID" sz="114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0" name="TextBox 30"/>
          <p:cNvSpPr txBox="1"/>
          <p:nvPr/>
        </p:nvSpPr>
        <p:spPr>
          <a:xfrm>
            <a:off x="916564" y="1564575"/>
            <a:ext cx="2860305" cy="442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1" name="TextBox 29"/>
          <p:cNvSpPr txBox="1"/>
          <p:nvPr/>
        </p:nvSpPr>
        <p:spPr>
          <a:xfrm>
            <a:off x="3049626" y="5000805"/>
            <a:ext cx="2675237" cy="776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4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id-ID" sz="114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2" name="TextBox 30"/>
          <p:cNvSpPr txBox="1"/>
          <p:nvPr/>
        </p:nvSpPr>
        <p:spPr>
          <a:xfrm>
            <a:off x="3049627" y="4592149"/>
            <a:ext cx="2807834" cy="442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3" name="TextBox 29"/>
          <p:cNvSpPr txBox="1"/>
          <p:nvPr/>
        </p:nvSpPr>
        <p:spPr>
          <a:xfrm>
            <a:off x="5031311" y="2042041"/>
            <a:ext cx="2675237" cy="776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4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id-ID" sz="114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4" name="TextBox 30"/>
          <p:cNvSpPr txBox="1"/>
          <p:nvPr/>
        </p:nvSpPr>
        <p:spPr>
          <a:xfrm>
            <a:off x="5031310" y="1633383"/>
            <a:ext cx="2860305" cy="442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5" name="TextBox 29"/>
          <p:cNvSpPr txBox="1"/>
          <p:nvPr/>
        </p:nvSpPr>
        <p:spPr>
          <a:xfrm>
            <a:off x="7012994" y="5042091"/>
            <a:ext cx="2675237" cy="776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4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replace the text content, click add the relevant title text, modify the text content, you can directly copy your content to this point.</a:t>
            </a:r>
            <a:endParaRPr lang="id-ID" sz="114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6" name="TextBox 30"/>
          <p:cNvSpPr txBox="1"/>
          <p:nvPr/>
        </p:nvSpPr>
        <p:spPr>
          <a:xfrm>
            <a:off x="7012995" y="4633433"/>
            <a:ext cx="2807834" cy="442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73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the title text.</a:t>
            </a:r>
            <a:endParaRPr lang="id-ID" altLang="zh-CN" sz="2273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7" name="TextBox 30"/>
          <p:cNvSpPr txBox="1"/>
          <p:nvPr/>
        </p:nvSpPr>
        <p:spPr>
          <a:xfrm>
            <a:off x="1701221" y="3454563"/>
            <a:ext cx="1153145" cy="55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33" b="1" dirty="0">
                <a:solidFill>
                  <a:schemeClr val="bg1"/>
                </a:solidFill>
                <a:cs typeface="+mn-ea"/>
                <a:sym typeface="+mn-lt"/>
              </a:rPr>
              <a:t>2009</a:t>
            </a:r>
            <a:endParaRPr lang="id-ID" sz="3033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8" name="TextBox 30"/>
          <p:cNvSpPr txBox="1"/>
          <p:nvPr/>
        </p:nvSpPr>
        <p:spPr>
          <a:xfrm>
            <a:off x="4178326" y="3454563"/>
            <a:ext cx="1153145" cy="55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33" b="1" dirty="0">
                <a:solidFill>
                  <a:schemeClr val="bg1"/>
                </a:solidFill>
                <a:cs typeface="+mn-ea"/>
                <a:sym typeface="+mn-lt"/>
              </a:rPr>
              <a:t>2016</a:t>
            </a:r>
            <a:endParaRPr lang="id-ID" sz="3033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9" name="TextBox 30"/>
          <p:cNvSpPr txBox="1"/>
          <p:nvPr/>
        </p:nvSpPr>
        <p:spPr>
          <a:xfrm>
            <a:off x="5981108" y="3454563"/>
            <a:ext cx="1153145" cy="55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33" b="1" dirty="0">
                <a:solidFill>
                  <a:schemeClr val="bg1"/>
                </a:solidFill>
                <a:cs typeface="+mn-ea"/>
                <a:sym typeface="+mn-lt"/>
              </a:rPr>
              <a:t>2019</a:t>
            </a:r>
            <a:endParaRPr lang="id-ID" sz="3033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0" name="TextBox 30"/>
          <p:cNvSpPr txBox="1"/>
          <p:nvPr/>
        </p:nvSpPr>
        <p:spPr>
          <a:xfrm>
            <a:off x="7935268" y="3454563"/>
            <a:ext cx="1153145" cy="55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33" b="1" dirty="0">
                <a:solidFill>
                  <a:schemeClr val="bg1"/>
                </a:solidFill>
                <a:cs typeface="+mn-ea"/>
                <a:sym typeface="+mn-lt"/>
              </a:rPr>
              <a:t>2020</a:t>
            </a:r>
            <a:endParaRPr lang="id-ID" sz="3033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TextBox 30"/>
          <p:cNvSpPr txBox="1"/>
          <p:nvPr/>
        </p:nvSpPr>
        <p:spPr>
          <a:xfrm>
            <a:off x="9908410" y="3454563"/>
            <a:ext cx="1153145" cy="55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33" b="1" dirty="0">
                <a:solidFill>
                  <a:schemeClr val="bg1"/>
                </a:solidFill>
                <a:cs typeface="+mn-ea"/>
                <a:sym typeface="+mn-lt"/>
              </a:rPr>
              <a:t>2030</a:t>
            </a:r>
            <a:endParaRPr lang="id-ID" sz="3033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34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28000" fill="hold" grpId="0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8" accel="28000" fill="hold" grpId="0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3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14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8" accel="28000" fill="hold" grpId="0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9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0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8" accel="28000" fill="hold" grpId="0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25" dur="75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6" dur="75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" presetClass="entr" presetSubtype="8" accel="28000" fill="hold" grpId="0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31" dur="75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32" dur="75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4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4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4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4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5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1" presetID="2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5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6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6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6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6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1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2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77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78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79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80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1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82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3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84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85" presetID="2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9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9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9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9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0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1" fill="hold">
                          <p:stCondLst>
                            <p:cond delay="indefinite"/>
                          </p:stCondLst>
                          <p:childTnLst>
                            <p:par>
                              <p:cTn id="10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3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5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6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8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11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12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3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14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5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16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7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18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19" presetID="2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1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2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3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27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28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29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30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31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32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33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34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5" fill="hold">
                          <p:stCondLst>
                            <p:cond delay="indefinite"/>
                          </p:stCondLst>
                          <p:childTnLst>
                            <p:par>
                              <p:cTn id="1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7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9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0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1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2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3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4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45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46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47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48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49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50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51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52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53" presetID="2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55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56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7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8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9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0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61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62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63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64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65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66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67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68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9" fill="hold">
                          <p:stCondLst>
                            <p:cond delay="indefinite"/>
                          </p:stCondLst>
                          <p:childTnLst>
                            <p:par>
                              <p:cTn id="1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1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7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8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8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8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8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8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8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8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7" fill="hold">
                          <p:stCondLst>
                            <p:cond delay="indefinite"/>
                          </p:stCondLst>
                          <p:childTnLst>
                            <p:par>
                              <p:cTn id="1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9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91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92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3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4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5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6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97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98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99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00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01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02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03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04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5" fill="hold">
                          <p:stCondLst>
                            <p:cond delay="indefinite"/>
                          </p:stCondLst>
                          <p:childTnLst>
                            <p:par>
                              <p:cTn id="20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7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09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0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1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2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3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4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15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16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7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18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9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20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21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22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3" fill="hold">
                          <p:stCondLst>
                            <p:cond delay="indefinite"/>
                          </p:stCondLst>
                          <p:childTnLst>
                            <p:par>
                              <p:cTn id="2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5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2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3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3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3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3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4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1" fill="hold">
                          <p:stCondLst>
                            <p:cond delay="indefinite"/>
                          </p:stCondLst>
                          <p:childTnLst>
                            <p:par>
                              <p:cTn id="2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3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45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46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7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8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9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0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51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52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3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54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5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56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7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58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bldLvl="0" animBg="1"/>
          <p:bldP spid="33" grpId="0" bldLvl="0" animBg="1"/>
          <p:bldP spid="37" grpId="0" bldLvl="0" animBg="1"/>
          <p:bldP spid="41" grpId="0" bldLvl="0" animBg="1"/>
          <p:bldP spid="45" grpId="0" bldLvl="0" animBg="1"/>
          <p:bldP spid="69" grpId="0"/>
          <p:bldP spid="70" grpId="0"/>
          <p:bldP spid="71" grpId="0"/>
          <p:bldP spid="72" grpId="0"/>
          <p:bldP spid="73" grpId="0"/>
          <p:bldP spid="74" grpId="0"/>
          <p:bldP spid="75" grpId="0"/>
          <p:bldP spid="76" grpId="0"/>
          <p:bldP spid="77" grpId="0"/>
          <p:bldP spid="78" grpId="0"/>
          <p:bldP spid="79" grpId="0"/>
          <p:bldP spid="80" grpId="0"/>
          <p:bldP spid="1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28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8" accel="28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8" accel="28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8" accel="28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75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75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" presetClass="entr" presetSubtype="8" accel="28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4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4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4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4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5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1" presetID="2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5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6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6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6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6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1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2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77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78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79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80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1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82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3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84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85" presetID="2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9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9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9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9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0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1" fill="hold">
                          <p:stCondLst>
                            <p:cond delay="indefinite"/>
                          </p:stCondLst>
                          <p:childTnLst>
                            <p:par>
                              <p:cTn id="10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3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5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6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8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11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12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3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14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5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16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7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18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19" presetID="2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1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2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3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27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28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29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30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31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32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33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34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5" fill="hold">
                          <p:stCondLst>
                            <p:cond delay="indefinite"/>
                          </p:stCondLst>
                          <p:childTnLst>
                            <p:par>
                              <p:cTn id="1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7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9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0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1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2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3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4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45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46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47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48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49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50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51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52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53" presetID="2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55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56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7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8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9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0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61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62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63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64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65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66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67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68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9" fill="hold">
                          <p:stCondLst>
                            <p:cond delay="indefinite"/>
                          </p:stCondLst>
                          <p:childTnLst>
                            <p:par>
                              <p:cTn id="1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1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3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4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5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7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8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79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80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81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82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83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84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85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86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7" fill="hold">
                          <p:stCondLst>
                            <p:cond delay="indefinite"/>
                          </p:stCondLst>
                          <p:childTnLst>
                            <p:par>
                              <p:cTn id="1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9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91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92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3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4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5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6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97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98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99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00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01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02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03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04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5" fill="hold">
                          <p:stCondLst>
                            <p:cond delay="indefinite"/>
                          </p:stCondLst>
                          <p:childTnLst>
                            <p:par>
                              <p:cTn id="20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7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09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0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1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2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3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4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15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16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7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18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9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20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21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22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3" fill="hold">
                          <p:stCondLst>
                            <p:cond delay="indefinite"/>
                          </p:stCondLst>
                          <p:childTnLst>
                            <p:par>
                              <p:cTn id="2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5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2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3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3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3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3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4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1" fill="hold">
                          <p:stCondLst>
                            <p:cond delay="indefinite"/>
                          </p:stCondLst>
                          <p:childTnLst>
                            <p:par>
                              <p:cTn id="2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3" presetID="26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45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46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7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8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9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0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51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52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3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54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5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56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7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58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bldLvl="0" animBg="1"/>
          <p:bldP spid="33" grpId="0" bldLvl="0" animBg="1"/>
          <p:bldP spid="37" grpId="0" bldLvl="0" animBg="1"/>
          <p:bldP spid="41" grpId="0" bldLvl="0" animBg="1"/>
          <p:bldP spid="45" grpId="0" bldLvl="0" animBg="1"/>
          <p:bldP spid="69" grpId="0"/>
          <p:bldP spid="70" grpId="0"/>
          <p:bldP spid="71" grpId="0"/>
          <p:bldP spid="72" grpId="0"/>
          <p:bldP spid="73" grpId="0"/>
          <p:bldP spid="74" grpId="0"/>
          <p:bldP spid="75" grpId="0"/>
          <p:bldP spid="76" grpId="0"/>
          <p:bldP spid="77" grpId="0"/>
          <p:bldP spid="78" grpId="0"/>
          <p:bldP spid="79" grpId="0"/>
          <p:bldP spid="80" grpId="0"/>
          <p:bldP spid="19" grpId="0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资源 43430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63" t="17473" r="3068" b="15647"/>
          <a:stretch>
            <a:fillRect/>
          </a:stretch>
        </p:blipFill>
        <p:spPr>
          <a:xfrm>
            <a:off x="-34925" y="-8890"/>
            <a:ext cx="12261215" cy="687514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085975" y="1190625"/>
            <a:ext cx="8019415" cy="4476750"/>
          </a:xfrm>
          <a:prstGeom prst="rect">
            <a:avLst/>
          </a:prstGeom>
          <a:solidFill>
            <a:srgbClr val="F6F6F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91581" y="2008783"/>
            <a:ext cx="50656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7200" dirty="0">
                <a:solidFill>
                  <a:schemeClr val="tx1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Thank you!</a:t>
            </a:r>
          </a:p>
        </p:txBody>
      </p:sp>
      <p:sp>
        <p:nvSpPr>
          <p:cNvPr id="32" name="矩形 31"/>
          <p:cNvSpPr/>
          <p:nvPr/>
        </p:nvSpPr>
        <p:spPr>
          <a:xfrm>
            <a:off x="3738844" y="3396005"/>
            <a:ext cx="4571229" cy="336540"/>
          </a:xfrm>
          <a:prstGeom prst="rect">
            <a:avLst/>
          </a:prstGeom>
          <a:solidFill>
            <a:srgbClr val="FED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7" name="TextBox 3">
            <a:hlinkClick r:id="rId4"/>
            <a:extLst>
              <a:ext uri="{FF2B5EF4-FFF2-40B4-BE49-F238E27FC236}">
                <a16:creationId xmlns:a16="http://schemas.microsoft.com/office/drawing/2014/main" id="{9000BA74-AC0F-4581-98C2-B3835A8C032E}"/>
              </a:ext>
            </a:extLst>
          </p:cNvPr>
          <p:cNvSpPr txBox="1"/>
          <p:nvPr/>
        </p:nvSpPr>
        <p:spPr>
          <a:xfrm>
            <a:off x="3624103" y="5391490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37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53430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3300" y="5359400"/>
            <a:ext cx="2095500" cy="1892300"/>
          </a:xfrm>
          <a:prstGeom prst="rect">
            <a:avLst/>
          </a:prstGeom>
        </p:spPr>
      </p:pic>
      <p:pic>
        <p:nvPicPr>
          <p:cNvPr id="5" name="图片 4" descr="资源 103430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3120" y="-175260"/>
            <a:ext cx="1879600" cy="1377950"/>
          </a:xfrm>
          <a:prstGeom prst="rect">
            <a:avLst/>
          </a:prstGeom>
        </p:spPr>
      </p:pic>
      <p:pic>
        <p:nvPicPr>
          <p:cNvPr id="6" name="图片 5" descr="资源 1134302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9925" y="574040"/>
            <a:ext cx="333375" cy="336550"/>
          </a:xfrm>
          <a:prstGeom prst="rect">
            <a:avLst/>
          </a:prstGeom>
        </p:spPr>
      </p:pic>
      <p:pic>
        <p:nvPicPr>
          <p:cNvPr id="7" name="图片 6" descr="资源 123430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2720" y="6188075"/>
            <a:ext cx="231775" cy="234950"/>
          </a:xfrm>
          <a:prstGeom prst="rect">
            <a:avLst/>
          </a:prstGeom>
        </p:spPr>
      </p:pic>
      <p:pic>
        <p:nvPicPr>
          <p:cNvPr id="8" name="图片 7" descr="资源 1334302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2470" y="4020820"/>
            <a:ext cx="231775" cy="225425"/>
          </a:xfrm>
          <a:prstGeom prst="rect">
            <a:avLst/>
          </a:prstGeom>
        </p:spPr>
      </p:pic>
      <p:pic>
        <p:nvPicPr>
          <p:cNvPr id="9" name="图片 8" descr="资源 234302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120" y="419100"/>
            <a:ext cx="1381125" cy="1447800"/>
          </a:xfrm>
          <a:prstGeom prst="rect">
            <a:avLst/>
          </a:prstGeom>
        </p:spPr>
      </p:pic>
      <p:pic>
        <p:nvPicPr>
          <p:cNvPr id="12" name="图片 11" descr="资源 93430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38870" y="3216275"/>
            <a:ext cx="1495425" cy="381000"/>
          </a:xfrm>
          <a:prstGeom prst="rect">
            <a:avLst/>
          </a:prstGeom>
        </p:spPr>
      </p:pic>
      <p:pic>
        <p:nvPicPr>
          <p:cNvPr id="13" name="图片 12" descr="资源 63430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4295" y="266700"/>
            <a:ext cx="1476375" cy="1285875"/>
          </a:xfrm>
          <a:prstGeom prst="rect">
            <a:avLst/>
          </a:prstGeom>
        </p:spPr>
      </p:pic>
      <p:pic>
        <p:nvPicPr>
          <p:cNvPr id="14" name="图片 13" descr="资源 734302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1175" y="4436745"/>
            <a:ext cx="1504950" cy="1987550"/>
          </a:xfrm>
          <a:prstGeom prst="rect">
            <a:avLst/>
          </a:prstGeom>
        </p:spPr>
      </p:pic>
      <p:pic>
        <p:nvPicPr>
          <p:cNvPr id="15" name="图片 14" descr="资源 834302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0" y="5283200"/>
            <a:ext cx="1222375" cy="904875"/>
          </a:xfrm>
          <a:prstGeom prst="rect">
            <a:avLst/>
          </a:prstGeom>
        </p:spPr>
      </p:pic>
      <p:pic>
        <p:nvPicPr>
          <p:cNvPr id="2" name="图片 1" descr="资源 93430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0" y="3020060"/>
            <a:ext cx="1495425" cy="381000"/>
          </a:xfrm>
          <a:prstGeom prst="rect">
            <a:avLst/>
          </a:prstGeom>
        </p:spPr>
      </p:pic>
      <p:sp>
        <p:nvSpPr>
          <p:cNvPr id="3" name="MH_Title"/>
          <p:cNvSpPr/>
          <p:nvPr>
            <p:custDataLst>
              <p:tags r:id="rId1"/>
            </p:custDataLst>
          </p:nvPr>
        </p:nvSpPr>
        <p:spPr>
          <a:xfrm>
            <a:off x="3452776" y="2993730"/>
            <a:ext cx="4842229" cy="665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54000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 dirty="0">
                <a:solidFill>
                  <a:srgbClr val="FFFFFF"/>
                </a:solidFill>
                <a:cs typeface="+mn-ea"/>
                <a:sym typeface="+mn-lt"/>
              </a:rPr>
              <a:t>Enter your text here</a:t>
            </a:r>
          </a:p>
        </p:txBody>
      </p:sp>
      <p:sp>
        <p:nvSpPr>
          <p:cNvPr id="10" name="MH_Number"/>
          <p:cNvSpPr/>
          <p:nvPr>
            <p:custDataLst>
              <p:tags r:id="rId2"/>
            </p:custDataLst>
          </p:nvPr>
        </p:nvSpPr>
        <p:spPr>
          <a:xfrm>
            <a:off x="7521283" y="2761714"/>
            <a:ext cx="773721" cy="897901"/>
          </a:xfrm>
          <a:custGeom>
            <a:avLst/>
            <a:gdLst>
              <a:gd name="connsiteX0" fmla="*/ 0 w 640080"/>
              <a:gd name="connsiteY0" fmla="*/ 0 h 662940"/>
              <a:gd name="connsiteX1" fmla="*/ 0 w 640080"/>
              <a:gd name="connsiteY1" fmla="*/ 502920 h 662940"/>
              <a:gd name="connsiteX2" fmla="*/ 640080 w 640080"/>
              <a:gd name="connsiteY2" fmla="*/ 662940 h 662940"/>
              <a:gd name="connsiteX3" fmla="*/ 640080 w 640080"/>
              <a:gd name="connsiteY3" fmla="*/ 160020 h 662940"/>
              <a:gd name="connsiteX4" fmla="*/ 0 w 640080"/>
              <a:gd name="connsiteY4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662940">
                <a:moveTo>
                  <a:pt x="0" y="0"/>
                </a:moveTo>
                <a:lnTo>
                  <a:pt x="0" y="502920"/>
                </a:lnTo>
                <a:lnTo>
                  <a:pt x="640080" y="662940"/>
                </a:lnTo>
                <a:lnTo>
                  <a:pt x="640080" y="1600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4000" b="1" dirty="0">
                <a:solidFill>
                  <a:srgbClr val="FFFFFF"/>
                </a:solidFill>
                <a:cs typeface="+mn-ea"/>
                <a:sym typeface="+mn-lt"/>
              </a:rPr>
              <a:t>1</a:t>
            </a:r>
            <a:endParaRPr lang="zh-CN" altLang="en-US" sz="40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6197566" y="4141000"/>
            <a:ext cx="1174324" cy="1343595"/>
          </a:xfrm>
          <a:custGeom>
            <a:avLst/>
            <a:gdLst/>
            <a:ahLst/>
            <a:cxnLst/>
            <a:rect l="l" t="t" r="r" b="b"/>
            <a:pathLst>
              <a:path w="1184474" h="1305883">
                <a:moveTo>
                  <a:pt x="1128301" y="542257"/>
                </a:moveTo>
                <a:cubicBezTo>
                  <a:pt x="1138996" y="544244"/>
                  <a:pt x="1150947" y="549813"/>
                  <a:pt x="1160623" y="559490"/>
                </a:cubicBezTo>
                <a:cubicBezTo>
                  <a:pt x="1179976" y="578842"/>
                  <a:pt x="1182899" y="607295"/>
                  <a:pt x="1173598" y="616596"/>
                </a:cubicBezTo>
                <a:cubicBezTo>
                  <a:pt x="1164297" y="625897"/>
                  <a:pt x="1124169" y="634649"/>
                  <a:pt x="1104816" y="615297"/>
                </a:cubicBezTo>
                <a:cubicBezTo>
                  <a:pt x="1085464" y="595944"/>
                  <a:pt x="1094216" y="555816"/>
                  <a:pt x="1103517" y="546515"/>
                </a:cubicBezTo>
                <a:cubicBezTo>
                  <a:pt x="1108167" y="541864"/>
                  <a:pt x="1117606" y="540270"/>
                  <a:pt x="1128301" y="542257"/>
                </a:cubicBezTo>
                <a:close/>
                <a:moveTo>
                  <a:pt x="1129951" y="407312"/>
                </a:moveTo>
                <a:cubicBezTo>
                  <a:pt x="1142445" y="408682"/>
                  <a:pt x="1156099" y="414183"/>
                  <a:pt x="1166678" y="424762"/>
                </a:cubicBezTo>
                <a:cubicBezTo>
                  <a:pt x="1187836" y="445920"/>
                  <a:pt x="1188681" y="479378"/>
                  <a:pt x="1176799" y="491260"/>
                </a:cubicBezTo>
                <a:cubicBezTo>
                  <a:pt x="1164917" y="503142"/>
                  <a:pt x="1116544" y="517212"/>
                  <a:pt x="1095386" y="496054"/>
                </a:cubicBezTo>
                <a:cubicBezTo>
                  <a:pt x="1074229" y="474896"/>
                  <a:pt x="1088298" y="426523"/>
                  <a:pt x="1100180" y="414641"/>
                </a:cubicBezTo>
                <a:cubicBezTo>
                  <a:pt x="1106121" y="408700"/>
                  <a:pt x="1117456" y="405941"/>
                  <a:pt x="1129951" y="407312"/>
                </a:cubicBezTo>
                <a:close/>
                <a:moveTo>
                  <a:pt x="1108012" y="263931"/>
                </a:moveTo>
                <a:cubicBezTo>
                  <a:pt x="1121552" y="263764"/>
                  <a:pt x="1135813" y="267978"/>
                  <a:pt x="1146016" y="278181"/>
                </a:cubicBezTo>
                <a:cubicBezTo>
                  <a:pt x="1166422" y="298587"/>
                  <a:pt x="1162872" y="335223"/>
                  <a:pt x="1148231" y="349864"/>
                </a:cubicBezTo>
                <a:cubicBezTo>
                  <a:pt x="1133590" y="364505"/>
                  <a:pt x="1078576" y="386433"/>
                  <a:pt x="1058170" y="366027"/>
                </a:cubicBezTo>
                <a:cubicBezTo>
                  <a:pt x="1037764" y="345621"/>
                  <a:pt x="1059692" y="290607"/>
                  <a:pt x="1074333" y="275966"/>
                </a:cubicBezTo>
                <a:cubicBezTo>
                  <a:pt x="1081653" y="268645"/>
                  <a:pt x="1094472" y="264097"/>
                  <a:pt x="1108012" y="263931"/>
                </a:cubicBezTo>
                <a:close/>
                <a:moveTo>
                  <a:pt x="763865" y="213531"/>
                </a:moveTo>
                <a:cubicBezTo>
                  <a:pt x="829482" y="213531"/>
                  <a:pt x="945898" y="291848"/>
                  <a:pt x="992465" y="353231"/>
                </a:cubicBezTo>
                <a:cubicBezTo>
                  <a:pt x="1039032" y="414614"/>
                  <a:pt x="1049615" y="514098"/>
                  <a:pt x="1043265" y="581831"/>
                </a:cubicBezTo>
                <a:cubicBezTo>
                  <a:pt x="1036915" y="649564"/>
                  <a:pt x="1051732" y="668614"/>
                  <a:pt x="954365" y="759631"/>
                </a:cubicBezTo>
                <a:cubicBezTo>
                  <a:pt x="856998" y="850648"/>
                  <a:pt x="535265" y="1068664"/>
                  <a:pt x="459065" y="1127931"/>
                </a:cubicBezTo>
                <a:cubicBezTo>
                  <a:pt x="382865" y="1187198"/>
                  <a:pt x="306665" y="1301498"/>
                  <a:pt x="230465" y="1305731"/>
                </a:cubicBezTo>
                <a:cubicBezTo>
                  <a:pt x="154265" y="1309964"/>
                  <a:pt x="12448" y="1225298"/>
                  <a:pt x="1865" y="1153331"/>
                </a:cubicBezTo>
                <a:cubicBezTo>
                  <a:pt x="-8718" y="1081364"/>
                  <a:pt x="23032" y="945898"/>
                  <a:pt x="166965" y="873931"/>
                </a:cubicBezTo>
                <a:cubicBezTo>
                  <a:pt x="310898" y="801964"/>
                  <a:pt x="355348" y="846414"/>
                  <a:pt x="420965" y="823131"/>
                </a:cubicBezTo>
                <a:cubicBezTo>
                  <a:pt x="486582" y="799848"/>
                  <a:pt x="516215" y="774448"/>
                  <a:pt x="560665" y="734231"/>
                </a:cubicBezTo>
                <a:cubicBezTo>
                  <a:pt x="605115" y="694014"/>
                  <a:pt x="681315" y="645331"/>
                  <a:pt x="687665" y="581831"/>
                </a:cubicBezTo>
                <a:cubicBezTo>
                  <a:pt x="694015" y="518331"/>
                  <a:pt x="586065" y="414614"/>
                  <a:pt x="598765" y="353231"/>
                </a:cubicBezTo>
                <a:cubicBezTo>
                  <a:pt x="611465" y="291848"/>
                  <a:pt x="698248" y="213531"/>
                  <a:pt x="763865" y="213531"/>
                </a:cubicBezTo>
                <a:close/>
                <a:moveTo>
                  <a:pt x="1036431" y="129524"/>
                </a:moveTo>
                <a:cubicBezTo>
                  <a:pt x="1050986" y="129983"/>
                  <a:pt x="1066523" y="135189"/>
                  <a:pt x="1077979" y="146644"/>
                </a:cubicBezTo>
                <a:cubicBezTo>
                  <a:pt x="1100890" y="169556"/>
                  <a:pt x="1098800" y="208793"/>
                  <a:pt x="1083743" y="223851"/>
                </a:cubicBezTo>
                <a:cubicBezTo>
                  <a:pt x="1068686" y="238908"/>
                  <a:pt x="1010548" y="259898"/>
                  <a:pt x="987637" y="236987"/>
                </a:cubicBezTo>
                <a:cubicBezTo>
                  <a:pt x="964725" y="214075"/>
                  <a:pt x="985716" y="155938"/>
                  <a:pt x="1000773" y="140880"/>
                </a:cubicBezTo>
                <a:cubicBezTo>
                  <a:pt x="1008302" y="133352"/>
                  <a:pt x="1021875" y="129065"/>
                  <a:pt x="1036431" y="129524"/>
                </a:cubicBezTo>
                <a:close/>
                <a:moveTo>
                  <a:pt x="887345" y="66"/>
                </a:moveTo>
                <a:cubicBezTo>
                  <a:pt x="908214" y="841"/>
                  <a:pt x="930527" y="8428"/>
                  <a:pt x="947041" y="24941"/>
                </a:cubicBezTo>
                <a:cubicBezTo>
                  <a:pt x="980068" y="57968"/>
                  <a:pt x="977387" y="114196"/>
                  <a:pt x="955924" y="135659"/>
                </a:cubicBezTo>
                <a:cubicBezTo>
                  <a:pt x="934461" y="157122"/>
                  <a:pt x="851292" y="186743"/>
                  <a:pt x="818265" y="153717"/>
                </a:cubicBezTo>
                <a:cubicBezTo>
                  <a:pt x="785239" y="120690"/>
                  <a:pt x="814860" y="37521"/>
                  <a:pt x="836323" y="16058"/>
                </a:cubicBezTo>
                <a:cubicBezTo>
                  <a:pt x="847054" y="5326"/>
                  <a:pt x="866477" y="-710"/>
                  <a:pt x="887345" y="66"/>
                </a:cubicBezTo>
                <a:close/>
              </a:path>
            </a:pathLst>
          </a:custGeom>
          <a:solidFill>
            <a:schemeClr val="accent2"/>
          </a:solidFill>
          <a:ln w="3175" cap="flat" cmpd="sng" algn="ctr">
            <a:solidFill>
              <a:srgbClr val="EAEAE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endParaRPr lang="zh-CN" altLang="en-US" sz="1600" kern="0">
              <a:solidFill>
                <a:srgbClr val="4D4D4D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>
            <a:spLocks noChangeArrowheads="1"/>
          </p:cNvSpPr>
          <p:nvPr/>
        </p:nvSpPr>
        <p:spPr bwMode="auto">
          <a:xfrm>
            <a:off x="8417325" y="1179895"/>
            <a:ext cx="1172207" cy="1343595"/>
          </a:xfrm>
          <a:custGeom>
            <a:avLst/>
            <a:gdLst>
              <a:gd name="T0" fmla="*/ 0 w 1184474"/>
              <a:gd name="T1" fmla="*/ 0 h 1305883"/>
              <a:gd name="T2" fmla="*/ 1184474 w 1184474"/>
              <a:gd name="T3" fmla="*/ 1305883 h 1305883"/>
            </a:gdLst>
            <a:ahLst/>
            <a:cxnLst/>
            <a:rect l="T0" t="T1" r="T2" b="T3"/>
            <a:pathLst>
              <a:path w="1184474" h="1305883">
                <a:moveTo>
                  <a:pt x="1128301" y="542257"/>
                </a:moveTo>
                <a:cubicBezTo>
                  <a:pt x="1138996" y="544244"/>
                  <a:pt x="1150947" y="549813"/>
                  <a:pt x="1160623" y="559490"/>
                </a:cubicBezTo>
                <a:cubicBezTo>
                  <a:pt x="1179976" y="578842"/>
                  <a:pt x="1182899" y="607295"/>
                  <a:pt x="1173598" y="616596"/>
                </a:cubicBezTo>
                <a:cubicBezTo>
                  <a:pt x="1164297" y="625897"/>
                  <a:pt x="1124169" y="634649"/>
                  <a:pt x="1104816" y="615297"/>
                </a:cubicBezTo>
                <a:cubicBezTo>
                  <a:pt x="1085464" y="595944"/>
                  <a:pt x="1094216" y="555816"/>
                  <a:pt x="1103517" y="546515"/>
                </a:cubicBezTo>
                <a:cubicBezTo>
                  <a:pt x="1108167" y="541864"/>
                  <a:pt x="1117606" y="540270"/>
                  <a:pt x="1128301" y="542257"/>
                </a:cubicBezTo>
                <a:close/>
                <a:moveTo>
                  <a:pt x="1129951" y="407312"/>
                </a:moveTo>
                <a:cubicBezTo>
                  <a:pt x="1142445" y="408682"/>
                  <a:pt x="1156099" y="414183"/>
                  <a:pt x="1166678" y="424762"/>
                </a:cubicBezTo>
                <a:cubicBezTo>
                  <a:pt x="1187836" y="445920"/>
                  <a:pt x="1188681" y="479378"/>
                  <a:pt x="1176799" y="491260"/>
                </a:cubicBezTo>
                <a:cubicBezTo>
                  <a:pt x="1164917" y="503142"/>
                  <a:pt x="1116544" y="517212"/>
                  <a:pt x="1095386" y="496054"/>
                </a:cubicBezTo>
                <a:cubicBezTo>
                  <a:pt x="1074229" y="474896"/>
                  <a:pt x="1088298" y="426523"/>
                  <a:pt x="1100180" y="414641"/>
                </a:cubicBezTo>
                <a:cubicBezTo>
                  <a:pt x="1106121" y="408700"/>
                  <a:pt x="1117456" y="405941"/>
                  <a:pt x="1129951" y="407312"/>
                </a:cubicBezTo>
                <a:close/>
                <a:moveTo>
                  <a:pt x="1108012" y="263931"/>
                </a:moveTo>
                <a:cubicBezTo>
                  <a:pt x="1121552" y="263764"/>
                  <a:pt x="1135813" y="267978"/>
                  <a:pt x="1146016" y="278181"/>
                </a:cubicBezTo>
                <a:cubicBezTo>
                  <a:pt x="1166422" y="298587"/>
                  <a:pt x="1162872" y="335223"/>
                  <a:pt x="1148231" y="349864"/>
                </a:cubicBezTo>
                <a:cubicBezTo>
                  <a:pt x="1133590" y="364505"/>
                  <a:pt x="1078576" y="386433"/>
                  <a:pt x="1058170" y="366027"/>
                </a:cubicBezTo>
                <a:cubicBezTo>
                  <a:pt x="1037764" y="345621"/>
                  <a:pt x="1059692" y="290607"/>
                  <a:pt x="1074333" y="275966"/>
                </a:cubicBezTo>
                <a:cubicBezTo>
                  <a:pt x="1081653" y="268645"/>
                  <a:pt x="1094472" y="264097"/>
                  <a:pt x="1108012" y="263931"/>
                </a:cubicBezTo>
                <a:close/>
                <a:moveTo>
                  <a:pt x="763865" y="213531"/>
                </a:moveTo>
                <a:cubicBezTo>
                  <a:pt x="829482" y="213531"/>
                  <a:pt x="945898" y="291848"/>
                  <a:pt x="992465" y="353231"/>
                </a:cubicBezTo>
                <a:cubicBezTo>
                  <a:pt x="1039032" y="414614"/>
                  <a:pt x="1049615" y="514098"/>
                  <a:pt x="1043265" y="581831"/>
                </a:cubicBezTo>
                <a:cubicBezTo>
                  <a:pt x="1036915" y="649564"/>
                  <a:pt x="1051732" y="668614"/>
                  <a:pt x="954365" y="759631"/>
                </a:cubicBezTo>
                <a:cubicBezTo>
                  <a:pt x="856998" y="850648"/>
                  <a:pt x="535265" y="1068664"/>
                  <a:pt x="459065" y="1127931"/>
                </a:cubicBezTo>
                <a:cubicBezTo>
                  <a:pt x="382865" y="1187198"/>
                  <a:pt x="306665" y="1301498"/>
                  <a:pt x="230465" y="1305731"/>
                </a:cubicBezTo>
                <a:cubicBezTo>
                  <a:pt x="154265" y="1309964"/>
                  <a:pt x="12448" y="1225298"/>
                  <a:pt x="1865" y="1153331"/>
                </a:cubicBezTo>
                <a:cubicBezTo>
                  <a:pt x="-8718" y="1081364"/>
                  <a:pt x="23032" y="945898"/>
                  <a:pt x="166965" y="873931"/>
                </a:cubicBezTo>
                <a:cubicBezTo>
                  <a:pt x="310898" y="801964"/>
                  <a:pt x="355348" y="846414"/>
                  <a:pt x="420965" y="823131"/>
                </a:cubicBezTo>
                <a:cubicBezTo>
                  <a:pt x="486582" y="799848"/>
                  <a:pt x="516215" y="774448"/>
                  <a:pt x="560665" y="734231"/>
                </a:cubicBezTo>
                <a:cubicBezTo>
                  <a:pt x="605115" y="694014"/>
                  <a:pt x="681315" y="645331"/>
                  <a:pt x="687665" y="581831"/>
                </a:cubicBezTo>
                <a:cubicBezTo>
                  <a:pt x="694015" y="518331"/>
                  <a:pt x="586065" y="414614"/>
                  <a:pt x="598765" y="353231"/>
                </a:cubicBezTo>
                <a:cubicBezTo>
                  <a:pt x="611465" y="291848"/>
                  <a:pt x="698248" y="213531"/>
                  <a:pt x="763865" y="213531"/>
                </a:cubicBezTo>
                <a:close/>
                <a:moveTo>
                  <a:pt x="1036431" y="129524"/>
                </a:moveTo>
                <a:cubicBezTo>
                  <a:pt x="1050986" y="129983"/>
                  <a:pt x="1066523" y="135189"/>
                  <a:pt x="1077979" y="146644"/>
                </a:cubicBezTo>
                <a:cubicBezTo>
                  <a:pt x="1100890" y="169556"/>
                  <a:pt x="1098800" y="208793"/>
                  <a:pt x="1083743" y="223851"/>
                </a:cubicBezTo>
                <a:cubicBezTo>
                  <a:pt x="1068686" y="238908"/>
                  <a:pt x="1010548" y="259898"/>
                  <a:pt x="987637" y="236987"/>
                </a:cubicBezTo>
                <a:cubicBezTo>
                  <a:pt x="964725" y="214075"/>
                  <a:pt x="985716" y="155938"/>
                  <a:pt x="1000773" y="140880"/>
                </a:cubicBezTo>
                <a:cubicBezTo>
                  <a:pt x="1008302" y="133352"/>
                  <a:pt x="1021875" y="129065"/>
                  <a:pt x="1036431" y="129524"/>
                </a:cubicBezTo>
                <a:close/>
                <a:moveTo>
                  <a:pt x="887345" y="66"/>
                </a:moveTo>
                <a:cubicBezTo>
                  <a:pt x="908214" y="841"/>
                  <a:pt x="930527" y="8428"/>
                  <a:pt x="947041" y="24941"/>
                </a:cubicBezTo>
                <a:cubicBezTo>
                  <a:pt x="980068" y="57968"/>
                  <a:pt x="977387" y="114196"/>
                  <a:pt x="955924" y="135659"/>
                </a:cubicBezTo>
                <a:cubicBezTo>
                  <a:pt x="934461" y="157122"/>
                  <a:pt x="851292" y="186743"/>
                  <a:pt x="818265" y="153717"/>
                </a:cubicBezTo>
                <a:cubicBezTo>
                  <a:pt x="785239" y="120690"/>
                  <a:pt x="814860" y="37521"/>
                  <a:pt x="836323" y="16058"/>
                </a:cubicBezTo>
                <a:cubicBezTo>
                  <a:pt x="847054" y="5326"/>
                  <a:pt x="866477" y="-710"/>
                  <a:pt x="887345" y="6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zh-CN" altLang="en-US" sz="4267" kern="0" dirty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8" name="矩形 1"/>
          <p:cNvSpPr>
            <a:spLocks noChangeArrowheads="1"/>
          </p:cNvSpPr>
          <p:nvPr/>
        </p:nvSpPr>
        <p:spPr bwMode="auto">
          <a:xfrm>
            <a:off x="6087537" y="2763553"/>
            <a:ext cx="1343595" cy="1174324"/>
          </a:xfrm>
          <a:custGeom>
            <a:avLst/>
            <a:gdLst>
              <a:gd name="T0" fmla="*/ 0 w 1008063"/>
              <a:gd name="T1" fmla="*/ 0 h 881063"/>
              <a:gd name="T2" fmla="*/ 1008063 w 1008063"/>
              <a:gd name="T3" fmla="*/ 881063 h 881063"/>
            </a:gdLst>
            <a:ahLst/>
            <a:cxnLst/>
            <a:rect l="T0" t="T1" r="T2" b="T3"/>
            <a:pathLst>
              <a:path w="1008063" h="881063">
                <a:moveTo>
                  <a:pt x="942728" y="158110"/>
                </a:moveTo>
                <a:cubicBezTo>
                  <a:pt x="958837" y="158686"/>
                  <a:pt x="976062" y="164329"/>
                  <a:pt x="988810" y="176613"/>
                </a:cubicBezTo>
                <a:cubicBezTo>
                  <a:pt x="1001557" y="188897"/>
                  <a:pt x="1007414" y="205494"/>
                  <a:pt x="1008012" y="221018"/>
                </a:cubicBezTo>
                <a:cubicBezTo>
                  <a:pt x="1008611" y="236540"/>
                  <a:pt x="1003951" y="250988"/>
                  <a:pt x="995667" y="258970"/>
                </a:cubicBezTo>
                <a:cubicBezTo>
                  <a:pt x="979099" y="274935"/>
                  <a:pt x="914897" y="296968"/>
                  <a:pt x="889402" y="272402"/>
                </a:cubicBezTo>
                <a:cubicBezTo>
                  <a:pt x="863908" y="247835"/>
                  <a:pt x="886774" y="185970"/>
                  <a:pt x="903342" y="170005"/>
                </a:cubicBezTo>
                <a:cubicBezTo>
                  <a:pt x="911626" y="162023"/>
                  <a:pt x="926619" y="157533"/>
                  <a:pt x="942728" y="158110"/>
                </a:cubicBezTo>
                <a:close/>
                <a:moveTo>
                  <a:pt x="601892" y="104078"/>
                </a:moveTo>
                <a:cubicBezTo>
                  <a:pt x="647770" y="105923"/>
                  <a:pt x="699852" y="116845"/>
                  <a:pt x="735390" y="142824"/>
                </a:cubicBezTo>
                <a:cubicBezTo>
                  <a:pt x="782774" y="177463"/>
                  <a:pt x="843230" y="264059"/>
                  <a:pt x="843230" y="312867"/>
                </a:cubicBezTo>
                <a:cubicBezTo>
                  <a:pt x="843230" y="361676"/>
                  <a:pt x="782774" y="426229"/>
                  <a:pt x="735390" y="435676"/>
                </a:cubicBezTo>
                <a:cubicBezTo>
                  <a:pt x="688006" y="445123"/>
                  <a:pt x="607942" y="364825"/>
                  <a:pt x="558924" y="369548"/>
                </a:cubicBezTo>
                <a:cubicBezTo>
                  <a:pt x="509906" y="374272"/>
                  <a:pt x="472326" y="430952"/>
                  <a:pt x="441281" y="464016"/>
                </a:cubicBezTo>
                <a:cubicBezTo>
                  <a:pt x="410236" y="497080"/>
                  <a:pt x="390628" y="519122"/>
                  <a:pt x="372655" y="567931"/>
                </a:cubicBezTo>
                <a:cubicBezTo>
                  <a:pt x="354682" y="616740"/>
                  <a:pt x="388995" y="649804"/>
                  <a:pt x="333441" y="756867"/>
                </a:cubicBezTo>
                <a:cubicBezTo>
                  <a:pt x="277887" y="863931"/>
                  <a:pt x="173315" y="887548"/>
                  <a:pt x="117761" y="879676"/>
                </a:cubicBezTo>
                <a:cubicBezTo>
                  <a:pt x="62207" y="871804"/>
                  <a:pt x="-3151" y="766314"/>
                  <a:pt x="117" y="709633"/>
                </a:cubicBezTo>
                <a:cubicBezTo>
                  <a:pt x="3385" y="652952"/>
                  <a:pt x="91617" y="596272"/>
                  <a:pt x="137368" y="539591"/>
                </a:cubicBezTo>
                <a:cubicBezTo>
                  <a:pt x="183119" y="482910"/>
                  <a:pt x="351414" y="243591"/>
                  <a:pt x="421673" y="171165"/>
                </a:cubicBezTo>
                <a:cubicBezTo>
                  <a:pt x="491933" y="98739"/>
                  <a:pt x="506638" y="109761"/>
                  <a:pt x="558924" y="105037"/>
                </a:cubicBezTo>
                <a:cubicBezTo>
                  <a:pt x="571996" y="103856"/>
                  <a:pt x="586599" y="103463"/>
                  <a:pt x="601892" y="104078"/>
                </a:cubicBezTo>
                <a:close/>
                <a:moveTo>
                  <a:pt x="862789" y="66481"/>
                </a:moveTo>
                <a:cubicBezTo>
                  <a:pt x="874025" y="66822"/>
                  <a:pt x="886019" y="70694"/>
                  <a:pt x="894862" y="79215"/>
                </a:cubicBezTo>
                <a:cubicBezTo>
                  <a:pt x="903705" y="87737"/>
                  <a:pt x="907724" y="99294"/>
                  <a:pt x="908078" y="110121"/>
                </a:cubicBezTo>
                <a:cubicBezTo>
                  <a:pt x="908432" y="120948"/>
                  <a:pt x="905123" y="131044"/>
                  <a:pt x="899312" y="136645"/>
                </a:cubicBezTo>
                <a:cubicBezTo>
                  <a:pt x="887688" y="147845"/>
                  <a:pt x="842810" y="163459"/>
                  <a:pt x="825123" y="146416"/>
                </a:cubicBezTo>
                <a:cubicBezTo>
                  <a:pt x="807437" y="129374"/>
                  <a:pt x="823640" y="86128"/>
                  <a:pt x="835263" y="74928"/>
                </a:cubicBezTo>
                <a:cubicBezTo>
                  <a:pt x="841075" y="69328"/>
                  <a:pt x="851553" y="66139"/>
                  <a:pt x="862789" y="66481"/>
                </a:cubicBezTo>
                <a:close/>
                <a:moveTo>
                  <a:pt x="763988" y="18007"/>
                </a:moveTo>
                <a:cubicBezTo>
                  <a:pt x="774440" y="17883"/>
                  <a:pt x="785448" y="21017"/>
                  <a:pt x="793324" y="28607"/>
                </a:cubicBezTo>
                <a:cubicBezTo>
                  <a:pt x="801200" y="36196"/>
                  <a:pt x="804453" y="46804"/>
                  <a:pt x="804324" y="56876"/>
                </a:cubicBezTo>
                <a:cubicBezTo>
                  <a:pt x="804196" y="66947"/>
                  <a:pt x="800685" y="76483"/>
                  <a:pt x="795034" y="81927"/>
                </a:cubicBezTo>
                <a:cubicBezTo>
                  <a:pt x="783732" y="92818"/>
                  <a:pt x="741264" y="109129"/>
                  <a:pt x="725512" y="93950"/>
                </a:cubicBezTo>
                <a:cubicBezTo>
                  <a:pt x="709760" y="78771"/>
                  <a:pt x="726687" y="37850"/>
                  <a:pt x="737989" y="26959"/>
                </a:cubicBezTo>
                <a:cubicBezTo>
                  <a:pt x="743640" y="21514"/>
                  <a:pt x="753536" y="18131"/>
                  <a:pt x="763988" y="18007"/>
                </a:cubicBezTo>
                <a:close/>
                <a:moveTo>
                  <a:pt x="551220" y="4923"/>
                </a:moveTo>
                <a:cubicBezTo>
                  <a:pt x="559475" y="6401"/>
                  <a:pt x="568701" y="10543"/>
                  <a:pt x="576170" y="17741"/>
                </a:cubicBezTo>
                <a:cubicBezTo>
                  <a:pt x="583640" y="24939"/>
                  <a:pt x="587939" y="33828"/>
                  <a:pt x="589473" y="41784"/>
                </a:cubicBezTo>
                <a:cubicBezTo>
                  <a:pt x="591007" y="49739"/>
                  <a:pt x="589776" y="56760"/>
                  <a:pt x="586186" y="60219"/>
                </a:cubicBezTo>
                <a:cubicBezTo>
                  <a:pt x="579006" y="67138"/>
                  <a:pt x="548030" y="73648"/>
                  <a:pt x="533091" y="59253"/>
                </a:cubicBezTo>
                <a:cubicBezTo>
                  <a:pt x="518152" y="44857"/>
                  <a:pt x="524908" y="15008"/>
                  <a:pt x="532088" y="8090"/>
                </a:cubicBezTo>
                <a:cubicBezTo>
                  <a:pt x="535678" y="4631"/>
                  <a:pt x="542964" y="3445"/>
                  <a:pt x="551220" y="4923"/>
                </a:cubicBezTo>
                <a:close/>
                <a:moveTo>
                  <a:pt x="651821" y="257"/>
                </a:moveTo>
                <a:cubicBezTo>
                  <a:pt x="661466" y="1276"/>
                  <a:pt x="672006" y="5368"/>
                  <a:pt x="680172" y="13237"/>
                </a:cubicBezTo>
                <a:cubicBezTo>
                  <a:pt x="688338" y="21106"/>
                  <a:pt x="692585" y="31263"/>
                  <a:pt x="693642" y="40556"/>
                </a:cubicBezTo>
                <a:cubicBezTo>
                  <a:pt x="694701" y="49851"/>
                  <a:pt x="692571" y="58282"/>
                  <a:pt x="687985" y="62701"/>
                </a:cubicBezTo>
                <a:cubicBezTo>
                  <a:pt x="678813" y="71540"/>
                  <a:pt x="641472" y="82005"/>
                  <a:pt x="625139" y="66267"/>
                </a:cubicBezTo>
                <a:cubicBezTo>
                  <a:pt x="608806" y="50529"/>
                  <a:pt x="619667" y="14547"/>
                  <a:pt x="628840" y="5709"/>
                </a:cubicBezTo>
                <a:cubicBezTo>
                  <a:pt x="633426" y="1290"/>
                  <a:pt x="642176" y="-763"/>
                  <a:pt x="651821" y="25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endParaRPr lang="zh-CN" altLang="en-US" sz="2273" b="1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9" name="矩形 21"/>
          <p:cNvSpPr/>
          <p:nvPr/>
        </p:nvSpPr>
        <p:spPr>
          <a:xfrm>
            <a:off x="4221317" y="5101618"/>
            <a:ext cx="1343595" cy="1172207"/>
          </a:xfrm>
          <a:custGeom>
            <a:avLst/>
            <a:gdLst/>
            <a:ahLst/>
            <a:cxnLst/>
            <a:rect l="l" t="t" r="r" b="b"/>
            <a:pathLst>
              <a:path w="1008063" h="879475">
                <a:moveTo>
                  <a:pt x="942729" y="157825"/>
                </a:moveTo>
                <a:cubicBezTo>
                  <a:pt x="958838" y="158400"/>
                  <a:pt x="976062" y="164033"/>
                  <a:pt x="988810" y="176295"/>
                </a:cubicBezTo>
                <a:cubicBezTo>
                  <a:pt x="1001557" y="188557"/>
                  <a:pt x="1007414" y="205124"/>
                  <a:pt x="1008012" y="220619"/>
                </a:cubicBezTo>
                <a:cubicBezTo>
                  <a:pt x="1008611" y="236114"/>
                  <a:pt x="1003952" y="250535"/>
                  <a:pt x="995667" y="258503"/>
                </a:cubicBezTo>
                <a:cubicBezTo>
                  <a:pt x="979099" y="274440"/>
                  <a:pt x="914897" y="296433"/>
                  <a:pt x="889403" y="271911"/>
                </a:cubicBezTo>
                <a:cubicBezTo>
                  <a:pt x="863909" y="247389"/>
                  <a:pt x="886774" y="185636"/>
                  <a:pt x="903342" y="169699"/>
                </a:cubicBezTo>
                <a:cubicBezTo>
                  <a:pt x="911626" y="161731"/>
                  <a:pt x="926620" y="157249"/>
                  <a:pt x="942729" y="157825"/>
                </a:cubicBezTo>
                <a:close/>
                <a:moveTo>
                  <a:pt x="601892" y="103890"/>
                </a:moveTo>
                <a:cubicBezTo>
                  <a:pt x="647770" y="105732"/>
                  <a:pt x="699852" y="116635"/>
                  <a:pt x="735390" y="142567"/>
                </a:cubicBezTo>
                <a:cubicBezTo>
                  <a:pt x="782774" y="177144"/>
                  <a:pt x="843230" y="263583"/>
                  <a:pt x="843230" y="312303"/>
                </a:cubicBezTo>
                <a:cubicBezTo>
                  <a:pt x="843230" y="361024"/>
                  <a:pt x="782774" y="425461"/>
                  <a:pt x="735390" y="434891"/>
                </a:cubicBezTo>
                <a:cubicBezTo>
                  <a:pt x="688006" y="444320"/>
                  <a:pt x="607943" y="364167"/>
                  <a:pt x="558924" y="368882"/>
                </a:cubicBezTo>
                <a:cubicBezTo>
                  <a:pt x="509906" y="373597"/>
                  <a:pt x="472326" y="430176"/>
                  <a:pt x="441281" y="463180"/>
                </a:cubicBezTo>
                <a:cubicBezTo>
                  <a:pt x="410236" y="496184"/>
                  <a:pt x="390628" y="518187"/>
                  <a:pt x="372655" y="566908"/>
                </a:cubicBezTo>
                <a:cubicBezTo>
                  <a:pt x="354682" y="615628"/>
                  <a:pt x="388995" y="648633"/>
                  <a:pt x="333441" y="755503"/>
                </a:cubicBezTo>
                <a:cubicBezTo>
                  <a:pt x="277887" y="862374"/>
                  <a:pt x="173315" y="885948"/>
                  <a:pt x="117761" y="878090"/>
                </a:cubicBezTo>
                <a:cubicBezTo>
                  <a:pt x="62207" y="870233"/>
                  <a:pt x="-3150" y="764933"/>
                  <a:pt x="117" y="708354"/>
                </a:cubicBezTo>
                <a:cubicBezTo>
                  <a:pt x="3385" y="651776"/>
                  <a:pt x="91618" y="595197"/>
                  <a:pt x="137368" y="538618"/>
                </a:cubicBezTo>
                <a:cubicBezTo>
                  <a:pt x="183119" y="482040"/>
                  <a:pt x="351414" y="243152"/>
                  <a:pt x="421673" y="170857"/>
                </a:cubicBezTo>
                <a:cubicBezTo>
                  <a:pt x="491933" y="98562"/>
                  <a:pt x="506639" y="109563"/>
                  <a:pt x="558924" y="104848"/>
                </a:cubicBezTo>
                <a:cubicBezTo>
                  <a:pt x="571996" y="103669"/>
                  <a:pt x="586599" y="103277"/>
                  <a:pt x="601892" y="103890"/>
                </a:cubicBezTo>
                <a:close/>
                <a:moveTo>
                  <a:pt x="862789" y="66361"/>
                </a:moveTo>
                <a:cubicBezTo>
                  <a:pt x="874025" y="66702"/>
                  <a:pt x="886019" y="70567"/>
                  <a:pt x="894863" y="79073"/>
                </a:cubicBezTo>
                <a:cubicBezTo>
                  <a:pt x="903705" y="87579"/>
                  <a:pt x="907724" y="99115"/>
                  <a:pt x="908078" y="109923"/>
                </a:cubicBezTo>
                <a:cubicBezTo>
                  <a:pt x="908432" y="120730"/>
                  <a:pt x="905123" y="130808"/>
                  <a:pt x="899312" y="136399"/>
                </a:cubicBezTo>
                <a:cubicBezTo>
                  <a:pt x="887688" y="147579"/>
                  <a:pt x="842810" y="163164"/>
                  <a:pt x="825123" y="146152"/>
                </a:cubicBezTo>
                <a:cubicBezTo>
                  <a:pt x="807437" y="129141"/>
                  <a:pt x="823640" y="85973"/>
                  <a:pt x="835263" y="74793"/>
                </a:cubicBezTo>
                <a:cubicBezTo>
                  <a:pt x="841075" y="69203"/>
                  <a:pt x="851553" y="66020"/>
                  <a:pt x="862789" y="66361"/>
                </a:cubicBezTo>
                <a:close/>
                <a:moveTo>
                  <a:pt x="763988" y="17975"/>
                </a:moveTo>
                <a:cubicBezTo>
                  <a:pt x="774439" y="17851"/>
                  <a:pt x="785448" y="20979"/>
                  <a:pt x="793324" y="28555"/>
                </a:cubicBezTo>
                <a:cubicBezTo>
                  <a:pt x="801200" y="36131"/>
                  <a:pt x="804453" y="46720"/>
                  <a:pt x="804324" y="56773"/>
                </a:cubicBezTo>
                <a:cubicBezTo>
                  <a:pt x="804196" y="66827"/>
                  <a:pt x="800685" y="76345"/>
                  <a:pt x="795034" y="81780"/>
                </a:cubicBezTo>
                <a:cubicBezTo>
                  <a:pt x="783732" y="92651"/>
                  <a:pt x="741264" y="108933"/>
                  <a:pt x="725512" y="93781"/>
                </a:cubicBezTo>
                <a:cubicBezTo>
                  <a:pt x="709760" y="78630"/>
                  <a:pt x="726687" y="37782"/>
                  <a:pt x="737989" y="26911"/>
                </a:cubicBezTo>
                <a:cubicBezTo>
                  <a:pt x="743640" y="21475"/>
                  <a:pt x="753536" y="18098"/>
                  <a:pt x="763988" y="17975"/>
                </a:cubicBezTo>
                <a:close/>
                <a:moveTo>
                  <a:pt x="551219" y="4914"/>
                </a:moveTo>
                <a:cubicBezTo>
                  <a:pt x="559475" y="6390"/>
                  <a:pt x="568701" y="10525"/>
                  <a:pt x="576170" y="17710"/>
                </a:cubicBezTo>
                <a:cubicBezTo>
                  <a:pt x="583640" y="24894"/>
                  <a:pt x="587939" y="33768"/>
                  <a:pt x="589473" y="41709"/>
                </a:cubicBezTo>
                <a:cubicBezTo>
                  <a:pt x="591007" y="49650"/>
                  <a:pt x="589776" y="56658"/>
                  <a:pt x="586186" y="60111"/>
                </a:cubicBezTo>
                <a:cubicBezTo>
                  <a:pt x="579006" y="67017"/>
                  <a:pt x="548030" y="73515"/>
                  <a:pt x="533091" y="59146"/>
                </a:cubicBezTo>
                <a:cubicBezTo>
                  <a:pt x="518152" y="44777"/>
                  <a:pt x="524908" y="14982"/>
                  <a:pt x="532088" y="8076"/>
                </a:cubicBezTo>
                <a:cubicBezTo>
                  <a:pt x="535678" y="4623"/>
                  <a:pt x="542964" y="3439"/>
                  <a:pt x="551219" y="4914"/>
                </a:cubicBezTo>
                <a:close/>
                <a:moveTo>
                  <a:pt x="651821" y="257"/>
                </a:moveTo>
                <a:cubicBezTo>
                  <a:pt x="661466" y="1274"/>
                  <a:pt x="672006" y="5359"/>
                  <a:pt x="680172" y="13214"/>
                </a:cubicBezTo>
                <a:cubicBezTo>
                  <a:pt x="688339" y="21069"/>
                  <a:pt x="692585" y="31207"/>
                  <a:pt x="693643" y="40484"/>
                </a:cubicBezTo>
                <a:cubicBezTo>
                  <a:pt x="694701" y="49761"/>
                  <a:pt x="692571" y="58178"/>
                  <a:pt x="687985" y="62589"/>
                </a:cubicBezTo>
                <a:cubicBezTo>
                  <a:pt x="678813" y="71411"/>
                  <a:pt x="641472" y="81857"/>
                  <a:pt x="625139" y="66148"/>
                </a:cubicBezTo>
                <a:cubicBezTo>
                  <a:pt x="608806" y="50438"/>
                  <a:pt x="619668" y="14521"/>
                  <a:pt x="628840" y="5699"/>
                </a:cubicBezTo>
                <a:cubicBezTo>
                  <a:pt x="633426" y="1288"/>
                  <a:pt x="642176" y="-761"/>
                  <a:pt x="651821" y="257"/>
                </a:cubicBezTo>
                <a:close/>
              </a:path>
            </a:pathLst>
          </a:custGeom>
          <a:solidFill>
            <a:schemeClr val="accent2"/>
          </a:solidFill>
          <a:ln w="3175" cap="flat" cmpd="sng" algn="ctr">
            <a:solidFill>
              <a:srgbClr val="EAEAE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20000"/>
              </a:lnSpc>
              <a:defRPr/>
            </a:pPr>
            <a:endParaRPr lang="zh-CN" altLang="en-US" sz="1600" kern="0">
              <a:solidFill>
                <a:srgbClr val="4D4D4D"/>
              </a:solidFill>
              <a:cs typeface="+mn-ea"/>
              <a:sym typeface="+mn-lt"/>
            </a:endParaRPr>
          </a:p>
        </p:txBody>
      </p:sp>
      <p:cxnSp>
        <p:nvCxnSpPr>
          <p:cNvPr id="334984" name="直接连接符 9"/>
          <p:cNvCxnSpPr>
            <a:cxnSpLocks noChangeShapeType="1"/>
          </p:cNvCxnSpPr>
          <p:nvPr/>
        </p:nvCxnSpPr>
        <p:spPr bwMode="auto">
          <a:xfrm>
            <a:off x="3734660" y="3159224"/>
            <a:ext cx="3025733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4985" name="直接连接符 10"/>
          <p:cNvCxnSpPr>
            <a:cxnSpLocks noChangeShapeType="1"/>
          </p:cNvCxnSpPr>
          <p:nvPr/>
        </p:nvCxnSpPr>
        <p:spPr bwMode="auto">
          <a:xfrm>
            <a:off x="6282384" y="1708869"/>
            <a:ext cx="3023617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4986" name="直接连接符 11"/>
          <p:cNvCxnSpPr>
            <a:cxnSpLocks noChangeShapeType="1"/>
          </p:cNvCxnSpPr>
          <p:nvPr/>
        </p:nvCxnSpPr>
        <p:spPr bwMode="auto">
          <a:xfrm>
            <a:off x="2069450" y="5507869"/>
            <a:ext cx="3023617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4987" name="直接连接符 12"/>
          <p:cNvCxnSpPr>
            <a:cxnSpLocks noChangeShapeType="1"/>
          </p:cNvCxnSpPr>
          <p:nvPr/>
        </p:nvCxnSpPr>
        <p:spPr bwMode="auto">
          <a:xfrm>
            <a:off x="7086243" y="4763073"/>
            <a:ext cx="3025733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879746" y="5551185"/>
            <a:ext cx="3257372" cy="68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993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Title numbers, etc. can be changed by clicking and re-entering, and fonts, font sizes, colors, leading lines, etc. can be modified in the Start panel at the top.</a:t>
            </a:r>
            <a:endParaRPr lang="en-GB" altLang="zh-CN" sz="993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229165" y="5064830"/>
            <a:ext cx="2876392" cy="4421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zh-CN" sz="227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273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Your title.</a:t>
            </a:r>
            <a:endParaRPr lang="zh-CN" altLang="en-US" sz="2273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文本框 35"/>
          <p:cNvSpPr txBox="1">
            <a:spLocks noChangeArrowheads="1"/>
          </p:cNvSpPr>
          <p:nvPr/>
        </p:nvSpPr>
        <p:spPr bwMode="auto">
          <a:xfrm>
            <a:off x="7716781" y="4814246"/>
            <a:ext cx="3257372" cy="68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993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Title numbers, etc. can be changed by clicking and re-entering, and fonts, font sizes, colors, leading lines, etc. can be modified in the Start panel at the top.</a:t>
            </a:r>
            <a:endParaRPr lang="en-GB" altLang="zh-CN" sz="993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673767" y="4327891"/>
            <a:ext cx="2876392" cy="4421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27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273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Your title.</a:t>
            </a:r>
            <a:endParaRPr lang="zh-CN" altLang="en-US" sz="2273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文本框 37"/>
          <p:cNvSpPr txBox="1">
            <a:spLocks noChangeArrowheads="1"/>
          </p:cNvSpPr>
          <p:nvPr/>
        </p:nvSpPr>
        <p:spPr bwMode="auto">
          <a:xfrm>
            <a:off x="2657069" y="3224770"/>
            <a:ext cx="3257372" cy="68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993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Title numbers, etc. can be changed by clicking and re-entering, and fonts, font sizes, colors, leading lines, etc. can be modified in the Start panel at the top.</a:t>
            </a:r>
            <a:endParaRPr lang="en-GB" altLang="zh-CN" sz="993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006488" y="2738417"/>
            <a:ext cx="2876392" cy="4421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zh-CN" sz="227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273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Your title.</a:t>
            </a:r>
            <a:endParaRPr lang="zh-CN" altLang="en-US" sz="2273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文本框 39"/>
          <p:cNvSpPr txBox="1">
            <a:spLocks noChangeArrowheads="1"/>
          </p:cNvSpPr>
          <p:nvPr/>
        </p:nvSpPr>
        <p:spPr bwMode="auto">
          <a:xfrm>
            <a:off x="5099082" y="1765343"/>
            <a:ext cx="3257372" cy="68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GB" sz="993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993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"</a:t>
            </a:r>
            <a:r>
              <a:rPr lang="zh-CN" altLang="en-US" sz="993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Begin.</a:t>
            </a:r>
            <a:r>
              <a:rPr lang="en-US" altLang="zh-CN" sz="993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"</a:t>
            </a:r>
            <a:r>
              <a:rPr lang="zh-CN" altLang="en-US" sz="993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The font, font size, color, leading, and so on can be modified in the panel.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5448501" y="1278989"/>
            <a:ext cx="2876392" cy="4421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zh-CN" sz="227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273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Your title.</a:t>
            </a:r>
            <a:endParaRPr lang="zh-CN" altLang="en-US" sz="2273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458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34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4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34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8" grpId="0" bldLvl="0" animBg="1"/>
      <p:bldP spid="9" grpId="0" bldLvl="0" animBg="1"/>
      <p:bldP spid="16" grpId="0"/>
      <p:bldP spid="17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组合 159"/>
          <p:cNvGrpSpPr/>
          <p:nvPr/>
        </p:nvGrpSpPr>
        <p:grpSpPr>
          <a:xfrm>
            <a:off x="7178633" y="1545736"/>
            <a:ext cx="4533047" cy="4855065"/>
            <a:chOff x="3770313" y="1882775"/>
            <a:chExt cx="4648201" cy="4978401"/>
          </a:xfrm>
        </p:grpSpPr>
        <p:sp>
          <p:nvSpPr>
            <p:cNvPr id="161" name="Freeform 5"/>
            <p:cNvSpPr/>
            <p:nvPr/>
          </p:nvSpPr>
          <p:spPr bwMode="auto">
            <a:xfrm>
              <a:off x="5216526" y="2960688"/>
              <a:ext cx="1597025" cy="3900488"/>
            </a:xfrm>
            <a:custGeom>
              <a:avLst/>
              <a:gdLst>
                <a:gd name="T0" fmla="*/ 425 w 425"/>
                <a:gd name="T1" fmla="*/ 1038 h 1038"/>
                <a:gd name="T2" fmla="*/ 282 w 425"/>
                <a:gd name="T3" fmla="*/ 964 h 1038"/>
                <a:gd name="T4" fmla="*/ 185 w 425"/>
                <a:gd name="T5" fmla="*/ 308 h 1038"/>
                <a:gd name="T6" fmla="*/ 329 w 425"/>
                <a:gd name="T7" fmla="*/ 0 h 1038"/>
                <a:gd name="T8" fmla="*/ 132 w 425"/>
                <a:gd name="T9" fmla="*/ 288 h 1038"/>
                <a:gd name="T10" fmla="*/ 148 w 425"/>
                <a:gd name="T11" fmla="*/ 947 h 1038"/>
                <a:gd name="T12" fmla="*/ 85 w 425"/>
                <a:gd name="T13" fmla="*/ 1038 h 1038"/>
                <a:gd name="T14" fmla="*/ 425 w 425"/>
                <a:gd name="T15" fmla="*/ 1038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5" h="1038">
                  <a:moveTo>
                    <a:pt x="425" y="1038"/>
                  </a:moveTo>
                  <a:cubicBezTo>
                    <a:pt x="425" y="1038"/>
                    <a:pt x="356" y="1024"/>
                    <a:pt x="282" y="964"/>
                  </a:cubicBezTo>
                  <a:cubicBezTo>
                    <a:pt x="209" y="904"/>
                    <a:pt x="100" y="545"/>
                    <a:pt x="185" y="308"/>
                  </a:cubicBezTo>
                  <a:cubicBezTo>
                    <a:pt x="271" y="71"/>
                    <a:pt x="329" y="0"/>
                    <a:pt x="329" y="0"/>
                  </a:cubicBezTo>
                  <a:cubicBezTo>
                    <a:pt x="329" y="0"/>
                    <a:pt x="263" y="33"/>
                    <a:pt x="132" y="288"/>
                  </a:cubicBezTo>
                  <a:cubicBezTo>
                    <a:pt x="0" y="543"/>
                    <a:pt x="137" y="893"/>
                    <a:pt x="148" y="947"/>
                  </a:cubicBezTo>
                  <a:cubicBezTo>
                    <a:pt x="158" y="1000"/>
                    <a:pt x="85" y="1038"/>
                    <a:pt x="85" y="1038"/>
                  </a:cubicBezTo>
                  <a:lnTo>
                    <a:pt x="425" y="103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2" name="Freeform 6"/>
            <p:cNvSpPr/>
            <p:nvPr/>
          </p:nvSpPr>
          <p:spPr bwMode="auto">
            <a:xfrm>
              <a:off x="5664201" y="4449763"/>
              <a:ext cx="1349375" cy="1122363"/>
            </a:xfrm>
            <a:custGeom>
              <a:avLst/>
              <a:gdLst>
                <a:gd name="T0" fmla="*/ 30 w 359"/>
                <a:gd name="T1" fmla="*/ 299 h 299"/>
                <a:gd name="T2" fmla="*/ 214 w 359"/>
                <a:gd name="T3" fmla="*/ 163 h 299"/>
                <a:gd name="T4" fmla="*/ 359 w 359"/>
                <a:gd name="T5" fmla="*/ 0 h 299"/>
                <a:gd name="T6" fmla="*/ 154 w 359"/>
                <a:gd name="T7" fmla="*/ 154 h 299"/>
                <a:gd name="T8" fmla="*/ 0 w 359"/>
                <a:gd name="T9" fmla="*/ 210 h 299"/>
                <a:gd name="T10" fmla="*/ 30 w 359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9" h="299">
                  <a:moveTo>
                    <a:pt x="30" y="299"/>
                  </a:moveTo>
                  <a:cubicBezTo>
                    <a:pt x="30" y="299"/>
                    <a:pt x="160" y="207"/>
                    <a:pt x="214" y="163"/>
                  </a:cubicBezTo>
                  <a:cubicBezTo>
                    <a:pt x="267" y="118"/>
                    <a:pt x="359" y="0"/>
                    <a:pt x="359" y="0"/>
                  </a:cubicBezTo>
                  <a:cubicBezTo>
                    <a:pt x="359" y="0"/>
                    <a:pt x="229" y="116"/>
                    <a:pt x="154" y="154"/>
                  </a:cubicBezTo>
                  <a:cubicBezTo>
                    <a:pt x="79" y="193"/>
                    <a:pt x="0" y="210"/>
                    <a:pt x="0" y="210"/>
                  </a:cubicBezTo>
                  <a:lnTo>
                    <a:pt x="30" y="29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3" name="Freeform 7"/>
            <p:cNvSpPr/>
            <p:nvPr/>
          </p:nvSpPr>
          <p:spPr bwMode="auto">
            <a:xfrm>
              <a:off x="4859338" y="4351338"/>
              <a:ext cx="931863" cy="989013"/>
            </a:xfrm>
            <a:custGeom>
              <a:avLst/>
              <a:gdLst>
                <a:gd name="T0" fmla="*/ 248 w 248"/>
                <a:gd name="T1" fmla="*/ 232 h 263"/>
                <a:gd name="T2" fmla="*/ 132 w 248"/>
                <a:gd name="T3" fmla="*/ 100 h 263"/>
                <a:gd name="T4" fmla="*/ 0 w 248"/>
                <a:gd name="T5" fmla="*/ 0 h 263"/>
                <a:gd name="T6" fmla="*/ 131 w 248"/>
                <a:gd name="T7" fmla="*/ 147 h 263"/>
                <a:gd name="T8" fmla="*/ 185 w 248"/>
                <a:gd name="T9" fmla="*/ 263 h 263"/>
                <a:gd name="T10" fmla="*/ 248 w 248"/>
                <a:gd name="T11" fmla="*/ 232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" h="263">
                  <a:moveTo>
                    <a:pt x="248" y="232"/>
                  </a:moveTo>
                  <a:cubicBezTo>
                    <a:pt x="248" y="232"/>
                    <a:pt x="169" y="138"/>
                    <a:pt x="132" y="100"/>
                  </a:cubicBezTo>
                  <a:cubicBezTo>
                    <a:pt x="94" y="62"/>
                    <a:pt x="0" y="0"/>
                    <a:pt x="0" y="0"/>
                  </a:cubicBezTo>
                  <a:cubicBezTo>
                    <a:pt x="0" y="0"/>
                    <a:pt x="96" y="92"/>
                    <a:pt x="131" y="147"/>
                  </a:cubicBezTo>
                  <a:cubicBezTo>
                    <a:pt x="165" y="203"/>
                    <a:pt x="185" y="263"/>
                    <a:pt x="185" y="263"/>
                  </a:cubicBezTo>
                  <a:lnTo>
                    <a:pt x="248" y="2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4" name="Freeform 8"/>
            <p:cNvSpPr/>
            <p:nvPr/>
          </p:nvSpPr>
          <p:spPr bwMode="auto">
            <a:xfrm>
              <a:off x="5543551" y="3032125"/>
              <a:ext cx="387350" cy="1049338"/>
            </a:xfrm>
            <a:custGeom>
              <a:avLst/>
              <a:gdLst>
                <a:gd name="T0" fmla="*/ 53 w 103"/>
                <a:gd name="T1" fmla="*/ 279 h 279"/>
                <a:gd name="T2" fmla="*/ 11 w 103"/>
                <a:gd name="T3" fmla="*/ 137 h 279"/>
                <a:gd name="T4" fmla="*/ 0 w 103"/>
                <a:gd name="T5" fmla="*/ 0 h 279"/>
                <a:gd name="T6" fmla="*/ 45 w 103"/>
                <a:gd name="T7" fmla="*/ 159 h 279"/>
                <a:gd name="T8" fmla="*/ 103 w 103"/>
                <a:gd name="T9" fmla="*/ 250 h 279"/>
                <a:gd name="T10" fmla="*/ 53 w 103"/>
                <a:gd name="T11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279">
                  <a:moveTo>
                    <a:pt x="53" y="279"/>
                  </a:moveTo>
                  <a:cubicBezTo>
                    <a:pt x="53" y="279"/>
                    <a:pt x="21" y="181"/>
                    <a:pt x="11" y="137"/>
                  </a:cubicBezTo>
                  <a:cubicBezTo>
                    <a:pt x="1" y="94"/>
                    <a:pt x="0" y="0"/>
                    <a:pt x="0" y="0"/>
                  </a:cubicBezTo>
                  <a:cubicBezTo>
                    <a:pt x="0" y="0"/>
                    <a:pt x="22" y="109"/>
                    <a:pt x="45" y="159"/>
                  </a:cubicBezTo>
                  <a:cubicBezTo>
                    <a:pt x="69" y="208"/>
                    <a:pt x="103" y="250"/>
                    <a:pt x="103" y="250"/>
                  </a:cubicBezTo>
                  <a:lnTo>
                    <a:pt x="53" y="2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5" name="Freeform 9"/>
            <p:cNvSpPr/>
            <p:nvPr/>
          </p:nvSpPr>
          <p:spPr bwMode="auto">
            <a:xfrm>
              <a:off x="4371976" y="2693988"/>
              <a:ext cx="1171575" cy="1368425"/>
            </a:xfrm>
            <a:custGeom>
              <a:avLst/>
              <a:gdLst>
                <a:gd name="T0" fmla="*/ 19 w 312"/>
                <a:gd name="T1" fmla="*/ 0 h 364"/>
                <a:gd name="T2" fmla="*/ 64 w 312"/>
                <a:gd name="T3" fmla="*/ 271 h 364"/>
                <a:gd name="T4" fmla="*/ 251 w 312"/>
                <a:gd name="T5" fmla="*/ 358 h 364"/>
                <a:gd name="T6" fmla="*/ 253 w 312"/>
                <a:gd name="T7" fmla="*/ 160 h 364"/>
                <a:gd name="T8" fmla="*/ 19 w 312"/>
                <a:gd name="T9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364">
                  <a:moveTo>
                    <a:pt x="19" y="0"/>
                  </a:moveTo>
                  <a:cubicBezTo>
                    <a:pt x="19" y="0"/>
                    <a:pt x="0" y="178"/>
                    <a:pt x="64" y="271"/>
                  </a:cubicBezTo>
                  <a:cubicBezTo>
                    <a:pt x="127" y="364"/>
                    <a:pt x="251" y="358"/>
                    <a:pt x="251" y="358"/>
                  </a:cubicBezTo>
                  <a:cubicBezTo>
                    <a:pt x="251" y="358"/>
                    <a:pt x="312" y="256"/>
                    <a:pt x="253" y="160"/>
                  </a:cubicBezTo>
                  <a:cubicBezTo>
                    <a:pt x="194" y="64"/>
                    <a:pt x="19" y="0"/>
                    <a:pt x="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6" name="Freeform 10"/>
            <p:cNvSpPr/>
            <p:nvPr/>
          </p:nvSpPr>
          <p:spPr bwMode="auto">
            <a:xfrm>
              <a:off x="6723063" y="4610100"/>
              <a:ext cx="1192213" cy="681038"/>
            </a:xfrm>
            <a:custGeom>
              <a:avLst/>
              <a:gdLst>
                <a:gd name="T0" fmla="*/ 317 w 317"/>
                <a:gd name="T1" fmla="*/ 73 h 181"/>
                <a:gd name="T2" fmla="*/ 122 w 317"/>
                <a:gd name="T3" fmla="*/ 11 h 181"/>
                <a:gd name="T4" fmla="*/ 0 w 317"/>
                <a:gd name="T5" fmla="*/ 106 h 181"/>
                <a:gd name="T6" fmla="*/ 131 w 317"/>
                <a:gd name="T7" fmla="*/ 175 h 181"/>
                <a:gd name="T8" fmla="*/ 317 w 317"/>
                <a:gd name="T9" fmla="*/ 73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181">
                  <a:moveTo>
                    <a:pt x="317" y="73"/>
                  </a:moveTo>
                  <a:cubicBezTo>
                    <a:pt x="317" y="73"/>
                    <a:pt x="205" y="0"/>
                    <a:pt x="122" y="11"/>
                  </a:cubicBezTo>
                  <a:cubicBezTo>
                    <a:pt x="38" y="21"/>
                    <a:pt x="0" y="106"/>
                    <a:pt x="0" y="106"/>
                  </a:cubicBezTo>
                  <a:cubicBezTo>
                    <a:pt x="0" y="106"/>
                    <a:pt x="47" y="181"/>
                    <a:pt x="131" y="175"/>
                  </a:cubicBezTo>
                  <a:cubicBezTo>
                    <a:pt x="215" y="168"/>
                    <a:pt x="317" y="73"/>
                    <a:pt x="317" y="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7" name="Freeform 11"/>
            <p:cNvSpPr/>
            <p:nvPr/>
          </p:nvSpPr>
          <p:spPr bwMode="auto">
            <a:xfrm>
              <a:off x="7200901" y="3513138"/>
              <a:ext cx="1217613" cy="1052513"/>
            </a:xfrm>
            <a:custGeom>
              <a:avLst/>
              <a:gdLst>
                <a:gd name="T0" fmla="*/ 324 w 324"/>
                <a:gd name="T1" fmla="*/ 15 h 280"/>
                <a:gd name="T2" fmla="*/ 83 w 324"/>
                <a:gd name="T3" fmla="*/ 58 h 280"/>
                <a:gd name="T4" fmla="*/ 7 w 324"/>
                <a:gd name="T5" fmla="*/ 226 h 280"/>
                <a:gd name="T6" fmla="*/ 184 w 324"/>
                <a:gd name="T7" fmla="*/ 226 h 280"/>
                <a:gd name="T8" fmla="*/ 324 w 324"/>
                <a:gd name="T9" fmla="*/ 15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4" h="280">
                  <a:moveTo>
                    <a:pt x="324" y="15"/>
                  </a:moveTo>
                  <a:cubicBezTo>
                    <a:pt x="324" y="15"/>
                    <a:pt x="165" y="0"/>
                    <a:pt x="83" y="58"/>
                  </a:cubicBezTo>
                  <a:cubicBezTo>
                    <a:pt x="0" y="116"/>
                    <a:pt x="7" y="226"/>
                    <a:pt x="7" y="226"/>
                  </a:cubicBezTo>
                  <a:cubicBezTo>
                    <a:pt x="7" y="226"/>
                    <a:pt x="99" y="280"/>
                    <a:pt x="184" y="226"/>
                  </a:cubicBezTo>
                  <a:cubicBezTo>
                    <a:pt x="269" y="173"/>
                    <a:pt x="324" y="15"/>
                    <a:pt x="324" y="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8" name="Freeform 12"/>
            <p:cNvSpPr/>
            <p:nvPr/>
          </p:nvSpPr>
          <p:spPr bwMode="auto">
            <a:xfrm>
              <a:off x="6073776" y="2976563"/>
              <a:ext cx="1296988" cy="1487488"/>
            </a:xfrm>
            <a:custGeom>
              <a:avLst/>
              <a:gdLst>
                <a:gd name="T0" fmla="*/ 345 w 345"/>
                <a:gd name="T1" fmla="*/ 0 h 396"/>
                <a:gd name="T2" fmla="*/ 76 w 345"/>
                <a:gd name="T3" fmla="*/ 140 h 396"/>
                <a:gd name="T4" fmla="*/ 48 w 345"/>
                <a:gd name="T5" fmla="*/ 367 h 396"/>
                <a:gd name="T6" fmla="*/ 257 w 345"/>
                <a:gd name="T7" fmla="*/ 301 h 396"/>
                <a:gd name="T8" fmla="*/ 345 w 345"/>
                <a:gd name="T9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5" h="396">
                  <a:moveTo>
                    <a:pt x="345" y="0"/>
                  </a:moveTo>
                  <a:cubicBezTo>
                    <a:pt x="345" y="0"/>
                    <a:pt x="152" y="41"/>
                    <a:pt x="76" y="140"/>
                  </a:cubicBezTo>
                  <a:cubicBezTo>
                    <a:pt x="0" y="238"/>
                    <a:pt x="48" y="367"/>
                    <a:pt x="48" y="367"/>
                  </a:cubicBezTo>
                  <a:cubicBezTo>
                    <a:pt x="48" y="367"/>
                    <a:pt x="176" y="396"/>
                    <a:pt x="257" y="301"/>
                  </a:cubicBezTo>
                  <a:cubicBezTo>
                    <a:pt x="337" y="206"/>
                    <a:pt x="345" y="0"/>
                    <a:pt x="3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9" name="Freeform 13"/>
            <p:cNvSpPr/>
            <p:nvPr/>
          </p:nvSpPr>
          <p:spPr bwMode="auto">
            <a:xfrm>
              <a:off x="6329363" y="5395913"/>
              <a:ext cx="684213" cy="488950"/>
            </a:xfrm>
            <a:custGeom>
              <a:avLst/>
              <a:gdLst>
                <a:gd name="T0" fmla="*/ 182 w 182"/>
                <a:gd name="T1" fmla="*/ 107 h 130"/>
                <a:gd name="T2" fmla="*/ 93 w 182"/>
                <a:gd name="T3" fmla="*/ 18 h 130"/>
                <a:gd name="T4" fmla="*/ 0 w 182"/>
                <a:gd name="T5" fmla="*/ 35 h 130"/>
                <a:gd name="T6" fmla="*/ 52 w 182"/>
                <a:gd name="T7" fmla="*/ 110 h 130"/>
                <a:gd name="T8" fmla="*/ 182 w 182"/>
                <a:gd name="T9" fmla="*/ 10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130">
                  <a:moveTo>
                    <a:pt x="182" y="107"/>
                  </a:moveTo>
                  <a:cubicBezTo>
                    <a:pt x="182" y="107"/>
                    <a:pt x="142" y="36"/>
                    <a:pt x="93" y="18"/>
                  </a:cubicBezTo>
                  <a:cubicBezTo>
                    <a:pt x="45" y="0"/>
                    <a:pt x="0" y="35"/>
                    <a:pt x="0" y="35"/>
                  </a:cubicBezTo>
                  <a:cubicBezTo>
                    <a:pt x="0" y="35"/>
                    <a:pt x="4" y="90"/>
                    <a:pt x="52" y="110"/>
                  </a:cubicBezTo>
                  <a:cubicBezTo>
                    <a:pt x="99" y="130"/>
                    <a:pt x="182" y="107"/>
                    <a:pt x="182" y="1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0" name="Freeform 14"/>
            <p:cNvSpPr/>
            <p:nvPr/>
          </p:nvSpPr>
          <p:spPr bwMode="auto">
            <a:xfrm>
              <a:off x="4037013" y="3790950"/>
              <a:ext cx="676275" cy="576263"/>
            </a:xfrm>
            <a:custGeom>
              <a:avLst/>
              <a:gdLst>
                <a:gd name="T0" fmla="*/ 0 w 180"/>
                <a:gd name="T1" fmla="*/ 0 h 153"/>
                <a:gd name="T2" fmla="*/ 65 w 180"/>
                <a:gd name="T3" fmla="*/ 120 h 153"/>
                <a:gd name="T4" fmla="*/ 168 w 180"/>
                <a:gd name="T5" fmla="*/ 130 h 153"/>
                <a:gd name="T6" fmla="*/ 137 w 180"/>
                <a:gd name="T7" fmla="*/ 37 h 153"/>
                <a:gd name="T8" fmla="*/ 0 w 180"/>
                <a:gd name="T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53">
                  <a:moveTo>
                    <a:pt x="0" y="0"/>
                  </a:moveTo>
                  <a:cubicBezTo>
                    <a:pt x="0" y="0"/>
                    <a:pt x="20" y="87"/>
                    <a:pt x="65" y="120"/>
                  </a:cubicBezTo>
                  <a:cubicBezTo>
                    <a:pt x="111" y="153"/>
                    <a:pt x="168" y="130"/>
                    <a:pt x="168" y="130"/>
                  </a:cubicBezTo>
                  <a:cubicBezTo>
                    <a:pt x="168" y="130"/>
                    <a:pt x="180" y="72"/>
                    <a:pt x="137" y="37"/>
                  </a:cubicBezTo>
                  <a:cubicBezTo>
                    <a:pt x="93" y="1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1" name="Freeform 15"/>
            <p:cNvSpPr/>
            <p:nvPr/>
          </p:nvSpPr>
          <p:spPr bwMode="auto">
            <a:xfrm>
              <a:off x="6175376" y="2039938"/>
              <a:ext cx="450850" cy="698500"/>
            </a:xfrm>
            <a:custGeom>
              <a:avLst/>
              <a:gdLst>
                <a:gd name="T0" fmla="*/ 88 w 120"/>
                <a:gd name="T1" fmla="*/ 0 h 186"/>
                <a:gd name="T2" fmla="*/ 11 w 120"/>
                <a:gd name="T3" fmla="*/ 97 h 186"/>
                <a:gd name="T4" fmla="*/ 39 w 120"/>
                <a:gd name="T5" fmla="*/ 186 h 186"/>
                <a:gd name="T6" fmla="*/ 106 w 120"/>
                <a:gd name="T7" fmla="*/ 126 h 186"/>
                <a:gd name="T8" fmla="*/ 88 w 120"/>
                <a:gd name="T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86">
                  <a:moveTo>
                    <a:pt x="88" y="0"/>
                  </a:moveTo>
                  <a:cubicBezTo>
                    <a:pt x="88" y="0"/>
                    <a:pt x="23" y="47"/>
                    <a:pt x="11" y="97"/>
                  </a:cubicBezTo>
                  <a:cubicBezTo>
                    <a:pt x="0" y="146"/>
                    <a:pt x="39" y="186"/>
                    <a:pt x="39" y="186"/>
                  </a:cubicBezTo>
                  <a:cubicBezTo>
                    <a:pt x="39" y="186"/>
                    <a:pt x="92" y="175"/>
                    <a:pt x="106" y="126"/>
                  </a:cubicBezTo>
                  <a:cubicBezTo>
                    <a:pt x="120" y="78"/>
                    <a:pt x="88" y="0"/>
                    <a:pt x="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2" name="Freeform 16"/>
            <p:cNvSpPr/>
            <p:nvPr/>
          </p:nvSpPr>
          <p:spPr bwMode="auto">
            <a:xfrm>
              <a:off x="6681788" y="2471738"/>
              <a:ext cx="387350" cy="433388"/>
            </a:xfrm>
            <a:custGeom>
              <a:avLst/>
              <a:gdLst>
                <a:gd name="T0" fmla="*/ 103 w 103"/>
                <a:gd name="T1" fmla="*/ 0 h 115"/>
                <a:gd name="T2" fmla="*/ 23 w 103"/>
                <a:gd name="T3" fmla="*/ 40 h 115"/>
                <a:gd name="T4" fmla="*/ 13 w 103"/>
                <a:gd name="T5" fmla="*/ 106 h 115"/>
                <a:gd name="T6" fmla="*/ 75 w 103"/>
                <a:gd name="T7" fmla="*/ 88 h 115"/>
                <a:gd name="T8" fmla="*/ 103 w 103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15">
                  <a:moveTo>
                    <a:pt x="103" y="0"/>
                  </a:moveTo>
                  <a:cubicBezTo>
                    <a:pt x="103" y="0"/>
                    <a:pt x="46" y="11"/>
                    <a:pt x="23" y="40"/>
                  </a:cubicBezTo>
                  <a:cubicBezTo>
                    <a:pt x="0" y="68"/>
                    <a:pt x="13" y="106"/>
                    <a:pt x="13" y="106"/>
                  </a:cubicBezTo>
                  <a:cubicBezTo>
                    <a:pt x="13" y="106"/>
                    <a:pt x="51" y="115"/>
                    <a:pt x="75" y="88"/>
                  </a:cubicBezTo>
                  <a:cubicBezTo>
                    <a:pt x="99" y="61"/>
                    <a:pt x="103" y="0"/>
                    <a:pt x="1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3" name="Freeform 17"/>
            <p:cNvSpPr/>
            <p:nvPr/>
          </p:nvSpPr>
          <p:spPr bwMode="auto">
            <a:xfrm>
              <a:off x="7546976" y="2976563"/>
              <a:ext cx="555625" cy="476250"/>
            </a:xfrm>
            <a:custGeom>
              <a:avLst/>
              <a:gdLst>
                <a:gd name="T0" fmla="*/ 148 w 148"/>
                <a:gd name="T1" fmla="*/ 8 h 127"/>
                <a:gd name="T2" fmla="*/ 38 w 148"/>
                <a:gd name="T3" fmla="*/ 26 h 127"/>
                <a:gd name="T4" fmla="*/ 2 w 148"/>
                <a:gd name="T5" fmla="*/ 102 h 127"/>
                <a:gd name="T6" fmla="*/ 83 w 148"/>
                <a:gd name="T7" fmla="*/ 103 h 127"/>
                <a:gd name="T8" fmla="*/ 148 w 148"/>
                <a:gd name="T9" fmla="*/ 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127">
                  <a:moveTo>
                    <a:pt x="148" y="8"/>
                  </a:moveTo>
                  <a:cubicBezTo>
                    <a:pt x="148" y="8"/>
                    <a:pt x="76" y="0"/>
                    <a:pt x="38" y="26"/>
                  </a:cubicBezTo>
                  <a:cubicBezTo>
                    <a:pt x="0" y="51"/>
                    <a:pt x="2" y="102"/>
                    <a:pt x="2" y="102"/>
                  </a:cubicBezTo>
                  <a:cubicBezTo>
                    <a:pt x="2" y="102"/>
                    <a:pt x="43" y="127"/>
                    <a:pt x="83" y="103"/>
                  </a:cubicBezTo>
                  <a:cubicBezTo>
                    <a:pt x="122" y="79"/>
                    <a:pt x="148" y="8"/>
                    <a:pt x="148" y="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4" name="Freeform 18"/>
            <p:cNvSpPr/>
            <p:nvPr/>
          </p:nvSpPr>
          <p:spPr bwMode="auto">
            <a:xfrm>
              <a:off x="4589463" y="5448300"/>
              <a:ext cx="706438" cy="571500"/>
            </a:xfrm>
            <a:custGeom>
              <a:avLst/>
              <a:gdLst>
                <a:gd name="T0" fmla="*/ 0 w 188"/>
                <a:gd name="T1" fmla="*/ 135 h 152"/>
                <a:gd name="T2" fmla="*/ 137 w 188"/>
                <a:gd name="T3" fmla="*/ 124 h 152"/>
                <a:gd name="T4" fmla="*/ 188 w 188"/>
                <a:gd name="T5" fmla="*/ 35 h 152"/>
                <a:gd name="T6" fmla="*/ 90 w 188"/>
                <a:gd name="T7" fmla="*/ 25 h 152"/>
                <a:gd name="T8" fmla="*/ 0 w 188"/>
                <a:gd name="T9" fmla="*/ 135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52">
                  <a:moveTo>
                    <a:pt x="0" y="135"/>
                  </a:moveTo>
                  <a:cubicBezTo>
                    <a:pt x="0" y="135"/>
                    <a:pt x="88" y="152"/>
                    <a:pt x="137" y="124"/>
                  </a:cubicBezTo>
                  <a:cubicBezTo>
                    <a:pt x="186" y="97"/>
                    <a:pt x="188" y="35"/>
                    <a:pt x="188" y="35"/>
                  </a:cubicBezTo>
                  <a:cubicBezTo>
                    <a:pt x="188" y="35"/>
                    <a:pt x="140" y="0"/>
                    <a:pt x="90" y="25"/>
                  </a:cubicBezTo>
                  <a:cubicBezTo>
                    <a:pt x="40" y="50"/>
                    <a:pt x="0" y="135"/>
                    <a:pt x="0" y="1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5" name="Freeform 19"/>
            <p:cNvSpPr/>
            <p:nvPr/>
          </p:nvSpPr>
          <p:spPr bwMode="auto">
            <a:xfrm>
              <a:off x="3770313" y="4584700"/>
              <a:ext cx="1281113" cy="882650"/>
            </a:xfrm>
            <a:custGeom>
              <a:avLst/>
              <a:gdLst>
                <a:gd name="T0" fmla="*/ 0 w 341"/>
                <a:gd name="T1" fmla="*/ 48 h 235"/>
                <a:gd name="T2" fmla="*/ 170 w 341"/>
                <a:gd name="T3" fmla="*/ 206 h 235"/>
                <a:gd name="T4" fmla="*/ 341 w 341"/>
                <a:gd name="T5" fmla="*/ 168 h 235"/>
                <a:gd name="T6" fmla="*/ 240 w 341"/>
                <a:gd name="T7" fmla="*/ 34 h 235"/>
                <a:gd name="T8" fmla="*/ 0 w 341"/>
                <a:gd name="T9" fmla="*/ 4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235">
                  <a:moveTo>
                    <a:pt x="0" y="48"/>
                  </a:moveTo>
                  <a:cubicBezTo>
                    <a:pt x="0" y="48"/>
                    <a:pt x="79" y="176"/>
                    <a:pt x="170" y="206"/>
                  </a:cubicBezTo>
                  <a:cubicBezTo>
                    <a:pt x="261" y="235"/>
                    <a:pt x="341" y="168"/>
                    <a:pt x="341" y="168"/>
                  </a:cubicBezTo>
                  <a:cubicBezTo>
                    <a:pt x="341" y="168"/>
                    <a:pt x="329" y="68"/>
                    <a:pt x="240" y="34"/>
                  </a:cubicBezTo>
                  <a:cubicBezTo>
                    <a:pt x="151" y="0"/>
                    <a:pt x="0" y="48"/>
                    <a:pt x="0" y="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6" name="Freeform 20"/>
            <p:cNvSpPr/>
            <p:nvPr/>
          </p:nvSpPr>
          <p:spPr bwMode="auto">
            <a:xfrm>
              <a:off x="5400676" y="1882775"/>
              <a:ext cx="642938" cy="1058863"/>
            </a:xfrm>
            <a:custGeom>
              <a:avLst/>
              <a:gdLst>
                <a:gd name="T0" fmla="*/ 59 w 171"/>
                <a:gd name="T1" fmla="*/ 0 h 282"/>
                <a:gd name="T2" fmla="*/ 14 w 171"/>
                <a:gd name="T3" fmla="*/ 178 h 282"/>
                <a:gd name="T4" fmla="*/ 106 w 171"/>
                <a:gd name="T5" fmla="*/ 282 h 282"/>
                <a:gd name="T6" fmla="*/ 161 w 171"/>
                <a:gd name="T7" fmla="*/ 161 h 282"/>
                <a:gd name="T8" fmla="*/ 59 w 171"/>
                <a:gd name="T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" h="282">
                  <a:moveTo>
                    <a:pt x="59" y="0"/>
                  </a:moveTo>
                  <a:cubicBezTo>
                    <a:pt x="59" y="0"/>
                    <a:pt x="0" y="104"/>
                    <a:pt x="14" y="178"/>
                  </a:cubicBezTo>
                  <a:cubicBezTo>
                    <a:pt x="28" y="252"/>
                    <a:pt x="106" y="282"/>
                    <a:pt x="106" y="282"/>
                  </a:cubicBezTo>
                  <a:cubicBezTo>
                    <a:pt x="106" y="282"/>
                    <a:pt x="171" y="236"/>
                    <a:pt x="161" y="161"/>
                  </a:cubicBezTo>
                  <a:cubicBezTo>
                    <a:pt x="150" y="86"/>
                    <a:pt x="59" y="0"/>
                    <a:pt x="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7" name="组合 176"/>
          <p:cNvGrpSpPr/>
          <p:nvPr/>
        </p:nvGrpSpPr>
        <p:grpSpPr>
          <a:xfrm>
            <a:off x="1292596" y="3890963"/>
            <a:ext cx="1400520" cy="2509839"/>
            <a:chOff x="5775325" y="2855913"/>
            <a:chExt cx="641351" cy="1149350"/>
          </a:xfrm>
          <a:solidFill>
            <a:schemeClr val="accent1"/>
          </a:solidFill>
        </p:grpSpPr>
        <p:sp>
          <p:nvSpPr>
            <p:cNvPr id="178" name="Freeform 24"/>
            <p:cNvSpPr/>
            <p:nvPr/>
          </p:nvSpPr>
          <p:spPr bwMode="auto">
            <a:xfrm>
              <a:off x="5881688" y="2855913"/>
              <a:ext cx="474663" cy="1149350"/>
            </a:xfrm>
            <a:custGeom>
              <a:avLst/>
              <a:gdLst>
                <a:gd name="T0" fmla="*/ 124 w 124"/>
                <a:gd name="T1" fmla="*/ 304 h 304"/>
                <a:gd name="T2" fmla="*/ 83 w 124"/>
                <a:gd name="T3" fmla="*/ 282 h 304"/>
                <a:gd name="T4" fmla="*/ 54 w 124"/>
                <a:gd name="T5" fmla="*/ 90 h 304"/>
                <a:gd name="T6" fmla="*/ 97 w 124"/>
                <a:gd name="T7" fmla="*/ 0 h 304"/>
                <a:gd name="T8" fmla="*/ 39 w 124"/>
                <a:gd name="T9" fmla="*/ 84 h 304"/>
                <a:gd name="T10" fmla="*/ 43 w 124"/>
                <a:gd name="T11" fmla="*/ 277 h 304"/>
                <a:gd name="T12" fmla="*/ 25 w 124"/>
                <a:gd name="T13" fmla="*/ 304 h 304"/>
                <a:gd name="T14" fmla="*/ 124 w 124"/>
                <a:gd name="T15" fmla="*/ 30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4" h="304">
                  <a:moveTo>
                    <a:pt x="124" y="304"/>
                  </a:moveTo>
                  <a:cubicBezTo>
                    <a:pt x="124" y="304"/>
                    <a:pt x="104" y="300"/>
                    <a:pt x="83" y="282"/>
                  </a:cubicBezTo>
                  <a:cubicBezTo>
                    <a:pt x="61" y="265"/>
                    <a:pt x="29" y="160"/>
                    <a:pt x="54" y="90"/>
                  </a:cubicBezTo>
                  <a:cubicBezTo>
                    <a:pt x="79" y="21"/>
                    <a:pt x="97" y="0"/>
                    <a:pt x="97" y="0"/>
                  </a:cubicBezTo>
                  <a:cubicBezTo>
                    <a:pt x="97" y="0"/>
                    <a:pt x="77" y="10"/>
                    <a:pt x="39" y="84"/>
                  </a:cubicBezTo>
                  <a:cubicBezTo>
                    <a:pt x="0" y="159"/>
                    <a:pt x="40" y="262"/>
                    <a:pt x="43" y="277"/>
                  </a:cubicBezTo>
                  <a:cubicBezTo>
                    <a:pt x="46" y="293"/>
                    <a:pt x="25" y="304"/>
                    <a:pt x="25" y="304"/>
                  </a:cubicBezTo>
                  <a:lnTo>
                    <a:pt x="124" y="3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9" name="Freeform 25"/>
            <p:cNvSpPr/>
            <p:nvPr/>
          </p:nvSpPr>
          <p:spPr bwMode="auto">
            <a:xfrm>
              <a:off x="6015038" y="3294063"/>
              <a:ext cx="401638" cy="333375"/>
            </a:xfrm>
            <a:custGeom>
              <a:avLst/>
              <a:gdLst>
                <a:gd name="T0" fmla="*/ 9 w 105"/>
                <a:gd name="T1" fmla="*/ 88 h 88"/>
                <a:gd name="T2" fmla="*/ 62 w 105"/>
                <a:gd name="T3" fmla="*/ 48 h 88"/>
                <a:gd name="T4" fmla="*/ 105 w 105"/>
                <a:gd name="T5" fmla="*/ 0 h 88"/>
                <a:gd name="T6" fmla="*/ 45 w 105"/>
                <a:gd name="T7" fmla="*/ 45 h 88"/>
                <a:gd name="T8" fmla="*/ 0 w 105"/>
                <a:gd name="T9" fmla="*/ 61 h 88"/>
                <a:gd name="T10" fmla="*/ 9 w 105"/>
                <a:gd name="T11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88">
                  <a:moveTo>
                    <a:pt x="9" y="88"/>
                  </a:moveTo>
                  <a:cubicBezTo>
                    <a:pt x="9" y="88"/>
                    <a:pt x="47" y="61"/>
                    <a:pt x="62" y="48"/>
                  </a:cubicBezTo>
                  <a:cubicBezTo>
                    <a:pt x="78" y="34"/>
                    <a:pt x="105" y="0"/>
                    <a:pt x="105" y="0"/>
                  </a:cubicBezTo>
                  <a:cubicBezTo>
                    <a:pt x="105" y="0"/>
                    <a:pt x="67" y="34"/>
                    <a:pt x="45" y="45"/>
                  </a:cubicBezTo>
                  <a:cubicBezTo>
                    <a:pt x="23" y="56"/>
                    <a:pt x="0" y="61"/>
                    <a:pt x="0" y="61"/>
                  </a:cubicBezTo>
                  <a:lnTo>
                    <a:pt x="9" y="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0" name="Freeform 26"/>
            <p:cNvSpPr/>
            <p:nvPr/>
          </p:nvSpPr>
          <p:spPr bwMode="auto">
            <a:xfrm>
              <a:off x="5775325" y="3263901"/>
              <a:ext cx="279400" cy="292100"/>
            </a:xfrm>
            <a:custGeom>
              <a:avLst/>
              <a:gdLst>
                <a:gd name="T0" fmla="*/ 73 w 73"/>
                <a:gd name="T1" fmla="*/ 68 h 77"/>
                <a:gd name="T2" fmla="*/ 39 w 73"/>
                <a:gd name="T3" fmla="*/ 30 h 77"/>
                <a:gd name="T4" fmla="*/ 0 w 73"/>
                <a:gd name="T5" fmla="*/ 0 h 77"/>
                <a:gd name="T6" fmla="*/ 38 w 73"/>
                <a:gd name="T7" fmla="*/ 44 h 77"/>
                <a:gd name="T8" fmla="*/ 54 w 73"/>
                <a:gd name="T9" fmla="*/ 77 h 77"/>
                <a:gd name="T10" fmla="*/ 73 w 73"/>
                <a:gd name="T11" fmla="*/ 6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77">
                  <a:moveTo>
                    <a:pt x="73" y="68"/>
                  </a:moveTo>
                  <a:cubicBezTo>
                    <a:pt x="73" y="68"/>
                    <a:pt x="50" y="41"/>
                    <a:pt x="39" y="30"/>
                  </a:cubicBezTo>
                  <a:cubicBezTo>
                    <a:pt x="28" y="19"/>
                    <a:pt x="0" y="0"/>
                    <a:pt x="0" y="0"/>
                  </a:cubicBezTo>
                  <a:cubicBezTo>
                    <a:pt x="0" y="0"/>
                    <a:pt x="28" y="27"/>
                    <a:pt x="38" y="44"/>
                  </a:cubicBezTo>
                  <a:cubicBezTo>
                    <a:pt x="49" y="60"/>
                    <a:pt x="54" y="77"/>
                    <a:pt x="54" y="77"/>
                  </a:cubicBezTo>
                  <a:lnTo>
                    <a:pt x="73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1" name="Freeform 27"/>
            <p:cNvSpPr/>
            <p:nvPr/>
          </p:nvSpPr>
          <p:spPr bwMode="auto">
            <a:xfrm>
              <a:off x="5976938" y="2874963"/>
              <a:ext cx="119063" cy="309563"/>
            </a:xfrm>
            <a:custGeom>
              <a:avLst/>
              <a:gdLst>
                <a:gd name="T0" fmla="*/ 16 w 31"/>
                <a:gd name="T1" fmla="*/ 82 h 82"/>
                <a:gd name="T2" fmla="*/ 4 w 31"/>
                <a:gd name="T3" fmla="*/ 41 h 82"/>
                <a:gd name="T4" fmla="*/ 0 w 31"/>
                <a:gd name="T5" fmla="*/ 0 h 82"/>
                <a:gd name="T6" fmla="*/ 14 w 31"/>
                <a:gd name="T7" fmla="*/ 47 h 82"/>
                <a:gd name="T8" fmla="*/ 31 w 31"/>
                <a:gd name="T9" fmla="*/ 74 h 82"/>
                <a:gd name="T10" fmla="*/ 16 w 31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82">
                  <a:moveTo>
                    <a:pt x="16" y="82"/>
                  </a:moveTo>
                  <a:cubicBezTo>
                    <a:pt x="16" y="82"/>
                    <a:pt x="7" y="54"/>
                    <a:pt x="4" y="41"/>
                  </a:cubicBezTo>
                  <a:cubicBezTo>
                    <a:pt x="1" y="28"/>
                    <a:pt x="0" y="0"/>
                    <a:pt x="0" y="0"/>
                  </a:cubicBezTo>
                  <a:cubicBezTo>
                    <a:pt x="0" y="0"/>
                    <a:pt x="7" y="32"/>
                    <a:pt x="14" y="47"/>
                  </a:cubicBezTo>
                  <a:cubicBezTo>
                    <a:pt x="21" y="62"/>
                    <a:pt x="31" y="74"/>
                    <a:pt x="31" y="74"/>
                  </a:cubicBezTo>
                  <a:lnTo>
                    <a:pt x="16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2" name="组合 181"/>
          <p:cNvGrpSpPr/>
          <p:nvPr/>
        </p:nvGrpSpPr>
        <p:grpSpPr>
          <a:xfrm>
            <a:off x="2854328" y="4342081"/>
            <a:ext cx="1885129" cy="1168260"/>
            <a:chOff x="2044070" y="3347976"/>
            <a:chExt cx="1885129" cy="1168260"/>
          </a:xfrm>
        </p:grpSpPr>
        <p:grpSp>
          <p:nvGrpSpPr>
            <p:cNvPr id="183" name="组合 182"/>
            <p:cNvGrpSpPr/>
            <p:nvPr/>
          </p:nvGrpSpPr>
          <p:grpSpPr>
            <a:xfrm>
              <a:off x="2586331" y="3816546"/>
              <a:ext cx="699689" cy="699690"/>
              <a:chOff x="13757275" y="7797800"/>
              <a:chExt cx="1652587" cy="1652588"/>
            </a:xfrm>
          </p:grpSpPr>
          <p:sp>
            <p:nvSpPr>
              <p:cNvPr id="185" name="Oval 9"/>
              <p:cNvSpPr>
                <a:spLocks noChangeArrowheads="1"/>
              </p:cNvSpPr>
              <p:nvPr/>
            </p:nvSpPr>
            <p:spPr bwMode="auto">
              <a:xfrm>
                <a:off x="13757275" y="7797800"/>
                <a:ext cx="1652587" cy="165258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6" name="Freeform 11"/>
              <p:cNvSpPr/>
              <p:nvPr/>
            </p:nvSpPr>
            <p:spPr bwMode="auto">
              <a:xfrm>
                <a:off x="14070013" y="8402638"/>
                <a:ext cx="742950" cy="638175"/>
              </a:xfrm>
              <a:custGeom>
                <a:avLst/>
                <a:gdLst>
                  <a:gd name="T0" fmla="*/ 47 w 468"/>
                  <a:gd name="T1" fmla="*/ 402 h 402"/>
                  <a:gd name="T2" fmla="*/ 130 w 468"/>
                  <a:gd name="T3" fmla="*/ 312 h 402"/>
                  <a:gd name="T4" fmla="*/ 468 w 468"/>
                  <a:gd name="T5" fmla="*/ 312 h 402"/>
                  <a:gd name="T6" fmla="*/ 468 w 468"/>
                  <a:gd name="T7" fmla="*/ 220 h 402"/>
                  <a:gd name="T8" fmla="*/ 163 w 468"/>
                  <a:gd name="T9" fmla="*/ 220 h 402"/>
                  <a:gd name="T10" fmla="*/ 144 w 468"/>
                  <a:gd name="T11" fmla="*/ 220 h 402"/>
                  <a:gd name="T12" fmla="*/ 144 w 468"/>
                  <a:gd name="T13" fmla="*/ 203 h 402"/>
                  <a:gd name="T14" fmla="*/ 144 w 468"/>
                  <a:gd name="T15" fmla="*/ 0 h 402"/>
                  <a:gd name="T16" fmla="*/ 0 w 468"/>
                  <a:gd name="T17" fmla="*/ 0 h 402"/>
                  <a:gd name="T18" fmla="*/ 0 w 468"/>
                  <a:gd name="T19" fmla="*/ 312 h 402"/>
                  <a:gd name="T20" fmla="*/ 47 w 468"/>
                  <a:gd name="T21" fmla="*/ 312 h 402"/>
                  <a:gd name="T22" fmla="*/ 47 w 468"/>
                  <a:gd name="T23" fmla="*/ 402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8" h="402">
                    <a:moveTo>
                      <a:pt x="47" y="402"/>
                    </a:moveTo>
                    <a:lnTo>
                      <a:pt x="130" y="312"/>
                    </a:lnTo>
                    <a:lnTo>
                      <a:pt x="468" y="312"/>
                    </a:lnTo>
                    <a:lnTo>
                      <a:pt x="468" y="220"/>
                    </a:lnTo>
                    <a:lnTo>
                      <a:pt x="163" y="220"/>
                    </a:lnTo>
                    <a:lnTo>
                      <a:pt x="144" y="220"/>
                    </a:lnTo>
                    <a:lnTo>
                      <a:pt x="144" y="203"/>
                    </a:lnTo>
                    <a:lnTo>
                      <a:pt x="144" y="0"/>
                    </a:lnTo>
                    <a:lnTo>
                      <a:pt x="0" y="0"/>
                    </a:lnTo>
                    <a:lnTo>
                      <a:pt x="0" y="312"/>
                    </a:lnTo>
                    <a:lnTo>
                      <a:pt x="47" y="312"/>
                    </a:lnTo>
                    <a:lnTo>
                      <a:pt x="47" y="402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7" name="Freeform 12"/>
              <p:cNvSpPr/>
              <p:nvPr/>
            </p:nvSpPr>
            <p:spPr bwMode="auto">
              <a:xfrm>
                <a:off x="14328775" y="8207375"/>
                <a:ext cx="773112" cy="665163"/>
              </a:xfrm>
              <a:custGeom>
                <a:avLst/>
                <a:gdLst>
                  <a:gd name="T0" fmla="*/ 487 w 487"/>
                  <a:gd name="T1" fmla="*/ 0 h 419"/>
                  <a:gd name="T2" fmla="*/ 0 w 487"/>
                  <a:gd name="T3" fmla="*/ 0 h 419"/>
                  <a:gd name="T4" fmla="*/ 0 w 487"/>
                  <a:gd name="T5" fmla="*/ 123 h 419"/>
                  <a:gd name="T6" fmla="*/ 0 w 487"/>
                  <a:gd name="T7" fmla="*/ 326 h 419"/>
                  <a:gd name="T8" fmla="*/ 305 w 487"/>
                  <a:gd name="T9" fmla="*/ 326 h 419"/>
                  <a:gd name="T10" fmla="*/ 350 w 487"/>
                  <a:gd name="T11" fmla="*/ 326 h 419"/>
                  <a:gd name="T12" fmla="*/ 435 w 487"/>
                  <a:gd name="T13" fmla="*/ 419 h 419"/>
                  <a:gd name="T14" fmla="*/ 435 w 487"/>
                  <a:gd name="T15" fmla="*/ 326 h 419"/>
                  <a:gd name="T16" fmla="*/ 487 w 487"/>
                  <a:gd name="T17" fmla="*/ 326 h 419"/>
                  <a:gd name="T18" fmla="*/ 487 w 487"/>
                  <a:gd name="T19" fmla="*/ 0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7" h="419">
                    <a:moveTo>
                      <a:pt x="487" y="0"/>
                    </a:moveTo>
                    <a:lnTo>
                      <a:pt x="0" y="0"/>
                    </a:lnTo>
                    <a:lnTo>
                      <a:pt x="0" y="123"/>
                    </a:lnTo>
                    <a:lnTo>
                      <a:pt x="0" y="326"/>
                    </a:lnTo>
                    <a:lnTo>
                      <a:pt x="305" y="326"/>
                    </a:lnTo>
                    <a:lnTo>
                      <a:pt x="350" y="326"/>
                    </a:lnTo>
                    <a:lnTo>
                      <a:pt x="435" y="419"/>
                    </a:lnTo>
                    <a:lnTo>
                      <a:pt x="435" y="326"/>
                    </a:lnTo>
                    <a:lnTo>
                      <a:pt x="487" y="326"/>
                    </a:lnTo>
                    <a:lnTo>
                      <a:pt x="48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84" name="矩形 183"/>
            <p:cNvSpPr/>
            <p:nvPr/>
          </p:nvSpPr>
          <p:spPr>
            <a:xfrm>
              <a:off x="2044070" y="3347976"/>
              <a:ext cx="1885129" cy="2646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CN" sz="14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Title.</a:t>
              </a:r>
              <a:endParaRPr lang="zh-CN" altLang="en-US" sz="14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8" name="组合 187"/>
          <p:cNvGrpSpPr/>
          <p:nvPr/>
        </p:nvGrpSpPr>
        <p:grpSpPr>
          <a:xfrm>
            <a:off x="4176200" y="3824096"/>
            <a:ext cx="1885129" cy="1181952"/>
            <a:chOff x="3931076" y="2798702"/>
            <a:chExt cx="1885129" cy="1181952"/>
          </a:xfrm>
        </p:grpSpPr>
        <p:grpSp>
          <p:nvGrpSpPr>
            <p:cNvPr id="189" name="组合 188"/>
            <p:cNvGrpSpPr/>
            <p:nvPr/>
          </p:nvGrpSpPr>
          <p:grpSpPr>
            <a:xfrm>
              <a:off x="4331510" y="3281637"/>
              <a:ext cx="701706" cy="699017"/>
              <a:chOff x="12412663" y="3341688"/>
              <a:chExt cx="1657350" cy="1651000"/>
            </a:xfrm>
          </p:grpSpPr>
          <p:sp>
            <p:nvSpPr>
              <p:cNvPr id="191" name="Oval 8"/>
              <p:cNvSpPr>
                <a:spLocks noChangeArrowheads="1"/>
              </p:cNvSpPr>
              <p:nvPr/>
            </p:nvSpPr>
            <p:spPr bwMode="auto">
              <a:xfrm>
                <a:off x="12412663" y="3341688"/>
                <a:ext cx="1657350" cy="165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2" name="Freeform 18"/>
              <p:cNvSpPr/>
              <p:nvPr/>
            </p:nvSpPr>
            <p:spPr bwMode="auto">
              <a:xfrm>
                <a:off x="12739688" y="4241800"/>
                <a:ext cx="1003300" cy="263525"/>
              </a:xfrm>
              <a:custGeom>
                <a:avLst/>
                <a:gdLst>
                  <a:gd name="T0" fmla="*/ 412 w 632"/>
                  <a:gd name="T1" fmla="*/ 85 h 166"/>
                  <a:gd name="T2" fmla="*/ 220 w 632"/>
                  <a:gd name="T3" fmla="*/ 85 h 166"/>
                  <a:gd name="T4" fmla="*/ 220 w 632"/>
                  <a:gd name="T5" fmla="*/ 0 h 166"/>
                  <a:gd name="T6" fmla="*/ 0 w 632"/>
                  <a:gd name="T7" fmla="*/ 0 h 166"/>
                  <a:gd name="T8" fmla="*/ 0 w 632"/>
                  <a:gd name="T9" fmla="*/ 166 h 166"/>
                  <a:gd name="T10" fmla="*/ 632 w 632"/>
                  <a:gd name="T11" fmla="*/ 166 h 166"/>
                  <a:gd name="T12" fmla="*/ 632 w 632"/>
                  <a:gd name="T13" fmla="*/ 0 h 166"/>
                  <a:gd name="T14" fmla="*/ 412 w 632"/>
                  <a:gd name="T15" fmla="*/ 0 h 166"/>
                  <a:gd name="T16" fmla="*/ 412 w 632"/>
                  <a:gd name="T17" fmla="*/ 85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2" h="166">
                    <a:moveTo>
                      <a:pt x="412" y="85"/>
                    </a:moveTo>
                    <a:lnTo>
                      <a:pt x="220" y="85"/>
                    </a:lnTo>
                    <a:lnTo>
                      <a:pt x="220" y="0"/>
                    </a:lnTo>
                    <a:lnTo>
                      <a:pt x="0" y="0"/>
                    </a:lnTo>
                    <a:lnTo>
                      <a:pt x="0" y="166"/>
                    </a:lnTo>
                    <a:lnTo>
                      <a:pt x="632" y="166"/>
                    </a:lnTo>
                    <a:lnTo>
                      <a:pt x="632" y="0"/>
                    </a:lnTo>
                    <a:lnTo>
                      <a:pt x="412" y="0"/>
                    </a:lnTo>
                    <a:lnTo>
                      <a:pt x="412" y="85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3" name="Rectangle 19"/>
              <p:cNvSpPr>
                <a:spLocks noChangeArrowheads="1"/>
              </p:cNvSpPr>
              <p:nvPr/>
            </p:nvSpPr>
            <p:spPr bwMode="auto">
              <a:xfrm>
                <a:off x="13144500" y="4241800"/>
                <a:ext cx="192087" cy="762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4" name="Freeform 20"/>
              <p:cNvSpPr>
                <a:spLocks noEditPoints="1"/>
              </p:cNvSpPr>
              <p:nvPr/>
            </p:nvSpPr>
            <p:spPr bwMode="auto">
              <a:xfrm>
                <a:off x="12739688" y="3660775"/>
                <a:ext cx="1003300" cy="525463"/>
              </a:xfrm>
              <a:custGeom>
                <a:avLst/>
                <a:gdLst>
                  <a:gd name="T0" fmla="*/ 471 w 632"/>
                  <a:gd name="T1" fmla="*/ 0 h 331"/>
                  <a:gd name="T2" fmla="*/ 317 w 632"/>
                  <a:gd name="T3" fmla="*/ 0 h 331"/>
                  <a:gd name="T4" fmla="*/ 317 w 632"/>
                  <a:gd name="T5" fmla="*/ 54 h 331"/>
                  <a:gd name="T6" fmla="*/ 416 w 632"/>
                  <a:gd name="T7" fmla="*/ 54 h 331"/>
                  <a:gd name="T8" fmla="*/ 416 w 632"/>
                  <a:gd name="T9" fmla="*/ 118 h 331"/>
                  <a:gd name="T10" fmla="*/ 317 w 632"/>
                  <a:gd name="T11" fmla="*/ 118 h 331"/>
                  <a:gd name="T12" fmla="*/ 317 w 632"/>
                  <a:gd name="T13" fmla="*/ 331 h 331"/>
                  <a:gd name="T14" fmla="*/ 412 w 632"/>
                  <a:gd name="T15" fmla="*/ 331 h 331"/>
                  <a:gd name="T16" fmla="*/ 632 w 632"/>
                  <a:gd name="T17" fmla="*/ 331 h 331"/>
                  <a:gd name="T18" fmla="*/ 632 w 632"/>
                  <a:gd name="T19" fmla="*/ 118 h 331"/>
                  <a:gd name="T20" fmla="*/ 471 w 632"/>
                  <a:gd name="T21" fmla="*/ 118 h 331"/>
                  <a:gd name="T22" fmla="*/ 471 w 632"/>
                  <a:gd name="T23" fmla="*/ 0 h 331"/>
                  <a:gd name="T24" fmla="*/ 317 w 632"/>
                  <a:gd name="T25" fmla="*/ 0 h 331"/>
                  <a:gd name="T26" fmla="*/ 161 w 632"/>
                  <a:gd name="T27" fmla="*/ 0 h 331"/>
                  <a:gd name="T28" fmla="*/ 161 w 632"/>
                  <a:gd name="T29" fmla="*/ 118 h 331"/>
                  <a:gd name="T30" fmla="*/ 0 w 632"/>
                  <a:gd name="T31" fmla="*/ 118 h 331"/>
                  <a:gd name="T32" fmla="*/ 0 w 632"/>
                  <a:gd name="T33" fmla="*/ 331 h 331"/>
                  <a:gd name="T34" fmla="*/ 220 w 632"/>
                  <a:gd name="T35" fmla="*/ 331 h 331"/>
                  <a:gd name="T36" fmla="*/ 317 w 632"/>
                  <a:gd name="T37" fmla="*/ 331 h 331"/>
                  <a:gd name="T38" fmla="*/ 317 w 632"/>
                  <a:gd name="T39" fmla="*/ 118 h 331"/>
                  <a:gd name="T40" fmla="*/ 215 w 632"/>
                  <a:gd name="T41" fmla="*/ 118 h 331"/>
                  <a:gd name="T42" fmla="*/ 215 w 632"/>
                  <a:gd name="T43" fmla="*/ 118 h 331"/>
                  <a:gd name="T44" fmla="*/ 215 w 632"/>
                  <a:gd name="T45" fmla="*/ 54 h 331"/>
                  <a:gd name="T46" fmla="*/ 317 w 632"/>
                  <a:gd name="T47" fmla="*/ 54 h 331"/>
                  <a:gd name="T48" fmla="*/ 317 w 632"/>
                  <a:gd name="T49" fmla="*/ 0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32" h="331">
                    <a:moveTo>
                      <a:pt x="471" y="0"/>
                    </a:moveTo>
                    <a:lnTo>
                      <a:pt x="317" y="0"/>
                    </a:lnTo>
                    <a:lnTo>
                      <a:pt x="317" y="54"/>
                    </a:lnTo>
                    <a:lnTo>
                      <a:pt x="416" y="54"/>
                    </a:lnTo>
                    <a:lnTo>
                      <a:pt x="416" y="118"/>
                    </a:lnTo>
                    <a:lnTo>
                      <a:pt x="317" y="118"/>
                    </a:lnTo>
                    <a:lnTo>
                      <a:pt x="317" y="331"/>
                    </a:lnTo>
                    <a:lnTo>
                      <a:pt x="412" y="331"/>
                    </a:lnTo>
                    <a:lnTo>
                      <a:pt x="632" y="331"/>
                    </a:lnTo>
                    <a:lnTo>
                      <a:pt x="632" y="118"/>
                    </a:lnTo>
                    <a:lnTo>
                      <a:pt x="471" y="118"/>
                    </a:lnTo>
                    <a:lnTo>
                      <a:pt x="471" y="0"/>
                    </a:lnTo>
                    <a:close/>
                    <a:moveTo>
                      <a:pt x="317" y="0"/>
                    </a:moveTo>
                    <a:lnTo>
                      <a:pt x="161" y="0"/>
                    </a:lnTo>
                    <a:lnTo>
                      <a:pt x="161" y="118"/>
                    </a:lnTo>
                    <a:lnTo>
                      <a:pt x="0" y="118"/>
                    </a:lnTo>
                    <a:lnTo>
                      <a:pt x="0" y="331"/>
                    </a:lnTo>
                    <a:lnTo>
                      <a:pt x="220" y="331"/>
                    </a:lnTo>
                    <a:lnTo>
                      <a:pt x="317" y="331"/>
                    </a:lnTo>
                    <a:lnTo>
                      <a:pt x="317" y="118"/>
                    </a:lnTo>
                    <a:lnTo>
                      <a:pt x="215" y="118"/>
                    </a:lnTo>
                    <a:lnTo>
                      <a:pt x="215" y="118"/>
                    </a:lnTo>
                    <a:lnTo>
                      <a:pt x="215" y="54"/>
                    </a:lnTo>
                    <a:lnTo>
                      <a:pt x="317" y="54"/>
                    </a:lnTo>
                    <a:lnTo>
                      <a:pt x="31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0" name="矩形 189"/>
            <p:cNvSpPr/>
            <p:nvPr/>
          </p:nvSpPr>
          <p:spPr>
            <a:xfrm>
              <a:off x="3931076" y="2798702"/>
              <a:ext cx="1885129" cy="2646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CN" sz="14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Title.</a:t>
              </a:r>
              <a:endParaRPr lang="zh-CN" altLang="en-US" sz="14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5" name="组合 194"/>
          <p:cNvGrpSpPr/>
          <p:nvPr/>
        </p:nvGrpSpPr>
        <p:grpSpPr>
          <a:xfrm>
            <a:off x="5171920" y="5159827"/>
            <a:ext cx="1885129" cy="997474"/>
            <a:chOff x="3733874" y="4950810"/>
            <a:chExt cx="1885129" cy="997473"/>
          </a:xfrm>
        </p:grpSpPr>
        <p:grpSp>
          <p:nvGrpSpPr>
            <p:cNvPr id="196" name="组合 195"/>
            <p:cNvGrpSpPr/>
            <p:nvPr/>
          </p:nvGrpSpPr>
          <p:grpSpPr>
            <a:xfrm>
              <a:off x="3812234" y="4950810"/>
              <a:ext cx="701706" cy="699017"/>
              <a:chOff x="16702088" y="3135313"/>
              <a:chExt cx="1657350" cy="1651000"/>
            </a:xfrm>
          </p:grpSpPr>
          <p:sp>
            <p:nvSpPr>
              <p:cNvPr id="198" name="Oval 7"/>
              <p:cNvSpPr>
                <a:spLocks noChangeArrowheads="1"/>
              </p:cNvSpPr>
              <p:nvPr/>
            </p:nvSpPr>
            <p:spPr bwMode="auto">
              <a:xfrm>
                <a:off x="16702088" y="3135313"/>
                <a:ext cx="1657350" cy="165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9" name="Freeform 16"/>
              <p:cNvSpPr/>
              <p:nvPr/>
            </p:nvSpPr>
            <p:spPr bwMode="auto">
              <a:xfrm>
                <a:off x="16987838" y="3521075"/>
                <a:ext cx="920750" cy="855663"/>
              </a:xfrm>
              <a:custGeom>
                <a:avLst/>
                <a:gdLst>
                  <a:gd name="T0" fmla="*/ 146 w 245"/>
                  <a:gd name="T1" fmla="*/ 113 h 228"/>
                  <a:gd name="T2" fmla="*/ 187 w 245"/>
                  <a:gd name="T3" fmla="*/ 80 h 228"/>
                  <a:gd name="T4" fmla="*/ 197 w 245"/>
                  <a:gd name="T5" fmla="*/ 81 h 228"/>
                  <a:gd name="T6" fmla="*/ 224 w 245"/>
                  <a:gd name="T7" fmla="*/ 101 h 228"/>
                  <a:gd name="T8" fmla="*/ 242 w 245"/>
                  <a:gd name="T9" fmla="*/ 94 h 228"/>
                  <a:gd name="T10" fmla="*/ 241 w 245"/>
                  <a:gd name="T11" fmla="*/ 56 h 228"/>
                  <a:gd name="T12" fmla="*/ 165 w 245"/>
                  <a:gd name="T13" fmla="*/ 8 h 228"/>
                  <a:gd name="T14" fmla="*/ 117 w 245"/>
                  <a:gd name="T15" fmla="*/ 51 h 228"/>
                  <a:gd name="T16" fmla="*/ 56 w 245"/>
                  <a:gd name="T17" fmla="*/ 32 h 228"/>
                  <a:gd name="T18" fmla="*/ 8 w 245"/>
                  <a:gd name="T19" fmla="*/ 108 h 228"/>
                  <a:gd name="T20" fmla="*/ 157 w 245"/>
                  <a:gd name="T21" fmla="*/ 228 h 228"/>
                  <a:gd name="T22" fmla="*/ 182 w 245"/>
                  <a:gd name="T23" fmla="*/ 205 h 228"/>
                  <a:gd name="T24" fmla="*/ 146 w 245"/>
                  <a:gd name="T25" fmla="*/ 113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5" h="228">
                    <a:moveTo>
                      <a:pt x="146" y="113"/>
                    </a:moveTo>
                    <a:cubicBezTo>
                      <a:pt x="150" y="94"/>
                      <a:pt x="167" y="80"/>
                      <a:pt x="187" y="80"/>
                    </a:cubicBezTo>
                    <a:cubicBezTo>
                      <a:pt x="190" y="80"/>
                      <a:pt x="194" y="80"/>
                      <a:pt x="197" y="81"/>
                    </a:cubicBezTo>
                    <a:cubicBezTo>
                      <a:pt x="208" y="84"/>
                      <a:pt x="218" y="91"/>
                      <a:pt x="224" y="101"/>
                    </a:cubicBezTo>
                    <a:cubicBezTo>
                      <a:pt x="229" y="97"/>
                      <a:pt x="235" y="95"/>
                      <a:pt x="242" y="94"/>
                    </a:cubicBezTo>
                    <a:cubicBezTo>
                      <a:pt x="245" y="71"/>
                      <a:pt x="241" y="56"/>
                      <a:pt x="241" y="56"/>
                    </a:cubicBezTo>
                    <a:cubicBezTo>
                      <a:pt x="233" y="22"/>
                      <a:pt x="199" y="0"/>
                      <a:pt x="165" y="8"/>
                    </a:cubicBezTo>
                    <a:cubicBezTo>
                      <a:pt x="141" y="13"/>
                      <a:pt x="124" y="30"/>
                      <a:pt x="117" y="51"/>
                    </a:cubicBezTo>
                    <a:cubicBezTo>
                      <a:pt x="102" y="35"/>
                      <a:pt x="79" y="27"/>
                      <a:pt x="56" y="32"/>
                    </a:cubicBezTo>
                    <a:cubicBezTo>
                      <a:pt x="22" y="39"/>
                      <a:pt x="0" y="74"/>
                      <a:pt x="8" y="108"/>
                    </a:cubicBezTo>
                    <a:cubicBezTo>
                      <a:pt x="8" y="108"/>
                      <a:pt x="22" y="193"/>
                      <a:pt x="157" y="228"/>
                    </a:cubicBezTo>
                    <a:cubicBezTo>
                      <a:pt x="166" y="221"/>
                      <a:pt x="174" y="213"/>
                      <a:pt x="182" y="205"/>
                    </a:cubicBezTo>
                    <a:cubicBezTo>
                      <a:pt x="135" y="159"/>
                      <a:pt x="145" y="117"/>
                      <a:pt x="146" y="113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0" name="Freeform 17"/>
              <p:cNvSpPr/>
              <p:nvPr/>
            </p:nvSpPr>
            <p:spPr bwMode="auto">
              <a:xfrm>
                <a:off x="17518063" y="3848100"/>
                <a:ext cx="544512" cy="465138"/>
              </a:xfrm>
              <a:custGeom>
                <a:avLst/>
                <a:gdLst>
                  <a:gd name="T0" fmla="*/ 114 w 145"/>
                  <a:gd name="T1" fmla="*/ 15 h 124"/>
                  <a:gd name="T2" fmla="*/ 106 w 145"/>
                  <a:gd name="T3" fmla="*/ 14 h 124"/>
                  <a:gd name="T4" fmla="*/ 100 w 145"/>
                  <a:gd name="T5" fmla="*/ 15 h 124"/>
                  <a:gd name="T6" fmla="*/ 80 w 145"/>
                  <a:gd name="T7" fmla="*/ 25 h 124"/>
                  <a:gd name="T8" fmla="*/ 54 w 145"/>
                  <a:gd name="T9" fmla="*/ 1 h 124"/>
                  <a:gd name="T10" fmla="*/ 46 w 145"/>
                  <a:gd name="T11" fmla="*/ 0 h 124"/>
                  <a:gd name="T12" fmla="*/ 12 w 145"/>
                  <a:gd name="T13" fmla="*/ 28 h 124"/>
                  <a:gd name="T14" fmla="*/ 46 w 145"/>
                  <a:gd name="T15" fmla="*/ 113 h 124"/>
                  <a:gd name="T16" fmla="*/ 58 w 145"/>
                  <a:gd name="T17" fmla="*/ 124 h 124"/>
                  <a:gd name="T18" fmla="*/ 141 w 145"/>
                  <a:gd name="T19" fmla="*/ 57 h 124"/>
                  <a:gd name="T20" fmla="*/ 114 w 145"/>
                  <a:gd name="T21" fmla="*/ 1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5" h="124">
                    <a:moveTo>
                      <a:pt x="114" y="15"/>
                    </a:moveTo>
                    <a:cubicBezTo>
                      <a:pt x="112" y="14"/>
                      <a:pt x="109" y="14"/>
                      <a:pt x="106" y="14"/>
                    </a:cubicBezTo>
                    <a:cubicBezTo>
                      <a:pt x="104" y="14"/>
                      <a:pt x="102" y="14"/>
                      <a:pt x="100" y="15"/>
                    </a:cubicBezTo>
                    <a:cubicBezTo>
                      <a:pt x="92" y="16"/>
                      <a:pt x="85" y="20"/>
                      <a:pt x="80" y="25"/>
                    </a:cubicBezTo>
                    <a:cubicBezTo>
                      <a:pt x="77" y="14"/>
                      <a:pt x="67" y="4"/>
                      <a:pt x="54" y="1"/>
                    </a:cubicBezTo>
                    <a:cubicBezTo>
                      <a:pt x="51" y="1"/>
                      <a:pt x="49" y="0"/>
                      <a:pt x="46" y="0"/>
                    </a:cubicBezTo>
                    <a:cubicBezTo>
                      <a:pt x="30" y="0"/>
                      <a:pt x="15" y="12"/>
                      <a:pt x="12" y="28"/>
                    </a:cubicBezTo>
                    <a:cubicBezTo>
                      <a:pt x="12" y="28"/>
                      <a:pt x="0" y="68"/>
                      <a:pt x="46" y="113"/>
                    </a:cubicBezTo>
                    <a:cubicBezTo>
                      <a:pt x="50" y="116"/>
                      <a:pt x="54" y="120"/>
                      <a:pt x="58" y="124"/>
                    </a:cubicBezTo>
                    <a:cubicBezTo>
                      <a:pt x="133" y="105"/>
                      <a:pt x="141" y="57"/>
                      <a:pt x="141" y="57"/>
                    </a:cubicBezTo>
                    <a:cubicBezTo>
                      <a:pt x="145" y="38"/>
                      <a:pt x="133" y="19"/>
                      <a:pt x="114" y="15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7" name="矩形 196"/>
            <p:cNvSpPr/>
            <p:nvPr/>
          </p:nvSpPr>
          <p:spPr>
            <a:xfrm>
              <a:off x="3733874" y="5683595"/>
              <a:ext cx="1885129" cy="2646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CN" sz="14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Title.</a:t>
              </a:r>
              <a:endParaRPr lang="zh-CN" altLang="en-US" sz="14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1" name="组合 200"/>
          <p:cNvGrpSpPr/>
          <p:nvPr/>
        </p:nvGrpSpPr>
        <p:grpSpPr>
          <a:xfrm>
            <a:off x="6239322" y="4508364"/>
            <a:ext cx="1885129" cy="980563"/>
            <a:chOff x="5615715" y="4331021"/>
            <a:chExt cx="1885129" cy="980562"/>
          </a:xfrm>
        </p:grpSpPr>
        <p:grpSp>
          <p:nvGrpSpPr>
            <p:cNvPr id="202" name="组合 201"/>
            <p:cNvGrpSpPr/>
            <p:nvPr/>
          </p:nvGrpSpPr>
          <p:grpSpPr>
            <a:xfrm>
              <a:off x="5619003" y="4331021"/>
              <a:ext cx="699690" cy="701034"/>
              <a:chOff x="13757275" y="5338763"/>
              <a:chExt cx="1652587" cy="1655763"/>
            </a:xfrm>
          </p:grpSpPr>
          <p:sp>
            <p:nvSpPr>
              <p:cNvPr id="204" name="Oval 5"/>
              <p:cNvSpPr>
                <a:spLocks noChangeArrowheads="1"/>
              </p:cNvSpPr>
              <p:nvPr/>
            </p:nvSpPr>
            <p:spPr bwMode="auto">
              <a:xfrm>
                <a:off x="13757275" y="5338763"/>
                <a:ext cx="1652587" cy="165576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5" name="Freeform 21"/>
              <p:cNvSpPr>
                <a:spLocks noEditPoints="1"/>
              </p:cNvSpPr>
              <p:nvPr/>
            </p:nvSpPr>
            <p:spPr bwMode="auto">
              <a:xfrm>
                <a:off x="14295438" y="5702300"/>
                <a:ext cx="577850" cy="928688"/>
              </a:xfrm>
              <a:custGeom>
                <a:avLst/>
                <a:gdLst>
                  <a:gd name="T0" fmla="*/ 364 w 364"/>
                  <a:gd name="T1" fmla="*/ 585 h 585"/>
                  <a:gd name="T2" fmla="*/ 326 w 364"/>
                  <a:gd name="T3" fmla="*/ 12 h 585"/>
                  <a:gd name="T4" fmla="*/ 291 w 364"/>
                  <a:gd name="T5" fmla="*/ 0 h 585"/>
                  <a:gd name="T6" fmla="*/ 326 w 364"/>
                  <a:gd name="T7" fmla="*/ 48 h 585"/>
                  <a:gd name="T8" fmla="*/ 326 w 364"/>
                  <a:gd name="T9" fmla="*/ 379 h 585"/>
                  <a:gd name="T10" fmla="*/ 291 w 364"/>
                  <a:gd name="T11" fmla="*/ 419 h 585"/>
                  <a:gd name="T12" fmla="*/ 326 w 364"/>
                  <a:gd name="T13" fmla="*/ 466 h 585"/>
                  <a:gd name="T14" fmla="*/ 291 w 364"/>
                  <a:gd name="T15" fmla="*/ 466 h 585"/>
                  <a:gd name="T16" fmla="*/ 326 w 364"/>
                  <a:gd name="T17" fmla="*/ 499 h 585"/>
                  <a:gd name="T18" fmla="*/ 326 w 364"/>
                  <a:gd name="T19" fmla="*/ 547 h 585"/>
                  <a:gd name="T20" fmla="*/ 291 w 364"/>
                  <a:gd name="T21" fmla="*/ 585 h 585"/>
                  <a:gd name="T22" fmla="*/ 255 w 364"/>
                  <a:gd name="T23" fmla="*/ 12 h 585"/>
                  <a:gd name="T24" fmla="*/ 182 w 364"/>
                  <a:gd name="T25" fmla="*/ 48 h 585"/>
                  <a:gd name="T26" fmla="*/ 291 w 364"/>
                  <a:gd name="T27" fmla="*/ 0 h 585"/>
                  <a:gd name="T28" fmla="*/ 255 w 364"/>
                  <a:gd name="T29" fmla="*/ 0 h 585"/>
                  <a:gd name="T30" fmla="*/ 291 w 364"/>
                  <a:gd name="T31" fmla="*/ 585 h 585"/>
                  <a:gd name="T32" fmla="*/ 255 w 364"/>
                  <a:gd name="T33" fmla="*/ 547 h 585"/>
                  <a:gd name="T34" fmla="*/ 291 w 364"/>
                  <a:gd name="T35" fmla="*/ 499 h 585"/>
                  <a:gd name="T36" fmla="*/ 255 w 364"/>
                  <a:gd name="T37" fmla="*/ 466 h 585"/>
                  <a:gd name="T38" fmla="*/ 291 w 364"/>
                  <a:gd name="T39" fmla="*/ 419 h 585"/>
                  <a:gd name="T40" fmla="*/ 182 w 364"/>
                  <a:gd name="T41" fmla="*/ 379 h 585"/>
                  <a:gd name="T42" fmla="*/ 217 w 364"/>
                  <a:gd name="T43" fmla="*/ 419 h 585"/>
                  <a:gd name="T44" fmla="*/ 217 w 364"/>
                  <a:gd name="T45" fmla="*/ 466 h 585"/>
                  <a:gd name="T46" fmla="*/ 182 w 364"/>
                  <a:gd name="T47" fmla="*/ 499 h 585"/>
                  <a:gd name="T48" fmla="*/ 217 w 364"/>
                  <a:gd name="T49" fmla="*/ 547 h 585"/>
                  <a:gd name="T50" fmla="*/ 182 w 364"/>
                  <a:gd name="T51" fmla="*/ 547 h 585"/>
                  <a:gd name="T52" fmla="*/ 182 w 364"/>
                  <a:gd name="T53" fmla="*/ 12 h 585"/>
                  <a:gd name="T54" fmla="*/ 75 w 364"/>
                  <a:gd name="T55" fmla="*/ 48 h 585"/>
                  <a:gd name="T56" fmla="*/ 182 w 364"/>
                  <a:gd name="T57" fmla="*/ 12 h 585"/>
                  <a:gd name="T58" fmla="*/ 75 w 364"/>
                  <a:gd name="T59" fmla="*/ 585 h 585"/>
                  <a:gd name="T60" fmla="*/ 182 w 364"/>
                  <a:gd name="T61" fmla="*/ 547 h 585"/>
                  <a:gd name="T62" fmla="*/ 146 w 364"/>
                  <a:gd name="T63" fmla="*/ 499 h 585"/>
                  <a:gd name="T64" fmla="*/ 182 w 364"/>
                  <a:gd name="T65" fmla="*/ 466 h 585"/>
                  <a:gd name="T66" fmla="*/ 146 w 364"/>
                  <a:gd name="T67" fmla="*/ 419 h 585"/>
                  <a:gd name="T68" fmla="*/ 182 w 364"/>
                  <a:gd name="T69" fmla="*/ 379 h 585"/>
                  <a:gd name="T70" fmla="*/ 75 w 364"/>
                  <a:gd name="T71" fmla="*/ 419 h 585"/>
                  <a:gd name="T72" fmla="*/ 108 w 364"/>
                  <a:gd name="T73" fmla="*/ 466 h 585"/>
                  <a:gd name="T74" fmla="*/ 75 w 364"/>
                  <a:gd name="T75" fmla="*/ 466 h 585"/>
                  <a:gd name="T76" fmla="*/ 108 w 364"/>
                  <a:gd name="T77" fmla="*/ 499 h 585"/>
                  <a:gd name="T78" fmla="*/ 108 w 364"/>
                  <a:gd name="T79" fmla="*/ 547 h 585"/>
                  <a:gd name="T80" fmla="*/ 75 w 364"/>
                  <a:gd name="T81" fmla="*/ 585 h 585"/>
                  <a:gd name="T82" fmla="*/ 0 w 364"/>
                  <a:gd name="T83" fmla="*/ 12 h 585"/>
                  <a:gd name="T84" fmla="*/ 75 w 364"/>
                  <a:gd name="T85" fmla="*/ 585 h 585"/>
                  <a:gd name="T86" fmla="*/ 40 w 364"/>
                  <a:gd name="T87" fmla="*/ 547 h 585"/>
                  <a:gd name="T88" fmla="*/ 75 w 364"/>
                  <a:gd name="T89" fmla="*/ 499 h 585"/>
                  <a:gd name="T90" fmla="*/ 40 w 364"/>
                  <a:gd name="T91" fmla="*/ 466 h 585"/>
                  <a:gd name="T92" fmla="*/ 75 w 364"/>
                  <a:gd name="T93" fmla="*/ 419 h 585"/>
                  <a:gd name="T94" fmla="*/ 40 w 364"/>
                  <a:gd name="T95" fmla="*/ 379 h 585"/>
                  <a:gd name="T96" fmla="*/ 75 w 364"/>
                  <a:gd name="T97" fmla="*/ 48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64" h="585">
                    <a:moveTo>
                      <a:pt x="291" y="585"/>
                    </a:moveTo>
                    <a:lnTo>
                      <a:pt x="364" y="585"/>
                    </a:lnTo>
                    <a:lnTo>
                      <a:pt x="364" y="12"/>
                    </a:lnTo>
                    <a:lnTo>
                      <a:pt x="326" y="12"/>
                    </a:lnTo>
                    <a:lnTo>
                      <a:pt x="326" y="0"/>
                    </a:lnTo>
                    <a:lnTo>
                      <a:pt x="291" y="0"/>
                    </a:lnTo>
                    <a:lnTo>
                      <a:pt x="291" y="48"/>
                    </a:lnTo>
                    <a:lnTo>
                      <a:pt x="326" y="48"/>
                    </a:lnTo>
                    <a:lnTo>
                      <a:pt x="326" y="379"/>
                    </a:lnTo>
                    <a:lnTo>
                      <a:pt x="326" y="379"/>
                    </a:lnTo>
                    <a:lnTo>
                      <a:pt x="291" y="379"/>
                    </a:lnTo>
                    <a:lnTo>
                      <a:pt x="291" y="419"/>
                    </a:lnTo>
                    <a:lnTo>
                      <a:pt x="326" y="419"/>
                    </a:lnTo>
                    <a:lnTo>
                      <a:pt x="326" y="466"/>
                    </a:lnTo>
                    <a:lnTo>
                      <a:pt x="326" y="466"/>
                    </a:lnTo>
                    <a:lnTo>
                      <a:pt x="291" y="466"/>
                    </a:lnTo>
                    <a:lnTo>
                      <a:pt x="291" y="499"/>
                    </a:lnTo>
                    <a:lnTo>
                      <a:pt x="326" y="499"/>
                    </a:lnTo>
                    <a:lnTo>
                      <a:pt x="326" y="547"/>
                    </a:lnTo>
                    <a:lnTo>
                      <a:pt x="326" y="547"/>
                    </a:lnTo>
                    <a:lnTo>
                      <a:pt x="291" y="547"/>
                    </a:lnTo>
                    <a:lnTo>
                      <a:pt x="291" y="585"/>
                    </a:lnTo>
                    <a:close/>
                    <a:moveTo>
                      <a:pt x="255" y="0"/>
                    </a:moveTo>
                    <a:lnTo>
                      <a:pt x="255" y="12"/>
                    </a:lnTo>
                    <a:lnTo>
                      <a:pt x="182" y="12"/>
                    </a:lnTo>
                    <a:lnTo>
                      <a:pt x="182" y="48"/>
                    </a:lnTo>
                    <a:lnTo>
                      <a:pt x="291" y="48"/>
                    </a:lnTo>
                    <a:lnTo>
                      <a:pt x="291" y="0"/>
                    </a:lnTo>
                    <a:lnTo>
                      <a:pt x="255" y="0"/>
                    </a:lnTo>
                    <a:lnTo>
                      <a:pt x="255" y="0"/>
                    </a:lnTo>
                    <a:close/>
                    <a:moveTo>
                      <a:pt x="182" y="585"/>
                    </a:moveTo>
                    <a:lnTo>
                      <a:pt x="291" y="585"/>
                    </a:lnTo>
                    <a:lnTo>
                      <a:pt x="291" y="547"/>
                    </a:lnTo>
                    <a:lnTo>
                      <a:pt x="255" y="547"/>
                    </a:lnTo>
                    <a:lnTo>
                      <a:pt x="255" y="499"/>
                    </a:lnTo>
                    <a:lnTo>
                      <a:pt x="291" y="499"/>
                    </a:lnTo>
                    <a:lnTo>
                      <a:pt x="291" y="466"/>
                    </a:lnTo>
                    <a:lnTo>
                      <a:pt x="255" y="466"/>
                    </a:lnTo>
                    <a:lnTo>
                      <a:pt x="255" y="419"/>
                    </a:lnTo>
                    <a:lnTo>
                      <a:pt x="291" y="419"/>
                    </a:lnTo>
                    <a:lnTo>
                      <a:pt x="291" y="379"/>
                    </a:lnTo>
                    <a:lnTo>
                      <a:pt x="182" y="379"/>
                    </a:lnTo>
                    <a:lnTo>
                      <a:pt x="182" y="419"/>
                    </a:lnTo>
                    <a:lnTo>
                      <a:pt x="217" y="419"/>
                    </a:lnTo>
                    <a:lnTo>
                      <a:pt x="217" y="466"/>
                    </a:lnTo>
                    <a:lnTo>
                      <a:pt x="217" y="466"/>
                    </a:lnTo>
                    <a:lnTo>
                      <a:pt x="182" y="466"/>
                    </a:lnTo>
                    <a:lnTo>
                      <a:pt x="182" y="499"/>
                    </a:lnTo>
                    <a:lnTo>
                      <a:pt x="217" y="499"/>
                    </a:lnTo>
                    <a:lnTo>
                      <a:pt x="217" y="547"/>
                    </a:lnTo>
                    <a:lnTo>
                      <a:pt x="217" y="547"/>
                    </a:lnTo>
                    <a:lnTo>
                      <a:pt x="182" y="547"/>
                    </a:lnTo>
                    <a:lnTo>
                      <a:pt x="182" y="585"/>
                    </a:lnTo>
                    <a:close/>
                    <a:moveTo>
                      <a:pt x="182" y="12"/>
                    </a:moveTo>
                    <a:lnTo>
                      <a:pt x="75" y="12"/>
                    </a:lnTo>
                    <a:lnTo>
                      <a:pt x="75" y="48"/>
                    </a:lnTo>
                    <a:lnTo>
                      <a:pt x="182" y="48"/>
                    </a:lnTo>
                    <a:lnTo>
                      <a:pt x="182" y="12"/>
                    </a:lnTo>
                    <a:lnTo>
                      <a:pt x="182" y="12"/>
                    </a:lnTo>
                    <a:close/>
                    <a:moveTo>
                      <a:pt x="75" y="585"/>
                    </a:moveTo>
                    <a:lnTo>
                      <a:pt x="182" y="585"/>
                    </a:lnTo>
                    <a:lnTo>
                      <a:pt x="182" y="547"/>
                    </a:lnTo>
                    <a:lnTo>
                      <a:pt x="146" y="547"/>
                    </a:lnTo>
                    <a:lnTo>
                      <a:pt x="146" y="499"/>
                    </a:lnTo>
                    <a:lnTo>
                      <a:pt x="182" y="499"/>
                    </a:lnTo>
                    <a:lnTo>
                      <a:pt x="182" y="466"/>
                    </a:lnTo>
                    <a:lnTo>
                      <a:pt x="146" y="466"/>
                    </a:lnTo>
                    <a:lnTo>
                      <a:pt x="146" y="419"/>
                    </a:lnTo>
                    <a:lnTo>
                      <a:pt x="182" y="419"/>
                    </a:lnTo>
                    <a:lnTo>
                      <a:pt x="182" y="379"/>
                    </a:lnTo>
                    <a:lnTo>
                      <a:pt x="75" y="379"/>
                    </a:lnTo>
                    <a:lnTo>
                      <a:pt x="75" y="419"/>
                    </a:lnTo>
                    <a:lnTo>
                      <a:pt x="108" y="419"/>
                    </a:lnTo>
                    <a:lnTo>
                      <a:pt x="108" y="466"/>
                    </a:lnTo>
                    <a:lnTo>
                      <a:pt x="108" y="466"/>
                    </a:lnTo>
                    <a:lnTo>
                      <a:pt x="75" y="466"/>
                    </a:lnTo>
                    <a:lnTo>
                      <a:pt x="75" y="499"/>
                    </a:lnTo>
                    <a:lnTo>
                      <a:pt x="108" y="499"/>
                    </a:lnTo>
                    <a:lnTo>
                      <a:pt x="108" y="547"/>
                    </a:lnTo>
                    <a:lnTo>
                      <a:pt x="108" y="547"/>
                    </a:lnTo>
                    <a:lnTo>
                      <a:pt x="75" y="547"/>
                    </a:lnTo>
                    <a:lnTo>
                      <a:pt x="75" y="585"/>
                    </a:lnTo>
                    <a:close/>
                    <a:moveTo>
                      <a:pt x="75" y="12"/>
                    </a:moveTo>
                    <a:lnTo>
                      <a:pt x="0" y="12"/>
                    </a:lnTo>
                    <a:lnTo>
                      <a:pt x="0" y="585"/>
                    </a:lnTo>
                    <a:lnTo>
                      <a:pt x="75" y="585"/>
                    </a:lnTo>
                    <a:lnTo>
                      <a:pt x="75" y="547"/>
                    </a:lnTo>
                    <a:lnTo>
                      <a:pt x="40" y="547"/>
                    </a:lnTo>
                    <a:lnTo>
                      <a:pt x="40" y="499"/>
                    </a:lnTo>
                    <a:lnTo>
                      <a:pt x="75" y="499"/>
                    </a:lnTo>
                    <a:lnTo>
                      <a:pt x="75" y="466"/>
                    </a:lnTo>
                    <a:lnTo>
                      <a:pt x="40" y="466"/>
                    </a:lnTo>
                    <a:lnTo>
                      <a:pt x="40" y="419"/>
                    </a:lnTo>
                    <a:lnTo>
                      <a:pt x="75" y="419"/>
                    </a:lnTo>
                    <a:lnTo>
                      <a:pt x="75" y="379"/>
                    </a:lnTo>
                    <a:lnTo>
                      <a:pt x="40" y="379"/>
                    </a:lnTo>
                    <a:lnTo>
                      <a:pt x="40" y="48"/>
                    </a:lnTo>
                    <a:lnTo>
                      <a:pt x="75" y="48"/>
                    </a:lnTo>
                    <a:lnTo>
                      <a:pt x="75" y="12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03" name="矩形 202"/>
            <p:cNvSpPr/>
            <p:nvPr/>
          </p:nvSpPr>
          <p:spPr>
            <a:xfrm>
              <a:off x="5615715" y="5046895"/>
              <a:ext cx="1885129" cy="2646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CN" sz="1400" dirty="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Title.</a:t>
              </a:r>
              <a:endParaRPr lang="zh-CN" altLang="en-US" sz="14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06" name="文本框 205"/>
          <p:cNvSpPr txBox="1"/>
          <p:nvPr/>
        </p:nvSpPr>
        <p:spPr>
          <a:xfrm>
            <a:off x="1122029" y="832625"/>
            <a:ext cx="917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207" name="矩形 206"/>
          <p:cNvSpPr/>
          <p:nvPr/>
        </p:nvSpPr>
        <p:spPr>
          <a:xfrm>
            <a:off x="1122028" y="1309495"/>
            <a:ext cx="555199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The font, font size, color, leading, and so on can be modified in the panel. Title numbers, etc. can be changed by clicking and re-entering, at the top.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The font, font size, color, leading, and so on can be modified in the panel.</a:t>
            </a:r>
          </a:p>
        </p:txBody>
      </p:sp>
      <p:grpSp>
        <p:nvGrpSpPr>
          <p:cNvPr id="208" name="组合 207"/>
          <p:cNvGrpSpPr/>
          <p:nvPr/>
        </p:nvGrpSpPr>
        <p:grpSpPr>
          <a:xfrm>
            <a:off x="100786" y="930070"/>
            <a:ext cx="982164" cy="1059596"/>
            <a:chOff x="898525" y="1927225"/>
            <a:chExt cx="765176" cy="825501"/>
          </a:xfrm>
          <a:solidFill>
            <a:schemeClr val="accent1"/>
          </a:solidFill>
        </p:grpSpPr>
        <p:sp>
          <p:nvSpPr>
            <p:cNvPr id="209" name="Freeform 5"/>
            <p:cNvSpPr/>
            <p:nvPr/>
          </p:nvSpPr>
          <p:spPr bwMode="auto">
            <a:xfrm>
              <a:off x="1063625" y="2300288"/>
              <a:ext cx="177800" cy="201613"/>
            </a:xfrm>
            <a:custGeom>
              <a:avLst/>
              <a:gdLst>
                <a:gd name="T0" fmla="*/ 42 w 47"/>
                <a:gd name="T1" fmla="*/ 19 h 53"/>
                <a:gd name="T2" fmla="*/ 33 w 47"/>
                <a:gd name="T3" fmla="*/ 49 h 53"/>
                <a:gd name="T4" fmla="*/ 5 w 47"/>
                <a:gd name="T5" fmla="*/ 34 h 53"/>
                <a:gd name="T6" fmla="*/ 14 w 47"/>
                <a:gd name="T7" fmla="*/ 4 h 53"/>
                <a:gd name="T8" fmla="*/ 42 w 47"/>
                <a:gd name="T9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3">
                  <a:moveTo>
                    <a:pt x="42" y="19"/>
                  </a:moveTo>
                  <a:cubicBezTo>
                    <a:pt x="47" y="32"/>
                    <a:pt x="43" y="45"/>
                    <a:pt x="33" y="49"/>
                  </a:cubicBezTo>
                  <a:cubicBezTo>
                    <a:pt x="23" y="53"/>
                    <a:pt x="11" y="47"/>
                    <a:pt x="5" y="34"/>
                  </a:cubicBezTo>
                  <a:cubicBezTo>
                    <a:pt x="0" y="22"/>
                    <a:pt x="4" y="8"/>
                    <a:pt x="14" y="4"/>
                  </a:cubicBezTo>
                  <a:cubicBezTo>
                    <a:pt x="24" y="0"/>
                    <a:pt x="37" y="7"/>
                    <a:pt x="4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0" name="Freeform 6"/>
            <p:cNvSpPr/>
            <p:nvPr/>
          </p:nvSpPr>
          <p:spPr bwMode="auto">
            <a:xfrm>
              <a:off x="898525" y="2398713"/>
              <a:ext cx="442913" cy="354013"/>
            </a:xfrm>
            <a:custGeom>
              <a:avLst/>
              <a:gdLst>
                <a:gd name="T0" fmla="*/ 110 w 116"/>
                <a:gd name="T1" fmla="*/ 79 h 93"/>
                <a:gd name="T2" fmla="*/ 101 w 116"/>
                <a:gd name="T3" fmla="*/ 38 h 93"/>
                <a:gd name="T4" fmla="*/ 89 w 116"/>
                <a:gd name="T5" fmla="*/ 29 h 93"/>
                <a:gd name="T6" fmla="*/ 84 w 116"/>
                <a:gd name="T7" fmla="*/ 28 h 93"/>
                <a:gd name="T8" fmla="*/ 89 w 116"/>
                <a:gd name="T9" fmla="*/ 35 h 93"/>
                <a:gd name="T10" fmla="*/ 83 w 116"/>
                <a:gd name="T11" fmla="*/ 40 h 93"/>
                <a:gd name="T12" fmla="*/ 87 w 116"/>
                <a:gd name="T13" fmla="*/ 48 h 93"/>
                <a:gd name="T14" fmla="*/ 79 w 116"/>
                <a:gd name="T15" fmla="*/ 93 h 93"/>
                <a:gd name="T16" fmla="*/ 79 w 116"/>
                <a:gd name="T17" fmla="*/ 93 h 93"/>
                <a:gd name="T18" fmla="*/ 79 w 116"/>
                <a:gd name="T19" fmla="*/ 93 h 93"/>
                <a:gd name="T20" fmla="*/ 79 w 116"/>
                <a:gd name="T21" fmla="*/ 93 h 93"/>
                <a:gd name="T22" fmla="*/ 79 w 116"/>
                <a:gd name="T23" fmla="*/ 93 h 93"/>
                <a:gd name="T24" fmla="*/ 64 w 116"/>
                <a:gd name="T25" fmla="*/ 50 h 93"/>
                <a:gd name="T26" fmla="*/ 66 w 116"/>
                <a:gd name="T27" fmla="*/ 42 h 93"/>
                <a:gd name="T28" fmla="*/ 60 w 116"/>
                <a:gd name="T29" fmla="*/ 37 h 93"/>
                <a:gd name="T30" fmla="*/ 63 w 116"/>
                <a:gd name="T31" fmla="*/ 29 h 93"/>
                <a:gd name="T32" fmla="*/ 34 w 116"/>
                <a:gd name="T33" fmla="*/ 34 h 93"/>
                <a:gd name="T34" fmla="*/ 44 w 116"/>
                <a:gd name="T35" fmla="*/ 9 h 93"/>
                <a:gd name="T36" fmla="*/ 17 w 116"/>
                <a:gd name="T37" fmla="*/ 0 h 93"/>
                <a:gd name="T38" fmla="*/ 5 w 116"/>
                <a:gd name="T39" fmla="*/ 43 h 93"/>
                <a:gd name="T40" fmla="*/ 4 w 116"/>
                <a:gd name="T41" fmla="*/ 46 h 93"/>
                <a:gd name="T42" fmla="*/ 3 w 116"/>
                <a:gd name="T43" fmla="*/ 47 h 93"/>
                <a:gd name="T44" fmla="*/ 3 w 116"/>
                <a:gd name="T45" fmla="*/ 48 h 93"/>
                <a:gd name="T46" fmla="*/ 3 w 116"/>
                <a:gd name="T47" fmla="*/ 48 h 93"/>
                <a:gd name="T48" fmla="*/ 3 w 116"/>
                <a:gd name="T49" fmla="*/ 48 h 93"/>
                <a:gd name="T50" fmla="*/ 3 w 116"/>
                <a:gd name="T51" fmla="*/ 48 h 93"/>
                <a:gd name="T52" fmla="*/ 18 w 116"/>
                <a:gd name="T53" fmla="*/ 64 h 93"/>
                <a:gd name="T54" fmla="*/ 18 w 116"/>
                <a:gd name="T55" fmla="*/ 64 h 93"/>
                <a:gd name="T56" fmla="*/ 18 w 116"/>
                <a:gd name="T57" fmla="*/ 64 h 93"/>
                <a:gd name="T58" fmla="*/ 23 w 116"/>
                <a:gd name="T59" fmla="*/ 62 h 93"/>
                <a:gd name="T60" fmla="*/ 34 w 116"/>
                <a:gd name="T61" fmla="*/ 59 h 93"/>
                <a:gd name="T62" fmla="*/ 41 w 116"/>
                <a:gd name="T63" fmla="*/ 57 h 93"/>
                <a:gd name="T64" fmla="*/ 43 w 116"/>
                <a:gd name="T65" fmla="*/ 93 h 93"/>
                <a:gd name="T66" fmla="*/ 89 w 116"/>
                <a:gd name="T67" fmla="*/ 93 h 93"/>
                <a:gd name="T68" fmla="*/ 99 w 116"/>
                <a:gd name="T69" fmla="*/ 93 h 93"/>
                <a:gd name="T70" fmla="*/ 116 w 116"/>
                <a:gd name="T71" fmla="*/ 93 h 93"/>
                <a:gd name="T72" fmla="*/ 110 w 116"/>
                <a:gd name="T73" fmla="*/ 7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" h="93">
                  <a:moveTo>
                    <a:pt x="110" y="79"/>
                  </a:moveTo>
                  <a:cubicBezTo>
                    <a:pt x="106" y="69"/>
                    <a:pt x="104" y="51"/>
                    <a:pt x="101" y="38"/>
                  </a:cubicBezTo>
                  <a:cubicBezTo>
                    <a:pt x="100" y="32"/>
                    <a:pt x="96" y="29"/>
                    <a:pt x="89" y="29"/>
                  </a:cubicBezTo>
                  <a:cubicBezTo>
                    <a:pt x="88" y="29"/>
                    <a:pt x="85" y="28"/>
                    <a:pt x="84" y="28"/>
                  </a:cubicBezTo>
                  <a:cubicBezTo>
                    <a:pt x="89" y="35"/>
                    <a:pt x="89" y="35"/>
                    <a:pt x="89" y="35"/>
                  </a:cubicBezTo>
                  <a:cubicBezTo>
                    <a:pt x="83" y="40"/>
                    <a:pt x="83" y="40"/>
                    <a:pt x="83" y="40"/>
                  </a:cubicBezTo>
                  <a:cubicBezTo>
                    <a:pt x="87" y="48"/>
                    <a:pt x="87" y="48"/>
                    <a:pt x="87" y="48"/>
                  </a:cubicBezTo>
                  <a:cubicBezTo>
                    <a:pt x="79" y="93"/>
                    <a:pt x="79" y="93"/>
                    <a:pt x="79" y="93"/>
                  </a:cubicBezTo>
                  <a:cubicBezTo>
                    <a:pt x="79" y="93"/>
                    <a:pt x="79" y="93"/>
                    <a:pt x="79" y="93"/>
                  </a:cubicBezTo>
                  <a:cubicBezTo>
                    <a:pt x="79" y="93"/>
                    <a:pt x="79" y="93"/>
                    <a:pt x="79" y="93"/>
                  </a:cubicBezTo>
                  <a:cubicBezTo>
                    <a:pt x="79" y="93"/>
                    <a:pt x="79" y="93"/>
                    <a:pt x="79" y="93"/>
                  </a:cubicBezTo>
                  <a:cubicBezTo>
                    <a:pt x="79" y="93"/>
                    <a:pt x="79" y="93"/>
                    <a:pt x="79" y="93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6" y="42"/>
                    <a:pt x="66" y="42"/>
                    <a:pt x="66" y="42"/>
                  </a:cubicBezTo>
                  <a:cubicBezTo>
                    <a:pt x="60" y="37"/>
                    <a:pt x="60" y="37"/>
                    <a:pt x="60" y="37"/>
                  </a:cubicBezTo>
                  <a:cubicBezTo>
                    <a:pt x="63" y="29"/>
                    <a:pt x="63" y="29"/>
                    <a:pt x="63" y="29"/>
                  </a:cubicBezTo>
                  <a:cubicBezTo>
                    <a:pt x="56" y="29"/>
                    <a:pt x="34" y="34"/>
                    <a:pt x="34" y="34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35" y="5"/>
                    <a:pt x="26" y="2"/>
                    <a:pt x="17" y="0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3" y="47"/>
                    <a:pt x="3" y="47"/>
                    <a:pt x="3" y="47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0" y="45"/>
                    <a:pt x="31" y="78"/>
                    <a:pt x="18" y="64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23" y="62"/>
                    <a:pt x="23" y="62"/>
                    <a:pt x="23" y="62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69"/>
                    <a:pt x="42" y="81"/>
                    <a:pt x="43" y="93"/>
                  </a:cubicBezTo>
                  <a:cubicBezTo>
                    <a:pt x="89" y="93"/>
                    <a:pt x="89" y="93"/>
                    <a:pt x="89" y="93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116" y="93"/>
                    <a:pt x="116" y="93"/>
                    <a:pt x="116" y="93"/>
                  </a:cubicBezTo>
                  <a:lnTo>
                    <a:pt x="110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1" name="Freeform 7"/>
            <p:cNvSpPr/>
            <p:nvPr/>
          </p:nvSpPr>
          <p:spPr bwMode="auto">
            <a:xfrm>
              <a:off x="1200150" y="2747963"/>
              <a:ext cx="0" cy="4763"/>
            </a:xfrm>
            <a:custGeom>
              <a:avLst/>
              <a:gdLst>
                <a:gd name="T0" fmla="*/ 3 h 3"/>
                <a:gd name="T1" fmla="*/ 0 h 3"/>
                <a:gd name="T2" fmla="*/ 3 h 3"/>
                <a:gd name="T3" fmla="*/ 0 h 3"/>
                <a:gd name="T4" fmla="*/ 3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3">
                  <a:moveTo>
                    <a:pt x="0" y="3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2" name="Freeform 8"/>
            <p:cNvSpPr/>
            <p:nvPr/>
          </p:nvSpPr>
          <p:spPr bwMode="auto">
            <a:xfrm>
              <a:off x="1169988" y="2505075"/>
              <a:ext cx="25400" cy="57150"/>
            </a:xfrm>
            <a:custGeom>
              <a:avLst/>
              <a:gdLst>
                <a:gd name="T0" fmla="*/ 12 w 16"/>
                <a:gd name="T1" fmla="*/ 0 h 36"/>
                <a:gd name="T2" fmla="*/ 16 w 16"/>
                <a:gd name="T3" fmla="*/ 21 h 36"/>
                <a:gd name="T4" fmla="*/ 9 w 16"/>
                <a:gd name="T5" fmla="*/ 36 h 36"/>
                <a:gd name="T6" fmla="*/ 0 w 16"/>
                <a:gd name="T7" fmla="*/ 21 h 36"/>
                <a:gd name="T8" fmla="*/ 2 w 16"/>
                <a:gd name="T9" fmla="*/ 0 h 36"/>
                <a:gd name="T10" fmla="*/ 12 w 16"/>
                <a:gd name="T1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36">
                  <a:moveTo>
                    <a:pt x="12" y="0"/>
                  </a:moveTo>
                  <a:lnTo>
                    <a:pt x="16" y="21"/>
                  </a:lnTo>
                  <a:lnTo>
                    <a:pt x="9" y="36"/>
                  </a:lnTo>
                  <a:lnTo>
                    <a:pt x="0" y="21"/>
                  </a:lnTo>
                  <a:lnTo>
                    <a:pt x="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3" name="Freeform 9"/>
            <p:cNvSpPr/>
            <p:nvPr/>
          </p:nvSpPr>
          <p:spPr bwMode="auto">
            <a:xfrm>
              <a:off x="1173163" y="2543175"/>
              <a:ext cx="41275" cy="209550"/>
            </a:xfrm>
            <a:custGeom>
              <a:avLst/>
              <a:gdLst>
                <a:gd name="T0" fmla="*/ 12 w 26"/>
                <a:gd name="T1" fmla="*/ 0 h 132"/>
                <a:gd name="T2" fmla="*/ 26 w 26"/>
                <a:gd name="T3" fmla="*/ 129 h 132"/>
                <a:gd name="T4" fmla="*/ 17 w 26"/>
                <a:gd name="T5" fmla="*/ 132 h 132"/>
                <a:gd name="T6" fmla="*/ 7 w 26"/>
                <a:gd name="T7" fmla="*/ 132 h 132"/>
                <a:gd name="T8" fmla="*/ 0 w 26"/>
                <a:gd name="T9" fmla="*/ 0 h 132"/>
                <a:gd name="T10" fmla="*/ 12 w 26"/>
                <a:gd name="T11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132">
                  <a:moveTo>
                    <a:pt x="12" y="0"/>
                  </a:moveTo>
                  <a:lnTo>
                    <a:pt x="26" y="129"/>
                  </a:lnTo>
                  <a:lnTo>
                    <a:pt x="17" y="132"/>
                  </a:lnTo>
                  <a:lnTo>
                    <a:pt x="7" y="13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4" name="Freeform 10"/>
            <p:cNvSpPr/>
            <p:nvPr/>
          </p:nvSpPr>
          <p:spPr bwMode="auto">
            <a:xfrm>
              <a:off x="1309688" y="2139950"/>
              <a:ext cx="133350" cy="266700"/>
            </a:xfrm>
            <a:custGeom>
              <a:avLst/>
              <a:gdLst>
                <a:gd name="T0" fmla="*/ 10 w 35"/>
                <a:gd name="T1" fmla="*/ 45 h 70"/>
                <a:gd name="T2" fmla="*/ 18 w 35"/>
                <a:gd name="T3" fmla="*/ 53 h 70"/>
                <a:gd name="T4" fmla="*/ 25 w 35"/>
                <a:gd name="T5" fmla="*/ 46 h 70"/>
                <a:gd name="T6" fmla="*/ 17 w 35"/>
                <a:gd name="T7" fmla="*/ 38 h 70"/>
                <a:gd name="T8" fmla="*/ 6 w 35"/>
                <a:gd name="T9" fmla="*/ 34 h 70"/>
                <a:gd name="T10" fmla="*/ 0 w 35"/>
                <a:gd name="T11" fmla="*/ 22 h 70"/>
                <a:gd name="T12" fmla="*/ 13 w 35"/>
                <a:gd name="T13" fmla="*/ 7 h 70"/>
                <a:gd name="T14" fmla="*/ 13 w 35"/>
                <a:gd name="T15" fmla="*/ 0 h 70"/>
                <a:gd name="T16" fmla="*/ 21 w 35"/>
                <a:gd name="T17" fmla="*/ 0 h 70"/>
                <a:gd name="T18" fmla="*/ 21 w 35"/>
                <a:gd name="T19" fmla="*/ 8 h 70"/>
                <a:gd name="T20" fmla="*/ 26 w 35"/>
                <a:gd name="T21" fmla="*/ 11 h 70"/>
                <a:gd name="T22" fmla="*/ 26 w 35"/>
                <a:gd name="T23" fmla="*/ 8 h 70"/>
                <a:gd name="T24" fmla="*/ 32 w 35"/>
                <a:gd name="T25" fmla="*/ 8 h 70"/>
                <a:gd name="T26" fmla="*/ 32 w 35"/>
                <a:gd name="T27" fmla="*/ 22 h 70"/>
                <a:gd name="T28" fmla="*/ 24 w 35"/>
                <a:gd name="T29" fmla="*/ 22 h 70"/>
                <a:gd name="T30" fmla="*/ 17 w 35"/>
                <a:gd name="T31" fmla="*/ 16 h 70"/>
                <a:gd name="T32" fmla="*/ 10 w 35"/>
                <a:gd name="T33" fmla="*/ 22 h 70"/>
                <a:gd name="T34" fmla="*/ 18 w 35"/>
                <a:gd name="T35" fmla="*/ 29 h 70"/>
                <a:gd name="T36" fmla="*/ 29 w 35"/>
                <a:gd name="T37" fmla="*/ 33 h 70"/>
                <a:gd name="T38" fmla="*/ 35 w 35"/>
                <a:gd name="T39" fmla="*/ 46 h 70"/>
                <a:gd name="T40" fmla="*/ 21 w 35"/>
                <a:gd name="T41" fmla="*/ 62 h 70"/>
                <a:gd name="T42" fmla="*/ 21 w 35"/>
                <a:gd name="T43" fmla="*/ 70 h 70"/>
                <a:gd name="T44" fmla="*/ 13 w 35"/>
                <a:gd name="T45" fmla="*/ 70 h 70"/>
                <a:gd name="T46" fmla="*/ 13 w 35"/>
                <a:gd name="T47" fmla="*/ 61 h 70"/>
                <a:gd name="T48" fmla="*/ 13 w 35"/>
                <a:gd name="T49" fmla="*/ 61 h 70"/>
                <a:gd name="T50" fmla="*/ 8 w 35"/>
                <a:gd name="T51" fmla="*/ 58 h 70"/>
                <a:gd name="T52" fmla="*/ 8 w 35"/>
                <a:gd name="T53" fmla="*/ 61 h 70"/>
                <a:gd name="T54" fmla="*/ 1 w 35"/>
                <a:gd name="T55" fmla="*/ 61 h 70"/>
                <a:gd name="T56" fmla="*/ 1 w 35"/>
                <a:gd name="T57" fmla="*/ 45 h 70"/>
                <a:gd name="T58" fmla="*/ 10 w 35"/>
                <a:gd name="T59" fmla="*/ 4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5" h="70">
                  <a:moveTo>
                    <a:pt x="10" y="45"/>
                  </a:moveTo>
                  <a:cubicBezTo>
                    <a:pt x="10" y="50"/>
                    <a:pt x="13" y="53"/>
                    <a:pt x="18" y="53"/>
                  </a:cubicBezTo>
                  <a:cubicBezTo>
                    <a:pt x="22" y="53"/>
                    <a:pt x="25" y="51"/>
                    <a:pt x="25" y="46"/>
                  </a:cubicBezTo>
                  <a:cubicBezTo>
                    <a:pt x="25" y="41"/>
                    <a:pt x="21" y="40"/>
                    <a:pt x="17" y="38"/>
                  </a:cubicBezTo>
                  <a:cubicBezTo>
                    <a:pt x="14" y="37"/>
                    <a:pt x="9" y="36"/>
                    <a:pt x="6" y="34"/>
                  </a:cubicBezTo>
                  <a:cubicBezTo>
                    <a:pt x="2" y="31"/>
                    <a:pt x="0" y="27"/>
                    <a:pt x="0" y="22"/>
                  </a:cubicBezTo>
                  <a:cubicBezTo>
                    <a:pt x="0" y="15"/>
                    <a:pt x="6" y="8"/>
                    <a:pt x="13" y="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3" y="8"/>
                    <a:pt x="24" y="9"/>
                    <a:pt x="26" y="11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4" y="18"/>
                    <a:pt x="21" y="16"/>
                    <a:pt x="17" y="16"/>
                  </a:cubicBezTo>
                  <a:cubicBezTo>
                    <a:pt x="13" y="16"/>
                    <a:pt x="10" y="18"/>
                    <a:pt x="10" y="22"/>
                  </a:cubicBezTo>
                  <a:cubicBezTo>
                    <a:pt x="10" y="26"/>
                    <a:pt x="14" y="28"/>
                    <a:pt x="18" y="29"/>
                  </a:cubicBezTo>
                  <a:cubicBezTo>
                    <a:pt x="21" y="30"/>
                    <a:pt x="26" y="31"/>
                    <a:pt x="29" y="33"/>
                  </a:cubicBezTo>
                  <a:cubicBezTo>
                    <a:pt x="33" y="36"/>
                    <a:pt x="35" y="41"/>
                    <a:pt x="35" y="46"/>
                  </a:cubicBezTo>
                  <a:cubicBezTo>
                    <a:pt x="35" y="54"/>
                    <a:pt x="29" y="61"/>
                    <a:pt x="21" y="62"/>
                  </a:cubicBezTo>
                  <a:cubicBezTo>
                    <a:pt x="21" y="70"/>
                    <a:pt x="21" y="70"/>
                    <a:pt x="21" y="70"/>
                  </a:cubicBezTo>
                  <a:cubicBezTo>
                    <a:pt x="13" y="70"/>
                    <a:pt x="13" y="70"/>
                    <a:pt x="13" y="70"/>
                  </a:cubicBezTo>
                  <a:cubicBezTo>
                    <a:pt x="13" y="61"/>
                    <a:pt x="13" y="61"/>
                    <a:pt x="13" y="61"/>
                  </a:cubicBezTo>
                  <a:cubicBezTo>
                    <a:pt x="13" y="61"/>
                    <a:pt x="13" y="61"/>
                    <a:pt x="13" y="61"/>
                  </a:cubicBezTo>
                  <a:cubicBezTo>
                    <a:pt x="11" y="60"/>
                    <a:pt x="10" y="59"/>
                    <a:pt x="8" y="58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1" y="61"/>
                    <a:pt x="1" y="61"/>
                    <a:pt x="1" y="61"/>
                  </a:cubicBezTo>
                  <a:cubicBezTo>
                    <a:pt x="1" y="45"/>
                    <a:pt x="1" y="45"/>
                    <a:pt x="1" y="45"/>
                  </a:cubicBezTo>
                  <a:lnTo>
                    <a:pt x="10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5" name="Rectangle 11"/>
            <p:cNvSpPr>
              <a:spLocks noChangeArrowheads="1"/>
            </p:cNvSpPr>
            <p:nvPr/>
          </p:nvSpPr>
          <p:spPr bwMode="auto">
            <a:xfrm>
              <a:off x="1295400" y="2466975"/>
              <a:ext cx="1524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6" name="Freeform 12"/>
            <p:cNvSpPr>
              <a:spLocks noEditPoints="1"/>
            </p:cNvSpPr>
            <p:nvPr/>
          </p:nvSpPr>
          <p:spPr bwMode="auto">
            <a:xfrm>
              <a:off x="1214438" y="2068513"/>
              <a:ext cx="317500" cy="379413"/>
            </a:xfrm>
            <a:custGeom>
              <a:avLst/>
              <a:gdLst>
                <a:gd name="T0" fmla="*/ 83 w 83"/>
                <a:gd name="T1" fmla="*/ 41 h 100"/>
                <a:gd name="T2" fmla="*/ 41 w 83"/>
                <a:gd name="T3" fmla="*/ 0 h 100"/>
                <a:gd name="T4" fmla="*/ 0 w 83"/>
                <a:gd name="T5" fmla="*/ 41 h 100"/>
                <a:gd name="T6" fmla="*/ 0 w 83"/>
                <a:gd name="T7" fmla="*/ 45 h 100"/>
                <a:gd name="T8" fmla="*/ 16 w 83"/>
                <a:gd name="T9" fmla="*/ 82 h 100"/>
                <a:gd name="T10" fmla="*/ 19 w 83"/>
                <a:gd name="T11" fmla="*/ 100 h 100"/>
                <a:gd name="T12" fmla="*/ 38 w 83"/>
                <a:gd name="T13" fmla="*/ 100 h 100"/>
                <a:gd name="T14" fmla="*/ 44 w 83"/>
                <a:gd name="T15" fmla="*/ 100 h 100"/>
                <a:gd name="T16" fmla="*/ 63 w 83"/>
                <a:gd name="T17" fmla="*/ 100 h 100"/>
                <a:gd name="T18" fmla="*/ 66 w 83"/>
                <a:gd name="T19" fmla="*/ 82 h 100"/>
                <a:gd name="T20" fmla="*/ 82 w 83"/>
                <a:gd name="T21" fmla="*/ 45 h 100"/>
                <a:gd name="T22" fmla="*/ 83 w 83"/>
                <a:gd name="T23" fmla="*/ 41 h 100"/>
                <a:gd name="T24" fmla="*/ 75 w 83"/>
                <a:gd name="T25" fmla="*/ 43 h 100"/>
                <a:gd name="T26" fmla="*/ 75 w 83"/>
                <a:gd name="T27" fmla="*/ 48 h 100"/>
                <a:gd name="T28" fmla="*/ 75 w 83"/>
                <a:gd name="T29" fmla="*/ 48 h 100"/>
                <a:gd name="T30" fmla="*/ 60 w 83"/>
                <a:gd name="T31" fmla="*/ 77 h 100"/>
                <a:gd name="T32" fmla="*/ 56 w 83"/>
                <a:gd name="T33" fmla="*/ 93 h 100"/>
                <a:gd name="T34" fmla="*/ 27 w 83"/>
                <a:gd name="T35" fmla="*/ 93 h 100"/>
                <a:gd name="T36" fmla="*/ 22 w 83"/>
                <a:gd name="T37" fmla="*/ 78 h 100"/>
                <a:gd name="T38" fmla="*/ 7 w 83"/>
                <a:gd name="T39" fmla="*/ 48 h 100"/>
                <a:gd name="T40" fmla="*/ 8 w 83"/>
                <a:gd name="T41" fmla="*/ 48 h 100"/>
                <a:gd name="T42" fmla="*/ 7 w 83"/>
                <a:gd name="T43" fmla="*/ 43 h 100"/>
                <a:gd name="T44" fmla="*/ 7 w 83"/>
                <a:gd name="T45" fmla="*/ 41 h 100"/>
                <a:gd name="T46" fmla="*/ 41 w 83"/>
                <a:gd name="T47" fmla="*/ 7 h 100"/>
                <a:gd name="T48" fmla="*/ 75 w 83"/>
                <a:gd name="T49" fmla="*/ 41 h 100"/>
                <a:gd name="T50" fmla="*/ 75 w 83"/>
                <a:gd name="T51" fmla="*/ 4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3" h="100">
                  <a:moveTo>
                    <a:pt x="83" y="41"/>
                  </a:moveTo>
                  <a:cubicBezTo>
                    <a:pt x="83" y="18"/>
                    <a:pt x="64" y="0"/>
                    <a:pt x="41" y="0"/>
                  </a:cubicBezTo>
                  <a:cubicBezTo>
                    <a:pt x="18" y="0"/>
                    <a:pt x="0" y="18"/>
                    <a:pt x="0" y="41"/>
                  </a:cubicBezTo>
                  <a:cubicBezTo>
                    <a:pt x="0" y="43"/>
                    <a:pt x="0" y="44"/>
                    <a:pt x="0" y="45"/>
                  </a:cubicBezTo>
                  <a:cubicBezTo>
                    <a:pt x="0" y="46"/>
                    <a:pt x="1" y="62"/>
                    <a:pt x="16" y="82"/>
                  </a:cubicBezTo>
                  <a:cubicBezTo>
                    <a:pt x="21" y="88"/>
                    <a:pt x="19" y="100"/>
                    <a:pt x="19" y="100"/>
                  </a:cubicBezTo>
                  <a:cubicBezTo>
                    <a:pt x="25" y="100"/>
                    <a:pt x="32" y="100"/>
                    <a:pt x="38" y="100"/>
                  </a:cubicBezTo>
                  <a:cubicBezTo>
                    <a:pt x="40" y="100"/>
                    <a:pt x="42" y="100"/>
                    <a:pt x="44" y="100"/>
                  </a:cubicBezTo>
                  <a:cubicBezTo>
                    <a:pt x="51" y="100"/>
                    <a:pt x="57" y="100"/>
                    <a:pt x="63" y="100"/>
                  </a:cubicBezTo>
                  <a:cubicBezTo>
                    <a:pt x="63" y="100"/>
                    <a:pt x="61" y="88"/>
                    <a:pt x="66" y="82"/>
                  </a:cubicBezTo>
                  <a:cubicBezTo>
                    <a:pt x="82" y="62"/>
                    <a:pt x="83" y="46"/>
                    <a:pt x="82" y="45"/>
                  </a:cubicBezTo>
                  <a:cubicBezTo>
                    <a:pt x="82" y="44"/>
                    <a:pt x="83" y="43"/>
                    <a:pt x="83" y="41"/>
                  </a:cubicBezTo>
                  <a:close/>
                  <a:moveTo>
                    <a:pt x="75" y="43"/>
                  </a:moveTo>
                  <a:cubicBezTo>
                    <a:pt x="75" y="48"/>
                    <a:pt x="75" y="48"/>
                    <a:pt x="75" y="48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74" y="52"/>
                    <a:pt x="71" y="63"/>
                    <a:pt x="60" y="77"/>
                  </a:cubicBezTo>
                  <a:cubicBezTo>
                    <a:pt x="57" y="82"/>
                    <a:pt x="56" y="88"/>
                    <a:pt x="56" y="93"/>
                  </a:cubicBezTo>
                  <a:cubicBezTo>
                    <a:pt x="27" y="93"/>
                    <a:pt x="27" y="93"/>
                    <a:pt x="27" y="93"/>
                  </a:cubicBezTo>
                  <a:cubicBezTo>
                    <a:pt x="26" y="88"/>
                    <a:pt x="25" y="82"/>
                    <a:pt x="22" y="78"/>
                  </a:cubicBezTo>
                  <a:cubicBezTo>
                    <a:pt x="11" y="63"/>
                    <a:pt x="8" y="52"/>
                    <a:pt x="7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7" y="42"/>
                    <a:pt x="7" y="42"/>
                    <a:pt x="7" y="41"/>
                  </a:cubicBezTo>
                  <a:cubicBezTo>
                    <a:pt x="7" y="22"/>
                    <a:pt x="22" y="7"/>
                    <a:pt x="41" y="7"/>
                  </a:cubicBezTo>
                  <a:cubicBezTo>
                    <a:pt x="60" y="7"/>
                    <a:pt x="75" y="22"/>
                    <a:pt x="75" y="41"/>
                  </a:cubicBezTo>
                  <a:cubicBezTo>
                    <a:pt x="75" y="42"/>
                    <a:pt x="75" y="42"/>
                    <a:pt x="75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7" name="Freeform 13"/>
            <p:cNvSpPr/>
            <p:nvPr/>
          </p:nvSpPr>
          <p:spPr bwMode="auto">
            <a:xfrm>
              <a:off x="1322388" y="2524125"/>
              <a:ext cx="98425" cy="30163"/>
            </a:xfrm>
            <a:custGeom>
              <a:avLst/>
              <a:gdLst>
                <a:gd name="T0" fmla="*/ 0 w 26"/>
                <a:gd name="T1" fmla="*/ 0 h 8"/>
                <a:gd name="T2" fmla="*/ 0 w 26"/>
                <a:gd name="T3" fmla="*/ 2 h 8"/>
                <a:gd name="T4" fmla="*/ 6 w 26"/>
                <a:gd name="T5" fmla="*/ 8 h 8"/>
                <a:gd name="T6" fmla="*/ 20 w 26"/>
                <a:gd name="T7" fmla="*/ 8 h 8"/>
                <a:gd name="T8" fmla="*/ 26 w 26"/>
                <a:gd name="T9" fmla="*/ 2 h 8"/>
                <a:gd name="T10" fmla="*/ 26 w 26"/>
                <a:gd name="T11" fmla="*/ 0 h 8"/>
                <a:gd name="T12" fmla="*/ 0 w 26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8">
                  <a:moveTo>
                    <a:pt x="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6"/>
                    <a:pt x="3" y="8"/>
                    <a:pt x="6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3" y="8"/>
                    <a:pt x="26" y="6"/>
                    <a:pt x="26" y="2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8" name="Rectangle 14"/>
            <p:cNvSpPr>
              <a:spLocks noChangeArrowheads="1"/>
            </p:cNvSpPr>
            <p:nvPr/>
          </p:nvSpPr>
          <p:spPr bwMode="auto">
            <a:xfrm>
              <a:off x="1287463" y="2463800"/>
              <a:ext cx="168275" cy="11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9" name="Rectangle 15"/>
            <p:cNvSpPr>
              <a:spLocks noChangeArrowheads="1"/>
            </p:cNvSpPr>
            <p:nvPr/>
          </p:nvSpPr>
          <p:spPr bwMode="auto">
            <a:xfrm>
              <a:off x="1287463" y="2486025"/>
              <a:ext cx="16827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0" name="Freeform 16"/>
            <p:cNvSpPr/>
            <p:nvPr/>
          </p:nvSpPr>
          <p:spPr bwMode="auto">
            <a:xfrm>
              <a:off x="1287463" y="2513013"/>
              <a:ext cx="168275" cy="30163"/>
            </a:xfrm>
            <a:custGeom>
              <a:avLst/>
              <a:gdLst>
                <a:gd name="T0" fmla="*/ 0 w 44"/>
                <a:gd name="T1" fmla="*/ 0 h 8"/>
                <a:gd name="T2" fmla="*/ 11 w 44"/>
                <a:gd name="T3" fmla="*/ 8 h 8"/>
                <a:gd name="T4" fmla="*/ 34 w 44"/>
                <a:gd name="T5" fmla="*/ 8 h 8"/>
                <a:gd name="T6" fmla="*/ 44 w 44"/>
                <a:gd name="T7" fmla="*/ 0 h 8"/>
                <a:gd name="T8" fmla="*/ 0 w 44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8">
                  <a:moveTo>
                    <a:pt x="0" y="0"/>
                  </a:moveTo>
                  <a:cubicBezTo>
                    <a:pt x="1" y="4"/>
                    <a:pt x="5" y="8"/>
                    <a:pt x="11" y="8"/>
                  </a:cubicBezTo>
                  <a:cubicBezTo>
                    <a:pt x="34" y="8"/>
                    <a:pt x="34" y="8"/>
                    <a:pt x="34" y="8"/>
                  </a:cubicBezTo>
                  <a:cubicBezTo>
                    <a:pt x="39" y="8"/>
                    <a:pt x="44" y="4"/>
                    <a:pt x="44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1" name="Freeform 17"/>
            <p:cNvSpPr/>
            <p:nvPr/>
          </p:nvSpPr>
          <p:spPr bwMode="auto">
            <a:xfrm>
              <a:off x="1363663" y="1927225"/>
              <a:ext cx="34925" cy="87313"/>
            </a:xfrm>
            <a:custGeom>
              <a:avLst/>
              <a:gdLst>
                <a:gd name="T0" fmla="*/ 4 w 9"/>
                <a:gd name="T1" fmla="*/ 23 h 23"/>
                <a:gd name="T2" fmla="*/ 0 w 9"/>
                <a:gd name="T3" fmla="*/ 19 h 23"/>
                <a:gd name="T4" fmla="*/ 0 w 9"/>
                <a:gd name="T5" fmla="*/ 5 h 23"/>
                <a:gd name="T6" fmla="*/ 4 w 9"/>
                <a:gd name="T7" fmla="*/ 0 h 23"/>
                <a:gd name="T8" fmla="*/ 9 w 9"/>
                <a:gd name="T9" fmla="*/ 5 h 23"/>
                <a:gd name="T10" fmla="*/ 9 w 9"/>
                <a:gd name="T11" fmla="*/ 19 h 23"/>
                <a:gd name="T12" fmla="*/ 4 w 9"/>
                <a:gd name="T1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23">
                  <a:moveTo>
                    <a:pt x="4" y="23"/>
                  </a:moveTo>
                  <a:cubicBezTo>
                    <a:pt x="2" y="23"/>
                    <a:pt x="0" y="21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9" y="2"/>
                    <a:pt x="9" y="5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21"/>
                    <a:pt x="7" y="23"/>
                    <a:pt x="4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2" name="Freeform 18"/>
            <p:cNvSpPr/>
            <p:nvPr/>
          </p:nvSpPr>
          <p:spPr bwMode="auto">
            <a:xfrm>
              <a:off x="1222375" y="1957388"/>
              <a:ext cx="65088" cy="84138"/>
            </a:xfrm>
            <a:custGeom>
              <a:avLst/>
              <a:gdLst>
                <a:gd name="T0" fmla="*/ 12 w 17"/>
                <a:gd name="T1" fmla="*/ 22 h 22"/>
                <a:gd name="T2" fmla="*/ 8 w 17"/>
                <a:gd name="T3" fmla="*/ 20 h 22"/>
                <a:gd name="T4" fmla="*/ 1 w 17"/>
                <a:gd name="T5" fmla="*/ 7 h 22"/>
                <a:gd name="T6" fmla="*/ 3 w 17"/>
                <a:gd name="T7" fmla="*/ 1 h 22"/>
                <a:gd name="T8" fmla="*/ 9 w 17"/>
                <a:gd name="T9" fmla="*/ 3 h 22"/>
                <a:gd name="T10" fmla="*/ 16 w 17"/>
                <a:gd name="T11" fmla="*/ 15 h 22"/>
                <a:gd name="T12" fmla="*/ 14 w 17"/>
                <a:gd name="T13" fmla="*/ 21 h 22"/>
                <a:gd name="T14" fmla="*/ 12 w 17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22">
                  <a:moveTo>
                    <a:pt x="12" y="22"/>
                  </a:moveTo>
                  <a:cubicBezTo>
                    <a:pt x="11" y="22"/>
                    <a:pt x="9" y="21"/>
                    <a:pt x="8" y="2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1" y="3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7" y="17"/>
                    <a:pt x="16" y="20"/>
                    <a:pt x="14" y="21"/>
                  </a:cubicBezTo>
                  <a:cubicBezTo>
                    <a:pt x="14" y="22"/>
                    <a:pt x="13" y="22"/>
                    <a:pt x="1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3" name="Freeform 19"/>
            <p:cNvSpPr/>
            <p:nvPr/>
          </p:nvSpPr>
          <p:spPr bwMode="auto">
            <a:xfrm>
              <a:off x="1120775" y="2057400"/>
              <a:ext cx="82550" cy="60325"/>
            </a:xfrm>
            <a:custGeom>
              <a:avLst/>
              <a:gdLst>
                <a:gd name="T0" fmla="*/ 17 w 22"/>
                <a:gd name="T1" fmla="*/ 16 h 16"/>
                <a:gd name="T2" fmla="*/ 15 w 22"/>
                <a:gd name="T3" fmla="*/ 16 h 16"/>
                <a:gd name="T4" fmla="*/ 3 w 22"/>
                <a:gd name="T5" fmla="*/ 9 h 16"/>
                <a:gd name="T6" fmla="*/ 1 w 22"/>
                <a:gd name="T7" fmla="*/ 3 h 16"/>
                <a:gd name="T8" fmla="*/ 7 w 22"/>
                <a:gd name="T9" fmla="*/ 1 h 16"/>
                <a:gd name="T10" fmla="*/ 19 w 22"/>
                <a:gd name="T11" fmla="*/ 8 h 16"/>
                <a:gd name="T12" fmla="*/ 21 w 22"/>
                <a:gd name="T13" fmla="*/ 14 h 16"/>
                <a:gd name="T14" fmla="*/ 17 w 22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6">
                  <a:moveTo>
                    <a:pt x="17" y="16"/>
                  </a:moveTo>
                  <a:cubicBezTo>
                    <a:pt x="16" y="16"/>
                    <a:pt x="15" y="16"/>
                    <a:pt x="15" y="1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7"/>
                    <a:pt x="0" y="5"/>
                    <a:pt x="1" y="3"/>
                  </a:cubicBezTo>
                  <a:cubicBezTo>
                    <a:pt x="2" y="0"/>
                    <a:pt x="5" y="0"/>
                    <a:pt x="7" y="1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9"/>
                    <a:pt x="22" y="12"/>
                    <a:pt x="21" y="14"/>
                  </a:cubicBezTo>
                  <a:cubicBezTo>
                    <a:pt x="20" y="15"/>
                    <a:pt x="19" y="16"/>
                    <a:pt x="1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4" name="Freeform 20"/>
            <p:cNvSpPr/>
            <p:nvPr/>
          </p:nvSpPr>
          <p:spPr bwMode="auto">
            <a:xfrm>
              <a:off x="1082675" y="2193925"/>
              <a:ext cx="82550" cy="33338"/>
            </a:xfrm>
            <a:custGeom>
              <a:avLst/>
              <a:gdLst>
                <a:gd name="T0" fmla="*/ 18 w 22"/>
                <a:gd name="T1" fmla="*/ 9 h 9"/>
                <a:gd name="T2" fmla="*/ 4 w 22"/>
                <a:gd name="T3" fmla="*/ 9 h 9"/>
                <a:gd name="T4" fmla="*/ 0 w 22"/>
                <a:gd name="T5" fmla="*/ 5 h 9"/>
                <a:gd name="T6" fmla="*/ 4 w 22"/>
                <a:gd name="T7" fmla="*/ 0 h 9"/>
                <a:gd name="T8" fmla="*/ 18 w 22"/>
                <a:gd name="T9" fmla="*/ 0 h 9"/>
                <a:gd name="T10" fmla="*/ 22 w 22"/>
                <a:gd name="T11" fmla="*/ 5 h 9"/>
                <a:gd name="T12" fmla="*/ 18 w 22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9">
                  <a:moveTo>
                    <a:pt x="18" y="9"/>
                  </a:move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2" y="2"/>
                    <a:pt x="22" y="5"/>
                  </a:cubicBezTo>
                  <a:cubicBezTo>
                    <a:pt x="22" y="7"/>
                    <a:pt x="21" y="9"/>
                    <a:pt x="1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5" name="Freeform 21"/>
            <p:cNvSpPr/>
            <p:nvPr/>
          </p:nvSpPr>
          <p:spPr bwMode="auto">
            <a:xfrm>
              <a:off x="1538288" y="2319338"/>
              <a:ext cx="88900" cy="60325"/>
            </a:xfrm>
            <a:custGeom>
              <a:avLst/>
              <a:gdLst>
                <a:gd name="T0" fmla="*/ 18 w 23"/>
                <a:gd name="T1" fmla="*/ 16 h 16"/>
                <a:gd name="T2" fmla="*/ 15 w 23"/>
                <a:gd name="T3" fmla="*/ 16 h 16"/>
                <a:gd name="T4" fmla="*/ 3 w 23"/>
                <a:gd name="T5" fmla="*/ 9 h 16"/>
                <a:gd name="T6" fmla="*/ 2 w 23"/>
                <a:gd name="T7" fmla="*/ 3 h 16"/>
                <a:gd name="T8" fmla="*/ 8 w 23"/>
                <a:gd name="T9" fmla="*/ 1 h 16"/>
                <a:gd name="T10" fmla="*/ 20 w 23"/>
                <a:gd name="T11" fmla="*/ 8 h 16"/>
                <a:gd name="T12" fmla="*/ 21 w 23"/>
                <a:gd name="T13" fmla="*/ 14 h 16"/>
                <a:gd name="T14" fmla="*/ 18 w 23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16">
                  <a:moveTo>
                    <a:pt x="18" y="16"/>
                  </a:moveTo>
                  <a:cubicBezTo>
                    <a:pt x="17" y="16"/>
                    <a:pt x="16" y="16"/>
                    <a:pt x="15" y="1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7"/>
                    <a:pt x="0" y="5"/>
                    <a:pt x="2" y="3"/>
                  </a:cubicBezTo>
                  <a:cubicBezTo>
                    <a:pt x="3" y="1"/>
                    <a:pt x="5" y="0"/>
                    <a:pt x="8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2" y="9"/>
                    <a:pt x="23" y="12"/>
                    <a:pt x="21" y="14"/>
                  </a:cubicBezTo>
                  <a:cubicBezTo>
                    <a:pt x="21" y="15"/>
                    <a:pt x="19" y="16"/>
                    <a:pt x="1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6" name="Freeform 22"/>
            <p:cNvSpPr/>
            <p:nvPr/>
          </p:nvSpPr>
          <p:spPr bwMode="auto">
            <a:xfrm>
              <a:off x="1576388" y="2212975"/>
              <a:ext cx="87313" cy="30163"/>
            </a:xfrm>
            <a:custGeom>
              <a:avLst/>
              <a:gdLst>
                <a:gd name="T0" fmla="*/ 18 w 23"/>
                <a:gd name="T1" fmla="*/ 8 h 8"/>
                <a:gd name="T2" fmla="*/ 4 w 23"/>
                <a:gd name="T3" fmla="*/ 8 h 8"/>
                <a:gd name="T4" fmla="*/ 0 w 23"/>
                <a:gd name="T5" fmla="*/ 4 h 8"/>
                <a:gd name="T6" fmla="*/ 4 w 23"/>
                <a:gd name="T7" fmla="*/ 0 h 8"/>
                <a:gd name="T8" fmla="*/ 18 w 23"/>
                <a:gd name="T9" fmla="*/ 0 h 8"/>
                <a:gd name="T10" fmla="*/ 23 w 23"/>
                <a:gd name="T11" fmla="*/ 4 h 8"/>
                <a:gd name="T12" fmla="*/ 18 w 23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8">
                  <a:moveTo>
                    <a:pt x="1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cubicBezTo>
                    <a:pt x="23" y="7"/>
                    <a:pt x="21" y="8"/>
                    <a:pt x="18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7" name="Freeform 23"/>
            <p:cNvSpPr/>
            <p:nvPr/>
          </p:nvSpPr>
          <p:spPr bwMode="auto">
            <a:xfrm>
              <a:off x="1550988" y="2071688"/>
              <a:ext cx="82550" cy="60325"/>
            </a:xfrm>
            <a:custGeom>
              <a:avLst/>
              <a:gdLst>
                <a:gd name="T0" fmla="*/ 5 w 22"/>
                <a:gd name="T1" fmla="*/ 16 h 16"/>
                <a:gd name="T2" fmla="*/ 1 w 22"/>
                <a:gd name="T3" fmla="*/ 14 h 16"/>
                <a:gd name="T4" fmla="*/ 2 w 22"/>
                <a:gd name="T5" fmla="*/ 8 h 16"/>
                <a:gd name="T6" fmla="*/ 15 w 22"/>
                <a:gd name="T7" fmla="*/ 1 h 16"/>
                <a:gd name="T8" fmla="*/ 21 w 22"/>
                <a:gd name="T9" fmla="*/ 2 h 16"/>
                <a:gd name="T10" fmla="*/ 19 w 22"/>
                <a:gd name="T11" fmla="*/ 8 h 16"/>
                <a:gd name="T12" fmla="*/ 7 w 22"/>
                <a:gd name="T13" fmla="*/ 16 h 16"/>
                <a:gd name="T14" fmla="*/ 5 w 22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6">
                  <a:moveTo>
                    <a:pt x="5" y="16"/>
                  </a:moveTo>
                  <a:cubicBezTo>
                    <a:pt x="3" y="16"/>
                    <a:pt x="2" y="15"/>
                    <a:pt x="1" y="14"/>
                  </a:cubicBezTo>
                  <a:cubicBezTo>
                    <a:pt x="0" y="12"/>
                    <a:pt x="0" y="9"/>
                    <a:pt x="2" y="8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7" y="0"/>
                    <a:pt x="19" y="0"/>
                    <a:pt x="21" y="2"/>
                  </a:cubicBezTo>
                  <a:cubicBezTo>
                    <a:pt x="22" y="5"/>
                    <a:pt x="21" y="7"/>
                    <a:pt x="19" y="8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6" y="16"/>
                    <a:pt x="5" y="16"/>
                    <a:pt x="5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" name="Freeform 24"/>
            <p:cNvSpPr/>
            <p:nvPr/>
          </p:nvSpPr>
          <p:spPr bwMode="auto">
            <a:xfrm>
              <a:off x="1470025" y="1965325"/>
              <a:ext cx="65088" cy="84138"/>
            </a:xfrm>
            <a:custGeom>
              <a:avLst/>
              <a:gdLst>
                <a:gd name="T0" fmla="*/ 5 w 17"/>
                <a:gd name="T1" fmla="*/ 22 h 22"/>
                <a:gd name="T2" fmla="*/ 3 w 17"/>
                <a:gd name="T3" fmla="*/ 21 h 22"/>
                <a:gd name="T4" fmla="*/ 1 w 17"/>
                <a:gd name="T5" fmla="*/ 15 h 22"/>
                <a:gd name="T6" fmla="*/ 8 w 17"/>
                <a:gd name="T7" fmla="*/ 3 h 22"/>
                <a:gd name="T8" fmla="*/ 14 w 17"/>
                <a:gd name="T9" fmla="*/ 2 h 22"/>
                <a:gd name="T10" fmla="*/ 16 w 17"/>
                <a:gd name="T11" fmla="*/ 8 h 22"/>
                <a:gd name="T12" fmla="*/ 9 w 17"/>
                <a:gd name="T13" fmla="*/ 20 h 22"/>
                <a:gd name="T14" fmla="*/ 5 w 17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22">
                  <a:moveTo>
                    <a:pt x="5" y="22"/>
                  </a:moveTo>
                  <a:cubicBezTo>
                    <a:pt x="4" y="22"/>
                    <a:pt x="4" y="22"/>
                    <a:pt x="3" y="21"/>
                  </a:cubicBezTo>
                  <a:cubicBezTo>
                    <a:pt x="1" y="20"/>
                    <a:pt x="0" y="18"/>
                    <a:pt x="1" y="15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10" y="1"/>
                    <a:pt x="12" y="0"/>
                    <a:pt x="14" y="2"/>
                  </a:cubicBezTo>
                  <a:cubicBezTo>
                    <a:pt x="17" y="3"/>
                    <a:pt x="17" y="5"/>
                    <a:pt x="16" y="8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8" y="21"/>
                    <a:pt x="7" y="22"/>
                    <a:pt x="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380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/>
      <p:bldP spid="2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" name="Group 4"/>
          <p:cNvGrpSpPr>
            <a:grpSpLocks noChangeAspect="1"/>
          </p:cNvGrpSpPr>
          <p:nvPr/>
        </p:nvGrpSpPr>
        <p:grpSpPr>
          <a:xfrm>
            <a:off x="2631030" y="2376451"/>
            <a:ext cx="1201204" cy="1660005"/>
            <a:chOff x="3149600" y="2480384"/>
            <a:chExt cx="1201204" cy="1660005"/>
          </a:xfrm>
        </p:grpSpPr>
        <p:sp>
          <p:nvSpPr>
            <p:cNvPr id="400" name="等腰三角形 51"/>
            <p:cNvSpPr/>
            <p:nvPr/>
          </p:nvSpPr>
          <p:spPr>
            <a:xfrm flipV="1">
              <a:off x="3149600" y="3200460"/>
              <a:ext cx="1201204" cy="939929"/>
            </a:xfrm>
            <a:prstGeom prst="triangle">
              <a:avLst/>
            </a:prstGeom>
            <a:gradFill>
              <a:gsLst>
                <a:gs pos="0">
                  <a:schemeClr val="accent1"/>
                </a:gs>
                <a:gs pos="100000">
                  <a:srgbClr val="EEECE1">
                    <a:lumMod val="90000"/>
                    <a:alpha val="0"/>
                  </a:srgb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1" name="矩形 52"/>
            <p:cNvSpPr/>
            <p:nvPr/>
          </p:nvSpPr>
          <p:spPr>
            <a:xfrm>
              <a:off x="3630724" y="2480384"/>
              <a:ext cx="720080" cy="72008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isometricOffAxis2Top">
                <a:rot lat="19390491" lon="18812960" rev="21592509"/>
              </a:camera>
              <a:lightRig rig="chilly" dir="t">
                <a:rot lat="0" lon="0" rev="600000"/>
              </a:lightRig>
            </a:scene3d>
            <a:sp3d extrusionH="666750"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2" name="Group 7"/>
          <p:cNvGrpSpPr>
            <a:grpSpLocks noChangeAspect="1"/>
          </p:cNvGrpSpPr>
          <p:nvPr/>
        </p:nvGrpSpPr>
        <p:grpSpPr>
          <a:xfrm>
            <a:off x="4060687" y="2376451"/>
            <a:ext cx="1201204" cy="1660005"/>
            <a:chOff x="3149600" y="2480384"/>
            <a:chExt cx="1201204" cy="1660005"/>
          </a:xfrm>
        </p:grpSpPr>
        <p:sp>
          <p:nvSpPr>
            <p:cNvPr id="403" name="等腰三角形 51"/>
            <p:cNvSpPr/>
            <p:nvPr/>
          </p:nvSpPr>
          <p:spPr>
            <a:xfrm flipV="1">
              <a:off x="3149600" y="3200460"/>
              <a:ext cx="1201204" cy="939929"/>
            </a:xfrm>
            <a:prstGeom prst="triangle">
              <a:avLst/>
            </a:prstGeom>
            <a:gradFill>
              <a:gsLst>
                <a:gs pos="0">
                  <a:schemeClr val="accent2"/>
                </a:gs>
                <a:gs pos="100000">
                  <a:srgbClr val="EEECE1">
                    <a:lumMod val="90000"/>
                    <a:alpha val="0"/>
                  </a:srgb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4" name="矩形 52"/>
            <p:cNvSpPr/>
            <p:nvPr/>
          </p:nvSpPr>
          <p:spPr>
            <a:xfrm>
              <a:off x="3630724" y="2480384"/>
              <a:ext cx="720080" cy="72008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isometricOffAxis2Top">
                <a:rot lat="19390491" lon="18812960" rev="21592509"/>
              </a:camera>
              <a:lightRig rig="chilly" dir="t">
                <a:rot lat="0" lon="0" rev="600000"/>
              </a:lightRig>
            </a:scene3d>
            <a:sp3d extrusionH="666750"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5" name="Group 10"/>
          <p:cNvGrpSpPr>
            <a:grpSpLocks noChangeAspect="1"/>
          </p:cNvGrpSpPr>
          <p:nvPr/>
        </p:nvGrpSpPr>
        <p:grpSpPr>
          <a:xfrm>
            <a:off x="5490346" y="2376451"/>
            <a:ext cx="1201204" cy="1660005"/>
            <a:chOff x="3149600" y="2480384"/>
            <a:chExt cx="1201204" cy="1660005"/>
          </a:xfrm>
        </p:grpSpPr>
        <p:sp>
          <p:nvSpPr>
            <p:cNvPr id="406" name="等腰三角形 51"/>
            <p:cNvSpPr/>
            <p:nvPr/>
          </p:nvSpPr>
          <p:spPr>
            <a:xfrm flipV="1">
              <a:off x="3149600" y="3200460"/>
              <a:ext cx="1201204" cy="939929"/>
            </a:xfrm>
            <a:prstGeom prst="triangle">
              <a:avLst/>
            </a:prstGeom>
            <a:gradFill>
              <a:gsLst>
                <a:gs pos="0">
                  <a:schemeClr val="accent3"/>
                </a:gs>
                <a:gs pos="100000">
                  <a:srgbClr val="EEECE1">
                    <a:lumMod val="90000"/>
                    <a:alpha val="0"/>
                  </a:srgb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7" name="矩形 52"/>
            <p:cNvSpPr/>
            <p:nvPr/>
          </p:nvSpPr>
          <p:spPr>
            <a:xfrm>
              <a:off x="3630724" y="2480384"/>
              <a:ext cx="720080" cy="72008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isometricOffAxis2Top">
                <a:rot lat="19390491" lon="18812960" rev="21592509"/>
              </a:camera>
              <a:lightRig rig="chilly" dir="t">
                <a:rot lat="0" lon="0" rev="600000"/>
              </a:lightRig>
            </a:scene3d>
            <a:sp3d extrusionH="666750"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8" name="Group 13"/>
          <p:cNvGrpSpPr>
            <a:grpSpLocks noChangeAspect="1"/>
          </p:cNvGrpSpPr>
          <p:nvPr/>
        </p:nvGrpSpPr>
        <p:grpSpPr>
          <a:xfrm>
            <a:off x="6920003" y="2376451"/>
            <a:ext cx="1201204" cy="1660005"/>
            <a:chOff x="3149600" y="2480384"/>
            <a:chExt cx="1201204" cy="1660005"/>
          </a:xfrm>
        </p:grpSpPr>
        <p:sp>
          <p:nvSpPr>
            <p:cNvPr id="409" name="等腰三角形 51"/>
            <p:cNvSpPr/>
            <p:nvPr/>
          </p:nvSpPr>
          <p:spPr>
            <a:xfrm flipV="1">
              <a:off x="3149600" y="3200460"/>
              <a:ext cx="1201204" cy="939929"/>
            </a:xfrm>
            <a:prstGeom prst="triangle">
              <a:avLst/>
            </a:prstGeom>
            <a:gradFill>
              <a:gsLst>
                <a:gs pos="0">
                  <a:schemeClr val="accent4"/>
                </a:gs>
                <a:gs pos="100000">
                  <a:srgbClr val="EEECE1">
                    <a:lumMod val="90000"/>
                    <a:alpha val="0"/>
                  </a:srgb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0" name="矩形 52"/>
            <p:cNvSpPr/>
            <p:nvPr/>
          </p:nvSpPr>
          <p:spPr>
            <a:xfrm>
              <a:off x="3630724" y="2480384"/>
              <a:ext cx="720080" cy="720080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isometricOffAxis2Top">
                <a:rot lat="19390491" lon="18812960" rev="21592509"/>
              </a:camera>
              <a:lightRig rig="chilly" dir="t">
                <a:rot lat="0" lon="0" rev="600000"/>
              </a:lightRig>
            </a:scene3d>
            <a:sp3d extrusionH="666750"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1" name="Group 16"/>
          <p:cNvGrpSpPr>
            <a:grpSpLocks noChangeAspect="1"/>
          </p:cNvGrpSpPr>
          <p:nvPr/>
        </p:nvGrpSpPr>
        <p:grpSpPr>
          <a:xfrm>
            <a:off x="8378690" y="2376451"/>
            <a:ext cx="1201204" cy="1660005"/>
            <a:chOff x="3149600" y="2480384"/>
            <a:chExt cx="1201204" cy="1660005"/>
          </a:xfrm>
        </p:grpSpPr>
        <p:sp>
          <p:nvSpPr>
            <p:cNvPr id="412" name="等腰三角形 51"/>
            <p:cNvSpPr/>
            <p:nvPr/>
          </p:nvSpPr>
          <p:spPr>
            <a:xfrm flipV="1">
              <a:off x="3149600" y="3200460"/>
              <a:ext cx="1201204" cy="939929"/>
            </a:xfrm>
            <a:prstGeom prst="triangle">
              <a:avLst/>
            </a:prstGeom>
            <a:gradFill>
              <a:gsLst>
                <a:gs pos="0">
                  <a:schemeClr val="accent5"/>
                </a:gs>
                <a:gs pos="100000">
                  <a:srgbClr val="EEECE1">
                    <a:lumMod val="90000"/>
                    <a:alpha val="0"/>
                  </a:srgb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3" name="矩形 52"/>
            <p:cNvSpPr/>
            <p:nvPr/>
          </p:nvSpPr>
          <p:spPr>
            <a:xfrm>
              <a:off x="3630724" y="2480384"/>
              <a:ext cx="720080" cy="720080"/>
            </a:xfrm>
            <a:prstGeom prst="rect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isometricOffAxis2Top">
                <a:rot lat="19390491" lon="18812960" rev="21592509"/>
              </a:camera>
              <a:lightRig rig="chilly" dir="t">
                <a:rot lat="0" lon="0" rev="600000"/>
              </a:lightRig>
            </a:scene3d>
            <a:sp3d extrusionH="666750"/>
          </p:spPr>
          <p:txBody>
            <a:bodyPr anchor="ctr"/>
            <a:lstStyle/>
            <a:p>
              <a:pPr algn="ctr" defTabSz="1219170">
                <a:defRPr/>
              </a:pPr>
              <a:endParaRPr lang="zh-CN" altLang="en-US" kern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4" name="Group 19"/>
          <p:cNvGrpSpPr/>
          <p:nvPr/>
        </p:nvGrpSpPr>
        <p:grpSpPr>
          <a:xfrm>
            <a:off x="1765834" y="4247696"/>
            <a:ext cx="8630607" cy="50963"/>
            <a:chOff x="1765833" y="4036682"/>
            <a:chExt cx="8630607" cy="50962"/>
          </a:xfrm>
        </p:grpSpPr>
        <p:sp>
          <p:nvSpPr>
            <p:cNvPr id="415" name="Rectangle 20"/>
            <p:cNvSpPr/>
            <p:nvPr/>
          </p:nvSpPr>
          <p:spPr>
            <a:xfrm>
              <a:off x="3197803" y="4036682"/>
              <a:ext cx="1440000" cy="50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6" name="Rectangle 21"/>
            <p:cNvSpPr/>
            <p:nvPr/>
          </p:nvSpPr>
          <p:spPr>
            <a:xfrm>
              <a:off x="4640528" y="4036682"/>
              <a:ext cx="1440000" cy="50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7" name="Rectangle 22"/>
            <p:cNvSpPr/>
            <p:nvPr/>
          </p:nvSpPr>
          <p:spPr>
            <a:xfrm>
              <a:off x="6073723" y="4036682"/>
              <a:ext cx="1440000" cy="50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8" name="Rectangle 23"/>
            <p:cNvSpPr/>
            <p:nvPr/>
          </p:nvSpPr>
          <p:spPr>
            <a:xfrm>
              <a:off x="7516440" y="4036682"/>
              <a:ext cx="1440000" cy="50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9" name="Rectangle 24"/>
            <p:cNvSpPr/>
            <p:nvPr/>
          </p:nvSpPr>
          <p:spPr>
            <a:xfrm>
              <a:off x="1765833" y="4036682"/>
              <a:ext cx="1440000" cy="50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0" name="Rectangle 25"/>
            <p:cNvSpPr/>
            <p:nvPr/>
          </p:nvSpPr>
          <p:spPr>
            <a:xfrm>
              <a:off x="8956440" y="4037244"/>
              <a:ext cx="1440000" cy="50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21" name="Oval 26"/>
          <p:cNvSpPr>
            <a:spLocks noChangeAspect="1"/>
          </p:cNvSpPr>
          <p:nvPr/>
        </p:nvSpPr>
        <p:spPr>
          <a:xfrm>
            <a:off x="2945216" y="3992913"/>
            <a:ext cx="54000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2" name="Oval 27"/>
          <p:cNvSpPr>
            <a:spLocks noChangeAspect="1"/>
          </p:cNvSpPr>
          <p:nvPr/>
        </p:nvSpPr>
        <p:spPr>
          <a:xfrm>
            <a:off x="4390519" y="3992913"/>
            <a:ext cx="54000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3" name="Oval 28"/>
          <p:cNvSpPr>
            <a:spLocks noChangeAspect="1"/>
          </p:cNvSpPr>
          <p:nvPr/>
        </p:nvSpPr>
        <p:spPr>
          <a:xfrm>
            <a:off x="5813652" y="3993299"/>
            <a:ext cx="54000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4" name="Oval 29"/>
          <p:cNvSpPr>
            <a:spLocks noChangeAspect="1"/>
          </p:cNvSpPr>
          <p:nvPr/>
        </p:nvSpPr>
        <p:spPr>
          <a:xfrm>
            <a:off x="7258189" y="3992913"/>
            <a:ext cx="54000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5" name="Oval 30"/>
          <p:cNvSpPr>
            <a:spLocks noChangeAspect="1"/>
          </p:cNvSpPr>
          <p:nvPr/>
        </p:nvSpPr>
        <p:spPr>
          <a:xfrm>
            <a:off x="8715709" y="3992913"/>
            <a:ext cx="54000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6" name="Content Placeholder 2"/>
          <p:cNvSpPr txBox="1"/>
          <p:nvPr/>
        </p:nvSpPr>
        <p:spPr>
          <a:xfrm>
            <a:off x="3923425" y="4707810"/>
            <a:ext cx="1458767" cy="67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Title.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0" indent="0" algn="ctr">
              <a:buNone/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The font is available in the panel.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7" name="Content Placeholder 2"/>
          <p:cNvSpPr txBox="1"/>
          <p:nvPr/>
        </p:nvSpPr>
        <p:spPr>
          <a:xfrm>
            <a:off x="6823759" y="4707807"/>
            <a:ext cx="1458767" cy="67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Title.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0" indent="0" algn="ctr">
              <a:buNone/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The font is available in the panel.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0" indent="0" algn="ctr">
              <a:buNone/>
            </a:pP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428" name="Content Placeholder 2"/>
          <p:cNvSpPr txBox="1"/>
          <p:nvPr/>
        </p:nvSpPr>
        <p:spPr>
          <a:xfrm>
            <a:off x="2471319" y="4706768"/>
            <a:ext cx="1458767" cy="67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Title.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0" indent="0" algn="ctr">
              <a:buNone/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The font is available in the panel.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9" name="Content Placeholder 2"/>
          <p:cNvSpPr txBox="1"/>
          <p:nvPr/>
        </p:nvSpPr>
        <p:spPr>
          <a:xfrm>
            <a:off x="5380851" y="4706770"/>
            <a:ext cx="1458767" cy="675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Title.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0" indent="0" algn="ctr">
              <a:buNone/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The font is available in the panel.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0" name="Content Placeholder 2"/>
          <p:cNvSpPr txBox="1"/>
          <p:nvPr/>
        </p:nvSpPr>
        <p:spPr>
          <a:xfrm>
            <a:off x="8159759" y="4706767"/>
            <a:ext cx="1651903" cy="675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Title.</a:t>
            </a:r>
          </a:p>
          <a:p>
            <a:pPr marL="0" indent="0" algn="ctr">
              <a:buNone/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The font is available in the panel.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1" name="Freeform 6"/>
          <p:cNvSpPr>
            <a:spLocks noChangeAspect="1" noEditPoints="1"/>
          </p:cNvSpPr>
          <p:nvPr/>
        </p:nvSpPr>
        <p:spPr bwMode="auto">
          <a:xfrm>
            <a:off x="3068035" y="4121013"/>
            <a:ext cx="313260" cy="343655"/>
          </a:xfrm>
          <a:custGeom>
            <a:avLst/>
            <a:gdLst>
              <a:gd name="T0" fmla="*/ 67 w 376"/>
              <a:gd name="T1" fmla="*/ 3 h 401"/>
              <a:gd name="T2" fmla="*/ 62 w 376"/>
              <a:gd name="T3" fmla="*/ 3 h 401"/>
              <a:gd name="T4" fmla="*/ 0 w 376"/>
              <a:gd name="T5" fmla="*/ 159 h 401"/>
              <a:gd name="T6" fmla="*/ 65 w 376"/>
              <a:gd name="T7" fmla="*/ 223 h 401"/>
              <a:gd name="T8" fmla="*/ 129 w 376"/>
              <a:gd name="T9" fmla="*/ 159 h 401"/>
              <a:gd name="T10" fmla="*/ 67 w 376"/>
              <a:gd name="T11" fmla="*/ 3 h 401"/>
              <a:gd name="T12" fmla="*/ 313 w 376"/>
              <a:gd name="T13" fmla="*/ 3 h 401"/>
              <a:gd name="T14" fmla="*/ 309 w 376"/>
              <a:gd name="T15" fmla="*/ 3 h 401"/>
              <a:gd name="T16" fmla="*/ 246 w 376"/>
              <a:gd name="T17" fmla="*/ 159 h 401"/>
              <a:gd name="T18" fmla="*/ 311 w 376"/>
              <a:gd name="T19" fmla="*/ 223 h 401"/>
              <a:gd name="T20" fmla="*/ 376 w 376"/>
              <a:gd name="T21" fmla="*/ 159 h 401"/>
              <a:gd name="T22" fmla="*/ 313 w 376"/>
              <a:gd name="T23" fmla="*/ 3 h 401"/>
              <a:gd name="T24" fmla="*/ 185 w 376"/>
              <a:gd name="T25" fmla="*/ 180 h 401"/>
              <a:gd name="T26" fmla="*/ 123 w 376"/>
              <a:gd name="T27" fmla="*/ 337 h 401"/>
              <a:gd name="T28" fmla="*/ 188 w 376"/>
              <a:gd name="T29" fmla="*/ 401 h 401"/>
              <a:gd name="T30" fmla="*/ 253 w 376"/>
              <a:gd name="T31" fmla="*/ 337 h 401"/>
              <a:gd name="T32" fmla="*/ 190 w 376"/>
              <a:gd name="T33" fmla="*/ 180 h 401"/>
              <a:gd name="T34" fmla="*/ 185 w 376"/>
              <a:gd name="T35" fmla="*/ 1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6" h="401">
                <a:moveTo>
                  <a:pt x="67" y="3"/>
                </a:moveTo>
                <a:cubicBezTo>
                  <a:pt x="67" y="0"/>
                  <a:pt x="62" y="0"/>
                  <a:pt x="62" y="3"/>
                </a:cubicBezTo>
                <a:cubicBezTo>
                  <a:pt x="52" y="85"/>
                  <a:pt x="0" y="102"/>
                  <a:pt x="0" y="159"/>
                </a:cubicBezTo>
                <a:cubicBezTo>
                  <a:pt x="0" y="195"/>
                  <a:pt x="29" y="223"/>
                  <a:pt x="65" y="223"/>
                </a:cubicBezTo>
                <a:cubicBezTo>
                  <a:pt x="100" y="223"/>
                  <a:pt x="129" y="195"/>
                  <a:pt x="129" y="159"/>
                </a:cubicBezTo>
                <a:cubicBezTo>
                  <a:pt x="129" y="102"/>
                  <a:pt x="77" y="85"/>
                  <a:pt x="67" y="3"/>
                </a:cubicBezTo>
                <a:close/>
                <a:moveTo>
                  <a:pt x="313" y="3"/>
                </a:moveTo>
                <a:cubicBezTo>
                  <a:pt x="313" y="0"/>
                  <a:pt x="309" y="0"/>
                  <a:pt x="309" y="3"/>
                </a:cubicBezTo>
                <a:cubicBezTo>
                  <a:pt x="298" y="85"/>
                  <a:pt x="246" y="102"/>
                  <a:pt x="246" y="159"/>
                </a:cubicBezTo>
                <a:cubicBezTo>
                  <a:pt x="246" y="195"/>
                  <a:pt x="276" y="223"/>
                  <a:pt x="311" y="223"/>
                </a:cubicBezTo>
                <a:cubicBezTo>
                  <a:pt x="346" y="223"/>
                  <a:pt x="376" y="195"/>
                  <a:pt x="376" y="159"/>
                </a:cubicBezTo>
                <a:cubicBezTo>
                  <a:pt x="376" y="102"/>
                  <a:pt x="324" y="85"/>
                  <a:pt x="313" y="3"/>
                </a:cubicBezTo>
                <a:close/>
                <a:moveTo>
                  <a:pt x="185" y="180"/>
                </a:moveTo>
                <a:cubicBezTo>
                  <a:pt x="175" y="263"/>
                  <a:pt x="123" y="280"/>
                  <a:pt x="123" y="337"/>
                </a:cubicBezTo>
                <a:cubicBezTo>
                  <a:pt x="123" y="372"/>
                  <a:pt x="153" y="401"/>
                  <a:pt x="188" y="401"/>
                </a:cubicBezTo>
                <a:cubicBezTo>
                  <a:pt x="223" y="401"/>
                  <a:pt x="253" y="372"/>
                  <a:pt x="253" y="337"/>
                </a:cubicBezTo>
                <a:cubicBezTo>
                  <a:pt x="253" y="280"/>
                  <a:pt x="200" y="263"/>
                  <a:pt x="190" y="180"/>
                </a:cubicBezTo>
                <a:cubicBezTo>
                  <a:pt x="190" y="178"/>
                  <a:pt x="186" y="178"/>
                  <a:pt x="185" y="18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2" name="Freeform 31"/>
          <p:cNvSpPr>
            <a:spLocks noChangeAspect="1" noEditPoints="1"/>
          </p:cNvSpPr>
          <p:nvPr/>
        </p:nvSpPr>
        <p:spPr bwMode="auto">
          <a:xfrm>
            <a:off x="4521651" y="4078755"/>
            <a:ext cx="287117" cy="403200"/>
          </a:xfrm>
          <a:custGeom>
            <a:avLst/>
            <a:gdLst>
              <a:gd name="T0" fmla="*/ 90 w 293"/>
              <a:gd name="T1" fmla="*/ 383 h 400"/>
              <a:gd name="T2" fmla="*/ 147 w 293"/>
              <a:gd name="T3" fmla="*/ 400 h 400"/>
              <a:gd name="T4" fmla="*/ 203 w 293"/>
              <a:gd name="T5" fmla="*/ 383 h 400"/>
              <a:gd name="T6" fmla="*/ 203 w 293"/>
              <a:gd name="T7" fmla="*/ 342 h 400"/>
              <a:gd name="T8" fmla="*/ 90 w 293"/>
              <a:gd name="T9" fmla="*/ 342 h 400"/>
              <a:gd name="T10" fmla="*/ 90 w 293"/>
              <a:gd name="T11" fmla="*/ 383 h 400"/>
              <a:gd name="T12" fmla="*/ 201 w 293"/>
              <a:gd name="T13" fmla="*/ 318 h 400"/>
              <a:gd name="T14" fmla="*/ 286 w 293"/>
              <a:gd name="T15" fmla="*/ 116 h 400"/>
              <a:gd name="T16" fmla="*/ 147 w 293"/>
              <a:gd name="T17" fmla="*/ 0 h 400"/>
              <a:gd name="T18" fmla="*/ 7 w 293"/>
              <a:gd name="T19" fmla="*/ 116 h 400"/>
              <a:gd name="T20" fmla="*/ 93 w 293"/>
              <a:gd name="T21" fmla="*/ 318 h 400"/>
              <a:gd name="T22" fmla="*/ 201 w 293"/>
              <a:gd name="T23" fmla="*/ 318 h 400"/>
              <a:gd name="T24" fmla="*/ 50 w 293"/>
              <a:gd name="T25" fmla="*/ 119 h 400"/>
              <a:gd name="T26" fmla="*/ 147 w 293"/>
              <a:gd name="T27" fmla="*/ 41 h 400"/>
              <a:gd name="T28" fmla="*/ 244 w 293"/>
              <a:gd name="T29" fmla="*/ 119 h 400"/>
              <a:gd name="T30" fmla="*/ 208 w 293"/>
              <a:gd name="T31" fmla="*/ 198 h 400"/>
              <a:gd name="T32" fmla="*/ 163 w 293"/>
              <a:gd name="T33" fmla="*/ 283 h 400"/>
              <a:gd name="T34" fmla="*/ 130 w 293"/>
              <a:gd name="T35" fmla="*/ 283 h 400"/>
              <a:gd name="T36" fmla="*/ 86 w 293"/>
              <a:gd name="T37" fmla="*/ 198 h 400"/>
              <a:gd name="T38" fmla="*/ 50 w 293"/>
              <a:gd name="T39" fmla="*/ 119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93" h="400">
                <a:moveTo>
                  <a:pt x="90" y="383"/>
                </a:moveTo>
                <a:cubicBezTo>
                  <a:pt x="106" y="393"/>
                  <a:pt x="125" y="400"/>
                  <a:pt x="147" y="400"/>
                </a:cubicBezTo>
                <a:cubicBezTo>
                  <a:pt x="169" y="400"/>
                  <a:pt x="187" y="393"/>
                  <a:pt x="203" y="383"/>
                </a:cubicBezTo>
                <a:cubicBezTo>
                  <a:pt x="203" y="342"/>
                  <a:pt x="203" y="342"/>
                  <a:pt x="203" y="342"/>
                </a:cubicBezTo>
                <a:cubicBezTo>
                  <a:pt x="90" y="342"/>
                  <a:pt x="90" y="342"/>
                  <a:pt x="90" y="342"/>
                </a:cubicBezTo>
                <a:lnTo>
                  <a:pt x="90" y="383"/>
                </a:lnTo>
                <a:close/>
                <a:moveTo>
                  <a:pt x="201" y="318"/>
                </a:moveTo>
                <a:cubicBezTo>
                  <a:pt x="201" y="231"/>
                  <a:pt x="293" y="203"/>
                  <a:pt x="286" y="116"/>
                </a:cubicBezTo>
                <a:cubicBezTo>
                  <a:pt x="282" y="61"/>
                  <a:pt x="245" y="0"/>
                  <a:pt x="147" y="0"/>
                </a:cubicBezTo>
                <a:cubicBezTo>
                  <a:pt x="49" y="0"/>
                  <a:pt x="12" y="61"/>
                  <a:pt x="7" y="116"/>
                </a:cubicBezTo>
                <a:cubicBezTo>
                  <a:pt x="0" y="203"/>
                  <a:pt x="93" y="231"/>
                  <a:pt x="93" y="318"/>
                </a:cubicBezTo>
                <a:lnTo>
                  <a:pt x="201" y="318"/>
                </a:lnTo>
                <a:close/>
                <a:moveTo>
                  <a:pt x="50" y="119"/>
                </a:moveTo>
                <a:cubicBezTo>
                  <a:pt x="54" y="67"/>
                  <a:pt x="89" y="41"/>
                  <a:pt x="147" y="41"/>
                </a:cubicBezTo>
                <a:cubicBezTo>
                  <a:pt x="204" y="41"/>
                  <a:pt x="240" y="67"/>
                  <a:pt x="244" y="119"/>
                </a:cubicBezTo>
                <a:cubicBezTo>
                  <a:pt x="246" y="148"/>
                  <a:pt x="230" y="167"/>
                  <a:pt x="208" y="198"/>
                </a:cubicBezTo>
                <a:cubicBezTo>
                  <a:pt x="192" y="221"/>
                  <a:pt x="172" y="248"/>
                  <a:pt x="163" y="283"/>
                </a:cubicBezTo>
                <a:cubicBezTo>
                  <a:pt x="130" y="283"/>
                  <a:pt x="130" y="283"/>
                  <a:pt x="130" y="283"/>
                </a:cubicBezTo>
                <a:cubicBezTo>
                  <a:pt x="121" y="248"/>
                  <a:pt x="102" y="221"/>
                  <a:pt x="86" y="198"/>
                </a:cubicBezTo>
                <a:cubicBezTo>
                  <a:pt x="64" y="167"/>
                  <a:pt x="47" y="148"/>
                  <a:pt x="50" y="1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3" name="Freeform 49"/>
          <p:cNvSpPr>
            <a:spLocks noChangeAspect="1" noEditPoints="1"/>
          </p:cNvSpPr>
          <p:nvPr/>
        </p:nvSpPr>
        <p:spPr bwMode="auto">
          <a:xfrm>
            <a:off x="7364231" y="4112768"/>
            <a:ext cx="343087" cy="300923"/>
          </a:xfrm>
          <a:custGeom>
            <a:avLst/>
            <a:gdLst>
              <a:gd name="T0" fmla="*/ 182 w 400"/>
              <a:gd name="T1" fmla="*/ 180 h 340"/>
              <a:gd name="T2" fmla="*/ 218 w 400"/>
              <a:gd name="T3" fmla="*/ 180 h 340"/>
              <a:gd name="T4" fmla="*/ 218 w 400"/>
              <a:gd name="T5" fmla="*/ 220 h 340"/>
              <a:gd name="T6" fmla="*/ 400 w 400"/>
              <a:gd name="T7" fmla="*/ 220 h 340"/>
              <a:gd name="T8" fmla="*/ 396 w 400"/>
              <a:gd name="T9" fmla="*/ 103 h 340"/>
              <a:gd name="T10" fmla="*/ 356 w 400"/>
              <a:gd name="T11" fmla="*/ 60 h 340"/>
              <a:gd name="T12" fmla="*/ 292 w 400"/>
              <a:gd name="T13" fmla="*/ 60 h 340"/>
              <a:gd name="T14" fmla="*/ 268 w 400"/>
              <a:gd name="T15" fmla="*/ 15 h 340"/>
              <a:gd name="T16" fmla="*/ 244 w 400"/>
              <a:gd name="T17" fmla="*/ 0 h 340"/>
              <a:gd name="T18" fmla="*/ 155 w 400"/>
              <a:gd name="T19" fmla="*/ 0 h 340"/>
              <a:gd name="T20" fmla="*/ 132 w 400"/>
              <a:gd name="T21" fmla="*/ 15 h 340"/>
              <a:gd name="T22" fmla="*/ 108 w 400"/>
              <a:gd name="T23" fmla="*/ 60 h 340"/>
              <a:gd name="T24" fmla="*/ 44 w 400"/>
              <a:gd name="T25" fmla="*/ 60 h 340"/>
              <a:gd name="T26" fmla="*/ 4 w 400"/>
              <a:gd name="T27" fmla="*/ 103 h 340"/>
              <a:gd name="T28" fmla="*/ 0 w 400"/>
              <a:gd name="T29" fmla="*/ 220 h 340"/>
              <a:gd name="T30" fmla="*/ 182 w 400"/>
              <a:gd name="T31" fmla="*/ 220 h 340"/>
              <a:gd name="T32" fmla="*/ 182 w 400"/>
              <a:gd name="T33" fmla="*/ 180 h 340"/>
              <a:gd name="T34" fmla="*/ 153 w 400"/>
              <a:gd name="T35" fmla="*/ 38 h 340"/>
              <a:gd name="T36" fmla="*/ 169 w 400"/>
              <a:gd name="T37" fmla="*/ 28 h 340"/>
              <a:gd name="T38" fmla="*/ 230 w 400"/>
              <a:gd name="T39" fmla="*/ 28 h 340"/>
              <a:gd name="T40" fmla="*/ 247 w 400"/>
              <a:gd name="T41" fmla="*/ 38 h 340"/>
              <a:gd name="T42" fmla="*/ 258 w 400"/>
              <a:gd name="T43" fmla="*/ 60 h 340"/>
              <a:gd name="T44" fmla="*/ 141 w 400"/>
              <a:gd name="T45" fmla="*/ 60 h 340"/>
              <a:gd name="T46" fmla="*/ 153 w 400"/>
              <a:gd name="T47" fmla="*/ 38 h 340"/>
              <a:gd name="T48" fmla="*/ 218 w 400"/>
              <a:gd name="T49" fmla="*/ 280 h 340"/>
              <a:gd name="T50" fmla="*/ 182 w 400"/>
              <a:gd name="T51" fmla="*/ 280 h 340"/>
              <a:gd name="T52" fmla="*/ 182 w 400"/>
              <a:gd name="T53" fmla="*/ 240 h 340"/>
              <a:gd name="T54" fmla="*/ 10 w 400"/>
              <a:gd name="T55" fmla="*/ 240 h 340"/>
              <a:gd name="T56" fmla="*/ 14 w 400"/>
              <a:gd name="T57" fmla="*/ 306 h 340"/>
              <a:gd name="T58" fmla="*/ 50 w 400"/>
              <a:gd name="T59" fmla="*/ 340 h 340"/>
              <a:gd name="T60" fmla="*/ 350 w 400"/>
              <a:gd name="T61" fmla="*/ 340 h 340"/>
              <a:gd name="T62" fmla="*/ 386 w 400"/>
              <a:gd name="T63" fmla="*/ 306 h 340"/>
              <a:gd name="T64" fmla="*/ 390 w 400"/>
              <a:gd name="T65" fmla="*/ 240 h 340"/>
              <a:gd name="T66" fmla="*/ 218 w 400"/>
              <a:gd name="T67" fmla="*/ 240 h 340"/>
              <a:gd name="T68" fmla="*/ 218 w 400"/>
              <a:gd name="T69" fmla="*/ 28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00" h="340">
                <a:moveTo>
                  <a:pt x="182" y="180"/>
                </a:moveTo>
                <a:cubicBezTo>
                  <a:pt x="218" y="180"/>
                  <a:pt x="218" y="180"/>
                  <a:pt x="218" y="180"/>
                </a:cubicBezTo>
                <a:cubicBezTo>
                  <a:pt x="218" y="220"/>
                  <a:pt x="218" y="220"/>
                  <a:pt x="218" y="220"/>
                </a:cubicBezTo>
                <a:cubicBezTo>
                  <a:pt x="400" y="220"/>
                  <a:pt x="400" y="220"/>
                  <a:pt x="400" y="220"/>
                </a:cubicBezTo>
                <a:cubicBezTo>
                  <a:pt x="400" y="220"/>
                  <a:pt x="397" y="131"/>
                  <a:pt x="396" y="103"/>
                </a:cubicBezTo>
                <a:cubicBezTo>
                  <a:pt x="395" y="76"/>
                  <a:pt x="385" y="60"/>
                  <a:pt x="356" y="60"/>
                </a:cubicBezTo>
                <a:cubicBezTo>
                  <a:pt x="292" y="60"/>
                  <a:pt x="292" y="60"/>
                  <a:pt x="292" y="60"/>
                </a:cubicBezTo>
                <a:cubicBezTo>
                  <a:pt x="282" y="41"/>
                  <a:pt x="271" y="21"/>
                  <a:pt x="268" y="15"/>
                </a:cubicBezTo>
                <a:cubicBezTo>
                  <a:pt x="261" y="2"/>
                  <a:pt x="259" y="0"/>
                  <a:pt x="244" y="0"/>
                </a:cubicBezTo>
                <a:cubicBezTo>
                  <a:pt x="155" y="0"/>
                  <a:pt x="155" y="0"/>
                  <a:pt x="155" y="0"/>
                </a:cubicBezTo>
                <a:cubicBezTo>
                  <a:pt x="141" y="0"/>
                  <a:pt x="138" y="2"/>
                  <a:pt x="132" y="15"/>
                </a:cubicBezTo>
                <a:cubicBezTo>
                  <a:pt x="129" y="21"/>
                  <a:pt x="118" y="41"/>
                  <a:pt x="108" y="60"/>
                </a:cubicBezTo>
                <a:cubicBezTo>
                  <a:pt x="44" y="60"/>
                  <a:pt x="44" y="60"/>
                  <a:pt x="44" y="60"/>
                </a:cubicBezTo>
                <a:cubicBezTo>
                  <a:pt x="14" y="60"/>
                  <a:pt x="5" y="76"/>
                  <a:pt x="4" y="103"/>
                </a:cubicBezTo>
                <a:cubicBezTo>
                  <a:pt x="3" y="129"/>
                  <a:pt x="0" y="220"/>
                  <a:pt x="0" y="220"/>
                </a:cubicBezTo>
                <a:cubicBezTo>
                  <a:pt x="182" y="220"/>
                  <a:pt x="182" y="220"/>
                  <a:pt x="182" y="220"/>
                </a:cubicBezTo>
                <a:lnTo>
                  <a:pt x="182" y="180"/>
                </a:lnTo>
                <a:close/>
                <a:moveTo>
                  <a:pt x="153" y="38"/>
                </a:moveTo>
                <a:cubicBezTo>
                  <a:pt x="157" y="30"/>
                  <a:pt x="159" y="28"/>
                  <a:pt x="169" y="28"/>
                </a:cubicBezTo>
                <a:cubicBezTo>
                  <a:pt x="230" y="28"/>
                  <a:pt x="230" y="28"/>
                  <a:pt x="230" y="28"/>
                </a:cubicBezTo>
                <a:cubicBezTo>
                  <a:pt x="241" y="28"/>
                  <a:pt x="242" y="30"/>
                  <a:pt x="247" y="38"/>
                </a:cubicBezTo>
                <a:cubicBezTo>
                  <a:pt x="248" y="41"/>
                  <a:pt x="253" y="50"/>
                  <a:pt x="258" y="60"/>
                </a:cubicBezTo>
                <a:cubicBezTo>
                  <a:pt x="141" y="60"/>
                  <a:pt x="141" y="60"/>
                  <a:pt x="141" y="60"/>
                </a:cubicBezTo>
                <a:cubicBezTo>
                  <a:pt x="146" y="50"/>
                  <a:pt x="151" y="41"/>
                  <a:pt x="153" y="38"/>
                </a:cubicBezTo>
                <a:close/>
                <a:moveTo>
                  <a:pt x="218" y="280"/>
                </a:moveTo>
                <a:cubicBezTo>
                  <a:pt x="182" y="280"/>
                  <a:pt x="182" y="280"/>
                  <a:pt x="182" y="280"/>
                </a:cubicBezTo>
                <a:cubicBezTo>
                  <a:pt x="182" y="240"/>
                  <a:pt x="182" y="240"/>
                  <a:pt x="182" y="240"/>
                </a:cubicBezTo>
                <a:cubicBezTo>
                  <a:pt x="10" y="240"/>
                  <a:pt x="10" y="240"/>
                  <a:pt x="10" y="240"/>
                </a:cubicBezTo>
                <a:cubicBezTo>
                  <a:pt x="10" y="240"/>
                  <a:pt x="12" y="276"/>
                  <a:pt x="14" y="306"/>
                </a:cubicBezTo>
                <a:cubicBezTo>
                  <a:pt x="14" y="319"/>
                  <a:pt x="18" y="340"/>
                  <a:pt x="50" y="340"/>
                </a:cubicBezTo>
                <a:cubicBezTo>
                  <a:pt x="350" y="340"/>
                  <a:pt x="350" y="340"/>
                  <a:pt x="350" y="340"/>
                </a:cubicBezTo>
                <a:cubicBezTo>
                  <a:pt x="381" y="340"/>
                  <a:pt x="385" y="319"/>
                  <a:pt x="386" y="306"/>
                </a:cubicBezTo>
                <a:cubicBezTo>
                  <a:pt x="388" y="275"/>
                  <a:pt x="390" y="240"/>
                  <a:pt x="390" y="240"/>
                </a:cubicBezTo>
                <a:cubicBezTo>
                  <a:pt x="218" y="240"/>
                  <a:pt x="218" y="240"/>
                  <a:pt x="218" y="240"/>
                </a:cubicBezTo>
                <a:lnTo>
                  <a:pt x="218" y="2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4" name="Freeform 36"/>
          <p:cNvSpPr>
            <a:spLocks noChangeAspect="1" noEditPoints="1"/>
          </p:cNvSpPr>
          <p:nvPr/>
        </p:nvSpPr>
        <p:spPr bwMode="auto">
          <a:xfrm>
            <a:off x="8787388" y="4153700"/>
            <a:ext cx="408481" cy="235733"/>
          </a:xfrm>
          <a:custGeom>
            <a:avLst/>
            <a:gdLst>
              <a:gd name="T0" fmla="*/ 200 w 400"/>
              <a:gd name="T1" fmla="*/ 0 h 224"/>
              <a:gd name="T2" fmla="*/ 0 w 400"/>
              <a:gd name="T3" fmla="*/ 112 h 224"/>
              <a:gd name="T4" fmla="*/ 200 w 400"/>
              <a:gd name="T5" fmla="*/ 224 h 224"/>
              <a:gd name="T6" fmla="*/ 400 w 400"/>
              <a:gd name="T7" fmla="*/ 112 h 224"/>
              <a:gd name="T8" fmla="*/ 200 w 400"/>
              <a:gd name="T9" fmla="*/ 0 h 224"/>
              <a:gd name="T10" fmla="*/ 200 w 400"/>
              <a:gd name="T11" fmla="*/ 198 h 224"/>
              <a:gd name="T12" fmla="*/ 111 w 400"/>
              <a:gd name="T13" fmla="*/ 112 h 224"/>
              <a:gd name="T14" fmla="*/ 200 w 400"/>
              <a:gd name="T15" fmla="*/ 26 h 224"/>
              <a:gd name="T16" fmla="*/ 289 w 400"/>
              <a:gd name="T17" fmla="*/ 112 h 224"/>
              <a:gd name="T18" fmla="*/ 200 w 400"/>
              <a:gd name="T19" fmla="*/ 198 h 224"/>
              <a:gd name="T20" fmla="*/ 200 w 400"/>
              <a:gd name="T21" fmla="*/ 112 h 224"/>
              <a:gd name="T22" fmla="*/ 200 w 400"/>
              <a:gd name="T23" fmla="*/ 69 h 224"/>
              <a:gd name="T24" fmla="*/ 155 w 400"/>
              <a:gd name="T25" fmla="*/ 112 h 224"/>
              <a:gd name="T26" fmla="*/ 200 w 400"/>
              <a:gd name="T27" fmla="*/ 155 h 224"/>
              <a:gd name="T28" fmla="*/ 244 w 400"/>
              <a:gd name="T29" fmla="*/ 112 h 224"/>
              <a:gd name="T30" fmla="*/ 200 w 400"/>
              <a:gd name="T31" fmla="*/ 11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0" h="224">
                <a:moveTo>
                  <a:pt x="200" y="0"/>
                </a:moveTo>
                <a:cubicBezTo>
                  <a:pt x="69" y="0"/>
                  <a:pt x="0" y="97"/>
                  <a:pt x="0" y="112"/>
                </a:cubicBezTo>
                <a:cubicBezTo>
                  <a:pt x="0" y="127"/>
                  <a:pt x="69" y="224"/>
                  <a:pt x="200" y="224"/>
                </a:cubicBezTo>
                <a:cubicBezTo>
                  <a:pt x="331" y="224"/>
                  <a:pt x="400" y="127"/>
                  <a:pt x="400" y="112"/>
                </a:cubicBezTo>
                <a:cubicBezTo>
                  <a:pt x="400" y="97"/>
                  <a:pt x="331" y="0"/>
                  <a:pt x="200" y="0"/>
                </a:cubicBezTo>
                <a:close/>
                <a:moveTo>
                  <a:pt x="200" y="198"/>
                </a:moveTo>
                <a:cubicBezTo>
                  <a:pt x="151" y="198"/>
                  <a:pt x="111" y="159"/>
                  <a:pt x="111" y="112"/>
                </a:cubicBezTo>
                <a:cubicBezTo>
                  <a:pt x="111" y="64"/>
                  <a:pt x="151" y="26"/>
                  <a:pt x="200" y="26"/>
                </a:cubicBezTo>
                <a:cubicBezTo>
                  <a:pt x="249" y="26"/>
                  <a:pt x="289" y="64"/>
                  <a:pt x="289" y="112"/>
                </a:cubicBezTo>
                <a:cubicBezTo>
                  <a:pt x="289" y="159"/>
                  <a:pt x="249" y="198"/>
                  <a:pt x="200" y="198"/>
                </a:cubicBezTo>
                <a:close/>
                <a:moveTo>
                  <a:pt x="200" y="112"/>
                </a:moveTo>
                <a:cubicBezTo>
                  <a:pt x="192" y="103"/>
                  <a:pt x="213" y="69"/>
                  <a:pt x="200" y="69"/>
                </a:cubicBezTo>
                <a:cubicBezTo>
                  <a:pt x="175" y="69"/>
                  <a:pt x="155" y="88"/>
                  <a:pt x="155" y="112"/>
                </a:cubicBezTo>
                <a:cubicBezTo>
                  <a:pt x="155" y="136"/>
                  <a:pt x="175" y="155"/>
                  <a:pt x="200" y="155"/>
                </a:cubicBezTo>
                <a:cubicBezTo>
                  <a:pt x="224" y="155"/>
                  <a:pt x="244" y="136"/>
                  <a:pt x="244" y="112"/>
                </a:cubicBezTo>
                <a:cubicBezTo>
                  <a:pt x="244" y="101"/>
                  <a:pt x="207" y="119"/>
                  <a:pt x="200" y="11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5" name="Freeform 21"/>
          <p:cNvSpPr>
            <a:spLocks noChangeAspect="1" noEditPoints="1"/>
          </p:cNvSpPr>
          <p:nvPr/>
        </p:nvSpPr>
        <p:spPr bwMode="auto">
          <a:xfrm>
            <a:off x="5916171" y="4128482"/>
            <a:ext cx="349348" cy="310983"/>
          </a:xfrm>
          <a:custGeom>
            <a:avLst/>
            <a:gdLst>
              <a:gd name="T0" fmla="*/ 62 w 401"/>
              <a:gd name="T1" fmla="*/ 116 h 357"/>
              <a:gd name="T2" fmla="*/ 117 w 401"/>
              <a:gd name="T3" fmla="*/ 135 h 357"/>
              <a:gd name="T4" fmla="*/ 124 w 401"/>
              <a:gd name="T5" fmla="*/ 133 h 357"/>
              <a:gd name="T6" fmla="*/ 155 w 401"/>
              <a:gd name="T7" fmla="*/ 106 h 357"/>
              <a:gd name="T8" fmla="*/ 156 w 401"/>
              <a:gd name="T9" fmla="*/ 100 h 357"/>
              <a:gd name="T10" fmla="*/ 141 w 401"/>
              <a:gd name="T11" fmla="*/ 81 h 357"/>
              <a:gd name="T12" fmla="*/ 219 w 401"/>
              <a:gd name="T13" fmla="*/ 1 h 357"/>
              <a:gd name="T14" fmla="*/ 160 w 401"/>
              <a:gd name="T15" fmla="*/ 1 h 357"/>
              <a:gd name="T16" fmla="*/ 86 w 401"/>
              <a:gd name="T17" fmla="*/ 39 h 357"/>
              <a:gd name="T18" fmla="*/ 55 w 401"/>
              <a:gd name="T19" fmla="*/ 63 h 357"/>
              <a:gd name="T20" fmla="*/ 43 w 401"/>
              <a:gd name="T21" fmla="*/ 90 h 357"/>
              <a:gd name="T22" fmla="*/ 18 w 401"/>
              <a:gd name="T23" fmla="*/ 98 h 357"/>
              <a:gd name="T24" fmla="*/ 3 w 401"/>
              <a:gd name="T25" fmla="*/ 110 h 357"/>
              <a:gd name="T26" fmla="*/ 2 w 401"/>
              <a:gd name="T27" fmla="*/ 120 h 357"/>
              <a:gd name="T28" fmla="*/ 30 w 401"/>
              <a:gd name="T29" fmla="*/ 150 h 357"/>
              <a:gd name="T30" fmla="*/ 41 w 401"/>
              <a:gd name="T31" fmla="*/ 152 h 357"/>
              <a:gd name="T32" fmla="*/ 55 w 401"/>
              <a:gd name="T33" fmla="*/ 139 h 357"/>
              <a:gd name="T34" fmla="*/ 62 w 401"/>
              <a:gd name="T35" fmla="*/ 116 h 357"/>
              <a:gd name="T36" fmla="*/ 177 w 401"/>
              <a:gd name="T37" fmla="*/ 126 h 357"/>
              <a:gd name="T38" fmla="*/ 169 w 401"/>
              <a:gd name="T39" fmla="*/ 125 h 357"/>
              <a:gd name="T40" fmla="*/ 140 w 401"/>
              <a:gd name="T41" fmla="*/ 150 h 357"/>
              <a:gd name="T42" fmla="*/ 139 w 401"/>
              <a:gd name="T43" fmla="*/ 158 h 357"/>
              <a:gd name="T44" fmla="*/ 305 w 401"/>
              <a:gd name="T45" fmla="*/ 347 h 357"/>
              <a:gd name="T46" fmla="*/ 320 w 401"/>
              <a:gd name="T47" fmla="*/ 348 h 357"/>
              <a:gd name="T48" fmla="*/ 340 w 401"/>
              <a:gd name="T49" fmla="*/ 332 h 357"/>
              <a:gd name="T50" fmla="*/ 341 w 401"/>
              <a:gd name="T51" fmla="*/ 317 h 357"/>
              <a:gd name="T52" fmla="*/ 177 w 401"/>
              <a:gd name="T53" fmla="*/ 126 h 357"/>
              <a:gd name="T54" fmla="*/ 398 w 401"/>
              <a:gd name="T55" fmla="*/ 46 h 357"/>
              <a:gd name="T56" fmla="*/ 389 w 401"/>
              <a:gd name="T57" fmla="*/ 42 h 357"/>
              <a:gd name="T58" fmla="*/ 369 w 401"/>
              <a:gd name="T59" fmla="*/ 72 h 357"/>
              <a:gd name="T60" fmla="*/ 331 w 401"/>
              <a:gd name="T61" fmla="*/ 80 h 357"/>
              <a:gd name="T62" fmla="*/ 320 w 401"/>
              <a:gd name="T63" fmla="*/ 45 h 357"/>
              <a:gd name="T64" fmla="*/ 338 w 401"/>
              <a:gd name="T65" fmla="*/ 13 h 357"/>
              <a:gd name="T66" fmla="*/ 330 w 401"/>
              <a:gd name="T67" fmla="*/ 6 h 357"/>
              <a:gd name="T68" fmla="*/ 274 w 401"/>
              <a:gd name="T69" fmla="*/ 51 h 357"/>
              <a:gd name="T70" fmla="*/ 257 w 401"/>
              <a:gd name="T71" fmla="*/ 121 h 357"/>
              <a:gd name="T72" fmla="*/ 230 w 401"/>
              <a:gd name="T73" fmla="*/ 149 h 357"/>
              <a:gd name="T74" fmla="*/ 257 w 401"/>
              <a:gd name="T75" fmla="*/ 181 h 357"/>
              <a:gd name="T76" fmla="*/ 290 w 401"/>
              <a:gd name="T77" fmla="*/ 149 h 357"/>
              <a:gd name="T78" fmla="*/ 330 w 401"/>
              <a:gd name="T79" fmla="*/ 137 h 357"/>
              <a:gd name="T80" fmla="*/ 391 w 401"/>
              <a:gd name="T81" fmla="*/ 112 h 357"/>
              <a:gd name="T82" fmla="*/ 398 w 401"/>
              <a:gd name="T83" fmla="*/ 46 h 357"/>
              <a:gd name="T84" fmla="*/ 55 w 401"/>
              <a:gd name="T85" fmla="*/ 319 h 357"/>
              <a:gd name="T86" fmla="*/ 55 w 401"/>
              <a:gd name="T87" fmla="*/ 334 h 357"/>
              <a:gd name="T88" fmla="*/ 74 w 401"/>
              <a:gd name="T89" fmla="*/ 353 h 357"/>
              <a:gd name="T90" fmla="*/ 89 w 401"/>
              <a:gd name="T91" fmla="*/ 351 h 357"/>
              <a:gd name="T92" fmla="*/ 187 w 401"/>
              <a:gd name="T93" fmla="*/ 254 h 357"/>
              <a:gd name="T94" fmla="*/ 157 w 401"/>
              <a:gd name="T95" fmla="*/ 220 h 357"/>
              <a:gd name="T96" fmla="*/ 55 w 401"/>
              <a:gd name="T97" fmla="*/ 319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01" h="357">
                <a:moveTo>
                  <a:pt x="62" y="116"/>
                </a:moveTo>
                <a:cubicBezTo>
                  <a:pt x="81" y="101"/>
                  <a:pt x="97" y="111"/>
                  <a:pt x="117" y="135"/>
                </a:cubicBezTo>
                <a:cubicBezTo>
                  <a:pt x="120" y="138"/>
                  <a:pt x="123" y="135"/>
                  <a:pt x="124" y="133"/>
                </a:cubicBezTo>
                <a:cubicBezTo>
                  <a:pt x="126" y="132"/>
                  <a:pt x="154" y="107"/>
                  <a:pt x="155" y="106"/>
                </a:cubicBezTo>
                <a:cubicBezTo>
                  <a:pt x="156" y="105"/>
                  <a:pt x="158" y="102"/>
                  <a:pt x="156" y="100"/>
                </a:cubicBezTo>
                <a:cubicBezTo>
                  <a:pt x="154" y="98"/>
                  <a:pt x="146" y="88"/>
                  <a:pt x="141" y="81"/>
                </a:cubicBezTo>
                <a:cubicBezTo>
                  <a:pt x="105" y="34"/>
                  <a:pt x="240" y="2"/>
                  <a:pt x="219" y="1"/>
                </a:cubicBezTo>
                <a:cubicBezTo>
                  <a:pt x="208" y="1"/>
                  <a:pt x="166" y="0"/>
                  <a:pt x="160" y="1"/>
                </a:cubicBezTo>
                <a:cubicBezTo>
                  <a:pt x="134" y="4"/>
                  <a:pt x="102" y="28"/>
                  <a:pt x="86" y="39"/>
                </a:cubicBezTo>
                <a:cubicBezTo>
                  <a:pt x="64" y="53"/>
                  <a:pt x="57" y="62"/>
                  <a:pt x="55" y="63"/>
                </a:cubicBezTo>
                <a:cubicBezTo>
                  <a:pt x="49" y="68"/>
                  <a:pt x="54" y="80"/>
                  <a:pt x="43" y="90"/>
                </a:cubicBezTo>
                <a:cubicBezTo>
                  <a:pt x="32" y="100"/>
                  <a:pt x="25" y="92"/>
                  <a:pt x="18" y="98"/>
                </a:cubicBezTo>
                <a:cubicBezTo>
                  <a:pt x="15" y="101"/>
                  <a:pt x="5" y="108"/>
                  <a:pt x="3" y="110"/>
                </a:cubicBezTo>
                <a:cubicBezTo>
                  <a:pt x="0" y="113"/>
                  <a:pt x="0" y="117"/>
                  <a:pt x="2" y="120"/>
                </a:cubicBezTo>
                <a:cubicBezTo>
                  <a:pt x="2" y="120"/>
                  <a:pt x="28" y="148"/>
                  <a:pt x="30" y="150"/>
                </a:cubicBezTo>
                <a:cubicBezTo>
                  <a:pt x="32" y="153"/>
                  <a:pt x="38" y="155"/>
                  <a:pt x="41" y="152"/>
                </a:cubicBezTo>
                <a:cubicBezTo>
                  <a:pt x="45" y="149"/>
                  <a:pt x="54" y="141"/>
                  <a:pt x="55" y="139"/>
                </a:cubicBezTo>
                <a:cubicBezTo>
                  <a:pt x="57" y="138"/>
                  <a:pt x="54" y="122"/>
                  <a:pt x="62" y="116"/>
                </a:cubicBezTo>
                <a:close/>
                <a:moveTo>
                  <a:pt x="177" y="126"/>
                </a:moveTo>
                <a:cubicBezTo>
                  <a:pt x="174" y="123"/>
                  <a:pt x="171" y="123"/>
                  <a:pt x="169" y="12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38" y="152"/>
                  <a:pt x="137" y="156"/>
                  <a:pt x="139" y="158"/>
                </a:cubicBezTo>
                <a:cubicBezTo>
                  <a:pt x="305" y="347"/>
                  <a:pt x="305" y="347"/>
                  <a:pt x="305" y="347"/>
                </a:cubicBezTo>
                <a:cubicBezTo>
                  <a:pt x="309" y="352"/>
                  <a:pt x="316" y="352"/>
                  <a:pt x="320" y="348"/>
                </a:cubicBezTo>
                <a:cubicBezTo>
                  <a:pt x="340" y="332"/>
                  <a:pt x="340" y="332"/>
                  <a:pt x="340" y="332"/>
                </a:cubicBezTo>
                <a:cubicBezTo>
                  <a:pt x="344" y="328"/>
                  <a:pt x="345" y="321"/>
                  <a:pt x="341" y="317"/>
                </a:cubicBezTo>
                <a:lnTo>
                  <a:pt x="177" y="126"/>
                </a:lnTo>
                <a:close/>
                <a:moveTo>
                  <a:pt x="398" y="46"/>
                </a:moveTo>
                <a:cubicBezTo>
                  <a:pt x="396" y="36"/>
                  <a:pt x="391" y="38"/>
                  <a:pt x="389" y="42"/>
                </a:cubicBezTo>
                <a:cubicBezTo>
                  <a:pt x="386" y="46"/>
                  <a:pt x="374" y="64"/>
                  <a:pt x="369" y="72"/>
                </a:cubicBezTo>
                <a:cubicBezTo>
                  <a:pt x="364" y="80"/>
                  <a:pt x="353" y="96"/>
                  <a:pt x="331" y="80"/>
                </a:cubicBezTo>
                <a:cubicBezTo>
                  <a:pt x="308" y="64"/>
                  <a:pt x="316" y="53"/>
                  <a:pt x="320" y="45"/>
                </a:cubicBezTo>
                <a:cubicBezTo>
                  <a:pt x="324" y="38"/>
                  <a:pt x="336" y="16"/>
                  <a:pt x="338" y="13"/>
                </a:cubicBezTo>
                <a:cubicBezTo>
                  <a:pt x="340" y="11"/>
                  <a:pt x="338" y="3"/>
                  <a:pt x="330" y="6"/>
                </a:cubicBezTo>
                <a:cubicBezTo>
                  <a:pt x="323" y="9"/>
                  <a:pt x="280" y="27"/>
                  <a:pt x="274" y="51"/>
                </a:cubicBezTo>
                <a:cubicBezTo>
                  <a:pt x="268" y="76"/>
                  <a:pt x="279" y="99"/>
                  <a:pt x="257" y="121"/>
                </a:cubicBezTo>
                <a:cubicBezTo>
                  <a:pt x="230" y="149"/>
                  <a:pt x="230" y="149"/>
                  <a:pt x="230" y="149"/>
                </a:cubicBezTo>
                <a:cubicBezTo>
                  <a:pt x="257" y="181"/>
                  <a:pt x="257" y="181"/>
                  <a:pt x="257" y="181"/>
                </a:cubicBezTo>
                <a:cubicBezTo>
                  <a:pt x="290" y="149"/>
                  <a:pt x="290" y="149"/>
                  <a:pt x="290" y="149"/>
                </a:cubicBezTo>
                <a:cubicBezTo>
                  <a:pt x="298" y="141"/>
                  <a:pt x="315" y="134"/>
                  <a:pt x="330" y="137"/>
                </a:cubicBezTo>
                <a:cubicBezTo>
                  <a:pt x="363" y="144"/>
                  <a:pt x="381" y="132"/>
                  <a:pt x="391" y="112"/>
                </a:cubicBezTo>
                <a:cubicBezTo>
                  <a:pt x="401" y="94"/>
                  <a:pt x="399" y="56"/>
                  <a:pt x="398" y="46"/>
                </a:cubicBezTo>
                <a:close/>
                <a:moveTo>
                  <a:pt x="55" y="319"/>
                </a:moveTo>
                <a:cubicBezTo>
                  <a:pt x="50" y="323"/>
                  <a:pt x="50" y="330"/>
                  <a:pt x="55" y="334"/>
                </a:cubicBezTo>
                <a:cubicBezTo>
                  <a:pt x="74" y="353"/>
                  <a:pt x="74" y="353"/>
                  <a:pt x="74" y="353"/>
                </a:cubicBezTo>
                <a:cubicBezTo>
                  <a:pt x="78" y="357"/>
                  <a:pt x="84" y="355"/>
                  <a:pt x="89" y="351"/>
                </a:cubicBezTo>
                <a:cubicBezTo>
                  <a:pt x="187" y="254"/>
                  <a:pt x="187" y="254"/>
                  <a:pt x="187" y="254"/>
                </a:cubicBezTo>
                <a:cubicBezTo>
                  <a:pt x="157" y="220"/>
                  <a:pt x="157" y="220"/>
                  <a:pt x="157" y="220"/>
                </a:cubicBezTo>
                <a:lnTo>
                  <a:pt x="55" y="3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036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" grpId="0" bldLvl="0" animBg="1"/>
      <p:bldP spid="422" grpId="0" bldLvl="0" animBg="1"/>
      <p:bldP spid="423" grpId="0" bldLvl="0" animBg="1"/>
      <p:bldP spid="424" grpId="0" bldLvl="0" animBg="1"/>
      <p:bldP spid="425" grpId="0" bldLvl="0" animBg="1"/>
      <p:bldP spid="426" grpId="0"/>
      <p:bldP spid="427" grpId="0"/>
      <p:bldP spid="428" grpId="0"/>
      <p:bldP spid="429" grpId="0"/>
      <p:bldP spid="430" grpId="0"/>
      <p:bldP spid="431" grpId="0" bldLvl="0" animBg="1"/>
      <p:bldP spid="432" grpId="0" bldLvl="0" animBg="1"/>
      <p:bldP spid="433" grpId="0" bldLvl="0" animBg="1"/>
      <p:bldP spid="434" grpId="0" bldLvl="0" animBg="1"/>
      <p:bldP spid="43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7"/>
          <p:cNvSpPr txBox="1"/>
          <p:nvPr/>
        </p:nvSpPr>
        <p:spPr>
          <a:xfrm>
            <a:off x="1089446" y="1500398"/>
            <a:ext cx="4173733" cy="90588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4" name="Group 4"/>
          <p:cNvGrpSpPr/>
          <p:nvPr/>
        </p:nvGrpSpPr>
        <p:grpSpPr>
          <a:xfrm>
            <a:off x="4854028" y="2725051"/>
            <a:ext cx="955843" cy="2415847"/>
            <a:chOff x="7016433" y="2680477"/>
            <a:chExt cx="743851" cy="2415846"/>
          </a:xfrm>
        </p:grpSpPr>
        <p:sp>
          <p:nvSpPr>
            <p:cNvPr id="65" name="Freeform 31"/>
            <p:cNvSpPr/>
            <p:nvPr/>
          </p:nvSpPr>
          <p:spPr bwMode="gray">
            <a:xfrm>
              <a:off x="7016433" y="2680477"/>
              <a:ext cx="743143" cy="2415846"/>
            </a:xfrm>
            <a:custGeom>
              <a:avLst/>
              <a:gdLst>
                <a:gd name="T0" fmla="*/ 7 w 919"/>
                <a:gd name="T1" fmla="*/ 76 h 1497"/>
                <a:gd name="T2" fmla="*/ 7 w 919"/>
                <a:gd name="T3" fmla="*/ 1429 h 1497"/>
                <a:gd name="T4" fmla="*/ 441 w 919"/>
                <a:gd name="T5" fmla="*/ 1497 h 1497"/>
                <a:gd name="T6" fmla="*/ 919 w 919"/>
                <a:gd name="T7" fmla="*/ 1425 h 1497"/>
                <a:gd name="T8" fmla="*/ 918 w 919"/>
                <a:gd name="T9" fmla="*/ 73 h 1497"/>
                <a:gd name="T10" fmla="*/ 414 w 919"/>
                <a:gd name="T11" fmla="*/ 0 h 1497"/>
                <a:gd name="T12" fmla="*/ 7 w 919"/>
                <a:gd name="T13" fmla="*/ 76 h 14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9"/>
                <a:gd name="T22" fmla="*/ 0 h 1497"/>
                <a:gd name="T23" fmla="*/ 919 w 919"/>
                <a:gd name="T24" fmla="*/ 1497 h 14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9" h="1497">
                  <a:moveTo>
                    <a:pt x="7" y="76"/>
                  </a:moveTo>
                  <a:cubicBezTo>
                    <a:pt x="7" y="76"/>
                    <a:pt x="7" y="752"/>
                    <a:pt x="7" y="1429"/>
                  </a:cubicBezTo>
                  <a:cubicBezTo>
                    <a:pt x="33" y="1477"/>
                    <a:pt x="289" y="1495"/>
                    <a:pt x="441" y="1497"/>
                  </a:cubicBezTo>
                  <a:cubicBezTo>
                    <a:pt x="593" y="1497"/>
                    <a:pt x="898" y="1486"/>
                    <a:pt x="919" y="1425"/>
                  </a:cubicBezTo>
                  <a:cubicBezTo>
                    <a:pt x="918" y="749"/>
                    <a:pt x="918" y="73"/>
                    <a:pt x="918" y="73"/>
                  </a:cubicBezTo>
                  <a:cubicBezTo>
                    <a:pt x="904" y="12"/>
                    <a:pt x="566" y="0"/>
                    <a:pt x="414" y="0"/>
                  </a:cubicBezTo>
                  <a:cubicBezTo>
                    <a:pt x="262" y="0"/>
                    <a:pt x="0" y="28"/>
                    <a:pt x="7" y="7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6" name="Oval 49"/>
            <p:cNvSpPr>
              <a:spLocks noChangeArrowheads="1"/>
            </p:cNvSpPr>
            <p:nvPr/>
          </p:nvSpPr>
          <p:spPr bwMode="gray">
            <a:xfrm>
              <a:off x="7022179" y="2688034"/>
              <a:ext cx="738105" cy="204050"/>
            </a:xfrm>
            <a:prstGeom prst="ellipse">
              <a:avLst/>
            </a:prstGeom>
            <a:solidFill>
              <a:schemeClr val="bg1">
                <a:lumMod val="65000"/>
                <a:alpha val="30000"/>
              </a:schemeClr>
            </a:solidFill>
            <a:ln>
              <a:noFill/>
            </a:ln>
          </p:spPr>
          <p:txBody>
            <a:bodyPr wrap="none" anchor="ctr"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7" name="Oval 32"/>
          <p:cNvSpPr>
            <a:spLocks noChangeArrowheads="1"/>
          </p:cNvSpPr>
          <p:nvPr/>
        </p:nvSpPr>
        <p:spPr bwMode="gray">
          <a:xfrm>
            <a:off x="4859067" y="4909135"/>
            <a:ext cx="948459" cy="231760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AutoShape 33"/>
          <p:cNvSpPr>
            <a:spLocks noChangeArrowheads="1"/>
          </p:cNvSpPr>
          <p:nvPr/>
        </p:nvSpPr>
        <p:spPr bwMode="gray">
          <a:xfrm>
            <a:off x="4849591" y="3873245"/>
            <a:ext cx="946839" cy="1257575"/>
          </a:xfrm>
          <a:prstGeom prst="can">
            <a:avLst>
              <a:gd name="adj" fmla="val 26994"/>
            </a:avLst>
          </a:prstGeom>
          <a:solidFill>
            <a:schemeClr val="accent1"/>
          </a:solidFill>
          <a:ln w="9525">
            <a:solidFill>
              <a:srgbClr val="F8F8F8">
                <a:alpha val="14999"/>
              </a:srgbClr>
            </a:solidFill>
            <a:round/>
          </a:ln>
          <a:effectLst/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Text Box 40"/>
          <p:cNvSpPr txBox="1">
            <a:spLocks noChangeArrowheads="1"/>
          </p:cNvSpPr>
          <p:nvPr/>
        </p:nvSpPr>
        <p:spPr bwMode="blackWhite">
          <a:xfrm>
            <a:off x="5037187" y="2958915"/>
            <a:ext cx="6045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600" b="1" kern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50%</a:t>
            </a:r>
            <a:endParaRPr lang="en-US" altLang="zh-CN" sz="1600" b="1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70" name="Group 10"/>
          <p:cNvGrpSpPr/>
          <p:nvPr/>
        </p:nvGrpSpPr>
        <p:grpSpPr>
          <a:xfrm>
            <a:off x="6079584" y="2735127"/>
            <a:ext cx="955843" cy="2415847"/>
            <a:chOff x="7016433" y="2680477"/>
            <a:chExt cx="743851" cy="2415846"/>
          </a:xfrm>
        </p:grpSpPr>
        <p:sp>
          <p:nvSpPr>
            <p:cNvPr id="71" name="Freeform 31"/>
            <p:cNvSpPr/>
            <p:nvPr/>
          </p:nvSpPr>
          <p:spPr bwMode="gray">
            <a:xfrm>
              <a:off x="7016433" y="2680477"/>
              <a:ext cx="743143" cy="2415846"/>
            </a:xfrm>
            <a:custGeom>
              <a:avLst/>
              <a:gdLst>
                <a:gd name="T0" fmla="*/ 7 w 919"/>
                <a:gd name="T1" fmla="*/ 76 h 1497"/>
                <a:gd name="T2" fmla="*/ 7 w 919"/>
                <a:gd name="T3" fmla="*/ 1429 h 1497"/>
                <a:gd name="T4" fmla="*/ 441 w 919"/>
                <a:gd name="T5" fmla="*/ 1497 h 1497"/>
                <a:gd name="T6" fmla="*/ 919 w 919"/>
                <a:gd name="T7" fmla="*/ 1425 h 1497"/>
                <a:gd name="T8" fmla="*/ 918 w 919"/>
                <a:gd name="T9" fmla="*/ 73 h 1497"/>
                <a:gd name="T10" fmla="*/ 414 w 919"/>
                <a:gd name="T11" fmla="*/ 0 h 1497"/>
                <a:gd name="T12" fmla="*/ 7 w 919"/>
                <a:gd name="T13" fmla="*/ 76 h 14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9"/>
                <a:gd name="T22" fmla="*/ 0 h 1497"/>
                <a:gd name="T23" fmla="*/ 919 w 919"/>
                <a:gd name="T24" fmla="*/ 1497 h 14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9" h="1497">
                  <a:moveTo>
                    <a:pt x="7" y="76"/>
                  </a:moveTo>
                  <a:cubicBezTo>
                    <a:pt x="7" y="76"/>
                    <a:pt x="7" y="752"/>
                    <a:pt x="7" y="1429"/>
                  </a:cubicBezTo>
                  <a:cubicBezTo>
                    <a:pt x="33" y="1477"/>
                    <a:pt x="289" y="1495"/>
                    <a:pt x="441" y="1497"/>
                  </a:cubicBezTo>
                  <a:cubicBezTo>
                    <a:pt x="593" y="1497"/>
                    <a:pt x="898" y="1486"/>
                    <a:pt x="919" y="1425"/>
                  </a:cubicBezTo>
                  <a:cubicBezTo>
                    <a:pt x="918" y="749"/>
                    <a:pt x="918" y="73"/>
                    <a:pt x="918" y="73"/>
                  </a:cubicBezTo>
                  <a:cubicBezTo>
                    <a:pt x="904" y="12"/>
                    <a:pt x="566" y="0"/>
                    <a:pt x="414" y="0"/>
                  </a:cubicBezTo>
                  <a:cubicBezTo>
                    <a:pt x="262" y="0"/>
                    <a:pt x="0" y="28"/>
                    <a:pt x="7" y="7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2" name="Oval 49"/>
            <p:cNvSpPr>
              <a:spLocks noChangeArrowheads="1"/>
            </p:cNvSpPr>
            <p:nvPr/>
          </p:nvSpPr>
          <p:spPr bwMode="gray">
            <a:xfrm>
              <a:off x="7022179" y="2688034"/>
              <a:ext cx="738105" cy="204050"/>
            </a:xfrm>
            <a:prstGeom prst="ellipse">
              <a:avLst/>
            </a:prstGeom>
            <a:solidFill>
              <a:schemeClr val="bg1">
                <a:lumMod val="65000"/>
                <a:alpha val="30000"/>
              </a:schemeClr>
            </a:solidFill>
            <a:ln>
              <a:noFill/>
            </a:ln>
          </p:spPr>
          <p:txBody>
            <a:bodyPr wrap="none" anchor="ctr"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3" name="Oval 32"/>
          <p:cNvSpPr>
            <a:spLocks noChangeArrowheads="1"/>
          </p:cNvSpPr>
          <p:nvPr/>
        </p:nvSpPr>
        <p:spPr bwMode="gray">
          <a:xfrm>
            <a:off x="6084623" y="4919211"/>
            <a:ext cx="948459" cy="231760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4" name="AutoShape 33"/>
          <p:cNvSpPr>
            <a:spLocks noChangeArrowheads="1"/>
          </p:cNvSpPr>
          <p:nvPr/>
        </p:nvSpPr>
        <p:spPr bwMode="gray">
          <a:xfrm>
            <a:off x="6075147" y="3627292"/>
            <a:ext cx="946839" cy="1513603"/>
          </a:xfrm>
          <a:prstGeom prst="can">
            <a:avLst>
              <a:gd name="adj" fmla="val 26994"/>
            </a:avLst>
          </a:prstGeom>
          <a:solidFill>
            <a:schemeClr val="accent2"/>
          </a:solidFill>
          <a:ln w="9525">
            <a:solidFill>
              <a:srgbClr val="F8F8F8">
                <a:alpha val="14999"/>
              </a:srgbClr>
            </a:solidFill>
            <a:round/>
          </a:ln>
          <a:effectLst/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8" name="Text Box 40"/>
          <p:cNvSpPr txBox="1">
            <a:spLocks noChangeArrowheads="1"/>
          </p:cNvSpPr>
          <p:nvPr/>
        </p:nvSpPr>
        <p:spPr bwMode="blackWhite">
          <a:xfrm>
            <a:off x="6262743" y="2968991"/>
            <a:ext cx="6045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600" b="1" kern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60%</a:t>
            </a:r>
            <a:endParaRPr lang="en-US" altLang="zh-CN" sz="1600" b="1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29" name="Group 16"/>
          <p:cNvGrpSpPr/>
          <p:nvPr/>
        </p:nvGrpSpPr>
        <p:grpSpPr>
          <a:xfrm>
            <a:off x="7381973" y="2742683"/>
            <a:ext cx="955843" cy="2415847"/>
            <a:chOff x="7016433" y="2680477"/>
            <a:chExt cx="743851" cy="2415846"/>
          </a:xfrm>
        </p:grpSpPr>
        <p:sp>
          <p:nvSpPr>
            <p:cNvPr id="130" name="Freeform 31"/>
            <p:cNvSpPr/>
            <p:nvPr/>
          </p:nvSpPr>
          <p:spPr bwMode="gray">
            <a:xfrm>
              <a:off x="7016433" y="2680477"/>
              <a:ext cx="743143" cy="2415846"/>
            </a:xfrm>
            <a:custGeom>
              <a:avLst/>
              <a:gdLst>
                <a:gd name="T0" fmla="*/ 7 w 919"/>
                <a:gd name="T1" fmla="*/ 76 h 1497"/>
                <a:gd name="T2" fmla="*/ 7 w 919"/>
                <a:gd name="T3" fmla="*/ 1429 h 1497"/>
                <a:gd name="T4" fmla="*/ 441 w 919"/>
                <a:gd name="T5" fmla="*/ 1497 h 1497"/>
                <a:gd name="T6" fmla="*/ 919 w 919"/>
                <a:gd name="T7" fmla="*/ 1425 h 1497"/>
                <a:gd name="T8" fmla="*/ 918 w 919"/>
                <a:gd name="T9" fmla="*/ 73 h 1497"/>
                <a:gd name="T10" fmla="*/ 414 w 919"/>
                <a:gd name="T11" fmla="*/ 0 h 1497"/>
                <a:gd name="T12" fmla="*/ 7 w 919"/>
                <a:gd name="T13" fmla="*/ 76 h 14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9"/>
                <a:gd name="T22" fmla="*/ 0 h 1497"/>
                <a:gd name="T23" fmla="*/ 919 w 919"/>
                <a:gd name="T24" fmla="*/ 1497 h 14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9" h="1497">
                  <a:moveTo>
                    <a:pt x="7" y="76"/>
                  </a:moveTo>
                  <a:cubicBezTo>
                    <a:pt x="7" y="76"/>
                    <a:pt x="7" y="752"/>
                    <a:pt x="7" y="1429"/>
                  </a:cubicBezTo>
                  <a:cubicBezTo>
                    <a:pt x="33" y="1477"/>
                    <a:pt x="289" y="1495"/>
                    <a:pt x="441" y="1497"/>
                  </a:cubicBezTo>
                  <a:cubicBezTo>
                    <a:pt x="593" y="1497"/>
                    <a:pt x="898" y="1486"/>
                    <a:pt x="919" y="1425"/>
                  </a:cubicBezTo>
                  <a:cubicBezTo>
                    <a:pt x="918" y="749"/>
                    <a:pt x="918" y="73"/>
                    <a:pt x="918" y="73"/>
                  </a:cubicBezTo>
                  <a:cubicBezTo>
                    <a:pt x="904" y="12"/>
                    <a:pt x="566" y="0"/>
                    <a:pt x="414" y="0"/>
                  </a:cubicBezTo>
                  <a:cubicBezTo>
                    <a:pt x="262" y="0"/>
                    <a:pt x="0" y="28"/>
                    <a:pt x="7" y="7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1" name="Oval 49"/>
            <p:cNvSpPr>
              <a:spLocks noChangeArrowheads="1"/>
            </p:cNvSpPr>
            <p:nvPr/>
          </p:nvSpPr>
          <p:spPr bwMode="gray">
            <a:xfrm>
              <a:off x="7022179" y="2688034"/>
              <a:ext cx="738105" cy="204050"/>
            </a:xfrm>
            <a:prstGeom prst="ellipse">
              <a:avLst/>
            </a:prstGeom>
            <a:solidFill>
              <a:schemeClr val="bg1">
                <a:lumMod val="65000"/>
                <a:alpha val="30000"/>
              </a:schemeClr>
            </a:solidFill>
            <a:ln>
              <a:noFill/>
            </a:ln>
          </p:spPr>
          <p:txBody>
            <a:bodyPr wrap="none" anchor="ctr"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32" name="Oval 32"/>
          <p:cNvSpPr>
            <a:spLocks noChangeArrowheads="1"/>
          </p:cNvSpPr>
          <p:nvPr/>
        </p:nvSpPr>
        <p:spPr bwMode="gray">
          <a:xfrm>
            <a:off x="7387012" y="4926768"/>
            <a:ext cx="948459" cy="231760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3" name="AutoShape 33"/>
          <p:cNvSpPr>
            <a:spLocks noChangeArrowheads="1"/>
          </p:cNvSpPr>
          <p:nvPr/>
        </p:nvSpPr>
        <p:spPr bwMode="gray">
          <a:xfrm>
            <a:off x="7377537" y="3357857"/>
            <a:ext cx="946839" cy="1790595"/>
          </a:xfrm>
          <a:prstGeom prst="can">
            <a:avLst>
              <a:gd name="adj" fmla="val 26994"/>
            </a:avLst>
          </a:prstGeom>
          <a:solidFill>
            <a:schemeClr val="accent3"/>
          </a:solidFill>
          <a:ln w="9525">
            <a:solidFill>
              <a:srgbClr val="F8F8F8">
                <a:alpha val="14999"/>
              </a:srgbClr>
            </a:solidFill>
            <a:round/>
          </a:ln>
          <a:effectLst/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4" name="Text Box 40"/>
          <p:cNvSpPr txBox="1">
            <a:spLocks noChangeArrowheads="1"/>
          </p:cNvSpPr>
          <p:nvPr/>
        </p:nvSpPr>
        <p:spPr bwMode="blackWhite">
          <a:xfrm>
            <a:off x="7565133" y="2976549"/>
            <a:ext cx="6045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600" b="1" kern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70%</a:t>
            </a:r>
            <a:endParaRPr lang="en-US" altLang="zh-CN" sz="1600" b="1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35" name="Group 22"/>
          <p:cNvGrpSpPr/>
          <p:nvPr/>
        </p:nvGrpSpPr>
        <p:grpSpPr>
          <a:xfrm>
            <a:off x="8692843" y="2725051"/>
            <a:ext cx="955843" cy="2415847"/>
            <a:chOff x="7016433" y="2680477"/>
            <a:chExt cx="743851" cy="2415846"/>
          </a:xfrm>
        </p:grpSpPr>
        <p:sp>
          <p:nvSpPr>
            <p:cNvPr id="136" name="Freeform 23"/>
            <p:cNvSpPr/>
            <p:nvPr/>
          </p:nvSpPr>
          <p:spPr bwMode="gray">
            <a:xfrm>
              <a:off x="7016433" y="2680477"/>
              <a:ext cx="743143" cy="2415846"/>
            </a:xfrm>
            <a:custGeom>
              <a:avLst/>
              <a:gdLst>
                <a:gd name="T0" fmla="*/ 7 w 919"/>
                <a:gd name="T1" fmla="*/ 76 h 1497"/>
                <a:gd name="T2" fmla="*/ 7 w 919"/>
                <a:gd name="T3" fmla="*/ 1429 h 1497"/>
                <a:gd name="T4" fmla="*/ 441 w 919"/>
                <a:gd name="T5" fmla="*/ 1497 h 1497"/>
                <a:gd name="T6" fmla="*/ 919 w 919"/>
                <a:gd name="T7" fmla="*/ 1425 h 1497"/>
                <a:gd name="T8" fmla="*/ 918 w 919"/>
                <a:gd name="T9" fmla="*/ 73 h 1497"/>
                <a:gd name="T10" fmla="*/ 414 w 919"/>
                <a:gd name="T11" fmla="*/ 0 h 1497"/>
                <a:gd name="T12" fmla="*/ 7 w 919"/>
                <a:gd name="T13" fmla="*/ 76 h 14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9"/>
                <a:gd name="T22" fmla="*/ 0 h 1497"/>
                <a:gd name="T23" fmla="*/ 919 w 919"/>
                <a:gd name="T24" fmla="*/ 1497 h 14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9" h="1497">
                  <a:moveTo>
                    <a:pt x="7" y="76"/>
                  </a:moveTo>
                  <a:cubicBezTo>
                    <a:pt x="7" y="76"/>
                    <a:pt x="7" y="752"/>
                    <a:pt x="7" y="1429"/>
                  </a:cubicBezTo>
                  <a:cubicBezTo>
                    <a:pt x="33" y="1477"/>
                    <a:pt x="289" y="1495"/>
                    <a:pt x="441" y="1497"/>
                  </a:cubicBezTo>
                  <a:cubicBezTo>
                    <a:pt x="593" y="1497"/>
                    <a:pt x="898" y="1486"/>
                    <a:pt x="919" y="1425"/>
                  </a:cubicBezTo>
                  <a:cubicBezTo>
                    <a:pt x="918" y="749"/>
                    <a:pt x="918" y="73"/>
                    <a:pt x="918" y="73"/>
                  </a:cubicBezTo>
                  <a:cubicBezTo>
                    <a:pt x="904" y="12"/>
                    <a:pt x="566" y="0"/>
                    <a:pt x="414" y="0"/>
                  </a:cubicBezTo>
                  <a:cubicBezTo>
                    <a:pt x="262" y="0"/>
                    <a:pt x="0" y="28"/>
                    <a:pt x="7" y="7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7" name="Oval 49"/>
            <p:cNvSpPr>
              <a:spLocks noChangeArrowheads="1"/>
            </p:cNvSpPr>
            <p:nvPr/>
          </p:nvSpPr>
          <p:spPr bwMode="gray">
            <a:xfrm>
              <a:off x="7022179" y="2688034"/>
              <a:ext cx="738105" cy="204050"/>
            </a:xfrm>
            <a:prstGeom prst="ellipse">
              <a:avLst/>
            </a:prstGeom>
            <a:solidFill>
              <a:schemeClr val="bg1">
                <a:lumMod val="65000"/>
                <a:alpha val="30000"/>
              </a:schemeClr>
            </a:solidFill>
            <a:ln>
              <a:noFill/>
            </a:ln>
          </p:spPr>
          <p:txBody>
            <a:bodyPr wrap="none" anchor="ctr"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38" name="Oval 32"/>
          <p:cNvSpPr>
            <a:spLocks noChangeArrowheads="1"/>
          </p:cNvSpPr>
          <p:nvPr/>
        </p:nvSpPr>
        <p:spPr bwMode="gray">
          <a:xfrm>
            <a:off x="8697883" y="4909135"/>
            <a:ext cx="948459" cy="231760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9" name="AutoShape 33"/>
          <p:cNvSpPr>
            <a:spLocks noChangeArrowheads="1"/>
          </p:cNvSpPr>
          <p:nvPr/>
        </p:nvSpPr>
        <p:spPr bwMode="gray">
          <a:xfrm>
            <a:off x="8688407" y="4566810"/>
            <a:ext cx="946839" cy="564009"/>
          </a:xfrm>
          <a:prstGeom prst="can">
            <a:avLst>
              <a:gd name="adj" fmla="val 26994"/>
            </a:avLst>
          </a:prstGeom>
          <a:solidFill>
            <a:schemeClr val="accent4"/>
          </a:solidFill>
          <a:ln w="9525">
            <a:solidFill>
              <a:srgbClr val="F8F8F8">
                <a:alpha val="14999"/>
              </a:srgbClr>
            </a:solidFill>
            <a:round/>
          </a:ln>
          <a:effectLst/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0" name="Text Box 40"/>
          <p:cNvSpPr txBox="1">
            <a:spLocks noChangeArrowheads="1"/>
          </p:cNvSpPr>
          <p:nvPr/>
        </p:nvSpPr>
        <p:spPr bwMode="blackWhite">
          <a:xfrm>
            <a:off x="8876003" y="2958915"/>
            <a:ext cx="6045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600" b="1" kern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20%</a:t>
            </a:r>
            <a:endParaRPr lang="en-US" altLang="zh-CN" sz="1600" b="1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41" name="Group 28"/>
          <p:cNvGrpSpPr/>
          <p:nvPr/>
        </p:nvGrpSpPr>
        <p:grpSpPr>
          <a:xfrm>
            <a:off x="10007443" y="2725051"/>
            <a:ext cx="955843" cy="2415847"/>
            <a:chOff x="7016433" y="2680477"/>
            <a:chExt cx="743851" cy="2415846"/>
          </a:xfrm>
        </p:grpSpPr>
        <p:sp>
          <p:nvSpPr>
            <p:cNvPr id="142" name="Freeform 31"/>
            <p:cNvSpPr/>
            <p:nvPr/>
          </p:nvSpPr>
          <p:spPr bwMode="gray">
            <a:xfrm>
              <a:off x="7016433" y="2680477"/>
              <a:ext cx="743143" cy="2415846"/>
            </a:xfrm>
            <a:custGeom>
              <a:avLst/>
              <a:gdLst>
                <a:gd name="T0" fmla="*/ 7 w 919"/>
                <a:gd name="T1" fmla="*/ 76 h 1497"/>
                <a:gd name="T2" fmla="*/ 7 w 919"/>
                <a:gd name="T3" fmla="*/ 1429 h 1497"/>
                <a:gd name="T4" fmla="*/ 441 w 919"/>
                <a:gd name="T5" fmla="*/ 1497 h 1497"/>
                <a:gd name="T6" fmla="*/ 919 w 919"/>
                <a:gd name="T7" fmla="*/ 1425 h 1497"/>
                <a:gd name="T8" fmla="*/ 918 w 919"/>
                <a:gd name="T9" fmla="*/ 73 h 1497"/>
                <a:gd name="T10" fmla="*/ 414 w 919"/>
                <a:gd name="T11" fmla="*/ 0 h 1497"/>
                <a:gd name="T12" fmla="*/ 7 w 919"/>
                <a:gd name="T13" fmla="*/ 76 h 14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9"/>
                <a:gd name="T22" fmla="*/ 0 h 1497"/>
                <a:gd name="T23" fmla="*/ 919 w 919"/>
                <a:gd name="T24" fmla="*/ 1497 h 14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9" h="1497">
                  <a:moveTo>
                    <a:pt x="7" y="76"/>
                  </a:moveTo>
                  <a:cubicBezTo>
                    <a:pt x="7" y="76"/>
                    <a:pt x="7" y="752"/>
                    <a:pt x="7" y="1429"/>
                  </a:cubicBezTo>
                  <a:cubicBezTo>
                    <a:pt x="33" y="1477"/>
                    <a:pt x="289" y="1495"/>
                    <a:pt x="441" y="1497"/>
                  </a:cubicBezTo>
                  <a:cubicBezTo>
                    <a:pt x="593" y="1497"/>
                    <a:pt x="898" y="1486"/>
                    <a:pt x="919" y="1425"/>
                  </a:cubicBezTo>
                  <a:cubicBezTo>
                    <a:pt x="918" y="749"/>
                    <a:pt x="918" y="73"/>
                    <a:pt x="918" y="73"/>
                  </a:cubicBezTo>
                  <a:cubicBezTo>
                    <a:pt x="904" y="12"/>
                    <a:pt x="566" y="0"/>
                    <a:pt x="414" y="0"/>
                  </a:cubicBezTo>
                  <a:cubicBezTo>
                    <a:pt x="262" y="0"/>
                    <a:pt x="0" y="28"/>
                    <a:pt x="7" y="7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3" name="Oval 49"/>
            <p:cNvSpPr>
              <a:spLocks noChangeArrowheads="1"/>
            </p:cNvSpPr>
            <p:nvPr/>
          </p:nvSpPr>
          <p:spPr bwMode="gray">
            <a:xfrm>
              <a:off x="7022179" y="2688034"/>
              <a:ext cx="738105" cy="204050"/>
            </a:xfrm>
            <a:prstGeom prst="ellipse">
              <a:avLst/>
            </a:prstGeom>
            <a:solidFill>
              <a:schemeClr val="bg1">
                <a:lumMod val="65000"/>
                <a:alpha val="30000"/>
              </a:schemeClr>
            </a:solidFill>
            <a:ln>
              <a:noFill/>
            </a:ln>
          </p:spPr>
          <p:txBody>
            <a:bodyPr wrap="none" anchor="ctr"/>
            <a:lstStyle/>
            <a:p>
              <a:pPr defTabSz="1219170">
                <a:defRPr/>
              </a:pPr>
              <a:endParaRPr lang="zh-CN" altLang="en-US" sz="16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44" name="Oval 32"/>
          <p:cNvSpPr>
            <a:spLocks noChangeArrowheads="1"/>
          </p:cNvSpPr>
          <p:nvPr/>
        </p:nvSpPr>
        <p:spPr bwMode="gray">
          <a:xfrm>
            <a:off x="10012483" y="4909135"/>
            <a:ext cx="948459" cy="231760"/>
          </a:xfrm>
          <a:prstGeom prst="ellipse">
            <a:avLst/>
          </a:prstGeom>
          <a:solidFill>
            <a:srgbClr val="FFFFFF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5" name="AutoShape 33"/>
          <p:cNvSpPr>
            <a:spLocks noChangeArrowheads="1"/>
          </p:cNvSpPr>
          <p:nvPr/>
        </p:nvSpPr>
        <p:spPr bwMode="gray">
          <a:xfrm>
            <a:off x="10017075" y="4084851"/>
            <a:ext cx="946839" cy="1045968"/>
          </a:xfrm>
          <a:prstGeom prst="can">
            <a:avLst>
              <a:gd name="adj" fmla="val 26994"/>
            </a:avLst>
          </a:prstGeom>
          <a:solidFill>
            <a:schemeClr val="accent5"/>
          </a:solidFill>
          <a:ln w="9525">
            <a:solidFill>
              <a:srgbClr val="F8F8F8">
                <a:alpha val="14999"/>
              </a:srgbClr>
            </a:solidFill>
            <a:round/>
          </a:ln>
          <a:effectLst/>
        </p:spPr>
        <p:txBody>
          <a:bodyPr wrap="none" anchor="ctr"/>
          <a:lstStyle/>
          <a:p>
            <a:pPr defTabSz="1219170">
              <a:defRPr/>
            </a:pPr>
            <a:endParaRPr lang="zh-CN" altLang="en-US" sz="1600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6" name="Text Box 40"/>
          <p:cNvSpPr txBox="1">
            <a:spLocks noChangeArrowheads="1"/>
          </p:cNvSpPr>
          <p:nvPr/>
        </p:nvSpPr>
        <p:spPr bwMode="blackWhite">
          <a:xfrm>
            <a:off x="10190603" y="2958915"/>
            <a:ext cx="6045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600" b="1" kern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40%</a:t>
            </a:r>
            <a:endParaRPr lang="en-US" altLang="zh-CN" sz="1600" b="1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47" name="Group 34"/>
          <p:cNvGrpSpPr>
            <a:grpSpLocks noChangeAspect="1"/>
          </p:cNvGrpSpPr>
          <p:nvPr/>
        </p:nvGrpSpPr>
        <p:grpSpPr>
          <a:xfrm>
            <a:off x="4800203" y="1722974"/>
            <a:ext cx="580891" cy="521005"/>
            <a:chOff x="523875" y="1042988"/>
            <a:chExt cx="1539875" cy="1381125"/>
          </a:xfrm>
          <a:solidFill>
            <a:schemeClr val="accent1"/>
          </a:solidFill>
        </p:grpSpPr>
        <p:sp>
          <p:nvSpPr>
            <p:cNvPr id="148" name="Freeform 35"/>
            <p:cNvSpPr/>
            <p:nvPr/>
          </p:nvSpPr>
          <p:spPr bwMode="auto">
            <a:xfrm>
              <a:off x="523875" y="1046163"/>
              <a:ext cx="1539875" cy="1374775"/>
            </a:xfrm>
            <a:custGeom>
              <a:avLst/>
              <a:gdLst>
                <a:gd name="T0" fmla="*/ 7 w 956"/>
                <a:gd name="T1" fmla="*/ 734 h 854"/>
                <a:gd name="T2" fmla="*/ 76 w 956"/>
                <a:gd name="T3" fmla="*/ 705 h 854"/>
                <a:gd name="T4" fmla="*/ 353 w 956"/>
                <a:gd name="T5" fmla="*/ 716 h 854"/>
                <a:gd name="T6" fmla="*/ 797 w 956"/>
                <a:gd name="T7" fmla="*/ 766 h 854"/>
                <a:gd name="T8" fmla="*/ 956 w 956"/>
                <a:gd name="T9" fmla="*/ 821 h 854"/>
                <a:gd name="T10" fmla="*/ 883 w 956"/>
                <a:gd name="T11" fmla="*/ 583 h 854"/>
                <a:gd name="T12" fmla="*/ 668 w 956"/>
                <a:gd name="T13" fmla="*/ 516 h 854"/>
                <a:gd name="T14" fmla="*/ 597 w 956"/>
                <a:gd name="T15" fmla="*/ 410 h 854"/>
                <a:gd name="T16" fmla="*/ 559 w 956"/>
                <a:gd name="T17" fmla="*/ 339 h 854"/>
                <a:gd name="T18" fmla="*/ 544 w 956"/>
                <a:gd name="T19" fmla="*/ 311 h 854"/>
                <a:gd name="T20" fmla="*/ 526 w 956"/>
                <a:gd name="T21" fmla="*/ 216 h 854"/>
                <a:gd name="T22" fmla="*/ 536 w 956"/>
                <a:gd name="T23" fmla="*/ 196 h 854"/>
                <a:gd name="T24" fmla="*/ 510 w 956"/>
                <a:gd name="T25" fmla="*/ 166 h 854"/>
                <a:gd name="T26" fmla="*/ 517 w 956"/>
                <a:gd name="T27" fmla="*/ 94 h 854"/>
                <a:gd name="T28" fmla="*/ 533 w 956"/>
                <a:gd name="T29" fmla="*/ 88 h 854"/>
                <a:gd name="T30" fmla="*/ 664 w 956"/>
                <a:gd name="T31" fmla="*/ 86 h 854"/>
                <a:gd name="T32" fmla="*/ 642 w 956"/>
                <a:gd name="T33" fmla="*/ 8 h 854"/>
                <a:gd name="T34" fmla="*/ 525 w 956"/>
                <a:gd name="T35" fmla="*/ 19 h 854"/>
                <a:gd name="T36" fmla="*/ 471 w 956"/>
                <a:gd name="T37" fmla="*/ 1 h 854"/>
                <a:gd name="T38" fmla="*/ 415 w 956"/>
                <a:gd name="T39" fmla="*/ 22 h 854"/>
                <a:gd name="T40" fmla="*/ 293 w 956"/>
                <a:gd name="T41" fmla="*/ 19 h 854"/>
                <a:gd name="T42" fmla="*/ 279 w 956"/>
                <a:gd name="T43" fmla="*/ 96 h 854"/>
                <a:gd name="T44" fmla="*/ 414 w 956"/>
                <a:gd name="T45" fmla="*/ 92 h 854"/>
                <a:gd name="T46" fmla="*/ 431 w 956"/>
                <a:gd name="T47" fmla="*/ 98 h 854"/>
                <a:gd name="T48" fmla="*/ 435 w 956"/>
                <a:gd name="T49" fmla="*/ 169 h 854"/>
                <a:gd name="T50" fmla="*/ 411 w 956"/>
                <a:gd name="T51" fmla="*/ 196 h 854"/>
                <a:gd name="T52" fmla="*/ 421 w 956"/>
                <a:gd name="T53" fmla="*/ 205 h 854"/>
                <a:gd name="T54" fmla="*/ 402 w 956"/>
                <a:gd name="T55" fmla="*/ 234 h 854"/>
                <a:gd name="T56" fmla="*/ 395 w 956"/>
                <a:gd name="T57" fmla="*/ 320 h 854"/>
                <a:gd name="T58" fmla="*/ 391 w 956"/>
                <a:gd name="T59" fmla="*/ 340 h 854"/>
                <a:gd name="T60" fmla="*/ 335 w 956"/>
                <a:gd name="T61" fmla="*/ 395 h 854"/>
                <a:gd name="T62" fmla="*/ 346 w 956"/>
                <a:gd name="T63" fmla="*/ 468 h 854"/>
                <a:gd name="T64" fmla="*/ 288 w 956"/>
                <a:gd name="T65" fmla="*/ 515 h 854"/>
                <a:gd name="T66" fmla="*/ 46 w 956"/>
                <a:gd name="T67" fmla="*/ 503 h 854"/>
                <a:gd name="T68" fmla="*/ 10 w 956"/>
                <a:gd name="T69" fmla="*/ 48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6" h="854">
                  <a:moveTo>
                    <a:pt x="10" y="480"/>
                  </a:moveTo>
                  <a:cubicBezTo>
                    <a:pt x="10" y="480"/>
                    <a:pt x="0" y="672"/>
                    <a:pt x="7" y="734"/>
                  </a:cubicBezTo>
                  <a:cubicBezTo>
                    <a:pt x="7" y="734"/>
                    <a:pt x="21" y="743"/>
                    <a:pt x="33" y="736"/>
                  </a:cubicBezTo>
                  <a:cubicBezTo>
                    <a:pt x="45" y="728"/>
                    <a:pt x="36" y="708"/>
                    <a:pt x="76" y="705"/>
                  </a:cubicBezTo>
                  <a:cubicBezTo>
                    <a:pt x="115" y="702"/>
                    <a:pt x="265" y="701"/>
                    <a:pt x="265" y="701"/>
                  </a:cubicBezTo>
                  <a:cubicBezTo>
                    <a:pt x="265" y="701"/>
                    <a:pt x="313" y="699"/>
                    <a:pt x="353" y="716"/>
                  </a:cubicBezTo>
                  <a:cubicBezTo>
                    <a:pt x="392" y="733"/>
                    <a:pt x="468" y="772"/>
                    <a:pt x="595" y="722"/>
                  </a:cubicBezTo>
                  <a:cubicBezTo>
                    <a:pt x="723" y="672"/>
                    <a:pt x="789" y="699"/>
                    <a:pt x="797" y="766"/>
                  </a:cubicBezTo>
                  <a:cubicBezTo>
                    <a:pt x="804" y="833"/>
                    <a:pt x="798" y="821"/>
                    <a:pt x="824" y="828"/>
                  </a:cubicBezTo>
                  <a:cubicBezTo>
                    <a:pt x="850" y="836"/>
                    <a:pt x="908" y="854"/>
                    <a:pt x="956" y="821"/>
                  </a:cubicBezTo>
                  <a:cubicBezTo>
                    <a:pt x="955" y="739"/>
                    <a:pt x="955" y="739"/>
                    <a:pt x="955" y="739"/>
                  </a:cubicBezTo>
                  <a:cubicBezTo>
                    <a:pt x="955" y="739"/>
                    <a:pt x="953" y="642"/>
                    <a:pt x="883" y="583"/>
                  </a:cubicBezTo>
                  <a:cubicBezTo>
                    <a:pt x="814" y="523"/>
                    <a:pt x="753" y="522"/>
                    <a:pt x="736" y="520"/>
                  </a:cubicBezTo>
                  <a:cubicBezTo>
                    <a:pt x="720" y="519"/>
                    <a:pt x="668" y="516"/>
                    <a:pt x="668" y="516"/>
                  </a:cubicBezTo>
                  <a:cubicBezTo>
                    <a:pt x="668" y="516"/>
                    <a:pt x="604" y="513"/>
                    <a:pt x="601" y="466"/>
                  </a:cubicBezTo>
                  <a:cubicBezTo>
                    <a:pt x="598" y="419"/>
                    <a:pt x="597" y="410"/>
                    <a:pt x="597" y="410"/>
                  </a:cubicBezTo>
                  <a:cubicBezTo>
                    <a:pt x="597" y="410"/>
                    <a:pt x="614" y="404"/>
                    <a:pt x="614" y="389"/>
                  </a:cubicBezTo>
                  <a:cubicBezTo>
                    <a:pt x="614" y="373"/>
                    <a:pt x="618" y="346"/>
                    <a:pt x="559" y="339"/>
                  </a:cubicBezTo>
                  <a:cubicBezTo>
                    <a:pt x="557" y="325"/>
                    <a:pt x="557" y="325"/>
                    <a:pt x="557" y="325"/>
                  </a:cubicBezTo>
                  <a:cubicBezTo>
                    <a:pt x="544" y="311"/>
                    <a:pt x="544" y="311"/>
                    <a:pt x="544" y="311"/>
                  </a:cubicBezTo>
                  <a:cubicBezTo>
                    <a:pt x="544" y="228"/>
                    <a:pt x="544" y="228"/>
                    <a:pt x="544" y="228"/>
                  </a:cubicBezTo>
                  <a:cubicBezTo>
                    <a:pt x="544" y="228"/>
                    <a:pt x="541" y="220"/>
                    <a:pt x="526" y="216"/>
                  </a:cubicBezTo>
                  <a:cubicBezTo>
                    <a:pt x="526" y="205"/>
                    <a:pt x="526" y="205"/>
                    <a:pt x="526" y="205"/>
                  </a:cubicBezTo>
                  <a:cubicBezTo>
                    <a:pt x="526" y="205"/>
                    <a:pt x="536" y="205"/>
                    <a:pt x="536" y="196"/>
                  </a:cubicBezTo>
                  <a:cubicBezTo>
                    <a:pt x="536" y="187"/>
                    <a:pt x="535" y="178"/>
                    <a:pt x="535" y="178"/>
                  </a:cubicBezTo>
                  <a:cubicBezTo>
                    <a:pt x="535" y="178"/>
                    <a:pt x="524" y="170"/>
                    <a:pt x="510" y="166"/>
                  </a:cubicBezTo>
                  <a:cubicBezTo>
                    <a:pt x="511" y="101"/>
                    <a:pt x="511" y="101"/>
                    <a:pt x="511" y="101"/>
                  </a:cubicBezTo>
                  <a:cubicBezTo>
                    <a:pt x="511" y="101"/>
                    <a:pt x="514" y="98"/>
                    <a:pt x="517" y="94"/>
                  </a:cubicBezTo>
                  <a:cubicBezTo>
                    <a:pt x="529" y="94"/>
                    <a:pt x="529" y="94"/>
                    <a:pt x="529" y="94"/>
                  </a:cubicBezTo>
                  <a:cubicBezTo>
                    <a:pt x="529" y="94"/>
                    <a:pt x="532" y="92"/>
                    <a:pt x="533" y="88"/>
                  </a:cubicBezTo>
                  <a:cubicBezTo>
                    <a:pt x="649" y="97"/>
                    <a:pt x="649" y="97"/>
                    <a:pt x="649" y="97"/>
                  </a:cubicBezTo>
                  <a:cubicBezTo>
                    <a:pt x="649" y="97"/>
                    <a:pt x="660" y="99"/>
                    <a:pt x="664" y="86"/>
                  </a:cubicBezTo>
                  <a:cubicBezTo>
                    <a:pt x="668" y="74"/>
                    <a:pt x="670" y="39"/>
                    <a:pt x="661" y="14"/>
                  </a:cubicBezTo>
                  <a:cubicBezTo>
                    <a:pt x="661" y="14"/>
                    <a:pt x="660" y="5"/>
                    <a:pt x="642" y="8"/>
                  </a:cubicBezTo>
                  <a:cubicBezTo>
                    <a:pt x="625" y="10"/>
                    <a:pt x="531" y="24"/>
                    <a:pt x="531" y="24"/>
                  </a:cubicBezTo>
                  <a:cubicBezTo>
                    <a:pt x="531" y="24"/>
                    <a:pt x="530" y="19"/>
                    <a:pt x="525" y="19"/>
                  </a:cubicBezTo>
                  <a:cubicBezTo>
                    <a:pt x="519" y="19"/>
                    <a:pt x="514" y="19"/>
                    <a:pt x="514" y="19"/>
                  </a:cubicBezTo>
                  <a:cubicBezTo>
                    <a:pt x="514" y="19"/>
                    <a:pt x="502" y="2"/>
                    <a:pt x="471" y="1"/>
                  </a:cubicBezTo>
                  <a:cubicBezTo>
                    <a:pt x="439" y="0"/>
                    <a:pt x="430" y="21"/>
                    <a:pt x="430" y="21"/>
                  </a:cubicBezTo>
                  <a:cubicBezTo>
                    <a:pt x="415" y="22"/>
                    <a:pt x="415" y="22"/>
                    <a:pt x="415" y="22"/>
                  </a:cubicBezTo>
                  <a:cubicBezTo>
                    <a:pt x="415" y="22"/>
                    <a:pt x="412" y="25"/>
                    <a:pt x="412" y="28"/>
                  </a:cubicBezTo>
                  <a:cubicBezTo>
                    <a:pt x="293" y="19"/>
                    <a:pt x="293" y="19"/>
                    <a:pt x="293" y="19"/>
                  </a:cubicBezTo>
                  <a:cubicBezTo>
                    <a:pt x="293" y="19"/>
                    <a:pt x="281" y="17"/>
                    <a:pt x="278" y="29"/>
                  </a:cubicBezTo>
                  <a:cubicBezTo>
                    <a:pt x="275" y="41"/>
                    <a:pt x="274" y="77"/>
                    <a:pt x="279" y="96"/>
                  </a:cubicBezTo>
                  <a:cubicBezTo>
                    <a:pt x="284" y="116"/>
                    <a:pt x="301" y="110"/>
                    <a:pt x="310" y="108"/>
                  </a:cubicBezTo>
                  <a:cubicBezTo>
                    <a:pt x="320" y="105"/>
                    <a:pt x="414" y="92"/>
                    <a:pt x="414" y="92"/>
                  </a:cubicBezTo>
                  <a:cubicBezTo>
                    <a:pt x="414" y="92"/>
                    <a:pt x="413" y="98"/>
                    <a:pt x="419" y="98"/>
                  </a:cubicBezTo>
                  <a:cubicBezTo>
                    <a:pt x="426" y="98"/>
                    <a:pt x="431" y="98"/>
                    <a:pt x="431" y="98"/>
                  </a:cubicBezTo>
                  <a:cubicBezTo>
                    <a:pt x="431" y="98"/>
                    <a:pt x="433" y="103"/>
                    <a:pt x="435" y="103"/>
                  </a:cubicBezTo>
                  <a:cubicBezTo>
                    <a:pt x="435" y="169"/>
                    <a:pt x="435" y="169"/>
                    <a:pt x="435" y="169"/>
                  </a:cubicBezTo>
                  <a:cubicBezTo>
                    <a:pt x="435" y="169"/>
                    <a:pt x="412" y="169"/>
                    <a:pt x="411" y="179"/>
                  </a:cubicBezTo>
                  <a:cubicBezTo>
                    <a:pt x="411" y="189"/>
                    <a:pt x="411" y="196"/>
                    <a:pt x="411" y="196"/>
                  </a:cubicBezTo>
                  <a:cubicBezTo>
                    <a:pt x="411" y="196"/>
                    <a:pt x="409" y="200"/>
                    <a:pt x="415" y="202"/>
                  </a:cubicBezTo>
                  <a:cubicBezTo>
                    <a:pt x="420" y="204"/>
                    <a:pt x="421" y="205"/>
                    <a:pt x="421" y="205"/>
                  </a:cubicBezTo>
                  <a:cubicBezTo>
                    <a:pt x="421" y="219"/>
                    <a:pt x="421" y="219"/>
                    <a:pt x="421" y="219"/>
                  </a:cubicBezTo>
                  <a:cubicBezTo>
                    <a:pt x="421" y="219"/>
                    <a:pt x="402" y="221"/>
                    <a:pt x="402" y="234"/>
                  </a:cubicBezTo>
                  <a:cubicBezTo>
                    <a:pt x="402" y="247"/>
                    <a:pt x="402" y="317"/>
                    <a:pt x="402" y="317"/>
                  </a:cubicBezTo>
                  <a:cubicBezTo>
                    <a:pt x="395" y="320"/>
                    <a:pt x="395" y="320"/>
                    <a:pt x="395" y="320"/>
                  </a:cubicBezTo>
                  <a:cubicBezTo>
                    <a:pt x="392" y="324"/>
                    <a:pt x="392" y="324"/>
                    <a:pt x="392" y="324"/>
                  </a:cubicBezTo>
                  <a:cubicBezTo>
                    <a:pt x="391" y="340"/>
                    <a:pt x="391" y="340"/>
                    <a:pt x="391" y="340"/>
                  </a:cubicBezTo>
                  <a:cubicBezTo>
                    <a:pt x="391" y="340"/>
                    <a:pt x="335" y="347"/>
                    <a:pt x="335" y="364"/>
                  </a:cubicBezTo>
                  <a:cubicBezTo>
                    <a:pt x="335" y="382"/>
                    <a:pt x="335" y="395"/>
                    <a:pt x="335" y="395"/>
                  </a:cubicBezTo>
                  <a:cubicBezTo>
                    <a:pt x="335" y="395"/>
                    <a:pt x="334" y="402"/>
                    <a:pt x="345" y="407"/>
                  </a:cubicBezTo>
                  <a:cubicBezTo>
                    <a:pt x="346" y="468"/>
                    <a:pt x="346" y="468"/>
                    <a:pt x="346" y="468"/>
                  </a:cubicBezTo>
                  <a:cubicBezTo>
                    <a:pt x="346" y="468"/>
                    <a:pt x="347" y="491"/>
                    <a:pt x="336" y="499"/>
                  </a:cubicBezTo>
                  <a:cubicBezTo>
                    <a:pt x="324" y="508"/>
                    <a:pt x="306" y="515"/>
                    <a:pt x="288" y="515"/>
                  </a:cubicBezTo>
                  <a:cubicBezTo>
                    <a:pt x="270" y="515"/>
                    <a:pt x="73" y="517"/>
                    <a:pt x="73" y="517"/>
                  </a:cubicBezTo>
                  <a:cubicBezTo>
                    <a:pt x="73" y="517"/>
                    <a:pt x="51" y="515"/>
                    <a:pt x="46" y="503"/>
                  </a:cubicBezTo>
                  <a:cubicBezTo>
                    <a:pt x="42" y="491"/>
                    <a:pt x="33" y="483"/>
                    <a:pt x="33" y="483"/>
                  </a:cubicBezTo>
                  <a:cubicBezTo>
                    <a:pt x="10" y="480"/>
                    <a:pt x="10" y="480"/>
                    <a:pt x="10" y="48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49" name="Freeform 36"/>
            <p:cNvSpPr/>
            <p:nvPr/>
          </p:nvSpPr>
          <p:spPr bwMode="auto">
            <a:xfrm>
              <a:off x="538163" y="1824038"/>
              <a:ext cx="42863" cy="98425"/>
            </a:xfrm>
            <a:custGeom>
              <a:avLst/>
              <a:gdLst>
                <a:gd name="T0" fmla="*/ 4 w 27"/>
                <a:gd name="T1" fmla="*/ 0 h 61"/>
                <a:gd name="T2" fmla="*/ 19 w 27"/>
                <a:gd name="T3" fmla="*/ 2 h 61"/>
                <a:gd name="T4" fmla="*/ 27 w 27"/>
                <a:gd name="T5" fmla="*/ 14 h 61"/>
                <a:gd name="T6" fmla="*/ 27 w 27"/>
                <a:gd name="T7" fmla="*/ 61 h 61"/>
                <a:gd name="T8" fmla="*/ 13 w 27"/>
                <a:gd name="T9" fmla="*/ 21 h 61"/>
                <a:gd name="T10" fmla="*/ 4 w 27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61">
                  <a:moveTo>
                    <a:pt x="4" y="0"/>
                  </a:move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7" y="3"/>
                    <a:pt x="27" y="14"/>
                  </a:cubicBezTo>
                  <a:cubicBezTo>
                    <a:pt x="26" y="25"/>
                    <a:pt x="27" y="61"/>
                    <a:pt x="27" y="61"/>
                  </a:cubicBezTo>
                  <a:cubicBezTo>
                    <a:pt x="27" y="61"/>
                    <a:pt x="26" y="27"/>
                    <a:pt x="13" y="21"/>
                  </a:cubicBezTo>
                  <a:cubicBezTo>
                    <a:pt x="0" y="15"/>
                    <a:pt x="4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0" name="Freeform 37"/>
            <p:cNvSpPr/>
            <p:nvPr/>
          </p:nvSpPr>
          <p:spPr bwMode="auto">
            <a:xfrm>
              <a:off x="533400" y="1893888"/>
              <a:ext cx="52388" cy="173038"/>
            </a:xfrm>
            <a:custGeom>
              <a:avLst/>
              <a:gdLst>
                <a:gd name="T0" fmla="*/ 28 w 32"/>
                <a:gd name="T1" fmla="*/ 9 h 107"/>
                <a:gd name="T2" fmla="*/ 25 w 32"/>
                <a:gd name="T3" fmla="*/ 87 h 107"/>
                <a:gd name="T4" fmla="*/ 1 w 32"/>
                <a:gd name="T5" fmla="*/ 42 h 107"/>
                <a:gd name="T6" fmla="*/ 28 w 32"/>
                <a:gd name="T7" fmla="*/ 9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07">
                  <a:moveTo>
                    <a:pt x="28" y="9"/>
                  </a:moveTo>
                  <a:cubicBezTo>
                    <a:pt x="28" y="9"/>
                    <a:pt x="32" y="66"/>
                    <a:pt x="25" y="87"/>
                  </a:cubicBezTo>
                  <a:cubicBezTo>
                    <a:pt x="18" y="107"/>
                    <a:pt x="0" y="84"/>
                    <a:pt x="1" y="42"/>
                  </a:cubicBezTo>
                  <a:cubicBezTo>
                    <a:pt x="1" y="0"/>
                    <a:pt x="27" y="27"/>
                    <a:pt x="2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1" name="Freeform 38"/>
            <p:cNvSpPr/>
            <p:nvPr/>
          </p:nvSpPr>
          <p:spPr bwMode="auto">
            <a:xfrm>
              <a:off x="598488" y="1876425"/>
              <a:ext cx="469900" cy="179388"/>
            </a:xfrm>
            <a:custGeom>
              <a:avLst/>
              <a:gdLst>
                <a:gd name="T0" fmla="*/ 259 w 292"/>
                <a:gd name="T1" fmla="*/ 0 h 111"/>
                <a:gd name="T2" fmla="*/ 257 w 292"/>
                <a:gd name="T3" fmla="*/ 0 h 111"/>
                <a:gd name="T4" fmla="*/ 26 w 292"/>
                <a:gd name="T5" fmla="*/ 3 h 111"/>
                <a:gd name="T6" fmla="*/ 14 w 292"/>
                <a:gd name="T7" fmla="*/ 1 h 111"/>
                <a:gd name="T8" fmla="*/ 3 w 292"/>
                <a:gd name="T9" fmla="*/ 6 h 111"/>
                <a:gd name="T10" fmla="*/ 11 w 292"/>
                <a:gd name="T11" fmla="*/ 111 h 111"/>
                <a:gd name="T12" fmla="*/ 12 w 292"/>
                <a:gd name="T13" fmla="*/ 111 h 111"/>
                <a:gd name="T14" fmla="*/ 26 w 292"/>
                <a:gd name="T15" fmla="*/ 97 h 111"/>
                <a:gd name="T16" fmla="*/ 52 w 292"/>
                <a:gd name="T17" fmla="*/ 84 h 111"/>
                <a:gd name="T18" fmla="*/ 57 w 292"/>
                <a:gd name="T19" fmla="*/ 85 h 111"/>
                <a:gd name="T20" fmla="*/ 156 w 292"/>
                <a:gd name="T21" fmla="*/ 93 h 111"/>
                <a:gd name="T22" fmla="*/ 183 w 292"/>
                <a:gd name="T23" fmla="*/ 92 h 111"/>
                <a:gd name="T24" fmla="*/ 274 w 292"/>
                <a:gd name="T25" fmla="*/ 74 h 111"/>
                <a:gd name="T26" fmla="*/ 256 w 292"/>
                <a:gd name="T27" fmla="*/ 41 h 111"/>
                <a:gd name="T28" fmla="*/ 255 w 292"/>
                <a:gd name="T29" fmla="*/ 41 h 111"/>
                <a:gd name="T30" fmla="*/ 254 w 292"/>
                <a:gd name="T31" fmla="*/ 41 h 111"/>
                <a:gd name="T32" fmla="*/ 231 w 292"/>
                <a:gd name="T33" fmla="*/ 38 h 111"/>
                <a:gd name="T34" fmla="*/ 203 w 292"/>
                <a:gd name="T35" fmla="*/ 35 h 111"/>
                <a:gd name="T36" fmla="*/ 167 w 292"/>
                <a:gd name="T37" fmla="*/ 39 h 111"/>
                <a:gd name="T38" fmla="*/ 116 w 292"/>
                <a:gd name="T39" fmla="*/ 44 h 111"/>
                <a:gd name="T40" fmla="*/ 65 w 292"/>
                <a:gd name="T41" fmla="*/ 40 h 111"/>
                <a:gd name="T42" fmla="*/ 55 w 292"/>
                <a:gd name="T43" fmla="*/ 24 h 111"/>
                <a:gd name="T44" fmla="*/ 57 w 292"/>
                <a:gd name="T45" fmla="*/ 24 h 111"/>
                <a:gd name="T46" fmla="*/ 108 w 292"/>
                <a:gd name="T47" fmla="*/ 30 h 111"/>
                <a:gd name="T48" fmla="*/ 146 w 292"/>
                <a:gd name="T49" fmla="*/ 27 h 111"/>
                <a:gd name="T50" fmla="*/ 182 w 292"/>
                <a:gd name="T51" fmla="*/ 24 h 111"/>
                <a:gd name="T52" fmla="*/ 217 w 292"/>
                <a:gd name="T53" fmla="*/ 26 h 111"/>
                <a:gd name="T54" fmla="*/ 245 w 292"/>
                <a:gd name="T55" fmla="*/ 27 h 111"/>
                <a:gd name="T56" fmla="*/ 262 w 292"/>
                <a:gd name="T57" fmla="*/ 25 h 111"/>
                <a:gd name="T58" fmla="*/ 259 w 292"/>
                <a:gd name="T5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2" h="111">
                  <a:moveTo>
                    <a:pt x="259" y="0"/>
                  </a:moveTo>
                  <a:cubicBezTo>
                    <a:pt x="258" y="0"/>
                    <a:pt x="257" y="0"/>
                    <a:pt x="257" y="0"/>
                  </a:cubicBezTo>
                  <a:cubicBezTo>
                    <a:pt x="220" y="1"/>
                    <a:pt x="26" y="3"/>
                    <a:pt x="26" y="3"/>
                  </a:cubicBezTo>
                  <a:cubicBezTo>
                    <a:pt x="26" y="3"/>
                    <a:pt x="20" y="1"/>
                    <a:pt x="14" y="1"/>
                  </a:cubicBezTo>
                  <a:cubicBezTo>
                    <a:pt x="9" y="1"/>
                    <a:pt x="4" y="2"/>
                    <a:pt x="3" y="6"/>
                  </a:cubicBezTo>
                  <a:cubicBezTo>
                    <a:pt x="1" y="14"/>
                    <a:pt x="0" y="110"/>
                    <a:pt x="11" y="111"/>
                  </a:cubicBezTo>
                  <a:cubicBezTo>
                    <a:pt x="11" y="111"/>
                    <a:pt x="11" y="111"/>
                    <a:pt x="12" y="111"/>
                  </a:cubicBezTo>
                  <a:cubicBezTo>
                    <a:pt x="17" y="111"/>
                    <a:pt x="20" y="104"/>
                    <a:pt x="26" y="97"/>
                  </a:cubicBezTo>
                  <a:cubicBezTo>
                    <a:pt x="31" y="91"/>
                    <a:pt x="39" y="84"/>
                    <a:pt x="52" y="84"/>
                  </a:cubicBezTo>
                  <a:cubicBezTo>
                    <a:pt x="53" y="84"/>
                    <a:pt x="55" y="84"/>
                    <a:pt x="57" y="85"/>
                  </a:cubicBezTo>
                  <a:cubicBezTo>
                    <a:pt x="81" y="87"/>
                    <a:pt x="118" y="93"/>
                    <a:pt x="156" y="93"/>
                  </a:cubicBezTo>
                  <a:cubicBezTo>
                    <a:pt x="165" y="93"/>
                    <a:pt x="174" y="92"/>
                    <a:pt x="183" y="92"/>
                  </a:cubicBezTo>
                  <a:cubicBezTo>
                    <a:pt x="230" y="88"/>
                    <a:pt x="271" y="92"/>
                    <a:pt x="274" y="74"/>
                  </a:cubicBezTo>
                  <a:cubicBezTo>
                    <a:pt x="277" y="56"/>
                    <a:pt x="278" y="41"/>
                    <a:pt x="256" y="41"/>
                  </a:cubicBezTo>
                  <a:cubicBezTo>
                    <a:pt x="256" y="41"/>
                    <a:pt x="255" y="41"/>
                    <a:pt x="255" y="41"/>
                  </a:cubicBezTo>
                  <a:cubicBezTo>
                    <a:pt x="255" y="41"/>
                    <a:pt x="254" y="41"/>
                    <a:pt x="254" y="41"/>
                  </a:cubicBezTo>
                  <a:cubicBezTo>
                    <a:pt x="246" y="41"/>
                    <a:pt x="239" y="39"/>
                    <a:pt x="231" y="38"/>
                  </a:cubicBezTo>
                  <a:cubicBezTo>
                    <a:pt x="223" y="37"/>
                    <a:pt x="214" y="35"/>
                    <a:pt x="203" y="35"/>
                  </a:cubicBezTo>
                  <a:cubicBezTo>
                    <a:pt x="193" y="35"/>
                    <a:pt x="181" y="36"/>
                    <a:pt x="167" y="39"/>
                  </a:cubicBezTo>
                  <a:cubicBezTo>
                    <a:pt x="148" y="43"/>
                    <a:pt x="131" y="44"/>
                    <a:pt x="116" y="44"/>
                  </a:cubicBezTo>
                  <a:cubicBezTo>
                    <a:pt x="94" y="44"/>
                    <a:pt x="77" y="41"/>
                    <a:pt x="65" y="40"/>
                  </a:cubicBezTo>
                  <a:cubicBezTo>
                    <a:pt x="45" y="37"/>
                    <a:pt x="43" y="24"/>
                    <a:pt x="55" y="24"/>
                  </a:cubicBezTo>
                  <a:cubicBezTo>
                    <a:pt x="56" y="24"/>
                    <a:pt x="56" y="24"/>
                    <a:pt x="57" y="24"/>
                  </a:cubicBezTo>
                  <a:cubicBezTo>
                    <a:pt x="67" y="25"/>
                    <a:pt x="83" y="30"/>
                    <a:pt x="108" y="30"/>
                  </a:cubicBezTo>
                  <a:cubicBezTo>
                    <a:pt x="119" y="30"/>
                    <a:pt x="131" y="29"/>
                    <a:pt x="146" y="27"/>
                  </a:cubicBezTo>
                  <a:cubicBezTo>
                    <a:pt x="158" y="25"/>
                    <a:pt x="170" y="24"/>
                    <a:pt x="182" y="24"/>
                  </a:cubicBezTo>
                  <a:cubicBezTo>
                    <a:pt x="194" y="24"/>
                    <a:pt x="206" y="25"/>
                    <a:pt x="217" y="26"/>
                  </a:cubicBezTo>
                  <a:cubicBezTo>
                    <a:pt x="228" y="26"/>
                    <a:pt x="238" y="27"/>
                    <a:pt x="245" y="27"/>
                  </a:cubicBezTo>
                  <a:cubicBezTo>
                    <a:pt x="252" y="27"/>
                    <a:pt x="258" y="27"/>
                    <a:pt x="262" y="25"/>
                  </a:cubicBezTo>
                  <a:cubicBezTo>
                    <a:pt x="277" y="18"/>
                    <a:pt x="292" y="0"/>
                    <a:pt x="25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2" name="Freeform 39"/>
            <p:cNvSpPr/>
            <p:nvPr/>
          </p:nvSpPr>
          <p:spPr bwMode="auto">
            <a:xfrm>
              <a:off x="1016000" y="1631950"/>
              <a:ext cx="220663" cy="312738"/>
            </a:xfrm>
            <a:custGeom>
              <a:avLst/>
              <a:gdLst>
                <a:gd name="T0" fmla="*/ 12 w 137"/>
                <a:gd name="T1" fmla="*/ 147 h 194"/>
                <a:gd name="T2" fmla="*/ 26 w 137"/>
                <a:gd name="T3" fmla="*/ 161 h 194"/>
                <a:gd name="T4" fmla="*/ 0 w 137"/>
                <a:gd name="T5" fmla="*/ 186 h 194"/>
                <a:gd name="T6" fmla="*/ 36 w 137"/>
                <a:gd name="T7" fmla="*/ 184 h 194"/>
                <a:gd name="T8" fmla="*/ 81 w 137"/>
                <a:gd name="T9" fmla="*/ 172 h 194"/>
                <a:gd name="T10" fmla="*/ 125 w 137"/>
                <a:gd name="T11" fmla="*/ 121 h 194"/>
                <a:gd name="T12" fmla="*/ 84 w 137"/>
                <a:gd name="T13" fmla="*/ 74 h 194"/>
                <a:gd name="T14" fmla="*/ 61 w 137"/>
                <a:gd name="T15" fmla="*/ 59 h 194"/>
                <a:gd name="T16" fmla="*/ 50 w 137"/>
                <a:gd name="T17" fmla="*/ 49 h 194"/>
                <a:gd name="T18" fmla="*/ 123 w 137"/>
                <a:gd name="T19" fmla="*/ 61 h 194"/>
                <a:gd name="T20" fmla="*/ 95 w 137"/>
                <a:gd name="T21" fmla="*/ 51 h 194"/>
                <a:gd name="T22" fmla="*/ 114 w 137"/>
                <a:gd name="T23" fmla="*/ 32 h 194"/>
                <a:gd name="T24" fmla="*/ 112 w 137"/>
                <a:gd name="T25" fmla="*/ 30 h 194"/>
                <a:gd name="T26" fmla="*/ 30 w 137"/>
                <a:gd name="T27" fmla="*/ 0 h 194"/>
                <a:gd name="T28" fmla="*/ 30 w 137"/>
                <a:gd name="T29" fmla="*/ 31 h 194"/>
                <a:gd name="T30" fmla="*/ 40 w 137"/>
                <a:gd name="T31" fmla="*/ 43 h 194"/>
                <a:gd name="T32" fmla="*/ 41 w 137"/>
                <a:gd name="T33" fmla="*/ 108 h 194"/>
                <a:gd name="T34" fmla="*/ 12 w 137"/>
                <a:gd name="T35" fmla="*/ 14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7" h="194">
                  <a:moveTo>
                    <a:pt x="12" y="147"/>
                  </a:moveTo>
                  <a:cubicBezTo>
                    <a:pt x="12" y="147"/>
                    <a:pt x="35" y="148"/>
                    <a:pt x="26" y="161"/>
                  </a:cubicBezTo>
                  <a:cubicBezTo>
                    <a:pt x="16" y="174"/>
                    <a:pt x="0" y="186"/>
                    <a:pt x="0" y="186"/>
                  </a:cubicBezTo>
                  <a:cubicBezTo>
                    <a:pt x="0" y="186"/>
                    <a:pt x="13" y="194"/>
                    <a:pt x="36" y="184"/>
                  </a:cubicBezTo>
                  <a:cubicBezTo>
                    <a:pt x="59" y="173"/>
                    <a:pt x="50" y="175"/>
                    <a:pt x="81" y="172"/>
                  </a:cubicBezTo>
                  <a:cubicBezTo>
                    <a:pt x="111" y="170"/>
                    <a:pt x="137" y="148"/>
                    <a:pt x="125" y="121"/>
                  </a:cubicBezTo>
                  <a:cubicBezTo>
                    <a:pt x="112" y="93"/>
                    <a:pt x="92" y="99"/>
                    <a:pt x="84" y="74"/>
                  </a:cubicBezTo>
                  <a:cubicBezTo>
                    <a:pt x="75" y="50"/>
                    <a:pt x="74" y="63"/>
                    <a:pt x="61" y="59"/>
                  </a:cubicBezTo>
                  <a:cubicBezTo>
                    <a:pt x="48" y="55"/>
                    <a:pt x="43" y="46"/>
                    <a:pt x="50" y="49"/>
                  </a:cubicBezTo>
                  <a:cubicBezTo>
                    <a:pt x="57" y="51"/>
                    <a:pt x="77" y="61"/>
                    <a:pt x="123" y="61"/>
                  </a:cubicBezTo>
                  <a:cubicBezTo>
                    <a:pt x="123" y="61"/>
                    <a:pt x="95" y="58"/>
                    <a:pt x="95" y="51"/>
                  </a:cubicBezTo>
                  <a:cubicBezTo>
                    <a:pt x="95" y="45"/>
                    <a:pt x="95" y="33"/>
                    <a:pt x="114" y="32"/>
                  </a:cubicBezTo>
                  <a:cubicBezTo>
                    <a:pt x="114" y="32"/>
                    <a:pt x="116" y="30"/>
                    <a:pt x="112" y="30"/>
                  </a:cubicBezTo>
                  <a:cubicBezTo>
                    <a:pt x="108" y="30"/>
                    <a:pt x="38" y="26"/>
                    <a:pt x="30" y="0"/>
                  </a:cubicBezTo>
                  <a:cubicBezTo>
                    <a:pt x="30" y="31"/>
                    <a:pt x="30" y="31"/>
                    <a:pt x="30" y="31"/>
                  </a:cubicBezTo>
                  <a:cubicBezTo>
                    <a:pt x="30" y="31"/>
                    <a:pt x="29" y="39"/>
                    <a:pt x="40" y="43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41" y="108"/>
                    <a:pt x="45" y="137"/>
                    <a:pt x="12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3" name="Freeform 40"/>
            <p:cNvSpPr/>
            <p:nvPr/>
          </p:nvSpPr>
          <p:spPr bwMode="auto">
            <a:xfrm>
              <a:off x="1057275" y="1550988"/>
              <a:ext cx="460375" cy="134938"/>
            </a:xfrm>
            <a:custGeom>
              <a:avLst/>
              <a:gdLst>
                <a:gd name="T0" fmla="*/ 60 w 286"/>
                <a:gd name="T1" fmla="*/ 26 h 83"/>
                <a:gd name="T2" fmla="*/ 4 w 286"/>
                <a:gd name="T3" fmla="*/ 50 h 83"/>
                <a:gd name="T4" fmla="*/ 144 w 286"/>
                <a:gd name="T5" fmla="*/ 82 h 83"/>
                <a:gd name="T6" fmla="*/ 277 w 286"/>
                <a:gd name="T7" fmla="*/ 45 h 83"/>
                <a:gd name="T8" fmla="*/ 228 w 286"/>
                <a:gd name="T9" fmla="*/ 25 h 83"/>
                <a:gd name="T10" fmla="*/ 226 w 286"/>
                <a:gd name="T11" fmla="*/ 11 h 83"/>
                <a:gd name="T12" fmla="*/ 215 w 286"/>
                <a:gd name="T13" fmla="*/ 0 h 83"/>
                <a:gd name="T14" fmla="*/ 153 w 286"/>
                <a:gd name="T15" fmla="*/ 16 h 83"/>
                <a:gd name="T16" fmla="*/ 71 w 286"/>
                <a:gd name="T17" fmla="*/ 2 h 83"/>
                <a:gd name="T18" fmla="*/ 64 w 286"/>
                <a:gd name="T19" fmla="*/ 6 h 83"/>
                <a:gd name="T20" fmla="*/ 61 w 286"/>
                <a:gd name="T21" fmla="*/ 10 h 83"/>
                <a:gd name="T22" fmla="*/ 60 w 286"/>
                <a:gd name="T23" fmla="*/ 2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83">
                  <a:moveTo>
                    <a:pt x="60" y="26"/>
                  </a:moveTo>
                  <a:cubicBezTo>
                    <a:pt x="60" y="26"/>
                    <a:pt x="7" y="32"/>
                    <a:pt x="4" y="50"/>
                  </a:cubicBezTo>
                  <a:cubicBezTo>
                    <a:pt x="4" y="50"/>
                    <a:pt x="0" y="83"/>
                    <a:pt x="144" y="82"/>
                  </a:cubicBezTo>
                  <a:cubicBezTo>
                    <a:pt x="276" y="82"/>
                    <a:pt x="286" y="56"/>
                    <a:pt x="277" y="45"/>
                  </a:cubicBezTo>
                  <a:cubicBezTo>
                    <a:pt x="277" y="45"/>
                    <a:pt x="264" y="26"/>
                    <a:pt x="228" y="25"/>
                  </a:cubicBezTo>
                  <a:cubicBezTo>
                    <a:pt x="226" y="11"/>
                    <a:pt x="226" y="11"/>
                    <a:pt x="226" y="11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15" y="0"/>
                    <a:pt x="206" y="15"/>
                    <a:pt x="153" y="16"/>
                  </a:cubicBezTo>
                  <a:cubicBezTo>
                    <a:pt x="101" y="16"/>
                    <a:pt x="71" y="2"/>
                    <a:pt x="71" y="2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1" y="10"/>
                    <a:pt x="61" y="10"/>
                    <a:pt x="61" y="10"/>
                  </a:cubicBezTo>
                  <a:lnTo>
                    <a:pt x="6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4" name="Freeform 41"/>
            <p:cNvSpPr/>
            <p:nvPr/>
          </p:nvSpPr>
          <p:spPr bwMode="auto">
            <a:xfrm>
              <a:off x="1150938" y="1593850"/>
              <a:ext cx="57150" cy="47625"/>
            </a:xfrm>
            <a:custGeom>
              <a:avLst/>
              <a:gdLst>
                <a:gd name="T0" fmla="*/ 2 w 36"/>
                <a:gd name="T1" fmla="*/ 0 h 30"/>
                <a:gd name="T2" fmla="*/ 0 w 36"/>
                <a:gd name="T3" fmla="*/ 30 h 30"/>
                <a:gd name="T4" fmla="*/ 5 w 36"/>
                <a:gd name="T5" fmla="*/ 14 h 30"/>
                <a:gd name="T6" fmla="*/ 24 w 36"/>
                <a:gd name="T7" fmla="*/ 20 h 30"/>
                <a:gd name="T8" fmla="*/ 19 w 36"/>
                <a:gd name="T9" fmla="*/ 13 h 30"/>
                <a:gd name="T10" fmla="*/ 5 w 36"/>
                <a:gd name="T11" fmla="*/ 10 h 30"/>
                <a:gd name="T12" fmla="*/ 3 w 36"/>
                <a:gd name="T13" fmla="*/ 5 h 30"/>
                <a:gd name="T14" fmla="*/ 26 w 36"/>
                <a:gd name="T15" fmla="*/ 11 h 30"/>
                <a:gd name="T16" fmla="*/ 36 w 36"/>
                <a:gd name="T17" fmla="*/ 7 h 30"/>
                <a:gd name="T18" fmla="*/ 2 w 36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0">
                  <a:moveTo>
                    <a:pt x="2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14"/>
                    <a:pt x="5" y="14"/>
                  </a:cubicBezTo>
                  <a:cubicBezTo>
                    <a:pt x="9" y="14"/>
                    <a:pt x="22" y="14"/>
                    <a:pt x="24" y="20"/>
                  </a:cubicBezTo>
                  <a:cubicBezTo>
                    <a:pt x="24" y="20"/>
                    <a:pt x="26" y="15"/>
                    <a:pt x="19" y="13"/>
                  </a:cubicBezTo>
                  <a:cubicBezTo>
                    <a:pt x="13" y="11"/>
                    <a:pt x="8" y="9"/>
                    <a:pt x="5" y="10"/>
                  </a:cubicBezTo>
                  <a:cubicBezTo>
                    <a:pt x="1" y="11"/>
                    <a:pt x="3" y="5"/>
                    <a:pt x="3" y="5"/>
                  </a:cubicBezTo>
                  <a:cubicBezTo>
                    <a:pt x="3" y="5"/>
                    <a:pt x="22" y="11"/>
                    <a:pt x="26" y="11"/>
                  </a:cubicBezTo>
                  <a:cubicBezTo>
                    <a:pt x="30" y="11"/>
                    <a:pt x="30" y="7"/>
                    <a:pt x="36" y="7"/>
                  </a:cubicBezTo>
                  <a:cubicBezTo>
                    <a:pt x="36" y="7"/>
                    <a:pt x="15" y="13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5" name="Freeform 42"/>
            <p:cNvSpPr/>
            <p:nvPr/>
          </p:nvSpPr>
          <p:spPr bwMode="auto">
            <a:xfrm>
              <a:off x="1190625" y="1603375"/>
              <a:ext cx="65088" cy="17463"/>
            </a:xfrm>
            <a:custGeom>
              <a:avLst/>
              <a:gdLst>
                <a:gd name="T0" fmla="*/ 2 w 40"/>
                <a:gd name="T1" fmla="*/ 11 h 11"/>
                <a:gd name="T2" fmla="*/ 40 w 40"/>
                <a:gd name="T3" fmla="*/ 0 h 11"/>
                <a:gd name="T4" fmla="*/ 2 w 40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11">
                  <a:moveTo>
                    <a:pt x="2" y="11"/>
                  </a:moveTo>
                  <a:cubicBezTo>
                    <a:pt x="2" y="11"/>
                    <a:pt x="0" y="3"/>
                    <a:pt x="40" y="0"/>
                  </a:cubicBezTo>
                  <a:cubicBezTo>
                    <a:pt x="40" y="0"/>
                    <a:pt x="11" y="4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6" name="Freeform 43"/>
            <p:cNvSpPr/>
            <p:nvPr/>
          </p:nvSpPr>
          <p:spPr bwMode="auto">
            <a:xfrm>
              <a:off x="1298575" y="1603375"/>
              <a:ext cx="112713" cy="42863"/>
            </a:xfrm>
            <a:custGeom>
              <a:avLst/>
              <a:gdLst>
                <a:gd name="T0" fmla="*/ 15 w 70"/>
                <a:gd name="T1" fmla="*/ 2 h 27"/>
                <a:gd name="T2" fmla="*/ 35 w 70"/>
                <a:gd name="T3" fmla="*/ 20 h 27"/>
                <a:gd name="T4" fmla="*/ 46 w 70"/>
                <a:gd name="T5" fmla="*/ 22 h 27"/>
                <a:gd name="T6" fmla="*/ 60 w 70"/>
                <a:gd name="T7" fmla="*/ 16 h 27"/>
                <a:gd name="T8" fmla="*/ 70 w 70"/>
                <a:gd name="T9" fmla="*/ 21 h 27"/>
                <a:gd name="T10" fmla="*/ 70 w 70"/>
                <a:gd name="T11" fmla="*/ 5 h 27"/>
                <a:gd name="T12" fmla="*/ 58 w 70"/>
                <a:gd name="T13" fmla="*/ 5 h 27"/>
                <a:gd name="T14" fmla="*/ 41 w 70"/>
                <a:gd name="T15" fmla="*/ 11 h 27"/>
                <a:gd name="T16" fmla="*/ 15 w 70"/>
                <a:gd name="T17" fmla="*/ 1 h 27"/>
                <a:gd name="T18" fmla="*/ 15 w 70"/>
                <a:gd name="T19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27">
                  <a:moveTo>
                    <a:pt x="15" y="2"/>
                  </a:moveTo>
                  <a:cubicBezTo>
                    <a:pt x="15" y="2"/>
                    <a:pt x="35" y="13"/>
                    <a:pt x="35" y="20"/>
                  </a:cubicBezTo>
                  <a:cubicBezTo>
                    <a:pt x="35" y="27"/>
                    <a:pt x="43" y="26"/>
                    <a:pt x="46" y="22"/>
                  </a:cubicBezTo>
                  <a:cubicBezTo>
                    <a:pt x="49" y="18"/>
                    <a:pt x="55" y="15"/>
                    <a:pt x="60" y="16"/>
                  </a:cubicBezTo>
                  <a:cubicBezTo>
                    <a:pt x="65" y="16"/>
                    <a:pt x="70" y="21"/>
                    <a:pt x="70" y="21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70" y="5"/>
                    <a:pt x="67" y="3"/>
                    <a:pt x="58" y="5"/>
                  </a:cubicBezTo>
                  <a:cubicBezTo>
                    <a:pt x="48" y="8"/>
                    <a:pt x="45" y="14"/>
                    <a:pt x="41" y="11"/>
                  </a:cubicBezTo>
                  <a:cubicBezTo>
                    <a:pt x="37" y="8"/>
                    <a:pt x="29" y="2"/>
                    <a:pt x="15" y="1"/>
                  </a:cubicBezTo>
                  <a:cubicBezTo>
                    <a:pt x="0" y="0"/>
                    <a:pt x="15" y="2"/>
                    <a:pt x="1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7" name="Freeform 44"/>
            <p:cNvSpPr/>
            <p:nvPr/>
          </p:nvSpPr>
          <p:spPr bwMode="auto">
            <a:xfrm>
              <a:off x="1306513" y="1571625"/>
              <a:ext cx="115888" cy="38100"/>
            </a:xfrm>
            <a:custGeom>
              <a:avLst/>
              <a:gdLst>
                <a:gd name="T0" fmla="*/ 0 w 72"/>
                <a:gd name="T1" fmla="*/ 16 h 24"/>
                <a:gd name="T2" fmla="*/ 32 w 72"/>
                <a:gd name="T3" fmla="*/ 22 h 24"/>
                <a:gd name="T4" fmla="*/ 50 w 72"/>
                <a:gd name="T5" fmla="*/ 21 h 24"/>
                <a:gd name="T6" fmla="*/ 65 w 72"/>
                <a:gd name="T7" fmla="*/ 14 h 24"/>
                <a:gd name="T8" fmla="*/ 52 w 72"/>
                <a:gd name="T9" fmla="*/ 5 h 24"/>
                <a:gd name="T10" fmla="*/ 0 w 72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24">
                  <a:moveTo>
                    <a:pt x="0" y="16"/>
                  </a:moveTo>
                  <a:cubicBezTo>
                    <a:pt x="0" y="16"/>
                    <a:pt x="25" y="20"/>
                    <a:pt x="32" y="22"/>
                  </a:cubicBezTo>
                  <a:cubicBezTo>
                    <a:pt x="39" y="24"/>
                    <a:pt x="41" y="23"/>
                    <a:pt x="50" y="21"/>
                  </a:cubicBezTo>
                  <a:cubicBezTo>
                    <a:pt x="59" y="18"/>
                    <a:pt x="64" y="18"/>
                    <a:pt x="65" y="14"/>
                  </a:cubicBezTo>
                  <a:cubicBezTo>
                    <a:pt x="67" y="9"/>
                    <a:pt x="72" y="0"/>
                    <a:pt x="52" y="5"/>
                  </a:cubicBezTo>
                  <a:cubicBezTo>
                    <a:pt x="31" y="10"/>
                    <a:pt x="16" y="17"/>
                    <a:pt x="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8" name="Freeform 45"/>
            <p:cNvSpPr/>
            <p:nvPr/>
          </p:nvSpPr>
          <p:spPr bwMode="auto">
            <a:xfrm>
              <a:off x="1155700" y="1649413"/>
              <a:ext cx="279400" cy="46038"/>
            </a:xfrm>
            <a:custGeom>
              <a:avLst/>
              <a:gdLst>
                <a:gd name="T0" fmla="*/ 0 w 173"/>
                <a:gd name="T1" fmla="*/ 10 h 28"/>
                <a:gd name="T2" fmla="*/ 158 w 173"/>
                <a:gd name="T3" fmla="*/ 12 h 28"/>
                <a:gd name="T4" fmla="*/ 173 w 173"/>
                <a:gd name="T5" fmla="*/ 0 h 28"/>
                <a:gd name="T6" fmla="*/ 83 w 173"/>
                <a:gd name="T7" fmla="*/ 8 h 28"/>
                <a:gd name="T8" fmla="*/ 0 w 173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8">
                  <a:moveTo>
                    <a:pt x="0" y="10"/>
                  </a:moveTo>
                  <a:cubicBezTo>
                    <a:pt x="0" y="10"/>
                    <a:pt x="72" y="28"/>
                    <a:pt x="158" y="12"/>
                  </a:cubicBezTo>
                  <a:cubicBezTo>
                    <a:pt x="158" y="12"/>
                    <a:pt x="154" y="6"/>
                    <a:pt x="173" y="0"/>
                  </a:cubicBezTo>
                  <a:cubicBezTo>
                    <a:pt x="173" y="0"/>
                    <a:pt x="146" y="9"/>
                    <a:pt x="83" y="8"/>
                  </a:cubicBezTo>
                  <a:cubicBezTo>
                    <a:pt x="21" y="8"/>
                    <a:pt x="64" y="14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9" name="Freeform 46"/>
            <p:cNvSpPr/>
            <p:nvPr/>
          </p:nvSpPr>
          <p:spPr bwMode="auto">
            <a:xfrm>
              <a:off x="1295400" y="1633538"/>
              <a:ext cx="233363" cy="104775"/>
            </a:xfrm>
            <a:custGeom>
              <a:avLst/>
              <a:gdLst>
                <a:gd name="T0" fmla="*/ 0 w 145"/>
                <a:gd name="T1" fmla="*/ 62 h 65"/>
                <a:gd name="T2" fmla="*/ 103 w 145"/>
                <a:gd name="T3" fmla="*/ 49 h 65"/>
                <a:gd name="T4" fmla="*/ 83 w 145"/>
                <a:gd name="T5" fmla="*/ 48 h 65"/>
                <a:gd name="T6" fmla="*/ 10 w 145"/>
                <a:gd name="T7" fmla="*/ 39 h 65"/>
                <a:gd name="T8" fmla="*/ 23 w 145"/>
                <a:gd name="T9" fmla="*/ 31 h 65"/>
                <a:gd name="T10" fmla="*/ 131 w 145"/>
                <a:gd name="T11" fmla="*/ 0 h 65"/>
                <a:gd name="T12" fmla="*/ 118 w 145"/>
                <a:gd name="T13" fmla="*/ 45 h 65"/>
                <a:gd name="T14" fmla="*/ 0 w 145"/>
                <a:gd name="T15" fmla="*/ 6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" h="65">
                  <a:moveTo>
                    <a:pt x="0" y="62"/>
                  </a:moveTo>
                  <a:cubicBezTo>
                    <a:pt x="0" y="62"/>
                    <a:pt x="65" y="61"/>
                    <a:pt x="103" y="49"/>
                  </a:cubicBezTo>
                  <a:cubicBezTo>
                    <a:pt x="103" y="49"/>
                    <a:pt x="123" y="47"/>
                    <a:pt x="83" y="48"/>
                  </a:cubicBezTo>
                  <a:cubicBezTo>
                    <a:pt x="43" y="48"/>
                    <a:pt x="11" y="55"/>
                    <a:pt x="10" y="39"/>
                  </a:cubicBezTo>
                  <a:cubicBezTo>
                    <a:pt x="10" y="39"/>
                    <a:pt x="6" y="31"/>
                    <a:pt x="23" y="31"/>
                  </a:cubicBezTo>
                  <a:cubicBezTo>
                    <a:pt x="40" y="31"/>
                    <a:pt x="129" y="29"/>
                    <a:pt x="131" y="0"/>
                  </a:cubicBezTo>
                  <a:cubicBezTo>
                    <a:pt x="131" y="0"/>
                    <a:pt x="145" y="35"/>
                    <a:pt x="118" y="45"/>
                  </a:cubicBezTo>
                  <a:cubicBezTo>
                    <a:pt x="118" y="45"/>
                    <a:pt x="76" y="65"/>
                    <a:pt x="0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0" name="Freeform 47"/>
            <p:cNvSpPr>
              <a:spLocks noEditPoints="1"/>
            </p:cNvSpPr>
            <p:nvPr/>
          </p:nvSpPr>
          <p:spPr bwMode="auto">
            <a:xfrm>
              <a:off x="1563688" y="1870075"/>
              <a:ext cx="382588" cy="114300"/>
            </a:xfrm>
            <a:custGeom>
              <a:avLst/>
              <a:gdLst>
                <a:gd name="T0" fmla="*/ 163 w 238"/>
                <a:gd name="T1" fmla="*/ 24 h 71"/>
                <a:gd name="T2" fmla="*/ 238 w 238"/>
                <a:gd name="T3" fmla="*/ 71 h 71"/>
                <a:gd name="T4" fmla="*/ 238 w 238"/>
                <a:gd name="T5" fmla="*/ 71 h 71"/>
                <a:gd name="T6" fmla="*/ 238 w 238"/>
                <a:gd name="T7" fmla="*/ 71 h 71"/>
                <a:gd name="T8" fmla="*/ 163 w 238"/>
                <a:gd name="T9" fmla="*/ 24 h 71"/>
                <a:gd name="T10" fmla="*/ 80 w 238"/>
                <a:gd name="T11" fmla="*/ 8 h 71"/>
                <a:gd name="T12" fmla="*/ 91 w 238"/>
                <a:gd name="T13" fmla="*/ 8 h 71"/>
                <a:gd name="T14" fmla="*/ 109 w 238"/>
                <a:gd name="T15" fmla="*/ 10 h 71"/>
                <a:gd name="T16" fmla="*/ 80 w 238"/>
                <a:gd name="T17" fmla="*/ 8 h 71"/>
                <a:gd name="T18" fmla="*/ 0 w 238"/>
                <a:gd name="T19" fmla="*/ 0 h 71"/>
                <a:gd name="T20" fmla="*/ 10 w 238"/>
                <a:gd name="T21" fmla="*/ 2 h 71"/>
                <a:gd name="T22" fmla="*/ 0 w 238"/>
                <a:gd name="T2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8" h="71">
                  <a:moveTo>
                    <a:pt x="163" y="24"/>
                  </a:moveTo>
                  <a:cubicBezTo>
                    <a:pt x="185" y="33"/>
                    <a:pt x="211" y="47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21" y="54"/>
                    <a:pt x="195" y="36"/>
                    <a:pt x="163" y="24"/>
                  </a:cubicBezTo>
                  <a:moveTo>
                    <a:pt x="80" y="8"/>
                  </a:moveTo>
                  <a:cubicBezTo>
                    <a:pt x="84" y="8"/>
                    <a:pt x="88" y="8"/>
                    <a:pt x="91" y="8"/>
                  </a:cubicBezTo>
                  <a:cubicBezTo>
                    <a:pt x="95" y="9"/>
                    <a:pt x="101" y="9"/>
                    <a:pt x="109" y="10"/>
                  </a:cubicBezTo>
                  <a:cubicBezTo>
                    <a:pt x="100" y="9"/>
                    <a:pt x="90" y="8"/>
                    <a:pt x="80" y="8"/>
                  </a:cubicBezTo>
                  <a:moveTo>
                    <a:pt x="0" y="0"/>
                  </a:moveTo>
                  <a:cubicBezTo>
                    <a:pt x="3" y="1"/>
                    <a:pt x="7" y="2"/>
                    <a:pt x="10" y="2"/>
                  </a:cubicBezTo>
                  <a:cubicBezTo>
                    <a:pt x="6" y="1"/>
                    <a:pt x="3" y="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1" name="Freeform 48"/>
            <p:cNvSpPr/>
            <p:nvPr/>
          </p:nvSpPr>
          <p:spPr bwMode="auto">
            <a:xfrm>
              <a:off x="1439863" y="1830388"/>
              <a:ext cx="592138" cy="336550"/>
            </a:xfrm>
            <a:custGeom>
              <a:avLst/>
              <a:gdLst>
                <a:gd name="T0" fmla="*/ 36 w 368"/>
                <a:gd name="T1" fmla="*/ 0 h 209"/>
                <a:gd name="T2" fmla="*/ 25 w 368"/>
                <a:gd name="T3" fmla="*/ 20 h 209"/>
                <a:gd name="T4" fmla="*/ 16 w 368"/>
                <a:gd name="T5" fmla="*/ 88 h 209"/>
                <a:gd name="T6" fmla="*/ 41 w 368"/>
                <a:gd name="T7" fmla="*/ 136 h 209"/>
                <a:gd name="T8" fmla="*/ 53 w 368"/>
                <a:gd name="T9" fmla="*/ 135 h 209"/>
                <a:gd name="T10" fmla="*/ 157 w 368"/>
                <a:gd name="T11" fmla="*/ 125 h 209"/>
                <a:gd name="T12" fmla="*/ 262 w 368"/>
                <a:gd name="T13" fmla="*/ 150 h 209"/>
                <a:gd name="T14" fmla="*/ 327 w 368"/>
                <a:gd name="T15" fmla="*/ 209 h 209"/>
                <a:gd name="T16" fmla="*/ 330 w 368"/>
                <a:gd name="T17" fmla="*/ 204 h 209"/>
                <a:gd name="T18" fmla="*/ 311 w 368"/>
                <a:gd name="T19" fmla="*/ 146 h 209"/>
                <a:gd name="T20" fmla="*/ 314 w 368"/>
                <a:gd name="T21" fmla="*/ 145 h 209"/>
                <a:gd name="T22" fmla="*/ 363 w 368"/>
                <a:gd name="T23" fmla="*/ 207 h 209"/>
                <a:gd name="T24" fmla="*/ 364 w 368"/>
                <a:gd name="T25" fmla="*/ 207 h 209"/>
                <a:gd name="T26" fmla="*/ 361 w 368"/>
                <a:gd name="T27" fmla="*/ 180 h 209"/>
                <a:gd name="T28" fmla="*/ 352 w 368"/>
                <a:gd name="T29" fmla="*/ 150 h 209"/>
                <a:gd name="T30" fmla="*/ 315 w 368"/>
                <a:gd name="T31" fmla="*/ 96 h 209"/>
                <a:gd name="T32" fmla="*/ 315 w 368"/>
                <a:gd name="T33" fmla="*/ 96 h 209"/>
                <a:gd name="T34" fmla="*/ 240 w 368"/>
                <a:gd name="T35" fmla="*/ 49 h 209"/>
                <a:gd name="T36" fmla="*/ 186 w 368"/>
                <a:gd name="T37" fmla="*/ 35 h 209"/>
                <a:gd name="T38" fmla="*/ 168 w 368"/>
                <a:gd name="T39" fmla="*/ 33 h 209"/>
                <a:gd name="T40" fmla="*/ 157 w 368"/>
                <a:gd name="T41" fmla="*/ 33 h 209"/>
                <a:gd name="T42" fmla="*/ 150 w 368"/>
                <a:gd name="T43" fmla="*/ 32 h 209"/>
                <a:gd name="T44" fmla="*/ 87 w 368"/>
                <a:gd name="T45" fmla="*/ 27 h 209"/>
                <a:gd name="T46" fmla="*/ 77 w 368"/>
                <a:gd name="T47" fmla="*/ 25 h 209"/>
                <a:gd name="T48" fmla="*/ 40 w 368"/>
                <a:gd name="T49" fmla="*/ 0 h 209"/>
                <a:gd name="T50" fmla="*/ 36 w 368"/>
                <a:gd name="T5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8" h="209">
                  <a:moveTo>
                    <a:pt x="36" y="0"/>
                  </a:moveTo>
                  <a:cubicBezTo>
                    <a:pt x="33" y="0"/>
                    <a:pt x="27" y="3"/>
                    <a:pt x="25" y="20"/>
                  </a:cubicBezTo>
                  <a:cubicBezTo>
                    <a:pt x="21" y="47"/>
                    <a:pt x="35" y="51"/>
                    <a:pt x="16" y="88"/>
                  </a:cubicBezTo>
                  <a:cubicBezTo>
                    <a:pt x="0" y="119"/>
                    <a:pt x="18" y="136"/>
                    <a:pt x="41" y="136"/>
                  </a:cubicBezTo>
                  <a:cubicBezTo>
                    <a:pt x="45" y="136"/>
                    <a:pt x="49" y="135"/>
                    <a:pt x="53" y="135"/>
                  </a:cubicBezTo>
                  <a:cubicBezTo>
                    <a:pt x="67" y="131"/>
                    <a:pt x="112" y="125"/>
                    <a:pt x="157" y="125"/>
                  </a:cubicBezTo>
                  <a:cubicBezTo>
                    <a:pt x="199" y="125"/>
                    <a:pt x="243" y="131"/>
                    <a:pt x="262" y="150"/>
                  </a:cubicBezTo>
                  <a:cubicBezTo>
                    <a:pt x="294" y="182"/>
                    <a:pt x="318" y="209"/>
                    <a:pt x="327" y="209"/>
                  </a:cubicBezTo>
                  <a:cubicBezTo>
                    <a:pt x="329" y="209"/>
                    <a:pt x="330" y="207"/>
                    <a:pt x="330" y="204"/>
                  </a:cubicBezTo>
                  <a:cubicBezTo>
                    <a:pt x="330" y="186"/>
                    <a:pt x="294" y="153"/>
                    <a:pt x="311" y="146"/>
                  </a:cubicBezTo>
                  <a:cubicBezTo>
                    <a:pt x="312" y="145"/>
                    <a:pt x="313" y="145"/>
                    <a:pt x="314" y="145"/>
                  </a:cubicBezTo>
                  <a:cubicBezTo>
                    <a:pt x="332" y="145"/>
                    <a:pt x="363" y="207"/>
                    <a:pt x="363" y="207"/>
                  </a:cubicBezTo>
                  <a:cubicBezTo>
                    <a:pt x="363" y="207"/>
                    <a:pt x="364" y="207"/>
                    <a:pt x="364" y="207"/>
                  </a:cubicBezTo>
                  <a:cubicBezTo>
                    <a:pt x="365" y="207"/>
                    <a:pt x="368" y="205"/>
                    <a:pt x="361" y="180"/>
                  </a:cubicBezTo>
                  <a:cubicBezTo>
                    <a:pt x="352" y="150"/>
                    <a:pt x="352" y="150"/>
                    <a:pt x="352" y="150"/>
                  </a:cubicBezTo>
                  <a:cubicBezTo>
                    <a:pt x="352" y="150"/>
                    <a:pt x="347" y="127"/>
                    <a:pt x="315" y="96"/>
                  </a:cubicBezTo>
                  <a:cubicBezTo>
                    <a:pt x="315" y="96"/>
                    <a:pt x="315" y="96"/>
                    <a:pt x="315" y="96"/>
                  </a:cubicBezTo>
                  <a:cubicBezTo>
                    <a:pt x="288" y="72"/>
                    <a:pt x="262" y="58"/>
                    <a:pt x="240" y="49"/>
                  </a:cubicBezTo>
                  <a:cubicBezTo>
                    <a:pt x="223" y="43"/>
                    <a:pt x="205" y="38"/>
                    <a:pt x="186" y="35"/>
                  </a:cubicBezTo>
                  <a:cubicBezTo>
                    <a:pt x="178" y="34"/>
                    <a:pt x="172" y="34"/>
                    <a:pt x="168" y="33"/>
                  </a:cubicBezTo>
                  <a:cubicBezTo>
                    <a:pt x="165" y="33"/>
                    <a:pt x="161" y="33"/>
                    <a:pt x="157" y="33"/>
                  </a:cubicBezTo>
                  <a:cubicBezTo>
                    <a:pt x="154" y="32"/>
                    <a:pt x="152" y="32"/>
                    <a:pt x="150" y="32"/>
                  </a:cubicBezTo>
                  <a:cubicBezTo>
                    <a:pt x="123" y="32"/>
                    <a:pt x="103" y="30"/>
                    <a:pt x="87" y="27"/>
                  </a:cubicBezTo>
                  <a:cubicBezTo>
                    <a:pt x="84" y="27"/>
                    <a:pt x="80" y="26"/>
                    <a:pt x="77" y="25"/>
                  </a:cubicBezTo>
                  <a:cubicBezTo>
                    <a:pt x="56" y="19"/>
                    <a:pt x="45" y="10"/>
                    <a:pt x="40" y="0"/>
                  </a:cubicBezTo>
                  <a:cubicBezTo>
                    <a:pt x="40" y="0"/>
                    <a:pt x="38" y="0"/>
                    <a:pt x="3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2" name="Freeform 49"/>
            <p:cNvSpPr/>
            <p:nvPr/>
          </p:nvSpPr>
          <p:spPr bwMode="auto">
            <a:xfrm>
              <a:off x="635000" y="2006600"/>
              <a:ext cx="611188" cy="230188"/>
            </a:xfrm>
            <a:custGeom>
              <a:avLst/>
              <a:gdLst>
                <a:gd name="T0" fmla="*/ 33 w 379"/>
                <a:gd name="T1" fmla="*/ 12 h 142"/>
                <a:gd name="T2" fmla="*/ 3 w 379"/>
                <a:gd name="T3" fmla="*/ 44 h 142"/>
                <a:gd name="T4" fmla="*/ 55 w 379"/>
                <a:gd name="T5" fmla="*/ 100 h 142"/>
                <a:gd name="T6" fmla="*/ 250 w 379"/>
                <a:gd name="T7" fmla="*/ 96 h 142"/>
                <a:gd name="T8" fmla="*/ 366 w 379"/>
                <a:gd name="T9" fmla="*/ 128 h 142"/>
                <a:gd name="T10" fmla="*/ 297 w 379"/>
                <a:gd name="T11" fmla="*/ 52 h 142"/>
                <a:gd name="T12" fmla="*/ 230 w 379"/>
                <a:gd name="T13" fmla="*/ 11 h 142"/>
                <a:gd name="T14" fmla="*/ 131 w 379"/>
                <a:gd name="T15" fmla="*/ 23 h 142"/>
                <a:gd name="T16" fmla="*/ 33 w 379"/>
                <a:gd name="T17" fmla="*/ 1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9" h="142">
                  <a:moveTo>
                    <a:pt x="33" y="12"/>
                  </a:moveTo>
                  <a:cubicBezTo>
                    <a:pt x="33" y="12"/>
                    <a:pt x="5" y="8"/>
                    <a:pt x="3" y="44"/>
                  </a:cubicBezTo>
                  <a:cubicBezTo>
                    <a:pt x="0" y="81"/>
                    <a:pt x="11" y="98"/>
                    <a:pt x="55" y="100"/>
                  </a:cubicBezTo>
                  <a:cubicBezTo>
                    <a:pt x="99" y="102"/>
                    <a:pt x="213" y="70"/>
                    <a:pt x="250" y="96"/>
                  </a:cubicBezTo>
                  <a:cubicBezTo>
                    <a:pt x="288" y="121"/>
                    <a:pt x="353" y="142"/>
                    <a:pt x="366" y="128"/>
                  </a:cubicBezTo>
                  <a:cubicBezTo>
                    <a:pt x="379" y="113"/>
                    <a:pt x="319" y="90"/>
                    <a:pt x="297" y="52"/>
                  </a:cubicBezTo>
                  <a:cubicBezTo>
                    <a:pt x="276" y="15"/>
                    <a:pt x="279" y="0"/>
                    <a:pt x="230" y="11"/>
                  </a:cubicBezTo>
                  <a:cubicBezTo>
                    <a:pt x="180" y="21"/>
                    <a:pt x="201" y="25"/>
                    <a:pt x="131" y="23"/>
                  </a:cubicBezTo>
                  <a:cubicBezTo>
                    <a:pt x="61" y="21"/>
                    <a:pt x="56" y="12"/>
                    <a:pt x="3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3" name="Freeform 50"/>
            <p:cNvSpPr/>
            <p:nvPr/>
          </p:nvSpPr>
          <p:spPr bwMode="auto">
            <a:xfrm>
              <a:off x="1392238" y="2030413"/>
              <a:ext cx="547688" cy="279400"/>
            </a:xfrm>
            <a:custGeom>
              <a:avLst/>
              <a:gdLst>
                <a:gd name="T0" fmla="*/ 80 w 340"/>
                <a:gd name="T1" fmla="*/ 14 h 174"/>
                <a:gd name="T2" fmla="*/ 69 w 340"/>
                <a:gd name="T3" fmla="*/ 51 h 174"/>
                <a:gd name="T4" fmla="*/ 21 w 340"/>
                <a:gd name="T5" fmla="*/ 100 h 174"/>
                <a:gd name="T6" fmla="*/ 72 w 340"/>
                <a:gd name="T7" fmla="*/ 102 h 174"/>
                <a:gd name="T8" fmla="*/ 169 w 340"/>
                <a:gd name="T9" fmla="*/ 69 h 174"/>
                <a:gd name="T10" fmla="*/ 255 w 340"/>
                <a:gd name="T11" fmla="*/ 122 h 174"/>
                <a:gd name="T12" fmla="*/ 269 w 340"/>
                <a:gd name="T13" fmla="*/ 155 h 174"/>
                <a:gd name="T14" fmla="*/ 286 w 340"/>
                <a:gd name="T15" fmla="*/ 114 h 174"/>
                <a:gd name="T16" fmla="*/ 317 w 340"/>
                <a:gd name="T17" fmla="*/ 88 h 174"/>
                <a:gd name="T18" fmla="*/ 305 w 340"/>
                <a:gd name="T19" fmla="*/ 42 h 174"/>
                <a:gd name="T20" fmla="*/ 192 w 340"/>
                <a:gd name="T21" fmla="*/ 0 h 174"/>
                <a:gd name="T22" fmla="*/ 80 w 340"/>
                <a:gd name="T23" fmla="*/ 1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0" h="174">
                  <a:moveTo>
                    <a:pt x="80" y="14"/>
                  </a:moveTo>
                  <a:cubicBezTo>
                    <a:pt x="80" y="14"/>
                    <a:pt x="61" y="25"/>
                    <a:pt x="69" y="51"/>
                  </a:cubicBezTo>
                  <a:cubicBezTo>
                    <a:pt x="76" y="77"/>
                    <a:pt x="42" y="90"/>
                    <a:pt x="21" y="100"/>
                  </a:cubicBezTo>
                  <a:cubicBezTo>
                    <a:pt x="0" y="109"/>
                    <a:pt x="24" y="120"/>
                    <a:pt x="72" y="102"/>
                  </a:cubicBezTo>
                  <a:cubicBezTo>
                    <a:pt x="121" y="85"/>
                    <a:pt x="127" y="66"/>
                    <a:pt x="169" y="69"/>
                  </a:cubicBezTo>
                  <a:cubicBezTo>
                    <a:pt x="211" y="73"/>
                    <a:pt x="252" y="90"/>
                    <a:pt x="255" y="122"/>
                  </a:cubicBezTo>
                  <a:cubicBezTo>
                    <a:pt x="258" y="155"/>
                    <a:pt x="263" y="174"/>
                    <a:pt x="269" y="155"/>
                  </a:cubicBezTo>
                  <a:cubicBezTo>
                    <a:pt x="276" y="136"/>
                    <a:pt x="288" y="134"/>
                    <a:pt x="286" y="114"/>
                  </a:cubicBezTo>
                  <a:cubicBezTo>
                    <a:pt x="284" y="93"/>
                    <a:pt x="295" y="87"/>
                    <a:pt x="317" y="88"/>
                  </a:cubicBezTo>
                  <a:cubicBezTo>
                    <a:pt x="340" y="90"/>
                    <a:pt x="327" y="67"/>
                    <a:pt x="305" y="42"/>
                  </a:cubicBezTo>
                  <a:cubicBezTo>
                    <a:pt x="283" y="17"/>
                    <a:pt x="277" y="0"/>
                    <a:pt x="192" y="0"/>
                  </a:cubicBezTo>
                  <a:cubicBezTo>
                    <a:pt x="106" y="0"/>
                    <a:pt x="90" y="3"/>
                    <a:pt x="8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4" name="Freeform 51"/>
            <p:cNvSpPr/>
            <p:nvPr/>
          </p:nvSpPr>
          <p:spPr bwMode="auto">
            <a:xfrm>
              <a:off x="1882775" y="2297113"/>
              <a:ext cx="180975" cy="127000"/>
            </a:xfrm>
            <a:custGeom>
              <a:avLst/>
              <a:gdLst>
                <a:gd name="T0" fmla="*/ 110 w 113"/>
                <a:gd name="T1" fmla="*/ 0 h 79"/>
                <a:gd name="T2" fmla="*/ 113 w 113"/>
                <a:gd name="T3" fmla="*/ 41 h 79"/>
                <a:gd name="T4" fmla="*/ 0 w 113"/>
                <a:gd name="T5" fmla="*/ 55 h 79"/>
                <a:gd name="T6" fmla="*/ 110 w 113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79">
                  <a:moveTo>
                    <a:pt x="110" y="0"/>
                  </a:moveTo>
                  <a:cubicBezTo>
                    <a:pt x="113" y="41"/>
                    <a:pt x="113" y="41"/>
                    <a:pt x="113" y="41"/>
                  </a:cubicBezTo>
                  <a:cubicBezTo>
                    <a:pt x="113" y="41"/>
                    <a:pt x="81" y="77"/>
                    <a:pt x="0" y="55"/>
                  </a:cubicBezTo>
                  <a:cubicBezTo>
                    <a:pt x="0" y="55"/>
                    <a:pt x="113" y="79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5" name="Freeform 52"/>
            <p:cNvSpPr/>
            <p:nvPr/>
          </p:nvSpPr>
          <p:spPr bwMode="auto">
            <a:xfrm>
              <a:off x="966788" y="1071563"/>
              <a:ext cx="30163" cy="150813"/>
            </a:xfrm>
            <a:custGeom>
              <a:avLst/>
              <a:gdLst>
                <a:gd name="T0" fmla="*/ 16 w 19"/>
                <a:gd name="T1" fmla="*/ 4 h 93"/>
                <a:gd name="T2" fmla="*/ 12 w 19"/>
                <a:gd name="T3" fmla="*/ 7 h 93"/>
                <a:gd name="T4" fmla="*/ 17 w 19"/>
                <a:gd name="T5" fmla="*/ 17 h 93"/>
                <a:gd name="T6" fmla="*/ 14 w 19"/>
                <a:gd name="T7" fmla="*/ 92 h 93"/>
                <a:gd name="T8" fmla="*/ 11 w 19"/>
                <a:gd name="T9" fmla="*/ 79 h 93"/>
                <a:gd name="T10" fmla="*/ 10 w 19"/>
                <a:gd name="T11" fmla="*/ 31 h 93"/>
                <a:gd name="T12" fmla="*/ 1 w 19"/>
                <a:gd name="T13" fmla="*/ 37 h 93"/>
                <a:gd name="T14" fmla="*/ 16 w 19"/>
                <a:gd name="T15" fmla="*/ 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3">
                  <a:moveTo>
                    <a:pt x="16" y="4"/>
                  </a:moveTo>
                  <a:cubicBezTo>
                    <a:pt x="16" y="4"/>
                    <a:pt x="12" y="3"/>
                    <a:pt x="12" y="7"/>
                  </a:cubicBezTo>
                  <a:cubicBezTo>
                    <a:pt x="12" y="11"/>
                    <a:pt x="17" y="11"/>
                    <a:pt x="17" y="17"/>
                  </a:cubicBezTo>
                  <a:cubicBezTo>
                    <a:pt x="17" y="23"/>
                    <a:pt x="19" y="92"/>
                    <a:pt x="14" y="92"/>
                  </a:cubicBezTo>
                  <a:cubicBezTo>
                    <a:pt x="9" y="92"/>
                    <a:pt x="10" y="93"/>
                    <a:pt x="11" y="79"/>
                  </a:cubicBezTo>
                  <a:cubicBezTo>
                    <a:pt x="13" y="65"/>
                    <a:pt x="12" y="41"/>
                    <a:pt x="10" y="31"/>
                  </a:cubicBezTo>
                  <a:cubicBezTo>
                    <a:pt x="8" y="21"/>
                    <a:pt x="2" y="55"/>
                    <a:pt x="1" y="37"/>
                  </a:cubicBezTo>
                  <a:cubicBezTo>
                    <a:pt x="0" y="18"/>
                    <a:pt x="2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6" name="Freeform 53"/>
            <p:cNvSpPr/>
            <p:nvPr/>
          </p:nvSpPr>
          <p:spPr bwMode="auto">
            <a:xfrm>
              <a:off x="985838" y="1076325"/>
              <a:ext cx="211138" cy="33338"/>
            </a:xfrm>
            <a:custGeom>
              <a:avLst/>
              <a:gdLst>
                <a:gd name="T0" fmla="*/ 0 w 131"/>
                <a:gd name="T1" fmla="*/ 4 h 20"/>
                <a:gd name="T2" fmla="*/ 15 w 131"/>
                <a:gd name="T3" fmla="*/ 9 h 20"/>
                <a:gd name="T4" fmla="*/ 116 w 131"/>
                <a:gd name="T5" fmla="*/ 13 h 20"/>
                <a:gd name="T6" fmla="*/ 128 w 131"/>
                <a:gd name="T7" fmla="*/ 16 h 20"/>
                <a:gd name="T8" fmla="*/ 131 w 131"/>
                <a:gd name="T9" fmla="*/ 16 h 20"/>
                <a:gd name="T10" fmla="*/ 125 w 131"/>
                <a:gd name="T11" fmla="*/ 9 h 20"/>
                <a:gd name="T12" fmla="*/ 0 w 131"/>
                <a:gd name="T1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20">
                  <a:moveTo>
                    <a:pt x="0" y="4"/>
                  </a:moveTo>
                  <a:cubicBezTo>
                    <a:pt x="0" y="8"/>
                    <a:pt x="1" y="10"/>
                    <a:pt x="15" y="9"/>
                  </a:cubicBezTo>
                  <a:cubicBezTo>
                    <a:pt x="29" y="9"/>
                    <a:pt x="110" y="13"/>
                    <a:pt x="116" y="13"/>
                  </a:cubicBezTo>
                  <a:cubicBezTo>
                    <a:pt x="121" y="13"/>
                    <a:pt x="126" y="13"/>
                    <a:pt x="128" y="16"/>
                  </a:cubicBezTo>
                  <a:cubicBezTo>
                    <a:pt x="131" y="19"/>
                    <a:pt x="131" y="20"/>
                    <a:pt x="131" y="16"/>
                  </a:cubicBezTo>
                  <a:cubicBezTo>
                    <a:pt x="130" y="12"/>
                    <a:pt x="130" y="9"/>
                    <a:pt x="125" y="9"/>
                  </a:cubicBezTo>
                  <a:cubicBezTo>
                    <a:pt x="120" y="8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7" name="Freeform 54"/>
            <p:cNvSpPr/>
            <p:nvPr/>
          </p:nvSpPr>
          <p:spPr bwMode="auto">
            <a:xfrm>
              <a:off x="1187450" y="1081088"/>
              <a:ext cx="20638" cy="106363"/>
            </a:xfrm>
            <a:custGeom>
              <a:avLst/>
              <a:gdLst>
                <a:gd name="T0" fmla="*/ 4 w 13"/>
                <a:gd name="T1" fmla="*/ 1 h 66"/>
                <a:gd name="T2" fmla="*/ 9 w 13"/>
                <a:gd name="T3" fmla="*/ 11 h 66"/>
                <a:gd name="T4" fmla="*/ 10 w 13"/>
                <a:gd name="T5" fmla="*/ 66 h 66"/>
                <a:gd name="T6" fmla="*/ 6 w 13"/>
                <a:gd name="T7" fmla="*/ 15 h 66"/>
                <a:gd name="T8" fmla="*/ 0 w 13"/>
                <a:gd name="T9" fmla="*/ 6 h 66"/>
                <a:gd name="T10" fmla="*/ 4 w 13"/>
                <a:gd name="T11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66">
                  <a:moveTo>
                    <a:pt x="4" y="1"/>
                  </a:moveTo>
                  <a:cubicBezTo>
                    <a:pt x="4" y="1"/>
                    <a:pt x="8" y="10"/>
                    <a:pt x="9" y="11"/>
                  </a:cubicBezTo>
                  <a:cubicBezTo>
                    <a:pt x="9" y="12"/>
                    <a:pt x="13" y="55"/>
                    <a:pt x="10" y="66"/>
                  </a:cubicBezTo>
                  <a:cubicBezTo>
                    <a:pt x="10" y="66"/>
                    <a:pt x="11" y="27"/>
                    <a:pt x="6" y="15"/>
                  </a:cubicBezTo>
                  <a:cubicBezTo>
                    <a:pt x="6" y="15"/>
                    <a:pt x="6" y="7"/>
                    <a:pt x="0" y="6"/>
                  </a:cubicBezTo>
                  <a:cubicBezTo>
                    <a:pt x="0" y="6"/>
                    <a:pt x="1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8" name="Freeform 55"/>
            <p:cNvSpPr/>
            <p:nvPr/>
          </p:nvSpPr>
          <p:spPr bwMode="auto">
            <a:xfrm>
              <a:off x="1193800" y="1079500"/>
              <a:ext cx="33338" cy="31750"/>
            </a:xfrm>
            <a:custGeom>
              <a:avLst/>
              <a:gdLst>
                <a:gd name="T0" fmla="*/ 0 w 20"/>
                <a:gd name="T1" fmla="*/ 1 h 19"/>
                <a:gd name="T2" fmla="*/ 2 w 20"/>
                <a:gd name="T3" fmla="*/ 7 h 19"/>
                <a:gd name="T4" fmla="*/ 15 w 20"/>
                <a:gd name="T5" fmla="*/ 7 h 19"/>
                <a:gd name="T6" fmla="*/ 18 w 20"/>
                <a:gd name="T7" fmla="*/ 19 h 19"/>
                <a:gd name="T8" fmla="*/ 14 w 20"/>
                <a:gd name="T9" fmla="*/ 0 h 19"/>
                <a:gd name="T10" fmla="*/ 0 w 20"/>
                <a:gd name="T11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9">
                  <a:moveTo>
                    <a:pt x="0" y="1"/>
                  </a:moveTo>
                  <a:cubicBezTo>
                    <a:pt x="0" y="1"/>
                    <a:pt x="1" y="5"/>
                    <a:pt x="2" y="7"/>
                  </a:cubicBezTo>
                  <a:cubicBezTo>
                    <a:pt x="4" y="9"/>
                    <a:pt x="13" y="2"/>
                    <a:pt x="15" y="7"/>
                  </a:cubicBezTo>
                  <a:cubicBezTo>
                    <a:pt x="16" y="12"/>
                    <a:pt x="18" y="9"/>
                    <a:pt x="18" y="19"/>
                  </a:cubicBezTo>
                  <a:cubicBezTo>
                    <a:pt x="18" y="19"/>
                    <a:pt x="20" y="4"/>
                    <a:pt x="14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69" name="Freeform 56"/>
            <p:cNvSpPr/>
            <p:nvPr/>
          </p:nvSpPr>
          <p:spPr bwMode="auto">
            <a:xfrm>
              <a:off x="1216025" y="1047750"/>
              <a:ext cx="117475" cy="176213"/>
            </a:xfrm>
            <a:custGeom>
              <a:avLst/>
              <a:gdLst>
                <a:gd name="T0" fmla="*/ 36 w 72"/>
                <a:gd name="T1" fmla="*/ 0 h 109"/>
                <a:gd name="T2" fmla="*/ 17 w 72"/>
                <a:gd name="T3" fmla="*/ 11 h 109"/>
                <a:gd name="T4" fmla="*/ 20 w 72"/>
                <a:gd name="T5" fmla="*/ 18 h 109"/>
                <a:gd name="T6" fmla="*/ 33 w 72"/>
                <a:gd name="T7" fmla="*/ 22 h 109"/>
                <a:gd name="T8" fmla="*/ 19 w 72"/>
                <a:gd name="T9" fmla="*/ 65 h 109"/>
                <a:gd name="T10" fmla="*/ 23 w 72"/>
                <a:gd name="T11" fmla="*/ 95 h 109"/>
                <a:gd name="T12" fmla="*/ 66 w 72"/>
                <a:gd name="T13" fmla="*/ 99 h 109"/>
                <a:gd name="T14" fmla="*/ 62 w 72"/>
                <a:gd name="T15" fmla="*/ 104 h 109"/>
                <a:gd name="T16" fmla="*/ 9 w 72"/>
                <a:gd name="T17" fmla="*/ 100 h 109"/>
                <a:gd name="T18" fmla="*/ 6 w 72"/>
                <a:gd name="T19" fmla="*/ 59 h 109"/>
                <a:gd name="T20" fmla="*/ 0 w 72"/>
                <a:gd name="T21" fmla="*/ 20 h 109"/>
                <a:gd name="T22" fmla="*/ 36 w 72"/>
                <a:gd name="T2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" h="109">
                  <a:moveTo>
                    <a:pt x="36" y="0"/>
                  </a:moveTo>
                  <a:cubicBezTo>
                    <a:pt x="36" y="0"/>
                    <a:pt x="22" y="4"/>
                    <a:pt x="17" y="11"/>
                  </a:cubicBezTo>
                  <a:cubicBezTo>
                    <a:pt x="12" y="18"/>
                    <a:pt x="11" y="21"/>
                    <a:pt x="20" y="18"/>
                  </a:cubicBezTo>
                  <a:cubicBezTo>
                    <a:pt x="30" y="15"/>
                    <a:pt x="39" y="10"/>
                    <a:pt x="33" y="22"/>
                  </a:cubicBezTo>
                  <a:cubicBezTo>
                    <a:pt x="26" y="35"/>
                    <a:pt x="12" y="47"/>
                    <a:pt x="19" y="65"/>
                  </a:cubicBezTo>
                  <a:cubicBezTo>
                    <a:pt x="25" y="82"/>
                    <a:pt x="6" y="88"/>
                    <a:pt x="23" y="95"/>
                  </a:cubicBezTo>
                  <a:cubicBezTo>
                    <a:pt x="39" y="102"/>
                    <a:pt x="66" y="99"/>
                    <a:pt x="66" y="99"/>
                  </a:cubicBezTo>
                  <a:cubicBezTo>
                    <a:pt x="66" y="99"/>
                    <a:pt x="72" y="104"/>
                    <a:pt x="62" y="104"/>
                  </a:cubicBezTo>
                  <a:cubicBezTo>
                    <a:pt x="53" y="104"/>
                    <a:pt x="14" y="109"/>
                    <a:pt x="9" y="100"/>
                  </a:cubicBezTo>
                  <a:cubicBezTo>
                    <a:pt x="4" y="92"/>
                    <a:pt x="7" y="77"/>
                    <a:pt x="6" y="59"/>
                  </a:cubicBezTo>
                  <a:cubicBezTo>
                    <a:pt x="5" y="40"/>
                    <a:pt x="6" y="25"/>
                    <a:pt x="0" y="20"/>
                  </a:cubicBezTo>
                  <a:cubicBezTo>
                    <a:pt x="0" y="20"/>
                    <a:pt x="8" y="1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0" name="Freeform 57"/>
            <p:cNvSpPr/>
            <p:nvPr/>
          </p:nvSpPr>
          <p:spPr bwMode="auto">
            <a:xfrm>
              <a:off x="1223963" y="1212850"/>
              <a:ext cx="47625" cy="106363"/>
            </a:xfrm>
            <a:custGeom>
              <a:avLst/>
              <a:gdLst>
                <a:gd name="T0" fmla="*/ 30 w 30"/>
                <a:gd name="T1" fmla="*/ 5 h 66"/>
                <a:gd name="T2" fmla="*/ 11 w 30"/>
                <a:gd name="T3" fmla="*/ 9 h 66"/>
                <a:gd name="T4" fmla="*/ 11 w 30"/>
                <a:gd name="T5" fmla="*/ 25 h 66"/>
                <a:gd name="T6" fmla="*/ 8 w 30"/>
                <a:gd name="T7" fmla="*/ 6 h 66"/>
                <a:gd name="T8" fmla="*/ 8 w 30"/>
                <a:gd name="T9" fmla="*/ 0 h 66"/>
                <a:gd name="T10" fmla="*/ 1 w 30"/>
                <a:gd name="T11" fmla="*/ 1 h 66"/>
                <a:gd name="T12" fmla="*/ 1 w 30"/>
                <a:gd name="T13" fmla="*/ 31 h 66"/>
                <a:gd name="T14" fmla="*/ 12 w 30"/>
                <a:gd name="T15" fmla="*/ 53 h 66"/>
                <a:gd name="T16" fmla="*/ 22 w 30"/>
                <a:gd name="T17" fmla="*/ 32 h 66"/>
                <a:gd name="T18" fmla="*/ 30 w 30"/>
                <a:gd name="T19" fmla="*/ 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66">
                  <a:moveTo>
                    <a:pt x="30" y="5"/>
                  </a:moveTo>
                  <a:cubicBezTo>
                    <a:pt x="30" y="5"/>
                    <a:pt x="12" y="1"/>
                    <a:pt x="11" y="9"/>
                  </a:cubicBezTo>
                  <a:cubicBezTo>
                    <a:pt x="11" y="18"/>
                    <a:pt x="11" y="25"/>
                    <a:pt x="11" y="25"/>
                  </a:cubicBezTo>
                  <a:cubicBezTo>
                    <a:pt x="11" y="25"/>
                    <a:pt x="10" y="9"/>
                    <a:pt x="8" y="6"/>
                  </a:cubicBezTo>
                  <a:cubicBezTo>
                    <a:pt x="6" y="3"/>
                    <a:pt x="8" y="0"/>
                    <a:pt x="8" y="0"/>
                  </a:cubicBezTo>
                  <a:cubicBezTo>
                    <a:pt x="8" y="0"/>
                    <a:pt x="5" y="3"/>
                    <a:pt x="1" y="1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0" y="40"/>
                    <a:pt x="12" y="53"/>
                  </a:cubicBezTo>
                  <a:cubicBezTo>
                    <a:pt x="25" y="66"/>
                    <a:pt x="23" y="43"/>
                    <a:pt x="22" y="32"/>
                  </a:cubicBezTo>
                  <a:cubicBezTo>
                    <a:pt x="22" y="20"/>
                    <a:pt x="22" y="4"/>
                    <a:pt x="3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1" name="Freeform 58"/>
            <p:cNvSpPr/>
            <p:nvPr/>
          </p:nvSpPr>
          <p:spPr bwMode="auto">
            <a:xfrm>
              <a:off x="1292225" y="1211263"/>
              <a:ext cx="58738" cy="93663"/>
            </a:xfrm>
            <a:custGeom>
              <a:avLst/>
              <a:gdLst>
                <a:gd name="T0" fmla="*/ 10 w 36"/>
                <a:gd name="T1" fmla="*/ 3 h 58"/>
                <a:gd name="T2" fmla="*/ 32 w 36"/>
                <a:gd name="T3" fmla="*/ 6 h 58"/>
                <a:gd name="T4" fmla="*/ 27 w 36"/>
                <a:gd name="T5" fmla="*/ 53 h 58"/>
                <a:gd name="T6" fmla="*/ 18 w 36"/>
                <a:gd name="T7" fmla="*/ 20 h 58"/>
                <a:gd name="T8" fmla="*/ 10 w 36"/>
                <a:gd name="T9" fmla="*/ 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8">
                  <a:moveTo>
                    <a:pt x="10" y="3"/>
                  </a:moveTo>
                  <a:cubicBezTo>
                    <a:pt x="10" y="3"/>
                    <a:pt x="31" y="0"/>
                    <a:pt x="32" y="6"/>
                  </a:cubicBezTo>
                  <a:cubicBezTo>
                    <a:pt x="33" y="11"/>
                    <a:pt x="36" y="47"/>
                    <a:pt x="27" y="53"/>
                  </a:cubicBezTo>
                  <a:cubicBezTo>
                    <a:pt x="18" y="58"/>
                    <a:pt x="23" y="34"/>
                    <a:pt x="18" y="20"/>
                  </a:cubicBezTo>
                  <a:cubicBezTo>
                    <a:pt x="13" y="5"/>
                    <a:pt x="0" y="7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2" name="Freeform 59"/>
            <p:cNvSpPr/>
            <p:nvPr/>
          </p:nvSpPr>
          <p:spPr bwMode="auto">
            <a:xfrm>
              <a:off x="1211263" y="1287463"/>
              <a:ext cx="57150" cy="49213"/>
            </a:xfrm>
            <a:custGeom>
              <a:avLst/>
              <a:gdLst>
                <a:gd name="T0" fmla="*/ 8 w 35"/>
                <a:gd name="T1" fmla="*/ 0 h 30"/>
                <a:gd name="T2" fmla="*/ 23 w 35"/>
                <a:gd name="T3" fmla="*/ 15 h 30"/>
                <a:gd name="T4" fmla="*/ 21 w 35"/>
                <a:gd name="T5" fmla="*/ 27 h 30"/>
                <a:gd name="T6" fmla="*/ 11 w 35"/>
                <a:gd name="T7" fmla="*/ 28 h 30"/>
                <a:gd name="T8" fmla="*/ 9 w 35"/>
                <a:gd name="T9" fmla="*/ 24 h 30"/>
                <a:gd name="T10" fmla="*/ 8 w 3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0">
                  <a:moveTo>
                    <a:pt x="8" y="0"/>
                  </a:moveTo>
                  <a:cubicBezTo>
                    <a:pt x="8" y="0"/>
                    <a:pt x="11" y="8"/>
                    <a:pt x="23" y="15"/>
                  </a:cubicBezTo>
                  <a:cubicBezTo>
                    <a:pt x="35" y="22"/>
                    <a:pt x="30" y="28"/>
                    <a:pt x="21" y="27"/>
                  </a:cubicBezTo>
                  <a:cubicBezTo>
                    <a:pt x="13" y="25"/>
                    <a:pt x="10" y="27"/>
                    <a:pt x="11" y="28"/>
                  </a:cubicBezTo>
                  <a:cubicBezTo>
                    <a:pt x="13" y="30"/>
                    <a:pt x="0" y="27"/>
                    <a:pt x="9" y="24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3" name="Freeform 60"/>
            <p:cNvSpPr/>
            <p:nvPr/>
          </p:nvSpPr>
          <p:spPr bwMode="auto">
            <a:xfrm>
              <a:off x="1339850" y="1322388"/>
              <a:ext cx="23813" cy="15875"/>
            </a:xfrm>
            <a:custGeom>
              <a:avLst/>
              <a:gdLst>
                <a:gd name="T0" fmla="*/ 6 w 15"/>
                <a:gd name="T1" fmla="*/ 0 h 9"/>
                <a:gd name="T2" fmla="*/ 0 w 15"/>
                <a:gd name="T3" fmla="*/ 9 h 9"/>
                <a:gd name="T4" fmla="*/ 6 w 1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9">
                  <a:moveTo>
                    <a:pt x="6" y="0"/>
                  </a:moveTo>
                  <a:cubicBezTo>
                    <a:pt x="6" y="0"/>
                    <a:pt x="9" y="7"/>
                    <a:pt x="0" y="9"/>
                  </a:cubicBezTo>
                  <a:cubicBezTo>
                    <a:pt x="0" y="9"/>
                    <a:pt x="15" y="5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4" name="Freeform 61"/>
            <p:cNvSpPr/>
            <p:nvPr/>
          </p:nvSpPr>
          <p:spPr bwMode="auto">
            <a:xfrm>
              <a:off x="1193800" y="1374775"/>
              <a:ext cx="176213" cy="14288"/>
            </a:xfrm>
            <a:custGeom>
              <a:avLst/>
              <a:gdLst>
                <a:gd name="T0" fmla="*/ 4 w 109"/>
                <a:gd name="T1" fmla="*/ 0 h 9"/>
                <a:gd name="T2" fmla="*/ 30 w 109"/>
                <a:gd name="T3" fmla="*/ 4 h 9"/>
                <a:gd name="T4" fmla="*/ 52 w 109"/>
                <a:gd name="T5" fmla="*/ 7 h 9"/>
                <a:gd name="T6" fmla="*/ 109 w 109"/>
                <a:gd name="T7" fmla="*/ 0 h 9"/>
                <a:gd name="T8" fmla="*/ 52 w 109"/>
                <a:gd name="T9" fmla="*/ 9 h 9"/>
                <a:gd name="T10" fmla="*/ 11 w 109"/>
                <a:gd name="T11" fmla="*/ 4 h 9"/>
                <a:gd name="T12" fmla="*/ 4 w 109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">
                  <a:moveTo>
                    <a:pt x="4" y="0"/>
                  </a:moveTo>
                  <a:cubicBezTo>
                    <a:pt x="4" y="0"/>
                    <a:pt x="17" y="2"/>
                    <a:pt x="30" y="4"/>
                  </a:cubicBezTo>
                  <a:cubicBezTo>
                    <a:pt x="43" y="6"/>
                    <a:pt x="52" y="7"/>
                    <a:pt x="52" y="7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56" y="7"/>
                    <a:pt x="52" y="9"/>
                  </a:cubicBezTo>
                  <a:cubicBezTo>
                    <a:pt x="52" y="9"/>
                    <a:pt x="22" y="5"/>
                    <a:pt x="11" y="4"/>
                  </a:cubicBezTo>
                  <a:cubicBezTo>
                    <a:pt x="0" y="4"/>
                    <a:pt x="4" y="5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5" name="Freeform 62"/>
            <p:cNvSpPr/>
            <p:nvPr/>
          </p:nvSpPr>
          <p:spPr bwMode="auto">
            <a:xfrm>
              <a:off x="1193800" y="1330325"/>
              <a:ext cx="190500" cy="28575"/>
            </a:xfrm>
            <a:custGeom>
              <a:avLst/>
              <a:gdLst>
                <a:gd name="T0" fmla="*/ 0 w 118"/>
                <a:gd name="T1" fmla="*/ 5 h 17"/>
                <a:gd name="T2" fmla="*/ 19 w 118"/>
                <a:gd name="T3" fmla="*/ 11 h 17"/>
                <a:gd name="T4" fmla="*/ 47 w 118"/>
                <a:gd name="T5" fmla="*/ 15 h 17"/>
                <a:gd name="T6" fmla="*/ 52 w 118"/>
                <a:gd name="T7" fmla="*/ 15 h 17"/>
                <a:gd name="T8" fmla="*/ 83 w 118"/>
                <a:gd name="T9" fmla="*/ 8 h 17"/>
                <a:gd name="T10" fmla="*/ 114 w 118"/>
                <a:gd name="T11" fmla="*/ 9 h 17"/>
                <a:gd name="T12" fmla="*/ 118 w 118"/>
                <a:gd name="T13" fmla="*/ 4 h 17"/>
                <a:gd name="T14" fmla="*/ 108 w 118"/>
                <a:gd name="T15" fmla="*/ 2 h 17"/>
                <a:gd name="T16" fmla="*/ 85 w 118"/>
                <a:gd name="T17" fmla="*/ 6 h 17"/>
                <a:gd name="T18" fmla="*/ 74 w 118"/>
                <a:gd name="T19" fmla="*/ 7 h 17"/>
                <a:gd name="T20" fmla="*/ 58 w 118"/>
                <a:gd name="T21" fmla="*/ 10 h 17"/>
                <a:gd name="T22" fmla="*/ 24 w 118"/>
                <a:gd name="T23" fmla="*/ 8 h 17"/>
                <a:gd name="T24" fmla="*/ 0 w 118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7">
                  <a:moveTo>
                    <a:pt x="0" y="5"/>
                  </a:moveTo>
                  <a:cubicBezTo>
                    <a:pt x="0" y="5"/>
                    <a:pt x="8" y="10"/>
                    <a:pt x="19" y="11"/>
                  </a:cubicBezTo>
                  <a:cubicBezTo>
                    <a:pt x="31" y="12"/>
                    <a:pt x="47" y="15"/>
                    <a:pt x="47" y="15"/>
                  </a:cubicBezTo>
                  <a:cubicBezTo>
                    <a:pt x="47" y="15"/>
                    <a:pt x="48" y="17"/>
                    <a:pt x="52" y="15"/>
                  </a:cubicBezTo>
                  <a:cubicBezTo>
                    <a:pt x="56" y="12"/>
                    <a:pt x="75" y="8"/>
                    <a:pt x="83" y="8"/>
                  </a:cubicBezTo>
                  <a:cubicBezTo>
                    <a:pt x="90" y="8"/>
                    <a:pt x="114" y="5"/>
                    <a:pt x="114" y="9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8" y="4"/>
                    <a:pt x="118" y="0"/>
                    <a:pt x="108" y="2"/>
                  </a:cubicBezTo>
                  <a:cubicBezTo>
                    <a:pt x="99" y="4"/>
                    <a:pt x="97" y="5"/>
                    <a:pt x="85" y="6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4" y="7"/>
                    <a:pt x="65" y="10"/>
                    <a:pt x="58" y="10"/>
                  </a:cubicBezTo>
                  <a:cubicBezTo>
                    <a:pt x="50" y="10"/>
                    <a:pt x="34" y="12"/>
                    <a:pt x="24" y="8"/>
                  </a:cubicBezTo>
                  <a:cubicBezTo>
                    <a:pt x="14" y="5"/>
                    <a:pt x="4" y="2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6" name="Freeform 63"/>
            <p:cNvSpPr/>
            <p:nvPr/>
          </p:nvSpPr>
          <p:spPr bwMode="auto">
            <a:xfrm>
              <a:off x="1317625" y="1122363"/>
              <a:ext cx="52388" cy="90488"/>
            </a:xfrm>
            <a:custGeom>
              <a:avLst/>
              <a:gdLst>
                <a:gd name="T0" fmla="*/ 12 w 32"/>
                <a:gd name="T1" fmla="*/ 0 h 57"/>
                <a:gd name="T2" fmla="*/ 25 w 32"/>
                <a:gd name="T3" fmla="*/ 5 h 57"/>
                <a:gd name="T4" fmla="*/ 28 w 32"/>
                <a:gd name="T5" fmla="*/ 13 h 57"/>
                <a:gd name="T6" fmla="*/ 8 w 32"/>
                <a:gd name="T7" fmla="*/ 56 h 57"/>
                <a:gd name="T8" fmla="*/ 7 w 32"/>
                <a:gd name="T9" fmla="*/ 41 h 57"/>
                <a:gd name="T10" fmla="*/ 19 w 32"/>
                <a:gd name="T11" fmla="*/ 11 h 57"/>
                <a:gd name="T12" fmla="*/ 12 w 32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7">
                  <a:moveTo>
                    <a:pt x="12" y="0"/>
                  </a:moveTo>
                  <a:cubicBezTo>
                    <a:pt x="12" y="0"/>
                    <a:pt x="23" y="6"/>
                    <a:pt x="25" y="5"/>
                  </a:cubicBezTo>
                  <a:cubicBezTo>
                    <a:pt x="27" y="3"/>
                    <a:pt x="28" y="6"/>
                    <a:pt x="28" y="13"/>
                  </a:cubicBezTo>
                  <a:cubicBezTo>
                    <a:pt x="27" y="19"/>
                    <a:pt x="32" y="57"/>
                    <a:pt x="8" y="56"/>
                  </a:cubicBezTo>
                  <a:cubicBezTo>
                    <a:pt x="8" y="56"/>
                    <a:pt x="0" y="54"/>
                    <a:pt x="7" y="41"/>
                  </a:cubicBezTo>
                  <a:cubicBezTo>
                    <a:pt x="15" y="27"/>
                    <a:pt x="24" y="22"/>
                    <a:pt x="19" y="11"/>
                  </a:cubicBezTo>
                  <a:cubicBezTo>
                    <a:pt x="15" y="0"/>
                    <a:pt x="10" y="5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7" name="Freeform 64"/>
            <p:cNvSpPr/>
            <p:nvPr/>
          </p:nvSpPr>
          <p:spPr bwMode="auto">
            <a:xfrm>
              <a:off x="1273175" y="1042988"/>
              <a:ext cx="82550" cy="42863"/>
            </a:xfrm>
            <a:custGeom>
              <a:avLst/>
              <a:gdLst>
                <a:gd name="T0" fmla="*/ 51 w 51"/>
                <a:gd name="T1" fmla="*/ 27 h 27"/>
                <a:gd name="T2" fmla="*/ 0 w 51"/>
                <a:gd name="T3" fmla="*/ 3 h 27"/>
                <a:gd name="T4" fmla="*/ 51 w 51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7">
                  <a:moveTo>
                    <a:pt x="51" y="27"/>
                  </a:moveTo>
                  <a:cubicBezTo>
                    <a:pt x="51" y="27"/>
                    <a:pt x="40" y="5"/>
                    <a:pt x="0" y="3"/>
                  </a:cubicBezTo>
                  <a:cubicBezTo>
                    <a:pt x="0" y="3"/>
                    <a:pt x="41" y="0"/>
                    <a:pt x="51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8" name="Freeform 65"/>
            <p:cNvSpPr/>
            <p:nvPr/>
          </p:nvSpPr>
          <p:spPr bwMode="auto">
            <a:xfrm>
              <a:off x="1354138" y="1077913"/>
              <a:ext cx="28575" cy="55563"/>
            </a:xfrm>
            <a:custGeom>
              <a:avLst/>
              <a:gdLst>
                <a:gd name="T0" fmla="*/ 16 w 18"/>
                <a:gd name="T1" fmla="*/ 4 h 34"/>
                <a:gd name="T2" fmla="*/ 18 w 18"/>
                <a:gd name="T3" fmla="*/ 28 h 34"/>
                <a:gd name="T4" fmla="*/ 9 w 18"/>
                <a:gd name="T5" fmla="*/ 34 h 34"/>
                <a:gd name="T6" fmla="*/ 3 w 18"/>
                <a:gd name="T7" fmla="*/ 32 h 34"/>
                <a:gd name="T8" fmla="*/ 5 w 18"/>
                <a:gd name="T9" fmla="*/ 24 h 34"/>
                <a:gd name="T10" fmla="*/ 5 w 18"/>
                <a:gd name="T11" fmla="*/ 8 h 34"/>
                <a:gd name="T12" fmla="*/ 16 w 18"/>
                <a:gd name="T13" fmla="*/ 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4">
                  <a:moveTo>
                    <a:pt x="16" y="4"/>
                  </a:move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0" y="14"/>
                    <a:pt x="9" y="34"/>
                  </a:cubicBezTo>
                  <a:cubicBezTo>
                    <a:pt x="9" y="34"/>
                    <a:pt x="6" y="31"/>
                    <a:pt x="3" y="32"/>
                  </a:cubicBezTo>
                  <a:cubicBezTo>
                    <a:pt x="0" y="33"/>
                    <a:pt x="5" y="31"/>
                    <a:pt x="5" y="24"/>
                  </a:cubicBezTo>
                  <a:cubicBezTo>
                    <a:pt x="5" y="16"/>
                    <a:pt x="6" y="14"/>
                    <a:pt x="5" y="8"/>
                  </a:cubicBezTo>
                  <a:cubicBezTo>
                    <a:pt x="4" y="2"/>
                    <a:pt x="8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9" name="Freeform 66"/>
            <p:cNvSpPr/>
            <p:nvPr/>
          </p:nvSpPr>
          <p:spPr bwMode="auto">
            <a:xfrm>
              <a:off x="1377950" y="1054100"/>
              <a:ext cx="215900" cy="120650"/>
            </a:xfrm>
            <a:custGeom>
              <a:avLst/>
              <a:gdLst>
                <a:gd name="T0" fmla="*/ 7 w 134"/>
                <a:gd name="T1" fmla="*/ 25 h 75"/>
                <a:gd name="T2" fmla="*/ 5 w 134"/>
                <a:gd name="T3" fmla="*/ 75 h 75"/>
                <a:gd name="T4" fmla="*/ 2 w 134"/>
                <a:gd name="T5" fmla="*/ 21 h 75"/>
                <a:gd name="T6" fmla="*/ 7 w 134"/>
                <a:gd name="T7" fmla="*/ 19 h 75"/>
                <a:gd name="T8" fmla="*/ 114 w 134"/>
                <a:gd name="T9" fmla="*/ 3 h 75"/>
                <a:gd name="T10" fmla="*/ 130 w 134"/>
                <a:gd name="T11" fmla="*/ 8 h 75"/>
                <a:gd name="T12" fmla="*/ 113 w 134"/>
                <a:gd name="T13" fmla="*/ 7 h 75"/>
                <a:gd name="T14" fmla="*/ 15 w 134"/>
                <a:gd name="T15" fmla="*/ 21 h 75"/>
                <a:gd name="T16" fmla="*/ 7 w 134"/>
                <a:gd name="T17" fmla="*/ 2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75">
                  <a:moveTo>
                    <a:pt x="7" y="25"/>
                  </a:moveTo>
                  <a:cubicBezTo>
                    <a:pt x="7" y="25"/>
                    <a:pt x="11" y="60"/>
                    <a:pt x="5" y="75"/>
                  </a:cubicBezTo>
                  <a:cubicBezTo>
                    <a:pt x="5" y="75"/>
                    <a:pt x="8" y="48"/>
                    <a:pt x="2" y="21"/>
                  </a:cubicBezTo>
                  <a:cubicBezTo>
                    <a:pt x="2" y="21"/>
                    <a:pt x="0" y="20"/>
                    <a:pt x="7" y="19"/>
                  </a:cubicBezTo>
                  <a:cubicBezTo>
                    <a:pt x="14" y="18"/>
                    <a:pt x="114" y="3"/>
                    <a:pt x="114" y="3"/>
                  </a:cubicBezTo>
                  <a:cubicBezTo>
                    <a:pt x="114" y="3"/>
                    <a:pt x="126" y="0"/>
                    <a:pt x="130" y="8"/>
                  </a:cubicBezTo>
                  <a:cubicBezTo>
                    <a:pt x="134" y="15"/>
                    <a:pt x="126" y="5"/>
                    <a:pt x="113" y="7"/>
                  </a:cubicBezTo>
                  <a:cubicBezTo>
                    <a:pt x="100" y="8"/>
                    <a:pt x="15" y="21"/>
                    <a:pt x="15" y="21"/>
                  </a:cubicBezTo>
                  <a:cubicBezTo>
                    <a:pt x="15" y="21"/>
                    <a:pt x="7" y="22"/>
                    <a:pt x="7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80" name="Freeform 67"/>
            <p:cNvSpPr/>
            <p:nvPr/>
          </p:nvSpPr>
          <p:spPr bwMode="auto">
            <a:xfrm>
              <a:off x="1393825" y="1095375"/>
              <a:ext cx="190500" cy="42863"/>
            </a:xfrm>
            <a:custGeom>
              <a:avLst/>
              <a:gdLst>
                <a:gd name="T0" fmla="*/ 4 w 118"/>
                <a:gd name="T1" fmla="*/ 10 h 26"/>
                <a:gd name="T2" fmla="*/ 1 w 118"/>
                <a:gd name="T3" fmla="*/ 15 h 26"/>
                <a:gd name="T4" fmla="*/ 5 w 118"/>
                <a:gd name="T5" fmla="*/ 26 h 26"/>
                <a:gd name="T6" fmla="*/ 97 w 118"/>
                <a:gd name="T7" fmla="*/ 22 h 26"/>
                <a:gd name="T8" fmla="*/ 115 w 118"/>
                <a:gd name="T9" fmla="*/ 15 h 26"/>
                <a:gd name="T10" fmla="*/ 104 w 118"/>
                <a:gd name="T11" fmla="*/ 0 h 26"/>
                <a:gd name="T12" fmla="*/ 4 w 118"/>
                <a:gd name="T1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6">
                  <a:moveTo>
                    <a:pt x="4" y="10"/>
                  </a:moveTo>
                  <a:cubicBezTo>
                    <a:pt x="4" y="10"/>
                    <a:pt x="1" y="8"/>
                    <a:pt x="1" y="15"/>
                  </a:cubicBezTo>
                  <a:cubicBezTo>
                    <a:pt x="0" y="22"/>
                    <a:pt x="0" y="26"/>
                    <a:pt x="5" y="26"/>
                  </a:cubicBezTo>
                  <a:cubicBezTo>
                    <a:pt x="11" y="26"/>
                    <a:pt x="86" y="22"/>
                    <a:pt x="97" y="22"/>
                  </a:cubicBezTo>
                  <a:cubicBezTo>
                    <a:pt x="107" y="22"/>
                    <a:pt x="115" y="22"/>
                    <a:pt x="115" y="15"/>
                  </a:cubicBezTo>
                  <a:cubicBezTo>
                    <a:pt x="115" y="7"/>
                    <a:pt x="118" y="0"/>
                    <a:pt x="104" y="0"/>
                  </a:cubicBezTo>
                  <a:cubicBezTo>
                    <a:pt x="90" y="1"/>
                    <a:pt x="4" y="10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81" name="Freeform 68"/>
            <p:cNvSpPr/>
            <p:nvPr/>
          </p:nvSpPr>
          <p:spPr bwMode="auto">
            <a:xfrm>
              <a:off x="1384300" y="1135063"/>
              <a:ext cx="214313" cy="58738"/>
            </a:xfrm>
            <a:custGeom>
              <a:avLst/>
              <a:gdLst>
                <a:gd name="T0" fmla="*/ 0 w 133"/>
                <a:gd name="T1" fmla="*/ 30 h 37"/>
                <a:gd name="T2" fmla="*/ 32 w 133"/>
                <a:gd name="T3" fmla="*/ 14 h 37"/>
                <a:gd name="T4" fmla="*/ 117 w 133"/>
                <a:gd name="T5" fmla="*/ 10 h 37"/>
                <a:gd name="T6" fmla="*/ 121 w 133"/>
                <a:gd name="T7" fmla="*/ 35 h 37"/>
                <a:gd name="T8" fmla="*/ 0 w 133"/>
                <a:gd name="T9" fmla="*/ 3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7">
                  <a:moveTo>
                    <a:pt x="0" y="30"/>
                  </a:moveTo>
                  <a:cubicBezTo>
                    <a:pt x="0" y="30"/>
                    <a:pt x="14" y="21"/>
                    <a:pt x="32" y="14"/>
                  </a:cubicBezTo>
                  <a:cubicBezTo>
                    <a:pt x="51" y="6"/>
                    <a:pt x="101" y="0"/>
                    <a:pt x="117" y="10"/>
                  </a:cubicBezTo>
                  <a:cubicBezTo>
                    <a:pt x="133" y="20"/>
                    <a:pt x="131" y="33"/>
                    <a:pt x="121" y="35"/>
                  </a:cubicBezTo>
                  <a:cubicBezTo>
                    <a:pt x="112" y="37"/>
                    <a:pt x="0" y="30"/>
                    <a:pt x="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82" name="Freeform 69"/>
            <p:cNvSpPr/>
            <p:nvPr/>
          </p:nvSpPr>
          <p:spPr bwMode="auto">
            <a:xfrm>
              <a:off x="1177925" y="1404938"/>
              <a:ext cx="185738" cy="34925"/>
            </a:xfrm>
            <a:custGeom>
              <a:avLst/>
              <a:gdLst>
                <a:gd name="T0" fmla="*/ 11 w 115"/>
                <a:gd name="T1" fmla="*/ 4 h 22"/>
                <a:gd name="T2" fmla="*/ 115 w 115"/>
                <a:gd name="T3" fmla="*/ 5 h 22"/>
                <a:gd name="T4" fmla="*/ 15 w 115"/>
                <a:gd name="T5" fmla="*/ 7 h 22"/>
                <a:gd name="T6" fmla="*/ 35 w 115"/>
                <a:gd name="T7" fmla="*/ 15 h 22"/>
                <a:gd name="T8" fmla="*/ 5 w 115"/>
                <a:gd name="T9" fmla="*/ 8 h 22"/>
                <a:gd name="T10" fmla="*/ 11 w 115"/>
                <a:gd name="T11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22">
                  <a:moveTo>
                    <a:pt x="11" y="4"/>
                  </a:moveTo>
                  <a:cubicBezTo>
                    <a:pt x="11" y="4"/>
                    <a:pt x="41" y="20"/>
                    <a:pt x="115" y="5"/>
                  </a:cubicBezTo>
                  <a:cubicBezTo>
                    <a:pt x="115" y="5"/>
                    <a:pt x="62" y="22"/>
                    <a:pt x="15" y="7"/>
                  </a:cubicBezTo>
                  <a:cubicBezTo>
                    <a:pt x="15" y="7"/>
                    <a:pt x="11" y="13"/>
                    <a:pt x="35" y="15"/>
                  </a:cubicBezTo>
                  <a:cubicBezTo>
                    <a:pt x="35" y="15"/>
                    <a:pt x="9" y="16"/>
                    <a:pt x="5" y="8"/>
                  </a:cubicBezTo>
                  <a:cubicBezTo>
                    <a:pt x="0" y="0"/>
                    <a:pt x="11" y="2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83" name="Freeform 70"/>
            <p:cNvSpPr/>
            <p:nvPr/>
          </p:nvSpPr>
          <p:spPr bwMode="auto">
            <a:xfrm>
              <a:off x="1358900" y="1403350"/>
              <a:ext cx="49213" cy="26988"/>
            </a:xfrm>
            <a:custGeom>
              <a:avLst/>
              <a:gdLst>
                <a:gd name="T0" fmla="*/ 10 w 31"/>
                <a:gd name="T1" fmla="*/ 0 h 17"/>
                <a:gd name="T2" fmla="*/ 0 w 31"/>
                <a:gd name="T3" fmla="*/ 17 h 17"/>
                <a:gd name="T4" fmla="*/ 24 w 31"/>
                <a:gd name="T5" fmla="*/ 7 h 17"/>
                <a:gd name="T6" fmla="*/ 10 w 3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7">
                  <a:moveTo>
                    <a:pt x="10" y="0"/>
                  </a:moveTo>
                  <a:cubicBezTo>
                    <a:pt x="10" y="0"/>
                    <a:pt x="31" y="10"/>
                    <a:pt x="0" y="17"/>
                  </a:cubicBezTo>
                  <a:cubicBezTo>
                    <a:pt x="0" y="17"/>
                    <a:pt x="23" y="13"/>
                    <a:pt x="24" y="7"/>
                  </a:cubicBezTo>
                  <a:cubicBezTo>
                    <a:pt x="25" y="1"/>
                    <a:pt x="10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84" name="Freeform 71"/>
            <p:cNvSpPr/>
            <p:nvPr/>
          </p:nvSpPr>
          <p:spPr bwMode="auto">
            <a:xfrm>
              <a:off x="1169988" y="1398588"/>
              <a:ext cx="38100" cy="31750"/>
            </a:xfrm>
            <a:custGeom>
              <a:avLst/>
              <a:gdLst>
                <a:gd name="T0" fmla="*/ 4 w 24"/>
                <a:gd name="T1" fmla="*/ 7 h 20"/>
                <a:gd name="T2" fmla="*/ 24 w 24"/>
                <a:gd name="T3" fmla="*/ 20 h 20"/>
                <a:gd name="T4" fmla="*/ 9 w 24"/>
                <a:gd name="T5" fmla="*/ 7 h 20"/>
                <a:gd name="T6" fmla="*/ 20 w 24"/>
                <a:gd name="T7" fmla="*/ 4 h 20"/>
                <a:gd name="T8" fmla="*/ 20 w 24"/>
                <a:gd name="T9" fmla="*/ 0 h 20"/>
                <a:gd name="T10" fmla="*/ 4 w 24"/>
                <a:gd name="T11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0">
                  <a:moveTo>
                    <a:pt x="4" y="7"/>
                  </a:moveTo>
                  <a:cubicBezTo>
                    <a:pt x="4" y="7"/>
                    <a:pt x="0" y="17"/>
                    <a:pt x="24" y="20"/>
                  </a:cubicBezTo>
                  <a:cubicBezTo>
                    <a:pt x="24" y="20"/>
                    <a:pt x="8" y="17"/>
                    <a:pt x="9" y="7"/>
                  </a:cubicBezTo>
                  <a:cubicBezTo>
                    <a:pt x="9" y="7"/>
                    <a:pt x="16" y="3"/>
                    <a:pt x="20" y="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12" y="1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85" name="Freeform 72"/>
            <p:cNvSpPr/>
            <p:nvPr/>
          </p:nvSpPr>
          <p:spPr bwMode="auto">
            <a:xfrm>
              <a:off x="1171575" y="1417638"/>
              <a:ext cx="96838" cy="155575"/>
            </a:xfrm>
            <a:custGeom>
              <a:avLst/>
              <a:gdLst>
                <a:gd name="T0" fmla="*/ 5 w 60"/>
                <a:gd name="T1" fmla="*/ 3 h 96"/>
                <a:gd name="T2" fmla="*/ 2 w 60"/>
                <a:gd name="T3" fmla="*/ 3 h 96"/>
                <a:gd name="T4" fmla="*/ 3 w 60"/>
                <a:gd name="T5" fmla="*/ 35 h 96"/>
                <a:gd name="T6" fmla="*/ 3 w 60"/>
                <a:gd name="T7" fmla="*/ 85 h 96"/>
                <a:gd name="T8" fmla="*/ 33 w 60"/>
                <a:gd name="T9" fmla="*/ 89 h 96"/>
                <a:gd name="T10" fmla="*/ 40 w 60"/>
                <a:gd name="T11" fmla="*/ 63 h 96"/>
                <a:gd name="T12" fmla="*/ 45 w 60"/>
                <a:gd name="T13" fmla="*/ 43 h 96"/>
                <a:gd name="T14" fmla="*/ 52 w 60"/>
                <a:gd name="T15" fmla="*/ 23 h 96"/>
                <a:gd name="T16" fmla="*/ 51 w 60"/>
                <a:gd name="T17" fmla="*/ 15 h 96"/>
                <a:gd name="T18" fmla="*/ 5 w 60"/>
                <a:gd name="T19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96">
                  <a:moveTo>
                    <a:pt x="5" y="3"/>
                  </a:moveTo>
                  <a:cubicBezTo>
                    <a:pt x="5" y="3"/>
                    <a:pt x="2" y="0"/>
                    <a:pt x="2" y="3"/>
                  </a:cubicBezTo>
                  <a:cubicBezTo>
                    <a:pt x="2" y="7"/>
                    <a:pt x="5" y="12"/>
                    <a:pt x="3" y="35"/>
                  </a:cubicBezTo>
                  <a:cubicBezTo>
                    <a:pt x="2" y="58"/>
                    <a:pt x="0" y="82"/>
                    <a:pt x="3" y="85"/>
                  </a:cubicBezTo>
                  <a:cubicBezTo>
                    <a:pt x="6" y="89"/>
                    <a:pt x="29" y="96"/>
                    <a:pt x="33" y="89"/>
                  </a:cubicBezTo>
                  <a:cubicBezTo>
                    <a:pt x="37" y="82"/>
                    <a:pt x="34" y="74"/>
                    <a:pt x="40" y="63"/>
                  </a:cubicBezTo>
                  <a:cubicBezTo>
                    <a:pt x="45" y="51"/>
                    <a:pt x="30" y="57"/>
                    <a:pt x="45" y="43"/>
                  </a:cubicBezTo>
                  <a:cubicBezTo>
                    <a:pt x="60" y="29"/>
                    <a:pt x="44" y="36"/>
                    <a:pt x="52" y="23"/>
                  </a:cubicBezTo>
                  <a:cubicBezTo>
                    <a:pt x="60" y="10"/>
                    <a:pt x="57" y="15"/>
                    <a:pt x="51" y="15"/>
                  </a:cubicBezTo>
                  <a:cubicBezTo>
                    <a:pt x="44" y="15"/>
                    <a:pt x="22" y="14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86" name="Freeform 73"/>
            <p:cNvSpPr/>
            <p:nvPr/>
          </p:nvSpPr>
          <p:spPr bwMode="auto">
            <a:xfrm>
              <a:off x="1301750" y="1420813"/>
              <a:ext cx="98425" cy="127000"/>
            </a:xfrm>
            <a:custGeom>
              <a:avLst/>
              <a:gdLst>
                <a:gd name="T0" fmla="*/ 7 w 61"/>
                <a:gd name="T1" fmla="*/ 13 h 79"/>
                <a:gd name="T2" fmla="*/ 60 w 61"/>
                <a:gd name="T3" fmla="*/ 0 h 79"/>
                <a:gd name="T4" fmla="*/ 61 w 61"/>
                <a:gd name="T5" fmla="*/ 78 h 79"/>
                <a:gd name="T6" fmla="*/ 47 w 61"/>
                <a:gd name="T7" fmla="*/ 61 h 79"/>
                <a:gd name="T8" fmla="*/ 27 w 61"/>
                <a:gd name="T9" fmla="*/ 31 h 79"/>
                <a:gd name="T10" fmla="*/ 7 w 61"/>
                <a:gd name="T11" fmla="*/ 1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79">
                  <a:moveTo>
                    <a:pt x="7" y="13"/>
                  </a:moveTo>
                  <a:cubicBezTo>
                    <a:pt x="7" y="13"/>
                    <a:pt x="49" y="15"/>
                    <a:pt x="60" y="0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2" y="79"/>
                    <a:pt x="47" y="61"/>
                  </a:cubicBezTo>
                  <a:cubicBezTo>
                    <a:pt x="42" y="44"/>
                    <a:pt x="41" y="33"/>
                    <a:pt x="27" y="31"/>
                  </a:cubicBezTo>
                  <a:cubicBezTo>
                    <a:pt x="13" y="29"/>
                    <a:pt x="0" y="19"/>
                    <a:pt x="7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87" name="Freeform 74"/>
            <p:cNvSpPr/>
            <p:nvPr/>
          </p:nvSpPr>
          <p:spPr bwMode="auto">
            <a:xfrm>
              <a:off x="1373188" y="1719263"/>
              <a:ext cx="133350" cy="374650"/>
            </a:xfrm>
            <a:custGeom>
              <a:avLst/>
              <a:gdLst>
                <a:gd name="T0" fmla="*/ 69 w 83"/>
                <a:gd name="T1" fmla="*/ 0 h 233"/>
                <a:gd name="T2" fmla="*/ 42 w 83"/>
                <a:gd name="T3" fmla="*/ 15 h 233"/>
                <a:gd name="T4" fmla="*/ 12 w 83"/>
                <a:gd name="T5" fmla="*/ 64 h 233"/>
                <a:gd name="T6" fmla="*/ 38 w 83"/>
                <a:gd name="T7" fmla="*/ 122 h 233"/>
                <a:gd name="T8" fmla="*/ 34 w 83"/>
                <a:gd name="T9" fmla="*/ 197 h 233"/>
                <a:gd name="T10" fmla="*/ 81 w 83"/>
                <a:gd name="T11" fmla="*/ 69 h 233"/>
                <a:gd name="T12" fmla="*/ 69 w 83"/>
                <a:gd name="T13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33">
                  <a:moveTo>
                    <a:pt x="69" y="0"/>
                  </a:moveTo>
                  <a:cubicBezTo>
                    <a:pt x="69" y="0"/>
                    <a:pt x="70" y="11"/>
                    <a:pt x="42" y="15"/>
                  </a:cubicBezTo>
                  <a:cubicBezTo>
                    <a:pt x="13" y="19"/>
                    <a:pt x="11" y="36"/>
                    <a:pt x="12" y="64"/>
                  </a:cubicBezTo>
                  <a:cubicBezTo>
                    <a:pt x="14" y="93"/>
                    <a:pt x="43" y="88"/>
                    <a:pt x="38" y="122"/>
                  </a:cubicBezTo>
                  <a:cubicBezTo>
                    <a:pt x="33" y="157"/>
                    <a:pt x="0" y="160"/>
                    <a:pt x="34" y="197"/>
                  </a:cubicBezTo>
                  <a:cubicBezTo>
                    <a:pt x="68" y="233"/>
                    <a:pt x="78" y="69"/>
                    <a:pt x="81" y="69"/>
                  </a:cubicBezTo>
                  <a:cubicBezTo>
                    <a:pt x="83" y="69"/>
                    <a:pt x="75" y="83"/>
                    <a:pt x="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188" name="Freeform 75"/>
          <p:cNvSpPr/>
          <p:nvPr/>
        </p:nvSpPr>
        <p:spPr bwMode="auto">
          <a:xfrm>
            <a:off x="5231080" y="2267912"/>
            <a:ext cx="239073" cy="360000"/>
          </a:xfrm>
          <a:custGeom>
            <a:avLst/>
            <a:gdLst>
              <a:gd name="T0" fmla="*/ 8 w 594"/>
              <a:gd name="T1" fmla="*/ 547 h 804"/>
              <a:gd name="T2" fmla="*/ 273 w 594"/>
              <a:gd name="T3" fmla="*/ 794 h 804"/>
              <a:gd name="T4" fmla="*/ 582 w 594"/>
              <a:gd name="T5" fmla="*/ 563 h 804"/>
              <a:gd name="T6" fmla="*/ 282 w 594"/>
              <a:gd name="T7" fmla="*/ 0 h 804"/>
              <a:gd name="T8" fmla="*/ 8 w 594"/>
              <a:gd name="T9" fmla="*/ 547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4" h="804">
                <a:moveTo>
                  <a:pt x="8" y="547"/>
                </a:moveTo>
                <a:cubicBezTo>
                  <a:pt x="0" y="674"/>
                  <a:pt x="111" y="785"/>
                  <a:pt x="273" y="794"/>
                </a:cubicBezTo>
                <a:cubicBezTo>
                  <a:pt x="435" y="804"/>
                  <a:pt x="574" y="690"/>
                  <a:pt x="582" y="563"/>
                </a:cubicBezTo>
                <a:cubicBezTo>
                  <a:pt x="594" y="362"/>
                  <a:pt x="270" y="187"/>
                  <a:pt x="282" y="0"/>
                </a:cubicBezTo>
                <a:cubicBezTo>
                  <a:pt x="267" y="248"/>
                  <a:pt x="15" y="420"/>
                  <a:pt x="8" y="547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grpSp>
        <p:nvGrpSpPr>
          <p:cNvPr id="189" name="Group 76"/>
          <p:cNvGrpSpPr>
            <a:grpSpLocks noChangeAspect="1"/>
          </p:cNvGrpSpPr>
          <p:nvPr/>
        </p:nvGrpSpPr>
        <p:grpSpPr>
          <a:xfrm>
            <a:off x="6011691" y="1720583"/>
            <a:ext cx="580891" cy="521005"/>
            <a:chOff x="523875" y="1042988"/>
            <a:chExt cx="1539875" cy="1381125"/>
          </a:xfrm>
          <a:solidFill>
            <a:schemeClr val="accent2"/>
          </a:solidFill>
        </p:grpSpPr>
        <p:sp>
          <p:nvSpPr>
            <p:cNvPr id="190" name="Freeform 77"/>
            <p:cNvSpPr/>
            <p:nvPr/>
          </p:nvSpPr>
          <p:spPr bwMode="auto">
            <a:xfrm>
              <a:off x="523875" y="1046163"/>
              <a:ext cx="1539875" cy="1374775"/>
            </a:xfrm>
            <a:custGeom>
              <a:avLst/>
              <a:gdLst>
                <a:gd name="T0" fmla="*/ 7 w 956"/>
                <a:gd name="T1" fmla="*/ 734 h 854"/>
                <a:gd name="T2" fmla="*/ 76 w 956"/>
                <a:gd name="T3" fmla="*/ 705 h 854"/>
                <a:gd name="T4" fmla="*/ 353 w 956"/>
                <a:gd name="T5" fmla="*/ 716 h 854"/>
                <a:gd name="T6" fmla="*/ 797 w 956"/>
                <a:gd name="T7" fmla="*/ 766 h 854"/>
                <a:gd name="T8" fmla="*/ 956 w 956"/>
                <a:gd name="T9" fmla="*/ 821 h 854"/>
                <a:gd name="T10" fmla="*/ 883 w 956"/>
                <a:gd name="T11" fmla="*/ 583 h 854"/>
                <a:gd name="T12" fmla="*/ 668 w 956"/>
                <a:gd name="T13" fmla="*/ 516 h 854"/>
                <a:gd name="T14" fmla="*/ 597 w 956"/>
                <a:gd name="T15" fmla="*/ 410 h 854"/>
                <a:gd name="T16" fmla="*/ 559 w 956"/>
                <a:gd name="T17" fmla="*/ 339 h 854"/>
                <a:gd name="T18" fmla="*/ 544 w 956"/>
                <a:gd name="T19" fmla="*/ 311 h 854"/>
                <a:gd name="T20" fmla="*/ 526 w 956"/>
                <a:gd name="T21" fmla="*/ 216 h 854"/>
                <a:gd name="T22" fmla="*/ 536 w 956"/>
                <a:gd name="T23" fmla="*/ 196 h 854"/>
                <a:gd name="T24" fmla="*/ 510 w 956"/>
                <a:gd name="T25" fmla="*/ 166 h 854"/>
                <a:gd name="T26" fmla="*/ 517 w 956"/>
                <a:gd name="T27" fmla="*/ 94 h 854"/>
                <a:gd name="T28" fmla="*/ 533 w 956"/>
                <a:gd name="T29" fmla="*/ 88 h 854"/>
                <a:gd name="T30" fmla="*/ 664 w 956"/>
                <a:gd name="T31" fmla="*/ 86 h 854"/>
                <a:gd name="T32" fmla="*/ 642 w 956"/>
                <a:gd name="T33" fmla="*/ 8 h 854"/>
                <a:gd name="T34" fmla="*/ 525 w 956"/>
                <a:gd name="T35" fmla="*/ 19 h 854"/>
                <a:gd name="T36" fmla="*/ 471 w 956"/>
                <a:gd name="T37" fmla="*/ 1 h 854"/>
                <a:gd name="T38" fmla="*/ 415 w 956"/>
                <a:gd name="T39" fmla="*/ 22 h 854"/>
                <a:gd name="T40" fmla="*/ 293 w 956"/>
                <a:gd name="T41" fmla="*/ 19 h 854"/>
                <a:gd name="T42" fmla="*/ 279 w 956"/>
                <a:gd name="T43" fmla="*/ 96 h 854"/>
                <a:gd name="T44" fmla="*/ 414 w 956"/>
                <a:gd name="T45" fmla="*/ 92 h 854"/>
                <a:gd name="T46" fmla="*/ 431 w 956"/>
                <a:gd name="T47" fmla="*/ 98 h 854"/>
                <a:gd name="T48" fmla="*/ 435 w 956"/>
                <a:gd name="T49" fmla="*/ 169 h 854"/>
                <a:gd name="T50" fmla="*/ 411 w 956"/>
                <a:gd name="T51" fmla="*/ 196 h 854"/>
                <a:gd name="T52" fmla="*/ 421 w 956"/>
                <a:gd name="T53" fmla="*/ 205 h 854"/>
                <a:gd name="T54" fmla="*/ 402 w 956"/>
                <a:gd name="T55" fmla="*/ 234 h 854"/>
                <a:gd name="T56" fmla="*/ 395 w 956"/>
                <a:gd name="T57" fmla="*/ 320 h 854"/>
                <a:gd name="T58" fmla="*/ 391 w 956"/>
                <a:gd name="T59" fmla="*/ 340 h 854"/>
                <a:gd name="T60" fmla="*/ 335 w 956"/>
                <a:gd name="T61" fmla="*/ 395 h 854"/>
                <a:gd name="T62" fmla="*/ 346 w 956"/>
                <a:gd name="T63" fmla="*/ 468 h 854"/>
                <a:gd name="T64" fmla="*/ 288 w 956"/>
                <a:gd name="T65" fmla="*/ 515 h 854"/>
                <a:gd name="T66" fmla="*/ 46 w 956"/>
                <a:gd name="T67" fmla="*/ 503 h 854"/>
                <a:gd name="T68" fmla="*/ 10 w 956"/>
                <a:gd name="T69" fmla="*/ 48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6" h="854">
                  <a:moveTo>
                    <a:pt x="10" y="480"/>
                  </a:moveTo>
                  <a:cubicBezTo>
                    <a:pt x="10" y="480"/>
                    <a:pt x="0" y="672"/>
                    <a:pt x="7" y="734"/>
                  </a:cubicBezTo>
                  <a:cubicBezTo>
                    <a:pt x="7" y="734"/>
                    <a:pt x="21" y="743"/>
                    <a:pt x="33" y="736"/>
                  </a:cubicBezTo>
                  <a:cubicBezTo>
                    <a:pt x="45" y="728"/>
                    <a:pt x="36" y="708"/>
                    <a:pt x="76" y="705"/>
                  </a:cubicBezTo>
                  <a:cubicBezTo>
                    <a:pt x="115" y="702"/>
                    <a:pt x="265" y="701"/>
                    <a:pt x="265" y="701"/>
                  </a:cubicBezTo>
                  <a:cubicBezTo>
                    <a:pt x="265" y="701"/>
                    <a:pt x="313" y="699"/>
                    <a:pt x="353" y="716"/>
                  </a:cubicBezTo>
                  <a:cubicBezTo>
                    <a:pt x="392" y="733"/>
                    <a:pt x="468" y="772"/>
                    <a:pt x="595" y="722"/>
                  </a:cubicBezTo>
                  <a:cubicBezTo>
                    <a:pt x="723" y="672"/>
                    <a:pt x="789" y="699"/>
                    <a:pt x="797" y="766"/>
                  </a:cubicBezTo>
                  <a:cubicBezTo>
                    <a:pt x="804" y="833"/>
                    <a:pt x="798" y="821"/>
                    <a:pt x="824" y="828"/>
                  </a:cubicBezTo>
                  <a:cubicBezTo>
                    <a:pt x="850" y="836"/>
                    <a:pt x="908" y="854"/>
                    <a:pt x="956" y="821"/>
                  </a:cubicBezTo>
                  <a:cubicBezTo>
                    <a:pt x="955" y="739"/>
                    <a:pt x="955" y="739"/>
                    <a:pt x="955" y="739"/>
                  </a:cubicBezTo>
                  <a:cubicBezTo>
                    <a:pt x="955" y="739"/>
                    <a:pt x="953" y="642"/>
                    <a:pt x="883" y="583"/>
                  </a:cubicBezTo>
                  <a:cubicBezTo>
                    <a:pt x="814" y="523"/>
                    <a:pt x="753" y="522"/>
                    <a:pt x="736" y="520"/>
                  </a:cubicBezTo>
                  <a:cubicBezTo>
                    <a:pt x="720" y="519"/>
                    <a:pt x="668" y="516"/>
                    <a:pt x="668" y="516"/>
                  </a:cubicBezTo>
                  <a:cubicBezTo>
                    <a:pt x="668" y="516"/>
                    <a:pt x="604" y="513"/>
                    <a:pt x="601" y="466"/>
                  </a:cubicBezTo>
                  <a:cubicBezTo>
                    <a:pt x="598" y="419"/>
                    <a:pt x="597" y="410"/>
                    <a:pt x="597" y="410"/>
                  </a:cubicBezTo>
                  <a:cubicBezTo>
                    <a:pt x="597" y="410"/>
                    <a:pt x="614" y="404"/>
                    <a:pt x="614" y="389"/>
                  </a:cubicBezTo>
                  <a:cubicBezTo>
                    <a:pt x="614" y="373"/>
                    <a:pt x="618" y="346"/>
                    <a:pt x="559" y="339"/>
                  </a:cubicBezTo>
                  <a:cubicBezTo>
                    <a:pt x="557" y="325"/>
                    <a:pt x="557" y="325"/>
                    <a:pt x="557" y="325"/>
                  </a:cubicBezTo>
                  <a:cubicBezTo>
                    <a:pt x="544" y="311"/>
                    <a:pt x="544" y="311"/>
                    <a:pt x="544" y="311"/>
                  </a:cubicBezTo>
                  <a:cubicBezTo>
                    <a:pt x="544" y="228"/>
                    <a:pt x="544" y="228"/>
                    <a:pt x="544" y="228"/>
                  </a:cubicBezTo>
                  <a:cubicBezTo>
                    <a:pt x="544" y="228"/>
                    <a:pt x="541" y="220"/>
                    <a:pt x="526" y="216"/>
                  </a:cubicBezTo>
                  <a:cubicBezTo>
                    <a:pt x="526" y="205"/>
                    <a:pt x="526" y="205"/>
                    <a:pt x="526" y="205"/>
                  </a:cubicBezTo>
                  <a:cubicBezTo>
                    <a:pt x="526" y="205"/>
                    <a:pt x="536" y="205"/>
                    <a:pt x="536" y="196"/>
                  </a:cubicBezTo>
                  <a:cubicBezTo>
                    <a:pt x="536" y="187"/>
                    <a:pt x="535" y="178"/>
                    <a:pt x="535" y="178"/>
                  </a:cubicBezTo>
                  <a:cubicBezTo>
                    <a:pt x="535" y="178"/>
                    <a:pt x="524" y="170"/>
                    <a:pt x="510" y="166"/>
                  </a:cubicBezTo>
                  <a:cubicBezTo>
                    <a:pt x="511" y="101"/>
                    <a:pt x="511" y="101"/>
                    <a:pt x="511" y="101"/>
                  </a:cubicBezTo>
                  <a:cubicBezTo>
                    <a:pt x="511" y="101"/>
                    <a:pt x="514" y="98"/>
                    <a:pt x="517" y="94"/>
                  </a:cubicBezTo>
                  <a:cubicBezTo>
                    <a:pt x="529" y="94"/>
                    <a:pt x="529" y="94"/>
                    <a:pt x="529" y="94"/>
                  </a:cubicBezTo>
                  <a:cubicBezTo>
                    <a:pt x="529" y="94"/>
                    <a:pt x="532" y="92"/>
                    <a:pt x="533" y="88"/>
                  </a:cubicBezTo>
                  <a:cubicBezTo>
                    <a:pt x="649" y="97"/>
                    <a:pt x="649" y="97"/>
                    <a:pt x="649" y="97"/>
                  </a:cubicBezTo>
                  <a:cubicBezTo>
                    <a:pt x="649" y="97"/>
                    <a:pt x="660" y="99"/>
                    <a:pt x="664" y="86"/>
                  </a:cubicBezTo>
                  <a:cubicBezTo>
                    <a:pt x="668" y="74"/>
                    <a:pt x="670" y="39"/>
                    <a:pt x="661" y="14"/>
                  </a:cubicBezTo>
                  <a:cubicBezTo>
                    <a:pt x="661" y="14"/>
                    <a:pt x="660" y="5"/>
                    <a:pt x="642" y="8"/>
                  </a:cubicBezTo>
                  <a:cubicBezTo>
                    <a:pt x="625" y="10"/>
                    <a:pt x="531" y="24"/>
                    <a:pt x="531" y="24"/>
                  </a:cubicBezTo>
                  <a:cubicBezTo>
                    <a:pt x="531" y="24"/>
                    <a:pt x="530" y="19"/>
                    <a:pt x="525" y="19"/>
                  </a:cubicBezTo>
                  <a:cubicBezTo>
                    <a:pt x="519" y="19"/>
                    <a:pt x="514" y="19"/>
                    <a:pt x="514" y="19"/>
                  </a:cubicBezTo>
                  <a:cubicBezTo>
                    <a:pt x="514" y="19"/>
                    <a:pt x="502" y="2"/>
                    <a:pt x="471" y="1"/>
                  </a:cubicBezTo>
                  <a:cubicBezTo>
                    <a:pt x="439" y="0"/>
                    <a:pt x="430" y="21"/>
                    <a:pt x="430" y="21"/>
                  </a:cubicBezTo>
                  <a:cubicBezTo>
                    <a:pt x="415" y="22"/>
                    <a:pt x="415" y="22"/>
                    <a:pt x="415" y="22"/>
                  </a:cubicBezTo>
                  <a:cubicBezTo>
                    <a:pt x="415" y="22"/>
                    <a:pt x="412" y="25"/>
                    <a:pt x="412" y="28"/>
                  </a:cubicBezTo>
                  <a:cubicBezTo>
                    <a:pt x="293" y="19"/>
                    <a:pt x="293" y="19"/>
                    <a:pt x="293" y="19"/>
                  </a:cubicBezTo>
                  <a:cubicBezTo>
                    <a:pt x="293" y="19"/>
                    <a:pt x="281" y="17"/>
                    <a:pt x="278" y="29"/>
                  </a:cubicBezTo>
                  <a:cubicBezTo>
                    <a:pt x="275" y="41"/>
                    <a:pt x="274" y="77"/>
                    <a:pt x="279" y="96"/>
                  </a:cubicBezTo>
                  <a:cubicBezTo>
                    <a:pt x="284" y="116"/>
                    <a:pt x="301" y="110"/>
                    <a:pt x="310" y="108"/>
                  </a:cubicBezTo>
                  <a:cubicBezTo>
                    <a:pt x="320" y="105"/>
                    <a:pt x="414" y="92"/>
                    <a:pt x="414" y="92"/>
                  </a:cubicBezTo>
                  <a:cubicBezTo>
                    <a:pt x="414" y="92"/>
                    <a:pt x="413" y="98"/>
                    <a:pt x="419" y="98"/>
                  </a:cubicBezTo>
                  <a:cubicBezTo>
                    <a:pt x="426" y="98"/>
                    <a:pt x="431" y="98"/>
                    <a:pt x="431" y="98"/>
                  </a:cubicBezTo>
                  <a:cubicBezTo>
                    <a:pt x="431" y="98"/>
                    <a:pt x="433" y="103"/>
                    <a:pt x="435" y="103"/>
                  </a:cubicBezTo>
                  <a:cubicBezTo>
                    <a:pt x="435" y="169"/>
                    <a:pt x="435" y="169"/>
                    <a:pt x="435" y="169"/>
                  </a:cubicBezTo>
                  <a:cubicBezTo>
                    <a:pt x="435" y="169"/>
                    <a:pt x="412" y="169"/>
                    <a:pt x="411" y="179"/>
                  </a:cubicBezTo>
                  <a:cubicBezTo>
                    <a:pt x="411" y="189"/>
                    <a:pt x="411" y="196"/>
                    <a:pt x="411" y="196"/>
                  </a:cubicBezTo>
                  <a:cubicBezTo>
                    <a:pt x="411" y="196"/>
                    <a:pt x="409" y="200"/>
                    <a:pt x="415" y="202"/>
                  </a:cubicBezTo>
                  <a:cubicBezTo>
                    <a:pt x="420" y="204"/>
                    <a:pt x="421" y="205"/>
                    <a:pt x="421" y="205"/>
                  </a:cubicBezTo>
                  <a:cubicBezTo>
                    <a:pt x="421" y="219"/>
                    <a:pt x="421" y="219"/>
                    <a:pt x="421" y="219"/>
                  </a:cubicBezTo>
                  <a:cubicBezTo>
                    <a:pt x="421" y="219"/>
                    <a:pt x="402" y="221"/>
                    <a:pt x="402" y="234"/>
                  </a:cubicBezTo>
                  <a:cubicBezTo>
                    <a:pt x="402" y="247"/>
                    <a:pt x="402" y="317"/>
                    <a:pt x="402" y="317"/>
                  </a:cubicBezTo>
                  <a:cubicBezTo>
                    <a:pt x="395" y="320"/>
                    <a:pt x="395" y="320"/>
                    <a:pt x="395" y="320"/>
                  </a:cubicBezTo>
                  <a:cubicBezTo>
                    <a:pt x="392" y="324"/>
                    <a:pt x="392" y="324"/>
                    <a:pt x="392" y="324"/>
                  </a:cubicBezTo>
                  <a:cubicBezTo>
                    <a:pt x="391" y="340"/>
                    <a:pt x="391" y="340"/>
                    <a:pt x="391" y="340"/>
                  </a:cubicBezTo>
                  <a:cubicBezTo>
                    <a:pt x="391" y="340"/>
                    <a:pt x="335" y="347"/>
                    <a:pt x="335" y="364"/>
                  </a:cubicBezTo>
                  <a:cubicBezTo>
                    <a:pt x="335" y="382"/>
                    <a:pt x="335" y="395"/>
                    <a:pt x="335" y="395"/>
                  </a:cubicBezTo>
                  <a:cubicBezTo>
                    <a:pt x="335" y="395"/>
                    <a:pt x="334" y="402"/>
                    <a:pt x="345" y="407"/>
                  </a:cubicBezTo>
                  <a:cubicBezTo>
                    <a:pt x="346" y="468"/>
                    <a:pt x="346" y="468"/>
                    <a:pt x="346" y="468"/>
                  </a:cubicBezTo>
                  <a:cubicBezTo>
                    <a:pt x="346" y="468"/>
                    <a:pt x="347" y="491"/>
                    <a:pt x="336" y="499"/>
                  </a:cubicBezTo>
                  <a:cubicBezTo>
                    <a:pt x="324" y="508"/>
                    <a:pt x="306" y="515"/>
                    <a:pt x="288" y="515"/>
                  </a:cubicBezTo>
                  <a:cubicBezTo>
                    <a:pt x="270" y="515"/>
                    <a:pt x="73" y="517"/>
                    <a:pt x="73" y="517"/>
                  </a:cubicBezTo>
                  <a:cubicBezTo>
                    <a:pt x="73" y="517"/>
                    <a:pt x="51" y="515"/>
                    <a:pt x="46" y="503"/>
                  </a:cubicBezTo>
                  <a:cubicBezTo>
                    <a:pt x="42" y="491"/>
                    <a:pt x="33" y="483"/>
                    <a:pt x="33" y="483"/>
                  </a:cubicBezTo>
                  <a:cubicBezTo>
                    <a:pt x="10" y="480"/>
                    <a:pt x="10" y="480"/>
                    <a:pt x="10" y="48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1" name="Freeform 78"/>
            <p:cNvSpPr/>
            <p:nvPr/>
          </p:nvSpPr>
          <p:spPr bwMode="auto">
            <a:xfrm>
              <a:off x="538163" y="1824038"/>
              <a:ext cx="42863" cy="98425"/>
            </a:xfrm>
            <a:custGeom>
              <a:avLst/>
              <a:gdLst>
                <a:gd name="T0" fmla="*/ 4 w 27"/>
                <a:gd name="T1" fmla="*/ 0 h 61"/>
                <a:gd name="T2" fmla="*/ 19 w 27"/>
                <a:gd name="T3" fmla="*/ 2 h 61"/>
                <a:gd name="T4" fmla="*/ 27 w 27"/>
                <a:gd name="T5" fmla="*/ 14 h 61"/>
                <a:gd name="T6" fmla="*/ 27 w 27"/>
                <a:gd name="T7" fmla="*/ 61 h 61"/>
                <a:gd name="T8" fmla="*/ 13 w 27"/>
                <a:gd name="T9" fmla="*/ 21 h 61"/>
                <a:gd name="T10" fmla="*/ 4 w 27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61">
                  <a:moveTo>
                    <a:pt x="4" y="0"/>
                  </a:move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7" y="3"/>
                    <a:pt x="27" y="14"/>
                  </a:cubicBezTo>
                  <a:cubicBezTo>
                    <a:pt x="26" y="25"/>
                    <a:pt x="27" y="61"/>
                    <a:pt x="27" y="61"/>
                  </a:cubicBezTo>
                  <a:cubicBezTo>
                    <a:pt x="27" y="61"/>
                    <a:pt x="26" y="27"/>
                    <a:pt x="13" y="21"/>
                  </a:cubicBezTo>
                  <a:cubicBezTo>
                    <a:pt x="0" y="15"/>
                    <a:pt x="4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2" name="Freeform 79"/>
            <p:cNvSpPr/>
            <p:nvPr/>
          </p:nvSpPr>
          <p:spPr bwMode="auto">
            <a:xfrm>
              <a:off x="533400" y="1893888"/>
              <a:ext cx="52388" cy="173038"/>
            </a:xfrm>
            <a:custGeom>
              <a:avLst/>
              <a:gdLst>
                <a:gd name="T0" fmla="*/ 28 w 32"/>
                <a:gd name="T1" fmla="*/ 9 h 107"/>
                <a:gd name="T2" fmla="*/ 25 w 32"/>
                <a:gd name="T3" fmla="*/ 87 h 107"/>
                <a:gd name="T4" fmla="*/ 1 w 32"/>
                <a:gd name="T5" fmla="*/ 42 h 107"/>
                <a:gd name="T6" fmla="*/ 28 w 32"/>
                <a:gd name="T7" fmla="*/ 9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07">
                  <a:moveTo>
                    <a:pt x="28" y="9"/>
                  </a:moveTo>
                  <a:cubicBezTo>
                    <a:pt x="28" y="9"/>
                    <a:pt x="32" y="66"/>
                    <a:pt x="25" y="87"/>
                  </a:cubicBezTo>
                  <a:cubicBezTo>
                    <a:pt x="18" y="107"/>
                    <a:pt x="0" y="84"/>
                    <a:pt x="1" y="42"/>
                  </a:cubicBezTo>
                  <a:cubicBezTo>
                    <a:pt x="1" y="0"/>
                    <a:pt x="27" y="27"/>
                    <a:pt x="2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3" name="Freeform 80"/>
            <p:cNvSpPr/>
            <p:nvPr/>
          </p:nvSpPr>
          <p:spPr bwMode="auto">
            <a:xfrm>
              <a:off x="598488" y="1876425"/>
              <a:ext cx="469900" cy="179388"/>
            </a:xfrm>
            <a:custGeom>
              <a:avLst/>
              <a:gdLst>
                <a:gd name="T0" fmla="*/ 259 w 292"/>
                <a:gd name="T1" fmla="*/ 0 h 111"/>
                <a:gd name="T2" fmla="*/ 257 w 292"/>
                <a:gd name="T3" fmla="*/ 0 h 111"/>
                <a:gd name="T4" fmla="*/ 26 w 292"/>
                <a:gd name="T5" fmla="*/ 3 h 111"/>
                <a:gd name="T6" fmla="*/ 14 w 292"/>
                <a:gd name="T7" fmla="*/ 1 h 111"/>
                <a:gd name="T8" fmla="*/ 3 w 292"/>
                <a:gd name="T9" fmla="*/ 6 h 111"/>
                <a:gd name="T10" fmla="*/ 11 w 292"/>
                <a:gd name="T11" fmla="*/ 111 h 111"/>
                <a:gd name="T12" fmla="*/ 12 w 292"/>
                <a:gd name="T13" fmla="*/ 111 h 111"/>
                <a:gd name="T14" fmla="*/ 26 w 292"/>
                <a:gd name="T15" fmla="*/ 97 h 111"/>
                <a:gd name="T16" fmla="*/ 52 w 292"/>
                <a:gd name="T17" fmla="*/ 84 h 111"/>
                <a:gd name="T18" fmla="*/ 57 w 292"/>
                <a:gd name="T19" fmla="*/ 85 h 111"/>
                <a:gd name="T20" fmla="*/ 156 w 292"/>
                <a:gd name="T21" fmla="*/ 93 h 111"/>
                <a:gd name="T22" fmla="*/ 183 w 292"/>
                <a:gd name="T23" fmla="*/ 92 h 111"/>
                <a:gd name="T24" fmla="*/ 274 w 292"/>
                <a:gd name="T25" fmla="*/ 74 h 111"/>
                <a:gd name="T26" fmla="*/ 256 w 292"/>
                <a:gd name="T27" fmla="*/ 41 h 111"/>
                <a:gd name="T28" fmla="*/ 255 w 292"/>
                <a:gd name="T29" fmla="*/ 41 h 111"/>
                <a:gd name="T30" fmla="*/ 254 w 292"/>
                <a:gd name="T31" fmla="*/ 41 h 111"/>
                <a:gd name="T32" fmla="*/ 231 w 292"/>
                <a:gd name="T33" fmla="*/ 38 h 111"/>
                <a:gd name="T34" fmla="*/ 203 w 292"/>
                <a:gd name="T35" fmla="*/ 35 h 111"/>
                <a:gd name="T36" fmla="*/ 167 w 292"/>
                <a:gd name="T37" fmla="*/ 39 h 111"/>
                <a:gd name="T38" fmla="*/ 116 w 292"/>
                <a:gd name="T39" fmla="*/ 44 h 111"/>
                <a:gd name="T40" fmla="*/ 65 w 292"/>
                <a:gd name="T41" fmla="*/ 40 h 111"/>
                <a:gd name="T42" fmla="*/ 55 w 292"/>
                <a:gd name="T43" fmla="*/ 24 h 111"/>
                <a:gd name="T44" fmla="*/ 57 w 292"/>
                <a:gd name="T45" fmla="*/ 24 h 111"/>
                <a:gd name="T46" fmla="*/ 108 w 292"/>
                <a:gd name="T47" fmla="*/ 30 h 111"/>
                <a:gd name="T48" fmla="*/ 146 w 292"/>
                <a:gd name="T49" fmla="*/ 27 h 111"/>
                <a:gd name="T50" fmla="*/ 182 w 292"/>
                <a:gd name="T51" fmla="*/ 24 h 111"/>
                <a:gd name="T52" fmla="*/ 217 w 292"/>
                <a:gd name="T53" fmla="*/ 26 h 111"/>
                <a:gd name="T54" fmla="*/ 245 w 292"/>
                <a:gd name="T55" fmla="*/ 27 h 111"/>
                <a:gd name="T56" fmla="*/ 262 w 292"/>
                <a:gd name="T57" fmla="*/ 25 h 111"/>
                <a:gd name="T58" fmla="*/ 259 w 292"/>
                <a:gd name="T5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2" h="111">
                  <a:moveTo>
                    <a:pt x="259" y="0"/>
                  </a:moveTo>
                  <a:cubicBezTo>
                    <a:pt x="258" y="0"/>
                    <a:pt x="257" y="0"/>
                    <a:pt x="257" y="0"/>
                  </a:cubicBezTo>
                  <a:cubicBezTo>
                    <a:pt x="220" y="1"/>
                    <a:pt x="26" y="3"/>
                    <a:pt x="26" y="3"/>
                  </a:cubicBezTo>
                  <a:cubicBezTo>
                    <a:pt x="26" y="3"/>
                    <a:pt x="20" y="1"/>
                    <a:pt x="14" y="1"/>
                  </a:cubicBezTo>
                  <a:cubicBezTo>
                    <a:pt x="9" y="1"/>
                    <a:pt x="4" y="2"/>
                    <a:pt x="3" y="6"/>
                  </a:cubicBezTo>
                  <a:cubicBezTo>
                    <a:pt x="1" y="14"/>
                    <a:pt x="0" y="110"/>
                    <a:pt x="11" y="111"/>
                  </a:cubicBezTo>
                  <a:cubicBezTo>
                    <a:pt x="11" y="111"/>
                    <a:pt x="11" y="111"/>
                    <a:pt x="12" y="111"/>
                  </a:cubicBezTo>
                  <a:cubicBezTo>
                    <a:pt x="17" y="111"/>
                    <a:pt x="20" y="104"/>
                    <a:pt x="26" y="97"/>
                  </a:cubicBezTo>
                  <a:cubicBezTo>
                    <a:pt x="31" y="91"/>
                    <a:pt x="39" y="84"/>
                    <a:pt x="52" y="84"/>
                  </a:cubicBezTo>
                  <a:cubicBezTo>
                    <a:pt x="53" y="84"/>
                    <a:pt x="55" y="84"/>
                    <a:pt x="57" y="85"/>
                  </a:cubicBezTo>
                  <a:cubicBezTo>
                    <a:pt x="81" y="87"/>
                    <a:pt x="118" y="93"/>
                    <a:pt x="156" y="93"/>
                  </a:cubicBezTo>
                  <a:cubicBezTo>
                    <a:pt x="165" y="93"/>
                    <a:pt x="174" y="92"/>
                    <a:pt x="183" y="92"/>
                  </a:cubicBezTo>
                  <a:cubicBezTo>
                    <a:pt x="230" y="88"/>
                    <a:pt x="271" y="92"/>
                    <a:pt x="274" y="74"/>
                  </a:cubicBezTo>
                  <a:cubicBezTo>
                    <a:pt x="277" y="56"/>
                    <a:pt x="278" y="41"/>
                    <a:pt x="256" y="41"/>
                  </a:cubicBezTo>
                  <a:cubicBezTo>
                    <a:pt x="256" y="41"/>
                    <a:pt x="255" y="41"/>
                    <a:pt x="255" y="41"/>
                  </a:cubicBezTo>
                  <a:cubicBezTo>
                    <a:pt x="255" y="41"/>
                    <a:pt x="254" y="41"/>
                    <a:pt x="254" y="41"/>
                  </a:cubicBezTo>
                  <a:cubicBezTo>
                    <a:pt x="246" y="41"/>
                    <a:pt x="239" y="39"/>
                    <a:pt x="231" y="38"/>
                  </a:cubicBezTo>
                  <a:cubicBezTo>
                    <a:pt x="223" y="37"/>
                    <a:pt x="214" y="35"/>
                    <a:pt x="203" y="35"/>
                  </a:cubicBezTo>
                  <a:cubicBezTo>
                    <a:pt x="193" y="35"/>
                    <a:pt x="181" y="36"/>
                    <a:pt x="167" y="39"/>
                  </a:cubicBezTo>
                  <a:cubicBezTo>
                    <a:pt x="148" y="43"/>
                    <a:pt x="131" y="44"/>
                    <a:pt x="116" y="44"/>
                  </a:cubicBezTo>
                  <a:cubicBezTo>
                    <a:pt x="94" y="44"/>
                    <a:pt x="77" y="41"/>
                    <a:pt x="65" y="40"/>
                  </a:cubicBezTo>
                  <a:cubicBezTo>
                    <a:pt x="45" y="37"/>
                    <a:pt x="43" y="24"/>
                    <a:pt x="55" y="24"/>
                  </a:cubicBezTo>
                  <a:cubicBezTo>
                    <a:pt x="56" y="24"/>
                    <a:pt x="56" y="24"/>
                    <a:pt x="57" y="24"/>
                  </a:cubicBezTo>
                  <a:cubicBezTo>
                    <a:pt x="67" y="25"/>
                    <a:pt x="83" y="30"/>
                    <a:pt x="108" y="30"/>
                  </a:cubicBezTo>
                  <a:cubicBezTo>
                    <a:pt x="119" y="30"/>
                    <a:pt x="131" y="29"/>
                    <a:pt x="146" y="27"/>
                  </a:cubicBezTo>
                  <a:cubicBezTo>
                    <a:pt x="158" y="25"/>
                    <a:pt x="170" y="24"/>
                    <a:pt x="182" y="24"/>
                  </a:cubicBezTo>
                  <a:cubicBezTo>
                    <a:pt x="194" y="24"/>
                    <a:pt x="206" y="25"/>
                    <a:pt x="217" y="26"/>
                  </a:cubicBezTo>
                  <a:cubicBezTo>
                    <a:pt x="228" y="26"/>
                    <a:pt x="238" y="27"/>
                    <a:pt x="245" y="27"/>
                  </a:cubicBezTo>
                  <a:cubicBezTo>
                    <a:pt x="252" y="27"/>
                    <a:pt x="258" y="27"/>
                    <a:pt x="262" y="25"/>
                  </a:cubicBezTo>
                  <a:cubicBezTo>
                    <a:pt x="277" y="18"/>
                    <a:pt x="292" y="0"/>
                    <a:pt x="25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4" name="Freeform 81"/>
            <p:cNvSpPr/>
            <p:nvPr/>
          </p:nvSpPr>
          <p:spPr bwMode="auto">
            <a:xfrm>
              <a:off x="1016000" y="1631950"/>
              <a:ext cx="220663" cy="312738"/>
            </a:xfrm>
            <a:custGeom>
              <a:avLst/>
              <a:gdLst>
                <a:gd name="T0" fmla="*/ 12 w 137"/>
                <a:gd name="T1" fmla="*/ 147 h 194"/>
                <a:gd name="T2" fmla="*/ 26 w 137"/>
                <a:gd name="T3" fmla="*/ 161 h 194"/>
                <a:gd name="T4" fmla="*/ 0 w 137"/>
                <a:gd name="T5" fmla="*/ 186 h 194"/>
                <a:gd name="T6" fmla="*/ 36 w 137"/>
                <a:gd name="T7" fmla="*/ 184 h 194"/>
                <a:gd name="T8" fmla="*/ 81 w 137"/>
                <a:gd name="T9" fmla="*/ 172 h 194"/>
                <a:gd name="T10" fmla="*/ 125 w 137"/>
                <a:gd name="T11" fmla="*/ 121 h 194"/>
                <a:gd name="T12" fmla="*/ 84 w 137"/>
                <a:gd name="T13" fmla="*/ 74 h 194"/>
                <a:gd name="T14" fmla="*/ 61 w 137"/>
                <a:gd name="T15" fmla="*/ 59 h 194"/>
                <a:gd name="T16" fmla="*/ 50 w 137"/>
                <a:gd name="T17" fmla="*/ 49 h 194"/>
                <a:gd name="T18" fmla="*/ 123 w 137"/>
                <a:gd name="T19" fmla="*/ 61 h 194"/>
                <a:gd name="T20" fmla="*/ 95 w 137"/>
                <a:gd name="T21" fmla="*/ 51 h 194"/>
                <a:gd name="T22" fmla="*/ 114 w 137"/>
                <a:gd name="T23" fmla="*/ 32 h 194"/>
                <a:gd name="T24" fmla="*/ 112 w 137"/>
                <a:gd name="T25" fmla="*/ 30 h 194"/>
                <a:gd name="T26" fmla="*/ 30 w 137"/>
                <a:gd name="T27" fmla="*/ 0 h 194"/>
                <a:gd name="T28" fmla="*/ 30 w 137"/>
                <a:gd name="T29" fmla="*/ 31 h 194"/>
                <a:gd name="T30" fmla="*/ 40 w 137"/>
                <a:gd name="T31" fmla="*/ 43 h 194"/>
                <a:gd name="T32" fmla="*/ 41 w 137"/>
                <a:gd name="T33" fmla="*/ 108 h 194"/>
                <a:gd name="T34" fmla="*/ 12 w 137"/>
                <a:gd name="T35" fmla="*/ 14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7" h="194">
                  <a:moveTo>
                    <a:pt x="12" y="147"/>
                  </a:moveTo>
                  <a:cubicBezTo>
                    <a:pt x="12" y="147"/>
                    <a:pt x="35" y="148"/>
                    <a:pt x="26" y="161"/>
                  </a:cubicBezTo>
                  <a:cubicBezTo>
                    <a:pt x="16" y="174"/>
                    <a:pt x="0" y="186"/>
                    <a:pt x="0" y="186"/>
                  </a:cubicBezTo>
                  <a:cubicBezTo>
                    <a:pt x="0" y="186"/>
                    <a:pt x="13" y="194"/>
                    <a:pt x="36" y="184"/>
                  </a:cubicBezTo>
                  <a:cubicBezTo>
                    <a:pt x="59" y="173"/>
                    <a:pt x="50" y="175"/>
                    <a:pt x="81" y="172"/>
                  </a:cubicBezTo>
                  <a:cubicBezTo>
                    <a:pt x="111" y="170"/>
                    <a:pt x="137" y="148"/>
                    <a:pt x="125" y="121"/>
                  </a:cubicBezTo>
                  <a:cubicBezTo>
                    <a:pt x="112" y="93"/>
                    <a:pt x="92" y="99"/>
                    <a:pt x="84" y="74"/>
                  </a:cubicBezTo>
                  <a:cubicBezTo>
                    <a:pt x="75" y="50"/>
                    <a:pt x="74" y="63"/>
                    <a:pt x="61" y="59"/>
                  </a:cubicBezTo>
                  <a:cubicBezTo>
                    <a:pt x="48" y="55"/>
                    <a:pt x="43" y="46"/>
                    <a:pt x="50" y="49"/>
                  </a:cubicBezTo>
                  <a:cubicBezTo>
                    <a:pt x="57" y="51"/>
                    <a:pt x="77" y="61"/>
                    <a:pt x="123" y="61"/>
                  </a:cubicBezTo>
                  <a:cubicBezTo>
                    <a:pt x="123" y="61"/>
                    <a:pt x="95" y="58"/>
                    <a:pt x="95" y="51"/>
                  </a:cubicBezTo>
                  <a:cubicBezTo>
                    <a:pt x="95" y="45"/>
                    <a:pt x="95" y="33"/>
                    <a:pt x="114" y="32"/>
                  </a:cubicBezTo>
                  <a:cubicBezTo>
                    <a:pt x="114" y="32"/>
                    <a:pt x="116" y="30"/>
                    <a:pt x="112" y="30"/>
                  </a:cubicBezTo>
                  <a:cubicBezTo>
                    <a:pt x="108" y="30"/>
                    <a:pt x="38" y="26"/>
                    <a:pt x="30" y="0"/>
                  </a:cubicBezTo>
                  <a:cubicBezTo>
                    <a:pt x="30" y="31"/>
                    <a:pt x="30" y="31"/>
                    <a:pt x="30" y="31"/>
                  </a:cubicBezTo>
                  <a:cubicBezTo>
                    <a:pt x="30" y="31"/>
                    <a:pt x="29" y="39"/>
                    <a:pt x="40" y="43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41" y="108"/>
                    <a:pt x="45" y="137"/>
                    <a:pt x="12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5" name="Freeform 82"/>
            <p:cNvSpPr/>
            <p:nvPr/>
          </p:nvSpPr>
          <p:spPr bwMode="auto">
            <a:xfrm>
              <a:off x="1057275" y="1550988"/>
              <a:ext cx="460375" cy="134938"/>
            </a:xfrm>
            <a:custGeom>
              <a:avLst/>
              <a:gdLst>
                <a:gd name="T0" fmla="*/ 60 w 286"/>
                <a:gd name="T1" fmla="*/ 26 h 83"/>
                <a:gd name="T2" fmla="*/ 4 w 286"/>
                <a:gd name="T3" fmla="*/ 50 h 83"/>
                <a:gd name="T4" fmla="*/ 144 w 286"/>
                <a:gd name="T5" fmla="*/ 82 h 83"/>
                <a:gd name="T6" fmla="*/ 277 w 286"/>
                <a:gd name="T7" fmla="*/ 45 h 83"/>
                <a:gd name="T8" fmla="*/ 228 w 286"/>
                <a:gd name="T9" fmla="*/ 25 h 83"/>
                <a:gd name="T10" fmla="*/ 226 w 286"/>
                <a:gd name="T11" fmla="*/ 11 h 83"/>
                <a:gd name="T12" fmla="*/ 215 w 286"/>
                <a:gd name="T13" fmla="*/ 0 h 83"/>
                <a:gd name="T14" fmla="*/ 153 w 286"/>
                <a:gd name="T15" fmla="*/ 16 h 83"/>
                <a:gd name="T16" fmla="*/ 71 w 286"/>
                <a:gd name="T17" fmla="*/ 2 h 83"/>
                <a:gd name="T18" fmla="*/ 64 w 286"/>
                <a:gd name="T19" fmla="*/ 6 h 83"/>
                <a:gd name="T20" fmla="*/ 61 w 286"/>
                <a:gd name="T21" fmla="*/ 10 h 83"/>
                <a:gd name="T22" fmla="*/ 60 w 286"/>
                <a:gd name="T23" fmla="*/ 2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83">
                  <a:moveTo>
                    <a:pt x="60" y="26"/>
                  </a:moveTo>
                  <a:cubicBezTo>
                    <a:pt x="60" y="26"/>
                    <a:pt x="7" y="32"/>
                    <a:pt x="4" y="50"/>
                  </a:cubicBezTo>
                  <a:cubicBezTo>
                    <a:pt x="4" y="50"/>
                    <a:pt x="0" y="83"/>
                    <a:pt x="144" y="82"/>
                  </a:cubicBezTo>
                  <a:cubicBezTo>
                    <a:pt x="276" y="82"/>
                    <a:pt x="286" y="56"/>
                    <a:pt x="277" y="45"/>
                  </a:cubicBezTo>
                  <a:cubicBezTo>
                    <a:pt x="277" y="45"/>
                    <a:pt x="264" y="26"/>
                    <a:pt x="228" y="25"/>
                  </a:cubicBezTo>
                  <a:cubicBezTo>
                    <a:pt x="226" y="11"/>
                    <a:pt x="226" y="11"/>
                    <a:pt x="226" y="11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15" y="0"/>
                    <a:pt x="206" y="15"/>
                    <a:pt x="153" y="16"/>
                  </a:cubicBezTo>
                  <a:cubicBezTo>
                    <a:pt x="101" y="16"/>
                    <a:pt x="71" y="2"/>
                    <a:pt x="71" y="2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1" y="10"/>
                    <a:pt x="61" y="10"/>
                    <a:pt x="61" y="10"/>
                  </a:cubicBezTo>
                  <a:lnTo>
                    <a:pt x="6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6" name="Freeform 83"/>
            <p:cNvSpPr/>
            <p:nvPr/>
          </p:nvSpPr>
          <p:spPr bwMode="auto">
            <a:xfrm>
              <a:off x="1150938" y="1593850"/>
              <a:ext cx="57150" cy="47625"/>
            </a:xfrm>
            <a:custGeom>
              <a:avLst/>
              <a:gdLst>
                <a:gd name="T0" fmla="*/ 2 w 36"/>
                <a:gd name="T1" fmla="*/ 0 h 30"/>
                <a:gd name="T2" fmla="*/ 0 w 36"/>
                <a:gd name="T3" fmla="*/ 30 h 30"/>
                <a:gd name="T4" fmla="*/ 5 w 36"/>
                <a:gd name="T5" fmla="*/ 14 h 30"/>
                <a:gd name="T6" fmla="*/ 24 w 36"/>
                <a:gd name="T7" fmla="*/ 20 h 30"/>
                <a:gd name="T8" fmla="*/ 19 w 36"/>
                <a:gd name="T9" fmla="*/ 13 h 30"/>
                <a:gd name="T10" fmla="*/ 5 w 36"/>
                <a:gd name="T11" fmla="*/ 10 h 30"/>
                <a:gd name="T12" fmla="*/ 3 w 36"/>
                <a:gd name="T13" fmla="*/ 5 h 30"/>
                <a:gd name="T14" fmla="*/ 26 w 36"/>
                <a:gd name="T15" fmla="*/ 11 h 30"/>
                <a:gd name="T16" fmla="*/ 36 w 36"/>
                <a:gd name="T17" fmla="*/ 7 h 30"/>
                <a:gd name="T18" fmla="*/ 2 w 36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0">
                  <a:moveTo>
                    <a:pt x="2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14"/>
                    <a:pt x="5" y="14"/>
                  </a:cubicBezTo>
                  <a:cubicBezTo>
                    <a:pt x="9" y="14"/>
                    <a:pt x="22" y="14"/>
                    <a:pt x="24" y="20"/>
                  </a:cubicBezTo>
                  <a:cubicBezTo>
                    <a:pt x="24" y="20"/>
                    <a:pt x="26" y="15"/>
                    <a:pt x="19" y="13"/>
                  </a:cubicBezTo>
                  <a:cubicBezTo>
                    <a:pt x="13" y="11"/>
                    <a:pt x="8" y="9"/>
                    <a:pt x="5" y="10"/>
                  </a:cubicBezTo>
                  <a:cubicBezTo>
                    <a:pt x="1" y="11"/>
                    <a:pt x="3" y="5"/>
                    <a:pt x="3" y="5"/>
                  </a:cubicBezTo>
                  <a:cubicBezTo>
                    <a:pt x="3" y="5"/>
                    <a:pt x="22" y="11"/>
                    <a:pt x="26" y="11"/>
                  </a:cubicBezTo>
                  <a:cubicBezTo>
                    <a:pt x="30" y="11"/>
                    <a:pt x="30" y="7"/>
                    <a:pt x="36" y="7"/>
                  </a:cubicBezTo>
                  <a:cubicBezTo>
                    <a:pt x="36" y="7"/>
                    <a:pt x="15" y="13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7" name="Freeform 84"/>
            <p:cNvSpPr/>
            <p:nvPr/>
          </p:nvSpPr>
          <p:spPr bwMode="auto">
            <a:xfrm>
              <a:off x="1190625" y="1603375"/>
              <a:ext cx="65088" cy="17463"/>
            </a:xfrm>
            <a:custGeom>
              <a:avLst/>
              <a:gdLst>
                <a:gd name="T0" fmla="*/ 2 w 40"/>
                <a:gd name="T1" fmla="*/ 11 h 11"/>
                <a:gd name="T2" fmla="*/ 40 w 40"/>
                <a:gd name="T3" fmla="*/ 0 h 11"/>
                <a:gd name="T4" fmla="*/ 2 w 40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11">
                  <a:moveTo>
                    <a:pt x="2" y="11"/>
                  </a:moveTo>
                  <a:cubicBezTo>
                    <a:pt x="2" y="11"/>
                    <a:pt x="0" y="3"/>
                    <a:pt x="40" y="0"/>
                  </a:cubicBezTo>
                  <a:cubicBezTo>
                    <a:pt x="40" y="0"/>
                    <a:pt x="11" y="4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8" name="Freeform 85"/>
            <p:cNvSpPr/>
            <p:nvPr/>
          </p:nvSpPr>
          <p:spPr bwMode="auto">
            <a:xfrm>
              <a:off x="1298575" y="1603375"/>
              <a:ext cx="112713" cy="42863"/>
            </a:xfrm>
            <a:custGeom>
              <a:avLst/>
              <a:gdLst>
                <a:gd name="T0" fmla="*/ 15 w 70"/>
                <a:gd name="T1" fmla="*/ 2 h 27"/>
                <a:gd name="T2" fmla="*/ 35 w 70"/>
                <a:gd name="T3" fmla="*/ 20 h 27"/>
                <a:gd name="T4" fmla="*/ 46 w 70"/>
                <a:gd name="T5" fmla="*/ 22 h 27"/>
                <a:gd name="T6" fmla="*/ 60 w 70"/>
                <a:gd name="T7" fmla="*/ 16 h 27"/>
                <a:gd name="T8" fmla="*/ 70 w 70"/>
                <a:gd name="T9" fmla="*/ 21 h 27"/>
                <a:gd name="T10" fmla="*/ 70 w 70"/>
                <a:gd name="T11" fmla="*/ 5 h 27"/>
                <a:gd name="T12" fmla="*/ 58 w 70"/>
                <a:gd name="T13" fmla="*/ 5 h 27"/>
                <a:gd name="T14" fmla="*/ 41 w 70"/>
                <a:gd name="T15" fmla="*/ 11 h 27"/>
                <a:gd name="T16" fmla="*/ 15 w 70"/>
                <a:gd name="T17" fmla="*/ 1 h 27"/>
                <a:gd name="T18" fmla="*/ 15 w 70"/>
                <a:gd name="T19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27">
                  <a:moveTo>
                    <a:pt x="15" y="2"/>
                  </a:moveTo>
                  <a:cubicBezTo>
                    <a:pt x="15" y="2"/>
                    <a:pt x="35" y="13"/>
                    <a:pt x="35" y="20"/>
                  </a:cubicBezTo>
                  <a:cubicBezTo>
                    <a:pt x="35" y="27"/>
                    <a:pt x="43" y="26"/>
                    <a:pt x="46" y="22"/>
                  </a:cubicBezTo>
                  <a:cubicBezTo>
                    <a:pt x="49" y="18"/>
                    <a:pt x="55" y="15"/>
                    <a:pt x="60" y="16"/>
                  </a:cubicBezTo>
                  <a:cubicBezTo>
                    <a:pt x="65" y="16"/>
                    <a:pt x="70" y="21"/>
                    <a:pt x="70" y="21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70" y="5"/>
                    <a:pt x="67" y="3"/>
                    <a:pt x="58" y="5"/>
                  </a:cubicBezTo>
                  <a:cubicBezTo>
                    <a:pt x="48" y="8"/>
                    <a:pt x="45" y="14"/>
                    <a:pt x="41" y="11"/>
                  </a:cubicBezTo>
                  <a:cubicBezTo>
                    <a:pt x="37" y="8"/>
                    <a:pt x="29" y="2"/>
                    <a:pt x="15" y="1"/>
                  </a:cubicBezTo>
                  <a:cubicBezTo>
                    <a:pt x="0" y="0"/>
                    <a:pt x="15" y="2"/>
                    <a:pt x="1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99" name="Freeform 86"/>
            <p:cNvSpPr/>
            <p:nvPr/>
          </p:nvSpPr>
          <p:spPr bwMode="auto">
            <a:xfrm>
              <a:off x="1306513" y="1571625"/>
              <a:ext cx="115888" cy="38100"/>
            </a:xfrm>
            <a:custGeom>
              <a:avLst/>
              <a:gdLst>
                <a:gd name="T0" fmla="*/ 0 w 72"/>
                <a:gd name="T1" fmla="*/ 16 h 24"/>
                <a:gd name="T2" fmla="*/ 32 w 72"/>
                <a:gd name="T3" fmla="*/ 22 h 24"/>
                <a:gd name="T4" fmla="*/ 50 w 72"/>
                <a:gd name="T5" fmla="*/ 21 h 24"/>
                <a:gd name="T6" fmla="*/ 65 w 72"/>
                <a:gd name="T7" fmla="*/ 14 h 24"/>
                <a:gd name="T8" fmla="*/ 52 w 72"/>
                <a:gd name="T9" fmla="*/ 5 h 24"/>
                <a:gd name="T10" fmla="*/ 0 w 72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24">
                  <a:moveTo>
                    <a:pt x="0" y="16"/>
                  </a:moveTo>
                  <a:cubicBezTo>
                    <a:pt x="0" y="16"/>
                    <a:pt x="25" y="20"/>
                    <a:pt x="32" y="22"/>
                  </a:cubicBezTo>
                  <a:cubicBezTo>
                    <a:pt x="39" y="24"/>
                    <a:pt x="41" y="23"/>
                    <a:pt x="50" y="21"/>
                  </a:cubicBezTo>
                  <a:cubicBezTo>
                    <a:pt x="59" y="18"/>
                    <a:pt x="64" y="18"/>
                    <a:pt x="65" y="14"/>
                  </a:cubicBezTo>
                  <a:cubicBezTo>
                    <a:pt x="67" y="9"/>
                    <a:pt x="72" y="0"/>
                    <a:pt x="52" y="5"/>
                  </a:cubicBezTo>
                  <a:cubicBezTo>
                    <a:pt x="31" y="10"/>
                    <a:pt x="16" y="17"/>
                    <a:pt x="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0" name="Freeform 87"/>
            <p:cNvSpPr/>
            <p:nvPr/>
          </p:nvSpPr>
          <p:spPr bwMode="auto">
            <a:xfrm>
              <a:off x="1155700" y="1649413"/>
              <a:ext cx="279400" cy="46038"/>
            </a:xfrm>
            <a:custGeom>
              <a:avLst/>
              <a:gdLst>
                <a:gd name="T0" fmla="*/ 0 w 173"/>
                <a:gd name="T1" fmla="*/ 10 h 28"/>
                <a:gd name="T2" fmla="*/ 158 w 173"/>
                <a:gd name="T3" fmla="*/ 12 h 28"/>
                <a:gd name="T4" fmla="*/ 173 w 173"/>
                <a:gd name="T5" fmla="*/ 0 h 28"/>
                <a:gd name="T6" fmla="*/ 83 w 173"/>
                <a:gd name="T7" fmla="*/ 8 h 28"/>
                <a:gd name="T8" fmla="*/ 0 w 173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8">
                  <a:moveTo>
                    <a:pt x="0" y="10"/>
                  </a:moveTo>
                  <a:cubicBezTo>
                    <a:pt x="0" y="10"/>
                    <a:pt x="72" y="28"/>
                    <a:pt x="158" y="12"/>
                  </a:cubicBezTo>
                  <a:cubicBezTo>
                    <a:pt x="158" y="12"/>
                    <a:pt x="154" y="6"/>
                    <a:pt x="173" y="0"/>
                  </a:cubicBezTo>
                  <a:cubicBezTo>
                    <a:pt x="173" y="0"/>
                    <a:pt x="146" y="9"/>
                    <a:pt x="83" y="8"/>
                  </a:cubicBezTo>
                  <a:cubicBezTo>
                    <a:pt x="21" y="8"/>
                    <a:pt x="64" y="14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1" name="Freeform 88"/>
            <p:cNvSpPr/>
            <p:nvPr/>
          </p:nvSpPr>
          <p:spPr bwMode="auto">
            <a:xfrm>
              <a:off x="1295400" y="1633538"/>
              <a:ext cx="233363" cy="104775"/>
            </a:xfrm>
            <a:custGeom>
              <a:avLst/>
              <a:gdLst>
                <a:gd name="T0" fmla="*/ 0 w 145"/>
                <a:gd name="T1" fmla="*/ 62 h 65"/>
                <a:gd name="T2" fmla="*/ 103 w 145"/>
                <a:gd name="T3" fmla="*/ 49 h 65"/>
                <a:gd name="T4" fmla="*/ 83 w 145"/>
                <a:gd name="T5" fmla="*/ 48 h 65"/>
                <a:gd name="T6" fmla="*/ 10 w 145"/>
                <a:gd name="T7" fmla="*/ 39 h 65"/>
                <a:gd name="T8" fmla="*/ 23 w 145"/>
                <a:gd name="T9" fmla="*/ 31 h 65"/>
                <a:gd name="T10" fmla="*/ 131 w 145"/>
                <a:gd name="T11" fmla="*/ 0 h 65"/>
                <a:gd name="T12" fmla="*/ 118 w 145"/>
                <a:gd name="T13" fmla="*/ 45 h 65"/>
                <a:gd name="T14" fmla="*/ 0 w 145"/>
                <a:gd name="T15" fmla="*/ 6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" h="65">
                  <a:moveTo>
                    <a:pt x="0" y="62"/>
                  </a:moveTo>
                  <a:cubicBezTo>
                    <a:pt x="0" y="62"/>
                    <a:pt x="65" y="61"/>
                    <a:pt x="103" y="49"/>
                  </a:cubicBezTo>
                  <a:cubicBezTo>
                    <a:pt x="103" y="49"/>
                    <a:pt x="123" y="47"/>
                    <a:pt x="83" y="48"/>
                  </a:cubicBezTo>
                  <a:cubicBezTo>
                    <a:pt x="43" y="48"/>
                    <a:pt x="11" y="55"/>
                    <a:pt x="10" y="39"/>
                  </a:cubicBezTo>
                  <a:cubicBezTo>
                    <a:pt x="10" y="39"/>
                    <a:pt x="6" y="31"/>
                    <a:pt x="23" y="31"/>
                  </a:cubicBezTo>
                  <a:cubicBezTo>
                    <a:pt x="40" y="31"/>
                    <a:pt x="129" y="29"/>
                    <a:pt x="131" y="0"/>
                  </a:cubicBezTo>
                  <a:cubicBezTo>
                    <a:pt x="131" y="0"/>
                    <a:pt x="145" y="35"/>
                    <a:pt x="118" y="45"/>
                  </a:cubicBezTo>
                  <a:cubicBezTo>
                    <a:pt x="118" y="45"/>
                    <a:pt x="76" y="65"/>
                    <a:pt x="0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2" name="Freeform 89"/>
            <p:cNvSpPr>
              <a:spLocks noEditPoints="1"/>
            </p:cNvSpPr>
            <p:nvPr/>
          </p:nvSpPr>
          <p:spPr bwMode="auto">
            <a:xfrm>
              <a:off x="1563688" y="1870075"/>
              <a:ext cx="382588" cy="114300"/>
            </a:xfrm>
            <a:custGeom>
              <a:avLst/>
              <a:gdLst>
                <a:gd name="T0" fmla="*/ 163 w 238"/>
                <a:gd name="T1" fmla="*/ 24 h 71"/>
                <a:gd name="T2" fmla="*/ 238 w 238"/>
                <a:gd name="T3" fmla="*/ 71 h 71"/>
                <a:gd name="T4" fmla="*/ 238 w 238"/>
                <a:gd name="T5" fmla="*/ 71 h 71"/>
                <a:gd name="T6" fmla="*/ 238 w 238"/>
                <a:gd name="T7" fmla="*/ 71 h 71"/>
                <a:gd name="T8" fmla="*/ 163 w 238"/>
                <a:gd name="T9" fmla="*/ 24 h 71"/>
                <a:gd name="T10" fmla="*/ 80 w 238"/>
                <a:gd name="T11" fmla="*/ 8 h 71"/>
                <a:gd name="T12" fmla="*/ 91 w 238"/>
                <a:gd name="T13" fmla="*/ 8 h 71"/>
                <a:gd name="T14" fmla="*/ 109 w 238"/>
                <a:gd name="T15" fmla="*/ 10 h 71"/>
                <a:gd name="T16" fmla="*/ 80 w 238"/>
                <a:gd name="T17" fmla="*/ 8 h 71"/>
                <a:gd name="T18" fmla="*/ 0 w 238"/>
                <a:gd name="T19" fmla="*/ 0 h 71"/>
                <a:gd name="T20" fmla="*/ 10 w 238"/>
                <a:gd name="T21" fmla="*/ 2 h 71"/>
                <a:gd name="T22" fmla="*/ 0 w 238"/>
                <a:gd name="T2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8" h="71">
                  <a:moveTo>
                    <a:pt x="163" y="24"/>
                  </a:moveTo>
                  <a:cubicBezTo>
                    <a:pt x="185" y="33"/>
                    <a:pt x="211" y="47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21" y="54"/>
                    <a:pt x="195" y="36"/>
                    <a:pt x="163" y="24"/>
                  </a:cubicBezTo>
                  <a:moveTo>
                    <a:pt x="80" y="8"/>
                  </a:moveTo>
                  <a:cubicBezTo>
                    <a:pt x="84" y="8"/>
                    <a:pt x="88" y="8"/>
                    <a:pt x="91" y="8"/>
                  </a:cubicBezTo>
                  <a:cubicBezTo>
                    <a:pt x="95" y="9"/>
                    <a:pt x="101" y="9"/>
                    <a:pt x="109" y="10"/>
                  </a:cubicBezTo>
                  <a:cubicBezTo>
                    <a:pt x="100" y="9"/>
                    <a:pt x="90" y="8"/>
                    <a:pt x="80" y="8"/>
                  </a:cubicBezTo>
                  <a:moveTo>
                    <a:pt x="0" y="0"/>
                  </a:moveTo>
                  <a:cubicBezTo>
                    <a:pt x="3" y="1"/>
                    <a:pt x="7" y="2"/>
                    <a:pt x="10" y="2"/>
                  </a:cubicBezTo>
                  <a:cubicBezTo>
                    <a:pt x="6" y="1"/>
                    <a:pt x="3" y="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3" name="Freeform 90"/>
            <p:cNvSpPr/>
            <p:nvPr/>
          </p:nvSpPr>
          <p:spPr bwMode="auto">
            <a:xfrm>
              <a:off x="1439863" y="1830388"/>
              <a:ext cx="592138" cy="336550"/>
            </a:xfrm>
            <a:custGeom>
              <a:avLst/>
              <a:gdLst>
                <a:gd name="T0" fmla="*/ 36 w 368"/>
                <a:gd name="T1" fmla="*/ 0 h 209"/>
                <a:gd name="T2" fmla="*/ 25 w 368"/>
                <a:gd name="T3" fmla="*/ 20 h 209"/>
                <a:gd name="T4" fmla="*/ 16 w 368"/>
                <a:gd name="T5" fmla="*/ 88 h 209"/>
                <a:gd name="T6" fmla="*/ 41 w 368"/>
                <a:gd name="T7" fmla="*/ 136 h 209"/>
                <a:gd name="T8" fmla="*/ 53 w 368"/>
                <a:gd name="T9" fmla="*/ 135 h 209"/>
                <a:gd name="T10" fmla="*/ 157 w 368"/>
                <a:gd name="T11" fmla="*/ 125 h 209"/>
                <a:gd name="T12" fmla="*/ 262 w 368"/>
                <a:gd name="T13" fmla="*/ 150 h 209"/>
                <a:gd name="T14" fmla="*/ 327 w 368"/>
                <a:gd name="T15" fmla="*/ 209 h 209"/>
                <a:gd name="T16" fmla="*/ 330 w 368"/>
                <a:gd name="T17" fmla="*/ 204 h 209"/>
                <a:gd name="T18" fmla="*/ 311 w 368"/>
                <a:gd name="T19" fmla="*/ 146 h 209"/>
                <a:gd name="T20" fmla="*/ 314 w 368"/>
                <a:gd name="T21" fmla="*/ 145 h 209"/>
                <a:gd name="T22" fmla="*/ 363 w 368"/>
                <a:gd name="T23" fmla="*/ 207 h 209"/>
                <a:gd name="T24" fmla="*/ 364 w 368"/>
                <a:gd name="T25" fmla="*/ 207 h 209"/>
                <a:gd name="T26" fmla="*/ 361 w 368"/>
                <a:gd name="T27" fmla="*/ 180 h 209"/>
                <a:gd name="T28" fmla="*/ 352 w 368"/>
                <a:gd name="T29" fmla="*/ 150 h 209"/>
                <a:gd name="T30" fmla="*/ 315 w 368"/>
                <a:gd name="T31" fmla="*/ 96 h 209"/>
                <a:gd name="T32" fmla="*/ 315 w 368"/>
                <a:gd name="T33" fmla="*/ 96 h 209"/>
                <a:gd name="T34" fmla="*/ 240 w 368"/>
                <a:gd name="T35" fmla="*/ 49 h 209"/>
                <a:gd name="T36" fmla="*/ 186 w 368"/>
                <a:gd name="T37" fmla="*/ 35 h 209"/>
                <a:gd name="T38" fmla="*/ 168 w 368"/>
                <a:gd name="T39" fmla="*/ 33 h 209"/>
                <a:gd name="T40" fmla="*/ 157 w 368"/>
                <a:gd name="T41" fmla="*/ 33 h 209"/>
                <a:gd name="T42" fmla="*/ 150 w 368"/>
                <a:gd name="T43" fmla="*/ 32 h 209"/>
                <a:gd name="T44" fmla="*/ 87 w 368"/>
                <a:gd name="T45" fmla="*/ 27 h 209"/>
                <a:gd name="T46" fmla="*/ 77 w 368"/>
                <a:gd name="T47" fmla="*/ 25 h 209"/>
                <a:gd name="T48" fmla="*/ 40 w 368"/>
                <a:gd name="T49" fmla="*/ 0 h 209"/>
                <a:gd name="T50" fmla="*/ 36 w 368"/>
                <a:gd name="T5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8" h="209">
                  <a:moveTo>
                    <a:pt x="36" y="0"/>
                  </a:moveTo>
                  <a:cubicBezTo>
                    <a:pt x="33" y="0"/>
                    <a:pt x="27" y="3"/>
                    <a:pt x="25" y="20"/>
                  </a:cubicBezTo>
                  <a:cubicBezTo>
                    <a:pt x="21" y="47"/>
                    <a:pt x="35" y="51"/>
                    <a:pt x="16" y="88"/>
                  </a:cubicBezTo>
                  <a:cubicBezTo>
                    <a:pt x="0" y="119"/>
                    <a:pt x="18" y="136"/>
                    <a:pt x="41" y="136"/>
                  </a:cubicBezTo>
                  <a:cubicBezTo>
                    <a:pt x="45" y="136"/>
                    <a:pt x="49" y="135"/>
                    <a:pt x="53" y="135"/>
                  </a:cubicBezTo>
                  <a:cubicBezTo>
                    <a:pt x="67" y="131"/>
                    <a:pt x="112" y="125"/>
                    <a:pt x="157" y="125"/>
                  </a:cubicBezTo>
                  <a:cubicBezTo>
                    <a:pt x="199" y="125"/>
                    <a:pt x="243" y="131"/>
                    <a:pt x="262" y="150"/>
                  </a:cubicBezTo>
                  <a:cubicBezTo>
                    <a:pt x="294" y="182"/>
                    <a:pt x="318" y="209"/>
                    <a:pt x="327" y="209"/>
                  </a:cubicBezTo>
                  <a:cubicBezTo>
                    <a:pt x="329" y="209"/>
                    <a:pt x="330" y="207"/>
                    <a:pt x="330" y="204"/>
                  </a:cubicBezTo>
                  <a:cubicBezTo>
                    <a:pt x="330" y="186"/>
                    <a:pt x="294" y="153"/>
                    <a:pt x="311" y="146"/>
                  </a:cubicBezTo>
                  <a:cubicBezTo>
                    <a:pt x="312" y="145"/>
                    <a:pt x="313" y="145"/>
                    <a:pt x="314" y="145"/>
                  </a:cubicBezTo>
                  <a:cubicBezTo>
                    <a:pt x="332" y="145"/>
                    <a:pt x="363" y="207"/>
                    <a:pt x="363" y="207"/>
                  </a:cubicBezTo>
                  <a:cubicBezTo>
                    <a:pt x="363" y="207"/>
                    <a:pt x="364" y="207"/>
                    <a:pt x="364" y="207"/>
                  </a:cubicBezTo>
                  <a:cubicBezTo>
                    <a:pt x="365" y="207"/>
                    <a:pt x="368" y="205"/>
                    <a:pt x="361" y="180"/>
                  </a:cubicBezTo>
                  <a:cubicBezTo>
                    <a:pt x="352" y="150"/>
                    <a:pt x="352" y="150"/>
                    <a:pt x="352" y="150"/>
                  </a:cubicBezTo>
                  <a:cubicBezTo>
                    <a:pt x="352" y="150"/>
                    <a:pt x="347" y="127"/>
                    <a:pt x="315" y="96"/>
                  </a:cubicBezTo>
                  <a:cubicBezTo>
                    <a:pt x="315" y="96"/>
                    <a:pt x="315" y="96"/>
                    <a:pt x="315" y="96"/>
                  </a:cubicBezTo>
                  <a:cubicBezTo>
                    <a:pt x="288" y="72"/>
                    <a:pt x="262" y="58"/>
                    <a:pt x="240" y="49"/>
                  </a:cubicBezTo>
                  <a:cubicBezTo>
                    <a:pt x="223" y="43"/>
                    <a:pt x="205" y="38"/>
                    <a:pt x="186" y="35"/>
                  </a:cubicBezTo>
                  <a:cubicBezTo>
                    <a:pt x="178" y="34"/>
                    <a:pt x="172" y="34"/>
                    <a:pt x="168" y="33"/>
                  </a:cubicBezTo>
                  <a:cubicBezTo>
                    <a:pt x="165" y="33"/>
                    <a:pt x="161" y="33"/>
                    <a:pt x="157" y="33"/>
                  </a:cubicBezTo>
                  <a:cubicBezTo>
                    <a:pt x="154" y="32"/>
                    <a:pt x="152" y="32"/>
                    <a:pt x="150" y="32"/>
                  </a:cubicBezTo>
                  <a:cubicBezTo>
                    <a:pt x="123" y="32"/>
                    <a:pt x="103" y="30"/>
                    <a:pt x="87" y="27"/>
                  </a:cubicBezTo>
                  <a:cubicBezTo>
                    <a:pt x="84" y="27"/>
                    <a:pt x="80" y="26"/>
                    <a:pt x="77" y="25"/>
                  </a:cubicBezTo>
                  <a:cubicBezTo>
                    <a:pt x="56" y="19"/>
                    <a:pt x="45" y="10"/>
                    <a:pt x="40" y="0"/>
                  </a:cubicBezTo>
                  <a:cubicBezTo>
                    <a:pt x="40" y="0"/>
                    <a:pt x="38" y="0"/>
                    <a:pt x="3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4" name="Freeform 91"/>
            <p:cNvSpPr/>
            <p:nvPr/>
          </p:nvSpPr>
          <p:spPr bwMode="auto">
            <a:xfrm>
              <a:off x="635000" y="2006600"/>
              <a:ext cx="611188" cy="230188"/>
            </a:xfrm>
            <a:custGeom>
              <a:avLst/>
              <a:gdLst>
                <a:gd name="T0" fmla="*/ 33 w 379"/>
                <a:gd name="T1" fmla="*/ 12 h 142"/>
                <a:gd name="T2" fmla="*/ 3 w 379"/>
                <a:gd name="T3" fmla="*/ 44 h 142"/>
                <a:gd name="T4" fmla="*/ 55 w 379"/>
                <a:gd name="T5" fmla="*/ 100 h 142"/>
                <a:gd name="T6" fmla="*/ 250 w 379"/>
                <a:gd name="T7" fmla="*/ 96 h 142"/>
                <a:gd name="T8" fmla="*/ 366 w 379"/>
                <a:gd name="T9" fmla="*/ 128 h 142"/>
                <a:gd name="T10" fmla="*/ 297 w 379"/>
                <a:gd name="T11" fmla="*/ 52 h 142"/>
                <a:gd name="T12" fmla="*/ 230 w 379"/>
                <a:gd name="T13" fmla="*/ 11 h 142"/>
                <a:gd name="T14" fmla="*/ 131 w 379"/>
                <a:gd name="T15" fmla="*/ 23 h 142"/>
                <a:gd name="T16" fmla="*/ 33 w 379"/>
                <a:gd name="T17" fmla="*/ 1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9" h="142">
                  <a:moveTo>
                    <a:pt x="33" y="12"/>
                  </a:moveTo>
                  <a:cubicBezTo>
                    <a:pt x="33" y="12"/>
                    <a:pt x="5" y="8"/>
                    <a:pt x="3" y="44"/>
                  </a:cubicBezTo>
                  <a:cubicBezTo>
                    <a:pt x="0" y="81"/>
                    <a:pt x="11" y="98"/>
                    <a:pt x="55" y="100"/>
                  </a:cubicBezTo>
                  <a:cubicBezTo>
                    <a:pt x="99" y="102"/>
                    <a:pt x="213" y="70"/>
                    <a:pt x="250" y="96"/>
                  </a:cubicBezTo>
                  <a:cubicBezTo>
                    <a:pt x="288" y="121"/>
                    <a:pt x="353" y="142"/>
                    <a:pt x="366" y="128"/>
                  </a:cubicBezTo>
                  <a:cubicBezTo>
                    <a:pt x="379" y="113"/>
                    <a:pt x="319" y="90"/>
                    <a:pt x="297" y="52"/>
                  </a:cubicBezTo>
                  <a:cubicBezTo>
                    <a:pt x="276" y="15"/>
                    <a:pt x="279" y="0"/>
                    <a:pt x="230" y="11"/>
                  </a:cubicBezTo>
                  <a:cubicBezTo>
                    <a:pt x="180" y="21"/>
                    <a:pt x="201" y="25"/>
                    <a:pt x="131" y="23"/>
                  </a:cubicBezTo>
                  <a:cubicBezTo>
                    <a:pt x="61" y="21"/>
                    <a:pt x="56" y="12"/>
                    <a:pt x="3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5" name="Freeform 92"/>
            <p:cNvSpPr/>
            <p:nvPr/>
          </p:nvSpPr>
          <p:spPr bwMode="auto">
            <a:xfrm>
              <a:off x="1392238" y="2030413"/>
              <a:ext cx="547688" cy="279400"/>
            </a:xfrm>
            <a:custGeom>
              <a:avLst/>
              <a:gdLst>
                <a:gd name="T0" fmla="*/ 80 w 340"/>
                <a:gd name="T1" fmla="*/ 14 h 174"/>
                <a:gd name="T2" fmla="*/ 69 w 340"/>
                <a:gd name="T3" fmla="*/ 51 h 174"/>
                <a:gd name="T4" fmla="*/ 21 w 340"/>
                <a:gd name="T5" fmla="*/ 100 h 174"/>
                <a:gd name="T6" fmla="*/ 72 w 340"/>
                <a:gd name="T7" fmla="*/ 102 h 174"/>
                <a:gd name="T8" fmla="*/ 169 w 340"/>
                <a:gd name="T9" fmla="*/ 69 h 174"/>
                <a:gd name="T10" fmla="*/ 255 w 340"/>
                <a:gd name="T11" fmla="*/ 122 h 174"/>
                <a:gd name="T12" fmla="*/ 269 w 340"/>
                <a:gd name="T13" fmla="*/ 155 h 174"/>
                <a:gd name="T14" fmla="*/ 286 w 340"/>
                <a:gd name="T15" fmla="*/ 114 h 174"/>
                <a:gd name="T16" fmla="*/ 317 w 340"/>
                <a:gd name="T17" fmla="*/ 88 h 174"/>
                <a:gd name="T18" fmla="*/ 305 w 340"/>
                <a:gd name="T19" fmla="*/ 42 h 174"/>
                <a:gd name="T20" fmla="*/ 192 w 340"/>
                <a:gd name="T21" fmla="*/ 0 h 174"/>
                <a:gd name="T22" fmla="*/ 80 w 340"/>
                <a:gd name="T23" fmla="*/ 1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0" h="174">
                  <a:moveTo>
                    <a:pt x="80" y="14"/>
                  </a:moveTo>
                  <a:cubicBezTo>
                    <a:pt x="80" y="14"/>
                    <a:pt x="61" y="25"/>
                    <a:pt x="69" y="51"/>
                  </a:cubicBezTo>
                  <a:cubicBezTo>
                    <a:pt x="76" y="77"/>
                    <a:pt x="42" y="90"/>
                    <a:pt x="21" y="100"/>
                  </a:cubicBezTo>
                  <a:cubicBezTo>
                    <a:pt x="0" y="109"/>
                    <a:pt x="24" y="120"/>
                    <a:pt x="72" y="102"/>
                  </a:cubicBezTo>
                  <a:cubicBezTo>
                    <a:pt x="121" y="85"/>
                    <a:pt x="127" y="66"/>
                    <a:pt x="169" y="69"/>
                  </a:cubicBezTo>
                  <a:cubicBezTo>
                    <a:pt x="211" y="73"/>
                    <a:pt x="252" y="90"/>
                    <a:pt x="255" y="122"/>
                  </a:cubicBezTo>
                  <a:cubicBezTo>
                    <a:pt x="258" y="155"/>
                    <a:pt x="263" y="174"/>
                    <a:pt x="269" y="155"/>
                  </a:cubicBezTo>
                  <a:cubicBezTo>
                    <a:pt x="276" y="136"/>
                    <a:pt x="288" y="134"/>
                    <a:pt x="286" y="114"/>
                  </a:cubicBezTo>
                  <a:cubicBezTo>
                    <a:pt x="284" y="93"/>
                    <a:pt x="295" y="87"/>
                    <a:pt x="317" y="88"/>
                  </a:cubicBezTo>
                  <a:cubicBezTo>
                    <a:pt x="340" y="90"/>
                    <a:pt x="327" y="67"/>
                    <a:pt x="305" y="42"/>
                  </a:cubicBezTo>
                  <a:cubicBezTo>
                    <a:pt x="283" y="17"/>
                    <a:pt x="277" y="0"/>
                    <a:pt x="192" y="0"/>
                  </a:cubicBezTo>
                  <a:cubicBezTo>
                    <a:pt x="106" y="0"/>
                    <a:pt x="90" y="3"/>
                    <a:pt x="8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6" name="Freeform 93"/>
            <p:cNvSpPr/>
            <p:nvPr/>
          </p:nvSpPr>
          <p:spPr bwMode="auto">
            <a:xfrm>
              <a:off x="1882775" y="2297113"/>
              <a:ext cx="180975" cy="127000"/>
            </a:xfrm>
            <a:custGeom>
              <a:avLst/>
              <a:gdLst>
                <a:gd name="T0" fmla="*/ 110 w 113"/>
                <a:gd name="T1" fmla="*/ 0 h 79"/>
                <a:gd name="T2" fmla="*/ 113 w 113"/>
                <a:gd name="T3" fmla="*/ 41 h 79"/>
                <a:gd name="T4" fmla="*/ 0 w 113"/>
                <a:gd name="T5" fmla="*/ 55 h 79"/>
                <a:gd name="T6" fmla="*/ 110 w 113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79">
                  <a:moveTo>
                    <a:pt x="110" y="0"/>
                  </a:moveTo>
                  <a:cubicBezTo>
                    <a:pt x="113" y="41"/>
                    <a:pt x="113" y="41"/>
                    <a:pt x="113" y="41"/>
                  </a:cubicBezTo>
                  <a:cubicBezTo>
                    <a:pt x="113" y="41"/>
                    <a:pt x="81" y="77"/>
                    <a:pt x="0" y="55"/>
                  </a:cubicBezTo>
                  <a:cubicBezTo>
                    <a:pt x="0" y="55"/>
                    <a:pt x="113" y="79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7" name="Freeform 94"/>
            <p:cNvSpPr/>
            <p:nvPr/>
          </p:nvSpPr>
          <p:spPr bwMode="auto">
            <a:xfrm>
              <a:off x="966788" y="1071563"/>
              <a:ext cx="30163" cy="150813"/>
            </a:xfrm>
            <a:custGeom>
              <a:avLst/>
              <a:gdLst>
                <a:gd name="T0" fmla="*/ 16 w 19"/>
                <a:gd name="T1" fmla="*/ 4 h 93"/>
                <a:gd name="T2" fmla="*/ 12 w 19"/>
                <a:gd name="T3" fmla="*/ 7 h 93"/>
                <a:gd name="T4" fmla="*/ 17 w 19"/>
                <a:gd name="T5" fmla="*/ 17 h 93"/>
                <a:gd name="T6" fmla="*/ 14 w 19"/>
                <a:gd name="T7" fmla="*/ 92 h 93"/>
                <a:gd name="T8" fmla="*/ 11 w 19"/>
                <a:gd name="T9" fmla="*/ 79 h 93"/>
                <a:gd name="T10" fmla="*/ 10 w 19"/>
                <a:gd name="T11" fmla="*/ 31 h 93"/>
                <a:gd name="T12" fmla="*/ 1 w 19"/>
                <a:gd name="T13" fmla="*/ 37 h 93"/>
                <a:gd name="T14" fmla="*/ 16 w 19"/>
                <a:gd name="T15" fmla="*/ 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3">
                  <a:moveTo>
                    <a:pt x="16" y="4"/>
                  </a:moveTo>
                  <a:cubicBezTo>
                    <a:pt x="16" y="4"/>
                    <a:pt x="12" y="3"/>
                    <a:pt x="12" y="7"/>
                  </a:cubicBezTo>
                  <a:cubicBezTo>
                    <a:pt x="12" y="11"/>
                    <a:pt x="17" y="11"/>
                    <a:pt x="17" y="17"/>
                  </a:cubicBezTo>
                  <a:cubicBezTo>
                    <a:pt x="17" y="23"/>
                    <a:pt x="19" y="92"/>
                    <a:pt x="14" y="92"/>
                  </a:cubicBezTo>
                  <a:cubicBezTo>
                    <a:pt x="9" y="92"/>
                    <a:pt x="10" y="93"/>
                    <a:pt x="11" y="79"/>
                  </a:cubicBezTo>
                  <a:cubicBezTo>
                    <a:pt x="13" y="65"/>
                    <a:pt x="12" y="41"/>
                    <a:pt x="10" y="31"/>
                  </a:cubicBezTo>
                  <a:cubicBezTo>
                    <a:pt x="8" y="21"/>
                    <a:pt x="2" y="55"/>
                    <a:pt x="1" y="37"/>
                  </a:cubicBezTo>
                  <a:cubicBezTo>
                    <a:pt x="0" y="18"/>
                    <a:pt x="2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8" name="Freeform 95"/>
            <p:cNvSpPr/>
            <p:nvPr/>
          </p:nvSpPr>
          <p:spPr bwMode="auto">
            <a:xfrm>
              <a:off x="985838" y="1076325"/>
              <a:ext cx="211138" cy="33338"/>
            </a:xfrm>
            <a:custGeom>
              <a:avLst/>
              <a:gdLst>
                <a:gd name="T0" fmla="*/ 0 w 131"/>
                <a:gd name="T1" fmla="*/ 4 h 20"/>
                <a:gd name="T2" fmla="*/ 15 w 131"/>
                <a:gd name="T3" fmla="*/ 9 h 20"/>
                <a:gd name="T4" fmla="*/ 116 w 131"/>
                <a:gd name="T5" fmla="*/ 13 h 20"/>
                <a:gd name="T6" fmla="*/ 128 w 131"/>
                <a:gd name="T7" fmla="*/ 16 h 20"/>
                <a:gd name="T8" fmla="*/ 131 w 131"/>
                <a:gd name="T9" fmla="*/ 16 h 20"/>
                <a:gd name="T10" fmla="*/ 125 w 131"/>
                <a:gd name="T11" fmla="*/ 9 h 20"/>
                <a:gd name="T12" fmla="*/ 0 w 131"/>
                <a:gd name="T1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20">
                  <a:moveTo>
                    <a:pt x="0" y="4"/>
                  </a:moveTo>
                  <a:cubicBezTo>
                    <a:pt x="0" y="8"/>
                    <a:pt x="1" y="10"/>
                    <a:pt x="15" y="9"/>
                  </a:cubicBezTo>
                  <a:cubicBezTo>
                    <a:pt x="29" y="9"/>
                    <a:pt x="110" y="13"/>
                    <a:pt x="116" y="13"/>
                  </a:cubicBezTo>
                  <a:cubicBezTo>
                    <a:pt x="121" y="13"/>
                    <a:pt x="126" y="13"/>
                    <a:pt x="128" y="16"/>
                  </a:cubicBezTo>
                  <a:cubicBezTo>
                    <a:pt x="131" y="19"/>
                    <a:pt x="131" y="20"/>
                    <a:pt x="131" y="16"/>
                  </a:cubicBezTo>
                  <a:cubicBezTo>
                    <a:pt x="130" y="12"/>
                    <a:pt x="130" y="9"/>
                    <a:pt x="125" y="9"/>
                  </a:cubicBezTo>
                  <a:cubicBezTo>
                    <a:pt x="120" y="8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09" name="Freeform 96"/>
            <p:cNvSpPr/>
            <p:nvPr/>
          </p:nvSpPr>
          <p:spPr bwMode="auto">
            <a:xfrm>
              <a:off x="1187450" y="1081088"/>
              <a:ext cx="20638" cy="106363"/>
            </a:xfrm>
            <a:custGeom>
              <a:avLst/>
              <a:gdLst>
                <a:gd name="T0" fmla="*/ 4 w 13"/>
                <a:gd name="T1" fmla="*/ 1 h 66"/>
                <a:gd name="T2" fmla="*/ 9 w 13"/>
                <a:gd name="T3" fmla="*/ 11 h 66"/>
                <a:gd name="T4" fmla="*/ 10 w 13"/>
                <a:gd name="T5" fmla="*/ 66 h 66"/>
                <a:gd name="T6" fmla="*/ 6 w 13"/>
                <a:gd name="T7" fmla="*/ 15 h 66"/>
                <a:gd name="T8" fmla="*/ 0 w 13"/>
                <a:gd name="T9" fmla="*/ 6 h 66"/>
                <a:gd name="T10" fmla="*/ 4 w 13"/>
                <a:gd name="T11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66">
                  <a:moveTo>
                    <a:pt x="4" y="1"/>
                  </a:moveTo>
                  <a:cubicBezTo>
                    <a:pt x="4" y="1"/>
                    <a:pt x="8" y="10"/>
                    <a:pt x="9" y="11"/>
                  </a:cubicBezTo>
                  <a:cubicBezTo>
                    <a:pt x="9" y="12"/>
                    <a:pt x="13" y="55"/>
                    <a:pt x="10" y="66"/>
                  </a:cubicBezTo>
                  <a:cubicBezTo>
                    <a:pt x="10" y="66"/>
                    <a:pt x="11" y="27"/>
                    <a:pt x="6" y="15"/>
                  </a:cubicBezTo>
                  <a:cubicBezTo>
                    <a:pt x="6" y="15"/>
                    <a:pt x="6" y="7"/>
                    <a:pt x="0" y="6"/>
                  </a:cubicBezTo>
                  <a:cubicBezTo>
                    <a:pt x="0" y="6"/>
                    <a:pt x="1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0" name="Freeform 97"/>
            <p:cNvSpPr/>
            <p:nvPr/>
          </p:nvSpPr>
          <p:spPr bwMode="auto">
            <a:xfrm>
              <a:off x="1193800" y="1079500"/>
              <a:ext cx="33338" cy="31750"/>
            </a:xfrm>
            <a:custGeom>
              <a:avLst/>
              <a:gdLst>
                <a:gd name="T0" fmla="*/ 0 w 20"/>
                <a:gd name="T1" fmla="*/ 1 h 19"/>
                <a:gd name="T2" fmla="*/ 2 w 20"/>
                <a:gd name="T3" fmla="*/ 7 h 19"/>
                <a:gd name="T4" fmla="*/ 15 w 20"/>
                <a:gd name="T5" fmla="*/ 7 h 19"/>
                <a:gd name="T6" fmla="*/ 18 w 20"/>
                <a:gd name="T7" fmla="*/ 19 h 19"/>
                <a:gd name="T8" fmla="*/ 14 w 20"/>
                <a:gd name="T9" fmla="*/ 0 h 19"/>
                <a:gd name="T10" fmla="*/ 0 w 20"/>
                <a:gd name="T11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9">
                  <a:moveTo>
                    <a:pt x="0" y="1"/>
                  </a:moveTo>
                  <a:cubicBezTo>
                    <a:pt x="0" y="1"/>
                    <a:pt x="1" y="5"/>
                    <a:pt x="2" y="7"/>
                  </a:cubicBezTo>
                  <a:cubicBezTo>
                    <a:pt x="4" y="9"/>
                    <a:pt x="13" y="2"/>
                    <a:pt x="15" y="7"/>
                  </a:cubicBezTo>
                  <a:cubicBezTo>
                    <a:pt x="16" y="12"/>
                    <a:pt x="18" y="9"/>
                    <a:pt x="18" y="19"/>
                  </a:cubicBezTo>
                  <a:cubicBezTo>
                    <a:pt x="18" y="19"/>
                    <a:pt x="20" y="4"/>
                    <a:pt x="14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1" name="Freeform 98"/>
            <p:cNvSpPr/>
            <p:nvPr/>
          </p:nvSpPr>
          <p:spPr bwMode="auto">
            <a:xfrm>
              <a:off x="1216025" y="1047750"/>
              <a:ext cx="117475" cy="176213"/>
            </a:xfrm>
            <a:custGeom>
              <a:avLst/>
              <a:gdLst>
                <a:gd name="T0" fmla="*/ 36 w 72"/>
                <a:gd name="T1" fmla="*/ 0 h 109"/>
                <a:gd name="T2" fmla="*/ 17 w 72"/>
                <a:gd name="T3" fmla="*/ 11 h 109"/>
                <a:gd name="T4" fmla="*/ 20 w 72"/>
                <a:gd name="T5" fmla="*/ 18 h 109"/>
                <a:gd name="T6" fmla="*/ 33 w 72"/>
                <a:gd name="T7" fmla="*/ 22 h 109"/>
                <a:gd name="T8" fmla="*/ 19 w 72"/>
                <a:gd name="T9" fmla="*/ 65 h 109"/>
                <a:gd name="T10" fmla="*/ 23 w 72"/>
                <a:gd name="T11" fmla="*/ 95 h 109"/>
                <a:gd name="T12" fmla="*/ 66 w 72"/>
                <a:gd name="T13" fmla="*/ 99 h 109"/>
                <a:gd name="T14" fmla="*/ 62 w 72"/>
                <a:gd name="T15" fmla="*/ 104 h 109"/>
                <a:gd name="T16" fmla="*/ 9 w 72"/>
                <a:gd name="T17" fmla="*/ 100 h 109"/>
                <a:gd name="T18" fmla="*/ 6 w 72"/>
                <a:gd name="T19" fmla="*/ 59 h 109"/>
                <a:gd name="T20" fmla="*/ 0 w 72"/>
                <a:gd name="T21" fmla="*/ 20 h 109"/>
                <a:gd name="T22" fmla="*/ 36 w 72"/>
                <a:gd name="T2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" h="109">
                  <a:moveTo>
                    <a:pt x="36" y="0"/>
                  </a:moveTo>
                  <a:cubicBezTo>
                    <a:pt x="36" y="0"/>
                    <a:pt x="22" y="4"/>
                    <a:pt x="17" y="11"/>
                  </a:cubicBezTo>
                  <a:cubicBezTo>
                    <a:pt x="12" y="18"/>
                    <a:pt x="11" y="21"/>
                    <a:pt x="20" y="18"/>
                  </a:cubicBezTo>
                  <a:cubicBezTo>
                    <a:pt x="30" y="15"/>
                    <a:pt x="39" y="10"/>
                    <a:pt x="33" y="22"/>
                  </a:cubicBezTo>
                  <a:cubicBezTo>
                    <a:pt x="26" y="35"/>
                    <a:pt x="12" y="47"/>
                    <a:pt x="19" y="65"/>
                  </a:cubicBezTo>
                  <a:cubicBezTo>
                    <a:pt x="25" y="82"/>
                    <a:pt x="6" y="88"/>
                    <a:pt x="23" y="95"/>
                  </a:cubicBezTo>
                  <a:cubicBezTo>
                    <a:pt x="39" y="102"/>
                    <a:pt x="66" y="99"/>
                    <a:pt x="66" y="99"/>
                  </a:cubicBezTo>
                  <a:cubicBezTo>
                    <a:pt x="66" y="99"/>
                    <a:pt x="72" y="104"/>
                    <a:pt x="62" y="104"/>
                  </a:cubicBezTo>
                  <a:cubicBezTo>
                    <a:pt x="53" y="104"/>
                    <a:pt x="14" y="109"/>
                    <a:pt x="9" y="100"/>
                  </a:cubicBezTo>
                  <a:cubicBezTo>
                    <a:pt x="4" y="92"/>
                    <a:pt x="7" y="77"/>
                    <a:pt x="6" y="59"/>
                  </a:cubicBezTo>
                  <a:cubicBezTo>
                    <a:pt x="5" y="40"/>
                    <a:pt x="6" y="25"/>
                    <a:pt x="0" y="20"/>
                  </a:cubicBezTo>
                  <a:cubicBezTo>
                    <a:pt x="0" y="20"/>
                    <a:pt x="8" y="1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2" name="Freeform 99"/>
            <p:cNvSpPr/>
            <p:nvPr/>
          </p:nvSpPr>
          <p:spPr bwMode="auto">
            <a:xfrm>
              <a:off x="1223963" y="1212850"/>
              <a:ext cx="47625" cy="106363"/>
            </a:xfrm>
            <a:custGeom>
              <a:avLst/>
              <a:gdLst>
                <a:gd name="T0" fmla="*/ 30 w 30"/>
                <a:gd name="T1" fmla="*/ 5 h 66"/>
                <a:gd name="T2" fmla="*/ 11 w 30"/>
                <a:gd name="T3" fmla="*/ 9 h 66"/>
                <a:gd name="T4" fmla="*/ 11 w 30"/>
                <a:gd name="T5" fmla="*/ 25 h 66"/>
                <a:gd name="T6" fmla="*/ 8 w 30"/>
                <a:gd name="T7" fmla="*/ 6 h 66"/>
                <a:gd name="T8" fmla="*/ 8 w 30"/>
                <a:gd name="T9" fmla="*/ 0 h 66"/>
                <a:gd name="T10" fmla="*/ 1 w 30"/>
                <a:gd name="T11" fmla="*/ 1 h 66"/>
                <a:gd name="T12" fmla="*/ 1 w 30"/>
                <a:gd name="T13" fmla="*/ 31 h 66"/>
                <a:gd name="T14" fmla="*/ 12 w 30"/>
                <a:gd name="T15" fmla="*/ 53 h 66"/>
                <a:gd name="T16" fmla="*/ 22 w 30"/>
                <a:gd name="T17" fmla="*/ 32 h 66"/>
                <a:gd name="T18" fmla="*/ 30 w 30"/>
                <a:gd name="T19" fmla="*/ 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66">
                  <a:moveTo>
                    <a:pt x="30" y="5"/>
                  </a:moveTo>
                  <a:cubicBezTo>
                    <a:pt x="30" y="5"/>
                    <a:pt x="12" y="1"/>
                    <a:pt x="11" y="9"/>
                  </a:cubicBezTo>
                  <a:cubicBezTo>
                    <a:pt x="11" y="18"/>
                    <a:pt x="11" y="25"/>
                    <a:pt x="11" y="25"/>
                  </a:cubicBezTo>
                  <a:cubicBezTo>
                    <a:pt x="11" y="25"/>
                    <a:pt x="10" y="9"/>
                    <a:pt x="8" y="6"/>
                  </a:cubicBezTo>
                  <a:cubicBezTo>
                    <a:pt x="6" y="3"/>
                    <a:pt x="8" y="0"/>
                    <a:pt x="8" y="0"/>
                  </a:cubicBezTo>
                  <a:cubicBezTo>
                    <a:pt x="8" y="0"/>
                    <a:pt x="5" y="3"/>
                    <a:pt x="1" y="1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0" y="40"/>
                    <a:pt x="12" y="53"/>
                  </a:cubicBezTo>
                  <a:cubicBezTo>
                    <a:pt x="25" y="66"/>
                    <a:pt x="23" y="43"/>
                    <a:pt x="22" y="32"/>
                  </a:cubicBezTo>
                  <a:cubicBezTo>
                    <a:pt x="22" y="20"/>
                    <a:pt x="22" y="4"/>
                    <a:pt x="3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3" name="Freeform 100"/>
            <p:cNvSpPr/>
            <p:nvPr/>
          </p:nvSpPr>
          <p:spPr bwMode="auto">
            <a:xfrm>
              <a:off x="1292225" y="1211263"/>
              <a:ext cx="58738" cy="93663"/>
            </a:xfrm>
            <a:custGeom>
              <a:avLst/>
              <a:gdLst>
                <a:gd name="T0" fmla="*/ 10 w 36"/>
                <a:gd name="T1" fmla="*/ 3 h 58"/>
                <a:gd name="T2" fmla="*/ 32 w 36"/>
                <a:gd name="T3" fmla="*/ 6 h 58"/>
                <a:gd name="T4" fmla="*/ 27 w 36"/>
                <a:gd name="T5" fmla="*/ 53 h 58"/>
                <a:gd name="T6" fmla="*/ 18 w 36"/>
                <a:gd name="T7" fmla="*/ 20 h 58"/>
                <a:gd name="T8" fmla="*/ 10 w 36"/>
                <a:gd name="T9" fmla="*/ 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8">
                  <a:moveTo>
                    <a:pt x="10" y="3"/>
                  </a:moveTo>
                  <a:cubicBezTo>
                    <a:pt x="10" y="3"/>
                    <a:pt x="31" y="0"/>
                    <a:pt x="32" y="6"/>
                  </a:cubicBezTo>
                  <a:cubicBezTo>
                    <a:pt x="33" y="11"/>
                    <a:pt x="36" y="47"/>
                    <a:pt x="27" y="53"/>
                  </a:cubicBezTo>
                  <a:cubicBezTo>
                    <a:pt x="18" y="58"/>
                    <a:pt x="23" y="34"/>
                    <a:pt x="18" y="20"/>
                  </a:cubicBezTo>
                  <a:cubicBezTo>
                    <a:pt x="13" y="5"/>
                    <a:pt x="0" y="7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4" name="Freeform 101"/>
            <p:cNvSpPr/>
            <p:nvPr/>
          </p:nvSpPr>
          <p:spPr bwMode="auto">
            <a:xfrm>
              <a:off x="1211263" y="1287463"/>
              <a:ext cx="57150" cy="49213"/>
            </a:xfrm>
            <a:custGeom>
              <a:avLst/>
              <a:gdLst>
                <a:gd name="T0" fmla="*/ 8 w 35"/>
                <a:gd name="T1" fmla="*/ 0 h 30"/>
                <a:gd name="T2" fmla="*/ 23 w 35"/>
                <a:gd name="T3" fmla="*/ 15 h 30"/>
                <a:gd name="T4" fmla="*/ 21 w 35"/>
                <a:gd name="T5" fmla="*/ 27 h 30"/>
                <a:gd name="T6" fmla="*/ 11 w 35"/>
                <a:gd name="T7" fmla="*/ 28 h 30"/>
                <a:gd name="T8" fmla="*/ 9 w 35"/>
                <a:gd name="T9" fmla="*/ 24 h 30"/>
                <a:gd name="T10" fmla="*/ 8 w 3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0">
                  <a:moveTo>
                    <a:pt x="8" y="0"/>
                  </a:moveTo>
                  <a:cubicBezTo>
                    <a:pt x="8" y="0"/>
                    <a:pt x="11" y="8"/>
                    <a:pt x="23" y="15"/>
                  </a:cubicBezTo>
                  <a:cubicBezTo>
                    <a:pt x="35" y="22"/>
                    <a:pt x="30" y="28"/>
                    <a:pt x="21" y="27"/>
                  </a:cubicBezTo>
                  <a:cubicBezTo>
                    <a:pt x="13" y="25"/>
                    <a:pt x="10" y="27"/>
                    <a:pt x="11" y="28"/>
                  </a:cubicBezTo>
                  <a:cubicBezTo>
                    <a:pt x="13" y="30"/>
                    <a:pt x="0" y="27"/>
                    <a:pt x="9" y="24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5" name="Freeform 102"/>
            <p:cNvSpPr/>
            <p:nvPr/>
          </p:nvSpPr>
          <p:spPr bwMode="auto">
            <a:xfrm>
              <a:off x="1339850" y="1322388"/>
              <a:ext cx="23813" cy="15875"/>
            </a:xfrm>
            <a:custGeom>
              <a:avLst/>
              <a:gdLst>
                <a:gd name="T0" fmla="*/ 6 w 15"/>
                <a:gd name="T1" fmla="*/ 0 h 9"/>
                <a:gd name="T2" fmla="*/ 0 w 15"/>
                <a:gd name="T3" fmla="*/ 9 h 9"/>
                <a:gd name="T4" fmla="*/ 6 w 1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9">
                  <a:moveTo>
                    <a:pt x="6" y="0"/>
                  </a:moveTo>
                  <a:cubicBezTo>
                    <a:pt x="6" y="0"/>
                    <a:pt x="9" y="7"/>
                    <a:pt x="0" y="9"/>
                  </a:cubicBezTo>
                  <a:cubicBezTo>
                    <a:pt x="0" y="9"/>
                    <a:pt x="15" y="5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6" name="Freeform 103"/>
            <p:cNvSpPr/>
            <p:nvPr/>
          </p:nvSpPr>
          <p:spPr bwMode="auto">
            <a:xfrm>
              <a:off x="1193800" y="1374775"/>
              <a:ext cx="176213" cy="14288"/>
            </a:xfrm>
            <a:custGeom>
              <a:avLst/>
              <a:gdLst>
                <a:gd name="T0" fmla="*/ 4 w 109"/>
                <a:gd name="T1" fmla="*/ 0 h 9"/>
                <a:gd name="T2" fmla="*/ 30 w 109"/>
                <a:gd name="T3" fmla="*/ 4 h 9"/>
                <a:gd name="T4" fmla="*/ 52 w 109"/>
                <a:gd name="T5" fmla="*/ 7 h 9"/>
                <a:gd name="T6" fmla="*/ 109 w 109"/>
                <a:gd name="T7" fmla="*/ 0 h 9"/>
                <a:gd name="T8" fmla="*/ 52 w 109"/>
                <a:gd name="T9" fmla="*/ 9 h 9"/>
                <a:gd name="T10" fmla="*/ 11 w 109"/>
                <a:gd name="T11" fmla="*/ 4 h 9"/>
                <a:gd name="T12" fmla="*/ 4 w 109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">
                  <a:moveTo>
                    <a:pt x="4" y="0"/>
                  </a:moveTo>
                  <a:cubicBezTo>
                    <a:pt x="4" y="0"/>
                    <a:pt x="17" y="2"/>
                    <a:pt x="30" y="4"/>
                  </a:cubicBezTo>
                  <a:cubicBezTo>
                    <a:pt x="43" y="6"/>
                    <a:pt x="52" y="7"/>
                    <a:pt x="52" y="7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56" y="7"/>
                    <a:pt x="52" y="9"/>
                  </a:cubicBezTo>
                  <a:cubicBezTo>
                    <a:pt x="52" y="9"/>
                    <a:pt x="22" y="5"/>
                    <a:pt x="11" y="4"/>
                  </a:cubicBezTo>
                  <a:cubicBezTo>
                    <a:pt x="0" y="4"/>
                    <a:pt x="4" y="5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7" name="Freeform 104"/>
            <p:cNvSpPr/>
            <p:nvPr/>
          </p:nvSpPr>
          <p:spPr bwMode="auto">
            <a:xfrm>
              <a:off x="1193800" y="1330325"/>
              <a:ext cx="190500" cy="28575"/>
            </a:xfrm>
            <a:custGeom>
              <a:avLst/>
              <a:gdLst>
                <a:gd name="T0" fmla="*/ 0 w 118"/>
                <a:gd name="T1" fmla="*/ 5 h 17"/>
                <a:gd name="T2" fmla="*/ 19 w 118"/>
                <a:gd name="T3" fmla="*/ 11 h 17"/>
                <a:gd name="T4" fmla="*/ 47 w 118"/>
                <a:gd name="T5" fmla="*/ 15 h 17"/>
                <a:gd name="T6" fmla="*/ 52 w 118"/>
                <a:gd name="T7" fmla="*/ 15 h 17"/>
                <a:gd name="T8" fmla="*/ 83 w 118"/>
                <a:gd name="T9" fmla="*/ 8 h 17"/>
                <a:gd name="T10" fmla="*/ 114 w 118"/>
                <a:gd name="T11" fmla="*/ 9 h 17"/>
                <a:gd name="T12" fmla="*/ 118 w 118"/>
                <a:gd name="T13" fmla="*/ 4 h 17"/>
                <a:gd name="T14" fmla="*/ 108 w 118"/>
                <a:gd name="T15" fmla="*/ 2 h 17"/>
                <a:gd name="T16" fmla="*/ 85 w 118"/>
                <a:gd name="T17" fmla="*/ 6 h 17"/>
                <a:gd name="T18" fmla="*/ 74 w 118"/>
                <a:gd name="T19" fmla="*/ 7 h 17"/>
                <a:gd name="T20" fmla="*/ 58 w 118"/>
                <a:gd name="T21" fmla="*/ 10 h 17"/>
                <a:gd name="T22" fmla="*/ 24 w 118"/>
                <a:gd name="T23" fmla="*/ 8 h 17"/>
                <a:gd name="T24" fmla="*/ 0 w 118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7">
                  <a:moveTo>
                    <a:pt x="0" y="5"/>
                  </a:moveTo>
                  <a:cubicBezTo>
                    <a:pt x="0" y="5"/>
                    <a:pt x="8" y="10"/>
                    <a:pt x="19" y="11"/>
                  </a:cubicBezTo>
                  <a:cubicBezTo>
                    <a:pt x="31" y="12"/>
                    <a:pt x="47" y="15"/>
                    <a:pt x="47" y="15"/>
                  </a:cubicBezTo>
                  <a:cubicBezTo>
                    <a:pt x="47" y="15"/>
                    <a:pt x="48" y="17"/>
                    <a:pt x="52" y="15"/>
                  </a:cubicBezTo>
                  <a:cubicBezTo>
                    <a:pt x="56" y="12"/>
                    <a:pt x="75" y="8"/>
                    <a:pt x="83" y="8"/>
                  </a:cubicBezTo>
                  <a:cubicBezTo>
                    <a:pt x="90" y="8"/>
                    <a:pt x="114" y="5"/>
                    <a:pt x="114" y="9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8" y="4"/>
                    <a:pt x="118" y="0"/>
                    <a:pt x="108" y="2"/>
                  </a:cubicBezTo>
                  <a:cubicBezTo>
                    <a:pt x="99" y="4"/>
                    <a:pt x="97" y="5"/>
                    <a:pt x="85" y="6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4" y="7"/>
                    <a:pt x="65" y="10"/>
                    <a:pt x="58" y="10"/>
                  </a:cubicBezTo>
                  <a:cubicBezTo>
                    <a:pt x="50" y="10"/>
                    <a:pt x="34" y="12"/>
                    <a:pt x="24" y="8"/>
                  </a:cubicBezTo>
                  <a:cubicBezTo>
                    <a:pt x="14" y="5"/>
                    <a:pt x="4" y="2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8" name="Freeform 105"/>
            <p:cNvSpPr/>
            <p:nvPr/>
          </p:nvSpPr>
          <p:spPr bwMode="auto">
            <a:xfrm>
              <a:off x="1317625" y="1122363"/>
              <a:ext cx="52388" cy="90488"/>
            </a:xfrm>
            <a:custGeom>
              <a:avLst/>
              <a:gdLst>
                <a:gd name="T0" fmla="*/ 12 w 32"/>
                <a:gd name="T1" fmla="*/ 0 h 57"/>
                <a:gd name="T2" fmla="*/ 25 w 32"/>
                <a:gd name="T3" fmla="*/ 5 h 57"/>
                <a:gd name="T4" fmla="*/ 28 w 32"/>
                <a:gd name="T5" fmla="*/ 13 h 57"/>
                <a:gd name="T6" fmla="*/ 8 w 32"/>
                <a:gd name="T7" fmla="*/ 56 h 57"/>
                <a:gd name="T8" fmla="*/ 7 w 32"/>
                <a:gd name="T9" fmla="*/ 41 h 57"/>
                <a:gd name="T10" fmla="*/ 19 w 32"/>
                <a:gd name="T11" fmla="*/ 11 h 57"/>
                <a:gd name="T12" fmla="*/ 12 w 32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7">
                  <a:moveTo>
                    <a:pt x="12" y="0"/>
                  </a:moveTo>
                  <a:cubicBezTo>
                    <a:pt x="12" y="0"/>
                    <a:pt x="23" y="6"/>
                    <a:pt x="25" y="5"/>
                  </a:cubicBezTo>
                  <a:cubicBezTo>
                    <a:pt x="27" y="3"/>
                    <a:pt x="28" y="6"/>
                    <a:pt x="28" y="13"/>
                  </a:cubicBezTo>
                  <a:cubicBezTo>
                    <a:pt x="27" y="19"/>
                    <a:pt x="32" y="57"/>
                    <a:pt x="8" y="56"/>
                  </a:cubicBezTo>
                  <a:cubicBezTo>
                    <a:pt x="8" y="56"/>
                    <a:pt x="0" y="54"/>
                    <a:pt x="7" y="41"/>
                  </a:cubicBezTo>
                  <a:cubicBezTo>
                    <a:pt x="15" y="27"/>
                    <a:pt x="24" y="22"/>
                    <a:pt x="19" y="11"/>
                  </a:cubicBezTo>
                  <a:cubicBezTo>
                    <a:pt x="15" y="0"/>
                    <a:pt x="10" y="5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19" name="Freeform 106"/>
            <p:cNvSpPr/>
            <p:nvPr/>
          </p:nvSpPr>
          <p:spPr bwMode="auto">
            <a:xfrm>
              <a:off x="1273175" y="1042988"/>
              <a:ext cx="82550" cy="42863"/>
            </a:xfrm>
            <a:custGeom>
              <a:avLst/>
              <a:gdLst>
                <a:gd name="T0" fmla="*/ 51 w 51"/>
                <a:gd name="T1" fmla="*/ 27 h 27"/>
                <a:gd name="T2" fmla="*/ 0 w 51"/>
                <a:gd name="T3" fmla="*/ 3 h 27"/>
                <a:gd name="T4" fmla="*/ 51 w 51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7">
                  <a:moveTo>
                    <a:pt x="51" y="27"/>
                  </a:moveTo>
                  <a:cubicBezTo>
                    <a:pt x="51" y="27"/>
                    <a:pt x="40" y="5"/>
                    <a:pt x="0" y="3"/>
                  </a:cubicBezTo>
                  <a:cubicBezTo>
                    <a:pt x="0" y="3"/>
                    <a:pt x="41" y="0"/>
                    <a:pt x="51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0" name="Freeform 107"/>
            <p:cNvSpPr/>
            <p:nvPr/>
          </p:nvSpPr>
          <p:spPr bwMode="auto">
            <a:xfrm>
              <a:off x="1354138" y="1077913"/>
              <a:ext cx="28575" cy="55563"/>
            </a:xfrm>
            <a:custGeom>
              <a:avLst/>
              <a:gdLst>
                <a:gd name="T0" fmla="*/ 16 w 18"/>
                <a:gd name="T1" fmla="*/ 4 h 34"/>
                <a:gd name="T2" fmla="*/ 18 w 18"/>
                <a:gd name="T3" fmla="*/ 28 h 34"/>
                <a:gd name="T4" fmla="*/ 9 w 18"/>
                <a:gd name="T5" fmla="*/ 34 h 34"/>
                <a:gd name="T6" fmla="*/ 3 w 18"/>
                <a:gd name="T7" fmla="*/ 32 h 34"/>
                <a:gd name="T8" fmla="*/ 5 w 18"/>
                <a:gd name="T9" fmla="*/ 24 h 34"/>
                <a:gd name="T10" fmla="*/ 5 w 18"/>
                <a:gd name="T11" fmla="*/ 8 h 34"/>
                <a:gd name="T12" fmla="*/ 16 w 18"/>
                <a:gd name="T13" fmla="*/ 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4">
                  <a:moveTo>
                    <a:pt x="16" y="4"/>
                  </a:move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0" y="14"/>
                    <a:pt x="9" y="34"/>
                  </a:cubicBezTo>
                  <a:cubicBezTo>
                    <a:pt x="9" y="34"/>
                    <a:pt x="6" y="31"/>
                    <a:pt x="3" y="32"/>
                  </a:cubicBezTo>
                  <a:cubicBezTo>
                    <a:pt x="0" y="33"/>
                    <a:pt x="5" y="31"/>
                    <a:pt x="5" y="24"/>
                  </a:cubicBezTo>
                  <a:cubicBezTo>
                    <a:pt x="5" y="16"/>
                    <a:pt x="6" y="14"/>
                    <a:pt x="5" y="8"/>
                  </a:cubicBezTo>
                  <a:cubicBezTo>
                    <a:pt x="4" y="2"/>
                    <a:pt x="8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1" name="Freeform 108"/>
            <p:cNvSpPr/>
            <p:nvPr/>
          </p:nvSpPr>
          <p:spPr bwMode="auto">
            <a:xfrm>
              <a:off x="1377950" y="1054100"/>
              <a:ext cx="215900" cy="120650"/>
            </a:xfrm>
            <a:custGeom>
              <a:avLst/>
              <a:gdLst>
                <a:gd name="T0" fmla="*/ 7 w 134"/>
                <a:gd name="T1" fmla="*/ 25 h 75"/>
                <a:gd name="T2" fmla="*/ 5 w 134"/>
                <a:gd name="T3" fmla="*/ 75 h 75"/>
                <a:gd name="T4" fmla="*/ 2 w 134"/>
                <a:gd name="T5" fmla="*/ 21 h 75"/>
                <a:gd name="T6" fmla="*/ 7 w 134"/>
                <a:gd name="T7" fmla="*/ 19 h 75"/>
                <a:gd name="T8" fmla="*/ 114 w 134"/>
                <a:gd name="T9" fmla="*/ 3 h 75"/>
                <a:gd name="T10" fmla="*/ 130 w 134"/>
                <a:gd name="T11" fmla="*/ 8 h 75"/>
                <a:gd name="T12" fmla="*/ 113 w 134"/>
                <a:gd name="T13" fmla="*/ 7 h 75"/>
                <a:gd name="T14" fmla="*/ 15 w 134"/>
                <a:gd name="T15" fmla="*/ 21 h 75"/>
                <a:gd name="T16" fmla="*/ 7 w 134"/>
                <a:gd name="T17" fmla="*/ 2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75">
                  <a:moveTo>
                    <a:pt x="7" y="25"/>
                  </a:moveTo>
                  <a:cubicBezTo>
                    <a:pt x="7" y="25"/>
                    <a:pt x="11" y="60"/>
                    <a:pt x="5" y="75"/>
                  </a:cubicBezTo>
                  <a:cubicBezTo>
                    <a:pt x="5" y="75"/>
                    <a:pt x="8" y="48"/>
                    <a:pt x="2" y="21"/>
                  </a:cubicBezTo>
                  <a:cubicBezTo>
                    <a:pt x="2" y="21"/>
                    <a:pt x="0" y="20"/>
                    <a:pt x="7" y="19"/>
                  </a:cubicBezTo>
                  <a:cubicBezTo>
                    <a:pt x="14" y="18"/>
                    <a:pt x="114" y="3"/>
                    <a:pt x="114" y="3"/>
                  </a:cubicBezTo>
                  <a:cubicBezTo>
                    <a:pt x="114" y="3"/>
                    <a:pt x="126" y="0"/>
                    <a:pt x="130" y="8"/>
                  </a:cubicBezTo>
                  <a:cubicBezTo>
                    <a:pt x="134" y="15"/>
                    <a:pt x="126" y="5"/>
                    <a:pt x="113" y="7"/>
                  </a:cubicBezTo>
                  <a:cubicBezTo>
                    <a:pt x="100" y="8"/>
                    <a:pt x="15" y="21"/>
                    <a:pt x="15" y="21"/>
                  </a:cubicBezTo>
                  <a:cubicBezTo>
                    <a:pt x="15" y="21"/>
                    <a:pt x="7" y="22"/>
                    <a:pt x="7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2" name="Freeform 109"/>
            <p:cNvSpPr/>
            <p:nvPr/>
          </p:nvSpPr>
          <p:spPr bwMode="auto">
            <a:xfrm>
              <a:off x="1393825" y="1095375"/>
              <a:ext cx="190500" cy="42863"/>
            </a:xfrm>
            <a:custGeom>
              <a:avLst/>
              <a:gdLst>
                <a:gd name="T0" fmla="*/ 4 w 118"/>
                <a:gd name="T1" fmla="*/ 10 h 26"/>
                <a:gd name="T2" fmla="*/ 1 w 118"/>
                <a:gd name="T3" fmla="*/ 15 h 26"/>
                <a:gd name="T4" fmla="*/ 5 w 118"/>
                <a:gd name="T5" fmla="*/ 26 h 26"/>
                <a:gd name="T6" fmla="*/ 97 w 118"/>
                <a:gd name="T7" fmla="*/ 22 h 26"/>
                <a:gd name="T8" fmla="*/ 115 w 118"/>
                <a:gd name="T9" fmla="*/ 15 h 26"/>
                <a:gd name="T10" fmla="*/ 104 w 118"/>
                <a:gd name="T11" fmla="*/ 0 h 26"/>
                <a:gd name="T12" fmla="*/ 4 w 118"/>
                <a:gd name="T1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6">
                  <a:moveTo>
                    <a:pt x="4" y="10"/>
                  </a:moveTo>
                  <a:cubicBezTo>
                    <a:pt x="4" y="10"/>
                    <a:pt x="1" y="8"/>
                    <a:pt x="1" y="15"/>
                  </a:cubicBezTo>
                  <a:cubicBezTo>
                    <a:pt x="0" y="22"/>
                    <a:pt x="0" y="26"/>
                    <a:pt x="5" y="26"/>
                  </a:cubicBezTo>
                  <a:cubicBezTo>
                    <a:pt x="11" y="26"/>
                    <a:pt x="86" y="22"/>
                    <a:pt x="97" y="22"/>
                  </a:cubicBezTo>
                  <a:cubicBezTo>
                    <a:pt x="107" y="22"/>
                    <a:pt x="115" y="22"/>
                    <a:pt x="115" y="15"/>
                  </a:cubicBezTo>
                  <a:cubicBezTo>
                    <a:pt x="115" y="7"/>
                    <a:pt x="118" y="0"/>
                    <a:pt x="104" y="0"/>
                  </a:cubicBezTo>
                  <a:cubicBezTo>
                    <a:pt x="90" y="1"/>
                    <a:pt x="4" y="10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3" name="Freeform 110"/>
            <p:cNvSpPr/>
            <p:nvPr/>
          </p:nvSpPr>
          <p:spPr bwMode="auto">
            <a:xfrm>
              <a:off x="1384300" y="1135063"/>
              <a:ext cx="214313" cy="58738"/>
            </a:xfrm>
            <a:custGeom>
              <a:avLst/>
              <a:gdLst>
                <a:gd name="T0" fmla="*/ 0 w 133"/>
                <a:gd name="T1" fmla="*/ 30 h 37"/>
                <a:gd name="T2" fmla="*/ 32 w 133"/>
                <a:gd name="T3" fmla="*/ 14 h 37"/>
                <a:gd name="T4" fmla="*/ 117 w 133"/>
                <a:gd name="T5" fmla="*/ 10 h 37"/>
                <a:gd name="T6" fmla="*/ 121 w 133"/>
                <a:gd name="T7" fmla="*/ 35 h 37"/>
                <a:gd name="T8" fmla="*/ 0 w 133"/>
                <a:gd name="T9" fmla="*/ 3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7">
                  <a:moveTo>
                    <a:pt x="0" y="30"/>
                  </a:moveTo>
                  <a:cubicBezTo>
                    <a:pt x="0" y="30"/>
                    <a:pt x="14" y="21"/>
                    <a:pt x="32" y="14"/>
                  </a:cubicBezTo>
                  <a:cubicBezTo>
                    <a:pt x="51" y="6"/>
                    <a:pt x="101" y="0"/>
                    <a:pt x="117" y="10"/>
                  </a:cubicBezTo>
                  <a:cubicBezTo>
                    <a:pt x="133" y="20"/>
                    <a:pt x="131" y="33"/>
                    <a:pt x="121" y="35"/>
                  </a:cubicBezTo>
                  <a:cubicBezTo>
                    <a:pt x="112" y="37"/>
                    <a:pt x="0" y="30"/>
                    <a:pt x="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4" name="Freeform 111"/>
            <p:cNvSpPr/>
            <p:nvPr/>
          </p:nvSpPr>
          <p:spPr bwMode="auto">
            <a:xfrm>
              <a:off x="1177925" y="1404938"/>
              <a:ext cx="185738" cy="34925"/>
            </a:xfrm>
            <a:custGeom>
              <a:avLst/>
              <a:gdLst>
                <a:gd name="T0" fmla="*/ 11 w 115"/>
                <a:gd name="T1" fmla="*/ 4 h 22"/>
                <a:gd name="T2" fmla="*/ 115 w 115"/>
                <a:gd name="T3" fmla="*/ 5 h 22"/>
                <a:gd name="T4" fmla="*/ 15 w 115"/>
                <a:gd name="T5" fmla="*/ 7 h 22"/>
                <a:gd name="T6" fmla="*/ 35 w 115"/>
                <a:gd name="T7" fmla="*/ 15 h 22"/>
                <a:gd name="T8" fmla="*/ 5 w 115"/>
                <a:gd name="T9" fmla="*/ 8 h 22"/>
                <a:gd name="T10" fmla="*/ 11 w 115"/>
                <a:gd name="T11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22">
                  <a:moveTo>
                    <a:pt x="11" y="4"/>
                  </a:moveTo>
                  <a:cubicBezTo>
                    <a:pt x="11" y="4"/>
                    <a:pt x="41" y="20"/>
                    <a:pt x="115" y="5"/>
                  </a:cubicBezTo>
                  <a:cubicBezTo>
                    <a:pt x="115" y="5"/>
                    <a:pt x="62" y="22"/>
                    <a:pt x="15" y="7"/>
                  </a:cubicBezTo>
                  <a:cubicBezTo>
                    <a:pt x="15" y="7"/>
                    <a:pt x="11" y="13"/>
                    <a:pt x="35" y="15"/>
                  </a:cubicBezTo>
                  <a:cubicBezTo>
                    <a:pt x="35" y="15"/>
                    <a:pt x="9" y="16"/>
                    <a:pt x="5" y="8"/>
                  </a:cubicBezTo>
                  <a:cubicBezTo>
                    <a:pt x="0" y="0"/>
                    <a:pt x="11" y="2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5" name="Freeform 112"/>
            <p:cNvSpPr/>
            <p:nvPr/>
          </p:nvSpPr>
          <p:spPr bwMode="auto">
            <a:xfrm>
              <a:off x="1358900" y="1403350"/>
              <a:ext cx="49213" cy="26988"/>
            </a:xfrm>
            <a:custGeom>
              <a:avLst/>
              <a:gdLst>
                <a:gd name="T0" fmla="*/ 10 w 31"/>
                <a:gd name="T1" fmla="*/ 0 h 17"/>
                <a:gd name="T2" fmla="*/ 0 w 31"/>
                <a:gd name="T3" fmla="*/ 17 h 17"/>
                <a:gd name="T4" fmla="*/ 24 w 31"/>
                <a:gd name="T5" fmla="*/ 7 h 17"/>
                <a:gd name="T6" fmla="*/ 10 w 3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7">
                  <a:moveTo>
                    <a:pt x="10" y="0"/>
                  </a:moveTo>
                  <a:cubicBezTo>
                    <a:pt x="10" y="0"/>
                    <a:pt x="31" y="10"/>
                    <a:pt x="0" y="17"/>
                  </a:cubicBezTo>
                  <a:cubicBezTo>
                    <a:pt x="0" y="17"/>
                    <a:pt x="23" y="13"/>
                    <a:pt x="24" y="7"/>
                  </a:cubicBezTo>
                  <a:cubicBezTo>
                    <a:pt x="25" y="1"/>
                    <a:pt x="10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6" name="Freeform 113"/>
            <p:cNvSpPr/>
            <p:nvPr/>
          </p:nvSpPr>
          <p:spPr bwMode="auto">
            <a:xfrm>
              <a:off x="1169988" y="1398588"/>
              <a:ext cx="38100" cy="31750"/>
            </a:xfrm>
            <a:custGeom>
              <a:avLst/>
              <a:gdLst>
                <a:gd name="T0" fmla="*/ 4 w 24"/>
                <a:gd name="T1" fmla="*/ 7 h 20"/>
                <a:gd name="T2" fmla="*/ 24 w 24"/>
                <a:gd name="T3" fmla="*/ 20 h 20"/>
                <a:gd name="T4" fmla="*/ 9 w 24"/>
                <a:gd name="T5" fmla="*/ 7 h 20"/>
                <a:gd name="T6" fmla="*/ 20 w 24"/>
                <a:gd name="T7" fmla="*/ 4 h 20"/>
                <a:gd name="T8" fmla="*/ 20 w 24"/>
                <a:gd name="T9" fmla="*/ 0 h 20"/>
                <a:gd name="T10" fmla="*/ 4 w 24"/>
                <a:gd name="T11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0">
                  <a:moveTo>
                    <a:pt x="4" y="7"/>
                  </a:moveTo>
                  <a:cubicBezTo>
                    <a:pt x="4" y="7"/>
                    <a:pt x="0" y="17"/>
                    <a:pt x="24" y="20"/>
                  </a:cubicBezTo>
                  <a:cubicBezTo>
                    <a:pt x="24" y="20"/>
                    <a:pt x="8" y="17"/>
                    <a:pt x="9" y="7"/>
                  </a:cubicBezTo>
                  <a:cubicBezTo>
                    <a:pt x="9" y="7"/>
                    <a:pt x="16" y="3"/>
                    <a:pt x="20" y="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12" y="1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7" name="Freeform 114"/>
            <p:cNvSpPr/>
            <p:nvPr/>
          </p:nvSpPr>
          <p:spPr bwMode="auto">
            <a:xfrm>
              <a:off x="1171575" y="1417638"/>
              <a:ext cx="96838" cy="155575"/>
            </a:xfrm>
            <a:custGeom>
              <a:avLst/>
              <a:gdLst>
                <a:gd name="T0" fmla="*/ 5 w 60"/>
                <a:gd name="T1" fmla="*/ 3 h 96"/>
                <a:gd name="T2" fmla="*/ 2 w 60"/>
                <a:gd name="T3" fmla="*/ 3 h 96"/>
                <a:gd name="T4" fmla="*/ 3 w 60"/>
                <a:gd name="T5" fmla="*/ 35 h 96"/>
                <a:gd name="T6" fmla="*/ 3 w 60"/>
                <a:gd name="T7" fmla="*/ 85 h 96"/>
                <a:gd name="T8" fmla="*/ 33 w 60"/>
                <a:gd name="T9" fmla="*/ 89 h 96"/>
                <a:gd name="T10" fmla="*/ 40 w 60"/>
                <a:gd name="T11" fmla="*/ 63 h 96"/>
                <a:gd name="T12" fmla="*/ 45 w 60"/>
                <a:gd name="T13" fmla="*/ 43 h 96"/>
                <a:gd name="T14" fmla="*/ 52 w 60"/>
                <a:gd name="T15" fmla="*/ 23 h 96"/>
                <a:gd name="T16" fmla="*/ 51 w 60"/>
                <a:gd name="T17" fmla="*/ 15 h 96"/>
                <a:gd name="T18" fmla="*/ 5 w 60"/>
                <a:gd name="T19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96">
                  <a:moveTo>
                    <a:pt x="5" y="3"/>
                  </a:moveTo>
                  <a:cubicBezTo>
                    <a:pt x="5" y="3"/>
                    <a:pt x="2" y="0"/>
                    <a:pt x="2" y="3"/>
                  </a:cubicBezTo>
                  <a:cubicBezTo>
                    <a:pt x="2" y="7"/>
                    <a:pt x="5" y="12"/>
                    <a:pt x="3" y="35"/>
                  </a:cubicBezTo>
                  <a:cubicBezTo>
                    <a:pt x="2" y="58"/>
                    <a:pt x="0" y="82"/>
                    <a:pt x="3" y="85"/>
                  </a:cubicBezTo>
                  <a:cubicBezTo>
                    <a:pt x="6" y="89"/>
                    <a:pt x="29" y="96"/>
                    <a:pt x="33" y="89"/>
                  </a:cubicBezTo>
                  <a:cubicBezTo>
                    <a:pt x="37" y="82"/>
                    <a:pt x="34" y="74"/>
                    <a:pt x="40" y="63"/>
                  </a:cubicBezTo>
                  <a:cubicBezTo>
                    <a:pt x="45" y="51"/>
                    <a:pt x="30" y="57"/>
                    <a:pt x="45" y="43"/>
                  </a:cubicBezTo>
                  <a:cubicBezTo>
                    <a:pt x="60" y="29"/>
                    <a:pt x="44" y="36"/>
                    <a:pt x="52" y="23"/>
                  </a:cubicBezTo>
                  <a:cubicBezTo>
                    <a:pt x="60" y="10"/>
                    <a:pt x="57" y="15"/>
                    <a:pt x="51" y="15"/>
                  </a:cubicBezTo>
                  <a:cubicBezTo>
                    <a:pt x="44" y="15"/>
                    <a:pt x="22" y="14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8" name="Freeform 115"/>
            <p:cNvSpPr/>
            <p:nvPr/>
          </p:nvSpPr>
          <p:spPr bwMode="auto">
            <a:xfrm>
              <a:off x="1301750" y="1420813"/>
              <a:ext cx="98425" cy="127000"/>
            </a:xfrm>
            <a:custGeom>
              <a:avLst/>
              <a:gdLst>
                <a:gd name="T0" fmla="*/ 7 w 61"/>
                <a:gd name="T1" fmla="*/ 13 h 79"/>
                <a:gd name="T2" fmla="*/ 60 w 61"/>
                <a:gd name="T3" fmla="*/ 0 h 79"/>
                <a:gd name="T4" fmla="*/ 61 w 61"/>
                <a:gd name="T5" fmla="*/ 78 h 79"/>
                <a:gd name="T6" fmla="*/ 47 w 61"/>
                <a:gd name="T7" fmla="*/ 61 h 79"/>
                <a:gd name="T8" fmla="*/ 27 w 61"/>
                <a:gd name="T9" fmla="*/ 31 h 79"/>
                <a:gd name="T10" fmla="*/ 7 w 61"/>
                <a:gd name="T11" fmla="*/ 1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79">
                  <a:moveTo>
                    <a:pt x="7" y="13"/>
                  </a:moveTo>
                  <a:cubicBezTo>
                    <a:pt x="7" y="13"/>
                    <a:pt x="49" y="15"/>
                    <a:pt x="60" y="0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2" y="79"/>
                    <a:pt x="47" y="61"/>
                  </a:cubicBezTo>
                  <a:cubicBezTo>
                    <a:pt x="42" y="44"/>
                    <a:pt x="41" y="33"/>
                    <a:pt x="27" y="31"/>
                  </a:cubicBezTo>
                  <a:cubicBezTo>
                    <a:pt x="13" y="29"/>
                    <a:pt x="0" y="19"/>
                    <a:pt x="7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9" name="Freeform 116"/>
            <p:cNvSpPr/>
            <p:nvPr/>
          </p:nvSpPr>
          <p:spPr bwMode="auto">
            <a:xfrm>
              <a:off x="1373188" y="1719263"/>
              <a:ext cx="133350" cy="374650"/>
            </a:xfrm>
            <a:custGeom>
              <a:avLst/>
              <a:gdLst>
                <a:gd name="T0" fmla="*/ 69 w 83"/>
                <a:gd name="T1" fmla="*/ 0 h 233"/>
                <a:gd name="T2" fmla="*/ 42 w 83"/>
                <a:gd name="T3" fmla="*/ 15 h 233"/>
                <a:gd name="T4" fmla="*/ 12 w 83"/>
                <a:gd name="T5" fmla="*/ 64 h 233"/>
                <a:gd name="T6" fmla="*/ 38 w 83"/>
                <a:gd name="T7" fmla="*/ 122 h 233"/>
                <a:gd name="T8" fmla="*/ 34 w 83"/>
                <a:gd name="T9" fmla="*/ 197 h 233"/>
                <a:gd name="T10" fmla="*/ 81 w 83"/>
                <a:gd name="T11" fmla="*/ 69 h 233"/>
                <a:gd name="T12" fmla="*/ 69 w 83"/>
                <a:gd name="T13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33">
                  <a:moveTo>
                    <a:pt x="69" y="0"/>
                  </a:moveTo>
                  <a:cubicBezTo>
                    <a:pt x="69" y="0"/>
                    <a:pt x="70" y="11"/>
                    <a:pt x="42" y="15"/>
                  </a:cubicBezTo>
                  <a:cubicBezTo>
                    <a:pt x="13" y="19"/>
                    <a:pt x="11" y="36"/>
                    <a:pt x="12" y="64"/>
                  </a:cubicBezTo>
                  <a:cubicBezTo>
                    <a:pt x="14" y="93"/>
                    <a:pt x="43" y="88"/>
                    <a:pt x="38" y="122"/>
                  </a:cubicBezTo>
                  <a:cubicBezTo>
                    <a:pt x="33" y="157"/>
                    <a:pt x="0" y="160"/>
                    <a:pt x="34" y="197"/>
                  </a:cubicBezTo>
                  <a:cubicBezTo>
                    <a:pt x="68" y="233"/>
                    <a:pt x="78" y="69"/>
                    <a:pt x="81" y="69"/>
                  </a:cubicBezTo>
                  <a:cubicBezTo>
                    <a:pt x="83" y="69"/>
                    <a:pt x="75" y="83"/>
                    <a:pt x="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230" name="Freeform 117"/>
          <p:cNvSpPr/>
          <p:nvPr/>
        </p:nvSpPr>
        <p:spPr bwMode="auto">
          <a:xfrm>
            <a:off x="6442568" y="2265523"/>
            <a:ext cx="239073" cy="360000"/>
          </a:xfrm>
          <a:custGeom>
            <a:avLst/>
            <a:gdLst>
              <a:gd name="T0" fmla="*/ 8 w 594"/>
              <a:gd name="T1" fmla="*/ 547 h 804"/>
              <a:gd name="T2" fmla="*/ 273 w 594"/>
              <a:gd name="T3" fmla="*/ 794 h 804"/>
              <a:gd name="T4" fmla="*/ 582 w 594"/>
              <a:gd name="T5" fmla="*/ 563 h 804"/>
              <a:gd name="T6" fmla="*/ 282 w 594"/>
              <a:gd name="T7" fmla="*/ 0 h 804"/>
              <a:gd name="T8" fmla="*/ 8 w 594"/>
              <a:gd name="T9" fmla="*/ 547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4" h="804">
                <a:moveTo>
                  <a:pt x="8" y="547"/>
                </a:moveTo>
                <a:cubicBezTo>
                  <a:pt x="0" y="674"/>
                  <a:pt x="111" y="785"/>
                  <a:pt x="273" y="794"/>
                </a:cubicBezTo>
                <a:cubicBezTo>
                  <a:pt x="435" y="804"/>
                  <a:pt x="574" y="690"/>
                  <a:pt x="582" y="563"/>
                </a:cubicBezTo>
                <a:cubicBezTo>
                  <a:pt x="594" y="362"/>
                  <a:pt x="270" y="187"/>
                  <a:pt x="282" y="0"/>
                </a:cubicBezTo>
                <a:cubicBezTo>
                  <a:pt x="267" y="248"/>
                  <a:pt x="15" y="420"/>
                  <a:pt x="8" y="547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grpSp>
        <p:nvGrpSpPr>
          <p:cNvPr id="231" name="Group 118"/>
          <p:cNvGrpSpPr>
            <a:grpSpLocks noChangeAspect="1"/>
          </p:cNvGrpSpPr>
          <p:nvPr/>
        </p:nvGrpSpPr>
        <p:grpSpPr>
          <a:xfrm>
            <a:off x="7314675" y="1719526"/>
            <a:ext cx="580891" cy="521005"/>
            <a:chOff x="523875" y="1042988"/>
            <a:chExt cx="1539875" cy="1381125"/>
          </a:xfrm>
          <a:solidFill>
            <a:schemeClr val="accent3"/>
          </a:solidFill>
        </p:grpSpPr>
        <p:sp>
          <p:nvSpPr>
            <p:cNvPr id="232" name="Freeform 119"/>
            <p:cNvSpPr/>
            <p:nvPr/>
          </p:nvSpPr>
          <p:spPr bwMode="auto">
            <a:xfrm>
              <a:off x="523875" y="1046163"/>
              <a:ext cx="1539875" cy="1374775"/>
            </a:xfrm>
            <a:custGeom>
              <a:avLst/>
              <a:gdLst>
                <a:gd name="T0" fmla="*/ 7 w 956"/>
                <a:gd name="T1" fmla="*/ 734 h 854"/>
                <a:gd name="T2" fmla="*/ 76 w 956"/>
                <a:gd name="T3" fmla="*/ 705 h 854"/>
                <a:gd name="T4" fmla="*/ 353 w 956"/>
                <a:gd name="T5" fmla="*/ 716 h 854"/>
                <a:gd name="T6" fmla="*/ 797 w 956"/>
                <a:gd name="T7" fmla="*/ 766 h 854"/>
                <a:gd name="T8" fmla="*/ 956 w 956"/>
                <a:gd name="T9" fmla="*/ 821 h 854"/>
                <a:gd name="T10" fmla="*/ 883 w 956"/>
                <a:gd name="T11" fmla="*/ 583 h 854"/>
                <a:gd name="T12" fmla="*/ 668 w 956"/>
                <a:gd name="T13" fmla="*/ 516 h 854"/>
                <a:gd name="T14" fmla="*/ 597 w 956"/>
                <a:gd name="T15" fmla="*/ 410 h 854"/>
                <a:gd name="T16" fmla="*/ 559 w 956"/>
                <a:gd name="T17" fmla="*/ 339 h 854"/>
                <a:gd name="T18" fmla="*/ 544 w 956"/>
                <a:gd name="T19" fmla="*/ 311 h 854"/>
                <a:gd name="T20" fmla="*/ 526 w 956"/>
                <a:gd name="T21" fmla="*/ 216 h 854"/>
                <a:gd name="T22" fmla="*/ 536 w 956"/>
                <a:gd name="T23" fmla="*/ 196 h 854"/>
                <a:gd name="T24" fmla="*/ 510 w 956"/>
                <a:gd name="T25" fmla="*/ 166 h 854"/>
                <a:gd name="T26" fmla="*/ 517 w 956"/>
                <a:gd name="T27" fmla="*/ 94 h 854"/>
                <a:gd name="T28" fmla="*/ 533 w 956"/>
                <a:gd name="T29" fmla="*/ 88 h 854"/>
                <a:gd name="T30" fmla="*/ 664 w 956"/>
                <a:gd name="T31" fmla="*/ 86 h 854"/>
                <a:gd name="T32" fmla="*/ 642 w 956"/>
                <a:gd name="T33" fmla="*/ 8 h 854"/>
                <a:gd name="T34" fmla="*/ 525 w 956"/>
                <a:gd name="T35" fmla="*/ 19 h 854"/>
                <a:gd name="T36" fmla="*/ 471 w 956"/>
                <a:gd name="T37" fmla="*/ 1 h 854"/>
                <a:gd name="T38" fmla="*/ 415 w 956"/>
                <a:gd name="T39" fmla="*/ 22 h 854"/>
                <a:gd name="T40" fmla="*/ 293 w 956"/>
                <a:gd name="T41" fmla="*/ 19 h 854"/>
                <a:gd name="T42" fmla="*/ 279 w 956"/>
                <a:gd name="T43" fmla="*/ 96 h 854"/>
                <a:gd name="T44" fmla="*/ 414 w 956"/>
                <a:gd name="T45" fmla="*/ 92 h 854"/>
                <a:gd name="T46" fmla="*/ 431 w 956"/>
                <a:gd name="T47" fmla="*/ 98 h 854"/>
                <a:gd name="T48" fmla="*/ 435 w 956"/>
                <a:gd name="T49" fmla="*/ 169 h 854"/>
                <a:gd name="T50" fmla="*/ 411 w 956"/>
                <a:gd name="T51" fmla="*/ 196 h 854"/>
                <a:gd name="T52" fmla="*/ 421 w 956"/>
                <a:gd name="T53" fmla="*/ 205 h 854"/>
                <a:gd name="T54" fmla="*/ 402 w 956"/>
                <a:gd name="T55" fmla="*/ 234 h 854"/>
                <a:gd name="T56" fmla="*/ 395 w 956"/>
                <a:gd name="T57" fmla="*/ 320 h 854"/>
                <a:gd name="T58" fmla="*/ 391 w 956"/>
                <a:gd name="T59" fmla="*/ 340 h 854"/>
                <a:gd name="T60" fmla="*/ 335 w 956"/>
                <a:gd name="T61" fmla="*/ 395 h 854"/>
                <a:gd name="T62" fmla="*/ 346 w 956"/>
                <a:gd name="T63" fmla="*/ 468 h 854"/>
                <a:gd name="T64" fmla="*/ 288 w 956"/>
                <a:gd name="T65" fmla="*/ 515 h 854"/>
                <a:gd name="T66" fmla="*/ 46 w 956"/>
                <a:gd name="T67" fmla="*/ 503 h 854"/>
                <a:gd name="T68" fmla="*/ 10 w 956"/>
                <a:gd name="T69" fmla="*/ 48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6" h="854">
                  <a:moveTo>
                    <a:pt x="10" y="480"/>
                  </a:moveTo>
                  <a:cubicBezTo>
                    <a:pt x="10" y="480"/>
                    <a:pt x="0" y="672"/>
                    <a:pt x="7" y="734"/>
                  </a:cubicBezTo>
                  <a:cubicBezTo>
                    <a:pt x="7" y="734"/>
                    <a:pt x="21" y="743"/>
                    <a:pt x="33" y="736"/>
                  </a:cubicBezTo>
                  <a:cubicBezTo>
                    <a:pt x="45" y="728"/>
                    <a:pt x="36" y="708"/>
                    <a:pt x="76" y="705"/>
                  </a:cubicBezTo>
                  <a:cubicBezTo>
                    <a:pt x="115" y="702"/>
                    <a:pt x="265" y="701"/>
                    <a:pt x="265" y="701"/>
                  </a:cubicBezTo>
                  <a:cubicBezTo>
                    <a:pt x="265" y="701"/>
                    <a:pt x="313" y="699"/>
                    <a:pt x="353" y="716"/>
                  </a:cubicBezTo>
                  <a:cubicBezTo>
                    <a:pt x="392" y="733"/>
                    <a:pt x="468" y="772"/>
                    <a:pt x="595" y="722"/>
                  </a:cubicBezTo>
                  <a:cubicBezTo>
                    <a:pt x="723" y="672"/>
                    <a:pt x="789" y="699"/>
                    <a:pt x="797" y="766"/>
                  </a:cubicBezTo>
                  <a:cubicBezTo>
                    <a:pt x="804" y="833"/>
                    <a:pt x="798" y="821"/>
                    <a:pt x="824" y="828"/>
                  </a:cubicBezTo>
                  <a:cubicBezTo>
                    <a:pt x="850" y="836"/>
                    <a:pt x="908" y="854"/>
                    <a:pt x="956" y="821"/>
                  </a:cubicBezTo>
                  <a:cubicBezTo>
                    <a:pt x="955" y="739"/>
                    <a:pt x="955" y="739"/>
                    <a:pt x="955" y="739"/>
                  </a:cubicBezTo>
                  <a:cubicBezTo>
                    <a:pt x="955" y="739"/>
                    <a:pt x="953" y="642"/>
                    <a:pt x="883" y="583"/>
                  </a:cubicBezTo>
                  <a:cubicBezTo>
                    <a:pt x="814" y="523"/>
                    <a:pt x="753" y="522"/>
                    <a:pt x="736" y="520"/>
                  </a:cubicBezTo>
                  <a:cubicBezTo>
                    <a:pt x="720" y="519"/>
                    <a:pt x="668" y="516"/>
                    <a:pt x="668" y="516"/>
                  </a:cubicBezTo>
                  <a:cubicBezTo>
                    <a:pt x="668" y="516"/>
                    <a:pt x="604" y="513"/>
                    <a:pt x="601" y="466"/>
                  </a:cubicBezTo>
                  <a:cubicBezTo>
                    <a:pt x="598" y="419"/>
                    <a:pt x="597" y="410"/>
                    <a:pt x="597" y="410"/>
                  </a:cubicBezTo>
                  <a:cubicBezTo>
                    <a:pt x="597" y="410"/>
                    <a:pt x="614" y="404"/>
                    <a:pt x="614" y="389"/>
                  </a:cubicBezTo>
                  <a:cubicBezTo>
                    <a:pt x="614" y="373"/>
                    <a:pt x="618" y="346"/>
                    <a:pt x="559" y="339"/>
                  </a:cubicBezTo>
                  <a:cubicBezTo>
                    <a:pt x="557" y="325"/>
                    <a:pt x="557" y="325"/>
                    <a:pt x="557" y="325"/>
                  </a:cubicBezTo>
                  <a:cubicBezTo>
                    <a:pt x="544" y="311"/>
                    <a:pt x="544" y="311"/>
                    <a:pt x="544" y="311"/>
                  </a:cubicBezTo>
                  <a:cubicBezTo>
                    <a:pt x="544" y="228"/>
                    <a:pt x="544" y="228"/>
                    <a:pt x="544" y="228"/>
                  </a:cubicBezTo>
                  <a:cubicBezTo>
                    <a:pt x="544" y="228"/>
                    <a:pt x="541" y="220"/>
                    <a:pt x="526" y="216"/>
                  </a:cubicBezTo>
                  <a:cubicBezTo>
                    <a:pt x="526" y="205"/>
                    <a:pt x="526" y="205"/>
                    <a:pt x="526" y="205"/>
                  </a:cubicBezTo>
                  <a:cubicBezTo>
                    <a:pt x="526" y="205"/>
                    <a:pt x="536" y="205"/>
                    <a:pt x="536" y="196"/>
                  </a:cubicBezTo>
                  <a:cubicBezTo>
                    <a:pt x="536" y="187"/>
                    <a:pt x="535" y="178"/>
                    <a:pt x="535" y="178"/>
                  </a:cubicBezTo>
                  <a:cubicBezTo>
                    <a:pt x="535" y="178"/>
                    <a:pt x="524" y="170"/>
                    <a:pt x="510" y="166"/>
                  </a:cubicBezTo>
                  <a:cubicBezTo>
                    <a:pt x="511" y="101"/>
                    <a:pt x="511" y="101"/>
                    <a:pt x="511" y="101"/>
                  </a:cubicBezTo>
                  <a:cubicBezTo>
                    <a:pt x="511" y="101"/>
                    <a:pt x="514" y="98"/>
                    <a:pt x="517" y="94"/>
                  </a:cubicBezTo>
                  <a:cubicBezTo>
                    <a:pt x="529" y="94"/>
                    <a:pt x="529" y="94"/>
                    <a:pt x="529" y="94"/>
                  </a:cubicBezTo>
                  <a:cubicBezTo>
                    <a:pt x="529" y="94"/>
                    <a:pt x="532" y="92"/>
                    <a:pt x="533" y="88"/>
                  </a:cubicBezTo>
                  <a:cubicBezTo>
                    <a:pt x="649" y="97"/>
                    <a:pt x="649" y="97"/>
                    <a:pt x="649" y="97"/>
                  </a:cubicBezTo>
                  <a:cubicBezTo>
                    <a:pt x="649" y="97"/>
                    <a:pt x="660" y="99"/>
                    <a:pt x="664" y="86"/>
                  </a:cubicBezTo>
                  <a:cubicBezTo>
                    <a:pt x="668" y="74"/>
                    <a:pt x="670" y="39"/>
                    <a:pt x="661" y="14"/>
                  </a:cubicBezTo>
                  <a:cubicBezTo>
                    <a:pt x="661" y="14"/>
                    <a:pt x="660" y="5"/>
                    <a:pt x="642" y="8"/>
                  </a:cubicBezTo>
                  <a:cubicBezTo>
                    <a:pt x="625" y="10"/>
                    <a:pt x="531" y="24"/>
                    <a:pt x="531" y="24"/>
                  </a:cubicBezTo>
                  <a:cubicBezTo>
                    <a:pt x="531" y="24"/>
                    <a:pt x="530" y="19"/>
                    <a:pt x="525" y="19"/>
                  </a:cubicBezTo>
                  <a:cubicBezTo>
                    <a:pt x="519" y="19"/>
                    <a:pt x="514" y="19"/>
                    <a:pt x="514" y="19"/>
                  </a:cubicBezTo>
                  <a:cubicBezTo>
                    <a:pt x="514" y="19"/>
                    <a:pt x="502" y="2"/>
                    <a:pt x="471" y="1"/>
                  </a:cubicBezTo>
                  <a:cubicBezTo>
                    <a:pt x="439" y="0"/>
                    <a:pt x="430" y="21"/>
                    <a:pt x="430" y="21"/>
                  </a:cubicBezTo>
                  <a:cubicBezTo>
                    <a:pt x="415" y="22"/>
                    <a:pt x="415" y="22"/>
                    <a:pt x="415" y="22"/>
                  </a:cubicBezTo>
                  <a:cubicBezTo>
                    <a:pt x="415" y="22"/>
                    <a:pt x="412" y="25"/>
                    <a:pt x="412" y="28"/>
                  </a:cubicBezTo>
                  <a:cubicBezTo>
                    <a:pt x="293" y="19"/>
                    <a:pt x="293" y="19"/>
                    <a:pt x="293" y="19"/>
                  </a:cubicBezTo>
                  <a:cubicBezTo>
                    <a:pt x="293" y="19"/>
                    <a:pt x="281" y="17"/>
                    <a:pt x="278" y="29"/>
                  </a:cubicBezTo>
                  <a:cubicBezTo>
                    <a:pt x="275" y="41"/>
                    <a:pt x="274" y="77"/>
                    <a:pt x="279" y="96"/>
                  </a:cubicBezTo>
                  <a:cubicBezTo>
                    <a:pt x="284" y="116"/>
                    <a:pt x="301" y="110"/>
                    <a:pt x="310" y="108"/>
                  </a:cubicBezTo>
                  <a:cubicBezTo>
                    <a:pt x="320" y="105"/>
                    <a:pt x="414" y="92"/>
                    <a:pt x="414" y="92"/>
                  </a:cubicBezTo>
                  <a:cubicBezTo>
                    <a:pt x="414" y="92"/>
                    <a:pt x="413" y="98"/>
                    <a:pt x="419" y="98"/>
                  </a:cubicBezTo>
                  <a:cubicBezTo>
                    <a:pt x="426" y="98"/>
                    <a:pt x="431" y="98"/>
                    <a:pt x="431" y="98"/>
                  </a:cubicBezTo>
                  <a:cubicBezTo>
                    <a:pt x="431" y="98"/>
                    <a:pt x="433" y="103"/>
                    <a:pt x="435" y="103"/>
                  </a:cubicBezTo>
                  <a:cubicBezTo>
                    <a:pt x="435" y="169"/>
                    <a:pt x="435" y="169"/>
                    <a:pt x="435" y="169"/>
                  </a:cubicBezTo>
                  <a:cubicBezTo>
                    <a:pt x="435" y="169"/>
                    <a:pt x="412" y="169"/>
                    <a:pt x="411" y="179"/>
                  </a:cubicBezTo>
                  <a:cubicBezTo>
                    <a:pt x="411" y="189"/>
                    <a:pt x="411" y="196"/>
                    <a:pt x="411" y="196"/>
                  </a:cubicBezTo>
                  <a:cubicBezTo>
                    <a:pt x="411" y="196"/>
                    <a:pt x="409" y="200"/>
                    <a:pt x="415" y="202"/>
                  </a:cubicBezTo>
                  <a:cubicBezTo>
                    <a:pt x="420" y="204"/>
                    <a:pt x="421" y="205"/>
                    <a:pt x="421" y="205"/>
                  </a:cubicBezTo>
                  <a:cubicBezTo>
                    <a:pt x="421" y="219"/>
                    <a:pt x="421" y="219"/>
                    <a:pt x="421" y="219"/>
                  </a:cubicBezTo>
                  <a:cubicBezTo>
                    <a:pt x="421" y="219"/>
                    <a:pt x="402" y="221"/>
                    <a:pt x="402" y="234"/>
                  </a:cubicBezTo>
                  <a:cubicBezTo>
                    <a:pt x="402" y="247"/>
                    <a:pt x="402" y="317"/>
                    <a:pt x="402" y="317"/>
                  </a:cubicBezTo>
                  <a:cubicBezTo>
                    <a:pt x="395" y="320"/>
                    <a:pt x="395" y="320"/>
                    <a:pt x="395" y="320"/>
                  </a:cubicBezTo>
                  <a:cubicBezTo>
                    <a:pt x="392" y="324"/>
                    <a:pt x="392" y="324"/>
                    <a:pt x="392" y="324"/>
                  </a:cubicBezTo>
                  <a:cubicBezTo>
                    <a:pt x="391" y="340"/>
                    <a:pt x="391" y="340"/>
                    <a:pt x="391" y="340"/>
                  </a:cubicBezTo>
                  <a:cubicBezTo>
                    <a:pt x="391" y="340"/>
                    <a:pt x="335" y="347"/>
                    <a:pt x="335" y="364"/>
                  </a:cubicBezTo>
                  <a:cubicBezTo>
                    <a:pt x="335" y="382"/>
                    <a:pt x="335" y="395"/>
                    <a:pt x="335" y="395"/>
                  </a:cubicBezTo>
                  <a:cubicBezTo>
                    <a:pt x="335" y="395"/>
                    <a:pt x="334" y="402"/>
                    <a:pt x="345" y="407"/>
                  </a:cubicBezTo>
                  <a:cubicBezTo>
                    <a:pt x="346" y="468"/>
                    <a:pt x="346" y="468"/>
                    <a:pt x="346" y="468"/>
                  </a:cubicBezTo>
                  <a:cubicBezTo>
                    <a:pt x="346" y="468"/>
                    <a:pt x="347" y="491"/>
                    <a:pt x="336" y="499"/>
                  </a:cubicBezTo>
                  <a:cubicBezTo>
                    <a:pt x="324" y="508"/>
                    <a:pt x="306" y="515"/>
                    <a:pt x="288" y="515"/>
                  </a:cubicBezTo>
                  <a:cubicBezTo>
                    <a:pt x="270" y="515"/>
                    <a:pt x="73" y="517"/>
                    <a:pt x="73" y="517"/>
                  </a:cubicBezTo>
                  <a:cubicBezTo>
                    <a:pt x="73" y="517"/>
                    <a:pt x="51" y="515"/>
                    <a:pt x="46" y="503"/>
                  </a:cubicBezTo>
                  <a:cubicBezTo>
                    <a:pt x="42" y="491"/>
                    <a:pt x="33" y="483"/>
                    <a:pt x="33" y="483"/>
                  </a:cubicBezTo>
                  <a:cubicBezTo>
                    <a:pt x="10" y="480"/>
                    <a:pt x="10" y="480"/>
                    <a:pt x="10" y="48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33" name="Freeform 120"/>
            <p:cNvSpPr/>
            <p:nvPr/>
          </p:nvSpPr>
          <p:spPr bwMode="auto">
            <a:xfrm>
              <a:off x="538163" y="1824038"/>
              <a:ext cx="42863" cy="98425"/>
            </a:xfrm>
            <a:custGeom>
              <a:avLst/>
              <a:gdLst>
                <a:gd name="T0" fmla="*/ 4 w 27"/>
                <a:gd name="T1" fmla="*/ 0 h 61"/>
                <a:gd name="T2" fmla="*/ 19 w 27"/>
                <a:gd name="T3" fmla="*/ 2 h 61"/>
                <a:gd name="T4" fmla="*/ 27 w 27"/>
                <a:gd name="T5" fmla="*/ 14 h 61"/>
                <a:gd name="T6" fmla="*/ 27 w 27"/>
                <a:gd name="T7" fmla="*/ 61 h 61"/>
                <a:gd name="T8" fmla="*/ 13 w 27"/>
                <a:gd name="T9" fmla="*/ 21 h 61"/>
                <a:gd name="T10" fmla="*/ 4 w 27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61">
                  <a:moveTo>
                    <a:pt x="4" y="0"/>
                  </a:move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7" y="3"/>
                    <a:pt x="27" y="14"/>
                  </a:cubicBezTo>
                  <a:cubicBezTo>
                    <a:pt x="26" y="25"/>
                    <a:pt x="27" y="61"/>
                    <a:pt x="27" y="61"/>
                  </a:cubicBezTo>
                  <a:cubicBezTo>
                    <a:pt x="27" y="61"/>
                    <a:pt x="26" y="27"/>
                    <a:pt x="13" y="21"/>
                  </a:cubicBezTo>
                  <a:cubicBezTo>
                    <a:pt x="0" y="15"/>
                    <a:pt x="4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34" name="Freeform 121"/>
            <p:cNvSpPr/>
            <p:nvPr/>
          </p:nvSpPr>
          <p:spPr bwMode="auto">
            <a:xfrm>
              <a:off x="533400" y="1893888"/>
              <a:ext cx="52388" cy="173038"/>
            </a:xfrm>
            <a:custGeom>
              <a:avLst/>
              <a:gdLst>
                <a:gd name="T0" fmla="*/ 28 w 32"/>
                <a:gd name="T1" fmla="*/ 9 h 107"/>
                <a:gd name="T2" fmla="*/ 25 w 32"/>
                <a:gd name="T3" fmla="*/ 87 h 107"/>
                <a:gd name="T4" fmla="*/ 1 w 32"/>
                <a:gd name="T5" fmla="*/ 42 h 107"/>
                <a:gd name="T6" fmla="*/ 28 w 32"/>
                <a:gd name="T7" fmla="*/ 9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07">
                  <a:moveTo>
                    <a:pt x="28" y="9"/>
                  </a:moveTo>
                  <a:cubicBezTo>
                    <a:pt x="28" y="9"/>
                    <a:pt x="32" y="66"/>
                    <a:pt x="25" y="87"/>
                  </a:cubicBezTo>
                  <a:cubicBezTo>
                    <a:pt x="18" y="107"/>
                    <a:pt x="0" y="84"/>
                    <a:pt x="1" y="42"/>
                  </a:cubicBezTo>
                  <a:cubicBezTo>
                    <a:pt x="1" y="0"/>
                    <a:pt x="27" y="27"/>
                    <a:pt x="2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35" name="Freeform 122"/>
            <p:cNvSpPr/>
            <p:nvPr/>
          </p:nvSpPr>
          <p:spPr bwMode="auto">
            <a:xfrm>
              <a:off x="598488" y="1876425"/>
              <a:ext cx="469900" cy="179388"/>
            </a:xfrm>
            <a:custGeom>
              <a:avLst/>
              <a:gdLst>
                <a:gd name="T0" fmla="*/ 259 w 292"/>
                <a:gd name="T1" fmla="*/ 0 h 111"/>
                <a:gd name="T2" fmla="*/ 257 w 292"/>
                <a:gd name="T3" fmla="*/ 0 h 111"/>
                <a:gd name="T4" fmla="*/ 26 w 292"/>
                <a:gd name="T5" fmla="*/ 3 h 111"/>
                <a:gd name="T6" fmla="*/ 14 w 292"/>
                <a:gd name="T7" fmla="*/ 1 h 111"/>
                <a:gd name="T8" fmla="*/ 3 w 292"/>
                <a:gd name="T9" fmla="*/ 6 h 111"/>
                <a:gd name="T10" fmla="*/ 11 w 292"/>
                <a:gd name="T11" fmla="*/ 111 h 111"/>
                <a:gd name="T12" fmla="*/ 12 w 292"/>
                <a:gd name="T13" fmla="*/ 111 h 111"/>
                <a:gd name="T14" fmla="*/ 26 w 292"/>
                <a:gd name="T15" fmla="*/ 97 h 111"/>
                <a:gd name="T16" fmla="*/ 52 w 292"/>
                <a:gd name="T17" fmla="*/ 84 h 111"/>
                <a:gd name="T18" fmla="*/ 57 w 292"/>
                <a:gd name="T19" fmla="*/ 85 h 111"/>
                <a:gd name="T20" fmla="*/ 156 w 292"/>
                <a:gd name="T21" fmla="*/ 93 h 111"/>
                <a:gd name="T22" fmla="*/ 183 w 292"/>
                <a:gd name="T23" fmla="*/ 92 h 111"/>
                <a:gd name="T24" fmla="*/ 274 w 292"/>
                <a:gd name="T25" fmla="*/ 74 h 111"/>
                <a:gd name="T26" fmla="*/ 256 w 292"/>
                <a:gd name="T27" fmla="*/ 41 h 111"/>
                <a:gd name="T28" fmla="*/ 255 w 292"/>
                <a:gd name="T29" fmla="*/ 41 h 111"/>
                <a:gd name="T30" fmla="*/ 254 w 292"/>
                <a:gd name="T31" fmla="*/ 41 h 111"/>
                <a:gd name="T32" fmla="*/ 231 w 292"/>
                <a:gd name="T33" fmla="*/ 38 h 111"/>
                <a:gd name="T34" fmla="*/ 203 w 292"/>
                <a:gd name="T35" fmla="*/ 35 h 111"/>
                <a:gd name="T36" fmla="*/ 167 w 292"/>
                <a:gd name="T37" fmla="*/ 39 h 111"/>
                <a:gd name="T38" fmla="*/ 116 w 292"/>
                <a:gd name="T39" fmla="*/ 44 h 111"/>
                <a:gd name="T40" fmla="*/ 65 w 292"/>
                <a:gd name="T41" fmla="*/ 40 h 111"/>
                <a:gd name="T42" fmla="*/ 55 w 292"/>
                <a:gd name="T43" fmla="*/ 24 h 111"/>
                <a:gd name="T44" fmla="*/ 57 w 292"/>
                <a:gd name="T45" fmla="*/ 24 h 111"/>
                <a:gd name="T46" fmla="*/ 108 w 292"/>
                <a:gd name="T47" fmla="*/ 30 h 111"/>
                <a:gd name="T48" fmla="*/ 146 w 292"/>
                <a:gd name="T49" fmla="*/ 27 h 111"/>
                <a:gd name="T50" fmla="*/ 182 w 292"/>
                <a:gd name="T51" fmla="*/ 24 h 111"/>
                <a:gd name="T52" fmla="*/ 217 w 292"/>
                <a:gd name="T53" fmla="*/ 26 h 111"/>
                <a:gd name="T54" fmla="*/ 245 w 292"/>
                <a:gd name="T55" fmla="*/ 27 h 111"/>
                <a:gd name="T56" fmla="*/ 262 w 292"/>
                <a:gd name="T57" fmla="*/ 25 h 111"/>
                <a:gd name="T58" fmla="*/ 259 w 292"/>
                <a:gd name="T5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2" h="111">
                  <a:moveTo>
                    <a:pt x="259" y="0"/>
                  </a:moveTo>
                  <a:cubicBezTo>
                    <a:pt x="258" y="0"/>
                    <a:pt x="257" y="0"/>
                    <a:pt x="257" y="0"/>
                  </a:cubicBezTo>
                  <a:cubicBezTo>
                    <a:pt x="220" y="1"/>
                    <a:pt x="26" y="3"/>
                    <a:pt x="26" y="3"/>
                  </a:cubicBezTo>
                  <a:cubicBezTo>
                    <a:pt x="26" y="3"/>
                    <a:pt x="20" y="1"/>
                    <a:pt x="14" y="1"/>
                  </a:cubicBezTo>
                  <a:cubicBezTo>
                    <a:pt x="9" y="1"/>
                    <a:pt x="4" y="2"/>
                    <a:pt x="3" y="6"/>
                  </a:cubicBezTo>
                  <a:cubicBezTo>
                    <a:pt x="1" y="14"/>
                    <a:pt x="0" y="110"/>
                    <a:pt x="11" y="111"/>
                  </a:cubicBezTo>
                  <a:cubicBezTo>
                    <a:pt x="11" y="111"/>
                    <a:pt x="11" y="111"/>
                    <a:pt x="12" y="111"/>
                  </a:cubicBezTo>
                  <a:cubicBezTo>
                    <a:pt x="17" y="111"/>
                    <a:pt x="20" y="104"/>
                    <a:pt x="26" y="97"/>
                  </a:cubicBezTo>
                  <a:cubicBezTo>
                    <a:pt x="31" y="91"/>
                    <a:pt x="39" y="84"/>
                    <a:pt x="52" y="84"/>
                  </a:cubicBezTo>
                  <a:cubicBezTo>
                    <a:pt x="53" y="84"/>
                    <a:pt x="55" y="84"/>
                    <a:pt x="57" y="85"/>
                  </a:cubicBezTo>
                  <a:cubicBezTo>
                    <a:pt x="81" y="87"/>
                    <a:pt x="118" y="93"/>
                    <a:pt x="156" y="93"/>
                  </a:cubicBezTo>
                  <a:cubicBezTo>
                    <a:pt x="165" y="93"/>
                    <a:pt x="174" y="92"/>
                    <a:pt x="183" y="92"/>
                  </a:cubicBezTo>
                  <a:cubicBezTo>
                    <a:pt x="230" y="88"/>
                    <a:pt x="271" y="92"/>
                    <a:pt x="274" y="74"/>
                  </a:cubicBezTo>
                  <a:cubicBezTo>
                    <a:pt x="277" y="56"/>
                    <a:pt x="278" y="41"/>
                    <a:pt x="256" y="41"/>
                  </a:cubicBezTo>
                  <a:cubicBezTo>
                    <a:pt x="256" y="41"/>
                    <a:pt x="255" y="41"/>
                    <a:pt x="255" y="41"/>
                  </a:cubicBezTo>
                  <a:cubicBezTo>
                    <a:pt x="255" y="41"/>
                    <a:pt x="254" y="41"/>
                    <a:pt x="254" y="41"/>
                  </a:cubicBezTo>
                  <a:cubicBezTo>
                    <a:pt x="246" y="41"/>
                    <a:pt x="239" y="39"/>
                    <a:pt x="231" y="38"/>
                  </a:cubicBezTo>
                  <a:cubicBezTo>
                    <a:pt x="223" y="37"/>
                    <a:pt x="214" y="35"/>
                    <a:pt x="203" y="35"/>
                  </a:cubicBezTo>
                  <a:cubicBezTo>
                    <a:pt x="193" y="35"/>
                    <a:pt x="181" y="36"/>
                    <a:pt x="167" y="39"/>
                  </a:cubicBezTo>
                  <a:cubicBezTo>
                    <a:pt x="148" y="43"/>
                    <a:pt x="131" y="44"/>
                    <a:pt x="116" y="44"/>
                  </a:cubicBezTo>
                  <a:cubicBezTo>
                    <a:pt x="94" y="44"/>
                    <a:pt x="77" y="41"/>
                    <a:pt x="65" y="40"/>
                  </a:cubicBezTo>
                  <a:cubicBezTo>
                    <a:pt x="45" y="37"/>
                    <a:pt x="43" y="24"/>
                    <a:pt x="55" y="24"/>
                  </a:cubicBezTo>
                  <a:cubicBezTo>
                    <a:pt x="56" y="24"/>
                    <a:pt x="56" y="24"/>
                    <a:pt x="57" y="24"/>
                  </a:cubicBezTo>
                  <a:cubicBezTo>
                    <a:pt x="67" y="25"/>
                    <a:pt x="83" y="30"/>
                    <a:pt x="108" y="30"/>
                  </a:cubicBezTo>
                  <a:cubicBezTo>
                    <a:pt x="119" y="30"/>
                    <a:pt x="131" y="29"/>
                    <a:pt x="146" y="27"/>
                  </a:cubicBezTo>
                  <a:cubicBezTo>
                    <a:pt x="158" y="25"/>
                    <a:pt x="170" y="24"/>
                    <a:pt x="182" y="24"/>
                  </a:cubicBezTo>
                  <a:cubicBezTo>
                    <a:pt x="194" y="24"/>
                    <a:pt x="206" y="25"/>
                    <a:pt x="217" y="26"/>
                  </a:cubicBezTo>
                  <a:cubicBezTo>
                    <a:pt x="228" y="26"/>
                    <a:pt x="238" y="27"/>
                    <a:pt x="245" y="27"/>
                  </a:cubicBezTo>
                  <a:cubicBezTo>
                    <a:pt x="252" y="27"/>
                    <a:pt x="258" y="27"/>
                    <a:pt x="262" y="25"/>
                  </a:cubicBezTo>
                  <a:cubicBezTo>
                    <a:pt x="277" y="18"/>
                    <a:pt x="292" y="0"/>
                    <a:pt x="25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36" name="Freeform 123"/>
            <p:cNvSpPr/>
            <p:nvPr/>
          </p:nvSpPr>
          <p:spPr bwMode="auto">
            <a:xfrm>
              <a:off x="1016000" y="1631950"/>
              <a:ext cx="220663" cy="312738"/>
            </a:xfrm>
            <a:custGeom>
              <a:avLst/>
              <a:gdLst>
                <a:gd name="T0" fmla="*/ 12 w 137"/>
                <a:gd name="T1" fmla="*/ 147 h 194"/>
                <a:gd name="T2" fmla="*/ 26 w 137"/>
                <a:gd name="T3" fmla="*/ 161 h 194"/>
                <a:gd name="T4" fmla="*/ 0 w 137"/>
                <a:gd name="T5" fmla="*/ 186 h 194"/>
                <a:gd name="T6" fmla="*/ 36 w 137"/>
                <a:gd name="T7" fmla="*/ 184 h 194"/>
                <a:gd name="T8" fmla="*/ 81 w 137"/>
                <a:gd name="T9" fmla="*/ 172 h 194"/>
                <a:gd name="T10" fmla="*/ 125 w 137"/>
                <a:gd name="T11" fmla="*/ 121 h 194"/>
                <a:gd name="T12" fmla="*/ 84 w 137"/>
                <a:gd name="T13" fmla="*/ 74 h 194"/>
                <a:gd name="T14" fmla="*/ 61 w 137"/>
                <a:gd name="T15" fmla="*/ 59 h 194"/>
                <a:gd name="T16" fmla="*/ 50 w 137"/>
                <a:gd name="T17" fmla="*/ 49 h 194"/>
                <a:gd name="T18" fmla="*/ 123 w 137"/>
                <a:gd name="T19" fmla="*/ 61 h 194"/>
                <a:gd name="T20" fmla="*/ 95 w 137"/>
                <a:gd name="T21" fmla="*/ 51 h 194"/>
                <a:gd name="T22" fmla="*/ 114 w 137"/>
                <a:gd name="T23" fmla="*/ 32 h 194"/>
                <a:gd name="T24" fmla="*/ 112 w 137"/>
                <a:gd name="T25" fmla="*/ 30 h 194"/>
                <a:gd name="T26" fmla="*/ 30 w 137"/>
                <a:gd name="T27" fmla="*/ 0 h 194"/>
                <a:gd name="T28" fmla="*/ 30 w 137"/>
                <a:gd name="T29" fmla="*/ 31 h 194"/>
                <a:gd name="T30" fmla="*/ 40 w 137"/>
                <a:gd name="T31" fmla="*/ 43 h 194"/>
                <a:gd name="T32" fmla="*/ 41 w 137"/>
                <a:gd name="T33" fmla="*/ 108 h 194"/>
                <a:gd name="T34" fmla="*/ 12 w 137"/>
                <a:gd name="T35" fmla="*/ 14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7" h="194">
                  <a:moveTo>
                    <a:pt x="12" y="147"/>
                  </a:moveTo>
                  <a:cubicBezTo>
                    <a:pt x="12" y="147"/>
                    <a:pt x="35" y="148"/>
                    <a:pt x="26" y="161"/>
                  </a:cubicBezTo>
                  <a:cubicBezTo>
                    <a:pt x="16" y="174"/>
                    <a:pt x="0" y="186"/>
                    <a:pt x="0" y="186"/>
                  </a:cubicBezTo>
                  <a:cubicBezTo>
                    <a:pt x="0" y="186"/>
                    <a:pt x="13" y="194"/>
                    <a:pt x="36" y="184"/>
                  </a:cubicBezTo>
                  <a:cubicBezTo>
                    <a:pt x="59" y="173"/>
                    <a:pt x="50" y="175"/>
                    <a:pt x="81" y="172"/>
                  </a:cubicBezTo>
                  <a:cubicBezTo>
                    <a:pt x="111" y="170"/>
                    <a:pt x="137" y="148"/>
                    <a:pt x="125" y="121"/>
                  </a:cubicBezTo>
                  <a:cubicBezTo>
                    <a:pt x="112" y="93"/>
                    <a:pt x="92" y="99"/>
                    <a:pt x="84" y="74"/>
                  </a:cubicBezTo>
                  <a:cubicBezTo>
                    <a:pt x="75" y="50"/>
                    <a:pt x="74" y="63"/>
                    <a:pt x="61" y="59"/>
                  </a:cubicBezTo>
                  <a:cubicBezTo>
                    <a:pt x="48" y="55"/>
                    <a:pt x="43" y="46"/>
                    <a:pt x="50" y="49"/>
                  </a:cubicBezTo>
                  <a:cubicBezTo>
                    <a:pt x="57" y="51"/>
                    <a:pt x="77" y="61"/>
                    <a:pt x="123" y="61"/>
                  </a:cubicBezTo>
                  <a:cubicBezTo>
                    <a:pt x="123" y="61"/>
                    <a:pt x="95" y="58"/>
                    <a:pt x="95" y="51"/>
                  </a:cubicBezTo>
                  <a:cubicBezTo>
                    <a:pt x="95" y="45"/>
                    <a:pt x="95" y="33"/>
                    <a:pt x="114" y="32"/>
                  </a:cubicBezTo>
                  <a:cubicBezTo>
                    <a:pt x="114" y="32"/>
                    <a:pt x="116" y="30"/>
                    <a:pt x="112" y="30"/>
                  </a:cubicBezTo>
                  <a:cubicBezTo>
                    <a:pt x="108" y="30"/>
                    <a:pt x="38" y="26"/>
                    <a:pt x="30" y="0"/>
                  </a:cubicBezTo>
                  <a:cubicBezTo>
                    <a:pt x="30" y="31"/>
                    <a:pt x="30" y="31"/>
                    <a:pt x="30" y="31"/>
                  </a:cubicBezTo>
                  <a:cubicBezTo>
                    <a:pt x="30" y="31"/>
                    <a:pt x="29" y="39"/>
                    <a:pt x="40" y="43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41" y="108"/>
                    <a:pt x="45" y="137"/>
                    <a:pt x="12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37" name="Freeform 124"/>
            <p:cNvSpPr/>
            <p:nvPr/>
          </p:nvSpPr>
          <p:spPr bwMode="auto">
            <a:xfrm>
              <a:off x="1057275" y="1550988"/>
              <a:ext cx="460375" cy="134938"/>
            </a:xfrm>
            <a:custGeom>
              <a:avLst/>
              <a:gdLst>
                <a:gd name="T0" fmla="*/ 60 w 286"/>
                <a:gd name="T1" fmla="*/ 26 h 83"/>
                <a:gd name="T2" fmla="*/ 4 w 286"/>
                <a:gd name="T3" fmla="*/ 50 h 83"/>
                <a:gd name="T4" fmla="*/ 144 w 286"/>
                <a:gd name="T5" fmla="*/ 82 h 83"/>
                <a:gd name="T6" fmla="*/ 277 w 286"/>
                <a:gd name="T7" fmla="*/ 45 h 83"/>
                <a:gd name="T8" fmla="*/ 228 w 286"/>
                <a:gd name="T9" fmla="*/ 25 h 83"/>
                <a:gd name="T10" fmla="*/ 226 w 286"/>
                <a:gd name="T11" fmla="*/ 11 h 83"/>
                <a:gd name="T12" fmla="*/ 215 w 286"/>
                <a:gd name="T13" fmla="*/ 0 h 83"/>
                <a:gd name="T14" fmla="*/ 153 w 286"/>
                <a:gd name="T15" fmla="*/ 16 h 83"/>
                <a:gd name="T16" fmla="*/ 71 w 286"/>
                <a:gd name="T17" fmla="*/ 2 h 83"/>
                <a:gd name="T18" fmla="*/ 64 w 286"/>
                <a:gd name="T19" fmla="*/ 6 h 83"/>
                <a:gd name="T20" fmla="*/ 61 w 286"/>
                <a:gd name="T21" fmla="*/ 10 h 83"/>
                <a:gd name="T22" fmla="*/ 60 w 286"/>
                <a:gd name="T23" fmla="*/ 2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83">
                  <a:moveTo>
                    <a:pt x="60" y="26"/>
                  </a:moveTo>
                  <a:cubicBezTo>
                    <a:pt x="60" y="26"/>
                    <a:pt x="7" y="32"/>
                    <a:pt x="4" y="50"/>
                  </a:cubicBezTo>
                  <a:cubicBezTo>
                    <a:pt x="4" y="50"/>
                    <a:pt x="0" y="83"/>
                    <a:pt x="144" y="82"/>
                  </a:cubicBezTo>
                  <a:cubicBezTo>
                    <a:pt x="276" y="82"/>
                    <a:pt x="286" y="56"/>
                    <a:pt x="277" y="45"/>
                  </a:cubicBezTo>
                  <a:cubicBezTo>
                    <a:pt x="277" y="45"/>
                    <a:pt x="264" y="26"/>
                    <a:pt x="228" y="25"/>
                  </a:cubicBezTo>
                  <a:cubicBezTo>
                    <a:pt x="226" y="11"/>
                    <a:pt x="226" y="11"/>
                    <a:pt x="226" y="11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15" y="0"/>
                    <a:pt x="206" y="15"/>
                    <a:pt x="153" y="16"/>
                  </a:cubicBezTo>
                  <a:cubicBezTo>
                    <a:pt x="101" y="16"/>
                    <a:pt x="71" y="2"/>
                    <a:pt x="71" y="2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1" y="10"/>
                    <a:pt x="61" y="10"/>
                    <a:pt x="61" y="10"/>
                  </a:cubicBezTo>
                  <a:lnTo>
                    <a:pt x="6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38" name="Freeform 125"/>
            <p:cNvSpPr/>
            <p:nvPr/>
          </p:nvSpPr>
          <p:spPr bwMode="auto">
            <a:xfrm>
              <a:off x="1150938" y="1593850"/>
              <a:ext cx="57150" cy="47625"/>
            </a:xfrm>
            <a:custGeom>
              <a:avLst/>
              <a:gdLst>
                <a:gd name="T0" fmla="*/ 2 w 36"/>
                <a:gd name="T1" fmla="*/ 0 h 30"/>
                <a:gd name="T2" fmla="*/ 0 w 36"/>
                <a:gd name="T3" fmla="*/ 30 h 30"/>
                <a:gd name="T4" fmla="*/ 5 w 36"/>
                <a:gd name="T5" fmla="*/ 14 h 30"/>
                <a:gd name="T6" fmla="*/ 24 w 36"/>
                <a:gd name="T7" fmla="*/ 20 h 30"/>
                <a:gd name="T8" fmla="*/ 19 w 36"/>
                <a:gd name="T9" fmla="*/ 13 h 30"/>
                <a:gd name="T10" fmla="*/ 5 w 36"/>
                <a:gd name="T11" fmla="*/ 10 h 30"/>
                <a:gd name="T12" fmla="*/ 3 w 36"/>
                <a:gd name="T13" fmla="*/ 5 h 30"/>
                <a:gd name="T14" fmla="*/ 26 w 36"/>
                <a:gd name="T15" fmla="*/ 11 h 30"/>
                <a:gd name="T16" fmla="*/ 36 w 36"/>
                <a:gd name="T17" fmla="*/ 7 h 30"/>
                <a:gd name="T18" fmla="*/ 2 w 36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0">
                  <a:moveTo>
                    <a:pt x="2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14"/>
                    <a:pt x="5" y="14"/>
                  </a:cubicBezTo>
                  <a:cubicBezTo>
                    <a:pt x="9" y="14"/>
                    <a:pt x="22" y="14"/>
                    <a:pt x="24" y="20"/>
                  </a:cubicBezTo>
                  <a:cubicBezTo>
                    <a:pt x="24" y="20"/>
                    <a:pt x="26" y="15"/>
                    <a:pt x="19" y="13"/>
                  </a:cubicBezTo>
                  <a:cubicBezTo>
                    <a:pt x="13" y="11"/>
                    <a:pt x="8" y="9"/>
                    <a:pt x="5" y="10"/>
                  </a:cubicBezTo>
                  <a:cubicBezTo>
                    <a:pt x="1" y="11"/>
                    <a:pt x="3" y="5"/>
                    <a:pt x="3" y="5"/>
                  </a:cubicBezTo>
                  <a:cubicBezTo>
                    <a:pt x="3" y="5"/>
                    <a:pt x="22" y="11"/>
                    <a:pt x="26" y="11"/>
                  </a:cubicBezTo>
                  <a:cubicBezTo>
                    <a:pt x="30" y="11"/>
                    <a:pt x="30" y="7"/>
                    <a:pt x="36" y="7"/>
                  </a:cubicBezTo>
                  <a:cubicBezTo>
                    <a:pt x="36" y="7"/>
                    <a:pt x="15" y="13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39" name="Freeform 126"/>
            <p:cNvSpPr/>
            <p:nvPr/>
          </p:nvSpPr>
          <p:spPr bwMode="auto">
            <a:xfrm>
              <a:off x="1190625" y="1603375"/>
              <a:ext cx="65088" cy="17463"/>
            </a:xfrm>
            <a:custGeom>
              <a:avLst/>
              <a:gdLst>
                <a:gd name="T0" fmla="*/ 2 w 40"/>
                <a:gd name="T1" fmla="*/ 11 h 11"/>
                <a:gd name="T2" fmla="*/ 40 w 40"/>
                <a:gd name="T3" fmla="*/ 0 h 11"/>
                <a:gd name="T4" fmla="*/ 2 w 40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11">
                  <a:moveTo>
                    <a:pt x="2" y="11"/>
                  </a:moveTo>
                  <a:cubicBezTo>
                    <a:pt x="2" y="11"/>
                    <a:pt x="0" y="3"/>
                    <a:pt x="40" y="0"/>
                  </a:cubicBezTo>
                  <a:cubicBezTo>
                    <a:pt x="40" y="0"/>
                    <a:pt x="11" y="4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0" name="Freeform 127"/>
            <p:cNvSpPr/>
            <p:nvPr/>
          </p:nvSpPr>
          <p:spPr bwMode="auto">
            <a:xfrm>
              <a:off x="1298575" y="1603375"/>
              <a:ext cx="112713" cy="42863"/>
            </a:xfrm>
            <a:custGeom>
              <a:avLst/>
              <a:gdLst>
                <a:gd name="T0" fmla="*/ 15 w 70"/>
                <a:gd name="T1" fmla="*/ 2 h 27"/>
                <a:gd name="T2" fmla="*/ 35 w 70"/>
                <a:gd name="T3" fmla="*/ 20 h 27"/>
                <a:gd name="T4" fmla="*/ 46 w 70"/>
                <a:gd name="T5" fmla="*/ 22 h 27"/>
                <a:gd name="T6" fmla="*/ 60 w 70"/>
                <a:gd name="T7" fmla="*/ 16 h 27"/>
                <a:gd name="T8" fmla="*/ 70 w 70"/>
                <a:gd name="T9" fmla="*/ 21 h 27"/>
                <a:gd name="T10" fmla="*/ 70 w 70"/>
                <a:gd name="T11" fmla="*/ 5 h 27"/>
                <a:gd name="T12" fmla="*/ 58 w 70"/>
                <a:gd name="T13" fmla="*/ 5 h 27"/>
                <a:gd name="T14" fmla="*/ 41 w 70"/>
                <a:gd name="T15" fmla="*/ 11 h 27"/>
                <a:gd name="T16" fmla="*/ 15 w 70"/>
                <a:gd name="T17" fmla="*/ 1 h 27"/>
                <a:gd name="T18" fmla="*/ 15 w 70"/>
                <a:gd name="T19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27">
                  <a:moveTo>
                    <a:pt x="15" y="2"/>
                  </a:moveTo>
                  <a:cubicBezTo>
                    <a:pt x="15" y="2"/>
                    <a:pt x="35" y="13"/>
                    <a:pt x="35" y="20"/>
                  </a:cubicBezTo>
                  <a:cubicBezTo>
                    <a:pt x="35" y="27"/>
                    <a:pt x="43" y="26"/>
                    <a:pt x="46" y="22"/>
                  </a:cubicBezTo>
                  <a:cubicBezTo>
                    <a:pt x="49" y="18"/>
                    <a:pt x="55" y="15"/>
                    <a:pt x="60" y="16"/>
                  </a:cubicBezTo>
                  <a:cubicBezTo>
                    <a:pt x="65" y="16"/>
                    <a:pt x="70" y="21"/>
                    <a:pt x="70" y="21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70" y="5"/>
                    <a:pt x="67" y="3"/>
                    <a:pt x="58" y="5"/>
                  </a:cubicBezTo>
                  <a:cubicBezTo>
                    <a:pt x="48" y="8"/>
                    <a:pt x="45" y="14"/>
                    <a:pt x="41" y="11"/>
                  </a:cubicBezTo>
                  <a:cubicBezTo>
                    <a:pt x="37" y="8"/>
                    <a:pt x="29" y="2"/>
                    <a:pt x="15" y="1"/>
                  </a:cubicBezTo>
                  <a:cubicBezTo>
                    <a:pt x="0" y="0"/>
                    <a:pt x="15" y="2"/>
                    <a:pt x="1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1" name="Freeform 128"/>
            <p:cNvSpPr/>
            <p:nvPr/>
          </p:nvSpPr>
          <p:spPr bwMode="auto">
            <a:xfrm>
              <a:off x="1306513" y="1571625"/>
              <a:ext cx="115888" cy="38100"/>
            </a:xfrm>
            <a:custGeom>
              <a:avLst/>
              <a:gdLst>
                <a:gd name="T0" fmla="*/ 0 w 72"/>
                <a:gd name="T1" fmla="*/ 16 h 24"/>
                <a:gd name="T2" fmla="*/ 32 w 72"/>
                <a:gd name="T3" fmla="*/ 22 h 24"/>
                <a:gd name="T4" fmla="*/ 50 w 72"/>
                <a:gd name="T5" fmla="*/ 21 h 24"/>
                <a:gd name="T6" fmla="*/ 65 w 72"/>
                <a:gd name="T7" fmla="*/ 14 h 24"/>
                <a:gd name="T8" fmla="*/ 52 w 72"/>
                <a:gd name="T9" fmla="*/ 5 h 24"/>
                <a:gd name="T10" fmla="*/ 0 w 72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24">
                  <a:moveTo>
                    <a:pt x="0" y="16"/>
                  </a:moveTo>
                  <a:cubicBezTo>
                    <a:pt x="0" y="16"/>
                    <a:pt x="25" y="20"/>
                    <a:pt x="32" y="22"/>
                  </a:cubicBezTo>
                  <a:cubicBezTo>
                    <a:pt x="39" y="24"/>
                    <a:pt x="41" y="23"/>
                    <a:pt x="50" y="21"/>
                  </a:cubicBezTo>
                  <a:cubicBezTo>
                    <a:pt x="59" y="18"/>
                    <a:pt x="64" y="18"/>
                    <a:pt x="65" y="14"/>
                  </a:cubicBezTo>
                  <a:cubicBezTo>
                    <a:pt x="67" y="9"/>
                    <a:pt x="72" y="0"/>
                    <a:pt x="52" y="5"/>
                  </a:cubicBezTo>
                  <a:cubicBezTo>
                    <a:pt x="31" y="10"/>
                    <a:pt x="16" y="17"/>
                    <a:pt x="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2" name="Freeform 129"/>
            <p:cNvSpPr/>
            <p:nvPr/>
          </p:nvSpPr>
          <p:spPr bwMode="auto">
            <a:xfrm>
              <a:off x="1155700" y="1649413"/>
              <a:ext cx="279400" cy="46038"/>
            </a:xfrm>
            <a:custGeom>
              <a:avLst/>
              <a:gdLst>
                <a:gd name="T0" fmla="*/ 0 w 173"/>
                <a:gd name="T1" fmla="*/ 10 h 28"/>
                <a:gd name="T2" fmla="*/ 158 w 173"/>
                <a:gd name="T3" fmla="*/ 12 h 28"/>
                <a:gd name="T4" fmla="*/ 173 w 173"/>
                <a:gd name="T5" fmla="*/ 0 h 28"/>
                <a:gd name="T6" fmla="*/ 83 w 173"/>
                <a:gd name="T7" fmla="*/ 8 h 28"/>
                <a:gd name="T8" fmla="*/ 0 w 173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8">
                  <a:moveTo>
                    <a:pt x="0" y="10"/>
                  </a:moveTo>
                  <a:cubicBezTo>
                    <a:pt x="0" y="10"/>
                    <a:pt x="72" y="28"/>
                    <a:pt x="158" y="12"/>
                  </a:cubicBezTo>
                  <a:cubicBezTo>
                    <a:pt x="158" y="12"/>
                    <a:pt x="154" y="6"/>
                    <a:pt x="173" y="0"/>
                  </a:cubicBezTo>
                  <a:cubicBezTo>
                    <a:pt x="173" y="0"/>
                    <a:pt x="146" y="9"/>
                    <a:pt x="83" y="8"/>
                  </a:cubicBezTo>
                  <a:cubicBezTo>
                    <a:pt x="21" y="8"/>
                    <a:pt x="64" y="14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3" name="Freeform 130"/>
            <p:cNvSpPr/>
            <p:nvPr/>
          </p:nvSpPr>
          <p:spPr bwMode="auto">
            <a:xfrm>
              <a:off x="1295400" y="1633538"/>
              <a:ext cx="233363" cy="104775"/>
            </a:xfrm>
            <a:custGeom>
              <a:avLst/>
              <a:gdLst>
                <a:gd name="T0" fmla="*/ 0 w 145"/>
                <a:gd name="T1" fmla="*/ 62 h 65"/>
                <a:gd name="T2" fmla="*/ 103 w 145"/>
                <a:gd name="T3" fmla="*/ 49 h 65"/>
                <a:gd name="T4" fmla="*/ 83 w 145"/>
                <a:gd name="T5" fmla="*/ 48 h 65"/>
                <a:gd name="T6" fmla="*/ 10 w 145"/>
                <a:gd name="T7" fmla="*/ 39 h 65"/>
                <a:gd name="T8" fmla="*/ 23 w 145"/>
                <a:gd name="T9" fmla="*/ 31 h 65"/>
                <a:gd name="T10" fmla="*/ 131 w 145"/>
                <a:gd name="T11" fmla="*/ 0 h 65"/>
                <a:gd name="T12" fmla="*/ 118 w 145"/>
                <a:gd name="T13" fmla="*/ 45 h 65"/>
                <a:gd name="T14" fmla="*/ 0 w 145"/>
                <a:gd name="T15" fmla="*/ 6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" h="65">
                  <a:moveTo>
                    <a:pt x="0" y="62"/>
                  </a:moveTo>
                  <a:cubicBezTo>
                    <a:pt x="0" y="62"/>
                    <a:pt x="65" y="61"/>
                    <a:pt x="103" y="49"/>
                  </a:cubicBezTo>
                  <a:cubicBezTo>
                    <a:pt x="103" y="49"/>
                    <a:pt x="123" y="47"/>
                    <a:pt x="83" y="48"/>
                  </a:cubicBezTo>
                  <a:cubicBezTo>
                    <a:pt x="43" y="48"/>
                    <a:pt x="11" y="55"/>
                    <a:pt x="10" y="39"/>
                  </a:cubicBezTo>
                  <a:cubicBezTo>
                    <a:pt x="10" y="39"/>
                    <a:pt x="6" y="31"/>
                    <a:pt x="23" y="31"/>
                  </a:cubicBezTo>
                  <a:cubicBezTo>
                    <a:pt x="40" y="31"/>
                    <a:pt x="129" y="29"/>
                    <a:pt x="131" y="0"/>
                  </a:cubicBezTo>
                  <a:cubicBezTo>
                    <a:pt x="131" y="0"/>
                    <a:pt x="145" y="35"/>
                    <a:pt x="118" y="45"/>
                  </a:cubicBezTo>
                  <a:cubicBezTo>
                    <a:pt x="118" y="45"/>
                    <a:pt x="76" y="65"/>
                    <a:pt x="0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4" name="Freeform 131"/>
            <p:cNvSpPr>
              <a:spLocks noEditPoints="1"/>
            </p:cNvSpPr>
            <p:nvPr/>
          </p:nvSpPr>
          <p:spPr bwMode="auto">
            <a:xfrm>
              <a:off x="1563688" y="1870075"/>
              <a:ext cx="382588" cy="114300"/>
            </a:xfrm>
            <a:custGeom>
              <a:avLst/>
              <a:gdLst>
                <a:gd name="T0" fmla="*/ 163 w 238"/>
                <a:gd name="T1" fmla="*/ 24 h 71"/>
                <a:gd name="T2" fmla="*/ 238 w 238"/>
                <a:gd name="T3" fmla="*/ 71 h 71"/>
                <a:gd name="T4" fmla="*/ 238 w 238"/>
                <a:gd name="T5" fmla="*/ 71 h 71"/>
                <a:gd name="T6" fmla="*/ 238 w 238"/>
                <a:gd name="T7" fmla="*/ 71 h 71"/>
                <a:gd name="T8" fmla="*/ 163 w 238"/>
                <a:gd name="T9" fmla="*/ 24 h 71"/>
                <a:gd name="T10" fmla="*/ 80 w 238"/>
                <a:gd name="T11" fmla="*/ 8 h 71"/>
                <a:gd name="T12" fmla="*/ 91 w 238"/>
                <a:gd name="T13" fmla="*/ 8 h 71"/>
                <a:gd name="T14" fmla="*/ 109 w 238"/>
                <a:gd name="T15" fmla="*/ 10 h 71"/>
                <a:gd name="T16" fmla="*/ 80 w 238"/>
                <a:gd name="T17" fmla="*/ 8 h 71"/>
                <a:gd name="T18" fmla="*/ 0 w 238"/>
                <a:gd name="T19" fmla="*/ 0 h 71"/>
                <a:gd name="T20" fmla="*/ 10 w 238"/>
                <a:gd name="T21" fmla="*/ 2 h 71"/>
                <a:gd name="T22" fmla="*/ 0 w 238"/>
                <a:gd name="T2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8" h="71">
                  <a:moveTo>
                    <a:pt x="163" y="24"/>
                  </a:moveTo>
                  <a:cubicBezTo>
                    <a:pt x="185" y="33"/>
                    <a:pt x="211" y="47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21" y="54"/>
                    <a:pt x="195" y="36"/>
                    <a:pt x="163" y="24"/>
                  </a:cubicBezTo>
                  <a:moveTo>
                    <a:pt x="80" y="8"/>
                  </a:moveTo>
                  <a:cubicBezTo>
                    <a:pt x="84" y="8"/>
                    <a:pt x="88" y="8"/>
                    <a:pt x="91" y="8"/>
                  </a:cubicBezTo>
                  <a:cubicBezTo>
                    <a:pt x="95" y="9"/>
                    <a:pt x="101" y="9"/>
                    <a:pt x="109" y="10"/>
                  </a:cubicBezTo>
                  <a:cubicBezTo>
                    <a:pt x="100" y="9"/>
                    <a:pt x="90" y="8"/>
                    <a:pt x="80" y="8"/>
                  </a:cubicBezTo>
                  <a:moveTo>
                    <a:pt x="0" y="0"/>
                  </a:moveTo>
                  <a:cubicBezTo>
                    <a:pt x="3" y="1"/>
                    <a:pt x="7" y="2"/>
                    <a:pt x="10" y="2"/>
                  </a:cubicBezTo>
                  <a:cubicBezTo>
                    <a:pt x="6" y="1"/>
                    <a:pt x="3" y="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5" name="Freeform 132"/>
            <p:cNvSpPr/>
            <p:nvPr/>
          </p:nvSpPr>
          <p:spPr bwMode="auto">
            <a:xfrm>
              <a:off x="1439863" y="1830388"/>
              <a:ext cx="592138" cy="336550"/>
            </a:xfrm>
            <a:custGeom>
              <a:avLst/>
              <a:gdLst>
                <a:gd name="T0" fmla="*/ 36 w 368"/>
                <a:gd name="T1" fmla="*/ 0 h 209"/>
                <a:gd name="T2" fmla="*/ 25 w 368"/>
                <a:gd name="T3" fmla="*/ 20 h 209"/>
                <a:gd name="T4" fmla="*/ 16 w 368"/>
                <a:gd name="T5" fmla="*/ 88 h 209"/>
                <a:gd name="T6" fmla="*/ 41 w 368"/>
                <a:gd name="T7" fmla="*/ 136 h 209"/>
                <a:gd name="T8" fmla="*/ 53 w 368"/>
                <a:gd name="T9" fmla="*/ 135 h 209"/>
                <a:gd name="T10" fmla="*/ 157 w 368"/>
                <a:gd name="T11" fmla="*/ 125 h 209"/>
                <a:gd name="T12" fmla="*/ 262 w 368"/>
                <a:gd name="T13" fmla="*/ 150 h 209"/>
                <a:gd name="T14" fmla="*/ 327 w 368"/>
                <a:gd name="T15" fmla="*/ 209 h 209"/>
                <a:gd name="T16" fmla="*/ 330 w 368"/>
                <a:gd name="T17" fmla="*/ 204 h 209"/>
                <a:gd name="T18" fmla="*/ 311 w 368"/>
                <a:gd name="T19" fmla="*/ 146 h 209"/>
                <a:gd name="T20" fmla="*/ 314 w 368"/>
                <a:gd name="T21" fmla="*/ 145 h 209"/>
                <a:gd name="T22" fmla="*/ 363 w 368"/>
                <a:gd name="T23" fmla="*/ 207 h 209"/>
                <a:gd name="T24" fmla="*/ 364 w 368"/>
                <a:gd name="T25" fmla="*/ 207 h 209"/>
                <a:gd name="T26" fmla="*/ 361 w 368"/>
                <a:gd name="T27" fmla="*/ 180 h 209"/>
                <a:gd name="T28" fmla="*/ 352 w 368"/>
                <a:gd name="T29" fmla="*/ 150 h 209"/>
                <a:gd name="T30" fmla="*/ 315 w 368"/>
                <a:gd name="T31" fmla="*/ 96 h 209"/>
                <a:gd name="T32" fmla="*/ 315 w 368"/>
                <a:gd name="T33" fmla="*/ 96 h 209"/>
                <a:gd name="T34" fmla="*/ 240 w 368"/>
                <a:gd name="T35" fmla="*/ 49 h 209"/>
                <a:gd name="T36" fmla="*/ 186 w 368"/>
                <a:gd name="T37" fmla="*/ 35 h 209"/>
                <a:gd name="T38" fmla="*/ 168 w 368"/>
                <a:gd name="T39" fmla="*/ 33 h 209"/>
                <a:gd name="T40" fmla="*/ 157 w 368"/>
                <a:gd name="T41" fmla="*/ 33 h 209"/>
                <a:gd name="T42" fmla="*/ 150 w 368"/>
                <a:gd name="T43" fmla="*/ 32 h 209"/>
                <a:gd name="T44" fmla="*/ 87 w 368"/>
                <a:gd name="T45" fmla="*/ 27 h 209"/>
                <a:gd name="T46" fmla="*/ 77 w 368"/>
                <a:gd name="T47" fmla="*/ 25 h 209"/>
                <a:gd name="T48" fmla="*/ 40 w 368"/>
                <a:gd name="T49" fmla="*/ 0 h 209"/>
                <a:gd name="T50" fmla="*/ 36 w 368"/>
                <a:gd name="T5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8" h="209">
                  <a:moveTo>
                    <a:pt x="36" y="0"/>
                  </a:moveTo>
                  <a:cubicBezTo>
                    <a:pt x="33" y="0"/>
                    <a:pt x="27" y="3"/>
                    <a:pt x="25" y="20"/>
                  </a:cubicBezTo>
                  <a:cubicBezTo>
                    <a:pt x="21" y="47"/>
                    <a:pt x="35" y="51"/>
                    <a:pt x="16" y="88"/>
                  </a:cubicBezTo>
                  <a:cubicBezTo>
                    <a:pt x="0" y="119"/>
                    <a:pt x="18" y="136"/>
                    <a:pt x="41" y="136"/>
                  </a:cubicBezTo>
                  <a:cubicBezTo>
                    <a:pt x="45" y="136"/>
                    <a:pt x="49" y="135"/>
                    <a:pt x="53" y="135"/>
                  </a:cubicBezTo>
                  <a:cubicBezTo>
                    <a:pt x="67" y="131"/>
                    <a:pt x="112" y="125"/>
                    <a:pt x="157" y="125"/>
                  </a:cubicBezTo>
                  <a:cubicBezTo>
                    <a:pt x="199" y="125"/>
                    <a:pt x="243" y="131"/>
                    <a:pt x="262" y="150"/>
                  </a:cubicBezTo>
                  <a:cubicBezTo>
                    <a:pt x="294" y="182"/>
                    <a:pt x="318" y="209"/>
                    <a:pt x="327" y="209"/>
                  </a:cubicBezTo>
                  <a:cubicBezTo>
                    <a:pt x="329" y="209"/>
                    <a:pt x="330" y="207"/>
                    <a:pt x="330" y="204"/>
                  </a:cubicBezTo>
                  <a:cubicBezTo>
                    <a:pt x="330" y="186"/>
                    <a:pt x="294" y="153"/>
                    <a:pt x="311" y="146"/>
                  </a:cubicBezTo>
                  <a:cubicBezTo>
                    <a:pt x="312" y="145"/>
                    <a:pt x="313" y="145"/>
                    <a:pt x="314" y="145"/>
                  </a:cubicBezTo>
                  <a:cubicBezTo>
                    <a:pt x="332" y="145"/>
                    <a:pt x="363" y="207"/>
                    <a:pt x="363" y="207"/>
                  </a:cubicBezTo>
                  <a:cubicBezTo>
                    <a:pt x="363" y="207"/>
                    <a:pt x="364" y="207"/>
                    <a:pt x="364" y="207"/>
                  </a:cubicBezTo>
                  <a:cubicBezTo>
                    <a:pt x="365" y="207"/>
                    <a:pt x="368" y="205"/>
                    <a:pt x="361" y="180"/>
                  </a:cubicBezTo>
                  <a:cubicBezTo>
                    <a:pt x="352" y="150"/>
                    <a:pt x="352" y="150"/>
                    <a:pt x="352" y="150"/>
                  </a:cubicBezTo>
                  <a:cubicBezTo>
                    <a:pt x="352" y="150"/>
                    <a:pt x="347" y="127"/>
                    <a:pt x="315" y="96"/>
                  </a:cubicBezTo>
                  <a:cubicBezTo>
                    <a:pt x="315" y="96"/>
                    <a:pt x="315" y="96"/>
                    <a:pt x="315" y="96"/>
                  </a:cubicBezTo>
                  <a:cubicBezTo>
                    <a:pt x="288" y="72"/>
                    <a:pt x="262" y="58"/>
                    <a:pt x="240" y="49"/>
                  </a:cubicBezTo>
                  <a:cubicBezTo>
                    <a:pt x="223" y="43"/>
                    <a:pt x="205" y="38"/>
                    <a:pt x="186" y="35"/>
                  </a:cubicBezTo>
                  <a:cubicBezTo>
                    <a:pt x="178" y="34"/>
                    <a:pt x="172" y="34"/>
                    <a:pt x="168" y="33"/>
                  </a:cubicBezTo>
                  <a:cubicBezTo>
                    <a:pt x="165" y="33"/>
                    <a:pt x="161" y="33"/>
                    <a:pt x="157" y="33"/>
                  </a:cubicBezTo>
                  <a:cubicBezTo>
                    <a:pt x="154" y="32"/>
                    <a:pt x="152" y="32"/>
                    <a:pt x="150" y="32"/>
                  </a:cubicBezTo>
                  <a:cubicBezTo>
                    <a:pt x="123" y="32"/>
                    <a:pt x="103" y="30"/>
                    <a:pt x="87" y="27"/>
                  </a:cubicBezTo>
                  <a:cubicBezTo>
                    <a:pt x="84" y="27"/>
                    <a:pt x="80" y="26"/>
                    <a:pt x="77" y="25"/>
                  </a:cubicBezTo>
                  <a:cubicBezTo>
                    <a:pt x="56" y="19"/>
                    <a:pt x="45" y="10"/>
                    <a:pt x="40" y="0"/>
                  </a:cubicBezTo>
                  <a:cubicBezTo>
                    <a:pt x="40" y="0"/>
                    <a:pt x="38" y="0"/>
                    <a:pt x="3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6" name="Freeform 133"/>
            <p:cNvSpPr/>
            <p:nvPr/>
          </p:nvSpPr>
          <p:spPr bwMode="auto">
            <a:xfrm>
              <a:off x="635000" y="2006600"/>
              <a:ext cx="611188" cy="230188"/>
            </a:xfrm>
            <a:custGeom>
              <a:avLst/>
              <a:gdLst>
                <a:gd name="T0" fmla="*/ 33 w 379"/>
                <a:gd name="T1" fmla="*/ 12 h 142"/>
                <a:gd name="T2" fmla="*/ 3 w 379"/>
                <a:gd name="T3" fmla="*/ 44 h 142"/>
                <a:gd name="T4" fmla="*/ 55 w 379"/>
                <a:gd name="T5" fmla="*/ 100 h 142"/>
                <a:gd name="T6" fmla="*/ 250 w 379"/>
                <a:gd name="T7" fmla="*/ 96 h 142"/>
                <a:gd name="T8" fmla="*/ 366 w 379"/>
                <a:gd name="T9" fmla="*/ 128 h 142"/>
                <a:gd name="T10" fmla="*/ 297 w 379"/>
                <a:gd name="T11" fmla="*/ 52 h 142"/>
                <a:gd name="T12" fmla="*/ 230 w 379"/>
                <a:gd name="T13" fmla="*/ 11 h 142"/>
                <a:gd name="T14" fmla="*/ 131 w 379"/>
                <a:gd name="T15" fmla="*/ 23 h 142"/>
                <a:gd name="T16" fmla="*/ 33 w 379"/>
                <a:gd name="T17" fmla="*/ 1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9" h="142">
                  <a:moveTo>
                    <a:pt x="33" y="12"/>
                  </a:moveTo>
                  <a:cubicBezTo>
                    <a:pt x="33" y="12"/>
                    <a:pt x="5" y="8"/>
                    <a:pt x="3" y="44"/>
                  </a:cubicBezTo>
                  <a:cubicBezTo>
                    <a:pt x="0" y="81"/>
                    <a:pt x="11" y="98"/>
                    <a:pt x="55" y="100"/>
                  </a:cubicBezTo>
                  <a:cubicBezTo>
                    <a:pt x="99" y="102"/>
                    <a:pt x="213" y="70"/>
                    <a:pt x="250" y="96"/>
                  </a:cubicBezTo>
                  <a:cubicBezTo>
                    <a:pt x="288" y="121"/>
                    <a:pt x="353" y="142"/>
                    <a:pt x="366" y="128"/>
                  </a:cubicBezTo>
                  <a:cubicBezTo>
                    <a:pt x="379" y="113"/>
                    <a:pt x="319" y="90"/>
                    <a:pt x="297" y="52"/>
                  </a:cubicBezTo>
                  <a:cubicBezTo>
                    <a:pt x="276" y="15"/>
                    <a:pt x="279" y="0"/>
                    <a:pt x="230" y="11"/>
                  </a:cubicBezTo>
                  <a:cubicBezTo>
                    <a:pt x="180" y="21"/>
                    <a:pt x="201" y="25"/>
                    <a:pt x="131" y="23"/>
                  </a:cubicBezTo>
                  <a:cubicBezTo>
                    <a:pt x="61" y="21"/>
                    <a:pt x="56" y="12"/>
                    <a:pt x="3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7" name="Freeform 134"/>
            <p:cNvSpPr/>
            <p:nvPr/>
          </p:nvSpPr>
          <p:spPr bwMode="auto">
            <a:xfrm>
              <a:off x="1392238" y="2030413"/>
              <a:ext cx="547688" cy="279400"/>
            </a:xfrm>
            <a:custGeom>
              <a:avLst/>
              <a:gdLst>
                <a:gd name="T0" fmla="*/ 80 w 340"/>
                <a:gd name="T1" fmla="*/ 14 h 174"/>
                <a:gd name="T2" fmla="*/ 69 w 340"/>
                <a:gd name="T3" fmla="*/ 51 h 174"/>
                <a:gd name="T4" fmla="*/ 21 w 340"/>
                <a:gd name="T5" fmla="*/ 100 h 174"/>
                <a:gd name="T6" fmla="*/ 72 w 340"/>
                <a:gd name="T7" fmla="*/ 102 h 174"/>
                <a:gd name="T8" fmla="*/ 169 w 340"/>
                <a:gd name="T9" fmla="*/ 69 h 174"/>
                <a:gd name="T10" fmla="*/ 255 w 340"/>
                <a:gd name="T11" fmla="*/ 122 h 174"/>
                <a:gd name="T12" fmla="*/ 269 w 340"/>
                <a:gd name="T13" fmla="*/ 155 h 174"/>
                <a:gd name="T14" fmla="*/ 286 w 340"/>
                <a:gd name="T15" fmla="*/ 114 h 174"/>
                <a:gd name="T16" fmla="*/ 317 w 340"/>
                <a:gd name="T17" fmla="*/ 88 h 174"/>
                <a:gd name="T18" fmla="*/ 305 w 340"/>
                <a:gd name="T19" fmla="*/ 42 h 174"/>
                <a:gd name="T20" fmla="*/ 192 w 340"/>
                <a:gd name="T21" fmla="*/ 0 h 174"/>
                <a:gd name="T22" fmla="*/ 80 w 340"/>
                <a:gd name="T23" fmla="*/ 1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0" h="174">
                  <a:moveTo>
                    <a:pt x="80" y="14"/>
                  </a:moveTo>
                  <a:cubicBezTo>
                    <a:pt x="80" y="14"/>
                    <a:pt x="61" y="25"/>
                    <a:pt x="69" y="51"/>
                  </a:cubicBezTo>
                  <a:cubicBezTo>
                    <a:pt x="76" y="77"/>
                    <a:pt x="42" y="90"/>
                    <a:pt x="21" y="100"/>
                  </a:cubicBezTo>
                  <a:cubicBezTo>
                    <a:pt x="0" y="109"/>
                    <a:pt x="24" y="120"/>
                    <a:pt x="72" y="102"/>
                  </a:cubicBezTo>
                  <a:cubicBezTo>
                    <a:pt x="121" y="85"/>
                    <a:pt x="127" y="66"/>
                    <a:pt x="169" y="69"/>
                  </a:cubicBezTo>
                  <a:cubicBezTo>
                    <a:pt x="211" y="73"/>
                    <a:pt x="252" y="90"/>
                    <a:pt x="255" y="122"/>
                  </a:cubicBezTo>
                  <a:cubicBezTo>
                    <a:pt x="258" y="155"/>
                    <a:pt x="263" y="174"/>
                    <a:pt x="269" y="155"/>
                  </a:cubicBezTo>
                  <a:cubicBezTo>
                    <a:pt x="276" y="136"/>
                    <a:pt x="288" y="134"/>
                    <a:pt x="286" y="114"/>
                  </a:cubicBezTo>
                  <a:cubicBezTo>
                    <a:pt x="284" y="93"/>
                    <a:pt x="295" y="87"/>
                    <a:pt x="317" y="88"/>
                  </a:cubicBezTo>
                  <a:cubicBezTo>
                    <a:pt x="340" y="90"/>
                    <a:pt x="327" y="67"/>
                    <a:pt x="305" y="42"/>
                  </a:cubicBezTo>
                  <a:cubicBezTo>
                    <a:pt x="283" y="17"/>
                    <a:pt x="277" y="0"/>
                    <a:pt x="192" y="0"/>
                  </a:cubicBezTo>
                  <a:cubicBezTo>
                    <a:pt x="106" y="0"/>
                    <a:pt x="90" y="3"/>
                    <a:pt x="8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8" name="Freeform 135"/>
            <p:cNvSpPr/>
            <p:nvPr/>
          </p:nvSpPr>
          <p:spPr bwMode="auto">
            <a:xfrm>
              <a:off x="1882775" y="2297113"/>
              <a:ext cx="180975" cy="127000"/>
            </a:xfrm>
            <a:custGeom>
              <a:avLst/>
              <a:gdLst>
                <a:gd name="T0" fmla="*/ 110 w 113"/>
                <a:gd name="T1" fmla="*/ 0 h 79"/>
                <a:gd name="T2" fmla="*/ 113 w 113"/>
                <a:gd name="T3" fmla="*/ 41 h 79"/>
                <a:gd name="T4" fmla="*/ 0 w 113"/>
                <a:gd name="T5" fmla="*/ 55 h 79"/>
                <a:gd name="T6" fmla="*/ 110 w 113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79">
                  <a:moveTo>
                    <a:pt x="110" y="0"/>
                  </a:moveTo>
                  <a:cubicBezTo>
                    <a:pt x="113" y="41"/>
                    <a:pt x="113" y="41"/>
                    <a:pt x="113" y="41"/>
                  </a:cubicBezTo>
                  <a:cubicBezTo>
                    <a:pt x="113" y="41"/>
                    <a:pt x="81" y="77"/>
                    <a:pt x="0" y="55"/>
                  </a:cubicBezTo>
                  <a:cubicBezTo>
                    <a:pt x="0" y="55"/>
                    <a:pt x="113" y="79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49" name="Freeform 136"/>
            <p:cNvSpPr/>
            <p:nvPr/>
          </p:nvSpPr>
          <p:spPr bwMode="auto">
            <a:xfrm>
              <a:off x="966788" y="1071563"/>
              <a:ext cx="30163" cy="150813"/>
            </a:xfrm>
            <a:custGeom>
              <a:avLst/>
              <a:gdLst>
                <a:gd name="T0" fmla="*/ 16 w 19"/>
                <a:gd name="T1" fmla="*/ 4 h 93"/>
                <a:gd name="T2" fmla="*/ 12 w 19"/>
                <a:gd name="T3" fmla="*/ 7 h 93"/>
                <a:gd name="T4" fmla="*/ 17 w 19"/>
                <a:gd name="T5" fmla="*/ 17 h 93"/>
                <a:gd name="T6" fmla="*/ 14 w 19"/>
                <a:gd name="T7" fmla="*/ 92 h 93"/>
                <a:gd name="T8" fmla="*/ 11 w 19"/>
                <a:gd name="T9" fmla="*/ 79 h 93"/>
                <a:gd name="T10" fmla="*/ 10 w 19"/>
                <a:gd name="T11" fmla="*/ 31 h 93"/>
                <a:gd name="T12" fmla="*/ 1 w 19"/>
                <a:gd name="T13" fmla="*/ 37 h 93"/>
                <a:gd name="T14" fmla="*/ 16 w 19"/>
                <a:gd name="T15" fmla="*/ 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3">
                  <a:moveTo>
                    <a:pt x="16" y="4"/>
                  </a:moveTo>
                  <a:cubicBezTo>
                    <a:pt x="16" y="4"/>
                    <a:pt x="12" y="3"/>
                    <a:pt x="12" y="7"/>
                  </a:cubicBezTo>
                  <a:cubicBezTo>
                    <a:pt x="12" y="11"/>
                    <a:pt x="17" y="11"/>
                    <a:pt x="17" y="17"/>
                  </a:cubicBezTo>
                  <a:cubicBezTo>
                    <a:pt x="17" y="23"/>
                    <a:pt x="19" y="92"/>
                    <a:pt x="14" y="92"/>
                  </a:cubicBezTo>
                  <a:cubicBezTo>
                    <a:pt x="9" y="92"/>
                    <a:pt x="10" y="93"/>
                    <a:pt x="11" y="79"/>
                  </a:cubicBezTo>
                  <a:cubicBezTo>
                    <a:pt x="13" y="65"/>
                    <a:pt x="12" y="41"/>
                    <a:pt x="10" y="31"/>
                  </a:cubicBezTo>
                  <a:cubicBezTo>
                    <a:pt x="8" y="21"/>
                    <a:pt x="2" y="55"/>
                    <a:pt x="1" y="37"/>
                  </a:cubicBezTo>
                  <a:cubicBezTo>
                    <a:pt x="0" y="18"/>
                    <a:pt x="2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0" name="Freeform 137"/>
            <p:cNvSpPr/>
            <p:nvPr/>
          </p:nvSpPr>
          <p:spPr bwMode="auto">
            <a:xfrm>
              <a:off x="985838" y="1076325"/>
              <a:ext cx="211138" cy="33338"/>
            </a:xfrm>
            <a:custGeom>
              <a:avLst/>
              <a:gdLst>
                <a:gd name="T0" fmla="*/ 0 w 131"/>
                <a:gd name="T1" fmla="*/ 4 h 20"/>
                <a:gd name="T2" fmla="*/ 15 w 131"/>
                <a:gd name="T3" fmla="*/ 9 h 20"/>
                <a:gd name="T4" fmla="*/ 116 w 131"/>
                <a:gd name="T5" fmla="*/ 13 h 20"/>
                <a:gd name="T6" fmla="*/ 128 w 131"/>
                <a:gd name="T7" fmla="*/ 16 h 20"/>
                <a:gd name="T8" fmla="*/ 131 w 131"/>
                <a:gd name="T9" fmla="*/ 16 h 20"/>
                <a:gd name="T10" fmla="*/ 125 w 131"/>
                <a:gd name="T11" fmla="*/ 9 h 20"/>
                <a:gd name="T12" fmla="*/ 0 w 131"/>
                <a:gd name="T1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20">
                  <a:moveTo>
                    <a:pt x="0" y="4"/>
                  </a:moveTo>
                  <a:cubicBezTo>
                    <a:pt x="0" y="8"/>
                    <a:pt x="1" y="10"/>
                    <a:pt x="15" y="9"/>
                  </a:cubicBezTo>
                  <a:cubicBezTo>
                    <a:pt x="29" y="9"/>
                    <a:pt x="110" y="13"/>
                    <a:pt x="116" y="13"/>
                  </a:cubicBezTo>
                  <a:cubicBezTo>
                    <a:pt x="121" y="13"/>
                    <a:pt x="126" y="13"/>
                    <a:pt x="128" y="16"/>
                  </a:cubicBezTo>
                  <a:cubicBezTo>
                    <a:pt x="131" y="19"/>
                    <a:pt x="131" y="20"/>
                    <a:pt x="131" y="16"/>
                  </a:cubicBezTo>
                  <a:cubicBezTo>
                    <a:pt x="130" y="12"/>
                    <a:pt x="130" y="9"/>
                    <a:pt x="125" y="9"/>
                  </a:cubicBezTo>
                  <a:cubicBezTo>
                    <a:pt x="120" y="8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1" name="Freeform 138"/>
            <p:cNvSpPr/>
            <p:nvPr/>
          </p:nvSpPr>
          <p:spPr bwMode="auto">
            <a:xfrm>
              <a:off x="1187450" y="1081088"/>
              <a:ext cx="20638" cy="106363"/>
            </a:xfrm>
            <a:custGeom>
              <a:avLst/>
              <a:gdLst>
                <a:gd name="T0" fmla="*/ 4 w 13"/>
                <a:gd name="T1" fmla="*/ 1 h 66"/>
                <a:gd name="T2" fmla="*/ 9 w 13"/>
                <a:gd name="T3" fmla="*/ 11 h 66"/>
                <a:gd name="T4" fmla="*/ 10 w 13"/>
                <a:gd name="T5" fmla="*/ 66 h 66"/>
                <a:gd name="T6" fmla="*/ 6 w 13"/>
                <a:gd name="T7" fmla="*/ 15 h 66"/>
                <a:gd name="T8" fmla="*/ 0 w 13"/>
                <a:gd name="T9" fmla="*/ 6 h 66"/>
                <a:gd name="T10" fmla="*/ 4 w 13"/>
                <a:gd name="T11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66">
                  <a:moveTo>
                    <a:pt x="4" y="1"/>
                  </a:moveTo>
                  <a:cubicBezTo>
                    <a:pt x="4" y="1"/>
                    <a:pt x="8" y="10"/>
                    <a:pt x="9" y="11"/>
                  </a:cubicBezTo>
                  <a:cubicBezTo>
                    <a:pt x="9" y="12"/>
                    <a:pt x="13" y="55"/>
                    <a:pt x="10" y="66"/>
                  </a:cubicBezTo>
                  <a:cubicBezTo>
                    <a:pt x="10" y="66"/>
                    <a:pt x="11" y="27"/>
                    <a:pt x="6" y="15"/>
                  </a:cubicBezTo>
                  <a:cubicBezTo>
                    <a:pt x="6" y="15"/>
                    <a:pt x="6" y="7"/>
                    <a:pt x="0" y="6"/>
                  </a:cubicBezTo>
                  <a:cubicBezTo>
                    <a:pt x="0" y="6"/>
                    <a:pt x="1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2" name="Freeform 139"/>
            <p:cNvSpPr/>
            <p:nvPr/>
          </p:nvSpPr>
          <p:spPr bwMode="auto">
            <a:xfrm>
              <a:off x="1193800" y="1079500"/>
              <a:ext cx="33338" cy="31750"/>
            </a:xfrm>
            <a:custGeom>
              <a:avLst/>
              <a:gdLst>
                <a:gd name="T0" fmla="*/ 0 w 20"/>
                <a:gd name="T1" fmla="*/ 1 h 19"/>
                <a:gd name="T2" fmla="*/ 2 w 20"/>
                <a:gd name="T3" fmla="*/ 7 h 19"/>
                <a:gd name="T4" fmla="*/ 15 w 20"/>
                <a:gd name="T5" fmla="*/ 7 h 19"/>
                <a:gd name="T6" fmla="*/ 18 w 20"/>
                <a:gd name="T7" fmla="*/ 19 h 19"/>
                <a:gd name="T8" fmla="*/ 14 w 20"/>
                <a:gd name="T9" fmla="*/ 0 h 19"/>
                <a:gd name="T10" fmla="*/ 0 w 20"/>
                <a:gd name="T11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9">
                  <a:moveTo>
                    <a:pt x="0" y="1"/>
                  </a:moveTo>
                  <a:cubicBezTo>
                    <a:pt x="0" y="1"/>
                    <a:pt x="1" y="5"/>
                    <a:pt x="2" y="7"/>
                  </a:cubicBezTo>
                  <a:cubicBezTo>
                    <a:pt x="4" y="9"/>
                    <a:pt x="13" y="2"/>
                    <a:pt x="15" y="7"/>
                  </a:cubicBezTo>
                  <a:cubicBezTo>
                    <a:pt x="16" y="12"/>
                    <a:pt x="18" y="9"/>
                    <a:pt x="18" y="19"/>
                  </a:cubicBezTo>
                  <a:cubicBezTo>
                    <a:pt x="18" y="19"/>
                    <a:pt x="20" y="4"/>
                    <a:pt x="14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3" name="Freeform 140"/>
            <p:cNvSpPr/>
            <p:nvPr/>
          </p:nvSpPr>
          <p:spPr bwMode="auto">
            <a:xfrm>
              <a:off x="1216025" y="1047750"/>
              <a:ext cx="117475" cy="176213"/>
            </a:xfrm>
            <a:custGeom>
              <a:avLst/>
              <a:gdLst>
                <a:gd name="T0" fmla="*/ 36 w 72"/>
                <a:gd name="T1" fmla="*/ 0 h 109"/>
                <a:gd name="T2" fmla="*/ 17 w 72"/>
                <a:gd name="T3" fmla="*/ 11 h 109"/>
                <a:gd name="T4" fmla="*/ 20 w 72"/>
                <a:gd name="T5" fmla="*/ 18 h 109"/>
                <a:gd name="T6" fmla="*/ 33 w 72"/>
                <a:gd name="T7" fmla="*/ 22 h 109"/>
                <a:gd name="T8" fmla="*/ 19 w 72"/>
                <a:gd name="T9" fmla="*/ 65 h 109"/>
                <a:gd name="T10" fmla="*/ 23 w 72"/>
                <a:gd name="T11" fmla="*/ 95 h 109"/>
                <a:gd name="T12" fmla="*/ 66 w 72"/>
                <a:gd name="T13" fmla="*/ 99 h 109"/>
                <a:gd name="T14" fmla="*/ 62 w 72"/>
                <a:gd name="T15" fmla="*/ 104 h 109"/>
                <a:gd name="T16" fmla="*/ 9 w 72"/>
                <a:gd name="T17" fmla="*/ 100 h 109"/>
                <a:gd name="T18" fmla="*/ 6 w 72"/>
                <a:gd name="T19" fmla="*/ 59 h 109"/>
                <a:gd name="T20" fmla="*/ 0 w 72"/>
                <a:gd name="T21" fmla="*/ 20 h 109"/>
                <a:gd name="T22" fmla="*/ 36 w 72"/>
                <a:gd name="T2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" h="109">
                  <a:moveTo>
                    <a:pt x="36" y="0"/>
                  </a:moveTo>
                  <a:cubicBezTo>
                    <a:pt x="36" y="0"/>
                    <a:pt x="22" y="4"/>
                    <a:pt x="17" y="11"/>
                  </a:cubicBezTo>
                  <a:cubicBezTo>
                    <a:pt x="12" y="18"/>
                    <a:pt x="11" y="21"/>
                    <a:pt x="20" y="18"/>
                  </a:cubicBezTo>
                  <a:cubicBezTo>
                    <a:pt x="30" y="15"/>
                    <a:pt x="39" y="10"/>
                    <a:pt x="33" y="22"/>
                  </a:cubicBezTo>
                  <a:cubicBezTo>
                    <a:pt x="26" y="35"/>
                    <a:pt x="12" y="47"/>
                    <a:pt x="19" y="65"/>
                  </a:cubicBezTo>
                  <a:cubicBezTo>
                    <a:pt x="25" y="82"/>
                    <a:pt x="6" y="88"/>
                    <a:pt x="23" y="95"/>
                  </a:cubicBezTo>
                  <a:cubicBezTo>
                    <a:pt x="39" y="102"/>
                    <a:pt x="66" y="99"/>
                    <a:pt x="66" y="99"/>
                  </a:cubicBezTo>
                  <a:cubicBezTo>
                    <a:pt x="66" y="99"/>
                    <a:pt x="72" y="104"/>
                    <a:pt x="62" y="104"/>
                  </a:cubicBezTo>
                  <a:cubicBezTo>
                    <a:pt x="53" y="104"/>
                    <a:pt x="14" y="109"/>
                    <a:pt x="9" y="100"/>
                  </a:cubicBezTo>
                  <a:cubicBezTo>
                    <a:pt x="4" y="92"/>
                    <a:pt x="7" y="77"/>
                    <a:pt x="6" y="59"/>
                  </a:cubicBezTo>
                  <a:cubicBezTo>
                    <a:pt x="5" y="40"/>
                    <a:pt x="6" y="25"/>
                    <a:pt x="0" y="20"/>
                  </a:cubicBezTo>
                  <a:cubicBezTo>
                    <a:pt x="0" y="20"/>
                    <a:pt x="8" y="1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4" name="Freeform 141"/>
            <p:cNvSpPr/>
            <p:nvPr/>
          </p:nvSpPr>
          <p:spPr bwMode="auto">
            <a:xfrm>
              <a:off x="1223963" y="1212850"/>
              <a:ext cx="47625" cy="106363"/>
            </a:xfrm>
            <a:custGeom>
              <a:avLst/>
              <a:gdLst>
                <a:gd name="T0" fmla="*/ 30 w 30"/>
                <a:gd name="T1" fmla="*/ 5 h 66"/>
                <a:gd name="T2" fmla="*/ 11 w 30"/>
                <a:gd name="T3" fmla="*/ 9 h 66"/>
                <a:gd name="T4" fmla="*/ 11 w 30"/>
                <a:gd name="T5" fmla="*/ 25 h 66"/>
                <a:gd name="T6" fmla="*/ 8 w 30"/>
                <a:gd name="T7" fmla="*/ 6 h 66"/>
                <a:gd name="T8" fmla="*/ 8 w 30"/>
                <a:gd name="T9" fmla="*/ 0 h 66"/>
                <a:gd name="T10" fmla="*/ 1 w 30"/>
                <a:gd name="T11" fmla="*/ 1 h 66"/>
                <a:gd name="T12" fmla="*/ 1 w 30"/>
                <a:gd name="T13" fmla="*/ 31 h 66"/>
                <a:gd name="T14" fmla="*/ 12 w 30"/>
                <a:gd name="T15" fmla="*/ 53 h 66"/>
                <a:gd name="T16" fmla="*/ 22 w 30"/>
                <a:gd name="T17" fmla="*/ 32 h 66"/>
                <a:gd name="T18" fmla="*/ 30 w 30"/>
                <a:gd name="T19" fmla="*/ 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66">
                  <a:moveTo>
                    <a:pt x="30" y="5"/>
                  </a:moveTo>
                  <a:cubicBezTo>
                    <a:pt x="30" y="5"/>
                    <a:pt x="12" y="1"/>
                    <a:pt x="11" y="9"/>
                  </a:cubicBezTo>
                  <a:cubicBezTo>
                    <a:pt x="11" y="18"/>
                    <a:pt x="11" y="25"/>
                    <a:pt x="11" y="25"/>
                  </a:cubicBezTo>
                  <a:cubicBezTo>
                    <a:pt x="11" y="25"/>
                    <a:pt x="10" y="9"/>
                    <a:pt x="8" y="6"/>
                  </a:cubicBezTo>
                  <a:cubicBezTo>
                    <a:pt x="6" y="3"/>
                    <a:pt x="8" y="0"/>
                    <a:pt x="8" y="0"/>
                  </a:cubicBezTo>
                  <a:cubicBezTo>
                    <a:pt x="8" y="0"/>
                    <a:pt x="5" y="3"/>
                    <a:pt x="1" y="1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0" y="40"/>
                    <a:pt x="12" y="53"/>
                  </a:cubicBezTo>
                  <a:cubicBezTo>
                    <a:pt x="25" y="66"/>
                    <a:pt x="23" y="43"/>
                    <a:pt x="22" y="32"/>
                  </a:cubicBezTo>
                  <a:cubicBezTo>
                    <a:pt x="22" y="20"/>
                    <a:pt x="22" y="4"/>
                    <a:pt x="3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5" name="Freeform 142"/>
            <p:cNvSpPr/>
            <p:nvPr/>
          </p:nvSpPr>
          <p:spPr bwMode="auto">
            <a:xfrm>
              <a:off x="1292225" y="1211263"/>
              <a:ext cx="58738" cy="93663"/>
            </a:xfrm>
            <a:custGeom>
              <a:avLst/>
              <a:gdLst>
                <a:gd name="T0" fmla="*/ 10 w 36"/>
                <a:gd name="T1" fmla="*/ 3 h 58"/>
                <a:gd name="T2" fmla="*/ 32 w 36"/>
                <a:gd name="T3" fmla="*/ 6 h 58"/>
                <a:gd name="T4" fmla="*/ 27 w 36"/>
                <a:gd name="T5" fmla="*/ 53 h 58"/>
                <a:gd name="T6" fmla="*/ 18 w 36"/>
                <a:gd name="T7" fmla="*/ 20 h 58"/>
                <a:gd name="T8" fmla="*/ 10 w 36"/>
                <a:gd name="T9" fmla="*/ 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8">
                  <a:moveTo>
                    <a:pt x="10" y="3"/>
                  </a:moveTo>
                  <a:cubicBezTo>
                    <a:pt x="10" y="3"/>
                    <a:pt x="31" y="0"/>
                    <a:pt x="32" y="6"/>
                  </a:cubicBezTo>
                  <a:cubicBezTo>
                    <a:pt x="33" y="11"/>
                    <a:pt x="36" y="47"/>
                    <a:pt x="27" y="53"/>
                  </a:cubicBezTo>
                  <a:cubicBezTo>
                    <a:pt x="18" y="58"/>
                    <a:pt x="23" y="34"/>
                    <a:pt x="18" y="20"/>
                  </a:cubicBezTo>
                  <a:cubicBezTo>
                    <a:pt x="13" y="5"/>
                    <a:pt x="0" y="7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6" name="Freeform 143"/>
            <p:cNvSpPr/>
            <p:nvPr/>
          </p:nvSpPr>
          <p:spPr bwMode="auto">
            <a:xfrm>
              <a:off x="1211263" y="1287463"/>
              <a:ext cx="57150" cy="49213"/>
            </a:xfrm>
            <a:custGeom>
              <a:avLst/>
              <a:gdLst>
                <a:gd name="T0" fmla="*/ 8 w 35"/>
                <a:gd name="T1" fmla="*/ 0 h 30"/>
                <a:gd name="T2" fmla="*/ 23 w 35"/>
                <a:gd name="T3" fmla="*/ 15 h 30"/>
                <a:gd name="T4" fmla="*/ 21 w 35"/>
                <a:gd name="T5" fmla="*/ 27 h 30"/>
                <a:gd name="T6" fmla="*/ 11 w 35"/>
                <a:gd name="T7" fmla="*/ 28 h 30"/>
                <a:gd name="T8" fmla="*/ 9 w 35"/>
                <a:gd name="T9" fmla="*/ 24 h 30"/>
                <a:gd name="T10" fmla="*/ 8 w 3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0">
                  <a:moveTo>
                    <a:pt x="8" y="0"/>
                  </a:moveTo>
                  <a:cubicBezTo>
                    <a:pt x="8" y="0"/>
                    <a:pt x="11" y="8"/>
                    <a:pt x="23" y="15"/>
                  </a:cubicBezTo>
                  <a:cubicBezTo>
                    <a:pt x="35" y="22"/>
                    <a:pt x="30" y="28"/>
                    <a:pt x="21" y="27"/>
                  </a:cubicBezTo>
                  <a:cubicBezTo>
                    <a:pt x="13" y="25"/>
                    <a:pt x="10" y="27"/>
                    <a:pt x="11" y="28"/>
                  </a:cubicBezTo>
                  <a:cubicBezTo>
                    <a:pt x="13" y="30"/>
                    <a:pt x="0" y="27"/>
                    <a:pt x="9" y="24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7" name="Freeform 144"/>
            <p:cNvSpPr/>
            <p:nvPr/>
          </p:nvSpPr>
          <p:spPr bwMode="auto">
            <a:xfrm>
              <a:off x="1339850" y="1322388"/>
              <a:ext cx="23813" cy="15875"/>
            </a:xfrm>
            <a:custGeom>
              <a:avLst/>
              <a:gdLst>
                <a:gd name="T0" fmla="*/ 6 w 15"/>
                <a:gd name="T1" fmla="*/ 0 h 9"/>
                <a:gd name="T2" fmla="*/ 0 w 15"/>
                <a:gd name="T3" fmla="*/ 9 h 9"/>
                <a:gd name="T4" fmla="*/ 6 w 1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9">
                  <a:moveTo>
                    <a:pt x="6" y="0"/>
                  </a:moveTo>
                  <a:cubicBezTo>
                    <a:pt x="6" y="0"/>
                    <a:pt x="9" y="7"/>
                    <a:pt x="0" y="9"/>
                  </a:cubicBezTo>
                  <a:cubicBezTo>
                    <a:pt x="0" y="9"/>
                    <a:pt x="15" y="5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8" name="Freeform 145"/>
            <p:cNvSpPr/>
            <p:nvPr/>
          </p:nvSpPr>
          <p:spPr bwMode="auto">
            <a:xfrm>
              <a:off x="1193800" y="1374775"/>
              <a:ext cx="176213" cy="14288"/>
            </a:xfrm>
            <a:custGeom>
              <a:avLst/>
              <a:gdLst>
                <a:gd name="T0" fmla="*/ 4 w 109"/>
                <a:gd name="T1" fmla="*/ 0 h 9"/>
                <a:gd name="T2" fmla="*/ 30 w 109"/>
                <a:gd name="T3" fmla="*/ 4 h 9"/>
                <a:gd name="T4" fmla="*/ 52 w 109"/>
                <a:gd name="T5" fmla="*/ 7 h 9"/>
                <a:gd name="T6" fmla="*/ 109 w 109"/>
                <a:gd name="T7" fmla="*/ 0 h 9"/>
                <a:gd name="T8" fmla="*/ 52 w 109"/>
                <a:gd name="T9" fmla="*/ 9 h 9"/>
                <a:gd name="T10" fmla="*/ 11 w 109"/>
                <a:gd name="T11" fmla="*/ 4 h 9"/>
                <a:gd name="T12" fmla="*/ 4 w 109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">
                  <a:moveTo>
                    <a:pt x="4" y="0"/>
                  </a:moveTo>
                  <a:cubicBezTo>
                    <a:pt x="4" y="0"/>
                    <a:pt x="17" y="2"/>
                    <a:pt x="30" y="4"/>
                  </a:cubicBezTo>
                  <a:cubicBezTo>
                    <a:pt x="43" y="6"/>
                    <a:pt x="52" y="7"/>
                    <a:pt x="52" y="7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56" y="7"/>
                    <a:pt x="52" y="9"/>
                  </a:cubicBezTo>
                  <a:cubicBezTo>
                    <a:pt x="52" y="9"/>
                    <a:pt x="22" y="5"/>
                    <a:pt x="11" y="4"/>
                  </a:cubicBezTo>
                  <a:cubicBezTo>
                    <a:pt x="0" y="4"/>
                    <a:pt x="4" y="5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9" name="Freeform 146"/>
            <p:cNvSpPr/>
            <p:nvPr/>
          </p:nvSpPr>
          <p:spPr bwMode="auto">
            <a:xfrm>
              <a:off x="1193800" y="1330325"/>
              <a:ext cx="190500" cy="28575"/>
            </a:xfrm>
            <a:custGeom>
              <a:avLst/>
              <a:gdLst>
                <a:gd name="T0" fmla="*/ 0 w 118"/>
                <a:gd name="T1" fmla="*/ 5 h 17"/>
                <a:gd name="T2" fmla="*/ 19 w 118"/>
                <a:gd name="T3" fmla="*/ 11 h 17"/>
                <a:gd name="T4" fmla="*/ 47 w 118"/>
                <a:gd name="T5" fmla="*/ 15 h 17"/>
                <a:gd name="T6" fmla="*/ 52 w 118"/>
                <a:gd name="T7" fmla="*/ 15 h 17"/>
                <a:gd name="T8" fmla="*/ 83 w 118"/>
                <a:gd name="T9" fmla="*/ 8 h 17"/>
                <a:gd name="T10" fmla="*/ 114 w 118"/>
                <a:gd name="T11" fmla="*/ 9 h 17"/>
                <a:gd name="T12" fmla="*/ 118 w 118"/>
                <a:gd name="T13" fmla="*/ 4 h 17"/>
                <a:gd name="T14" fmla="*/ 108 w 118"/>
                <a:gd name="T15" fmla="*/ 2 h 17"/>
                <a:gd name="T16" fmla="*/ 85 w 118"/>
                <a:gd name="T17" fmla="*/ 6 h 17"/>
                <a:gd name="T18" fmla="*/ 74 w 118"/>
                <a:gd name="T19" fmla="*/ 7 h 17"/>
                <a:gd name="T20" fmla="*/ 58 w 118"/>
                <a:gd name="T21" fmla="*/ 10 h 17"/>
                <a:gd name="T22" fmla="*/ 24 w 118"/>
                <a:gd name="T23" fmla="*/ 8 h 17"/>
                <a:gd name="T24" fmla="*/ 0 w 118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7">
                  <a:moveTo>
                    <a:pt x="0" y="5"/>
                  </a:moveTo>
                  <a:cubicBezTo>
                    <a:pt x="0" y="5"/>
                    <a:pt x="8" y="10"/>
                    <a:pt x="19" y="11"/>
                  </a:cubicBezTo>
                  <a:cubicBezTo>
                    <a:pt x="31" y="12"/>
                    <a:pt x="47" y="15"/>
                    <a:pt x="47" y="15"/>
                  </a:cubicBezTo>
                  <a:cubicBezTo>
                    <a:pt x="47" y="15"/>
                    <a:pt x="48" y="17"/>
                    <a:pt x="52" y="15"/>
                  </a:cubicBezTo>
                  <a:cubicBezTo>
                    <a:pt x="56" y="12"/>
                    <a:pt x="75" y="8"/>
                    <a:pt x="83" y="8"/>
                  </a:cubicBezTo>
                  <a:cubicBezTo>
                    <a:pt x="90" y="8"/>
                    <a:pt x="114" y="5"/>
                    <a:pt x="114" y="9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8" y="4"/>
                    <a:pt x="118" y="0"/>
                    <a:pt x="108" y="2"/>
                  </a:cubicBezTo>
                  <a:cubicBezTo>
                    <a:pt x="99" y="4"/>
                    <a:pt x="97" y="5"/>
                    <a:pt x="85" y="6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4" y="7"/>
                    <a:pt x="65" y="10"/>
                    <a:pt x="58" y="10"/>
                  </a:cubicBezTo>
                  <a:cubicBezTo>
                    <a:pt x="50" y="10"/>
                    <a:pt x="34" y="12"/>
                    <a:pt x="24" y="8"/>
                  </a:cubicBezTo>
                  <a:cubicBezTo>
                    <a:pt x="14" y="5"/>
                    <a:pt x="4" y="2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0" name="Freeform 147"/>
            <p:cNvSpPr/>
            <p:nvPr/>
          </p:nvSpPr>
          <p:spPr bwMode="auto">
            <a:xfrm>
              <a:off x="1317625" y="1122363"/>
              <a:ext cx="52388" cy="90488"/>
            </a:xfrm>
            <a:custGeom>
              <a:avLst/>
              <a:gdLst>
                <a:gd name="T0" fmla="*/ 12 w 32"/>
                <a:gd name="T1" fmla="*/ 0 h 57"/>
                <a:gd name="T2" fmla="*/ 25 w 32"/>
                <a:gd name="T3" fmla="*/ 5 h 57"/>
                <a:gd name="T4" fmla="*/ 28 w 32"/>
                <a:gd name="T5" fmla="*/ 13 h 57"/>
                <a:gd name="T6" fmla="*/ 8 w 32"/>
                <a:gd name="T7" fmla="*/ 56 h 57"/>
                <a:gd name="T8" fmla="*/ 7 w 32"/>
                <a:gd name="T9" fmla="*/ 41 h 57"/>
                <a:gd name="T10" fmla="*/ 19 w 32"/>
                <a:gd name="T11" fmla="*/ 11 h 57"/>
                <a:gd name="T12" fmla="*/ 12 w 32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7">
                  <a:moveTo>
                    <a:pt x="12" y="0"/>
                  </a:moveTo>
                  <a:cubicBezTo>
                    <a:pt x="12" y="0"/>
                    <a:pt x="23" y="6"/>
                    <a:pt x="25" y="5"/>
                  </a:cubicBezTo>
                  <a:cubicBezTo>
                    <a:pt x="27" y="3"/>
                    <a:pt x="28" y="6"/>
                    <a:pt x="28" y="13"/>
                  </a:cubicBezTo>
                  <a:cubicBezTo>
                    <a:pt x="27" y="19"/>
                    <a:pt x="32" y="57"/>
                    <a:pt x="8" y="56"/>
                  </a:cubicBezTo>
                  <a:cubicBezTo>
                    <a:pt x="8" y="56"/>
                    <a:pt x="0" y="54"/>
                    <a:pt x="7" y="41"/>
                  </a:cubicBezTo>
                  <a:cubicBezTo>
                    <a:pt x="15" y="27"/>
                    <a:pt x="24" y="22"/>
                    <a:pt x="19" y="11"/>
                  </a:cubicBezTo>
                  <a:cubicBezTo>
                    <a:pt x="15" y="0"/>
                    <a:pt x="10" y="5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1" name="Freeform 148"/>
            <p:cNvSpPr/>
            <p:nvPr/>
          </p:nvSpPr>
          <p:spPr bwMode="auto">
            <a:xfrm>
              <a:off x="1273175" y="1042988"/>
              <a:ext cx="82550" cy="42863"/>
            </a:xfrm>
            <a:custGeom>
              <a:avLst/>
              <a:gdLst>
                <a:gd name="T0" fmla="*/ 51 w 51"/>
                <a:gd name="T1" fmla="*/ 27 h 27"/>
                <a:gd name="T2" fmla="*/ 0 w 51"/>
                <a:gd name="T3" fmla="*/ 3 h 27"/>
                <a:gd name="T4" fmla="*/ 51 w 51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7">
                  <a:moveTo>
                    <a:pt x="51" y="27"/>
                  </a:moveTo>
                  <a:cubicBezTo>
                    <a:pt x="51" y="27"/>
                    <a:pt x="40" y="5"/>
                    <a:pt x="0" y="3"/>
                  </a:cubicBezTo>
                  <a:cubicBezTo>
                    <a:pt x="0" y="3"/>
                    <a:pt x="41" y="0"/>
                    <a:pt x="51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2" name="Freeform 149"/>
            <p:cNvSpPr/>
            <p:nvPr/>
          </p:nvSpPr>
          <p:spPr bwMode="auto">
            <a:xfrm>
              <a:off x="1354138" y="1077913"/>
              <a:ext cx="28575" cy="55563"/>
            </a:xfrm>
            <a:custGeom>
              <a:avLst/>
              <a:gdLst>
                <a:gd name="T0" fmla="*/ 16 w 18"/>
                <a:gd name="T1" fmla="*/ 4 h 34"/>
                <a:gd name="T2" fmla="*/ 18 w 18"/>
                <a:gd name="T3" fmla="*/ 28 h 34"/>
                <a:gd name="T4" fmla="*/ 9 w 18"/>
                <a:gd name="T5" fmla="*/ 34 h 34"/>
                <a:gd name="T6" fmla="*/ 3 w 18"/>
                <a:gd name="T7" fmla="*/ 32 h 34"/>
                <a:gd name="T8" fmla="*/ 5 w 18"/>
                <a:gd name="T9" fmla="*/ 24 h 34"/>
                <a:gd name="T10" fmla="*/ 5 w 18"/>
                <a:gd name="T11" fmla="*/ 8 h 34"/>
                <a:gd name="T12" fmla="*/ 16 w 18"/>
                <a:gd name="T13" fmla="*/ 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4">
                  <a:moveTo>
                    <a:pt x="16" y="4"/>
                  </a:move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0" y="14"/>
                    <a:pt x="9" y="34"/>
                  </a:cubicBezTo>
                  <a:cubicBezTo>
                    <a:pt x="9" y="34"/>
                    <a:pt x="6" y="31"/>
                    <a:pt x="3" y="32"/>
                  </a:cubicBezTo>
                  <a:cubicBezTo>
                    <a:pt x="0" y="33"/>
                    <a:pt x="5" y="31"/>
                    <a:pt x="5" y="24"/>
                  </a:cubicBezTo>
                  <a:cubicBezTo>
                    <a:pt x="5" y="16"/>
                    <a:pt x="6" y="14"/>
                    <a:pt x="5" y="8"/>
                  </a:cubicBezTo>
                  <a:cubicBezTo>
                    <a:pt x="4" y="2"/>
                    <a:pt x="8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3" name="Freeform 150"/>
            <p:cNvSpPr/>
            <p:nvPr/>
          </p:nvSpPr>
          <p:spPr bwMode="auto">
            <a:xfrm>
              <a:off x="1377950" y="1054100"/>
              <a:ext cx="215900" cy="120650"/>
            </a:xfrm>
            <a:custGeom>
              <a:avLst/>
              <a:gdLst>
                <a:gd name="T0" fmla="*/ 7 w 134"/>
                <a:gd name="T1" fmla="*/ 25 h 75"/>
                <a:gd name="T2" fmla="*/ 5 w 134"/>
                <a:gd name="T3" fmla="*/ 75 h 75"/>
                <a:gd name="T4" fmla="*/ 2 w 134"/>
                <a:gd name="T5" fmla="*/ 21 h 75"/>
                <a:gd name="T6" fmla="*/ 7 w 134"/>
                <a:gd name="T7" fmla="*/ 19 h 75"/>
                <a:gd name="T8" fmla="*/ 114 w 134"/>
                <a:gd name="T9" fmla="*/ 3 h 75"/>
                <a:gd name="T10" fmla="*/ 130 w 134"/>
                <a:gd name="T11" fmla="*/ 8 h 75"/>
                <a:gd name="T12" fmla="*/ 113 w 134"/>
                <a:gd name="T13" fmla="*/ 7 h 75"/>
                <a:gd name="T14" fmla="*/ 15 w 134"/>
                <a:gd name="T15" fmla="*/ 21 h 75"/>
                <a:gd name="T16" fmla="*/ 7 w 134"/>
                <a:gd name="T17" fmla="*/ 2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75">
                  <a:moveTo>
                    <a:pt x="7" y="25"/>
                  </a:moveTo>
                  <a:cubicBezTo>
                    <a:pt x="7" y="25"/>
                    <a:pt x="11" y="60"/>
                    <a:pt x="5" y="75"/>
                  </a:cubicBezTo>
                  <a:cubicBezTo>
                    <a:pt x="5" y="75"/>
                    <a:pt x="8" y="48"/>
                    <a:pt x="2" y="21"/>
                  </a:cubicBezTo>
                  <a:cubicBezTo>
                    <a:pt x="2" y="21"/>
                    <a:pt x="0" y="20"/>
                    <a:pt x="7" y="19"/>
                  </a:cubicBezTo>
                  <a:cubicBezTo>
                    <a:pt x="14" y="18"/>
                    <a:pt x="114" y="3"/>
                    <a:pt x="114" y="3"/>
                  </a:cubicBezTo>
                  <a:cubicBezTo>
                    <a:pt x="114" y="3"/>
                    <a:pt x="126" y="0"/>
                    <a:pt x="130" y="8"/>
                  </a:cubicBezTo>
                  <a:cubicBezTo>
                    <a:pt x="134" y="15"/>
                    <a:pt x="126" y="5"/>
                    <a:pt x="113" y="7"/>
                  </a:cubicBezTo>
                  <a:cubicBezTo>
                    <a:pt x="100" y="8"/>
                    <a:pt x="15" y="21"/>
                    <a:pt x="15" y="21"/>
                  </a:cubicBezTo>
                  <a:cubicBezTo>
                    <a:pt x="15" y="21"/>
                    <a:pt x="7" y="22"/>
                    <a:pt x="7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4" name="Freeform 151"/>
            <p:cNvSpPr/>
            <p:nvPr/>
          </p:nvSpPr>
          <p:spPr bwMode="auto">
            <a:xfrm>
              <a:off x="1393825" y="1095375"/>
              <a:ext cx="190500" cy="42863"/>
            </a:xfrm>
            <a:custGeom>
              <a:avLst/>
              <a:gdLst>
                <a:gd name="T0" fmla="*/ 4 w 118"/>
                <a:gd name="T1" fmla="*/ 10 h 26"/>
                <a:gd name="T2" fmla="*/ 1 w 118"/>
                <a:gd name="T3" fmla="*/ 15 h 26"/>
                <a:gd name="T4" fmla="*/ 5 w 118"/>
                <a:gd name="T5" fmla="*/ 26 h 26"/>
                <a:gd name="T6" fmla="*/ 97 w 118"/>
                <a:gd name="T7" fmla="*/ 22 h 26"/>
                <a:gd name="T8" fmla="*/ 115 w 118"/>
                <a:gd name="T9" fmla="*/ 15 h 26"/>
                <a:gd name="T10" fmla="*/ 104 w 118"/>
                <a:gd name="T11" fmla="*/ 0 h 26"/>
                <a:gd name="T12" fmla="*/ 4 w 118"/>
                <a:gd name="T1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6">
                  <a:moveTo>
                    <a:pt x="4" y="10"/>
                  </a:moveTo>
                  <a:cubicBezTo>
                    <a:pt x="4" y="10"/>
                    <a:pt x="1" y="8"/>
                    <a:pt x="1" y="15"/>
                  </a:cubicBezTo>
                  <a:cubicBezTo>
                    <a:pt x="0" y="22"/>
                    <a:pt x="0" y="26"/>
                    <a:pt x="5" y="26"/>
                  </a:cubicBezTo>
                  <a:cubicBezTo>
                    <a:pt x="11" y="26"/>
                    <a:pt x="86" y="22"/>
                    <a:pt x="97" y="22"/>
                  </a:cubicBezTo>
                  <a:cubicBezTo>
                    <a:pt x="107" y="22"/>
                    <a:pt x="115" y="22"/>
                    <a:pt x="115" y="15"/>
                  </a:cubicBezTo>
                  <a:cubicBezTo>
                    <a:pt x="115" y="7"/>
                    <a:pt x="118" y="0"/>
                    <a:pt x="104" y="0"/>
                  </a:cubicBezTo>
                  <a:cubicBezTo>
                    <a:pt x="90" y="1"/>
                    <a:pt x="4" y="10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5" name="Freeform 152"/>
            <p:cNvSpPr/>
            <p:nvPr/>
          </p:nvSpPr>
          <p:spPr bwMode="auto">
            <a:xfrm>
              <a:off x="1384300" y="1135063"/>
              <a:ext cx="214313" cy="58738"/>
            </a:xfrm>
            <a:custGeom>
              <a:avLst/>
              <a:gdLst>
                <a:gd name="T0" fmla="*/ 0 w 133"/>
                <a:gd name="T1" fmla="*/ 30 h 37"/>
                <a:gd name="T2" fmla="*/ 32 w 133"/>
                <a:gd name="T3" fmla="*/ 14 h 37"/>
                <a:gd name="T4" fmla="*/ 117 w 133"/>
                <a:gd name="T5" fmla="*/ 10 h 37"/>
                <a:gd name="T6" fmla="*/ 121 w 133"/>
                <a:gd name="T7" fmla="*/ 35 h 37"/>
                <a:gd name="T8" fmla="*/ 0 w 133"/>
                <a:gd name="T9" fmla="*/ 3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7">
                  <a:moveTo>
                    <a:pt x="0" y="30"/>
                  </a:moveTo>
                  <a:cubicBezTo>
                    <a:pt x="0" y="30"/>
                    <a:pt x="14" y="21"/>
                    <a:pt x="32" y="14"/>
                  </a:cubicBezTo>
                  <a:cubicBezTo>
                    <a:pt x="51" y="6"/>
                    <a:pt x="101" y="0"/>
                    <a:pt x="117" y="10"/>
                  </a:cubicBezTo>
                  <a:cubicBezTo>
                    <a:pt x="133" y="20"/>
                    <a:pt x="131" y="33"/>
                    <a:pt x="121" y="35"/>
                  </a:cubicBezTo>
                  <a:cubicBezTo>
                    <a:pt x="112" y="37"/>
                    <a:pt x="0" y="30"/>
                    <a:pt x="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6" name="Freeform 153"/>
            <p:cNvSpPr/>
            <p:nvPr/>
          </p:nvSpPr>
          <p:spPr bwMode="auto">
            <a:xfrm>
              <a:off x="1177925" y="1404938"/>
              <a:ext cx="185738" cy="34925"/>
            </a:xfrm>
            <a:custGeom>
              <a:avLst/>
              <a:gdLst>
                <a:gd name="T0" fmla="*/ 11 w 115"/>
                <a:gd name="T1" fmla="*/ 4 h 22"/>
                <a:gd name="T2" fmla="*/ 115 w 115"/>
                <a:gd name="T3" fmla="*/ 5 h 22"/>
                <a:gd name="T4" fmla="*/ 15 w 115"/>
                <a:gd name="T5" fmla="*/ 7 h 22"/>
                <a:gd name="T6" fmla="*/ 35 w 115"/>
                <a:gd name="T7" fmla="*/ 15 h 22"/>
                <a:gd name="T8" fmla="*/ 5 w 115"/>
                <a:gd name="T9" fmla="*/ 8 h 22"/>
                <a:gd name="T10" fmla="*/ 11 w 115"/>
                <a:gd name="T11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22">
                  <a:moveTo>
                    <a:pt x="11" y="4"/>
                  </a:moveTo>
                  <a:cubicBezTo>
                    <a:pt x="11" y="4"/>
                    <a:pt x="41" y="20"/>
                    <a:pt x="115" y="5"/>
                  </a:cubicBezTo>
                  <a:cubicBezTo>
                    <a:pt x="115" y="5"/>
                    <a:pt x="62" y="22"/>
                    <a:pt x="15" y="7"/>
                  </a:cubicBezTo>
                  <a:cubicBezTo>
                    <a:pt x="15" y="7"/>
                    <a:pt x="11" y="13"/>
                    <a:pt x="35" y="15"/>
                  </a:cubicBezTo>
                  <a:cubicBezTo>
                    <a:pt x="35" y="15"/>
                    <a:pt x="9" y="16"/>
                    <a:pt x="5" y="8"/>
                  </a:cubicBezTo>
                  <a:cubicBezTo>
                    <a:pt x="0" y="0"/>
                    <a:pt x="11" y="2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7" name="Freeform 154"/>
            <p:cNvSpPr/>
            <p:nvPr/>
          </p:nvSpPr>
          <p:spPr bwMode="auto">
            <a:xfrm>
              <a:off x="1358900" y="1403350"/>
              <a:ext cx="49213" cy="26988"/>
            </a:xfrm>
            <a:custGeom>
              <a:avLst/>
              <a:gdLst>
                <a:gd name="T0" fmla="*/ 10 w 31"/>
                <a:gd name="T1" fmla="*/ 0 h 17"/>
                <a:gd name="T2" fmla="*/ 0 w 31"/>
                <a:gd name="T3" fmla="*/ 17 h 17"/>
                <a:gd name="T4" fmla="*/ 24 w 31"/>
                <a:gd name="T5" fmla="*/ 7 h 17"/>
                <a:gd name="T6" fmla="*/ 10 w 3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7">
                  <a:moveTo>
                    <a:pt x="10" y="0"/>
                  </a:moveTo>
                  <a:cubicBezTo>
                    <a:pt x="10" y="0"/>
                    <a:pt x="31" y="10"/>
                    <a:pt x="0" y="17"/>
                  </a:cubicBezTo>
                  <a:cubicBezTo>
                    <a:pt x="0" y="17"/>
                    <a:pt x="23" y="13"/>
                    <a:pt x="24" y="7"/>
                  </a:cubicBezTo>
                  <a:cubicBezTo>
                    <a:pt x="25" y="1"/>
                    <a:pt x="10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8" name="Freeform 155"/>
            <p:cNvSpPr/>
            <p:nvPr/>
          </p:nvSpPr>
          <p:spPr bwMode="auto">
            <a:xfrm>
              <a:off x="1169988" y="1398588"/>
              <a:ext cx="38100" cy="31750"/>
            </a:xfrm>
            <a:custGeom>
              <a:avLst/>
              <a:gdLst>
                <a:gd name="T0" fmla="*/ 4 w 24"/>
                <a:gd name="T1" fmla="*/ 7 h 20"/>
                <a:gd name="T2" fmla="*/ 24 w 24"/>
                <a:gd name="T3" fmla="*/ 20 h 20"/>
                <a:gd name="T4" fmla="*/ 9 w 24"/>
                <a:gd name="T5" fmla="*/ 7 h 20"/>
                <a:gd name="T6" fmla="*/ 20 w 24"/>
                <a:gd name="T7" fmla="*/ 4 h 20"/>
                <a:gd name="T8" fmla="*/ 20 w 24"/>
                <a:gd name="T9" fmla="*/ 0 h 20"/>
                <a:gd name="T10" fmla="*/ 4 w 24"/>
                <a:gd name="T11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0">
                  <a:moveTo>
                    <a:pt x="4" y="7"/>
                  </a:moveTo>
                  <a:cubicBezTo>
                    <a:pt x="4" y="7"/>
                    <a:pt x="0" y="17"/>
                    <a:pt x="24" y="20"/>
                  </a:cubicBezTo>
                  <a:cubicBezTo>
                    <a:pt x="24" y="20"/>
                    <a:pt x="8" y="17"/>
                    <a:pt x="9" y="7"/>
                  </a:cubicBezTo>
                  <a:cubicBezTo>
                    <a:pt x="9" y="7"/>
                    <a:pt x="16" y="3"/>
                    <a:pt x="20" y="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12" y="1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69" name="Freeform 156"/>
            <p:cNvSpPr/>
            <p:nvPr/>
          </p:nvSpPr>
          <p:spPr bwMode="auto">
            <a:xfrm>
              <a:off x="1171575" y="1417638"/>
              <a:ext cx="96838" cy="155575"/>
            </a:xfrm>
            <a:custGeom>
              <a:avLst/>
              <a:gdLst>
                <a:gd name="T0" fmla="*/ 5 w 60"/>
                <a:gd name="T1" fmla="*/ 3 h 96"/>
                <a:gd name="T2" fmla="*/ 2 w 60"/>
                <a:gd name="T3" fmla="*/ 3 h 96"/>
                <a:gd name="T4" fmla="*/ 3 w 60"/>
                <a:gd name="T5" fmla="*/ 35 h 96"/>
                <a:gd name="T6" fmla="*/ 3 w 60"/>
                <a:gd name="T7" fmla="*/ 85 h 96"/>
                <a:gd name="T8" fmla="*/ 33 w 60"/>
                <a:gd name="T9" fmla="*/ 89 h 96"/>
                <a:gd name="T10" fmla="*/ 40 w 60"/>
                <a:gd name="T11" fmla="*/ 63 h 96"/>
                <a:gd name="T12" fmla="*/ 45 w 60"/>
                <a:gd name="T13" fmla="*/ 43 h 96"/>
                <a:gd name="T14" fmla="*/ 52 w 60"/>
                <a:gd name="T15" fmla="*/ 23 h 96"/>
                <a:gd name="T16" fmla="*/ 51 w 60"/>
                <a:gd name="T17" fmla="*/ 15 h 96"/>
                <a:gd name="T18" fmla="*/ 5 w 60"/>
                <a:gd name="T19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96">
                  <a:moveTo>
                    <a:pt x="5" y="3"/>
                  </a:moveTo>
                  <a:cubicBezTo>
                    <a:pt x="5" y="3"/>
                    <a:pt x="2" y="0"/>
                    <a:pt x="2" y="3"/>
                  </a:cubicBezTo>
                  <a:cubicBezTo>
                    <a:pt x="2" y="7"/>
                    <a:pt x="5" y="12"/>
                    <a:pt x="3" y="35"/>
                  </a:cubicBezTo>
                  <a:cubicBezTo>
                    <a:pt x="2" y="58"/>
                    <a:pt x="0" y="82"/>
                    <a:pt x="3" y="85"/>
                  </a:cubicBezTo>
                  <a:cubicBezTo>
                    <a:pt x="6" y="89"/>
                    <a:pt x="29" y="96"/>
                    <a:pt x="33" y="89"/>
                  </a:cubicBezTo>
                  <a:cubicBezTo>
                    <a:pt x="37" y="82"/>
                    <a:pt x="34" y="74"/>
                    <a:pt x="40" y="63"/>
                  </a:cubicBezTo>
                  <a:cubicBezTo>
                    <a:pt x="45" y="51"/>
                    <a:pt x="30" y="57"/>
                    <a:pt x="45" y="43"/>
                  </a:cubicBezTo>
                  <a:cubicBezTo>
                    <a:pt x="60" y="29"/>
                    <a:pt x="44" y="36"/>
                    <a:pt x="52" y="23"/>
                  </a:cubicBezTo>
                  <a:cubicBezTo>
                    <a:pt x="60" y="10"/>
                    <a:pt x="57" y="15"/>
                    <a:pt x="51" y="15"/>
                  </a:cubicBezTo>
                  <a:cubicBezTo>
                    <a:pt x="44" y="15"/>
                    <a:pt x="22" y="14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0" name="Freeform 157"/>
            <p:cNvSpPr/>
            <p:nvPr/>
          </p:nvSpPr>
          <p:spPr bwMode="auto">
            <a:xfrm>
              <a:off x="1301750" y="1420813"/>
              <a:ext cx="98425" cy="127000"/>
            </a:xfrm>
            <a:custGeom>
              <a:avLst/>
              <a:gdLst>
                <a:gd name="T0" fmla="*/ 7 w 61"/>
                <a:gd name="T1" fmla="*/ 13 h 79"/>
                <a:gd name="T2" fmla="*/ 60 w 61"/>
                <a:gd name="T3" fmla="*/ 0 h 79"/>
                <a:gd name="T4" fmla="*/ 61 w 61"/>
                <a:gd name="T5" fmla="*/ 78 h 79"/>
                <a:gd name="T6" fmla="*/ 47 w 61"/>
                <a:gd name="T7" fmla="*/ 61 h 79"/>
                <a:gd name="T8" fmla="*/ 27 w 61"/>
                <a:gd name="T9" fmla="*/ 31 h 79"/>
                <a:gd name="T10" fmla="*/ 7 w 61"/>
                <a:gd name="T11" fmla="*/ 1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79">
                  <a:moveTo>
                    <a:pt x="7" y="13"/>
                  </a:moveTo>
                  <a:cubicBezTo>
                    <a:pt x="7" y="13"/>
                    <a:pt x="49" y="15"/>
                    <a:pt x="60" y="0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2" y="79"/>
                    <a:pt x="47" y="61"/>
                  </a:cubicBezTo>
                  <a:cubicBezTo>
                    <a:pt x="42" y="44"/>
                    <a:pt x="41" y="33"/>
                    <a:pt x="27" y="31"/>
                  </a:cubicBezTo>
                  <a:cubicBezTo>
                    <a:pt x="13" y="29"/>
                    <a:pt x="0" y="19"/>
                    <a:pt x="7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1" name="Freeform 158"/>
            <p:cNvSpPr/>
            <p:nvPr/>
          </p:nvSpPr>
          <p:spPr bwMode="auto">
            <a:xfrm>
              <a:off x="1373188" y="1719263"/>
              <a:ext cx="133350" cy="374650"/>
            </a:xfrm>
            <a:custGeom>
              <a:avLst/>
              <a:gdLst>
                <a:gd name="T0" fmla="*/ 69 w 83"/>
                <a:gd name="T1" fmla="*/ 0 h 233"/>
                <a:gd name="T2" fmla="*/ 42 w 83"/>
                <a:gd name="T3" fmla="*/ 15 h 233"/>
                <a:gd name="T4" fmla="*/ 12 w 83"/>
                <a:gd name="T5" fmla="*/ 64 h 233"/>
                <a:gd name="T6" fmla="*/ 38 w 83"/>
                <a:gd name="T7" fmla="*/ 122 h 233"/>
                <a:gd name="T8" fmla="*/ 34 w 83"/>
                <a:gd name="T9" fmla="*/ 197 h 233"/>
                <a:gd name="T10" fmla="*/ 81 w 83"/>
                <a:gd name="T11" fmla="*/ 69 h 233"/>
                <a:gd name="T12" fmla="*/ 69 w 83"/>
                <a:gd name="T13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33">
                  <a:moveTo>
                    <a:pt x="69" y="0"/>
                  </a:moveTo>
                  <a:cubicBezTo>
                    <a:pt x="69" y="0"/>
                    <a:pt x="70" y="11"/>
                    <a:pt x="42" y="15"/>
                  </a:cubicBezTo>
                  <a:cubicBezTo>
                    <a:pt x="13" y="19"/>
                    <a:pt x="11" y="36"/>
                    <a:pt x="12" y="64"/>
                  </a:cubicBezTo>
                  <a:cubicBezTo>
                    <a:pt x="14" y="93"/>
                    <a:pt x="43" y="88"/>
                    <a:pt x="38" y="122"/>
                  </a:cubicBezTo>
                  <a:cubicBezTo>
                    <a:pt x="33" y="157"/>
                    <a:pt x="0" y="160"/>
                    <a:pt x="34" y="197"/>
                  </a:cubicBezTo>
                  <a:cubicBezTo>
                    <a:pt x="68" y="233"/>
                    <a:pt x="78" y="69"/>
                    <a:pt x="81" y="69"/>
                  </a:cubicBezTo>
                  <a:cubicBezTo>
                    <a:pt x="83" y="69"/>
                    <a:pt x="75" y="83"/>
                    <a:pt x="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272" name="Freeform 159"/>
          <p:cNvSpPr/>
          <p:nvPr/>
        </p:nvSpPr>
        <p:spPr bwMode="auto">
          <a:xfrm>
            <a:off x="7745552" y="2264464"/>
            <a:ext cx="239073" cy="360000"/>
          </a:xfrm>
          <a:custGeom>
            <a:avLst/>
            <a:gdLst>
              <a:gd name="T0" fmla="*/ 8 w 594"/>
              <a:gd name="T1" fmla="*/ 547 h 804"/>
              <a:gd name="T2" fmla="*/ 273 w 594"/>
              <a:gd name="T3" fmla="*/ 794 h 804"/>
              <a:gd name="T4" fmla="*/ 582 w 594"/>
              <a:gd name="T5" fmla="*/ 563 h 804"/>
              <a:gd name="T6" fmla="*/ 282 w 594"/>
              <a:gd name="T7" fmla="*/ 0 h 804"/>
              <a:gd name="T8" fmla="*/ 8 w 594"/>
              <a:gd name="T9" fmla="*/ 547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4" h="804">
                <a:moveTo>
                  <a:pt x="8" y="547"/>
                </a:moveTo>
                <a:cubicBezTo>
                  <a:pt x="0" y="674"/>
                  <a:pt x="111" y="785"/>
                  <a:pt x="273" y="794"/>
                </a:cubicBezTo>
                <a:cubicBezTo>
                  <a:pt x="435" y="804"/>
                  <a:pt x="574" y="690"/>
                  <a:pt x="582" y="563"/>
                </a:cubicBezTo>
                <a:cubicBezTo>
                  <a:pt x="594" y="362"/>
                  <a:pt x="270" y="187"/>
                  <a:pt x="282" y="0"/>
                </a:cubicBezTo>
                <a:cubicBezTo>
                  <a:pt x="267" y="248"/>
                  <a:pt x="15" y="420"/>
                  <a:pt x="8" y="54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grpSp>
        <p:nvGrpSpPr>
          <p:cNvPr id="273" name="Group 160"/>
          <p:cNvGrpSpPr>
            <a:grpSpLocks noChangeAspect="1"/>
          </p:cNvGrpSpPr>
          <p:nvPr/>
        </p:nvGrpSpPr>
        <p:grpSpPr>
          <a:xfrm>
            <a:off x="8608205" y="1719526"/>
            <a:ext cx="580891" cy="521005"/>
            <a:chOff x="523875" y="1042988"/>
            <a:chExt cx="1539875" cy="1381125"/>
          </a:xfrm>
          <a:solidFill>
            <a:schemeClr val="accent4"/>
          </a:solidFill>
        </p:grpSpPr>
        <p:sp>
          <p:nvSpPr>
            <p:cNvPr id="274" name="Freeform 161"/>
            <p:cNvSpPr/>
            <p:nvPr/>
          </p:nvSpPr>
          <p:spPr bwMode="auto">
            <a:xfrm>
              <a:off x="523875" y="1046163"/>
              <a:ext cx="1539875" cy="1374775"/>
            </a:xfrm>
            <a:custGeom>
              <a:avLst/>
              <a:gdLst>
                <a:gd name="T0" fmla="*/ 7 w 956"/>
                <a:gd name="T1" fmla="*/ 734 h 854"/>
                <a:gd name="T2" fmla="*/ 76 w 956"/>
                <a:gd name="T3" fmla="*/ 705 h 854"/>
                <a:gd name="T4" fmla="*/ 353 w 956"/>
                <a:gd name="T5" fmla="*/ 716 h 854"/>
                <a:gd name="T6" fmla="*/ 797 w 956"/>
                <a:gd name="T7" fmla="*/ 766 h 854"/>
                <a:gd name="T8" fmla="*/ 956 w 956"/>
                <a:gd name="T9" fmla="*/ 821 h 854"/>
                <a:gd name="T10" fmla="*/ 883 w 956"/>
                <a:gd name="T11" fmla="*/ 583 h 854"/>
                <a:gd name="T12" fmla="*/ 668 w 956"/>
                <a:gd name="T13" fmla="*/ 516 h 854"/>
                <a:gd name="T14" fmla="*/ 597 w 956"/>
                <a:gd name="T15" fmla="*/ 410 h 854"/>
                <a:gd name="T16" fmla="*/ 559 w 956"/>
                <a:gd name="T17" fmla="*/ 339 h 854"/>
                <a:gd name="T18" fmla="*/ 544 w 956"/>
                <a:gd name="T19" fmla="*/ 311 h 854"/>
                <a:gd name="T20" fmla="*/ 526 w 956"/>
                <a:gd name="T21" fmla="*/ 216 h 854"/>
                <a:gd name="T22" fmla="*/ 536 w 956"/>
                <a:gd name="T23" fmla="*/ 196 h 854"/>
                <a:gd name="T24" fmla="*/ 510 w 956"/>
                <a:gd name="T25" fmla="*/ 166 h 854"/>
                <a:gd name="T26" fmla="*/ 517 w 956"/>
                <a:gd name="T27" fmla="*/ 94 h 854"/>
                <a:gd name="T28" fmla="*/ 533 w 956"/>
                <a:gd name="T29" fmla="*/ 88 h 854"/>
                <a:gd name="T30" fmla="*/ 664 w 956"/>
                <a:gd name="T31" fmla="*/ 86 h 854"/>
                <a:gd name="T32" fmla="*/ 642 w 956"/>
                <a:gd name="T33" fmla="*/ 8 h 854"/>
                <a:gd name="T34" fmla="*/ 525 w 956"/>
                <a:gd name="T35" fmla="*/ 19 h 854"/>
                <a:gd name="T36" fmla="*/ 471 w 956"/>
                <a:gd name="T37" fmla="*/ 1 h 854"/>
                <a:gd name="T38" fmla="*/ 415 w 956"/>
                <a:gd name="T39" fmla="*/ 22 h 854"/>
                <a:gd name="T40" fmla="*/ 293 w 956"/>
                <a:gd name="T41" fmla="*/ 19 h 854"/>
                <a:gd name="T42" fmla="*/ 279 w 956"/>
                <a:gd name="T43" fmla="*/ 96 h 854"/>
                <a:gd name="T44" fmla="*/ 414 w 956"/>
                <a:gd name="T45" fmla="*/ 92 h 854"/>
                <a:gd name="T46" fmla="*/ 431 w 956"/>
                <a:gd name="T47" fmla="*/ 98 h 854"/>
                <a:gd name="T48" fmla="*/ 435 w 956"/>
                <a:gd name="T49" fmla="*/ 169 h 854"/>
                <a:gd name="T50" fmla="*/ 411 w 956"/>
                <a:gd name="T51" fmla="*/ 196 h 854"/>
                <a:gd name="T52" fmla="*/ 421 w 956"/>
                <a:gd name="T53" fmla="*/ 205 h 854"/>
                <a:gd name="T54" fmla="*/ 402 w 956"/>
                <a:gd name="T55" fmla="*/ 234 h 854"/>
                <a:gd name="T56" fmla="*/ 395 w 956"/>
                <a:gd name="T57" fmla="*/ 320 h 854"/>
                <a:gd name="T58" fmla="*/ 391 w 956"/>
                <a:gd name="T59" fmla="*/ 340 h 854"/>
                <a:gd name="T60" fmla="*/ 335 w 956"/>
                <a:gd name="T61" fmla="*/ 395 h 854"/>
                <a:gd name="T62" fmla="*/ 346 w 956"/>
                <a:gd name="T63" fmla="*/ 468 h 854"/>
                <a:gd name="T64" fmla="*/ 288 w 956"/>
                <a:gd name="T65" fmla="*/ 515 h 854"/>
                <a:gd name="T66" fmla="*/ 46 w 956"/>
                <a:gd name="T67" fmla="*/ 503 h 854"/>
                <a:gd name="T68" fmla="*/ 10 w 956"/>
                <a:gd name="T69" fmla="*/ 48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6" h="854">
                  <a:moveTo>
                    <a:pt x="10" y="480"/>
                  </a:moveTo>
                  <a:cubicBezTo>
                    <a:pt x="10" y="480"/>
                    <a:pt x="0" y="672"/>
                    <a:pt x="7" y="734"/>
                  </a:cubicBezTo>
                  <a:cubicBezTo>
                    <a:pt x="7" y="734"/>
                    <a:pt x="21" y="743"/>
                    <a:pt x="33" y="736"/>
                  </a:cubicBezTo>
                  <a:cubicBezTo>
                    <a:pt x="45" y="728"/>
                    <a:pt x="36" y="708"/>
                    <a:pt x="76" y="705"/>
                  </a:cubicBezTo>
                  <a:cubicBezTo>
                    <a:pt x="115" y="702"/>
                    <a:pt x="265" y="701"/>
                    <a:pt x="265" y="701"/>
                  </a:cubicBezTo>
                  <a:cubicBezTo>
                    <a:pt x="265" y="701"/>
                    <a:pt x="313" y="699"/>
                    <a:pt x="353" y="716"/>
                  </a:cubicBezTo>
                  <a:cubicBezTo>
                    <a:pt x="392" y="733"/>
                    <a:pt x="468" y="772"/>
                    <a:pt x="595" y="722"/>
                  </a:cubicBezTo>
                  <a:cubicBezTo>
                    <a:pt x="723" y="672"/>
                    <a:pt x="789" y="699"/>
                    <a:pt x="797" y="766"/>
                  </a:cubicBezTo>
                  <a:cubicBezTo>
                    <a:pt x="804" y="833"/>
                    <a:pt x="798" y="821"/>
                    <a:pt x="824" y="828"/>
                  </a:cubicBezTo>
                  <a:cubicBezTo>
                    <a:pt x="850" y="836"/>
                    <a:pt x="908" y="854"/>
                    <a:pt x="956" y="821"/>
                  </a:cubicBezTo>
                  <a:cubicBezTo>
                    <a:pt x="955" y="739"/>
                    <a:pt x="955" y="739"/>
                    <a:pt x="955" y="739"/>
                  </a:cubicBezTo>
                  <a:cubicBezTo>
                    <a:pt x="955" y="739"/>
                    <a:pt x="953" y="642"/>
                    <a:pt x="883" y="583"/>
                  </a:cubicBezTo>
                  <a:cubicBezTo>
                    <a:pt x="814" y="523"/>
                    <a:pt x="753" y="522"/>
                    <a:pt x="736" y="520"/>
                  </a:cubicBezTo>
                  <a:cubicBezTo>
                    <a:pt x="720" y="519"/>
                    <a:pt x="668" y="516"/>
                    <a:pt x="668" y="516"/>
                  </a:cubicBezTo>
                  <a:cubicBezTo>
                    <a:pt x="668" y="516"/>
                    <a:pt x="604" y="513"/>
                    <a:pt x="601" y="466"/>
                  </a:cubicBezTo>
                  <a:cubicBezTo>
                    <a:pt x="598" y="419"/>
                    <a:pt x="597" y="410"/>
                    <a:pt x="597" y="410"/>
                  </a:cubicBezTo>
                  <a:cubicBezTo>
                    <a:pt x="597" y="410"/>
                    <a:pt x="614" y="404"/>
                    <a:pt x="614" y="389"/>
                  </a:cubicBezTo>
                  <a:cubicBezTo>
                    <a:pt x="614" y="373"/>
                    <a:pt x="618" y="346"/>
                    <a:pt x="559" y="339"/>
                  </a:cubicBezTo>
                  <a:cubicBezTo>
                    <a:pt x="557" y="325"/>
                    <a:pt x="557" y="325"/>
                    <a:pt x="557" y="325"/>
                  </a:cubicBezTo>
                  <a:cubicBezTo>
                    <a:pt x="544" y="311"/>
                    <a:pt x="544" y="311"/>
                    <a:pt x="544" y="311"/>
                  </a:cubicBezTo>
                  <a:cubicBezTo>
                    <a:pt x="544" y="228"/>
                    <a:pt x="544" y="228"/>
                    <a:pt x="544" y="228"/>
                  </a:cubicBezTo>
                  <a:cubicBezTo>
                    <a:pt x="544" y="228"/>
                    <a:pt x="541" y="220"/>
                    <a:pt x="526" y="216"/>
                  </a:cubicBezTo>
                  <a:cubicBezTo>
                    <a:pt x="526" y="205"/>
                    <a:pt x="526" y="205"/>
                    <a:pt x="526" y="205"/>
                  </a:cubicBezTo>
                  <a:cubicBezTo>
                    <a:pt x="526" y="205"/>
                    <a:pt x="536" y="205"/>
                    <a:pt x="536" y="196"/>
                  </a:cubicBezTo>
                  <a:cubicBezTo>
                    <a:pt x="536" y="187"/>
                    <a:pt x="535" y="178"/>
                    <a:pt x="535" y="178"/>
                  </a:cubicBezTo>
                  <a:cubicBezTo>
                    <a:pt x="535" y="178"/>
                    <a:pt x="524" y="170"/>
                    <a:pt x="510" y="166"/>
                  </a:cubicBezTo>
                  <a:cubicBezTo>
                    <a:pt x="511" y="101"/>
                    <a:pt x="511" y="101"/>
                    <a:pt x="511" y="101"/>
                  </a:cubicBezTo>
                  <a:cubicBezTo>
                    <a:pt x="511" y="101"/>
                    <a:pt x="514" y="98"/>
                    <a:pt x="517" y="94"/>
                  </a:cubicBezTo>
                  <a:cubicBezTo>
                    <a:pt x="529" y="94"/>
                    <a:pt x="529" y="94"/>
                    <a:pt x="529" y="94"/>
                  </a:cubicBezTo>
                  <a:cubicBezTo>
                    <a:pt x="529" y="94"/>
                    <a:pt x="532" y="92"/>
                    <a:pt x="533" y="88"/>
                  </a:cubicBezTo>
                  <a:cubicBezTo>
                    <a:pt x="649" y="97"/>
                    <a:pt x="649" y="97"/>
                    <a:pt x="649" y="97"/>
                  </a:cubicBezTo>
                  <a:cubicBezTo>
                    <a:pt x="649" y="97"/>
                    <a:pt x="660" y="99"/>
                    <a:pt x="664" y="86"/>
                  </a:cubicBezTo>
                  <a:cubicBezTo>
                    <a:pt x="668" y="74"/>
                    <a:pt x="670" y="39"/>
                    <a:pt x="661" y="14"/>
                  </a:cubicBezTo>
                  <a:cubicBezTo>
                    <a:pt x="661" y="14"/>
                    <a:pt x="660" y="5"/>
                    <a:pt x="642" y="8"/>
                  </a:cubicBezTo>
                  <a:cubicBezTo>
                    <a:pt x="625" y="10"/>
                    <a:pt x="531" y="24"/>
                    <a:pt x="531" y="24"/>
                  </a:cubicBezTo>
                  <a:cubicBezTo>
                    <a:pt x="531" y="24"/>
                    <a:pt x="530" y="19"/>
                    <a:pt x="525" y="19"/>
                  </a:cubicBezTo>
                  <a:cubicBezTo>
                    <a:pt x="519" y="19"/>
                    <a:pt x="514" y="19"/>
                    <a:pt x="514" y="19"/>
                  </a:cubicBezTo>
                  <a:cubicBezTo>
                    <a:pt x="514" y="19"/>
                    <a:pt x="502" y="2"/>
                    <a:pt x="471" y="1"/>
                  </a:cubicBezTo>
                  <a:cubicBezTo>
                    <a:pt x="439" y="0"/>
                    <a:pt x="430" y="21"/>
                    <a:pt x="430" y="21"/>
                  </a:cubicBezTo>
                  <a:cubicBezTo>
                    <a:pt x="415" y="22"/>
                    <a:pt x="415" y="22"/>
                    <a:pt x="415" y="22"/>
                  </a:cubicBezTo>
                  <a:cubicBezTo>
                    <a:pt x="415" y="22"/>
                    <a:pt x="412" y="25"/>
                    <a:pt x="412" y="28"/>
                  </a:cubicBezTo>
                  <a:cubicBezTo>
                    <a:pt x="293" y="19"/>
                    <a:pt x="293" y="19"/>
                    <a:pt x="293" y="19"/>
                  </a:cubicBezTo>
                  <a:cubicBezTo>
                    <a:pt x="293" y="19"/>
                    <a:pt x="281" y="17"/>
                    <a:pt x="278" y="29"/>
                  </a:cubicBezTo>
                  <a:cubicBezTo>
                    <a:pt x="275" y="41"/>
                    <a:pt x="274" y="77"/>
                    <a:pt x="279" y="96"/>
                  </a:cubicBezTo>
                  <a:cubicBezTo>
                    <a:pt x="284" y="116"/>
                    <a:pt x="301" y="110"/>
                    <a:pt x="310" y="108"/>
                  </a:cubicBezTo>
                  <a:cubicBezTo>
                    <a:pt x="320" y="105"/>
                    <a:pt x="414" y="92"/>
                    <a:pt x="414" y="92"/>
                  </a:cubicBezTo>
                  <a:cubicBezTo>
                    <a:pt x="414" y="92"/>
                    <a:pt x="413" y="98"/>
                    <a:pt x="419" y="98"/>
                  </a:cubicBezTo>
                  <a:cubicBezTo>
                    <a:pt x="426" y="98"/>
                    <a:pt x="431" y="98"/>
                    <a:pt x="431" y="98"/>
                  </a:cubicBezTo>
                  <a:cubicBezTo>
                    <a:pt x="431" y="98"/>
                    <a:pt x="433" y="103"/>
                    <a:pt x="435" y="103"/>
                  </a:cubicBezTo>
                  <a:cubicBezTo>
                    <a:pt x="435" y="169"/>
                    <a:pt x="435" y="169"/>
                    <a:pt x="435" y="169"/>
                  </a:cubicBezTo>
                  <a:cubicBezTo>
                    <a:pt x="435" y="169"/>
                    <a:pt x="412" y="169"/>
                    <a:pt x="411" y="179"/>
                  </a:cubicBezTo>
                  <a:cubicBezTo>
                    <a:pt x="411" y="189"/>
                    <a:pt x="411" y="196"/>
                    <a:pt x="411" y="196"/>
                  </a:cubicBezTo>
                  <a:cubicBezTo>
                    <a:pt x="411" y="196"/>
                    <a:pt x="409" y="200"/>
                    <a:pt x="415" y="202"/>
                  </a:cubicBezTo>
                  <a:cubicBezTo>
                    <a:pt x="420" y="204"/>
                    <a:pt x="421" y="205"/>
                    <a:pt x="421" y="205"/>
                  </a:cubicBezTo>
                  <a:cubicBezTo>
                    <a:pt x="421" y="219"/>
                    <a:pt x="421" y="219"/>
                    <a:pt x="421" y="219"/>
                  </a:cubicBezTo>
                  <a:cubicBezTo>
                    <a:pt x="421" y="219"/>
                    <a:pt x="402" y="221"/>
                    <a:pt x="402" y="234"/>
                  </a:cubicBezTo>
                  <a:cubicBezTo>
                    <a:pt x="402" y="247"/>
                    <a:pt x="402" y="317"/>
                    <a:pt x="402" y="317"/>
                  </a:cubicBezTo>
                  <a:cubicBezTo>
                    <a:pt x="395" y="320"/>
                    <a:pt x="395" y="320"/>
                    <a:pt x="395" y="320"/>
                  </a:cubicBezTo>
                  <a:cubicBezTo>
                    <a:pt x="392" y="324"/>
                    <a:pt x="392" y="324"/>
                    <a:pt x="392" y="324"/>
                  </a:cubicBezTo>
                  <a:cubicBezTo>
                    <a:pt x="391" y="340"/>
                    <a:pt x="391" y="340"/>
                    <a:pt x="391" y="340"/>
                  </a:cubicBezTo>
                  <a:cubicBezTo>
                    <a:pt x="391" y="340"/>
                    <a:pt x="335" y="347"/>
                    <a:pt x="335" y="364"/>
                  </a:cubicBezTo>
                  <a:cubicBezTo>
                    <a:pt x="335" y="382"/>
                    <a:pt x="335" y="395"/>
                    <a:pt x="335" y="395"/>
                  </a:cubicBezTo>
                  <a:cubicBezTo>
                    <a:pt x="335" y="395"/>
                    <a:pt x="334" y="402"/>
                    <a:pt x="345" y="407"/>
                  </a:cubicBezTo>
                  <a:cubicBezTo>
                    <a:pt x="346" y="468"/>
                    <a:pt x="346" y="468"/>
                    <a:pt x="346" y="468"/>
                  </a:cubicBezTo>
                  <a:cubicBezTo>
                    <a:pt x="346" y="468"/>
                    <a:pt x="347" y="491"/>
                    <a:pt x="336" y="499"/>
                  </a:cubicBezTo>
                  <a:cubicBezTo>
                    <a:pt x="324" y="508"/>
                    <a:pt x="306" y="515"/>
                    <a:pt x="288" y="515"/>
                  </a:cubicBezTo>
                  <a:cubicBezTo>
                    <a:pt x="270" y="515"/>
                    <a:pt x="73" y="517"/>
                    <a:pt x="73" y="517"/>
                  </a:cubicBezTo>
                  <a:cubicBezTo>
                    <a:pt x="73" y="517"/>
                    <a:pt x="51" y="515"/>
                    <a:pt x="46" y="503"/>
                  </a:cubicBezTo>
                  <a:cubicBezTo>
                    <a:pt x="42" y="491"/>
                    <a:pt x="33" y="483"/>
                    <a:pt x="33" y="483"/>
                  </a:cubicBezTo>
                  <a:cubicBezTo>
                    <a:pt x="10" y="480"/>
                    <a:pt x="10" y="480"/>
                    <a:pt x="10" y="48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5" name="Freeform 162"/>
            <p:cNvSpPr/>
            <p:nvPr/>
          </p:nvSpPr>
          <p:spPr bwMode="auto">
            <a:xfrm>
              <a:off x="538163" y="1824038"/>
              <a:ext cx="42863" cy="98425"/>
            </a:xfrm>
            <a:custGeom>
              <a:avLst/>
              <a:gdLst>
                <a:gd name="T0" fmla="*/ 4 w 27"/>
                <a:gd name="T1" fmla="*/ 0 h 61"/>
                <a:gd name="T2" fmla="*/ 19 w 27"/>
                <a:gd name="T3" fmla="*/ 2 h 61"/>
                <a:gd name="T4" fmla="*/ 27 w 27"/>
                <a:gd name="T5" fmla="*/ 14 h 61"/>
                <a:gd name="T6" fmla="*/ 27 w 27"/>
                <a:gd name="T7" fmla="*/ 61 h 61"/>
                <a:gd name="T8" fmla="*/ 13 w 27"/>
                <a:gd name="T9" fmla="*/ 21 h 61"/>
                <a:gd name="T10" fmla="*/ 4 w 27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61">
                  <a:moveTo>
                    <a:pt x="4" y="0"/>
                  </a:move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7" y="3"/>
                    <a:pt x="27" y="14"/>
                  </a:cubicBezTo>
                  <a:cubicBezTo>
                    <a:pt x="26" y="25"/>
                    <a:pt x="27" y="61"/>
                    <a:pt x="27" y="61"/>
                  </a:cubicBezTo>
                  <a:cubicBezTo>
                    <a:pt x="27" y="61"/>
                    <a:pt x="26" y="27"/>
                    <a:pt x="13" y="21"/>
                  </a:cubicBezTo>
                  <a:cubicBezTo>
                    <a:pt x="0" y="15"/>
                    <a:pt x="4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6" name="Freeform 163"/>
            <p:cNvSpPr/>
            <p:nvPr/>
          </p:nvSpPr>
          <p:spPr bwMode="auto">
            <a:xfrm>
              <a:off x="533400" y="1893888"/>
              <a:ext cx="52388" cy="173038"/>
            </a:xfrm>
            <a:custGeom>
              <a:avLst/>
              <a:gdLst>
                <a:gd name="T0" fmla="*/ 28 w 32"/>
                <a:gd name="T1" fmla="*/ 9 h 107"/>
                <a:gd name="T2" fmla="*/ 25 w 32"/>
                <a:gd name="T3" fmla="*/ 87 h 107"/>
                <a:gd name="T4" fmla="*/ 1 w 32"/>
                <a:gd name="T5" fmla="*/ 42 h 107"/>
                <a:gd name="T6" fmla="*/ 28 w 32"/>
                <a:gd name="T7" fmla="*/ 9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07">
                  <a:moveTo>
                    <a:pt x="28" y="9"/>
                  </a:moveTo>
                  <a:cubicBezTo>
                    <a:pt x="28" y="9"/>
                    <a:pt x="32" y="66"/>
                    <a:pt x="25" y="87"/>
                  </a:cubicBezTo>
                  <a:cubicBezTo>
                    <a:pt x="18" y="107"/>
                    <a:pt x="0" y="84"/>
                    <a:pt x="1" y="42"/>
                  </a:cubicBezTo>
                  <a:cubicBezTo>
                    <a:pt x="1" y="0"/>
                    <a:pt x="27" y="27"/>
                    <a:pt x="2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7" name="Freeform 164"/>
            <p:cNvSpPr/>
            <p:nvPr/>
          </p:nvSpPr>
          <p:spPr bwMode="auto">
            <a:xfrm>
              <a:off x="598488" y="1876425"/>
              <a:ext cx="469900" cy="179388"/>
            </a:xfrm>
            <a:custGeom>
              <a:avLst/>
              <a:gdLst>
                <a:gd name="T0" fmla="*/ 259 w 292"/>
                <a:gd name="T1" fmla="*/ 0 h 111"/>
                <a:gd name="T2" fmla="*/ 257 w 292"/>
                <a:gd name="T3" fmla="*/ 0 h 111"/>
                <a:gd name="T4" fmla="*/ 26 w 292"/>
                <a:gd name="T5" fmla="*/ 3 h 111"/>
                <a:gd name="T6" fmla="*/ 14 w 292"/>
                <a:gd name="T7" fmla="*/ 1 h 111"/>
                <a:gd name="T8" fmla="*/ 3 w 292"/>
                <a:gd name="T9" fmla="*/ 6 h 111"/>
                <a:gd name="T10" fmla="*/ 11 w 292"/>
                <a:gd name="T11" fmla="*/ 111 h 111"/>
                <a:gd name="T12" fmla="*/ 12 w 292"/>
                <a:gd name="T13" fmla="*/ 111 h 111"/>
                <a:gd name="T14" fmla="*/ 26 w 292"/>
                <a:gd name="T15" fmla="*/ 97 h 111"/>
                <a:gd name="T16" fmla="*/ 52 w 292"/>
                <a:gd name="T17" fmla="*/ 84 h 111"/>
                <a:gd name="T18" fmla="*/ 57 w 292"/>
                <a:gd name="T19" fmla="*/ 85 h 111"/>
                <a:gd name="T20" fmla="*/ 156 w 292"/>
                <a:gd name="T21" fmla="*/ 93 h 111"/>
                <a:gd name="T22" fmla="*/ 183 w 292"/>
                <a:gd name="T23" fmla="*/ 92 h 111"/>
                <a:gd name="T24" fmla="*/ 274 w 292"/>
                <a:gd name="T25" fmla="*/ 74 h 111"/>
                <a:gd name="T26" fmla="*/ 256 w 292"/>
                <a:gd name="T27" fmla="*/ 41 h 111"/>
                <a:gd name="T28" fmla="*/ 255 w 292"/>
                <a:gd name="T29" fmla="*/ 41 h 111"/>
                <a:gd name="T30" fmla="*/ 254 w 292"/>
                <a:gd name="T31" fmla="*/ 41 h 111"/>
                <a:gd name="T32" fmla="*/ 231 w 292"/>
                <a:gd name="T33" fmla="*/ 38 h 111"/>
                <a:gd name="T34" fmla="*/ 203 w 292"/>
                <a:gd name="T35" fmla="*/ 35 h 111"/>
                <a:gd name="T36" fmla="*/ 167 w 292"/>
                <a:gd name="T37" fmla="*/ 39 h 111"/>
                <a:gd name="T38" fmla="*/ 116 w 292"/>
                <a:gd name="T39" fmla="*/ 44 h 111"/>
                <a:gd name="T40" fmla="*/ 65 w 292"/>
                <a:gd name="T41" fmla="*/ 40 h 111"/>
                <a:gd name="T42" fmla="*/ 55 w 292"/>
                <a:gd name="T43" fmla="*/ 24 h 111"/>
                <a:gd name="T44" fmla="*/ 57 w 292"/>
                <a:gd name="T45" fmla="*/ 24 h 111"/>
                <a:gd name="T46" fmla="*/ 108 w 292"/>
                <a:gd name="T47" fmla="*/ 30 h 111"/>
                <a:gd name="T48" fmla="*/ 146 w 292"/>
                <a:gd name="T49" fmla="*/ 27 h 111"/>
                <a:gd name="T50" fmla="*/ 182 w 292"/>
                <a:gd name="T51" fmla="*/ 24 h 111"/>
                <a:gd name="T52" fmla="*/ 217 w 292"/>
                <a:gd name="T53" fmla="*/ 26 h 111"/>
                <a:gd name="T54" fmla="*/ 245 w 292"/>
                <a:gd name="T55" fmla="*/ 27 h 111"/>
                <a:gd name="T56" fmla="*/ 262 w 292"/>
                <a:gd name="T57" fmla="*/ 25 h 111"/>
                <a:gd name="T58" fmla="*/ 259 w 292"/>
                <a:gd name="T5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2" h="111">
                  <a:moveTo>
                    <a:pt x="259" y="0"/>
                  </a:moveTo>
                  <a:cubicBezTo>
                    <a:pt x="258" y="0"/>
                    <a:pt x="257" y="0"/>
                    <a:pt x="257" y="0"/>
                  </a:cubicBezTo>
                  <a:cubicBezTo>
                    <a:pt x="220" y="1"/>
                    <a:pt x="26" y="3"/>
                    <a:pt x="26" y="3"/>
                  </a:cubicBezTo>
                  <a:cubicBezTo>
                    <a:pt x="26" y="3"/>
                    <a:pt x="20" y="1"/>
                    <a:pt x="14" y="1"/>
                  </a:cubicBezTo>
                  <a:cubicBezTo>
                    <a:pt x="9" y="1"/>
                    <a:pt x="4" y="2"/>
                    <a:pt x="3" y="6"/>
                  </a:cubicBezTo>
                  <a:cubicBezTo>
                    <a:pt x="1" y="14"/>
                    <a:pt x="0" y="110"/>
                    <a:pt x="11" y="111"/>
                  </a:cubicBezTo>
                  <a:cubicBezTo>
                    <a:pt x="11" y="111"/>
                    <a:pt x="11" y="111"/>
                    <a:pt x="12" y="111"/>
                  </a:cubicBezTo>
                  <a:cubicBezTo>
                    <a:pt x="17" y="111"/>
                    <a:pt x="20" y="104"/>
                    <a:pt x="26" y="97"/>
                  </a:cubicBezTo>
                  <a:cubicBezTo>
                    <a:pt x="31" y="91"/>
                    <a:pt x="39" y="84"/>
                    <a:pt x="52" y="84"/>
                  </a:cubicBezTo>
                  <a:cubicBezTo>
                    <a:pt x="53" y="84"/>
                    <a:pt x="55" y="84"/>
                    <a:pt x="57" y="85"/>
                  </a:cubicBezTo>
                  <a:cubicBezTo>
                    <a:pt x="81" y="87"/>
                    <a:pt x="118" y="93"/>
                    <a:pt x="156" y="93"/>
                  </a:cubicBezTo>
                  <a:cubicBezTo>
                    <a:pt x="165" y="93"/>
                    <a:pt x="174" y="92"/>
                    <a:pt x="183" y="92"/>
                  </a:cubicBezTo>
                  <a:cubicBezTo>
                    <a:pt x="230" y="88"/>
                    <a:pt x="271" y="92"/>
                    <a:pt x="274" y="74"/>
                  </a:cubicBezTo>
                  <a:cubicBezTo>
                    <a:pt x="277" y="56"/>
                    <a:pt x="278" y="41"/>
                    <a:pt x="256" y="41"/>
                  </a:cubicBezTo>
                  <a:cubicBezTo>
                    <a:pt x="256" y="41"/>
                    <a:pt x="255" y="41"/>
                    <a:pt x="255" y="41"/>
                  </a:cubicBezTo>
                  <a:cubicBezTo>
                    <a:pt x="255" y="41"/>
                    <a:pt x="254" y="41"/>
                    <a:pt x="254" y="41"/>
                  </a:cubicBezTo>
                  <a:cubicBezTo>
                    <a:pt x="246" y="41"/>
                    <a:pt x="239" y="39"/>
                    <a:pt x="231" y="38"/>
                  </a:cubicBezTo>
                  <a:cubicBezTo>
                    <a:pt x="223" y="37"/>
                    <a:pt x="214" y="35"/>
                    <a:pt x="203" y="35"/>
                  </a:cubicBezTo>
                  <a:cubicBezTo>
                    <a:pt x="193" y="35"/>
                    <a:pt x="181" y="36"/>
                    <a:pt x="167" y="39"/>
                  </a:cubicBezTo>
                  <a:cubicBezTo>
                    <a:pt x="148" y="43"/>
                    <a:pt x="131" y="44"/>
                    <a:pt x="116" y="44"/>
                  </a:cubicBezTo>
                  <a:cubicBezTo>
                    <a:pt x="94" y="44"/>
                    <a:pt x="77" y="41"/>
                    <a:pt x="65" y="40"/>
                  </a:cubicBezTo>
                  <a:cubicBezTo>
                    <a:pt x="45" y="37"/>
                    <a:pt x="43" y="24"/>
                    <a:pt x="55" y="24"/>
                  </a:cubicBezTo>
                  <a:cubicBezTo>
                    <a:pt x="56" y="24"/>
                    <a:pt x="56" y="24"/>
                    <a:pt x="57" y="24"/>
                  </a:cubicBezTo>
                  <a:cubicBezTo>
                    <a:pt x="67" y="25"/>
                    <a:pt x="83" y="30"/>
                    <a:pt x="108" y="30"/>
                  </a:cubicBezTo>
                  <a:cubicBezTo>
                    <a:pt x="119" y="30"/>
                    <a:pt x="131" y="29"/>
                    <a:pt x="146" y="27"/>
                  </a:cubicBezTo>
                  <a:cubicBezTo>
                    <a:pt x="158" y="25"/>
                    <a:pt x="170" y="24"/>
                    <a:pt x="182" y="24"/>
                  </a:cubicBezTo>
                  <a:cubicBezTo>
                    <a:pt x="194" y="24"/>
                    <a:pt x="206" y="25"/>
                    <a:pt x="217" y="26"/>
                  </a:cubicBezTo>
                  <a:cubicBezTo>
                    <a:pt x="228" y="26"/>
                    <a:pt x="238" y="27"/>
                    <a:pt x="245" y="27"/>
                  </a:cubicBezTo>
                  <a:cubicBezTo>
                    <a:pt x="252" y="27"/>
                    <a:pt x="258" y="27"/>
                    <a:pt x="262" y="25"/>
                  </a:cubicBezTo>
                  <a:cubicBezTo>
                    <a:pt x="277" y="18"/>
                    <a:pt x="292" y="0"/>
                    <a:pt x="25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8" name="Freeform 165"/>
            <p:cNvSpPr/>
            <p:nvPr/>
          </p:nvSpPr>
          <p:spPr bwMode="auto">
            <a:xfrm>
              <a:off x="1016000" y="1631950"/>
              <a:ext cx="220663" cy="312738"/>
            </a:xfrm>
            <a:custGeom>
              <a:avLst/>
              <a:gdLst>
                <a:gd name="T0" fmla="*/ 12 w 137"/>
                <a:gd name="T1" fmla="*/ 147 h 194"/>
                <a:gd name="T2" fmla="*/ 26 w 137"/>
                <a:gd name="T3" fmla="*/ 161 h 194"/>
                <a:gd name="T4" fmla="*/ 0 w 137"/>
                <a:gd name="T5" fmla="*/ 186 h 194"/>
                <a:gd name="T6" fmla="*/ 36 w 137"/>
                <a:gd name="T7" fmla="*/ 184 h 194"/>
                <a:gd name="T8" fmla="*/ 81 w 137"/>
                <a:gd name="T9" fmla="*/ 172 h 194"/>
                <a:gd name="T10" fmla="*/ 125 w 137"/>
                <a:gd name="T11" fmla="*/ 121 h 194"/>
                <a:gd name="T12" fmla="*/ 84 w 137"/>
                <a:gd name="T13" fmla="*/ 74 h 194"/>
                <a:gd name="T14" fmla="*/ 61 w 137"/>
                <a:gd name="T15" fmla="*/ 59 h 194"/>
                <a:gd name="T16" fmla="*/ 50 w 137"/>
                <a:gd name="T17" fmla="*/ 49 h 194"/>
                <a:gd name="T18" fmla="*/ 123 w 137"/>
                <a:gd name="T19" fmla="*/ 61 h 194"/>
                <a:gd name="T20" fmla="*/ 95 w 137"/>
                <a:gd name="T21" fmla="*/ 51 h 194"/>
                <a:gd name="T22" fmla="*/ 114 w 137"/>
                <a:gd name="T23" fmla="*/ 32 h 194"/>
                <a:gd name="T24" fmla="*/ 112 w 137"/>
                <a:gd name="T25" fmla="*/ 30 h 194"/>
                <a:gd name="T26" fmla="*/ 30 w 137"/>
                <a:gd name="T27" fmla="*/ 0 h 194"/>
                <a:gd name="T28" fmla="*/ 30 w 137"/>
                <a:gd name="T29" fmla="*/ 31 h 194"/>
                <a:gd name="T30" fmla="*/ 40 w 137"/>
                <a:gd name="T31" fmla="*/ 43 h 194"/>
                <a:gd name="T32" fmla="*/ 41 w 137"/>
                <a:gd name="T33" fmla="*/ 108 h 194"/>
                <a:gd name="T34" fmla="*/ 12 w 137"/>
                <a:gd name="T35" fmla="*/ 14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7" h="194">
                  <a:moveTo>
                    <a:pt x="12" y="147"/>
                  </a:moveTo>
                  <a:cubicBezTo>
                    <a:pt x="12" y="147"/>
                    <a:pt x="35" y="148"/>
                    <a:pt x="26" y="161"/>
                  </a:cubicBezTo>
                  <a:cubicBezTo>
                    <a:pt x="16" y="174"/>
                    <a:pt x="0" y="186"/>
                    <a:pt x="0" y="186"/>
                  </a:cubicBezTo>
                  <a:cubicBezTo>
                    <a:pt x="0" y="186"/>
                    <a:pt x="13" y="194"/>
                    <a:pt x="36" y="184"/>
                  </a:cubicBezTo>
                  <a:cubicBezTo>
                    <a:pt x="59" y="173"/>
                    <a:pt x="50" y="175"/>
                    <a:pt x="81" y="172"/>
                  </a:cubicBezTo>
                  <a:cubicBezTo>
                    <a:pt x="111" y="170"/>
                    <a:pt x="137" y="148"/>
                    <a:pt x="125" y="121"/>
                  </a:cubicBezTo>
                  <a:cubicBezTo>
                    <a:pt x="112" y="93"/>
                    <a:pt x="92" y="99"/>
                    <a:pt x="84" y="74"/>
                  </a:cubicBezTo>
                  <a:cubicBezTo>
                    <a:pt x="75" y="50"/>
                    <a:pt x="74" y="63"/>
                    <a:pt x="61" y="59"/>
                  </a:cubicBezTo>
                  <a:cubicBezTo>
                    <a:pt x="48" y="55"/>
                    <a:pt x="43" y="46"/>
                    <a:pt x="50" y="49"/>
                  </a:cubicBezTo>
                  <a:cubicBezTo>
                    <a:pt x="57" y="51"/>
                    <a:pt x="77" y="61"/>
                    <a:pt x="123" y="61"/>
                  </a:cubicBezTo>
                  <a:cubicBezTo>
                    <a:pt x="123" y="61"/>
                    <a:pt x="95" y="58"/>
                    <a:pt x="95" y="51"/>
                  </a:cubicBezTo>
                  <a:cubicBezTo>
                    <a:pt x="95" y="45"/>
                    <a:pt x="95" y="33"/>
                    <a:pt x="114" y="32"/>
                  </a:cubicBezTo>
                  <a:cubicBezTo>
                    <a:pt x="114" y="32"/>
                    <a:pt x="116" y="30"/>
                    <a:pt x="112" y="30"/>
                  </a:cubicBezTo>
                  <a:cubicBezTo>
                    <a:pt x="108" y="30"/>
                    <a:pt x="38" y="26"/>
                    <a:pt x="30" y="0"/>
                  </a:cubicBezTo>
                  <a:cubicBezTo>
                    <a:pt x="30" y="31"/>
                    <a:pt x="30" y="31"/>
                    <a:pt x="30" y="31"/>
                  </a:cubicBezTo>
                  <a:cubicBezTo>
                    <a:pt x="30" y="31"/>
                    <a:pt x="29" y="39"/>
                    <a:pt x="40" y="43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41" y="108"/>
                    <a:pt x="45" y="137"/>
                    <a:pt x="12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9" name="Freeform 166"/>
            <p:cNvSpPr/>
            <p:nvPr/>
          </p:nvSpPr>
          <p:spPr bwMode="auto">
            <a:xfrm>
              <a:off x="1057275" y="1550988"/>
              <a:ext cx="460375" cy="134938"/>
            </a:xfrm>
            <a:custGeom>
              <a:avLst/>
              <a:gdLst>
                <a:gd name="T0" fmla="*/ 60 w 286"/>
                <a:gd name="T1" fmla="*/ 26 h 83"/>
                <a:gd name="T2" fmla="*/ 4 w 286"/>
                <a:gd name="T3" fmla="*/ 50 h 83"/>
                <a:gd name="T4" fmla="*/ 144 w 286"/>
                <a:gd name="T5" fmla="*/ 82 h 83"/>
                <a:gd name="T6" fmla="*/ 277 w 286"/>
                <a:gd name="T7" fmla="*/ 45 h 83"/>
                <a:gd name="T8" fmla="*/ 228 w 286"/>
                <a:gd name="T9" fmla="*/ 25 h 83"/>
                <a:gd name="T10" fmla="*/ 226 w 286"/>
                <a:gd name="T11" fmla="*/ 11 h 83"/>
                <a:gd name="T12" fmla="*/ 215 w 286"/>
                <a:gd name="T13" fmla="*/ 0 h 83"/>
                <a:gd name="T14" fmla="*/ 153 w 286"/>
                <a:gd name="T15" fmla="*/ 16 h 83"/>
                <a:gd name="T16" fmla="*/ 71 w 286"/>
                <a:gd name="T17" fmla="*/ 2 h 83"/>
                <a:gd name="T18" fmla="*/ 64 w 286"/>
                <a:gd name="T19" fmla="*/ 6 h 83"/>
                <a:gd name="T20" fmla="*/ 61 w 286"/>
                <a:gd name="T21" fmla="*/ 10 h 83"/>
                <a:gd name="T22" fmla="*/ 60 w 286"/>
                <a:gd name="T23" fmla="*/ 2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83">
                  <a:moveTo>
                    <a:pt x="60" y="26"/>
                  </a:moveTo>
                  <a:cubicBezTo>
                    <a:pt x="60" y="26"/>
                    <a:pt x="7" y="32"/>
                    <a:pt x="4" y="50"/>
                  </a:cubicBezTo>
                  <a:cubicBezTo>
                    <a:pt x="4" y="50"/>
                    <a:pt x="0" y="83"/>
                    <a:pt x="144" y="82"/>
                  </a:cubicBezTo>
                  <a:cubicBezTo>
                    <a:pt x="276" y="82"/>
                    <a:pt x="286" y="56"/>
                    <a:pt x="277" y="45"/>
                  </a:cubicBezTo>
                  <a:cubicBezTo>
                    <a:pt x="277" y="45"/>
                    <a:pt x="264" y="26"/>
                    <a:pt x="228" y="25"/>
                  </a:cubicBezTo>
                  <a:cubicBezTo>
                    <a:pt x="226" y="11"/>
                    <a:pt x="226" y="11"/>
                    <a:pt x="226" y="11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15" y="0"/>
                    <a:pt x="206" y="15"/>
                    <a:pt x="153" y="16"/>
                  </a:cubicBezTo>
                  <a:cubicBezTo>
                    <a:pt x="101" y="16"/>
                    <a:pt x="71" y="2"/>
                    <a:pt x="71" y="2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1" y="10"/>
                    <a:pt x="61" y="10"/>
                    <a:pt x="61" y="10"/>
                  </a:cubicBezTo>
                  <a:lnTo>
                    <a:pt x="6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0" name="Freeform 167"/>
            <p:cNvSpPr/>
            <p:nvPr/>
          </p:nvSpPr>
          <p:spPr bwMode="auto">
            <a:xfrm>
              <a:off x="1150938" y="1593850"/>
              <a:ext cx="57150" cy="47625"/>
            </a:xfrm>
            <a:custGeom>
              <a:avLst/>
              <a:gdLst>
                <a:gd name="T0" fmla="*/ 2 w 36"/>
                <a:gd name="T1" fmla="*/ 0 h 30"/>
                <a:gd name="T2" fmla="*/ 0 w 36"/>
                <a:gd name="T3" fmla="*/ 30 h 30"/>
                <a:gd name="T4" fmla="*/ 5 w 36"/>
                <a:gd name="T5" fmla="*/ 14 h 30"/>
                <a:gd name="T6" fmla="*/ 24 w 36"/>
                <a:gd name="T7" fmla="*/ 20 h 30"/>
                <a:gd name="T8" fmla="*/ 19 w 36"/>
                <a:gd name="T9" fmla="*/ 13 h 30"/>
                <a:gd name="T10" fmla="*/ 5 w 36"/>
                <a:gd name="T11" fmla="*/ 10 h 30"/>
                <a:gd name="T12" fmla="*/ 3 w 36"/>
                <a:gd name="T13" fmla="*/ 5 h 30"/>
                <a:gd name="T14" fmla="*/ 26 w 36"/>
                <a:gd name="T15" fmla="*/ 11 h 30"/>
                <a:gd name="T16" fmla="*/ 36 w 36"/>
                <a:gd name="T17" fmla="*/ 7 h 30"/>
                <a:gd name="T18" fmla="*/ 2 w 36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0">
                  <a:moveTo>
                    <a:pt x="2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14"/>
                    <a:pt x="5" y="14"/>
                  </a:cubicBezTo>
                  <a:cubicBezTo>
                    <a:pt x="9" y="14"/>
                    <a:pt x="22" y="14"/>
                    <a:pt x="24" y="20"/>
                  </a:cubicBezTo>
                  <a:cubicBezTo>
                    <a:pt x="24" y="20"/>
                    <a:pt x="26" y="15"/>
                    <a:pt x="19" y="13"/>
                  </a:cubicBezTo>
                  <a:cubicBezTo>
                    <a:pt x="13" y="11"/>
                    <a:pt x="8" y="9"/>
                    <a:pt x="5" y="10"/>
                  </a:cubicBezTo>
                  <a:cubicBezTo>
                    <a:pt x="1" y="11"/>
                    <a:pt x="3" y="5"/>
                    <a:pt x="3" y="5"/>
                  </a:cubicBezTo>
                  <a:cubicBezTo>
                    <a:pt x="3" y="5"/>
                    <a:pt x="22" y="11"/>
                    <a:pt x="26" y="11"/>
                  </a:cubicBezTo>
                  <a:cubicBezTo>
                    <a:pt x="30" y="11"/>
                    <a:pt x="30" y="7"/>
                    <a:pt x="36" y="7"/>
                  </a:cubicBezTo>
                  <a:cubicBezTo>
                    <a:pt x="36" y="7"/>
                    <a:pt x="15" y="13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1" name="Freeform 168"/>
            <p:cNvSpPr/>
            <p:nvPr/>
          </p:nvSpPr>
          <p:spPr bwMode="auto">
            <a:xfrm>
              <a:off x="1190625" y="1603375"/>
              <a:ext cx="65088" cy="17463"/>
            </a:xfrm>
            <a:custGeom>
              <a:avLst/>
              <a:gdLst>
                <a:gd name="T0" fmla="*/ 2 w 40"/>
                <a:gd name="T1" fmla="*/ 11 h 11"/>
                <a:gd name="T2" fmla="*/ 40 w 40"/>
                <a:gd name="T3" fmla="*/ 0 h 11"/>
                <a:gd name="T4" fmla="*/ 2 w 40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11">
                  <a:moveTo>
                    <a:pt x="2" y="11"/>
                  </a:moveTo>
                  <a:cubicBezTo>
                    <a:pt x="2" y="11"/>
                    <a:pt x="0" y="3"/>
                    <a:pt x="40" y="0"/>
                  </a:cubicBezTo>
                  <a:cubicBezTo>
                    <a:pt x="40" y="0"/>
                    <a:pt x="11" y="4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2" name="Freeform 169"/>
            <p:cNvSpPr/>
            <p:nvPr/>
          </p:nvSpPr>
          <p:spPr bwMode="auto">
            <a:xfrm>
              <a:off x="1298575" y="1603375"/>
              <a:ext cx="112713" cy="42863"/>
            </a:xfrm>
            <a:custGeom>
              <a:avLst/>
              <a:gdLst>
                <a:gd name="T0" fmla="*/ 15 w 70"/>
                <a:gd name="T1" fmla="*/ 2 h 27"/>
                <a:gd name="T2" fmla="*/ 35 w 70"/>
                <a:gd name="T3" fmla="*/ 20 h 27"/>
                <a:gd name="T4" fmla="*/ 46 w 70"/>
                <a:gd name="T5" fmla="*/ 22 h 27"/>
                <a:gd name="T6" fmla="*/ 60 w 70"/>
                <a:gd name="T7" fmla="*/ 16 h 27"/>
                <a:gd name="T8" fmla="*/ 70 w 70"/>
                <a:gd name="T9" fmla="*/ 21 h 27"/>
                <a:gd name="T10" fmla="*/ 70 w 70"/>
                <a:gd name="T11" fmla="*/ 5 h 27"/>
                <a:gd name="T12" fmla="*/ 58 w 70"/>
                <a:gd name="T13" fmla="*/ 5 h 27"/>
                <a:gd name="T14" fmla="*/ 41 w 70"/>
                <a:gd name="T15" fmla="*/ 11 h 27"/>
                <a:gd name="T16" fmla="*/ 15 w 70"/>
                <a:gd name="T17" fmla="*/ 1 h 27"/>
                <a:gd name="T18" fmla="*/ 15 w 70"/>
                <a:gd name="T19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27">
                  <a:moveTo>
                    <a:pt x="15" y="2"/>
                  </a:moveTo>
                  <a:cubicBezTo>
                    <a:pt x="15" y="2"/>
                    <a:pt x="35" y="13"/>
                    <a:pt x="35" y="20"/>
                  </a:cubicBezTo>
                  <a:cubicBezTo>
                    <a:pt x="35" y="27"/>
                    <a:pt x="43" y="26"/>
                    <a:pt x="46" y="22"/>
                  </a:cubicBezTo>
                  <a:cubicBezTo>
                    <a:pt x="49" y="18"/>
                    <a:pt x="55" y="15"/>
                    <a:pt x="60" y="16"/>
                  </a:cubicBezTo>
                  <a:cubicBezTo>
                    <a:pt x="65" y="16"/>
                    <a:pt x="70" y="21"/>
                    <a:pt x="70" y="21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70" y="5"/>
                    <a:pt x="67" y="3"/>
                    <a:pt x="58" y="5"/>
                  </a:cubicBezTo>
                  <a:cubicBezTo>
                    <a:pt x="48" y="8"/>
                    <a:pt x="45" y="14"/>
                    <a:pt x="41" y="11"/>
                  </a:cubicBezTo>
                  <a:cubicBezTo>
                    <a:pt x="37" y="8"/>
                    <a:pt x="29" y="2"/>
                    <a:pt x="15" y="1"/>
                  </a:cubicBezTo>
                  <a:cubicBezTo>
                    <a:pt x="0" y="0"/>
                    <a:pt x="15" y="2"/>
                    <a:pt x="1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3" name="Freeform 170"/>
            <p:cNvSpPr/>
            <p:nvPr/>
          </p:nvSpPr>
          <p:spPr bwMode="auto">
            <a:xfrm>
              <a:off x="1306513" y="1571625"/>
              <a:ext cx="115888" cy="38100"/>
            </a:xfrm>
            <a:custGeom>
              <a:avLst/>
              <a:gdLst>
                <a:gd name="T0" fmla="*/ 0 w 72"/>
                <a:gd name="T1" fmla="*/ 16 h 24"/>
                <a:gd name="T2" fmla="*/ 32 w 72"/>
                <a:gd name="T3" fmla="*/ 22 h 24"/>
                <a:gd name="T4" fmla="*/ 50 w 72"/>
                <a:gd name="T5" fmla="*/ 21 h 24"/>
                <a:gd name="T6" fmla="*/ 65 w 72"/>
                <a:gd name="T7" fmla="*/ 14 h 24"/>
                <a:gd name="T8" fmla="*/ 52 w 72"/>
                <a:gd name="T9" fmla="*/ 5 h 24"/>
                <a:gd name="T10" fmla="*/ 0 w 72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24">
                  <a:moveTo>
                    <a:pt x="0" y="16"/>
                  </a:moveTo>
                  <a:cubicBezTo>
                    <a:pt x="0" y="16"/>
                    <a:pt x="25" y="20"/>
                    <a:pt x="32" y="22"/>
                  </a:cubicBezTo>
                  <a:cubicBezTo>
                    <a:pt x="39" y="24"/>
                    <a:pt x="41" y="23"/>
                    <a:pt x="50" y="21"/>
                  </a:cubicBezTo>
                  <a:cubicBezTo>
                    <a:pt x="59" y="18"/>
                    <a:pt x="64" y="18"/>
                    <a:pt x="65" y="14"/>
                  </a:cubicBezTo>
                  <a:cubicBezTo>
                    <a:pt x="67" y="9"/>
                    <a:pt x="72" y="0"/>
                    <a:pt x="52" y="5"/>
                  </a:cubicBezTo>
                  <a:cubicBezTo>
                    <a:pt x="31" y="10"/>
                    <a:pt x="16" y="17"/>
                    <a:pt x="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4" name="Freeform 171"/>
            <p:cNvSpPr/>
            <p:nvPr/>
          </p:nvSpPr>
          <p:spPr bwMode="auto">
            <a:xfrm>
              <a:off x="1155700" y="1649413"/>
              <a:ext cx="279400" cy="46038"/>
            </a:xfrm>
            <a:custGeom>
              <a:avLst/>
              <a:gdLst>
                <a:gd name="T0" fmla="*/ 0 w 173"/>
                <a:gd name="T1" fmla="*/ 10 h 28"/>
                <a:gd name="T2" fmla="*/ 158 w 173"/>
                <a:gd name="T3" fmla="*/ 12 h 28"/>
                <a:gd name="T4" fmla="*/ 173 w 173"/>
                <a:gd name="T5" fmla="*/ 0 h 28"/>
                <a:gd name="T6" fmla="*/ 83 w 173"/>
                <a:gd name="T7" fmla="*/ 8 h 28"/>
                <a:gd name="T8" fmla="*/ 0 w 173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8">
                  <a:moveTo>
                    <a:pt x="0" y="10"/>
                  </a:moveTo>
                  <a:cubicBezTo>
                    <a:pt x="0" y="10"/>
                    <a:pt x="72" y="28"/>
                    <a:pt x="158" y="12"/>
                  </a:cubicBezTo>
                  <a:cubicBezTo>
                    <a:pt x="158" y="12"/>
                    <a:pt x="154" y="6"/>
                    <a:pt x="173" y="0"/>
                  </a:cubicBezTo>
                  <a:cubicBezTo>
                    <a:pt x="173" y="0"/>
                    <a:pt x="146" y="9"/>
                    <a:pt x="83" y="8"/>
                  </a:cubicBezTo>
                  <a:cubicBezTo>
                    <a:pt x="21" y="8"/>
                    <a:pt x="64" y="14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5" name="Freeform 172"/>
            <p:cNvSpPr/>
            <p:nvPr/>
          </p:nvSpPr>
          <p:spPr bwMode="auto">
            <a:xfrm>
              <a:off x="1295400" y="1633538"/>
              <a:ext cx="233363" cy="104775"/>
            </a:xfrm>
            <a:custGeom>
              <a:avLst/>
              <a:gdLst>
                <a:gd name="T0" fmla="*/ 0 w 145"/>
                <a:gd name="T1" fmla="*/ 62 h 65"/>
                <a:gd name="T2" fmla="*/ 103 w 145"/>
                <a:gd name="T3" fmla="*/ 49 h 65"/>
                <a:gd name="T4" fmla="*/ 83 w 145"/>
                <a:gd name="T5" fmla="*/ 48 h 65"/>
                <a:gd name="T6" fmla="*/ 10 w 145"/>
                <a:gd name="T7" fmla="*/ 39 h 65"/>
                <a:gd name="T8" fmla="*/ 23 w 145"/>
                <a:gd name="T9" fmla="*/ 31 h 65"/>
                <a:gd name="T10" fmla="*/ 131 w 145"/>
                <a:gd name="T11" fmla="*/ 0 h 65"/>
                <a:gd name="T12" fmla="*/ 118 w 145"/>
                <a:gd name="T13" fmla="*/ 45 h 65"/>
                <a:gd name="T14" fmla="*/ 0 w 145"/>
                <a:gd name="T15" fmla="*/ 6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" h="65">
                  <a:moveTo>
                    <a:pt x="0" y="62"/>
                  </a:moveTo>
                  <a:cubicBezTo>
                    <a:pt x="0" y="62"/>
                    <a:pt x="65" y="61"/>
                    <a:pt x="103" y="49"/>
                  </a:cubicBezTo>
                  <a:cubicBezTo>
                    <a:pt x="103" y="49"/>
                    <a:pt x="123" y="47"/>
                    <a:pt x="83" y="48"/>
                  </a:cubicBezTo>
                  <a:cubicBezTo>
                    <a:pt x="43" y="48"/>
                    <a:pt x="11" y="55"/>
                    <a:pt x="10" y="39"/>
                  </a:cubicBezTo>
                  <a:cubicBezTo>
                    <a:pt x="10" y="39"/>
                    <a:pt x="6" y="31"/>
                    <a:pt x="23" y="31"/>
                  </a:cubicBezTo>
                  <a:cubicBezTo>
                    <a:pt x="40" y="31"/>
                    <a:pt x="129" y="29"/>
                    <a:pt x="131" y="0"/>
                  </a:cubicBezTo>
                  <a:cubicBezTo>
                    <a:pt x="131" y="0"/>
                    <a:pt x="145" y="35"/>
                    <a:pt x="118" y="45"/>
                  </a:cubicBezTo>
                  <a:cubicBezTo>
                    <a:pt x="118" y="45"/>
                    <a:pt x="76" y="65"/>
                    <a:pt x="0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6" name="Freeform 173"/>
            <p:cNvSpPr>
              <a:spLocks noEditPoints="1"/>
            </p:cNvSpPr>
            <p:nvPr/>
          </p:nvSpPr>
          <p:spPr bwMode="auto">
            <a:xfrm>
              <a:off x="1563688" y="1870075"/>
              <a:ext cx="382588" cy="114300"/>
            </a:xfrm>
            <a:custGeom>
              <a:avLst/>
              <a:gdLst>
                <a:gd name="T0" fmla="*/ 163 w 238"/>
                <a:gd name="T1" fmla="*/ 24 h 71"/>
                <a:gd name="T2" fmla="*/ 238 w 238"/>
                <a:gd name="T3" fmla="*/ 71 h 71"/>
                <a:gd name="T4" fmla="*/ 238 w 238"/>
                <a:gd name="T5" fmla="*/ 71 h 71"/>
                <a:gd name="T6" fmla="*/ 238 w 238"/>
                <a:gd name="T7" fmla="*/ 71 h 71"/>
                <a:gd name="T8" fmla="*/ 163 w 238"/>
                <a:gd name="T9" fmla="*/ 24 h 71"/>
                <a:gd name="T10" fmla="*/ 80 w 238"/>
                <a:gd name="T11" fmla="*/ 8 h 71"/>
                <a:gd name="T12" fmla="*/ 91 w 238"/>
                <a:gd name="T13" fmla="*/ 8 h 71"/>
                <a:gd name="T14" fmla="*/ 109 w 238"/>
                <a:gd name="T15" fmla="*/ 10 h 71"/>
                <a:gd name="T16" fmla="*/ 80 w 238"/>
                <a:gd name="T17" fmla="*/ 8 h 71"/>
                <a:gd name="T18" fmla="*/ 0 w 238"/>
                <a:gd name="T19" fmla="*/ 0 h 71"/>
                <a:gd name="T20" fmla="*/ 10 w 238"/>
                <a:gd name="T21" fmla="*/ 2 h 71"/>
                <a:gd name="T22" fmla="*/ 0 w 238"/>
                <a:gd name="T2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8" h="71">
                  <a:moveTo>
                    <a:pt x="163" y="24"/>
                  </a:moveTo>
                  <a:cubicBezTo>
                    <a:pt x="185" y="33"/>
                    <a:pt x="211" y="47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21" y="54"/>
                    <a:pt x="195" y="36"/>
                    <a:pt x="163" y="24"/>
                  </a:cubicBezTo>
                  <a:moveTo>
                    <a:pt x="80" y="8"/>
                  </a:moveTo>
                  <a:cubicBezTo>
                    <a:pt x="84" y="8"/>
                    <a:pt x="88" y="8"/>
                    <a:pt x="91" y="8"/>
                  </a:cubicBezTo>
                  <a:cubicBezTo>
                    <a:pt x="95" y="9"/>
                    <a:pt x="101" y="9"/>
                    <a:pt x="109" y="10"/>
                  </a:cubicBezTo>
                  <a:cubicBezTo>
                    <a:pt x="100" y="9"/>
                    <a:pt x="90" y="8"/>
                    <a:pt x="80" y="8"/>
                  </a:cubicBezTo>
                  <a:moveTo>
                    <a:pt x="0" y="0"/>
                  </a:moveTo>
                  <a:cubicBezTo>
                    <a:pt x="3" y="1"/>
                    <a:pt x="7" y="2"/>
                    <a:pt x="10" y="2"/>
                  </a:cubicBezTo>
                  <a:cubicBezTo>
                    <a:pt x="6" y="1"/>
                    <a:pt x="3" y="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7" name="Freeform 174"/>
            <p:cNvSpPr/>
            <p:nvPr/>
          </p:nvSpPr>
          <p:spPr bwMode="auto">
            <a:xfrm>
              <a:off x="1439863" y="1830388"/>
              <a:ext cx="592138" cy="336550"/>
            </a:xfrm>
            <a:custGeom>
              <a:avLst/>
              <a:gdLst>
                <a:gd name="T0" fmla="*/ 36 w 368"/>
                <a:gd name="T1" fmla="*/ 0 h 209"/>
                <a:gd name="T2" fmla="*/ 25 w 368"/>
                <a:gd name="T3" fmla="*/ 20 h 209"/>
                <a:gd name="T4" fmla="*/ 16 w 368"/>
                <a:gd name="T5" fmla="*/ 88 h 209"/>
                <a:gd name="T6" fmla="*/ 41 w 368"/>
                <a:gd name="T7" fmla="*/ 136 h 209"/>
                <a:gd name="T8" fmla="*/ 53 w 368"/>
                <a:gd name="T9" fmla="*/ 135 h 209"/>
                <a:gd name="T10" fmla="*/ 157 w 368"/>
                <a:gd name="T11" fmla="*/ 125 h 209"/>
                <a:gd name="T12" fmla="*/ 262 w 368"/>
                <a:gd name="T13" fmla="*/ 150 h 209"/>
                <a:gd name="T14" fmla="*/ 327 w 368"/>
                <a:gd name="T15" fmla="*/ 209 h 209"/>
                <a:gd name="T16" fmla="*/ 330 w 368"/>
                <a:gd name="T17" fmla="*/ 204 h 209"/>
                <a:gd name="T18" fmla="*/ 311 w 368"/>
                <a:gd name="T19" fmla="*/ 146 h 209"/>
                <a:gd name="T20" fmla="*/ 314 w 368"/>
                <a:gd name="T21" fmla="*/ 145 h 209"/>
                <a:gd name="T22" fmla="*/ 363 w 368"/>
                <a:gd name="T23" fmla="*/ 207 h 209"/>
                <a:gd name="T24" fmla="*/ 364 w 368"/>
                <a:gd name="T25" fmla="*/ 207 h 209"/>
                <a:gd name="T26" fmla="*/ 361 w 368"/>
                <a:gd name="T27" fmla="*/ 180 h 209"/>
                <a:gd name="T28" fmla="*/ 352 w 368"/>
                <a:gd name="T29" fmla="*/ 150 h 209"/>
                <a:gd name="T30" fmla="*/ 315 w 368"/>
                <a:gd name="T31" fmla="*/ 96 h 209"/>
                <a:gd name="T32" fmla="*/ 315 w 368"/>
                <a:gd name="T33" fmla="*/ 96 h 209"/>
                <a:gd name="T34" fmla="*/ 240 w 368"/>
                <a:gd name="T35" fmla="*/ 49 h 209"/>
                <a:gd name="T36" fmla="*/ 186 w 368"/>
                <a:gd name="T37" fmla="*/ 35 h 209"/>
                <a:gd name="T38" fmla="*/ 168 w 368"/>
                <a:gd name="T39" fmla="*/ 33 h 209"/>
                <a:gd name="T40" fmla="*/ 157 w 368"/>
                <a:gd name="T41" fmla="*/ 33 h 209"/>
                <a:gd name="T42" fmla="*/ 150 w 368"/>
                <a:gd name="T43" fmla="*/ 32 h 209"/>
                <a:gd name="T44" fmla="*/ 87 w 368"/>
                <a:gd name="T45" fmla="*/ 27 h 209"/>
                <a:gd name="T46" fmla="*/ 77 w 368"/>
                <a:gd name="T47" fmla="*/ 25 h 209"/>
                <a:gd name="T48" fmla="*/ 40 w 368"/>
                <a:gd name="T49" fmla="*/ 0 h 209"/>
                <a:gd name="T50" fmla="*/ 36 w 368"/>
                <a:gd name="T5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8" h="209">
                  <a:moveTo>
                    <a:pt x="36" y="0"/>
                  </a:moveTo>
                  <a:cubicBezTo>
                    <a:pt x="33" y="0"/>
                    <a:pt x="27" y="3"/>
                    <a:pt x="25" y="20"/>
                  </a:cubicBezTo>
                  <a:cubicBezTo>
                    <a:pt x="21" y="47"/>
                    <a:pt x="35" y="51"/>
                    <a:pt x="16" y="88"/>
                  </a:cubicBezTo>
                  <a:cubicBezTo>
                    <a:pt x="0" y="119"/>
                    <a:pt x="18" y="136"/>
                    <a:pt x="41" y="136"/>
                  </a:cubicBezTo>
                  <a:cubicBezTo>
                    <a:pt x="45" y="136"/>
                    <a:pt x="49" y="135"/>
                    <a:pt x="53" y="135"/>
                  </a:cubicBezTo>
                  <a:cubicBezTo>
                    <a:pt x="67" y="131"/>
                    <a:pt x="112" y="125"/>
                    <a:pt x="157" y="125"/>
                  </a:cubicBezTo>
                  <a:cubicBezTo>
                    <a:pt x="199" y="125"/>
                    <a:pt x="243" y="131"/>
                    <a:pt x="262" y="150"/>
                  </a:cubicBezTo>
                  <a:cubicBezTo>
                    <a:pt x="294" y="182"/>
                    <a:pt x="318" y="209"/>
                    <a:pt x="327" y="209"/>
                  </a:cubicBezTo>
                  <a:cubicBezTo>
                    <a:pt x="329" y="209"/>
                    <a:pt x="330" y="207"/>
                    <a:pt x="330" y="204"/>
                  </a:cubicBezTo>
                  <a:cubicBezTo>
                    <a:pt x="330" y="186"/>
                    <a:pt x="294" y="153"/>
                    <a:pt x="311" y="146"/>
                  </a:cubicBezTo>
                  <a:cubicBezTo>
                    <a:pt x="312" y="145"/>
                    <a:pt x="313" y="145"/>
                    <a:pt x="314" y="145"/>
                  </a:cubicBezTo>
                  <a:cubicBezTo>
                    <a:pt x="332" y="145"/>
                    <a:pt x="363" y="207"/>
                    <a:pt x="363" y="207"/>
                  </a:cubicBezTo>
                  <a:cubicBezTo>
                    <a:pt x="363" y="207"/>
                    <a:pt x="364" y="207"/>
                    <a:pt x="364" y="207"/>
                  </a:cubicBezTo>
                  <a:cubicBezTo>
                    <a:pt x="365" y="207"/>
                    <a:pt x="368" y="205"/>
                    <a:pt x="361" y="180"/>
                  </a:cubicBezTo>
                  <a:cubicBezTo>
                    <a:pt x="352" y="150"/>
                    <a:pt x="352" y="150"/>
                    <a:pt x="352" y="150"/>
                  </a:cubicBezTo>
                  <a:cubicBezTo>
                    <a:pt x="352" y="150"/>
                    <a:pt x="347" y="127"/>
                    <a:pt x="315" y="96"/>
                  </a:cubicBezTo>
                  <a:cubicBezTo>
                    <a:pt x="315" y="96"/>
                    <a:pt x="315" y="96"/>
                    <a:pt x="315" y="96"/>
                  </a:cubicBezTo>
                  <a:cubicBezTo>
                    <a:pt x="288" y="72"/>
                    <a:pt x="262" y="58"/>
                    <a:pt x="240" y="49"/>
                  </a:cubicBezTo>
                  <a:cubicBezTo>
                    <a:pt x="223" y="43"/>
                    <a:pt x="205" y="38"/>
                    <a:pt x="186" y="35"/>
                  </a:cubicBezTo>
                  <a:cubicBezTo>
                    <a:pt x="178" y="34"/>
                    <a:pt x="172" y="34"/>
                    <a:pt x="168" y="33"/>
                  </a:cubicBezTo>
                  <a:cubicBezTo>
                    <a:pt x="165" y="33"/>
                    <a:pt x="161" y="33"/>
                    <a:pt x="157" y="33"/>
                  </a:cubicBezTo>
                  <a:cubicBezTo>
                    <a:pt x="154" y="32"/>
                    <a:pt x="152" y="32"/>
                    <a:pt x="150" y="32"/>
                  </a:cubicBezTo>
                  <a:cubicBezTo>
                    <a:pt x="123" y="32"/>
                    <a:pt x="103" y="30"/>
                    <a:pt x="87" y="27"/>
                  </a:cubicBezTo>
                  <a:cubicBezTo>
                    <a:pt x="84" y="27"/>
                    <a:pt x="80" y="26"/>
                    <a:pt x="77" y="25"/>
                  </a:cubicBezTo>
                  <a:cubicBezTo>
                    <a:pt x="56" y="19"/>
                    <a:pt x="45" y="10"/>
                    <a:pt x="40" y="0"/>
                  </a:cubicBezTo>
                  <a:cubicBezTo>
                    <a:pt x="40" y="0"/>
                    <a:pt x="38" y="0"/>
                    <a:pt x="3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8" name="Freeform 175"/>
            <p:cNvSpPr/>
            <p:nvPr/>
          </p:nvSpPr>
          <p:spPr bwMode="auto">
            <a:xfrm>
              <a:off x="635000" y="2006600"/>
              <a:ext cx="611188" cy="230188"/>
            </a:xfrm>
            <a:custGeom>
              <a:avLst/>
              <a:gdLst>
                <a:gd name="T0" fmla="*/ 33 w 379"/>
                <a:gd name="T1" fmla="*/ 12 h 142"/>
                <a:gd name="T2" fmla="*/ 3 w 379"/>
                <a:gd name="T3" fmla="*/ 44 h 142"/>
                <a:gd name="T4" fmla="*/ 55 w 379"/>
                <a:gd name="T5" fmla="*/ 100 h 142"/>
                <a:gd name="T6" fmla="*/ 250 w 379"/>
                <a:gd name="T7" fmla="*/ 96 h 142"/>
                <a:gd name="T8" fmla="*/ 366 w 379"/>
                <a:gd name="T9" fmla="*/ 128 h 142"/>
                <a:gd name="T10" fmla="*/ 297 w 379"/>
                <a:gd name="T11" fmla="*/ 52 h 142"/>
                <a:gd name="T12" fmla="*/ 230 w 379"/>
                <a:gd name="T13" fmla="*/ 11 h 142"/>
                <a:gd name="T14" fmla="*/ 131 w 379"/>
                <a:gd name="T15" fmla="*/ 23 h 142"/>
                <a:gd name="T16" fmla="*/ 33 w 379"/>
                <a:gd name="T17" fmla="*/ 1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9" h="142">
                  <a:moveTo>
                    <a:pt x="33" y="12"/>
                  </a:moveTo>
                  <a:cubicBezTo>
                    <a:pt x="33" y="12"/>
                    <a:pt x="5" y="8"/>
                    <a:pt x="3" y="44"/>
                  </a:cubicBezTo>
                  <a:cubicBezTo>
                    <a:pt x="0" y="81"/>
                    <a:pt x="11" y="98"/>
                    <a:pt x="55" y="100"/>
                  </a:cubicBezTo>
                  <a:cubicBezTo>
                    <a:pt x="99" y="102"/>
                    <a:pt x="213" y="70"/>
                    <a:pt x="250" y="96"/>
                  </a:cubicBezTo>
                  <a:cubicBezTo>
                    <a:pt x="288" y="121"/>
                    <a:pt x="353" y="142"/>
                    <a:pt x="366" y="128"/>
                  </a:cubicBezTo>
                  <a:cubicBezTo>
                    <a:pt x="379" y="113"/>
                    <a:pt x="319" y="90"/>
                    <a:pt x="297" y="52"/>
                  </a:cubicBezTo>
                  <a:cubicBezTo>
                    <a:pt x="276" y="15"/>
                    <a:pt x="279" y="0"/>
                    <a:pt x="230" y="11"/>
                  </a:cubicBezTo>
                  <a:cubicBezTo>
                    <a:pt x="180" y="21"/>
                    <a:pt x="201" y="25"/>
                    <a:pt x="131" y="23"/>
                  </a:cubicBezTo>
                  <a:cubicBezTo>
                    <a:pt x="61" y="21"/>
                    <a:pt x="56" y="12"/>
                    <a:pt x="3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9" name="Freeform 176"/>
            <p:cNvSpPr/>
            <p:nvPr/>
          </p:nvSpPr>
          <p:spPr bwMode="auto">
            <a:xfrm>
              <a:off x="1392238" y="2030413"/>
              <a:ext cx="547688" cy="279400"/>
            </a:xfrm>
            <a:custGeom>
              <a:avLst/>
              <a:gdLst>
                <a:gd name="T0" fmla="*/ 80 w 340"/>
                <a:gd name="T1" fmla="*/ 14 h 174"/>
                <a:gd name="T2" fmla="*/ 69 w 340"/>
                <a:gd name="T3" fmla="*/ 51 h 174"/>
                <a:gd name="T4" fmla="*/ 21 w 340"/>
                <a:gd name="T5" fmla="*/ 100 h 174"/>
                <a:gd name="T6" fmla="*/ 72 w 340"/>
                <a:gd name="T7" fmla="*/ 102 h 174"/>
                <a:gd name="T8" fmla="*/ 169 w 340"/>
                <a:gd name="T9" fmla="*/ 69 h 174"/>
                <a:gd name="T10" fmla="*/ 255 w 340"/>
                <a:gd name="T11" fmla="*/ 122 h 174"/>
                <a:gd name="T12" fmla="*/ 269 w 340"/>
                <a:gd name="T13" fmla="*/ 155 h 174"/>
                <a:gd name="T14" fmla="*/ 286 w 340"/>
                <a:gd name="T15" fmla="*/ 114 h 174"/>
                <a:gd name="T16" fmla="*/ 317 w 340"/>
                <a:gd name="T17" fmla="*/ 88 h 174"/>
                <a:gd name="T18" fmla="*/ 305 w 340"/>
                <a:gd name="T19" fmla="*/ 42 h 174"/>
                <a:gd name="T20" fmla="*/ 192 w 340"/>
                <a:gd name="T21" fmla="*/ 0 h 174"/>
                <a:gd name="T22" fmla="*/ 80 w 340"/>
                <a:gd name="T23" fmla="*/ 1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0" h="174">
                  <a:moveTo>
                    <a:pt x="80" y="14"/>
                  </a:moveTo>
                  <a:cubicBezTo>
                    <a:pt x="80" y="14"/>
                    <a:pt x="61" y="25"/>
                    <a:pt x="69" y="51"/>
                  </a:cubicBezTo>
                  <a:cubicBezTo>
                    <a:pt x="76" y="77"/>
                    <a:pt x="42" y="90"/>
                    <a:pt x="21" y="100"/>
                  </a:cubicBezTo>
                  <a:cubicBezTo>
                    <a:pt x="0" y="109"/>
                    <a:pt x="24" y="120"/>
                    <a:pt x="72" y="102"/>
                  </a:cubicBezTo>
                  <a:cubicBezTo>
                    <a:pt x="121" y="85"/>
                    <a:pt x="127" y="66"/>
                    <a:pt x="169" y="69"/>
                  </a:cubicBezTo>
                  <a:cubicBezTo>
                    <a:pt x="211" y="73"/>
                    <a:pt x="252" y="90"/>
                    <a:pt x="255" y="122"/>
                  </a:cubicBezTo>
                  <a:cubicBezTo>
                    <a:pt x="258" y="155"/>
                    <a:pt x="263" y="174"/>
                    <a:pt x="269" y="155"/>
                  </a:cubicBezTo>
                  <a:cubicBezTo>
                    <a:pt x="276" y="136"/>
                    <a:pt x="288" y="134"/>
                    <a:pt x="286" y="114"/>
                  </a:cubicBezTo>
                  <a:cubicBezTo>
                    <a:pt x="284" y="93"/>
                    <a:pt x="295" y="87"/>
                    <a:pt x="317" y="88"/>
                  </a:cubicBezTo>
                  <a:cubicBezTo>
                    <a:pt x="340" y="90"/>
                    <a:pt x="327" y="67"/>
                    <a:pt x="305" y="42"/>
                  </a:cubicBezTo>
                  <a:cubicBezTo>
                    <a:pt x="283" y="17"/>
                    <a:pt x="277" y="0"/>
                    <a:pt x="192" y="0"/>
                  </a:cubicBezTo>
                  <a:cubicBezTo>
                    <a:pt x="106" y="0"/>
                    <a:pt x="90" y="3"/>
                    <a:pt x="8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0" name="Freeform 177"/>
            <p:cNvSpPr/>
            <p:nvPr/>
          </p:nvSpPr>
          <p:spPr bwMode="auto">
            <a:xfrm>
              <a:off x="1882775" y="2297113"/>
              <a:ext cx="180975" cy="127000"/>
            </a:xfrm>
            <a:custGeom>
              <a:avLst/>
              <a:gdLst>
                <a:gd name="T0" fmla="*/ 110 w 113"/>
                <a:gd name="T1" fmla="*/ 0 h 79"/>
                <a:gd name="T2" fmla="*/ 113 w 113"/>
                <a:gd name="T3" fmla="*/ 41 h 79"/>
                <a:gd name="T4" fmla="*/ 0 w 113"/>
                <a:gd name="T5" fmla="*/ 55 h 79"/>
                <a:gd name="T6" fmla="*/ 110 w 113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79">
                  <a:moveTo>
                    <a:pt x="110" y="0"/>
                  </a:moveTo>
                  <a:cubicBezTo>
                    <a:pt x="113" y="41"/>
                    <a:pt x="113" y="41"/>
                    <a:pt x="113" y="41"/>
                  </a:cubicBezTo>
                  <a:cubicBezTo>
                    <a:pt x="113" y="41"/>
                    <a:pt x="81" y="77"/>
                    <a:pt x="0" y="55"/>
                  </a:cubicBezTo>
                  <a:cubicBezTo>
                    <a:pt x="0" y="55"/>
                    <a:pt x="113" y="79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1" name="Freeform 178"/>
            <p:cNvSpPr/>
            <p:nvPr/>
          </p:nvSpPr>
          <p:spPr bwMode="auto">
            <a:xfrm>
              <a:off x="966788" y="1071563"/>
              <a:ext cx="30163" cy="150813"/>
            </a:xfrm>
            <a:custGeom>
              <a:avLst/>
              <a:gdLst>
                <a:gd name="T0" fmla="*/ 16 w 19"/>
                <a:gd name="T1" fmla="*/ 4 h 93"/>
                <a:gd name="T2" fmla="*/ 12 w 19"/>
                <a:gd name="T3" fmla="*/ 7 h 93"/>
                <a:gd name="T4" fmla="*/ 17 w 19"/>
                <a:gd name="T5" fmla="*/ 17 h 93"/>
                <a:gd name="T6" fmla="*/ 14 w 19"/>
                <a:gd name="T7" fmla="*/ 92 h 93"/>
                <a:gd name="T8" fmla="*/ 11 w 19"/>
                <a:gd name="T9" fmla="*/ 79 h 93"/>
                <a:gd name="T10" fmla="*/ 10 w 19"/>
                <a:gd name="T11" fmla="*/ 31 h 93"/>
                <a:gd name="T12" fmla="*/ 1 w 19"/>
                <a:gd name="T13" fmla="*/ 37 h 93"/>
                <a:gd name="T14" fmla="*/ 16 w 19"/>
                <a:gd name="T15" fmla="*/ 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3">
                  <a:moveTo>
                    <a:pt x="16" y="4"/>
                  </a:moveTo>
                  <a:cubicBezTo>
                    <a:pt x="16" y="4"/>
                    <a:pt x="12" y="3"/>
                    <a:pt x="12" y="7"/>
                  </a:cubicBezTo>
                  <a:cubicBezTo>
                    <a:pt x="12" y="11"/>
                    <a:pt x="17" y="11"/>
                    <a:pt x="17" y="17"/>
                  </a:cubicBezTo>
                  <a:cubicBezTo>
                    <a:pt x="17" y="23"/>
                    <a:pt x="19" y="92"/>
                    <a:pt x="14" y="92"/>
                  </a:cubicBezTo>
                  <a:cubicBezTo>
                    <a:pt x="9" y="92"/>
                    <a:pt x="10" y="93"/>
                    <a:pt x="11" y="79"/>
                  </a:cubicBezTo>
                  <a:cubicBezTo>
                    <a:pt x="13" y="65"/>
                    <a:pt x="12" y="41"/>
                    <a:pt x="10" y="31"/>
                  </a:cubicBezTo>
                  <a:cubicBezTo>
                    <a:pt x="8" y="21"/>
                    <a:pt x="2" y="55"/>
                    <a:pt x="1" y="37"/>
                  </a:cubicBezTo>
                  <a:cubicBezTo>
                    <a:pt x="0" y="18"/>
                    <a:pt x="2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2" name="Freeform 179"/>
            <p:cNvSpPr/>
            <p:nvPr/>
          </p:nvSpPr>
          <p:spPr bwMode="auto">
            <a:xfrm>
              <a:off x="985838" y="1076325"/>
              <a:ext cx="211138" cy="33338"/>
            </a:xfrm>
            <a:custGeom>
              <a:avLst/>
              <a:gdLst>
                <a:gd name="T0" fmla="*/ 0 w 131"/>
                <a:gd name="T1" fmla="*/ 4 h 20"/>
                <a:gd name="T2" fmla="*/ 15 w 131"/>
                <a:gd name="T3" fmla="*/ 9 h 20"/>
                <a:gd name="T4" fmla="*/ 116 w 131"/>
                <a:gd name="T5" fmla="*/ 13 h 20"/>
                <a:gd name="T6" fmla="*/ 128 w 131"/>
                <a:gd name="T7" fmla="*/ 16 h 20"/>
                <a:gd name="T8" fmla="*/ 131 w 131"/>
                <a:gd name="T9" fmla="*/ 16 h 20"/>
                <a:gd name="T10" fmla="*/ 125 w 131"/>
                <a:gd name="T11" fmla="*/ 9 h 20"/>
                <a:gd name="T12" fmla="*/ 0 w 131"/>
                <a:gd name="T1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20">
                  <a:moveTo>
                    <a:pt x="0" y="4"/>
                  </a:moveTo>
                  <a:cubicBezTo>
                    <a:pt x="0" y="8"/>
                    <a:pt x="1" y="10"/>
                    <a:pt x="15" y="9"/>
                  </a:cubicBezTo>
                  <a:cubicBezTo>
                    <a:pt x="29" y="9"/>
                    <a:pt x="110" y="13"/>
                    <a:pt x="116" y="13"/>
                  </a:cubicBezTo>
                  <a:cubicBezTo>
                    <a:pt x="121" y="13"/>
                    <a:pt x="126" y="13"/>
                    <a:pt x="128" y="16"/>
                  </a:cubicBezTo>
                  <a:cubicBezTo>
                    <a:pt x="131" y="19"/>
                    <a:pt x="131" y="20"/>
                    <a:pt x="131" y="16"/>
                  </a:cubicBezTo>
                  <a:cubicBezTo>
                    <a:pt x="130" y="12"/>
                    <a:pt x="130" y="9"/>
                    <a:pt x="125" y="9"/>
                  </a:cubicBezTo>
                  <a:cubicBezTo>
                    <a:pt x="120" y="8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3" name="Freeform 180"/>
            <p:cNvSpPr/>
            <p:nvPr/>
          </p:nvSpPr>
          <p:spPr bwMode="auto">
            <a:xfrm>
              <a:off x="1187450" y="1081088"/>
              <a:ext cx="20638" cy="106363"/>
            </a:xfrm>
            <a:custGeom>
              <a:avLst/>
              <a:gdLst>
                <a:gd name="T0" fmla="*/ 4 w 13"/>
                <a:gd name="T1" fmla="*/ 1 h 66"/>
                <a:gd name="T2" fmla="*/ 9 w 13"/>
                <a:gd name="T3" fmla="*/ 11 h 66"/>
                <a:gd name="T4" fmla="*/ 10 w 13"/>
                <a:gd name="T5" fmla="*/ 66 h 66"/>
                <a:gd name="T6" fmla="*/ 6 w 13"/>
                <a:gd name="T7" fmla="*/ 15 h 66"/>
                <a:gd name="T8" fmla="*/ 0 w 13"/>
                <a:gd name="T9" fmla="*/ 6 h 66"/>
                <a:gd name="T10" fmla="*/ 4 w 13"/>
                <a:gd name="T11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66">
                  <a:moveTo>
                    <a:pt x="4" y="1"/>
                  </a:moveTo>
                  <a:cubicBezTo>
                    <a:pt x="4" y="1"/>
                    <a:pt x="8" y="10"/>
                    <a:pt x="9" y="11"/>
                  </a:cubicBezTo>
                  <a:cubicBezTo>
                    <a:pt x="9" y="12"/>
                    <a:pt x="13" y="55"/>
                    <a:pt x="10" y="66"/>
                  </a:cubicBezTo>
                  <a:cubicBezTo>
                    <a:pt x="10" y="66"/>
                    <a:pt x="11" y="27"/>
                    <a:pt x="6" y="15"/>
                  </a:cubicBezTo>
                  <a:cubicBezTo>
                    <a:pt x="6" y="15"/>
                    <a:pt x="6" y="7"/>
                    <a:pt x="0" y="6"/>
                  </a:cubicBezTo>
                  <a:cubicBezTo>
                    <a:pt x="0" y="6"/>
                    <a:pt x="1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4" name="Freeform 181"/>
            <p:cNvSpPr/>
            <p:nvPr/>
          </p:nvSpPr>
          <p:spPr bwMode="auto">
            <a:xfrm>
              <a:off x="1193800" y="1079500"/>
              <a:ext cx="33338" cy="31750"/>
            </a:xfrm>
            <a:custGeom>
              <a:avLst/>
              <a:gdLst>
                <a:gd name="T0" fmla="*/ 0 w 20"/>
                <a:gd name="T1" fmla="*/ 1 h 19"/>
                <a:gd name="T2" fmla="*/ 2 w 20"/>
                <a:gd name="T3" fmla="*/ 7 h 19"/>
                <a:gd name="T4" fmla="*/ 15 w 20"/>
                <a:gd name="T5" fmla="*/ 7 h 19"/>
                <a:gd name="T6" fmla="*/ 18 w 20"/>
                <a:gd name="T7" fmla="*/ 19 h 19"/>
                <a:gd name="T8" fmla="*/ 14 w 20"/>
                <a:gd name="T9" fmla="*/ 0 h 19"/>
                <a:gd name="T10" fmla="*/ 0 w 20"/>
                <a:gd name="T11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9">
                  <a:moveTo>
                    <a:pt x="0" y="1"/>
                  </a:moveTo>
                  <a:cubicBezTo>
                    <a:pt x="0" y="1"/>
                    <a:pt x="1" y="5"/>
                    <a:pt x="2" y="7"/>
                  </a:cubicBezTo>
                  <a:cubicBezTo>
                    <a:pt x="4" y="9"/>
                    <a:pt x="13" y="2"/>
                    <a:pt x="15" y="7"/>
                  </a:cubicBezTo>
                  <a:cubicBezTo>
                    <a:pt x="16" y="12"/>
                    <a:pt x="18" y="9"/>
                    <a:pt x="18" y="19"/>
                  </a:cubicBezTo>
                  <a:cubicBezTo>
                    <a:pt x="18" y="19"/>
                    <a:pt x="20" y="4"/>
                    <a:pt x="14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5" name="Freeform 182"/>
            <p:cNvSpPr/>
            <p:nvPr/>
          </p:nvSpPr>
          <p:spPr bwMode="auto">
            <a:xfrm>
              <a:off x="1216025" y="1047750"/>
              <a:ext cx="117475" cy="176213"/>
            </a:xfrm>
            <a:custGeom>
              <a:avLst/>
              <a:gdLst>
                <a:gd name="T0" fmla="*/ 36 w 72"/>
                <a:gd name="T1" fmla="*/ 0 h 109"/>
                <a:gd name="T2" fmla="*/ 17 w 72"/>
                <a:gd name="T3" fmla="*/ 11 h 109"/>
                <a:gd name="T4" fmla="*/ 20 w 72"/>
                <a:gd name="T5" fmla="*/ 18 h 109"/>
                <a:gd name="T6" fmla="*/ 33 w 72"/>
                <a:gd name="T7" fmla="*/ 22 h 109"/>
                <a:gd name="T8" fmla="*/ 19 w 72"/>
                <a:gd name="T9" fmla="*/ 65 h 109"/>
                <a:gd name="T10" fmla="*/ 23 w 72"/>
                <a:gd name="T11" fmla="*/ 95 h 109"/>
                <a:gd name="T12" fmla="*/ 66 w 72"/>
                <a:gd name="T13" fmla="*/ 99 h 109"/>
                <a:gd name="T14" fmla="*/ 62 w 72"/>
                <a:gd name="T15" fmla="*/ 104 h 109"/>
                <a:gd name="T16" fmla="*/ 9 w 72"/>
                <a:gd name="T17" fmla="*/ 100 h 109"/>
                <a:gd name="T18" fmla="*/ 6 w 72"/>
                <a:gd name="T19" fmla="*/ 59 h 109"/>
                <a:gd name="T20" fmla="*/ 0 w 72"/>
                <a:gd name="T21" fmla="*/ 20 h 109"/>
                <a:gd name="T22" fmla="*/ 36 w 72"/>
                <a:gd name="T2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" h="109">
                  <a:moveTo>
                    <a:pt x="36" y="0"/>
                  </a:moveTo>
                  <a:cubicBezTo>
                    <a:pt x="36" y="0"/>
                    <a:pt x="22" y="4"/>
                    <a:pt x="17" y="11"/>
                  </a:cubicBezTo>
                  <a:cubicBezTo>
                    <a:pt x="12" y="18"/>
                    <a:pt x="11" y="21"/>
                    <a:pt x="20" y="18"/>
                  </a:cubicBezTo>
                  <a:cubicBezTo>
                    <a:pt x="30" y="15"/>
                    <a:pt x="39" y="10"/>
                    <a:pt x="33" y="22"/>
                  </a:cubicBezTo>
                  <a:cubicBezTo>
                    <a:pt x="26" y="35"/>
                    <a:pt x="12" y="47"/>
                    <a:pt x="19" y="65"/>
                  </a:cubicBezTo>
                  <a:cubicBezTo>
                    <a:pt x="25" y="82"/>
                    <a:pt x="6" y="88"/>
                    <a:pt x="23" y="95"/>
                  </a:cubicBezTo>
                  <a:cubicBezTo>
                    <a:pt x="39" y="102"/>
                    <a:pt x="66" y="99"/>
                    <a:pt x="66" y="99"/>
                  </a:cubicBezTo>
                  <a:cubicBezTo>
                    <a:pt x="66" y="99"/>
                    <a:pt x="72" y="104"/>
                    <a:pt x="62" y="104"/>
                  </a:cubicBezTo>
                  <a:cubicBezTo>
                    <a:pt x="53" y="104"/>
                    <a:pt x="14" y="109"/>
                    <a:pt x="9" y="100"/>
                  </a:cubicBezTo>
                  <a:cubicBezTo>
                    <a:pt x="4" y="92"/>
                    <a:pt x="7" y="77"/>
                    <a:pt x="6" y="59"/>
                  </a:cubicBezTo>
                  <a:cubicBezTo>
                    <a:pt x="5" y="40"/>
                    <a:pt x="6" y="25"/>
                    <a:pt x="0" y="20"/>
                  </a:cubicBezTo>
                  <a:cubicBezTo>
                    <a:pt x="0" y="20"/>
                    <a:pt x="8" y="1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6" name="Freeform 183"/>
            <p:cNvSpPr/>
            <p:nvPr/>
          </p:nvSpPr>
          <p:spPr bwMode="auto">
            <a:xfrm>
              <a:off x="1223963" y="1212850"/>
              <a:ext cx="47625" cy="106363"/>
            </a:xfrm>
            <a:custGeom>
              <a:avLst/>
              <a:gdLst>
                <a:gd name="T0" fmla="*/ 30 w 30"/>
                <a:gd name="T1" fmla="*/ 5 h 66"/>
                <a:gd name="T2" fmla="*/ 11 w 30"/>
                <a:gd name="T3" fmla="*/ 9 h 66"/>
                <a:gd name="T4" fmla="*/ 11 w 30"/>
                <a:gd name="T5" fmla="*/ 25 h 66"/>
                <a:gd name="T6" fmla="*/ 8 w 30"/>
                <a:gd name="T7" fmla="*/ 6 h 66"/>
                <a:gd name="T8" fmla="*/ 8 w 30"/>
                <a:gd name="T9" fmla="*/ 0 h 66"/>
                <a:gd name="T10" fmla="*/ 1 w 30"/>
                <a:gd name="T11" fmla="*/ 1 h 66"/>
                <a:gd name="T12" fmla="*/ 1 w 30"/>
                <a:gd name="T13" fmla="*/ 31 h 66"/>
                <a:gd name="T14" fmla="*/ 12 w 30"/>
                <a:gd name="T15" fmla="*/ 53 h 66"/>
                <a:gd name="T16" fmla="*/ 22 w 30"/>
                <a:gd name="T17" fmla="*/ 32 h 66"/>
                <a:gd name="T18" fmla="*/ 30 w 30"/>
                <a:gd name="T19" fmla="*/ 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66">
                  <a:moveTo>
                    <a:pt x="30" y="5"/>
                  </a:moveTo>
                  <a:cubicBezTo>
                    <a:pt x="30" y="5"/>
                    <a:pt x="12" y="1"/>
                    <a:pt x="11" y="9"/>
                  </a:cubicBezTo>
                  <a:cubicBezTo>
                    <a:pt x="11" y="18"/>
                    <a:pt x="11" y="25"/>
                    <a:pt x="11" y="25"/>
                  </a:cubicBezTo>
                  <a:cubicBezTo>
                    <a:pt x="11" y="25"/>
                    <a:pt x="10" y="9"/>
                    <a:pt x="8" y="6"/>
                  </a:cubicBezTo>
                  <a:cubicBezTo>
                    <a:pt x="6" y="3"/>
                    <a:pt x="8" y="0"/>
                    <a:pt x="8" y="0"/>
                  </a:cubicBezTo>
                  <a:cubicBezTo>
                    <a:pt x="8" y="0"/>
                    <a:pt x="5" y="3"/>
                    <a:pt x="1" y="1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0" y="40"/>
                    <a:pt x="12" y="53"/>
                  </a:cubicBezTo>
                  <a:cubicBezTo>
                    <a:pt x="25" y="66"/>
                    <a:pt x="23" y="43"/>
                    <a:pt x="22" y="32"/>
                  </a:cubicBezTo>
                  <a:cubicBezTo>
                    <a:pt x="22" y="20"/>
                    <a:pt x="22" y="4"/>
                    <a:pt x="3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7" name="Freeform 184"/>
            <p:cNvSpPr/>
            <p:nvPr/>
          </p:nvSpPr>
          <p:spPr bwMode="auto">
            <a:xfrm>
              <a:off x="1292225" y="1211263"/>
              <a:ext cx="58738" cy="93663"/>
            </a:xfrm>
            <a:custGeom>
              <a:avLst/>
              <a:gdLst>
                <a:gd name="T0" fmla="*/ 10 w 36"/>
                <a:gd name="T1" fmla="*/ 3 h 58"/>
                <a:gd name="T2" fmla="*/ 32 w 36"/>
                <a:gd name="T3" fmla="*/ 6 h 58"/>
                <a:gd name="T4" fmla="*/ 27 w 36"/>
                <a:gd name="T5" fmla="*/ 53 h 58"/>
                <a:gd name="T6" fmla="*/ 18 w 36"/>
                <a:gd name="T7" fmla="*/ 20 h 58"/>
                <a:gd name="T8" fmla="*/ 10 w 36"/>
                <a:gd name="T9" fmla="*/ 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8">
                  <a:moveTo>
                    <a:pt x="10" y="3"/>
                  </a:moveTo>
                  <a:cubicBezTo>
                    <a:pt x="10" y="3"/>
                    <a:pt x="31" y="0"/>
                    <a:pt x="32" y="6"/>
                  </a:cubicBezTo>
                  <a:cubicBezTo>
                    <a:pt x="33" y="11"/>
                    <a:pt x="36" y="47"/>
                    <a:pt x="27" y="53"/>
                  </a:cubicBezTo>
                  <a:cubicBezTo>
                    <a:pt x="18" y="58"/>
                    <a:pt x="23" y="34"/>
                    <a:pt x="18" y="20"/>
                  </a:cubicBezTo>
                  <a:cubicBezTo>
                    <a:pt x="13" y="5"/>
                    <a:pt x="0" y="7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8" name="Freeform 185"/>
            <p:cNvSpPr/>
            <p:nvPr/>
          </p:nvSpPr>
          <p:spPr bwMode="auto">
            <a:xfrm>
              <a:off x="1211263" y="1287463"/>
              <a:ext cx="57150" cy="49213"/>
            </a:xfrm>
            <a:custGeom>
              <a:avLst/>
              <a:gdLst>
                <a:gd name="T0" fmla="*/ 8 w 35"/>
                <a:gd name="T1" fmla="*/ 0 h 30"/>
                <a:gd name="T2" fmla="*/ 23 w 35"/>
                <a:gd name="T3" fmla="*/ 15 h 30"/>
                <a:gd name="T4" fmla="*/ 21 w 35"/>
                <a:gd name="T5" fmla="*/ 27 h 30"/>
                <a:gd name="T6" fmla="*/ 11 w 35"/>
                <a:gd name="T7" fmla="*/ 28 h 30"/>
                <a:gd name="T8" fmla="*/ 9 w 35"/>
                <a:gd name="T9" fmla="*/ 24 h 30"/>
                <a:gd name="T10" fmla="*/ 8 w 3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0">
                  <a:moveTo>
                    <a:pt x="8" y="0"/>
                  </a:moveTo>
                  <a:cubicBezTo>
                    <a:pt x="8" y="0"/>
                    <a:pt x="11" y="8"/>
                    <a:pt x="23" y="15"/>
                  </a:cubicBezTo>
                  <a:cubicBezTo>
                    <a:pt x="35" y="22"/>
                    <a:pt x="30" y="28"/>
                    <a:pt x="21" y="27"/>
                  </a:cubicBezTo>
                  <a:cubicBezTo>
                    <a:pt x="13" y="25"/>
                    <a:pt x="10" y="27"/>
                    <a:pt x="11" y="28"/>
                  </a:cubicBezTo>
                  <a:cubicBezTo>
                    <a:pt x="13" y="30"/>
                    <a:pt x="0" y="27"/>
                    <a:pt x="9" y="24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99" name="Freeform 186"/>
            <p:cNvSpPr/>
            <p:nvPr/>
          </p:nvSpPr>
          <p:spPr bwMode="auto">
            <a:xfrm>
              <a:off x="1339850" y="1322388"/>
              <a:ext cx="23813" cy="15875"/>
            </a:xfrm>
            <a:custGeom>
              <a:avLst/>
              <a:gdLst>
                <a:gd name="T0" fmla="*/ 6 w 15"/>
                <a:gd name="T1" fmla="*/ 0 h 9"/>
                <a:gd name="T2" fmla="*/ 0 w 15"/>
                <a:gd name="T3" fmla="*/ 9 h 9"/>
                <a:gd name="T4" fmla="*/ 6 w 1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9">
                  <a:moveTo>
                    <a:pt x="6" y="0"/>
                  </a:moveTo>
                  <a:cubicBezTo>
                    <a:pt x="6" y="0"/>
                    <a:pt x="9" y="7"/>
                    <a:pt x="0" y="9"/>
                  </a:cubicBezTo>
                  <a:cubicBezTo>
                    <a:pt x="0" y="9"/>
                    <a:pt x="15" y="5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0" name="Freeform 187"/>
            <p:cNvSpPr/>
            <p:nvPr/>
          </p:nvSpPr>
          <p:spPr bwMode="auto">
            <a:xfrm>
              <a:off x="1193800" y="1374775"/>
              <a:ext cx="176213" cy="14288"/>
            </a:xfrm>
            <a:custGeom>
              <a:avLst/>
              <a:gdLst>
                <a:gd name="T0" fmla="*/ 4 w 109"/>
                <a:gd name="T1" fmla="*/ 0 h 9"/>
                <a:gd name="T2" fmla="*/ 30 w 109"/>
                <a:gd name="T3" fmla="*/ 4 h 9"/>
                <a:gd name="T4" fmla="*/ 52 w 109"/>
                <a:gd name="T5" fmla="*/ 7 h 9"/>
                <a:gd name="T6" fmla="*/ 109 w 109"/>
                <a:gd name="T7" fmla="*/ 0 h 9"/>
                <a:gd name="T8" fmla="*/ 52 w 109"/>
                <a:gd name="T9" fmla="*/ 9 h 9"/>
                <a:gd name="T10" fmla="*/ 11 w 109"/>
                <a:gd name="T11" fmla="*/ 4 h 9"/>
                <a:gd name="T12" fmla="*/ 4 w 109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">
                  <a:moveTo>
                    <a:pt x="4" y="0"/>
                  </a:moveTo>
                  <a:cubicBezTo>
                    <a:pt x="4" y="0"/>
                    <a:pt x="17" y="2"/>
                    <a:pt x="30" y="4"/>
                  </a:cubicBezTo>
                  <a:cubicBezTo>
                    <a:pt x="43" y="6"/>
                    <a:pt x="52" y="7"/>
                    <a:pt x="52" y="7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56" y="7"/>
                    <a:pt x="52" y="9"/>
                  </a:cubicBezTo>
                  <a:cubicBezTo>
                    <a:pt x="52" y="9"/>
                    <a:pt x="22" y="5"/>
                    <a:pt x="11" y="4"/>
                  </a:cubicBezTo>
                  <a:cubicBezTo>
                    <a:pt x="0" y="4"/>
                    <a:pt x="4" y="5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1" name="Freeform 188"/>
            <p:cNvSpPr/>
            <p:nvPr/>
          </p:nvSpPr>
          <p:spPr bwMode="auto">
            <a:xfrm>
              <a:off x="1193800" y="1330325"/>
              <a:ext cx="190500" cy="28575"/>
            </a:xfrm>
            <a:custGeom>
              <a:avLst/>
              <a:gdLst>
                <a:gd name="T0" fmla="*/ 0 w 118"/>
                <a:gd name="T1" fmla="*/ 5 h 17"/>
                <a:gd name="T2" fmla="*/ 19 w 118"/>
                <a:gd name="T3" fmla="*/ 11 h 17"/>
                <a:gd name="T4" fmla="*/ 47 w 118"/>
                <a:gd name="T5" fmla="*/ 15 h 17"/>
                <a:gd name="T6" fmla="*/ 52 w 118"/>
                <a:gd name="T7" fmla="*/ 15 h 17"/>
                <a:gd name="T8" fmla="*/ 83 w 118"/>
                <a:gd name="T9" fmla="*/ 8 h 17"/>
                <a:gd name="T10" fmla="*/ 114 w 118"/>
                <a:gd name="T11" fmla="*/ 9 h 17"/>
                <a:gd name="T12" fmla="*/ 118 w 118"/>
                <a:gd name="T13" fmla="*/ 4 h 17"/>
                <a:gd name="T14" fmla="*/ 108 w 118"/>
                <a:gd name="T15" fmla="*/ 2 h 17"/>
                <a:gd name="T16" fmla="*/ 85 w 118"/>
                <a:gd name="T17" fmla="*/ 6 h 17"/>
                <a:gd name="T18" fmla="*/ 74 w 118"/>
                <a:gd name="T19" fmla="*/ 7 h 17"/>
                <a:gd name="T20" fmla="*/ 58 w 118"/>
                <a:gd name="T21" fmla="*/ 10 h 17"/>
                <a:gd name="T22" fmla="*/ 24 w 118"/>
                <a:gd name="T23" fmla="*/ 8 h 17"/>
                <a:gd name="T24" fmla="*/ 0 w 118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7">
                  <a:moveTo>
                    <a:pt x="0" y="5"/>
                  </a:moveTo>
                  <a:cubicBezTo>
                    <a:pt x="0" y="5"/>
                    <a:pt x="8" y="10"/>
                    <a:pt x="19" y="11"/>
                  </a:cubicBezTo>
                  <a:cubicBezTo>
                    <a:pt x="31" y="12"/>
                    <a:pt x="47" y="15"/>
                    <a:pt x="47" y="15"/>
                  </a:cubicBezTo>
                  <a:cubicBezTo>
                    <a:pt x="47" y="15"/>
                    <a:pt x="48" y="17"/>
                    <a:pt x="52" y="15"/>
                  </a:cubicBezTo>
                  <a:cubicBezTo>
                    <a:pt x="56" y="12"/>
                    <a:pt x="75" y="8"/>
                    <a:pt x="83" y="8"/>
                  </a:cubicBezTo>
                  <a:cubicBezTo>
                    <a:pt x="90" y="8"/>
                    <a:pt x="114" y="5"/>
                    <a:pt x="114" y="9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8" y="4"/>
                    <a:pt x="118" y="0"/>
                    <a:pt x="108" y="2"/>
                  </a:cubicBezTo>
                  <a:cubicBezTo>
                    <a:pt x="99" y="4"/>
                    <a:pt x="97" y="5"/>
                    <a:pt x="85" y="6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4" y="7"/>
                    <a:pt x="65" y="10"/>
                    <a:pt x="58" y="10"/>
                  </a:cubicBezTo>
                  <a:cubicBezTo>
                    <a:pt x="50" y="10"/>
                    <a:pt x="34" y="12"/>
                    <a:pt x="24" y="8"/>
                  </a:cubicBezTo>
                  <a:cubicBezTo>
                    <a:pt x="14" y="5"/>
                    <a:pt x="4" y="2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2" name="Freeform 189"/>
            <p:cNvSpPr/>
            <p:nvPr/>
          </p:nvSpPr>
          <p:spPr bwMode="auto">
            <a:xfrm>
              <a:off x="1317625" y="1122363"/>
              <a:ext cx="52388" cy="90488"/>
            </a:xfrm>
            <a:custGeom>
              <a:avLst/>
              <a:gdLst>
                <a:gd name="T0" fmla="*/ 12 w 32"/>
                <a:gd name="T1" fmla="*/ 0 h 57"/>
                <a:gd name="T2" fmla="*/ 25 w 32"/>
                <a:gd name="T3" fmla="*/ 5 h 57"/>
                <a:gd name="T4" fmla="*/ 28 w 32"/>
                <a:gd name="T5" fmla="*/ 13 h 57"/>
                <a:gd name="T6" fmla="*/ 8 w 32"/>
                <a:gd name="T7" fmla="*/ 56 h 57"/>
                <a:gd name="T8" fmla="*/ 7 w 32"/>
                <a:gd name="T9" fmla="*/ 41 h 57"/>
                <a:gd name="T10" fmla="*/ 19 w 32"/>
                <a:gd name="T11" fmla="*/ 11 h 57"/>
                <a:gd name="T12" fmla="*/ 12 w 32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7">
                  <a:moveTo>
                    <a:pt x="12" y="0"/>
                  </a:moveTo>
                  <a:cubicBezTo>
                    <a:pt x="12" y="0"/>
                    <a:pt x="23" y="6"/>
                    <a:pt x="25" y="5"/>
                  </a:cubicBezTo>
                  <a:cubicBezTo>
                    <a:pt x="27" y="3"/>
                    <a:pt x="28" y="6"/>
                    <a:pt x="28" y="13"/>
                  </a:cubicBezTo>
                  <a:cubicBezTo>
                    <a:pt x="27" y="19"/>
                    <a:pt x="32" y="57"/>
                    <a:pt x="8" y="56"/>
                  </a:cubicBezTo>
                  <a:cubicBezTo>
                    <a:pt x="8" y="56"/>
                    <a:pt x="0" y="54"/>
                    <a:pt x="7" y="41"/>
                  </a:cubicBezTo>
                  <a:cubicBezTo>
                    <a:pt x="15" y="27"/>
                    <a:pt x="24" y="22"/>
                    <a:pt x="19" y="11"/>
                  </a:cubicBezTo>
                  <a:cubicBezTo>
                    <a:pt x="15" y="0"/>
                    <a:pt x="10" y="5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3" name="Freeform 190"/>
            <p:cNvSpPr/>
            <p:nvPr/>
          </p:nvSpPr>
          <p:spPr bwMode="auto">
            <a:xfrm>
              <a:off x="1273175" y="1042988"/>
              <a:ext cx="82550" cy="42863"/>
            </a:xfrm>
            <a:custGeom>
              <a:avLst/>
              <a:gdLst>
                <a:gd name="T0" fmla="*/ 51 w 51"/>
                <a:gd name="T1" fmla="*/ 27 h 27"/>
                <a:gd name="T2" fmla="*/ 0 w 51"/>
                <a:gd name="T3" fmla="*/ 3 h 27"/>
                <a:gd name="T4" fmla="*/ 51 w 51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7">
                  <a:moveTo>
                    <a:pt x="51" y="27"/>
                  </a:moveTo>
                  <a:cubicBezTo>
                    <a:pt x="51" y="27"/>
                    <a:pt x="40" y="5"/>
                    <a:pt x="0" y="3"/>
                  </a:cubicBezTo>
                  <a:cubicBezTo>
                    <a:pt x="0" y="3"/>
                    <a:pt x="41" y="0"/>
                    <a:pt x="51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4" name="Freeform 191"/>
            <p:cNvSpPr/>
            <p:nvPr/>
          </p:nvSpPr>
          <p:spPr bwMode="auto">
            <a:xfrm>
              <a:off x="1354138" y="1077913"/>
              <a:ext cx="28575" cy="55563"/>
            </a:xfrm>
            <a:custGeom>
              <a:avLst/>
              <a:gdLst>
                <a:gd name="T0" fmla="*/ 16 w 18"/>
                <a:gd name="T1" fmla="*/ 4 h 34"/>
                <a:gd name="T2" fmla="*/ 18 w 18"/>
                <a:gd name="T3" fmla="*/ 28 h 34"/>
                <a:gd name="T4" fmla="*/ 9 w 18"/>
                <a:gd name="T5" fmla="*/ 34 h 34"/>
                <a:gd name="T6" fmla="*/ 3 w 18"/>
                <a:gd name="T7" fmla="*/ 32 h 34"/>
                <a:gd name="T8" fmla="*/ 5 w 18"/>
                <a:gd name="T9" fmla="*/ 24 h 34"/>
                <a:gd name="T10" fmla="*/ 5 w 18"/>
                <a:gd name="T11" fmla="*/ 8 h 34"/>
                <a:gd name="T12" fmla="*/ 16 w 18"/>
                <a:gd name="T13" fmla="*/ 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4">
                  <a:moveTo>
                    <a:pt x="16" y="4"/>
                  </a:move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0" y="14"/>
                    <a:pt x="9" y="34"/>
                  </a:cubicBezTo>
                  <a:cubicBezTo>
                    <a:pt x="9" y="34"/>
                    <a:pt x="6" y="31"/>
                    <a:pt x="3" y="32"/>
                  </a:cubicBezTo>
                  <a:cubicBezTo>
                    <a:pt x="0" y="33"/>
                    <a:pt x="5" y="31"/>
                    <a:pt x="5" y="24"/>
                  </a:cubicBezTo>
                  <a:cubicBezTo>
                    <a:pt x="5" y="16"/>
                    <a:pt x="6" y="14"/>
                    <a:pt x="5" y="8"/>
                  </a:cubicBezTo>
                  <a:cubicBezTo>
                    <a:pt x="4" y="2"/>
                    <a:pt x="8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5" name="Freeform 192"/>
            <p:cNvSpPr/>
            <p:nvPr/>
          </p:nvSpPr>
          <p:spPr bwMode="auto">
            <a:xfrm>
              <a:off x="1377950" y="1054100"/>
              <a:ext cx="215900" cy="120650"/>
            </a:xfrm>
            <a:custGeom>
              <a:avLst/>
              <a:gdLst>
                <a:gd name="T0" fmla="*/ 7 w 134"/>
                <a:gd name="T1" fmla="*/ 25 h 75"/>
                <a:gd name="T2" fmla="*/ 5 w 134"/>
                <a:gd name="T3" fmla="*/ 75 h 75"/>
                <a:gd name="T4" fmla="*/ 2 w 134"/>
                <a:gd name="T5" fmla="*/ 21 h 75"/>
                <a:gd name="T6" fmla="*/ 7 w 134"/>
                <a:gd name="T7" fmla="*/ 19 h 75"/>
                <a:gd name="T8" fmla="*/ 114 w 134"/>
                <a:gd name="T9" fmla="*/ 3 h 75"/>
                <a:gd name="T10" fmla="*/ 130 w 134"/>
                <a:gd name="T11" fmla="*/ 8 h 75"/>
                <a:gd name="T12" fmla="*/ 113 w 134"/>
                <a:gd name="T13" fmla="*/ 7 h 75"/>
                <a:gd name="T14" fmla="*/ 15 w 134"/>
                <a:gd name="T15" fmla="*/ 21 h 75"/>
                <a:gd name="T16" fmla="*/ 7 w 134"/>
                <a:gd name="T17" fmla="*/ 2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75">
                  <a:moveTo>
                    <a:pt x="7" y="25"/>
                  </a:moveTo>
                  <a:cubicBezTo>
                    <a:pt x="7" y="25"/>
                    <a:pt x="11" y="60"/>
                    <a:pt x="5" y="75"/>
                  </a:cubicBezTo>
                  <a:cubicBezTo>
                    <a:pt x="5" y="75"/>
                    <a:pt x="8" y="48"/>
                    <a:pt x="2" y="21"/>
                  </a:cubicBezTo>
                  <a:cubicBezTo>
                    <a:pt x="2" y="21"/>
                    <a:pt x="0" y="20"/>
                    <a:pt x="7" y="19"/>
                  </a:cubicBezTo>
                  <a:cubicBezTo>
                    <a:pt x="14" y="18"/>
                    <a:pt x="114" y="3"/>
                    <a:pt x="114" y="3"/>
                  </a:cubicBezTo>
                  <a:cubicBezTo>
                    <a:pt x="114" y="3"/>
                    <a:pt x="126" y="0"/>
                    <a:pt x="130" y="8"/>
                  </a:cubicBezTo>
                  <a:cubicBezTo>
                    <a:pt x="134" y="15"/>
                    <a:pt x="126" y="5"/>
                    <a:pt x="113" y="7"/>
                  </a:cubicBezTo>
                  <a:cubicBezTo>
                    <a:pt x="100" y="8"/>
                    <a:pt x="15" y="21"/>
                    <a:pt x="15" y="21"/>
                  </a:cubicBezTo>
                  <a:cubicBezTo>
                    <a:pt x="15" y="21"/>
                    <a:pt x="7" y="22"/>
                    <a:pt x="7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6" name="Freeform 193"/>
            <p:cNvSpPr/>
            <p:nvPr/>
          </p:nvSpPr>
          <p:spPr bwMode="auto">
            <a:xfrm>
              <a:off x="1393825" y="1095375"/>
              <a:ext cx="190500" cy="42863"/>
            </a:xfrm>
            <a:custGeom>
              <a:avLst/>
              <a:gdLst>
                <a:gd name="T0" fmla="*/ 4 w 118"/>
                <a:gd name="T1" fmla="*/ 10 h 26"/>
                <a:gd name="T2" fmla="*/ 1 w 118"/>
                <a:gd name="T3" fmla="*/ 15 h 26"/>
                <a:gd name="T4" fmla="*/ 5 w 118"/>
                <a:gd name="T5" fmla="*/ 26 h 26"/>
                <a:gd name="T6" fmla="*/ 97 w 118"/>
                <a:gd name="T7" fmla="*/ 22 h 26"/>
                <a:gd name="T8" fmla="*/ 115 w 118"/>
                <a:gd name="T9" fmla="*/ 15 h 26"/>
                <a:gd name="T10" fmla="*/ 104 w 118"/>
                <a:gd name="T11" fmla="*/ 0 h 26"/>
                <a:gd name="T12" fmla="*/ 4 w 118"/>
                <a:gd name="T1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6">
                  <a:moveTo>
                    <a:pt x="4" y="10"/>
                  </a:moveTo>
                  <a:cubicBezTo>
                    <a:pt x="4" y="10"/>
                    <a:pt x="1" y="8"/>
                    <a:pt x="1" y="15"/>
                  </a:cubicBezTo>
                  <a:cubicBezTo>
                    <a:pt x="0" y="22"/>
                    <a:pt x="0" y="26"/>
                    <a:pt x="5" y="26"/>
                  </a:cubicBezTo>
                  <a:cubicBezTo>
                    <a:pt x="11" y="26"/>
                    <a:pt x="86" y="22"/>
                    <a:pt x="97" y="22"/>
                  </a:cubicBezTo>
                  <a:cubicBezTo>
                    <a:pt x="107" y="22"/>
                    <a:pt x="115" y="22"/>
                    <a:pt x="115" y="15"/>
                  </a:cubicBezTo>
                  <a:cubicBezTo>
                    <a:pt x="115" y="7"/>
                    <a:pt x="118" y="0"/>
                    <a:pt x="104" y="0"/>
                  </a:cubicBezTo>
                  <a:cubicBezTo>
                    <a:pt x="90" y="1"/>
                    <a:pt x="4" y="10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7" name="Freeform 194"/>
            <p:cNvSpPr/>
            <p:nvPr/>
          </p:nvSpPr>
          <p:spPr bwMode="auto">
            <a:xfrm>
              <a:off x="1384300" y="1135063"/>
              <a:ext cx="214313" cy="58738"/>
            </a:xfrm>
            <a:custGeom>
              <a:avLst/>
              <a:gdLst>
                <a:gd name="T0" fmla="*/ 0 w 133"/>
                <a:gd name="T1" fmla="*/ 30 h 37"/>
                <a:gd name="T2" fmla="*/ 32 w 133"/>
                <a:gd name="T3" fmla="*/ 14 h 37"/>
                <a:gd name="T4" fmla="*/ 117 w 133"/>
                <a:gd name="T5" fmla="*/ 10 h 37"/>
                <a:gd name="T6" fmla="*/ 121 w 133"/>
                <a:gd name="T7" fmla="*/ 35 h 37"/>
                <a:gd name="T8" fmla="*/ 0 w 133"/>
                <a:gd name="T9" fmla="*/ 3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7">
                  <a:moveTo>
                    <a:pt x="0" y="30"/>
                  </a:moveTo>
                  <a:cubicBezTo>
                    <a:pt x="0" y="30"/>
                    <a:pt x="14" y="21"/>
                    <a:pt x="32" y="14"/>
                  </a:cubicBezTo>
                  <a:cubicBezTo>
                    <a:pt x="51" y="6"/>
                    <a:pt x="101" y="0"/>
                    <a:pt x="117" y="10"/>
                  </a:cubicBezTo>
                  <a:cubicBezTo>
                    <a:pt x="133" y="20"/>
                    <a:pt x="131" y="33"/>
                    <a:pt x="121" y="35"/>
                  </a:cubicBezTo>
                  <a:cubicBezTo>
                    <a:pt x="112" y="37"/>
                    <a:pt x="0" y="30"/>
                    <a:pt x="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8" name="Freeform 195"/>
            <p:cNvSpPr/>
            <p:nvPr/>
          </p:nvSpPr>
          <p:spPr bwMode="auto">
            <a:xfrm>
              <a:off x="1177925" y="1404938"/>
              <a:ext cx="185738" cy="34925"/>
            </a:xfrm>
            <a:custGeom>
              <a:avLst/>
              <a:gdLst>
                <a:gd name="T0" fmla="*/ 11 w 115"/>
                <a:gd name="T1" fmla="*/ 4 h 22"/>
                <a:gd name="T2" fmla="*/ 115 w 115"/>
                <a:gd name="T3" fmla="*/ 5 h 22"/>
                <a:gd name="T4" fmla="*/ 15 w 115"/>
                <a:gd name="T5" fmla="*/ 7 h 22"/>
                <a:gd name="T6" fmla="*/ 35 w 115"/>
                <a:gd name="T7" fmla="*/ 15 h 22"/>
                <a:gd name="T8" fmla="*/ 5 w 115"/>
                <a:gd name="T9" fmla="*/ 8 h 22"/>
                <a:gd name="T10" fmla="*/ 11 w 115"/>
                <a:gd name="T11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22">
                  <a:moveTo>
                    <a:pt x="11" y="4"/>
                  </a:moveTo>
                  <a:cubicBezTo>
                    <a:pt x="11" y="4"/>
                    <a:pt x="41" y="20"/>
                    <a:pt x="115" y="5"/>
                  </a:cubicBezTo>
                  <a:cubicBezTo>
                    <a:pt x="115" y="5"/>
                    <a:pt x="62" y="22"/>
                    <a:pt x="15" y="7"/>
                  </a:cubicBezTo>
                  <a:cubicBezTo>
                    <a:pt x="15" y="7"/>
                    <a:pt x="11" y="13"/>
                    <a:pt x="35" y="15"/>
                  </a:cubicBezTo>
                  <a:cubicBezTo>
                    <a:pt x="35" y="15"/>
                    <a:pt x="9" y="16"/>
                    <a:pt x="5" y="8"/>
                  </a:cubicBezTo>
                  <a:cubicBezTo>
                    <a:pt x="0" y="0"/>
                    <a:pt x="11" y="2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09" name="Freeform 196"/>
            <p:cNvSpPr/>
            <p:nvPr/>
          </p:nvSpPr>
          <p:spPr bwMode="auto">
            <a:xfrm>
              <a:off x="1358900" y="1403350"/>
              <a:ext cx="49213" cy="26988"/>
            </a:xfrm>
            <a:custGeom>
              <a:avLst/>
              <a:gdLst>
                <a:gd name="T0" fmla="*/ 10 w 31"/>
                <a:gd name="T1" fmla="*/ 0 h 17"/>
                <a:gd name="T2" fmla="*/ 0 w 31"/>
                <a:gd name="T3" fmla="*/ 17 h 17"/>
                <a:gd name="T4" fmla="*/ 24 w 31"/>
                <a:gd name="T5" fmla="*/ 7 h 17"/>
                <a:gd name="T6" fmla="*/ 10 w 3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7">
                  <a:moveTo>
                    <a:pt x="10" y="0"/>
                  </a:moveTo>
                  <a:cubicBezTo>
                    <a:pt x="10" y="0"/>
                    <a:pt x="31" y="10"/>
                    <a:pt x="0" y="17"/>
                  </a:cubicBezTo>
                  <a:cubicBezTo>
                    <a:pt x="0" y="17"/>
                    <a:pt x="23" y="13"/>
                    <a:pt x="24" y="7"/>
                  </a:cubicBezTo>
                  <a:cubicBezTo>
                    <a:pt x="25" y="1"/>
                    <a:pt x="10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10" name="Freeform 197"/>
            <p:cNvSpPr/>
            <p:nvPr/>
          </p:nvSpPr>
          <p:spPr bwMode="auto">
            <a:xfrm>
              <a:off x="1169988" y="1398588"/>
              <a:ext cx="38100" cy="31750"/>
            </a:xfrm>
            <a:custGeom>
              <a:avLst/>
              <a:gdLst>
                <a:gd name="T0" fmla="*/ 4 w 24"/>
                <a:gd name="T1" fmla="*/ 7 h 20"/>
                <a:gd name="T2" fmla="*/ 24 w 24"/>
                <a:gd name="T3" fmla="*/ 20 h 20"/>
                <a:gd name="T4" fmla="*/ 9 w 24"/>
                <a:gd name="T5" fmla="*/ 7 h 20"/>
                <a:gd name="T6" fmla="*/ 20 w 24"/>
                <a:gd name="T7" fmla="*/ 4 h 20"/>
                <a:gd name="T8" fmla="*/ 20 w 24"/>
                <a:gd name="T9" fmla="*/ 0 h 20"/>
                <a:gd name="T10" fmla="*/ 4 w 24"/>
                <a:gd name="T11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0">
                  <a:moveTo>
                    <a:pt x="4" y="7"/>
                  </a:moveTo>
                  <a:cubicBezTo>
                    <a:pt x="4" y="7"/>
                    <a:pt x="0" y="17"/>
                    <a:pt x="24" y="20"/>
                  </a:cubicBezTo>
                  <a:cubicBezTo>
                    <a:pt x="24" y="20"/>
                    <a:pt x="8" y="17"/>
                    <a:pt x="9" y="7"/>
                  </a:cubicBezTo>
                  <a:cubicBezTo>
                    <a:pt x="9" y="7"/>
                    <a:pt x="16" y="3"/>
                    <a:pt x="20" y="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12" y="1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11" name="Freeform 198"/>
            <p:cNvSpPr/>
            <p:nvPr/>
          </p:nvSpPr>
          <p:spPr bwMode="auto">
            <a:xfrm>
              <a:off x="1171575" y="1417638"/>
              <a:ext cx="96838" cy="155575"/>
            </a:xfrm>
            <a:custGeom>
              <a:avLst/>
              <a:gdLst>
                <a:gd name="T0" fmla="*/ 5 w 60"/>
                <a:gd name="T1" fmla="*/ 3 h 96"/>
                <a:gd name="T2" fmla="*/ 2 w 60"/>
                <a:gd name="T3" fmla="*/ 3 h 96"/>
                <a:gd name="T4" fmla="*/ 3 w 60"/>
                <a:gd name="T5" fmla="*/ 35 h 96"/>
                <a:gd name="T6" fmla="*/ 3 w 60"/>
                <a:gd name="T7" fmla="*/ 85 h 96"/>
                <a:gd name="T8" fmla="*/ 33 w 60"/>
                <a:gd name="T9" fmla="*/ 89 h 96"/>
                <a:gd name="T10" fmla="*/ 40 w 60"/>
                <a:gd name="T11" fmla="*/ 63 h 96"/>
                <a:gd name="T12" fmla="*/ 45 w 60"/>
                <a:gd name="T13" fmla="*/ 43 h 96"/>
                <a:gd name="T14" fmla="*/ 52 w 60"/>
                <a:gd name="T15" fmla="*/ 23 h 96"/>
                <a:gd name="T16" fmla="*/ 51 w 60"/>
                <a:gd name="T17" fmla="*/ 15 h 96"/>
                <a:gd name="T18" fmla="*/ 5 w 60"/>
                <a:gd name="T19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96">
                  <a:moveTo>
                    <a:pt x="5" y="3"/>
                  </a:moveTo>
                  <a:cubicBezTo>
                    <a:pt x="5" y="3"/>
                    <a:pt x="2" y="0"/>
                    <a:pt x="2" y="3"/>
                  </a:cubicBezTo>
                  <a:cubicBezTo>
                    <a:pt x="2" y="7"/>
                    <a:pt x="5" y="12"/>
                    <a:pt x="3" y="35"/>
                  </a:cubicBezTo>
                  <a:cubicBezTo>
                    <a:pt x="2" y="58"/>
                    <a:pt x="0" y="82"/>
                    <a:pt x="3" y="85"/>
                  </a:cubicBezTo>
                  <a:cubicBezTo>
                    <a:pt x="6" y="89"/>
                    <a:pt x="29" y="96"/>
                    <a:pt x="33" y="89"/>
                  </a:cubicBezTo>
                  <a:cubicBezTo>
                    <a:pt x="37" y="82"/>
                    <a:pt x="34" y="74"/>
                    <a:pt x="40" y="63"/>
                  </a:cubicBezTo>
                  <a:cubicBezTo>
                    <a:pt x="45" y="51"/>
                    <a:pt x="30" y="57"/>
                    <a:pt x="45" y="43"/>
                  </a:cubicBezTo>
                  <a:cubicBezTo>
                    <a:pt x="60" y="29"/>
                    <a:pt x="44" y="36"/>
                    <a:pt x="52" y="23"/>
                  </a:cubicBezTo>
                  <a:cubicBezTo>
                    <a:pt x="60" y="10"/>
                    <a:pt x="57" y="15"/>
                    <a:pt x="51" y="15"/>
                  </a:cubicBezTo>
                  <a:cubicBezTo>
                    <a:pt x="44" y="15"/>
                    <a:pt x="22" y="14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12" name="Freeform 199"/>
            <p:cNvSpPr/>
            <p:nvPr/>
          </p:nvSpPr>
          <p:spPr bwMode="auto">
            <a:xfrm>
              <a:off x="1301750" y="1420813"/>
              <a:ext cx="98425" cy="127000"/>
            </a:xfrm>
            <a:custGeom>
              <a:avLst/>
              <a:gdLst>
                <a:gd name="T0" fmla="*/ 7 w 61"/>
                <a:gd name="T1" fmla="*/ 13 h 79"/>
                <a:gd name="T2" fmla="*/ 60 w 61"/>
                <a:gd name="T3" fmla="*/ 0 h 79"/>
                <a:gd name="T4" fmla="*/ 61 w 61"/>
                <a:gd name="T5" fmla="*/ 78 h 79"/>
                <a:gd name="T6" fmla="*/ 47 w 61"/>
                <a:gd name="T7" fmla="*/ 61 h 79"/>
                <a:gd name="T8" fmla="*/ 27 w 61"/>
                <a:gd name="T9" fmla="*/ 31 h 79"/>
                <a:gd name="T10" fmla="*/ 7 w 61"/>
                <a:gd name="T11" fmla="*/ 1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79">
                  <a:moveTo>
                    <a:pt x="7" y="13"/>
                  </a:moveTo>
                  <a:cubicBezTo>
                    <a:pt x="7" y="13"/>
                    <a:pt x="49" y="15"/>
                    <a:pt x="60" y="0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2" y="79"/>
                    <a:pt x="47" y="61"/>
                  </a:cubicBezTo>
                  <a:cubicBezTo>
                    <a:pt x="42" y="44"/>
                    <a:pt x="41" y="33"/>
                    <a:pt x="27" y="31"/>
                  </a:cubicBezTo>
                  <a:cubicBezTo>
                    <a:pt x="13" y="29"/>
                    <a:pt x="0" y="19"/>
                    <a:pt x="7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13" name="Freeform 200"/>
            <p:cNvSpPr/>
            <p:nvPr/>
          </p:nvSpPr>
          <p:spPr bwMode="auto">
            <a:xfrm>
              <a:off x="1373188" y="1719263"/>
              <a:ext cx="133350" cy="374650"/>
            </a:xfrm>
            <a:custGeom>
              <a:avLst/>
              <a:gdLst>
                <a:gd name="T0" fmla="*/ 69 w 83"/>
                <a:gd name="T1" fmla="*/ 0 h 233"/>
                <a:gd name="T2" fmla="*/ 42 w 83"/>
                <a:gd name="T3" fmla="*/ 15 h 233"/>
                <a:gd name="T4" fmla="*/ 12 w 83"/>
                <a:gd name="T5" fmla="*/ 64 h 233"/>
                <a:gd name="T6" fmla="*/ 38 w 83"/>
                <a:gd name="T7" fmla="*/ 122 h 233"/>
                <a:gd name="T8" fmla="*/ 34 w 83"/>
                <a:gd name="T9" fmla="*/ 197 h 233"/>
                <a:gd name="T10" fmla="*/ 81 w 83"/>
                <a:gd name="T11" fmla="*/ 69 h 233"/>
                <a:gd name="T12" fmla="*/ 69 w 83"/>
                <a:gd name="T13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33">
                  <a:moveTo>
                    <a:pt x="69" y="0"/>
                  </a:moveTo>
                  <a:cubicBezTo>
                    <a:pt x="69" y="0"/>
                    <a:pt x="70" y="11"/>
                    <a:pt x="42" y="15"/>
                  </a:cubicBezTo>
                  <a:cubicBezTo>
                    <a:pt x="13" y="19"/>
                    <a:pt x="11" y="36"/>
                    <a:pt x="12" y="64"/>
                  </a:cubicBezTo>
                  <a:cubicBezTo>
                    <a:pt x="14" y="93"/>
                    <a:pt x="43" y="88"/>
                    <a:pt x="38" y="122"/>
                  </a:cubicBezTo>
                  <a:cubicBezTo>
                    <a:pt x="33" y="157"/>
                    <a:pt x="0" y="160"/>
                    <a:pt x="34" y="197"/>
                  </a:cubicBezTo>
                  <a:cubicBezTo>
                    <a:pt x="68" y="233"/>
                    <a:pt x="78" y="69"/>
                    <a:pt x="81" y="69"/>
                  </a:cubicBezTo>
                  <a:cubicBezTo>
                    <a:pt x="83" y="69"/>
                    <a:pt x="75" y="83"/>
                    <a:pt x="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314" name="Freeform 201"/>
          <p:cNvSpPr/>
          <p:nvPr/>
        </p:nvSpPr>
        <p:spPr bwMode="auto">
          <a:xfrm>
            <a:off x="9039082" y="2264464"/>
            <a:ext cx="239073" cy="360000"/>
          </a:xfrm>
          <a:custGeom>
            <a:avLst/>
            <a:gdLst>
              <a:gd name="T0" fmla="*/ 8 w 594"/>
              <a:gd name="T1" fmla="*/ 547 h 804"/>
              <a:gd name="T2" fmla="*/ 273 w 594"/>
              <a:gd name="T3" fmla="*/ 794 h 804"/>
              <a:gd name="T4" fmla="*/ 582 w 594"/>
              <a:gd name="T5" fmla="*/ 563 h 804"/>
              <a:gd name="T6" fmla="*/ 282 w 594"/>
              <a:gd name="T7" fmla="*/ 0 h 804"/>
              <a:gd name="T8" fmla="*/ 8 w 594"/>
              <a:gd name="T9" fmla="*/ 547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4" h="804">
                <a:moveTo>
                  <a:pt x="8" y="547"/>
                </a:moveTo>
                <a:cubicBezTo>
                  <a:pt x="0" y="674"/>
                  <a:pt x="111" y="785"/>
                  <a:pt x="273" y="794"/>
                </a:cubicBezTo>
                <a:cubicBezTo>
                  <a:pt x="435" y="804"/>
                  <a:pt x="574" y="690"/>
                  <a:pt x="582" y="563"/>
                </a:cubicBezTo>
                <a:cubicBezTo>
                  <a:pt x="594" y="362"/>
                  <a:pt x="270" y="187"/>
                  <a:pt x="282" y="0"/>
                </a:cubicBezTo>
                <a:cubicBezTo>
                  <a:pt x="267" y="248"/>
                  <a:pt x="15" y="420"/>
                  <a:pt x="8" y="54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grpSp>
        <p:nvGrpSpPr>
          <p:cNvPr id="315" name="Group 202"/>
          <p:cNvGrpSpPr>
            <a:grpSpLocks noChangeAspect="1"/>
          </p:cNvGrpSpPr>
          <p:nvPr/>
        </p:nvGrpSpPr>
        <p:grpSpPr>
          <a:xfrm>
            <a:off x="9947972" y="1720379"/>
            <a:ext cx="580891" cy="521005"/>
            <a:chOff x="523875" y="1042988"/>
            <a:chExt cx="1539875" cy="1381125"/>
          </a:xfrm>
          <a:solidFill>
            <a:schemeClr val="accent5"/>
          </a:solidFill>
        </p:grpSpPr>
        <p:sp>
          <p:nvSpPr>
            <p:cNvPr id="316" name="Freeform 203"/>
            <p:cNvSpPr/>
            <p:nvPr/>
          </p:nvSpPr>
          <p:spPr bwMode="auto">
            <a:xfrm>
              <a:off x="523875" y="1046163"/>
              <a:ext cx="1539875" cy="1374775"/>
            </a:xfrm>
            <a:custGeom>
              <a:avLst/>
              <a:gdLst>
                <a:gd name="T0" fmla="*/ 7 w 956"/>
                <a:gd name="T1" fmla="*/ 734 h 854"/>
                <a:gd name="T2" fmla="*/ 76 w 956"/>
                <a:gd name="T3" fmla="*/ 705 h 854"/>
                <a:gd name="T4" fmla="*/ 353 w 956"/>
                <a:gd name="T5" fmla="*/ 716 h 854"/>
                <a:gd name="T6" fmla="*/ 797 w 956"/>
                <a:gd name="T7" fmla="*/ 766 h 854"/>
                <a:gd name="T8" fmla="*/ 956 w 956"/>
                <a:gd name="T9" fmla="*/ 821 h 854"/>
                <a:gd name="T10" fmla="*/ 883 w 956"/>
                <a:gd name="T11" fmla="*/ 583 h 854"/>
                <a:gd name="T12" fmla="*/ 668 w 956"/>
                <a:gd name="T13" fmla="*/ 516 h 854"/>
                <a:gd name="T14" fmla="*/ 597 w 956"/>
                <a:gd name="T15" fmla="*/ 410 h 854"/>
                <a:gd name="T16" fmla="*/ 559 w 956"/>
                <a:gd name="T17" fmla="*/ 339 h 854"/>
                <a:gd name="T18" fmla="*/ 544 w 956"/>
                <a:gd name="T19" fmla="*/ 311 h 854"/>
                <a:gd name="T20" fmla="*/ 526 w 956"/>
                <a:gd name="T21" fmla="*/ 216 h 854"/>
                <a:gd name="T22" fmla="*/ 536 w 956"/>
                <a:gd name="T23" fmla="*/ 196 h 854"/>
                <a:gd name="T24" fmla="*/ 510 w 956"/>
                <a:gd name="T25" fmla="*/ 166 h 854"/>
                <a:gd name="T26" fmla="*/ 517 w 956"/>
                <a:gd name="T27" fmla="*/ 94 h 854"/>
                <a:gd name="T28" fmla="*/ 533 w 956"/>
                <a:gd name="T29" fmla="*/ 88 h 854"/>
                <a:gd name="T30" fmla="*/ 664 w 956"/>
                <a:gd name="T31" fmla="*/ 86 h 854"/>
                <a:gd name="T32" fmla="*/ 642 w 956"/>
                <a:gd name="T33" fmla="*/ 8 h 854"/>
                <a:gd name="T34" fmla="*/ 525 w 956"/>
                <a:gd name="T35" fmla="*/ 19 h 854"/>
                <a:gd name="T36" fmla="*/ 471 w 956"/>
                <a:gd name="T37" fmla="*/ 1 h 854"/>
                <a:gd name="T38" fmla="*/ 415 w 956"/>
                <a:gd name="T39" fmla="*/ 22 h 854"/>
                <a:gd name="T40" fmla="*/ 293 w 956"/>
                <a:gd name="T41" fmla="*/ 19 h 854"/>
                <a:gd name="T42" fmla="*/ 279 w 956"/>
                <a:gd name="T43" fmla="*/ 96 h 854"/>
                <a:gd name="T44" fmla="*/ 414 w 956"/>
                <a:gd name="T45" fmla="*/ 92 h 854"/>
                <a:gd name="T46" fmla="*/ 431 w 956"/>
                <a:gd name="T47" fmla="*/ 98 h 854"/>
                <a:gd name="T48" fmla="*/ 435 w 956"/>
                <a:gd name="T49" fmla="*/ 169 h 854"/>
                <a:gd name="T50" fmla="*/ 411 w 956"/>
                <a:gd name="T51" fmla="*/ 196 h 854"/>
                <a:gd name="T52" fmla="*/ 421 w 956"/>
                <a:gd name="T53" fmla="*/ 205 h 854"/>
                <a:gd name="T54" fmla="*/ 402 w 956"/>
                <a:gd name="T55" fmla="*/ 234 h 854"/>
                <a:gd name="T56" fmla="*/ 395 w 956"/>
                <a:gd name="T57" fmla="*/ 320 h 854"/>
                <a:gd name="T58" fmla="*/ 391 w 956"/>
                <a:gd name="T59" fmla="*/ 340 h 854"/>
                <a:gd name="T60" fmla="*/ 335 w 956"/>
                <a:gd name="T61" fmla="*/ 395 h 854"/>
                <a:gd name="T62" fmla="*/ 346 w 956"/>
                <a:gd name="T63" fmla="*/ 468 h 854"/>
                <a:gd name="T64" fmla="*/ 288 w 956"/>
                <a:gd name="T65" fmla="*/ 515 h 854"/>
                <a:gd name="T66" fmla="*/ 46 w 956"/>
                <a:gd name="T67" fmla="*/ 503 h 854"/>
                <a:gd name="T68" fmla="*/ 10 w 956"/>
                <a:gd name="T69" fmla="*/ 48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56" h="854">
                  <a:moveTo>
                    <a:pt x="10" y="480"/>
                  </a:moveTo>
                  <a:cubicBezTo>
                    <a:pt x="10" y="480"/>
                    <a:pt x="0" y="672"/>
                    <a:pt x="7" y="734"/>
                  </a:cubicBezTo>
                  <a:cubicBezTo>
                    <a:pt x="7" y="734"/>
                    <a:pt x="21" y="743"/>
                    <a:pt x="33" y="736"/>
                  </a:cubicBezTo>
                  <a:cubicBezTo>
                    <a:pt x="45" y="728"/>
                    <a:pt x="36" y="708"/>
                    <a:pt x="76" y="705"/>
                  </a:cubicBezTo>
                  <a:cubicBezTo>
                    <a:pt x="115" y="702"/>
                    <a:pt x="265" y="701"/>
                    <a:pt x="265" y="701"/>
                  </a:cubicBezTo>
                  <a:cubicBezTo>
                    <a:pt x="265" y="701"/>
                    <a:pt x="313" y="699"/>
                    <a:pt x="353" y="716"/>
                  </a:cubicBezTo>
                  <a:cubicBezTo>
                    <a:pt x="392" y="733"/>
                    <a:pt x="468" y="772"/>
                    <a:pt x="595" y="722"/>
                  </a:cubicBezTo>
                  <a:cubicBezTo>
                    <a:pt x="723" y="672"/>
                    <a:pt x="789" y="699"/>
                    <a:pt x="797" y="766"/>
                  </a:cubicBezTo>
                  <a:cubicBezTo>
                    <a:pt x="804" y="833"/>
                    <a:pt x="798" y="821"/>
                    <a:pt x="824" y="828"/>
                  </a:cubicBezTo>
                  <a:cubicBezTo>
                    <a:pt x="850" y="836"/>
                    <a:pt x="908" y="854"/>
                    <a:pt x="956" y="821"/>
                  </a:cubicBezTo>
                  <a:cubicBezTo>
                    <a:pt x="955" y="739"/>
                    <a:pt x="955" y="739"/>
                    <a:pt x="955" y="739"/>
                  </a:cubicBezTo>
                  <a:cubicBezTo>
                    <a:pt x="955" y="739"/>
                    <a:pt x="953" y="642"/>
                    <a:pt x="883" y="583"/>
                  </a:cubicBezTo>
                  <a:cubicBezTo>
                    <a:pt x="814" y="523"/>
                    <a:pt x="753" y="522"/>
                    <a:pt x="736" y="520"/>
                  </a:cubicBezTo>
                  <a:cubicBezTo>
                    <a:pt x="720" y="519"/>
                    <a:pt x="668" y="516"/>
                    <a:pt x="668" y="516"/>
                  </a:cubicBezTo>
                  <a:cubicBezTo>
                    <a:pt x="668" y="516"/>
                    <a:pt x="604" y="513"/>
                    <a:pt x="601" y="466"/>
                  </a:cubicBezTo>
                  <a:cubicBezTo>
                    <a:pt x="598" y="419"/>
                    <a:pt x="597" y="410"/>
                    <a:pt x="597" y="410"/>
                  </a:cubicBezTo>
                  <a:cubicBezTo>
                    <a:pt x="597" y="410"/>
                    <a:pt x="614" y="404"/>
                    <a:pt x="614" y="389"/>
                  </a:cubicBezTo>
                  <a:cubicBezTo>
                    <a:pt x="614" y="373"/>
                    <a:pt x="618" y="346"/>
                    <a:pt x="559" y="339"/>
                  </a:cubicBezTo>
                  <a:cubicBezTo>
                    <a:pt x="557" y="325"/>
                    <a:pt x="557" y="325"/>
                    <a:pt x="557" y="325"/>
                  </a:cubicBezTo>
                  <a:cubicBezTo>
                    <a:pt x="544" y="311"/>
                    <a:pt x="544" y="311"/>
                    <a:pt x="544" y="311"/>
                  </a:cubicBezTo>
                  <a:cubicBezTo>
                    <a:pt x="544" y="228"/>
                    <a:pt x="544" y="228"/>
                    <a:pt x="544" y="228"/>
                  </a:cubicBezTo>
                  <a:cubicBezTo>
                    <a:pt x="544" y="228"/>
                    <a:pt x="541" y="220"/>
                    <a:pt x="526" y="216"/>
                  </a:cubicBezTo>
                  <a:cubicBezTo>
                    <a:pt x="526" y="205"/>
                    <a:pt x="526" y="205"/>
                    <a:pt x="526" y="205"/>
                  </a:cubicBezTo>
                  <a:cubicBezTo>
                    <a:pt x="526" y="205"/>
                    <a:pt x="536" y="205"/>
                    <a:pt x="536" y="196"/>
                  </a:cubicBezTo>
                  <a:cubicBezTo>
                    <a:pt x="536" y="187"/>
                    <a:pt x="535" y="178"/>
                    <a:pt x="535" y="178"/>
                  </a:cubicBezTo>
                  <a:cubicBezTo>
                    <a:pt x="535" y="178"/>
                    <a:pt x="524" y="170"/>
                    <a:pt x="510" y="166"/>
                  </a:cubicBezTo>
                  <a:cubicBezTo>
                    <a:pt x="511" y="101"/>
                    <a:pt x="511" y="101"/>
                    <a:pt x="511" y="101"/>
                  </a:cubicBezTo>
                  <a:cubicBezTo>
                    <a:pt x="511" y="101"/>
                    <a:pt x="514" y="98"/>
                    <a:pt x="517" y="94"/>
                  </a:cubicBezTo>
                  <a:cubicBezTo>
                    <a:pt x="529" y="94"/>
                    <a:pt x="529" y="94"/>
                    <a:pt x="529" y="94"/>
                  </a:cubicBezTo>
                  <a:cubicBezTo>
                    <a:pt x="529" y="94"/>
                    <a:pt x="532" y="92"/>
                    <a:pt x="533" y="88"/>
                  </a:cubicBezTo>
                  <a:cubicBezTo>
                    <a:pt x="649" y="97"/>
                    <a:pt x="649" y="97"/>
                    <a:pt x="649" y="97"/>
                  </a:cubicBezTo>
                  <a:cubicBezTo>
                    <a:pt x="649" y="97"/>
                    <a:pt x="660" y="99"/>
                    <a:pt x="664" y="86"/>
                  </a:cubicBezTo>
                  <a:cubicBezTo>
                    <a:pt x="668" y="74"/>
                    <a:pt x="670" y="39"/>
                    <a:pt x="661" y="14"/>
                  </a:cubicBezTo>
                  <a:cubicBezTo>
                    <a:pt x="661" y="14"/>
                    <a:pt x="660" y="5"/>
                    <a:pt x="642" y="8"/>
                  </a:cubicBezTo>
                  <a:cubicBezTo>
                    <a:pt x="625" y="10"/>
                    <a:pt x="531" y="24"/>
                    <a:pt x="531" y="24"/>
                  </a:cubicBezTo>
                  <a:cubicBezTo>
                    <a:pt x="531" y="24"/>
                    <a:pt x="530" y="19"/>
                    <a:pt x="525" y="19"/>
                  </a:cubicBezTo>
                  <a:cubicBezTo>
                    <a:pt x="519" y="19"/>
                    <a:pt x="514" y="19"/>
                    <a:pt x="514" y="19"/>
                  </a:cubicBezTo>
                  <a:cubicBezTo>
                    <a:pt x="514" y="19"/>
                    <a:pt x="502" y="2"/>
                    <a:pt x="471" y="1"/>
                  </a:cubicBezTo>
                  <a:cubicBezTo>
                    <a:pt x="439" y="0"/>
                    <a:pt x="430" y="21"/>
                    <a:pt x="430" y="21"/>
                  </a:cubicBezTo>
                  <a:cubicBezTo>
                    <a:pt x="415" y="22"/>
                    <a:pt x="415" y="22"/>
                    <a:pt x="415" y="22"/>
                  </a:cubicBezTo>
                  <a:cubicBezTo>
                    <a:pt x="415" y="22"/>
                    <a:pt x="412" y="25"/>
                    <a:pt x="412" y="28"/>
                  </a:cubicBezTo>
                  <a:cubicBezTo>
                    <a:pt x="293" y="19"/>
                    <a:pt x="293" y="19"/>
                    <a:pt x="293" y="19"/>
                  </a:cubicBezTo>
                  <a:cubicBezTo>
                    <a:pt x="293" y="19"/>
                    <a:pt x="281" y="17"/>
                    <a:pt x="278" y="29"/>
                  </a:cubicBezTo>
                  <a:cubicBezTo>
                    <a:pt x="275" y="41"/>
                    <a:pt x="274" y="77"/>
                    <a:pt x="279" y="96"/>
                  </a:cubicBezTo>
                  <a:cubicBezTo>
                    <a:pt x="284" y="116"/>
                    <a:pt x="301" y="110"/>
                    <a:pt x="310" y="108"/>
                  </a:cubicBezTo>
                  <a:cubicBezTo>
                    <a:pt x="320" y="105"/>
                    <a:pt x="414" y="92"/>
                    <a:pt x="414" y="92"/>
                  </a:cubicBezTo>
                  <a:cubicBezTo>
                    <a:pt x="414" y="92"/>
                    <a:pt x="413" y="98"/>
                    <a:pt x="419" y="98"/>
                  </a:cubicBezTo>
                  <a:cubicBezTo>
                    <a:pt x="426" y="98"/>
                    <a:pt x="431" y="98"/>
                    <a:pt x="431" y="98"/>
                  </a:cubicBezTo>
                  <a:cubicBezTo>
                    <a:pt x="431" y="98"/>
                    <a:pt x="433" y="103"/>
                    <a:pt x="435" y="103"/>
                  </a:cubicBezTo>
                  <a:cubicBezTo>
                    <a:pt x="435" y="169"/>
                    <a:pt x="435" y="169"/>
                    <a:pt x="435" y="169"/>
                  </a:cubicBezTo>
                  <a:cubicBezTo>
                    <a:pt x="435" y="169"/>
                    <a:pt x="412" y="169"/>
                    <a:pt x="411" y="179"/>
                  </a:cubicBezTo>
                  <a:cubicBezTo>
                    <a:pt x="411" y="189"/>
                    <a:pt x="411" y="196"/>
                    <a:pt x="411" y="196"/>
                  </a:cubicBezTo>
                  <a:cubicBezTo>
                    <a:pt x="411" y="196"/>
                    <a:pt x="409" y="200"/>
                    <a:pt x="415" y="202"/>
                  </a:cubicBezTo>
                  <a:cubicBezTo>
                    <a:pt x="420" y="204"/>
                    <a:pt x="421" y="205"/>
                    <a:pt x="421" y="205"/>
                  </a:cubicBezTo>
                  <a:cubicBezTo>
                    <a:pt x="421" y="219"/>
                    <a:pt x="421" y="219"/>
                    <a:pt x="421" y="219"/>
                  </a:cubicBezTo>
                  <a:cubicBezTo>
                    <a:pt x="421" y="219"/>
                    <a:pt x="402" y="221"/>
                    <a:pt x="402" y="234"/>
                  </a:cubicBezTo>
                  <a:cubicBezTo>
                    <a:pt x="402" y="247"/>
                    <a:pt x="402" y="317"/>
                    <a:pt x="402" y="317"/>
                  </a:cubicBezTo>
                  <a:cubicBezTo>
                    <a:pt x="395" y="320"/>
                    <a:pt x="395" y="320"/>
                    <a:pt x="395" y="320"/>
                  </a:cubicBezTo>
                  <a:cubicBezTo>
                    <a:pt x="392" y="324"/>
                    <a:pt x="392" y="324"/>
                    <a:pt x="392" y="324"/>
                  </a:cubicBezTo>
                  <a:cubicBezTo>
                    <a:pt x="391" y="340"/>
                    <a:pt x="391" y="340"/>
                    <a:pt x="391" y="340"/>
                  </a:cubicBezTo>
                  <a:cubicBezTo>
                    <a:pt x="391" y="340"/>
                    <a:pt x="335" y="347"/>
                    <a:pt x="335" y="364"/>
                  </a:cubicBezTo>
                  <a:cubicBezTo>
                    <a:pt x="335" y="382"/>
                    <a:pt x="335" y="395"/>
                    <a:pt x="335" y="395"/>
                  </a:cubicBezTo>
                  <a:cubicBezTo>
                    <a:pt x="335" y="395"/>
                    <a:pt x="334" y="402"/>
                    <a:pt x="345" y="407"/>
                  </a:cubicBezTo>
                  <a:cubicBezTo>
                    <a:pt x="346" y="468"/>
                    <a:pt x="346" y="468"/>
                    <a:pt x="346" y="468"/>
                  </a:cubicBezTo>
                  <a:cubicBezTo>
                    <a:pt x="346" y="468"/>
                    <a:pt x="347" y="491"/>
                    <a:pt x="336" y="499"/>
                  </a:cubicBezTo>
                  <a:cubicBezTo>
                    <a:pt x="324" y="508"/>
                    <a:pt x="306" y="515"/>
                    <a:pt x="288" y="515"/>
                  </a:cubicBezTo>
                  <a:cubicBezTo>
                    <a:pt x="270" y="515"/>
                    <a:pt x="73" y="517"/>
                    <a:pt x="73" y="517"/>
                  </a:cubicBezTo>
                  <a:cubicBezTo>
                    <a:pt x="73" y="517"/>
                    <a:pt x="51" y="515"/>
                    <a:pt x="46" y="503"/>
                  </a:cubicBezTo>
                  <a:cubicBezTo>
                    <a:pt x="42" y="491"/>
                    <a:pt x="33" y="483"/>
                    <a:pt x="33" y="483"/>
                  </a:cubicBezTo>
                  <a:cubicBezTo>
                    <a:pt x="10" y="480"/>
                    <a:pt x="10" y="480"/>
                    <a:pt x="10" y="48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17" name="Freeform 204"/>
            <p:cNvSpPr/>
            <p:nvPr/>
          </p:nvSpPr>
          <p:spPr bwMode="auto">
            <a:xfrm>
              <a:off x="538163" y="1824038"/>
              <a:ext cx="42863" cy="98425"/>
            </a:xfrm>
            <a:custGeom>
              <a:avLst/>
              <a:gdLst>
                <a:gd name="T0" fmla="*/ 4 w 27"/>
                <a:gd name="T1" fmla="*/ 0 h 61"/>
                <a:gd name="T2" fmla="*/ 19 w 27"/>
                <a:gd name="T3" fmla="*/ 2 h 61"/>
                <a:gd name="T4" fmla="*/ 27 w 27"/>
                <a:gd name="T5" fmla="*/ 14 h 61"/>
                <a:gd name="T6" fmla="*/ 27 w 27"/>
                <a:gd name="T7" fmla="*/ 61 h 61"/>
                <a:gd name="T8" fmla="*/ 13 w 27"/>
                <a:gd name="T9" fmla="*/ 21 h 61"/>
                <a:gd name="T10" fmla="*/ 4 w 27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61">
                  <a:moveTo>
                    <a:pt x="4" y="0"/>
                  </a:moveTo>
                  <a:cubicBezTo>
                    <a:pt x="19" y="2"/>
                    <a:pt x="19" y="2"/>
                    <a:pt x="19" y="2"/>
                  </a:cubicBezTo>
                  <a:cubicBezTo>
                    <a:pt x="19" y="2"/>
                    <a:pt x="27" y="3"/>
                    <a:pt x="27" y="14"/>
                  </a:cubicBezTo>
                  <a:cubicBezTo>
                    <a:pt x="26" y="25"/>
                    <a:pt x="27" y="61"/>
                    <a:pt x="27" y="61"/>
                  </a:cubicBezTo>
                  <a:cubicBezTo>
                    <a:pt x="27" y="61"/>
                    <a:pt x="26" y="27"/>
                    <a:pt x="13" y="21"/>
                  </a:cubicBezTo>
                  <a:cubicBezTo>
                    <a:pt x="0" y="15"/>
                    <a:pt x="4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18" name="Freeform 205"/>
            <p:cNvSpPr/>
            <p:nvPr/>
          </p:nvSpPr>
          <p:spPr bwMode="auto">
            <a:xfrm>
              <a:off x="533400" y="1893888"/>
              <a:ext cx="52388" cy="173038"/>
            </a:xfrm>
            <a:custGeom>
              <a:avLst/>
              <a:gdLst>
                <a:gd name="T0" fmla="*/ 28 w 32"/>
                <a:gd name="T1" fmla="*/ 9 h 107"/>
                <a:gd name="T2" fmla="*/ 25 w 32"/>
                <a:gd name="T3" fmla="*/ 87 h 107"/>
                <a:gd name="T4" fmla="*/ 1 w 32"/>
                <a:gd name="T5" fmla="*/ 42 h 107"/>
                <a:gd name="T6" fmla="*/ 28 w 32"/>
                <a:gd name="T7" fmla="*/ 9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07">
                  <a:moveTo>
                    <a:pt x="28" y="9"/>
                  </a:moveTo>
                  <a:cubicBezTo>
                    <a:pt x="28" y="9"/>
                    <a:pt x="32" y="66"/>
                    <a:pt x="25" y="87"/>
                  </a:cubicBezTo>
                  <a:cubicBezTo>
                    <a:pt x="18" y="107"/>
                    <a:pt x="0" y="84"/>
                    <a:pt x="1" y="42"/>
                  </a:cubicBezTo>
                  <a:cubicBezTo>
                    <a:pt x="1" y="0"/>
                    <a:pt x="27" y="27"/>
                    <a:pt x="2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19" name="Freeform 206"/>
            <p:cNvSpPr/>
            <p:nvPr/>
          </p:nvSpPr>
          <p:spPr bwMode="auto">
            <a:xfrm>
              <a:off x="598488" y="1876425"/>
              <a:ext cx="469900" cy="179388"/>
            </a:xfrm>
            <a:custGeom>
              <a:avLst/>
              <a:gdLst>
                <a:gd name="T0" fmla="*/ 259 w 292"/>
                <a:gd name="T1" fmla="*/ 0 h 111"/>
                <a:gd name="T2" fmla="*/ 257 w 292"/>
                <a:gd name="T3" fmla="*/ 0 h 111"/>
                <a:gd name="T4" fmla="*/ 26 w 292"/>
                <a:gd name="T5" fmla="*/ 3 h 111"/>
                <a:gd name="T6" fmla="*/ 14 w 292"/>
                <a:gd name="T7" fmla="*/ 1 h 111"/>
                <a:gd name="T8" fmla="*/ 3 w 292"/>
                <a:gd name="T9" fmla="*/ 6 h 111"/>
                <a:gd name="T10" fmla="*/ 11 w 292"/>
                <a:gd name="T11" fmla="*/ 111 h 111"/>
                <a:gd name="T12" fmla="*/ 12 w 292"/>
                <a:gd name="T13" fmla="*/ 111 h 111"/>
                <a:gd name="T14" fmla="*/ 26 w 292"/>
                <a:gd name="T15" fmla="*/ 97 h 111"/>
                <a:gd name="T16" fmla="*/ 52 w 292"/>
                <a:gd name="T17" fmla="*/ 84 h 111"/>
                <a:gd name="T18" fmla="*/ 57 w 292"/>
                <a:gd name="T19" fmla="*/ 85 h 111"/>
                <a:gd name="T20" fmla="*/ 156 w 292"/>
                <a:gd name="T21" fmla="*/ 93 h 111"/>
                <a:gd name="T22" fmla="*/ 183 w 292"/>
                <a:gd name="T23" fmla="*/ 92 h 111"/>
                <a:gd name="T24" fmla="*/ 274 w 292"/>
                <a:gd name="T25" fmla="*/ 74 h 111"/>
                <a:gd name="T26" fmla="*/ 256 w 292"/>
                <a:gd name="T27" fmla="*/ 41 h 111"/>
                <a:gd name="T28" fmla="*/ 255 w 292"/>
                <a:gd name="T29" fmla="*/ 41 h 111"/>
                <a:gd name="T30" fmla="*/ 254 w 292"/>
                <a:gd name="T31" fmla="*/ 41 h 111"/>
                <a:gd name="T32" fmla="*/ 231 w 292"/>
                <a:gd name="T33" fmla="*/ 38 h 111"/>
                <a:gd name="T34" fmla="*/ 203 w 292"/>
                <a:gd name="T35" fmla="*/ 35 h 111"/>
                <a:gd name="T36" fmla="*/ 167 w 292"/>
                <a:gd name="T37" fmla="*/ 39 h 111"/>
                <a:gd name="T38" fmla="*/ 116 w 292"/>
                <a:gd name="T39" fmla="*/ 44 h 111"/>
                <a:gd name="T40" fmla="*/ 65 w 292"/>
                <a:gd name="T41" fmla="*/ 40 h 111"/>
                <a:gd name="T42" fmla="*/ 55 w 292"/>
                <a:gd name="T43" fmla="*/ 24 h 111"/>
                <a:gd name="T44" fmla="*/ 57 w 292"/>
                <a:gd name="T45" fmla="*/ 24 h 111"/>
                <a:gd name="T46" fmla="*/ 108 w 292"/>
                <a:gd name="T47" fmla="*/ 30 h 111"/>
                <a:gd name="T48" fmla="*/ 146 w 292"/>
                <a:gd name="T49" fmla="*/ 27 h 111"/>
                <a:gd name="T50" fmla="*/ 182 w 292"/>
                <a:gd name="T51" fmla="*/ 24 h 111"/>
                <a:gd name="T52" fmla="*/ 217 w 292"/>
                <a:gd name="T53" fmla="*/ 26 h 111"/>
                <a:gd name="T54" fmla="*/ 245 w 292"/>
                <a:gd name="T55" fmla="*/ 27 h 111"/>
                <a:gd name="T56" fmla="*/ 262 w 292"/>
                <a:gd name="T57" fmla="*/ 25 h 111"/>
                <a:gd name="T58" fmla="*/ 259 w 292"/>
                <a:gd name="T5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2" h="111">
                  <a:moveTo>
                    <a:pt x="259" y="0"/>
                  </a:moveTo>
                  <a:cubicBezTo>
                    <a:pt x="258" y="0"/>
                    <a:pt x="257" y="0"/>
                    <a:pt x="257" y="0"/>
                  </a:cubicBezTo>
                  <a:cubicBezTo>
                    <a:pt x="220" y="1"/>
                    <a:pt x="26" y="3"/>
                    <a:pt x="26" y="3"/>
                  </a:cubicBezTo>
                  <a:cubicBezTo>
                    <a:pt x="26" y="3"/>
                    <a:pt x="20" y="1"/>
                    <a:pt x="14" y="1"/>
                  </a:cubicBezTo>
                  <a:cubicBezTo>
                    <a:pt x="9" y="1"/>
                    <a:pt x="4" y="2"/>
                    <a:pt x="3" y="6"/>
                  </a:cubicBezTo>
                  <a:cubicBezTo>
                    <a:pt x="1" y="14"/>
                    <a:pt x="0" y="110"/>
                    <a:pt x="11" y="111"/>
                  </a:cubicBezTo>
                  <a:cubicBezTo>
                    <a:pt x="11" y="111"/>
                    <a:pt x="11" y="111"/>
                    <a:pt x="12" y="111"/>
                  </a:cubicBezTo>
                  <a:cubicBezTo>
                    <a:pt x="17" y="111"/>
                    <a:pt x="20" y="104"/>
                    <a:pt x="26" y="97"/>
                  </a:cubicBezTo>
                  <a:cubicBezTo>
                    <a:pt x="31" y="91"/>
                    <a:pt x="39" y="84"/>
                    <a:pt x="52" y="84"/>
                  </a:cubicBezTo>
                  <a:cubicBezTo>
                    <a:pt x="53" y="84"/>
                    <a:pt x="55" y="84"/>
                    <a:pt x="57" y="85"/>
                  </a:cubicBezTo>
                  <a:cubicBezTo>
                    <a:pt x="81" y="87"/>
                    <a:pt x="118" y="93"/>
                    <a:pt x="156" y="93"/>
                  </a:cubicBezTo>
                  <a:cubicBezTo>
                    <a:pt x="165" y="93"/>
                    <a:pt x="174" y="92"/>
                    <a:pt x="183" y="92"/>
                  </a:cubicBezTo>
                  <a:cubicBezTo>
                    <a:pt x="230" y="88"/>
                    <a:pt x="271" y="92"/>
                    <a:pt x="274" y="74"/>
                  </a:cubicBezTo>
                  <a:cubicBezTo>
                    <a:pt x="277" y="56"/>
                    <a:pt x="278" y="41"/>
                    <a:pt x="256" y="41"/>
                  </a:cubicBezTo>
                  <a:cubicBezTo>
                    <a:pt x="256" y="41"/>
                    <a:pt x="255" y="41"/>
                    <a:pt x="255" y="41"/>
                  </a:cubicBezTo>
                  <a:cubicBezTo>
                    <a:pt x="255" y="41"/>
                    <a:pt x="254" y="41"/>
                    <a:pt x="254" y="41"/>
                  </a:cubicBezTo>
                  <a:cubicBezTo>
                    <a:pt x="246" y="41"/>
                    <a:pt x="239" y="39"/>
                    <a:pt x="231" y="38"/>
                  </a:cubicBezTo>
                  <a:cubicBezTo>
                    <a:pt x="223" y="37"/>
                    <a:pt x="214" y="35"/>
                    <a:pt x="203" y="35"/>
                  </a:cubicBezTo>
                  <a:cubicBezTo>
                    <a:pt x="193" y="35"/>
                    <a:pt x="181" y="36"/>
                    <a:pt x="167" y="39"/>
                  </a:cubicBezTo>
                  <a:cubicBezTo>
                    <a:pt x="148" y="43"/>
                    <a:pt x="131" y="44"/>
                    <a:pt x="116" y="44"/>
                  </a:cubicBezTo>
                  <a:cubicBezTo>
                    <a:pt x="94" y="44"/>
                    <a:pt x="77" y="41"/>
                    <a:pt x="65" y="40"/>
                  </a:cubicBezTo>
                  <a:cubicBezTo>
                    <a:pt x="45" y="37"/>
                    <a:pt x="43" y="24"/>
                    <a:pt x="55" y="24"/>
                  </a:cubicBezTo>
                  <a:cubicBezTo>
                    <a:pt x="56" y="24"/>
                    <a:pt x="56" y="24"/>
                    <a:pt x="57" y="24"/>
                  </a:cubicBezTo>
                  <a:cubicBezTo>
                    <a:pt x="67" y="25"/>
                    <a:pt x="83" y="30"/>
                    <a:pt x="108" y="30"/>
                  </a:cubicBezTo>
                  <a:cubicBezTo>
                    <a:pt x="119" y="30"/>
                    <a:pt x="131" y="29"/>
                    <a:pt x="146" y="27"/>
                  </a:cubicBezTo>
                  <a:cubicBezTo>
                    <a:pt x="158" y="25"/>
                    <a:pt x="170" y="24"/>
                    <a:pt x="182" y="24"/>
                  </a:cubicBezTo>
                  <a:cubicBezTo>
                    <a:pt x="194" y="24"/>
                    <a:pt x="206" y="25"/>
                    <a:pt x="217" y="26"/>
                  </a:cubicBezTo>
                  <a:cubicBezTo>
                    <a:pt x="228" y="26"/>
                    <a:pt x="238" y="27"/>
                    <a:pt x="245" y="27"/>
                  </a:cubicBezTo>
                  <a:cubicBezTo>
                    <a:pt x="252" y="27"/>
                    <a:pt x="258" y="27"/>
                    <a:pt x="262" y="25"/>
                  </a:cubicBezTo>
                  <a:cubicBezTo>
                    <a:pt x="277" y="18"/>
                    <a:pt x="292" y="0"/>
                    <a:pt x="25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0" name="Freeform 207"/>
            <p:cNvSpPr/>
            <p:nvPr/>
          </p:nvSpPr>
          <p:spPr bwMode="auto">
            <a:xfrm>
              <a:off x="1016000" y="1631950"/>
              <a:ext cx="220663" cy="312738"/>
            </a:xfrm>
            <a:custGeom>
              <a:avLst/>
              <a:gdLst>
                <a:gd name="T0" fmla="*/ 12 w 137"/>
                <a:gd name="T1" fmla="*/ 147 h 194"/>
                <a:gd name="T2" fmla="*/ 26 w 137"/>
                <a:gd name="T3" fmla="*/ 161 h 194"/>
                <a:gd name="T4" fmla="*/ 0 w 137"/>
                <a:gd name="T5" fmla="*/ 186 h 194"/>
                <a:gd name="T6" fmla="*/ 36 w 137"/>
                <a:gd name="T7" fmla="*/ 184 h 194"/>
                <a:gd name="T8" fmla="*/ 81 w 137"/>
                <a:gd name="T9" fmla="*/ 172 h 194"/>
                <a:gd name="T10" fmla="*/ 125 w 137"/>
                <a:gd name="T11" fmla="*/ 121 h 194"/>
                <a:gd name="T12" fmla="*/ 84 w 137"/>
                <a:gd name="T13" fmla="*/ 74 h 194"/>
                <a:gd name="T14" fmla="*/ 61 w 137"/>
                <a:gd name="T15" fmla="*/ 59 h 194"/>
                <a:gd name="T16" fmla="*/ 50 w 137"/>
                <a:gd name="T17" fmla="*/ 49 h 194"/>
                <a:gd name="T18" fmla="*/ 123 w 137"/>
                <a:gd name="T19" fmla="*/ 61 h 194"/>
                <a:gd name="T20" fmla="*/ 95 w 137"/>
                <a:gd name="T21" fmla="*/ 51 h 194"/>
                <a:gd name="T22" fmla="*/ 114 w 137"/>
                <a:gd name="T23" fmla="*/ 32 h 194"/>
                <a:gd name="T24" fmla="*/ 112 w 137"/>
                <a:gd name="T25" fmla="*/ 30 h 194"/>
                <a:gd name="T26" fmla="*/ 30 w 137"/>
                <a:gd name="T27" fmla="*/ 0 h 194"/>
                <a:gd name="T28" fmla="*/ 30 w 137"/>
                <a:gd name="T29" fmla="*/ 31 h 194"/>
                <a:gd name="T30" fmla="*/ 40 w 137"/>
                <a:gd name="T31" fmla="*/ 43 h 194"/>
                <a:gd name="T32" fmla="*/ 41 w 137"/>
                <a:gd name="T33" fmla="*/ 108 h 194"/>
                <a:gd name="T34" fmla="*/ 12 w 137"/>
                <a:gd name="T35" fmla="*/ 14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7" h="194">
                  <a:moveTo>
                    <a:pt x="12" y="147"/>
                  </a:moveTo>
                  <a:cubicBezTo>
                    <a:pt x="12" y="147"/>
                    <a:pt x="35" y="148"/>
                    <a:pt x="26" y="161"/>
                  </a:cubicBezTo>
                  <a:cubicBezTo>
                    <a:pt x="16" y="174"/>
                    <a:pt x="0" y="186"/>
                    <a:pt x="0" y="186"/>
                  </a:cubicBezTo>
                  <a:cubicBezTo>
                    <a:pt x="0" y="186"/>
                    <a:pt x="13" y="194"/>
                    <a:pt x="36" y="184"/>
                  </a:cubicBezTo>
                  <a:cubicBezTo>
                    <a:pt x="59" y="173"/>
                    <a:pt x="50" y="175"/>
                    <a:pt x="81" y="172"/>
                  </a:cubicBezTo>
                  <a:cubicBezTo>
                    <a:pt x="111" y="170"/>
                    <a:pt x="137" y="148"/>
                    <a:pt x="125" y="121"/>
                  </a:cubicBezTo>
                  <a:cubicBezTo>
                    <a:pt x="112" y="93"/>
                    <a:pt x="92" y="99"/>
                    <a:pt x="84" y="74"/>
                  </a:cubicBezTo>
                  <a:cubicBezTo>
                    <a:pt x="75" y="50"/>
                    <a:pt x="74" y="63"/>
                    <a:pt x="61" y="59"/>
                  </a:cubicBezTo>
                  <a:cubicBezTo>
                    <a:pt x="48" y="55"/>
                    <a:pt x="43" y="46"/>
                    <a:pt x="50" y="49"/>
                  </a:cubicBezTo>
                  <a:cubicBezTo>
                    <a:pt x="57" y="51"/>
                    <a:pt x="77" y="61"/>
                    <a:pt x="123" y="61"/>
                  </a:cubicBezTo>
                  <a:cubicBezTo>
                    <a:pt x="123" y="61"/>
                    <a:pt x="95" y="58"/>
                    <a:pt x="95" y="51"/>
                  </a:cubicBezTo>
                  <a:cubicBezTo>
                    <a:pt x="95" y="45"/>
                    <a:pt x="95" y="33"/>
                    <a:pt x="114" y="32"/>
                  </a:cubicBezTo>
                  <a:cubicBezTo>
                    <a:pt x="114" y="32"/>
                    <a:pt x="116" y="30"/>
                    <a:pt x="112" y="30"/>
                  </a:cubicBezTo>
                  <a:cubicBezTo>
                    <a:pt x="108" y="30"/>
                    <a:pt x="38" y="26"/>
                    <a:pt x="30" y="0"/>
                  </a:cubicBezTo>
                  <a:cubicBezTo>
                    <a:pt x="30" y="31"/>
                    <a:pt x="30" y="31"/>
                    <a:pt x="30" y="31"/>
                  </a:cubicBezTo>
                  <a:cubicBezTo>
                    <a:pt x="30" y="31"/>
                    <a:pt x="29" y="39"/>
                    <a:pt x="40" y="43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41" y="108"/>
                    <a:pt x="45" y="137"/>
                    <a:pt x="12" y="1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1" name="Freeform 208"/>
            <p:cNvSpPr/>
            <p:nvPr/>
          </p:nvSpPr>
          <p:spPr bwMode="auto">
            <a:xfrm>
              <a:off x="1057275" y="1550988"/>
              <a:ext cx="460375" cy="134938"/>
            </a:xfrm>
            <a:custGeom>
              <a:avLst/>
              <a:gdLst>
                <a:gd name="T0" fmla="*/ 60 w 286"/>
                <a:gd name="T1" fmla="*/ 26 h 83"/>
                <a:gd name="T2" fmla="*/ 4 w 286"/>
                <a:gd name="T3" fmla="*/ 50 h 83"/>
                <a:gd name="T4" fmla="*/ 144 w 286"/>
                <a:gd name="T5" fmla="*/ 82 h 83"/>
                <a:gd name="T6" fmla="*/ 277 w 286"/>
                <a:gd name="T7" fmla="*/ 45 h 83"/>
                <a:gd name="T8" fmla="*/ 228 w 286"/>
                <a:gd name="T9" fmla="*/ 25 h 83"/>
                <a:gd name="T10" fmla="*/ 226 w 286"/>
                <a:gd name="T11" fmla="*/ 11 h 83"/>
                <a:gd name="T12" fmla="*/ 215 w 286"/>
                <a:gd name="T13" fmla="*/ 0 h 83"/>
                <a:gd name="T14" fmla="*/ 153 w 286"/>
                <a:gd name="T15" fmla="*/ 16 h 83"/>
                <a:gd name="T16" fmla="*/ 71 w 286"/>
                <a:gd name="T17" fmla="*/ 2 h 83"/>
                <a:gd name="T18" fmla="*/ 64 w 286"/>
                <a:gd name="T19" fmla="*/ 6 h 83"/>
                <a:gd name="T20" fmla="*/ 61 w 286"/>
                <a:gd name="T21" fmla="*/ 10 h 83"/>
                <a:gd name="T22" fmla="*/ 60 w 286"/>
                <a:gd name="T23" fmla="*/ 2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83">
                  <a:moveTo>
                    <a:pt x="60" y="26"/>
                  </a:moveTo>
                  <a:cubicBezTo>
                    <a:pt x="60" y="26"/>
                    <a:pt x="7" y="32"/>
                    <a:pt x="4" y="50"/>
                  </a:cubicBezTo>
                  <a:cubicBezTo>
                    <a:pt x="4" y="50"/>
                    <a:pt x="0" y="83"/>
                    <a:pt x="144" y="82"/>
                  </a:cubicBezTo>
                  <a:cubicBezTo>
                    <a:pt x="276" y="82"/>
                    <a:pt x="286" y="56"/>
                    <a:pt x="277" y="45"/>
                  </a:cubicBezTo>
                  <a:cubicBezTo>
                    <a:pt x="277" y="45"/>
                    <a:pt x="264" y="26"/>
                    <a:pt x="228" y="25"/>
                  </a:cubicBezTo>
                  <a:cubicBezTo>
                    <a:pt x="226" y="11"/>
                    <a:pt x="226" y="11"/>
                    <a:pt x="226" y="11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15" y="0"/>
                    <a:pt x="206" y="15"/>
                    <a:pt x="153" y="16"/>
                  </a:cubicBezTo>
                  <a:cubicBezTo>
                    <a:pt x="101" y="16"/>
                    <a:pt x="71" y="2"/>
                    <a:pt x="71" y="2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1" y="10"/>
                    <a:pt x="61" y="10"/>
                    <a:pt x="61" y="10"/>
                  </a:cubicBezTo>
                  <a:lnTo>
                    <a:pt x="6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2" name="Freeform 209"/>
            <p:cNvSpPr/>
            <p:nvPr/>
          </p:nvSpPr>
          <p:spPr bwMode="auto">
            <a:xfrm>
              <a:off x="1150938" y="1593850"/>
              <a:ext cx="57150" cy="47625"/>
            </a:xfrm>
            <a:custGeom>
              <a:avLst/>
              <a:gdLst>
                <a:gd name="T0" fmla="*/ 2 w 36"/>
                <a:gd name="T1" fmla="*/ 0 h 30"/>
                <a:gd name="T2" fmla="*/ 0 w 36"/>
                <a:gd name="T3" fmla="*/ 30 h 30"/>
                <a:gd name="T4" fmla="*/ 5 w 36"/>
                <a:gd name="T5" fmla="*/ 14 h 30"/>
                <a:gd name="T6" fmla="*/ 24 w 36"/>
                <a:gd name="T7" fmla="*/ 20 h 30"/>
                <a:gd name="T8" fmla="*/ 19 w 36"/>
                <a:gd name="T9" fmla="*/ 13 h 30"/>
                <a:gd name="T10" fmla="*/ 5 w 36"/>
                <a:gd name="T11" fmla="*/ 10 h 30"/>
                <a:gd name="T12" fmla="*/ 3 w 36"/>
                <a:gd name="T13" fmla="*/ 5 h 30"/>
                <a:gd name="T14" fmla="*/ 26 w 36"/>
                <a:gd name="T15" fmla="*/ 11 h 30"/>
                <a:gd name="T16" fmla="*/ 36 w 36"/>
                <a:gd name="T17" fmla="*/ 7 h 30"/>
                <a:gd name="T18" fmla="*/ 2 w 36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0">
                  <a:moveTo>
                    <a:pt x="2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14"/>
                    <a:pt x="5" y="14"/>
                  </a:cubicBezTo>
                  <a:cubicBezTo>
                    <a:pt x="9" y="14"/>
                    <a:pt x="22" y="14"/>
                    <a:pt x="24" y="20"/>
                  </a:cubicBezTo>
                  <a:cubicBezTo>
                    <a:pt x="24" y="20"/>
                    <a:pt x="26" y="15"/>
                    <a:pt x="19" y="13"/>
                  </a:cubicBezTo>
                  <a:cubicBezTo>
                    <a:pt x="13" y="11"/>
                    <a:pt x="8" y="9"/>
                    <a:pt x="5" y="10"/>
                  </a:cubicBezTo>
                  <a:cubicBezTo>
                    <a:pt x="1" y="11"/>
                    <a:pt x="3" y="5"/>
                    <a:pt x="3" y="5"/>
                  </a:cubicBezTo>
                  <a:cubicBezTo>
                    <a:pt x="3" y="5"/>
                    <a:pt x="22" y="11"/>
                    <a:pt x="26" y="11"/>
                  </a:cubicBezTo>
                  <a:cubicBezTo>
                    <a:pt x="30" y="11"/>
                    <a:pt x="30" y="7"/>
                    <a:pt x="36" y="7"/>
                  </a:cubicBezTo>
                  <a:cubicBezTo>
                    <a:pt x="36" y="7"/>
                    <a:pt x="15" y="13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3" name="Freeform 210"/>
            <p:cNvSpPr/>
            <p:nvPr/>
          </p:nvSpPr>
          <p:spPr bwMode="auto">
            <a:xfrm>
              <a:off x="1190625" y="1603375"/>
              <a:ext cx="65088" cy="17463"/>
            </a:xfrm>
            <a:custGeom>
              <a:avLst/>
              <a:gdLst>
                <a:gd name="T0" fmla="*/ 2 w 40"/>
                <a:gd name="T1" fmla="*/ 11 h 11"/>
                <a:gd name="T2" fmla="*/ 40 w 40"/>
                <a:gd name="T3" fmla="*/ 0 h 11"/>
                <a:gd name="T4" fmla="*/ 2 w 40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11">
                  <a:moveTo>
                    <a:pt x="2" y="11"/>
                  </a:moveTo>
                  <a:cubicBezTo>
                    <a:pt x="2" y="11"/>
                    <a:pt x="0" y="3"/>
                    <a:pt x="40" y="0"/>
                  </a:cubicBezTo>
                  <a:cubicBezTo>
                    <a:pt x="40" y="0"/>
                    <a:pt x="11" y="4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4" name="Freeform 211"/>
            <p:cNvSpPr/>
            <p:nvPr/>
          </p:nvSpPr>
          <p:spPr bwMode="auto">
            <a:xfrm>
              <a:off x="1298575" y="1603375"/>
              <a:ext cx="112713" cy="42863"/>
            </a:xfrm>
            <a:custGeom>
              <a:avLst/>
              <a:gdLst>
                <a:gd name="T0" fmla="*/ 15 w 70"/>
                <a:gd name="T1" fmla="*/ 2 h 27"/>
                <a:gd name="T2" fmla="*/ 35 w 70"/>
                <a:gd name="T3" fmla="*/ 20 h 27"/>
                <a:gd name="T4" fmla="*/ 46 w 70"/>
                <a:gd name="T5" fmla="*/ 22 h 27"/>
                <a:gd name="T6" fmla="*/ 60 w 70"/>
                <a:gd name="T7" fmla="*/ 16 h 27"/>
                <a:gd name="T8" fmla="*/ 70 w 70"/>
                <a:gd name="T9" fmla="*/ 21 h 27"/>
                <a:gd name="T10" fmla="*/ 70 w 70"/>
                <a:gd name="T11" fmla="*/ 5 h 27"/>
                <a:gd name="T12" fmla="*/ 58 w 70"/>
                <a:gd name="T13" fmla="*/ 5 h 27"/>
                <a:gd name="T14" fmla="*/ 41 w 70"/>
                <a:gd name="T15" fmla="*/ 11 h 27"/>
                <a:gd name="T16" fmla="*/ 15 w 70"/>
                <a:gd name="T17" fmla="*/ 1 h 27"/>
                <a:gd name="T18" fmla="*/ 15 w 70"/>
                <a:gd name="T19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27">
                  <a:moveTo>
                    <a:pt x="15" y="2"/>
                  </a:moveTo>
                  <a:cubicBezTo>
                    <a:pt x="15" y="2"/>
                    <a:pt x="35" y="13"/>
                    <a:pt x="35" y="20"/>
                  </a:cubicBezTo>
                  <a:cubicBezTo>
                    <a:pt x="35" y="27"/>
                    <a:pt x="43" y="26"/>
                    <a:pt x="46" y="22"/>
                  </a:cubicBezTo>
                  <a:cubicBezTo>
                    <a:pt x="49" y="18"/>
                    <a:pt x="55" y="15"/>
                    <a:pt x="60" y="16"/>
                  </a:cubicBezTo>
                  <a:cubicBezTo>
                    <a:pt x="65" y="16"/>
                    <a:pt x="70" y="21"/>
                    <a:pt x="70" y="21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70" y="5"/>
                    <a:pt x="67" y="3"/>
                    <a:pt x="58" y="5"/>
                  </a:cubicBezTo>
                  <a:cubicBezTo>
                    <a:pt x="48" y="8"/>
                    <a:pt x="45" y="14"/>
                    <a:pt x="41" y="11"/>
                  </a:cubicBezTo>
                  <a:cubicBezTo>
                    <a:pt x="37" y="8"/>
                    <a:pt x="29" y="2"/>
                    <a:pt x="15" y="1"/>
                  </a:cubicBezTo>
                  <a:cubicBezTo>
                    <a:pt x="0" y="0"/>
                    <a:pt x="15" y="2"/>
                    <a:pt x="1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5" name="Freeform 212"/>
            <p:cNvSpPr/>
            <p:nvPr/>
          </p:nvSpPr>
          <p:spPr bwMode="auto">
            <a:xfrm>
              <a:off x="1306513" y="1571625"/>
              <a:ext cx="115888" cy="38100"/>
            </a:xfrm>
            <a:custGeom>
              <a:avLst/>
              <a:gdLst>
                <a:gd name="T0" fmla="*/ 0 w 72"/>
                <a:gd name="T1" fmla="*/ 16 h 24"/>
                <a:gd name="T2" fmla="*/ 32 w 72"/>
                <a:gd name="T3" fmla="*/ 22 h 24"/>
                <a:gd name="T4" fmla="*/ 50 w 72"/>
                <a:gd name="T5" fmla="*/ 21 h 24"/>
                <a:gd name="T6" fmla="*/ 65 w 72"/>
                <a:gd name="T7" fmla="*/ 14 h 24"/>
                <a:gd name="T8" fmla="*/ 52 w 72"/>
                <a:gd name="T9" fmla="*/ 5 h 24"/>
                <a:gd name="T10" fmla="*/ 0 w 72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24">
                  <a:moveTo>
                    <a:pt x="0" y="16"/>
                  </a:moveTo>
                  <a:cubicBezTo>
                    <a:pt x="0" y="16"/>
                    <a:pt x="25" y="20"/>
                    <a:pt x="32" y="22"/>
                  </a:cubicBezTo>
                  <a:cubicBezTo>
                    <a:pt x="39" y="24"/>
                    <a:pt x="41" y="23"/>
                    <a:pt x="50" y="21"/>
                  </a:cubicBezTo>
                  <a:cubicBezTo>
                    <a:pt x="59" y="18"/>
                    <a:pt x="64" y="18"/>
                    <a:pt x="65" y="14"/>
                  </a:cubicBezTo>
                  <a:cubicBezTo>
                    <a:pt x="67" y="9"/>
                    <a:pt x="72" y="0"/>
                    <a:pt x="52" y="5"/>
                  </a:cubicBezTo>
                  <a:cubicBezTo>
                    <a:pt x="31" y="10"/>
                    <a:pt x="16" y="17"/>
                    <a:pt x="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6" name="Freeform 213"/>
            <p:cNvSpPr/>
            <p:nvPr/>
          </p:nvSpPr>
          <p:spPr bwMode="auto">
            <a:xfrm>
              <a:off x="1155700" y="1649413"/>
              <a:ext cx="279400" cy="46038"/>
            </a:xfrm>
            <a:custGeom>
              <a:avLst/>
              <a:gdLst>
                <a:gd name="T0" fmla="*/ 0 w 173"/>
                <a:gd name="T1" fmla="*/ 10 h 28"/>
                <a:gd name="T2" fmla="*/ 158 w 173"/>
                <a:gd name="T3" fmla="*/ 12 h 28"/>
                <a:gd name="T4" fmla="*/ 173 w 173"/>
                <a:gd name="T5" fmla="*/ 0 h 28"/>
                <a:gd name="T6" fmla="*/ 83 w 173"/>
                <a:gd name="T7" fmla="*/ 8 h 28"/>
                <a:gd name="T8" fmla="*/ 0 w 173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8">
                  <a:moveTo>
                    <a:pt x="0" y="10"/>
                  </a:moveTo>
                  <a:cubicBezTo>
                    <a:pt x="0" y="10"/>
                    <a:pt x="72" y="28"/>
                    <a:pt x="158" y="12"/>
                  </a:cubicBezTo>
                  <a:cubicBezTo>
                    <a:pt x="158" y="12"/>
                    <a:pt x="154" y="6"/>
                    <a:pt x="173" y="0"/>
                  </a:cubicBezTo>
                  <a:cubicBezTo>
                    <a:pt x="173" y="0"/>
                    <a:pt x="146" y="9"/>
                    <a:pt x="83" y="8"/>
                  </a:cubicBezTo>
                  <a:cubicBezTo>
                    <a:pt x="21" y="8"/>
                    <a:pt x="64" y="14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7" name="Freeform 214"/>
            <p:cNvSpPr/>
            <p:nvPr/>
          </p:nvSpPr>
          <p:spPr bwMode="auto">
            <a:xfrm>
              <a:off x="1295400" y="1633538"/>
              <a:ext cx="233363" cy="104775"/>
            </a:xfrm>
            <a:custGeom>
              <a:avLst/>
              <a:gdLst>
                <a:gd name="T0" fmla="*/ 0 w 145"/>
                <a:gd name="T1" fmla="*/ 62 h 65"/>
                <a:gd name="T2" fmla="*/ 103 w 145"/>
                <a:gd name="T3" fmla="*/ 49 h 65"/>
                <a:gd name="T4" fmla="*/ 83 w 145"/>
                <a:gd name="T5" fmla="*/ 48 h 65"/>
                <a:gd name="T6" fmla="*/ 10 w 145"/>
                <a:gd name="T7" fmla="*/ 39 h 65"/>
                <a:gd name="T8" fmla="*/ 23 w 145"/>
                <a:gd name="T9" fmla="*/ 31 h 65"/>
                <a:gd name="T10" fmla="*/ 131 w 145"/>
                <a:gd name="T11" fmla="*/ 0 h 65"/>
                <a:gd name="T12" fmla="*/ 118 w 145"/>
                <a:gd name="T13" fmla="*/ 45 h 65"/>
                <a:gd name="T14" fmla="*/ 0 w 145"/>
                <a:gd name="T15" fmla="*/ 6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" h="65">
                  <a:moveTo>
                    <a:pt x="0" y="62"/>
                  </a:moveTo>
                  <a:cubicBezTo>
                    <a:pt x="0" y="62"/>
                    <a:pt x="65" y="61"/>
                    <a:pt x="103" y="49"/>
                  </a:cubicBezTo>
                  <a:cubicBezTo>
                    <a:pt x="103" y="49"/>
                    <a:pt x="123" y="47"/>
                    <a:pt x="83" y="48"/>
                  </a:cubicBezTo>
                  <a:cubicBezTo>
                    <a:pt x="43" y="48"/>
                    <a:pt x="11" y="55"/>
                    <a:pt x="10" y="39"/>
                  </a:cubicBezTo>
                  <a:cubicBezTo>
                    <a:pt x="10" y="39"/>
                    <a:pt x="6" y="31"/>
                    <a:pt x="23" y="31"/>
                  </a:cubicBezTo>
                  <a:cubicBezTo>
                    <a:pt x="40" y="31"/>
                    <a:pt x="129" y="29"/>
                    <a:pt x="131" y="0"/>
                  </a:cubicBezTo>
                  <a:cubicBezTo>
                    <a:pt x="131" y="0"/>
                    <a:pt x="145" y="35"/>
                    <a:pt x="118" y="45"/>
                  </a:cubicBezTo>
                  <a:cubicBezTo>
                    <a:pt x="118" y="45"/>
                    <a:pt x="76" y="65"/>
                    <a:pt x="0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8" name="Freeform 215"/>
            <p:cNvSpPr>
              <a:spLocks noEditPoints="1"/>
            </p:cNvSpPr>
            <p:nvPr/>
          </p:nvSpPr>
          <p:spPr bwMode="auto">
            <a:xfrm>
              <a:off x="1563688" y="1870075"/>
              <a:ext cx="382588" cy="114300"/>
            </a:xfrm>
            <a:custGeom>
              <a:avLst/>
              <a:gdLst>
                <a:gd name="T0" fmla="*/ 163 w 238"/>
                <a:gd name="T1" fmla="*/ 24 h 71"/>
                <a:gd name="T2" fmla="*/ 238 w 238"/>
                <a:gd name="T3" fmla="*/ 71 h 71"/>
                <a:gd name="T4" fmla="*/ 238 w 238"/>
                <a:gd name="T5" fmla="*/ 71 h 71"/>
                <a:gd name="T6" fmla="*/ 238 w 238"/>
                <a:gd name="T7" fmla="*/ 71 h 71"/>
                <a:gd name="T8" fmla="*/ 163 w 238"/>
                <a:gd name="T9" fmla="*/ 24 h 71"/>
                <a:gd name="T10" fmla="*/ 80 w 238"/>
                <a:gd name="T11" fmla="*/ 8 h 71"/>
                <a:gd name="T12" fmla="*/ 91 w 238"/>
                <a:gd name="T13" fmla="*/ 8 h 71"/>
                <a:gd name="T14" fmla="*/ 109 w 238"/>
                <a:gd name="T15" fmla="*/ 10 h 71"/>
                <a:gd name="T16" fmla="*/ 80 w 238"/>
                <a:gd name="T17" fmla="*/ 8 h 71"/>
                <a:gd name="T18" fmla="*/ 0 w 238"/>
                <a:gd name="T19" fmla="*/ 0 h 71"/>
                <a:gd name="T20" fmla="*/ 10 w 238"/>
                <a:gd name="T21" fmla="*/ 2 h 71"/>
                <a:gd name="T22" fmla="*/ 0 w 238"/>
                <a:gd name="T2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8" h="71">
                  <a:moveTo>
                    <a:pt x="163" y="24"/>
                  </a:moveTo>
                  <a:cubicBezTo>
                    <a:pt x="185" y="33"/>
                    <a:pt x="211" y="47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21" y="54"/>
                    <a:pt x="195" y="36"/>
                    <a:pt x="163" y="24"/>
                  </a:cubicBezTo>
                  <a:moveTo>
                    <a:pt x="80" y="8"/>
                  </a:moveTo>
                  <a:cubicBezTo>
                    <a:pt x="84" y="8"/>
                    <a:pt x="88" y="8"/>
                    <a:pt x="91" y="8"/>
                  </a:cubicBezTo>
                  <a:cubicBezTo>
                    <a:pt x="95" y="9"/>
                    <a:pt x="101" y="9"/>
                    <a:pt x="109" y="10"/>
                  </a:cubicBezTo>
                  <a:cubicBezTo>
                    <a:pt x="100" y="9"/>
                    <a:pt x="90" y="8"/>
                    <a:pt x="80" y="8"/>
                  </a:cubicBezTo>
                  <a:moveTo>
                    <a:pt x="0" y="0"/>
                  </a:moveTo>
                  <a:cubicBezTo>
                    <a:pt x="3" y="1"/>
                    <a:pt x="7" y="2"/>
                    <a:pt x="10" y="2"/>
                  </a:cubicBezTo>
                  <a:cubicBezTo>
                    <a:pt x="6" y="1"/>
                    <a:pt x="3" y="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29" name="Freeform 216"/>
            <p:cNvSpPr/>
            <p:nvPr/>
          </p:nvSpPr>
          <p:spPr bwMode="auto">
            <a:xfrm>
              <a:off x="1439863" y="1830388"/>
              <a:ext cx="592138" cy="336550"/>
            </a:xfrm>
            <a:custGeom>
              <a:avLst/>
              <a:gdLst>
                <a:gd name="T0" fmla="*/ 36 w 368"/>
                <a:gd name="T1" fmla="*/ 0 h 209"/>
                <a:gd name="T2" fmla="*/ 25 w 368"/>
                <a:gd name="T3" fmla="*/ 20 h 209"/>
                <a:gd name="T4" fmla="*/ 16 w 368"/>
                <a:gd name="T5" fmla="*/ 88 h 209"/>
                <a:gd name="T6" fmla="*/ 41 w 368"/>
                <a:gd name="T7" fmla="*/ 136 h 209"/>
                <a:gd name="T8" fmla="*/ 53 w 368"/>
                <a:gd name="T9" fmla="*/ 135 h 209"/>
                <a:gd name="T10" fmla="*/ 157 w 368"/>
                <a:gd name="T11" fmla="*/ 125 h 209"/>
                <a:gd name="T12" fmla="*/ 262 w 368"/>
                <a:gd name="T13" fmla="*/ 150 h 209"/>
                <a:gd name="T14" fmla="*/ 327 w 368"/>
                <a:gd name="T15" fmla="*/ 209 h 209"/>
                <a:gd name="T16" fmla="*/ 330 w 368"/>
                <a:gd name="T17" fmla="*/ 204 h 209"/>
                <a:gd name="T18" fmla="*/ 311 w 368"/>
                <a:gd name="T19" fmla="*/ 146 h 209"/>
                <a:gd name="T20" fmla="*/ 314 w 368"/>
                <a:gd name="T21" fmla="*/ 145 h 209"/>
                <a:gd name="T22" fmla="*/ 363 w 368"/>
                <a:gd name="T23" fmla="*/ 207 h 209"/>
                <a:gd name="T24" fmla="*/ 364 w 368"/>
                <a:gd name="T25" fmla="*/ 207 h 209"/>
                <a:gd name="T26" fmla="*/ 361 w 368"/>
                <a:gd name="T27" fmla="*/ 180 h 209"/>
                <a:gd name="T28" fmla="*/ 352 w 368"/>
                <a:gd name="T29" fmla="*/ 150 h 209"/>
                <a:gd name="T30" fmla="*/ 315 w 368"/>
                <a:gd name="T31" fmla="*/ 96 h 209"/>
                <a:gd name="T32" fmla="*/ 315 w 368"/>
                <a:gd name="T33" fmla="*/ 96 h 209"/>
                <a:gd name="T34" fmla="*/ 240 w 368"/>
                <a:gd name="T35" fmla="*/ 49 h 209"/>
                <a:gd name="T36" fmla="*/ 186 w 368"/>
                <a:gd name="T37" fmla="*/ 35 h 209"/>
                <a:gd name="T38" fmla="*/ 168 w 368"/>
                <a:gd name="T39" fmla="*/ 33 h 209"/>
                <a:gd name="T40" fmla="*/ 157 w 368"/>
                <a:gd name="T41" fmla="*/ 33 h 209"/>
                <a:gd name="T42" fmla="*/ 150 w 368"/>
                <a:gd name="T43" fmla="*/ 32 h 209"/>
                <a:gd name="T44" fmla="*/ 87 w 368"/>
                <a:gd name="T45" fmla="*/ 27 h 209"/>
                <a:gd name="T46" fmla="*/ 77 w 368"/>
                <a:gd name="T47" fmla="*/ 25 h 209"/>
                <a:gd name="T48" fmla="*/ 40 w 368"/>
                <a:gd name="T49" fmla="*/ 0 h 209"/>
                <a:gd name="T50" fmla="*/ 36 w 368"/>
                <a:gd name="T5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8" h="209">
                  <a:moveTo>
                    <a:pt x="36" y="0"/>
                  </a:moveTo>
                  <a:cubicBezTo>
                    <a:pt x="33" y="0"/>
                    <a:pt x="27" y="3"/>
                    <a:pt x="25" y="20"/>
                  </a:cubicBezTo>
                  <a:cubicBezTo>
                    <a:pt x="21" y="47"/>
                    <a:pt x="35" y="51"/>
                    <a:pt x="16" y="88"/>
                  </a:cubicBezTo>
                  <a:cubicBezTo>
                    <a:pt x="0" y="119"/>
                    <a:pt x="18" y="136"/>
                    <a:pt x="41" y="136"/>
                  </a:cubicBezTo>
                  <a:cubicBezTo>
                    <a:pt x="45" y="136"/>
                    <a:pt x="49" y="135"/>
                    <a:pt x="53" y="135"/>
                  </a:cubicBezTo>
                  <a:cubicBezTo>
                    <a:pt x="67" y="131"/>
                    <a:pt x="112" y="125"/>
                    <a:pt x="157" y="125"/>
                  </a:cubicBezTo>
                  <a:cubicBezTo>
                    <a:pt x="199" y="125"/>
                    <a:pt x="243" y="131"/>
                    <a:pt x="262" y="150"/>
                  </a:cubicBezTo>
                  <a:cubicBezTo>
                    <a:pt x="294" y="182"/>
                    <a:pt x="318" y="209"/>
                    <a:pt x="327" y="209"/>
                  </a:cubicBezTo>
                  <a:cubicBezTo>
                    <a:pt x="329" y="209"/>
                    <a:pt x="330" y="207"/>
                    <a:pt x="330" y="204"/>
                  </a:cubicBezTo>
                  <a:cubicBezTo>
                    <a:pt x="330" y="186"/>
                    <a:pt x="294" y="153"/>
                    <a:pt x="311" y="146"/>
                  </a:cubicBezTo>
                  <a:cubicBezTo>
                    <a:pt x="312" y="145"/>
                    <a:pt x="313" y="145"/>
                    <a:pt x="314" y="145"/>
                  </a:cubicBezTo>
                  <a:cubicBezTo>
                    <a:pt x="332" y="145"/>
                    <a:pt x="363" y="207"/>
                    <a:pt x="363" y="207"/>
                  </a:cubicBezTo>
                  <a:cubicBezTo>
                    <a:pt x="363" y="207"/>
                    <a:pt x="364" y="207"/>
                    <a:pt x="364" y="207"/>
                  </a:cubicBezTo>
                  <a:cubicBezTo>
                    <a:pt x="365" y="207"/>
                    <a:pt x="368" y="205"/>
                    <a:pt x="361" y="180"/>
                  </a:cubicBezTo>
                  <a:cubicBezTo>
                    <a:pt x="352" y="150"/>
                    <a:pt x="352" y="150"/>
                    <a:pt x="352" y="150"/>
                  </a:cubicBezTo>
                  <a:cubicBezTo>
                    <a:pt x="352" y="150"/>
                    <a:pt x="347" y="127"/>
                    <a:pt x="315" y="96"/>
                  </a:cubicBezTo>
                  <a:cubicBezTo>
                    <a:pt x="315" y="96"/>
                    <a:pt x="315" y="96"/>
                    <a:pt x="315" y="96"/>
                  </a:cubicBezTo>
                  <a:cubicBezTo>
                    <a:pt x="288" y="72"/>
                    <a:pt x="262" y="58"/>
                    <a:pt x="240" y="49"/>
                  </a:cubicBezTo>
                  <a:cubicBezTo>
                    <a:pt x="223" y="43"/>
                    <a:pt x="205" y="38"/>
                    <a:pt x="186" y="35"/>
                  </a:cubicBezTo>
                  <a:cubicBezTo>
                    <a:pt x="178" y="34"/>
                    <a:pt x="172" y="34"/>
                    <a:pt x="168" y="33"/>
                  </a:cubicBezTo>
                  <a:cubicBezTo>
                    <a:pt x="165" y="33"/>
                    <a:pt x="161" y="33"/>
                    <a:pt x="157" y="33"/>
                  </a:cubicBezTo>
                  <a:cubicBezTo>
                    <a:pt x="154" y="32"/>
                    <a:pt x="152" y="32"/>
                    <a:pt x="150" y="32"/>
                  </a:cubicBezTo>
                  <a:cubicBezTo>
                    <a:pt x="123" y="32"/>
                    <a:pt x="103" y="30"/>
                    <a:pt x="87" y="27"/>
                  </a:cubicBezTo>
                  <a:cubicBezTo>
                    <a:pt x="84" y="27"/>
                    <a:pt x="80" y="26"/>
                    <a:pt x="77" y="25"/>
                  </a:cubicBezTo>
                  <a:cubicBezTo>
                    <a:pt x="56" y="19"/>
                    <a:pt x="45" y="10"/>
                    <a:pt x="40" y="0"/>
                  </a:cubicBezTo>
                  <a:cubicBezTo>
                    <a:pt x="40" y="0"/>
                    <a:pt x="38" y="0"/>
                    <a:pt x="3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0" name="Freeform 217"/>
            <p:cNvSpPr/>
            <p:nvPr/>
          </p:nvSpPr>
          <p:spPr bwMode="auto">
            <a:xfrm>
              <a:off x="635000" y="2006600"/>
              <a:ext cx="611188" cy="230188"/>
            </a:xfrm>
            <a:custGeom>
              <a:avLst/>
              <a:gdLst>
                <a:gd name="T0" fmla="*/ 33 w 379"/>
                <a:gd name="T1" fmla="*/ 12 h 142"/>
                <a:gd name="T2" fmla="*/ 3 w 379"/>
                <a:gd name="T3" fmla="*/ 44 h 142"/>
                <a:gd name="T4" fmla="*/ 55 w 379"/>
                <a:gd name="T5" fmla="*/ 100 h 142"/>
                <a:gd name="T6" fmla="*/ 250 w 379"/>
                <a:gd name="T7" fmla="*/ 96 h 142"/>
                <a:gd name="T8" fmla="*/ 366 w 379"/>
                <a:gd name="T9" fmla="*/ 128 h 142"/>
                <a:gd name="T10" fmla="*/ 297 w 379"/>
                <a:gd name="T11" fmla="*/ 52 h 142"/>
                <a:gd name="T12" fmla="*/ 230 w 379"/>
                <a:gd name="T13" fmla="*/ 11 h 142"/>
                <a:gd name="T14" fmla="*/ 131 w 379"/>
                <a:gd name="T15" fmla="*/ 23 h 142"/>
                <a:gd name="T16" fmla="*/ 33 w 379"/>
                <a:gd name="T17" fmla="*/ 1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9" h="142">
                  <a:moveTo>
                    <a:pt x="33" y="12"/>
                  </a:moveTo>
                  <a:cubicBezTo>
                    <a:pt x="33" y="12"/>
                    <a:pt x="5" y="8"/>
                    <a:pt x="3" y="44"/>
                  </a:cubicBezTo>
                  <a:cubicBezTo>
                    <a:pt x="0" y="81"/>
                    <a:pt x="11" y="98"/>
                    <a:pt x="55" y="100"/>
                  </a:cubicBezTo>
                  <a:cubicBezTo>
                    <a:pt x="99" y="102"/>
                    <a:pt x="213" y="70"/>
                    <a:pt x="250" y="96"/>
                  </a:cubicBezTo>
                  <a:cubicBezTo>
                    <a:pt x="288" y="121"/>
                    <a:pt x="353" y="142"/>
                    <a:pt x="366" y="128"/>
                  </a:cubicBezTo>
                  <a:cubicBezTo>
                    <a:pt x="379" y="113"/>
                    <a:pt x="319" y="90"/>
                    <a:pt x="297" y="52"/>
                  </a:cubicBezTo>
                  <a:cubicBezTo>
                    <a:pt x="276" y="15"/>
                    <a:pt x="279" y="0"/>
                    <a:pt x="230" y="11"/>
                  </a:cubicBezTo>
                  <a:cubicBezTo>
                    <a:pt x="180" y="21"/>
                    <a:pt x="201" y="25"/>
                    <a:pt x="131" y="23"/>
                  </a:cubicBezTo>
                  <a:cubicBezTo>
                    <a:pt x="61" y="21"/>
                    <a:pt x="56" y="12"/>
                    <a:pt x="3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1" name="Freeform 218"/>
            <p:cNvSpPr/>
            <p:nvPr/>
          </p:nvSpPr>
          <p:spPr bwMode="auto">
            <a:xfrm>
              <a:off x="1392238" y="2030413"/>
              <a:ext cx="547688" cy="279400"/>
            </a:xfrm>
            <a:custGeom>
              <a:avLst/>
              <a:gdLst>
                <a:gd name="T0" fmla="*/ 80 w 340"/>
                <a:gd name="T1" fmla="*/ 14 h 174"/>
                <a:gd name="T2" fmla="*/ 69 w 340"/>
                <a:gd name="T3" fmla="*/ 51 h 174"/>
                <a:gd name="T4" fmla="*/ 21 w 340"/>
                <a:gd name="T5" fmla="*/ 100 h 174"/>
                <a:gd name="T6" fmla="*/ 72 w 340"/>
                <a:gd name="T7" fmla="*/ 102 h 174"/>
                <a:gd name="T8" fmla="*/ 169 w 340"/>
                <a:gd name="T9" fmla="*/ 69 h 174"/>
                <a:gd name="T10" fmla="*/ 255 w 340"/>
                <a:gd name="T11" fmla="*/ 122 h 174"/>
                <a:gd name="T12" fmla="*/ 269 w 340"/>
                <a:gd name="T13" fmla="*/ 155 h 174"/>
                <a:gd name="T14" fmla="*/ 286 w 340"/>
                <a:gd name="T15" fmla="*/ 114 h 174"/>
                <a:gd name="T16" fmla="*/ 317 w 340"/>
                <a:gd name="T17" fmla="*/ 88 h 174"/>
                <a:gd name="T18" fmla="*/ 305 w 340"/>
                <a:gd name="T19" fmla="*/ 42 h 174"/>
                <a:gd name="T20" fmla="*/ 192 w 340"/>
                <a:gd name="T21" fmla="*/ 0 h 174"/>
                <a:gd name="T22" fmla="*/ 80 w 340"/>
                <a:gd name="T23" fmla="*/ 1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0" h="174">
                  <a:moveTo>
                    <a:pt x="80" y="14"/>
                  </a:moveTo>
                  <a:cubicBezTo>
                    <a:pt x="80" y="14"/>
                    <a:pt x="61" y="25"/>
                    <a:pt x="69" y="51"/>
                  </a:cubicBezTo>
                  <a:cubicBezTo>
                    <a:pt x="76" y="77"/>
                    <a:pt x="42" y="90"/>
                    <a:pt x="21" y="100"/>
                  </a:cubicBezTo>
                  <a:cubicBezTo>
                    <a:pt x="0" y="109"/>
                    <a:pt x="24" y="120"/>
                    <a:pt x="72" y="102"/>
                  </a:cubicBezTo>
                  <a:cubicBezTo>
                    <a:pt x="121" y="85"/>
                    <a:pt x="127" y="66"/>
                    <a:pt x="169" y="69"/>
                  </a:cubicBezTo>
                  <a:cubicBezTo>
                    <a:pt x="211" y="73"/>
                    <a:pt x="252" y="90"/>
                    <a:pt x="255" y="122"/>
                  </a:cubicBezTo>
                  <a:cubicBezTo>
                    <a:pt x="258" y="155"/>
                    <a:pt x="263" y="174"/>
                    <a:pt x="269" y="155"/>
                  </a:cubicBezTo>
                  <a:cubicBezTo>
                    <a:pt x="276" y="136"/>
                    <a:pt x="288" y="134"/>
                    <a:pt x="286" y="114"/>
                  </a:cubicBezTo>
                  <a:cubicBezTo>
                    <a:pt x="284" y="93"/>
                    <a:pt x="295" y="87"/>
                    <a:pt x="317" y="88"/>
                  </a:cubicBezTo>
                  <a:cubicBezTo>
                    <a:pt x="340" y="90"/>
                    <a:pt x="327" y="67"/>
                    <a:pt x="305" y="42"/>
                  </a:cubicBezTo>
                  <a:cubicBezTo>
                    <a:pt x="283" y="17"/>
                    <a:pt x="277" y="0"/>
                    <a:pt x="192" y="0"/>
                  </a:cubicBezTo>
                  <a:cubicBezTo>
                    <a:pt x="106" y="0"/>
                    <a:pt x="90" y="3"/>
                    <a:pt x="8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2" name="Freeform 219"/>
            <p:cNvSpPr/>
            <p:nvPr/>
          </p:nvSpPr>
          <p:spPr bwMode="auto">
            <a:xfrm>
              <a:off x="1882775" y="2297113"/>
              <a:ext cx="180975" cy="127000"/>
            </a:xfrm>
            <a:custGeom>
              <a:avLst/>
              <a:gdLst>
                <a:gd name="T0" fmla="*/ 110 w 113"/>
                <a:gd name="T1" fmla="*/ 0 h 79"/>
                <a:gd name="T2" fmla="*/ 113 w 113"/>
                <a:gd name="T3" fmla="*/ 41 h 79"/>
                <a:gd name="T4" fmla="*/ 0 w 113"/>
                <a:gd name="T5" fmla="*/ 55 h 79"/>
                <a:gd name="T6" fmla="*/ 110 w 113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79">
                  <a:moveTo>
                    <a:pt x="110" y="0"/>
                  </a:moveTo>
                  <a:cubicBezTo>
                    <a:pt x="113" y="41"/>
                    <a:pt x="113" y="41"/>
                    <a:pt x="113" y="41"/>
                  </a:cubicBezTo>
                  <a:cubicBezTo>
                    <a:pt x="113" y="41"/>
                    <a:pt x="81" y="77"/>
                    <a:pt x="0" y="55"/>
                  </a:cubicBezTo>
                  <a:cubicBezTo>
                    <a:pt x="0" y="55"/>
                    <a:pt x="113" y="79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3" name="Freeform 220"/>
            <p:cNvSpPr/>
            <p:nvPr/>
          </p:nvSpPr>
          <p:spPr bwMode="auto">
            <a:xfrm>
              <a:off x="966788" y="1071563"/>
              <a:ext cx="30163" cy="150813"/>
            </a:xfrm>
            <a:custGeom>
              <a:avLst/>
              <a:gdLst>
                <a:gd name="T0" fmla="*/ 16 w 19"/>
                <a:gd name="T1" fmla="*/ 4 h 93"/>
                <a:gd name="T2" fmla="*/ 12 w 19"/>
                <a:gd name="T3" fmla="*/ 7 h 93"/>
                <a:gd name="T4" fmla="*/ 17 w 19"/>
                <a:gd name="T5" fmla="*/ 17 h 93"/>
                <a:gd name="T6" fmla="*/ 14 w 19"/>
                <a:gd name="T7" fmla="*/ 92 h 93"/>
                <a:gd name="T8" fmla="*/ 11 w 19"/>
                <a:gd name="T9" fmla="*/ 79 h 93"/>
                <a:gd name="T10" fmla="*/ 10 w 19"/>
                <a:gd name="T11" fmla="*/ 31 h 93"/>
                <a:gd name="T12" fmla="*/ 1 w 19"/>
                <a:gd name="T13" fmla="*/ 37 h 93"/>
                <a:gd name="T14" fmla="*/ 16 w 19"/>
                <a:gd name="T15" fmla="*/ 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3">
                  <a:moveTo>
                    <a:pt x="16" y="4"/>
                  </a:moveTo>
                  <a:cubicBezTo>
                    <a:pt x="16" y="4"/>
                    <a:pt x="12" y="3"/>
                    <a:pt x="12" y="7"/>
                  </a:cubicBezTo>
                  <a:cubicBezTo>
                    <a:pt x="12" y="11"/>
                    <a:pt x="17" y="11"/>
                    <a:pt x="17" y="17"/>
                  </a:cubicBezTo>
                  <a:cubicBezTo>
                    <a:pt x="17" y="23"/>
                    <a:pt x="19" y="92"/>
                    <a:pt x="14" y="92"/>
                  </a:cubicBezTo>
                  <a:cubicBezTo>
                    <a:pt x="9" y="92"/>
                    <a:pt x="10" y="93"/>
                    <a:pt x="11" y="79"/>
                  </a:cubicBezTo>
                  <a:cubicBezTo>
                    <a:pt x="13" y="65"/>
                    <a:pt x="12" y="41"/>
                    <a:pt x="10" y="31"/>
                  </a:cubicBezTo>
                  <a:cubicBezTo>
                    <a:pt x="8" y="21"/>
                    <a:pt x="2" y="55"/>
                    <a:pt x="1" y="37"/>
                  </a:cubicBezTo>
                  <a:cubicBezTo>
                    <a:pt x="0" y="18"/>
                    <a:pt x="2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4" name="Freeform 221"/>
            <p:cNvSpPr/>
            <p:nvPr/>
          </p:nvSpPr>
          <p:spPr bwMode="auto">
            <a:xfrm>
              <a:off x="985838" y="1076325"/>
              <a:ext cx="211138" cy="33338"/>
            </a:xfrm>
            <a:custGeom>
              <a:avLst/>
              <a:gdLst>
                <a:gd name="T0" fmla="*/ 0 w 131"/>
                <a:gd name="T1" fmla="*/ 4 h 20"/>
                <a:gd name="T2" fmla="*/ 15 w 131"/>
                <a:gd name="T3" fmla="*/ 9 h 20"/>
                <a:gd name="T4" fmla="*/ 116 w 131"/>
                <a:gd name="T5" fmla="*/ 13 h 20"/>
                <a:gd name="T6" fmla="*/ 128 w 131"/>
                <a:gd name="T7" fmla="*/ 16 h 20"/>
                <a:gd name="T8" fmla="*/ 131 w 131"/>
                <a:gd name="T9" fmla="*/ 16 h 20"/>
                <a:gd name="T10" fmla="*/ 125 w 131"/>
                <a:gd name="T11" fmla="*/ 9 h 20"/>
                <a:gd name="T12" fmla="*/ 0 w 131"/>
                <a:gd name="T1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20">
                  <a:moveTo>
                    <a:pt x="0" y="4"/>
                  </a:moveTo>
                  <a:cubicBezTo>
                    <a:pt x="0" y="8"/>
                    <a:pt x="1" y="10"/>
                    <a:pt x="15" y="9"/>
                  </a:cubicBezTo>
                  <a:cubicBezTo>
                    <a:pt x="29" y="9"/>
                    <a:pt x="110" y="13"/>
                    <a:pt x="116" y="13"/>
                  </a:cubicBezTo>
                  <a:cubicBezTo>
                    <a:pt x="121" y="13"/>
                    <a:pt x="126" y="13"/>
                    <a:pt x="128" y="16"/>
                  </a:cubicBezTo>
                  <a:cubicBezTo>
                    <a:pt x="131" y="19"/>
                    <a:pt x="131" y="20"/>
                    <a:pt x="131" y="16"/>
                  </a:cubicBezTo>
                  <a:cubicBezTo>
                    <a:pt x="130" y="12"/>
                    <a:pt x="130" y="9"/>
                    <a:pt x="125" y="9"/>
                  </a:cubicBezTo>
                  <a:cubicBezTo>
                    <a:pt x="120" y="8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5" name="Freeform 222"/>
            <p:cNvSpPr/>
            <p:nvPr/>
          </p:nvSpPr>
          <p:spPr bwMode="auto">
            <a:xfrm>
              <a:off x="1187450" y="1081088"/>
              <a:ext cx="20638" cy="106363"/>
            </a:xfrm>
            <a:custGeom>
              <a:avLst/>
              <a:gdLst>
                <a:gd name="T0" fmla="*/ 4 w 13"/>
                <a:gd name="T1" fmla="*/ 1 h 66"/>
                <a:gd name="T2" fmla="*/ 9 w 13"/>
                <a:gd name="T3" fmla="*/ 11 h 66"/>
                <a:gd name="T4" fmla="*/ 10 w 13"/>
                <a:gd name="T5" fmla="*/ 66 h 66"/>
                <a:gd name="T6" fmla="*/ 6 w 13"/>
                <a:gd name="T7" fmla="*/ 15 h 66"/>
                <a:gd name="T8" fmla="*/ 0 w 13"/>
                <a:gd name="T9" fmla="*/ 6 h 66"/>
                <a:gd name="T10" fmla="*/ 4 w 13"/>
                <a:gd name="T11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66">
                  <a:moveTo>
                    <a:pt x="4" y="1"/>
                  </a:moveTo>
                  <a:cubicBezTo>
                    <a:pt x="4" y="1"/>
                    <a:pt x="8" y="10"/>
                    <a:pt x="9" y="11"/>
                  </a:cubicBezTo>
                  <a:cubicBezTo>
                    <a:pt x="9" y="12"/>
                    <a:pt x="13" y="55"/>
                    <a:pt x="10" y="66"/>
                  </a:cubicBezTo>
                  <a:cubicBezTo>
                    <a:pt x="10" y="66"/>
                    <a:pt x="11" y="27"/>
                    <a:pt x="6" y="15"/>
                  </a:cubicBezTo>
                  <a:cubicBezTo>
                    <a:pt x="6" y="15"/>
                    <a:pt x="6" y="7"/>
                    <a:pt x="0" y="6"/>
                  </a:cubicBezTo>
                  <a:cubicBezTo>
                    <a:pt x="0" y="6"/>
                    <a:pt x="1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6" name="Freeform 223"/>
            <p:cNvSpPr/>
            <p:nvPr/>
          </p:nvSpPr>
          <p:spPr bwMode="auto">
            <a:xfrm>
              <a:off x="1193800" y="1079500"/>
              <a:ext cx="33338" cy="31750"/>
            </a:xfrm>
            <a:custGeom>
              <a:avLst/>
              <a:gdLst>
                <a:gd name="T0" fmla="*/ 0 w 20"/>
                <a:gd name="T1" fmla="*/ 1 h 19"/>
                <a:gd name="T2" fmla="*/ 2 w 20"/>
                <a:gd name="T3" fmla="*/ 7 h 19"/>
                <a:gd name="T4" fmla="*/ 15 w 20"/>
                <a:gd name="T5" fmla="*/ 7 h 19"/>
                <a:gd name="T6" fmla="*/ 18 w 20"/>
                <a:gd name="T7" fmla="*/ 19 h 19"/>
                <a:gd name="T8" fmla="*/ 14 w 20"/>
                <a:gd name="T9" fmla="*/ 0 h 19"/>
                <a:gd name="T10" fmla="*/ 0 w 20"/>
                <a:gd name="T11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9">
                  <a:moveTo>
                    <a:pt x="0" y="1"/>
                  </a:moveTo>
                  <a:cubicBezTo>
                    <a:pt x="0" y="1"/>
                    <a:pt x="1" y="5"/>
                    <a:pt x="2" y="7"/>
                  </a:cubicBezTo>
                  <a:cubicBezTo>
                    <a:pt x="4" y="9"/>
                    <a:pt x="13" y="2"/>
                    <a:pt x="15" y="7"/>
                  </a:cubicBezTo>
                  <a:cubicBezTo>
                    <a:pt x="16" y="12"/>
                    <a:pt x="18" y="9"/>
                    <a:pt x="18" y="19"/>
                  </a:cubicBezTo>
                  <a:cubicBezTo>
                    <a:pt x="18" y="19"/>
                    <a:pt x="20" y="4"/>
                    <a:pt x="14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7" name="Freeform 224"/>
            <p:cNvSpPr/>
            <p:nvPr/>
          </p:nvSpPr>
          <p:spPr bwMode="auto">
            <a:xfrm>
              <a:off x="1216025" y="1047750"/>
              <a:ext cx="117475" cy="176213"/>
            </a:xfrm>
            <a:custGeom>
              <a:avLst/>
              <a:gdLst>
                <a:gd name="T0" fmla="*/ 36 w 72"/>
                <a:gd name="T1" fmla="*/ 0 h 109"/>
                <a:gd name="T2" fmla="*/ 17 w 72"/>
                <a:gd name="T3" fmla="*/ 11 h 109"/>
                <a:gd name="T4" fmla="*/ 20 w 72"/>
                <a:gd name="T5" fmla="*/ 18 h 109"/>
                <a:gd name="T6" fmla="*/ 33 w 72"/>
                <a:gd name="T7" fmla="*/ 22 h 109"/>
                <a:gd name="T8" fmla="*/ 19 w 72"/>
                <a:gd name="T9" fmla="*/ 65 h 109"/>
                <a:gd name="T10" fmla="*/ 23 w 72"/>
                <a:gd name="T11" fmla="*/ 95 h 109"/>
                <a:gd name="T12" fmla="*/ 66 w 72"/>
                <a:gd name="T13" fmla="*/ 99 h 109"/>
                <a:gd name="T14" fmla="*/ 62 w 72"/>
                <a:gd name="T15" fmla="*/ 104 h 109"/>
                <a:gd name="T16" fmla="*/ 9 w 72"/>
                <a:gd name="T17" fmla="*/ 100 h 109"/>
                <a:gd name="T18" fmla="*/ 6 w 72"/>
                <a:gd name="T19" fmla="*/ 59 h 109"/>
                <a:gd name="T20" fmla="*/ 0 w 72"/>
                <a:gd name="T21" fmla="*/ 20 h 109"/>
                <a:gd name="T22" fmla="*/ 36 w 72"/>
                <a:gd name="T2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" h="109">
                  <a:moveTo>
                    <a:pt x="36" y="0"/>
                  </a:moveTo>
                  <a:cubicBezTo>
                    <a:pt x="36" y="0"/>
                    <a:pt x="22" y="4"/>
                    <a:pt x="17" y="11"/>
                  </a:cubicBezTo>
                  <a:cubicBezTo>
                    <a:pt x="12" y="18"/>
                    <a:pt x="11" y="21"/>
                    <a:pt x="20" y="18"/>
                  </a:cubicBezTo>
                  <a:cubicBezTo>
                    <a:pt x="30" y="15"/>
                    <a:pt x="39" y="10"/>
                    <a:pt x="33" y="22"/>
                  </a:cubicBezTo>
                  <a:cubicBezTo>
                    <a:pt x="26" y="35"/>
                    <a:pt x="12" y="47"/>
                    <a:pt x="19" y="65"/>
                  </a:cubicBezTo>
                  <a:cubicBezTo>
                    <a:pt x="25" y="82"/>
                    <a:pt x="6" y="88"/>
                    <a:pt x="23" y="95"/>
                  </a:cubicBezTo>
                  <a:cubicBezTo>
                    <a:pt x="39" y="102"/>
                    <a:pt x="66" y="99"/>
                    <a:pt x="66" y="99"/>
                  </a:cubicBezTo>
                  <a:cubicBezTo>
                    <a:pt x="66" y="99"/>
                    <a:pt x="72" y="104"/>
                    <a:pt x="62" y="104"/>
                  </a:cubicBezTo>
                  <a:cubicBezTo>
                    <a:pt x="53" y="104"/>
                    <a:pt x="14" y="109"/>
                    <a:pt x="9" y="100"/>
                  </a:cubicBezTo>
                  <a:cubicBezTo>
                    <a:pt x="4" y="92"/>
                    <a:pt x="7" y="77"/>
                    <a:pt x="6" y="59"/>
                  </a:cubicBezTo>
                  <a:cubicBezTo>
                    <a:pt x="5" y="40"/>
                    <a:pt x="6" y="25"/>
                    <a:pt x="0" y="20"/>
                  </a:cubicBezTo>
                  <a:cubicBezTo>
                    <a:pt x="0" y="20"/>
                    <a:pt x="8" y="1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8" name="Freeform 225"/>
            <p:cNvSpPr/>
            <p:nvPr/>
          </p:nvSpPr>
          <p:spPr bwMode="auto">
            <a:xfrm>
              <a:off x="1223963" y="1212850"/>
              <a:ext cx="47625" cy="106363"/>
            </a:xfrm>
            <a:custGeom>
              <a:avLst/>
              <a:gdLst>
                <a:gd name="T0" fmla="*/ 30 w 30"/>
                <a:gd name="T1" fmla="*/ 5 h 66"/>
                <a:gd name="T2" fmla="*/ 11 w 30"/>
                <a:gd name="T3" fmla="*/ 9 h 66"/>
                <a:gd name="T4" fmla="*/ 11 w 30"/>
                <a:gd name="T5" fmla="*/ 25 h 66"/>
                <a:gd name="T6" fmla="*/ 8 w 30"/>
                <a:gd name="T7" fmla="*/ 6 h 66"/>
                <a:gd name="T8" fmla="*/ 8 w 30"/>
                <a:gd name="T9" fmla="*/ 0 h 66"/>
                <a:gd name="T10" fmla="*/ 1 w 30"/>
                <a:gd name="T11" fmla="*/ 1 h 66"/>
                <a:gd name="T12" fmla="*/ 1 w 30"/>
                <a:gd name="T13" fmla="*/ 31 h 66"/>
                <a:gd name="T14" fmla="*/ 12 w 30"/>
                <a:gd name="T15" fmla="*/ 53 h 66"/>
                <a:gd name="T16" fmla="*/ 22 w 30"/>
                <a:gd name="T17" fmla="*/ 32 h 66"/>
                <a:gd name="T18" fmla="*/ 30 w 30"/>
                <a:gd name="T19" fmla="*/ 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66">
                  <a:moveTo>
                    <a:pt x="30" y="5"/>
                  </a:moveTo>
                  <a:cubicBezTo>
                    <a:pt x="30" y="5"/>
                    <a:pt x="12" y="1"/>
                    <a:pt x="11" y="9"/>
                  </a:cubicBezTo>
                  <a:cubicBezTo>
                    <a:pt x="11" y="18"/>
                    <a:pt x="11" y="25"/>
                    <a:pt x="11" y="25"/>
                  </a:cubicBezTo>
                  <a:cubicBezTo>
                    <a:pt x="11" y="25"/>
                    <a:pt x="10" y="9"/>
                    <a:pt x="8" y="6"/>
                  </a:cubicBezTo>
                  <a:cubicBezTo>
                    <a:pt x="6" y="3"/>
                    <a:pt x="8" y="0"/>
                    <a:pt x="8" y="0"/>
                  </a:cubicBezTo>
                  <a:cubicBezTo>
                    <a:pt x="8" y="0"/>
                    <a:pt x="5" y="3"/>
                    <a:pt x="1" y="1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0" y="40"/>
                    <a:pt x="12" y="53"/>
                  </a:cubicBezTo>
                  <a:cubicBezTo>
                    <a:pt x="25" y="66"/>
                    <a:pt x="23" y="43"/>
                    <a:pt x="22" y="32"/>
                  </a:cubicBezTo>
                  <a:cubicBezTo>
                    <a:pt x="22" y="20"/>
                    <a:pt x="22" y="4"/>
                    <a:pt x="3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39" name="Freeform 226"/>
            <p:cNvSpPr/>
            <p:nvPr/>
          </p:nvSpPr>
          <p:spPr bwMode="auto">
            <a:xfrm>
              <a:off x="1292225" y="1211263"/>
              <a:ext cx="58738" cy="93663"/>
            </a:xfrm>
            <a:custGeom>
              <a:avLst/>
              <a:gdLst>
                <a:gd name="T0" fmla="*/ 10 w 36"/>
                <a:gd name="T1" fmla="*/ 3 h 58"/>
                <a:gd name="T2" fmla="*/ 32 w 36"/>
                <a:gd name="T3" fmla="*/ 6 h 58"/>
                <a:gd name="T4" fmla="*/ 27 w 36"/>
                <a:gd name="T5" fmla="*/ 53 h 58"/>
                <a:gd name="T6" fmla="*/ 18 w 36"/>
                <a:gd name="T7" fmla="*/ 20 h 58"/>
                <a:gd name="T8" fmla="*/ 10 w 36"/>
                <a:gd name="T9" fmla="*/ 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8">
                  <a:moveTo>
                    <a:pt x="10" y="3"/>
                  </a:moveTo>
                  <a:cubicBezTo>
                    <a:pt x="10" y="3"/>
                    <a:pt x="31" y="0"/>
                    <a:pt x="32" y="6"/>
                  </a:cubicBezTo>
                  <a:cubicBezTo>
                    <a:pt x="33" y="11"/>
                    <a:pt x="36" y="47"/>
                    <a:pt x="27" y="53"/>
                  </a:cubicBezTo>
                  <a:cubicBezTo>
                    <a:pt x="18" y="58"/>
                    <a:pt x="23" y="34"/>
                    <a:pt x="18" y="20"/>
                  </a:cubicBezTo>
                  <a:cubicBezTo>
                    <a:pt x="13" y="5"/>
                    <a:pt x="0" y="7"/>
                    <a:pt x="1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0" name="Freeform 227"/>
            <p:cNvSpPr/>
            <p:nvPr/>
          </p:nvSpPr>
          <p:spPr bwMode="auto">
            <a:xfrm>
              <a:off x="1211263" y="1287463"/>
              <a:ext cx="57150" cy="49213"/>
            </a:xfrm>
            <a:custGeom>
              <a:avLst/>
              <a:gdLst>
                <a:gd name="T0" fmla="*/ 8 w 35"/>
                <a:gd name="T1" fmla="*/ 0 h 30"/>
                <a:gd name="T2" fmla="*/ 23 w 35"/>
                <a:gd name="T3" fmla="*/ 15 h 30"/>
                <a:gd name="T4" fmla="*/ 21 w 35"/>
                <a:gd name="T5" fmla="*/ 27 h 30"/>
                <a:gd name="T6" fmla="*/ 11 w 35"/>
                <a:gd name="T7" fmla="*/ 28 h 30"/>
                <a:gd name="T8" fmla="*/ 9 w 35"/>
                <a:gd name="T9" fmla="*/ 24 h 30"/>
                <a:gd name="T10" fmla="*/ 8 w 35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0">
                  <a:moveTo>
                    <a:pt x="8" y="0"/>
                  </a:moveTo>
                  <a:cubicBezTo>
                    <a:pt x="8" y="0"/>
                    <a:pt x="11" y="8"/>
                    <a:pt x="23" y="15"/>
                  </a:cubicBezTo>
                  <a:cubicBezTo>
                    <a:pt x="35" y="22"/>
                    <a:pt x="30" y="28"/>
                    <a:pt x="21" y="27"/>
                  </a:cubicBezTo>
                  <a:cubicBezTo>
                    <a:pt x="13" y="25"/>
                    <a:pt x="10" y="27"/>
                    <a:pt x="11" y="28"/>
                  </a:cubicBezTo>
                  <a:cubicBezTo>
                    <a:pt x="13" y="30"/>
                    <a:pt x="0" y="27"/>
                    <a:pt x="9" y="24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1" name="Freeform 228"/>
            <p:cNvSpPr/>
            <p:nvPr/>
          </p:nvSpPr>
          <p:spPr bwMode="auto">
            <a:xfrm>
              <a:off x="1339850" y="1322388"/>
              <a:ext cx="23813" cy="15875"/>
            </a:xfrm>
            <a:custGeom>
              <a:avLst/>
              <a:gdLst>
                <a:gd name="T0" fmla="*/ 6 w 15"/>
                <a:gd name="T1" fmla="*/ 0 h 9"/>
                <a:gd name="T2" fmla="*/ 0 w 15"/>
                <a:gd name="T3" fmla="*/ 9 h 9"/>
                <a:gd name="T4" fmla="*/ 6 w 15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9">
                  <a:moveTo>
                    <a:pt x="6" y="0"/>
                  </a:moveTo>
                  <a:cubicBezTo>
                    <a:pt x="6" y="0"/>
                    <a:pt x="9" y="7"/>
                    <a:pt x="0" y="9"/>
                  </a:cubicBezTo>
                  <a:cubicBezTo>
                    <a:pt x="0" y="9"/>
                    <a:pt x="15" y="5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2" name="Freeform 229"/>
            <p:cNvSpPr/>
            <p:nvPr/>
          </p:nvSpPr>
          <p:spPr bwMode="auto">
            <a:xfrm>
              <a:off x="1193800" y="1374775"/>
              <a:ext cx="176213" cy="14288"/>
            </a:xfrm>
            <a:custGeom>
              <a:avLst/>
              <a:gdLst>
                <a:gd name="T0" fmla="*/ 4 w 109"/>
                <a:gd name="T1" fmla="*/ 0 h 9"/>
                <a:gd name="T2" fmla="*/ 30 w 109"/>
                <a:gd name="T3" fmla="*/ 4 h 9"/>
                <a:gd name="T4" fmla="*/ 52 w 109"/>
                <a:gd name="T5" fmla="*/ 7 h 9"/>
                <a:gd name="T6" fmla="*/ 109 w 109"/>
                <a:gd name="T7" fmla="*/ 0 h 9"/>
                <a:gd name="T8" fmla="*/ 52 w 109"/>
                <a:gd name="T9" fmla="*/ 9 h 9"/>
                <a:gd name="T10" fmla="*/ 11 w 109"/>
                <a:gd name="T11" fmla="*/ 4 h 9"/>
                <a:gd name="T12" fmla="*/ 4 w 109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9">
                  <a:moveTo>
                    <a:pt x="4" y="0"/>
                  </a:moveTo>
                  <a:cubicBezTo>
                    <a:pt x="4" y="0"/>
                    <a:pt x="17" y="2"/>
                    <a:pt x="30" y="4"/>
                  </a:cubicBezTo>
                  <a:cubicBezTo>
                    <a:pt x="43" y="6"/>
                    <a:pt x="52" y="7"/>
                    <a:pt x="52" y="7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56" y="7"/>
                    <a:pt x="52" y="9"/>
                  </a:cubicBezTo>
                  <a:cubicBezTo>
                    <a:pt x="52" y="9"/>
                    <a:pt x="22" y="5"/>
                    <a:pt x="11" y="4"/>
                  </a:cubicBezTo>
                  <a:cubicBezTo>
                    <a:pt x="0" y="4"/>
                    <a:pt x="4" y="5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3" name="Freeform 230"/>
            <p:cNvSpPr/>
            <p:nvPr/>
          </p:nvSpPr>
          <p:spPr bwMode="auto">
            <a:xfrm>
              <a:off x="1193800" y="1330325"/>
              <a:ext cx="190500" cy="28575"/>
            </a:xfrm>
            <a:custGeom>
              <a:avLst/>
              <a:gdLst>
                <a:gd name="T0" fmla="*/ 0 w 118"/>
                <a:gd name="T1" fmla="*/ 5 h 17"/>
                <a:gd name="T2" fmla="*/ 19 w 118"/>
                <a:gd name="T3" fmla="*/ 11 h 17"/>
                <a:gd name="T4" fmla="*/ 47 w 118"/>
                <a:gd name="T5" fmla="*/ 15 h 17"/>
                <a:gd name="T6" fmla="*/ 52 w 118"/>
                <a:gd name="T7" fmla="*/ 15 h 17"/>
                <a:gd name="T8" fmla="*/ 83 w 118"/>
                <a:gd name="T9" fmla="*/ 8 h 17"/>
                <a:gd name="T10" fmla="*/ 114 w 118"/>
                <a:gd name="T11" fmla="*/ 9 h 17"/>
                <a:gd name="T12" fmla="*/ 118 w 118"/>
                <a:gd name="T13" fmla="*/ 4 h 17"/>
                <a:gd name="T14" fmla="*/ 108 w 118"/>
                <a:gd name="T15" fmla="*/ 2 h 17"/>
                <a:gd name="T16" fmla="*/ 85 w 118"/>
                <a:gd name="T17" fmla="*/ 6 h 17"/>
                <a:gd name="T18" fmla="*/ 74 w 118"/>
                <a:gd name="T19" fmla="*/ 7 h 17"/>
                <a:gd name="T20" fmla="*/ 58 w 118"/>
                <a:gd name="T21" fmla="*/ 10 h 17"/>
                <a:gd name="T22" fmla="*/ 24 w 118"/>
                <a:gd name="T23" fmla="*/ 8 h 17"/>
                <a:gd name="T24" fmla="*/ 0 w 118"/>
                <a:gd name="T2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7">
                  <a:moveTo>
                    <a:pt x="0" y="5"/>
                  </a:moveTo>
                  <a:cubicBezTo>
                    <a:pt x="0" y="5"/>
                    <a:pt x="8" y="10"/>
                    <a:pt x="19" y="11"/>
                  </a:cubicBezTo>
                  <a:cubicBezTo>
                    <a:pt x="31" y="12"/>
                    <a:pt x="47" y="15"/>
                    <a:pt x="47" y="15"/>
                  </a:cubicBezTo>
                  <a:cubicBezTo>
                    <a:pt x="47" y="15"/>
                    <a:pt x="48" y="17"/>
                    <a:pt x="52" y="15"/>
                  </a:cubicBezTo>
                  <a:cubicBezTo>
                    <a:pt x="56" y="12"/>
                    <a:pt x="75" y="8"/>
                    <a:pt x="83" y="8"/>
                  </a:cubicBezTo>
                  <a:cubicBezTo>
                    <a:pt x="90" y="8"/>
                    <a:pt x="114" y="5"/>
                    <a:pt x="114" y="9"/>
                  </a:cubicBezTo>
                  <a:cubicBezTo>
                    <a:pt x="118" y="4"/>
                    <a:pt x="118" y="4"/>
                    <a:pt x="118" y="4"/>
                  </a:cubicBezTo>
                  <a:cubicBezTo>
                    <a:pt x="118" y="4"/>
                    <a:pt x="118" y="0"/>
                    <a:pt x="108" y="2"/>
                  </a:cubicBezTo>
                  <a:cubicBezTo>
                    <a:pt x="99" y="4"/>
                    <a:pt x="97" y="5"/>
                    <a:pt x="85" y="6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4" y="7"/>
                    <a:pt x="65" y="10"/>
                    <a:pt x="58" y="10"/>
                  </a:cubicBezTo>
                  <a:cubicBezTo>
                    <a:pt x="50" y="10"/>
                    <a:pt x="34" y="12"/>
                    <a:pt x="24" y="8"/>
                  </a:cubicBezTo>
                  <a:cubicBezTo>
                    <a:pt x="14" y="5"/>
                    <a:pt x="4" y="2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4" name="Freeform 231"/>
            <p:cNvSpPr/>
            <p:nvPr/>
          </p:nvSpPr>
          <p:spPr bwMode="auto">
            <a:xfrm>
              <a:off x="1317625" y="1122363"/>
              <a:ext cx="52388" cy="90488"/>
            </a:xfrm>
            <a:custGeom>
              <a:avLst/>
              <a:gdLst>
                <a:gd name="T0" fmla="*/ 12 w 32"/>
                <a:gd name="T1" fmla="*/ 0 h 57"/>
                <a:gd name="T2" fmla="*/ 25 w 32"/>
                <a:gd name="T3" fmla="*/ 5 h 57"/>
                <a:gd name="T4" fmla="*/ 28 w 32"/>
                <a:gd name="T5" fmla="*/ 13 h 57"/>
                <a:gd name="T6" fmla="*/ 8 w 32"/>
                <a:gd name="T7" fmla="*/ 56 h 57"/>
                <a:gd name="T8" fmla="*/ 7 w 32"/>
                <a:gd name="T9" fmla="*/ 41 h 57"/>
                <a:gd name="T10" fmla="*/ 19 w 32"/>
                <a:gd name="T11" fmla="*/ 11 h 57"/>
                <a:gd name="T12" fmla="*/ 12 w 32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57">
                  <a:moveTo>
                    <a:pt x="12" y="0"/>
                  </a:moveTo>
                  <a:cubicBezTo>
                    <a:pt x="12" y="0"/>
                    <a:pt x="23" y="6"/>
                    <a:pt x="25" y="5"/>
                  </a:cubicBezTo>
                  <a:cubicBezTo>
                    <a:pt x="27" y="3"/>
                    <a:pt x="28" y="6"/>
                    <a:pt x="28" y="13"/>
                  </a:cubicBezTo>
                  <a:cubicBezTo>
                    <a:pt x="27" y="19"/>
                    <a:pt x="32" y="57"/>
                    <a:pt x="8" y="56"/>
                  </a:cubicBezTo>
                  <a:cubicBezTo>
                    <a:pt x="8" y="56"/>
                    <a:pt x="0" y="54"/>
                    <a:pt x="7" y="41"/>
                  </a:cubicBezTo>
                  <a:cubicBezTo>
                    <a:pt x="15" y="27"/>
                    <a:pt x="24" y="22"/>
                    <a:pt x="19" y="11"/>
                  </a:cubicBezTo>
                  <a:cubicBezTo>
                    <a:pt x="15" y="0"/>
                    <a:pt x="10" y="5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5" name="Freeform 232"/>
            <p:cNvSpPr/>
            <p:nvPr/>
          </p:nvSpPr>
          <p:spPr bwMode="auto">
            <a:xfrm>
              <a:off x="1273175" y="1042988"/>
              <a:ext cx="82550" cy="42863"/>
            </a:xfrm>
            <a:custGeom>
              <a:avLst/>
              <a:gdLst>
                <a:gd name="T0" fmla="*/ 51 w 51"/>
                <a:gd name="T1" fmla="*/ 27 h 27"/>
                <a:gd name="T2" fmla="*/ 0 w 51"/>
                <a:gd name="T3" fmla="*/ 3 h 27"/>
                <a:gd name="T4" fmla="*/ 51 w 51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7">
                  <a:moveTo>
                    <a:pt x="51" y="27"/>
                  </a:moveTo>
                  <a:cubicBezTo>
                    <a:pt x="51" y="27"/>
                    <a:pt x="40" y="5"/>
                    <a:pt x="0" y="3"/>
                  </a:cubicBezTo>
                  <a:cubicBezTo>
                    <a:pt x="0" y="3"/>
                    <a:pt x="41" y="0"/>
                    <a:pt x="51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6" name="Freeform 233"/>
            <p:cNvSpPr/>
            <p:nvPr/>
          </p:nvSpPr>
          <p:spPr bwMode="auto">
            <a:xfrm>
              <a:off x="1354138" y="1077913"/>
              <a:ext cx="28575" cy="55563"/>
            </a:xfrm>
            <a:custGeom>
              <a:avLst/>
              <a:gdLst>
                <a:gd name="T0" fmla="*/ 16 w 18"/>
                <a:gd name="T1" fmla="*/ 4 h 34"/>
                <a:gd name="T2" fmla="*/ 18 w 18"/>
                <a:gd name="T3" fmla="*/ 28 h 34"/>
                <a:gd name="T4" fmla="*/ 9 w 18"/>
                <a:gd name="T5" fmla="*/ 34 h 34"/>
                <a:gd name="T6" fmla="*/ 3 w 18"/>
                <a:gd name="T7" fmla="*/ 32 h 34"/>
                <a:gd name="T8" fmla="*/ 5 w 18"/>
                <a:gd name="T9" fmla="*/ 24 h 34"/>
                <a:gd name="T10" fmla="*/ 5 w 18"/>
                <a:gd name="T11" fmla="*/ 8 h 34"/>
                <a:gd name="T12" fmla="*/ 16 w 18"/>
                <a:gd name="T13" fmla="*/ 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4">
                  <a:moveTo>
                    <a:pt x="16" y="4"/>
                  </a:move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0" y="14"/>
                    <a:pt x="9" y="34"/>
                  </a:cubicBezTo>
                  <a:cubicBezTo>
                    <a:pt x="9" y="34"/>
                    <a:pt x="6" y="31"/>
                    <a:pt x="3" y="32"/>
                  </a:cubicBezTo>
                  <a:cubicBezTo>
                    <a:pt x="0" y="33"/>
                    <a:pt x="5" y="31"/>
                    <a:pt x="5" y="24"/>
                  </a:cubicBezTo>
                  <a:cubicBezTo>
                    <a:pt x="5" y="16"/>
                    <a:pt x="6" y="14"/>
                    <a:pt x="5" y="8"/>
                  </a:cubicBezTo>
                  <a:cubicBezTo>
                    <a:pt x="4" y="2"/>
                    <a:pt x="8" y="0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7" name="Freeform 234"/>
            <p:cNvSpPr/>
            <p:nvPr/>
          </p:nvSpPr>
          <p:spPr bwMode="auto">
            <a:xfrm>
              <a:off x="1377950" y="1054100"/>
              <a:ext cx="215900" cy="120650"/>
            </a:xfrm>
            <a:custGeom>
              <a:avLst/>
              <a:gdLst>
                <a:gd name="T0" fmla="*/ 7 w 134"/>
                <a:gd name="T1" fmla="*/ 25 h 75"/>
                <a:gd name="T2" fmla="*/ 5 w 134"/>
                <a:gd name="T3" fmla="*/ 75 h 75"/>
                <a:gd name="T4" fmla="*/ 2 w 134"/>
                <a:gd name="T5" fmla="*/ 21 h 75"/>
                <a:gd name="T6" fmla="*/ 7 w 134"/>
                <a:gd name="T7" fmla="*/ 19 h 75"/>
                <a:gd name="T8" fmla="*/ 114 w 134"/>
                <a:gd name="T9" fmla="*/ 3 h 75"/>
                <a:gd name="T10" fmla="*/ 130 w 134"/>
                <a:gd name="T11" fmla="*/ 8 h 75"/>
                <a:gd name="T12" fmla="*/ 113 w 134"/>
                <a:gd name="T13" fmla="*/ 7 h 75"/>
                <a:gd name="T14" fmla="*/ 15 w 134"/>
                <a:gd name="T15" fmla="*/ 21 h 75"/>
                <a:gd name="T16" fmla="*/ 7 w 134"/>
                <a:gd name="T17" fmla="*/ 2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75">
                  <a:moveTo>
                    <a:pt x="7" y="25"/>
                  </a:moveTo>
                  <a:cubicBezTo>
                    <a:pt x="7" y="25"/>
                    <a:pt x="11" y="60"/>
                    <a:pt x="5" y="75"/>
                  </a:cubicBezTo>
                  <a:cubicBezTo>
                    <a:pt x="5" y="75"/>
                    <a:pt x="8" y="48"/>
                    <a:pt x="2" y="21"/>
                  </a:cubicBezTo>
                  <a:cubicBezTo>
                    <a:pt x="2" y="21"/>
                    <a:pt x="0" y="20"/>
                    <a:pt x="7" y="19"/>
                  </a:cubicBezTo>
                  <a:cubicBezTo>
                    <a:pt x="14" y="18"/>
                    <a:pt x="114" y="3"/>
                    <a:pt x="114" y="3"/>
                  </a:cubicBezTo>
                  <a:cubicBezTo>
                    <a:pt x="114" y="3"/>
                    <a:pt x="126" y="0"/>
                    <a:pt x="130" y="8"/>
                  </a:cubicBezTo>
                  <a:cubicBezTo>
                    <a:pt x="134" y="15"/>
                    <a:pt x="126" y="5"/>
                    <a:pt x="113" y="7"/>
                  </a:cubicBezTo>
                  <a:cubicBezTo>
                    <a:pt x="100" y="8"/>
                    <a:pt x="15" y="21"/>
                    <a:pt x="15" y="21"/>
                  </a:cubicBezTo>
                  <a:cubicBezTo>
                    <a:pt x="15" y="21"/>
                    <a:pt x="7" y="22"/>
                    <a:pt x="7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8" name="Freeform 235"/>
            <p:cNvSpPr/>
            <p:nvPr/>
          </p:nvSpPr>
          <p:spPr bwMode="auto">
            <a:xfrm>
              <a:off x="1393825" y="1095375"/>
              <a:ext cx="190500" cy="42863"/>
            </a:xfrm>
            <a:custGeom>
              <a:avLst/>
              <a:gdLst>
                <a:gd name="T0" fmla="*/ 4 w 118"/>
                <a:gd name="T1" fmla="*/ 10 h 26"/>
                <a:gd name="T2" fmla="*/ 1 w 118"/>
                <a:gd name="T3" fmla="*/ 15 h 26"/>
                <a:gd name="T4" fmla="*/ 5 w 118"/>
                <a:gd name="T5" fmla="*/ 26 h 26"/>
                <a:gd name="T6" fmla="*/ 97 w 118"/>
                <a:gd name="T7" fmla="*/ 22 h 26"/>
                <a:gd name="T8" fmla="*/ 115 w 118"/>
                <a:gd name="T9" fmla="*/ 15 h 26"/>
                <a:gd name="T10" fmla="*/ 104 w 118"/>
                <a:gd name="T11" fmla="*/ 0 h 26"/>
                <a:gd name="T12" fmla="*/ 4 w 118"/>
                <a:gd name="T1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6">
                  <a:moveTo>
                    <a:pt x="4" y="10"/>
                  </a:moveTo>
                  <a:cubicBezTo>
                    <a:pt x="4" y="10"/>
                    <a:pt x="1" y="8"/>
                    <a:pt x="1" y="15"/>
                  </a:cubicBezTo>
                  <a:cubicBezTo>
                    <a:pt x="0" y="22"/>
                    <a:pt x="0" y="26"/>
                    <a:pt x="5" y="26"/>
                  </a:cubicBezTo>
                  <a:cubicBezTo>
                    <a:pt x="11" y="26"/>
                    <a:pt x="86" y="22"/>
                    <a:pt x="97" y="22"/>
                  </a:cubicBezTo>
                  <a:cubicBezTo>
                    <a:pt x="107" y="22"/>
                    <a:pt x="115" y="22"/>
                    <a:pt x="115" y="15"/>
                  </a:cubicBezTo>
                  <a:cubicBezTo>
                    <a:pt x="115" y="7"/>
                    <a:pt x="118" y="0"/>
                    <a:pt x="104" y="0"/>
                  </a:cubicBezTo>
                  <a:cubicBezTo>
                    <a:pt x="90" y="1"/>
                    <a:pt x="4" y="10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9" name="Freeform 236"/>
            <p:cNvSpPr/>
            <p:nvPr/>
          </p:nvSpPr>
          <p:spPr bwMode="auto">
            <a:xfrm>
              <a:off x="1384300" y="1135063"/>
              <a:ext cx="214313" cy="58738"/>
            </a:xfrm>
            <a:custGeom>
              <a:avLst/>
              <a:gdLst>
                <a:gd name="T0" fmla="*/ 0 w 133"/>
                <a:gd name="T1" fmla="*/ 30 h 37"/>
                <a:gd name="T2" fmla="*/ 32 w 133"/>
                <a:gd name="T3" fmla="*/ 14 h 37"/>
                <a:gd name="T4" fmla="*/ 117 w 133"/>
                <a:gd name="T5" fmla="*/ 10 h 37"/>
                <a:gd name="T6" fmla="*/ 121 w 133"/>
                <a:gd name="T7" fmla="*/ 35 h 37"/>
                <a:gd name="T8" fmla="*/ 0 w 133"/>
                <a:gd name="T9" fmla="*/ 3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37">
                  <a:moveTo>
                    <a:pt x="0" y="30"/>
                  </a:moveTo>
                  <a:cubicBezTo>
                    <a:pt x="0" y="30"/>
                    <a:pt x="14" y="21"/>
                    <a:pt x="32" y="14"/>
                  </a:cubicBezTo>
                  <a:cubicBezTo>
                    <a:pt x="51" y="6"/>
                    <a:pt x="101" y="0"/>
                    <a:pt x="117" y="10"/>
                  </a:cubicBezTo>
                  <a:cubicBezTo>
                    <a:pt x="133" y="20"/>
                    <a:pt x="131" y="33"/>
                    <a:pt x="121" y="35"/>
                  </a:cubicBezTo>
                  <a:cubicBezTo>
                    <a:pt x="112" y="37"/>
                    <a:pt x="0" y="30"/>
                    <a:pt x="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50" name="Freeform 237"/>
            <p:cNvSpPr/>
            <p:nvPr/>
          </p:nvSpPr>
          <p:spPr bwMode="auto">
            <a:xfrm>
              <a:off x="1177925" y="1404938"/>
              <a:ext cx="185738" cy="34925"/>
            </a:xfrm>
            <a:custGeom>
              <a:avLst/>
              <a:gdLst>
                <a:gd name="T0" fmla="*/ 11 w 115"/>
                <a:gd name="T1" fmla="*/ 4 h 22"/>
                <a:gd name="T2" fmla="*/ 115 w 115"/>
                <a:gd name="T3" fmla="*/ 5 h 22"/>
                <a:gd name="T4" fmla="*/ 15 w 115"/>
                <a:gd name="T5" fmla="*/ 7 h 22"/>
                <a:gd name="T6" fmla="*/ 35 w 115"/>
                <a:gd name="T7" fmla="*/ 15 h 22"/>
                <a:gd name="T8" fmla="*/ 5 w 115"/>
                <a:gd name="T9" fmla="*/ 8 h 22"/>
                <a:gd name="T10" fmla="*/ 11 w 115"/>
                <a:gd name="T11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22">
                  <a:moveTo>
                    <a:pt x="11" y="4"/>
                  </a:moveTo>
                  <a:cubicBezTo>
                    <a:pt x="11" y="4"/>
                    <a:pt x="41" y="20"/>
                    <a:pt x="115" y="5"/>
                  </a:cubicBezTo>
                  <a:cubicBezTo>
                    <a:pt x="115" y="5"/>
                    <a:pt x="62" y="22"/>
                    <a:pt x="15" y="7"/>
                  </a:cubicBezTo>
                  <a:cubicBezTo>
                    <a:pt x="15" y="7"/>
                    <a:pt x="11" y="13"/>
                    <a:pt x="35" y="15"/>
                  </a:cubicBezTo>
                  <a:cubicBezTo>
                    <a:pt x="35" y="15"/>
                    <a:pt x="9" y="16"/>
                    <a:pt x="5" y="8"/>
                  </a:cubicBezTo>
                  <a:cubicBezTo>
                    <a:pt x="0" y="0"/>
                    <a:pt x="11" y="2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51" name="Freeform 238"/>
            <p:cNvSpPr/>
            <p:nvPr/>
          </p:nvSpPr>
          <p:spPr bwMode="auto">
            <a:xfrm>
              <a:off x="1358900" y="1403350"/>
              <a:ext cx="49213" cy="26988"/>
            </a:xfrm>
            <a:custGeom>
              <a:avLst/>
              <a:gdLst>
                <a:gd name="T0" fmla="*/ 10 w 31"/>
                <a:gd name="T1" fmla="*/ 0 h 17"/>
                <a:gd name="T2" fmla="*/ 0 w 31"/>
                <a:gd name="T3" fmla="*/ 17 h 17"/>
                <a:gd name="T4" fmla="*/ 24 w 31"/>
                <a:gd name="T5" fmla="*/ 7 h 17"/>
                <a:gd name="T6" fmla="*/ 10 w 3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7">
                  <a:moveTo>
                    <a:pt x="10" y="0"/>
                  </a:moveTo>
                  <a:cubicBezTo>
                    <a:pt x="10" y="0"/>
                    <a:pt x="31" y="10"/>
                    <a:pt x="0" y="17"/>
                  </a:cubicBezTo>
                  <a:cubicBezTo>
                    <a:pt x="0" y="17"/>
                    <a:pt x="23" y="13"/>
                    <a:pt x="24" y="7"/>
                  </a:cubicBezTo>
                  <a:cubicBezTo>
                    <a:pt x="25" y="1"/>
                    <a:pt x="10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52" name="Freeform 239"/>
            <p:cNvSpPr/>
            <p:nvPr/>
          </p:nvSpPr>
          <p:spPr bwMode="auto">
            <a:xfrm>
              <a:off x="1169988" y="1398588"/>
              <a:ext cx="38100" cy="31750"/>
            </a:xfrm>
            <a:custGeom>
              <a:avLst/>
              <a:gdLst>
                <a:gd name="T0" fmla="*/ 4 w 24"/>
                <a:gd name="T1" fmla="*/ 7 h 20"/>
                <a:gd name="T2" fmla="*/ 24 w 24"/>
                <a:gd name="T3" fmla="*/ 20 h 20"/>
                <a:gd name="T4" fmla="*/ 9 w 24"/>
                <a:gd name="T5" fmla="*/ 7 h 20"/>
                <a:gd name="T6" fmla="*/ 20 w 24"/>
                <a:gd name="T7" fmla="*/ 4 h 20"/>
                <a:gd name="T8" fmla="*/ 20 w 24"/>
                <a:gd name="T9" fmla="*/ 0 h 20"/>
                <a:gd name="T10" fmla="*/ 4 w 24"/>
                <a:gd name="T11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0">
                  <a:moveTo>
                    <a:pt x="4" y="7"/>
                  </a:moveTo>
                  <a:cubicBezTo>
                    <a:pt x="4" y="7"/>
                    <a:pt x="0" y="17"/>
                    <a:pt x="24" y="20"/>
                  </a:cubicBezTo>
                  <a:cubicBezTo>
                    <a:pt x="24" y="20"/>
                    <a:pt x="8" y="17"/>
                    <a:pt x="9" y="7"/>
                  </a:cubicBezTo>
                  <a:cubicBezTo>
                    <a:pt x="9" y="7"/>
                    <a:pt x="16" y="3"/>
                    <a:pt x="20" y="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12" y="1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53" name="Freeform 240"/>
            <p:cNvSpPr/>
            <p:nvPr/>
          </p:nvSpPr>
          <p:spPr bwMode="auto">
            <a:xfrm>
              <a:off x="1171575" y="1417638"/>
              <a:ext cx="96838" cy="155575"/>
            </a:xfrm>
            <a:custGeom>
              <a:avLst/>
              <a:gdLst>
                <a:gd name="T0" fmla="*/ 5 w 60"/>
                <a:gd name="T1" fmla="*/ 3 h 96"/>
                <a:gd name="T2" fmla="*/ 2 w 60"/>
                <a:gd name="T3" fmla="*/ 3 h 96"/>
                <a:gd name="T4" fmla="*/ 3 w 60"/>
                <a:gd name="T5" fmla="*/ 35 h 96"/>
                <a:gd name="T6" fmla="*/ 3 w 60"/>
                <a:gd name="T7" fmla="*/ 85 h 96"/>
                <a:gd name="T8" fmla="*/ 33 w 60"/>
                <a:gd name="T9" fmla="*/ 89 h 96"/>
                <a:gd name="T10" fmla="*/ 40 w 60"/>
                <a:gd name="T11" fmla="*/ 63 h 96"/>
                <a:gd name="T12" fmla="*/ 45 w 60"/>
                <a:gd name="T13" fmla="*/ 43 h 96"/>
                <a:gd name="T14" fmla="*/ 52 w 60"/>
                <a:gd name="T15" fmla="*/ 23 h 96"/>
                <a:gd name="T16" fmla="*/ 51 w 60"/>
                <a:gd name="T17" fmla="*/ 15 h 96"/>
                <a:gd name="T18" fmla="*/ 5 w 60"/>
                <a:gd name="T19" fmla="*/ 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96">
                  <a:moveTo>
                    <a:pt x="5" y="3"/>
                  </a:moveTo>
                  <a:cubicBezTo>
                    <a:pt x="5" y="3"/>
                    <a:pt x="2" y="0"/>
                    <a:pt x="2" y="3"/>
                  </a:cubicBezTo>
                  <a:cubicBezTo>
                    <a:pt x="2" y="7"/>
                    <a:pt x="5" y="12"/>
                    <a:pt x="3" y="35"/>
                  </a:cubicBezTo>
                  <a:cubicBezTo>
                    <a:pt x="2" y="58"/>
                    <a:pt x="0" y="82"/>
                    <a:pt x="3" y="85"/>
                  </a:cubicBezTo>
                  <a:cubicBezTo>
                    <a:pt x="6" y="89"/>
                    <a:pt x="29" y="96"/>
                    <a:pt x="33" y="89"/>
                  </a:cubicBezTo>
                  <a:cubicBezTo>
                    <a:pt x="37" y="82"/>
                    <a:pt x="34" y="74"/>
                    <a:pt x="40" y="63"/>
                  </a:cubicBezTo>
                  <a:cubicBezTo>
                    <a:pt x="45" y="51"/>
                    <a:pt x="30" y="57"/>
                    <a:pt x="45" y="43"/>
                  </a:cubicBezTo>
                  <a:cubicBezTo>
                    <a:pt x="60" y="29"/>
                    <a:pt x="44" y="36"/>
                    <a:pt x="52" y="23"/>
                  </a:cubicBezTo>
                  <a:cubicBezTo>
                    <a:pt x="60" y="10"/>
                    <a:pt x="57" y="15"/>
                    <a:pt x="51" y="15"/>
                  </a:cubicBezTo>
                  <a:cubicBezTo>
                    <a:pt x="44" y="15"/>
                    <a:pt x="22" y="14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54" name="Freeform 241"/>
            <p:cNvSpPr/>
            <p:nvPr/>
          </p:nvSpPr>
          <p:spPr bwMode="auto">
            <a:xfrm>
              <a:off x="1301750" y="1420813"/>
              <a:ext cx="98425" cy="127000"/>
            </a:xfrm>
            <a:custGeom>
              <a:avLst/>
              <a:gdLst>
                <a:gd name="T0" fmla="*/ 7 w 61"/>
                <a:gd name="T1" fmla="*/ 13 h 79"/>
                <a:gd name="T2" fmla="*/ 60 w 61"/>
                <a:gd name="T3" fmla="*/ 0 h 79"/>
                <a:gd name="T4" fmla="*/ 61 w 61"/>
                <a:gd name="T5" fmla="*/ 78 h 79"/>
                <a:gd name="T6" fmla="*/ 47 w 61"/>
                <a:gd name="T7" fmla="*/ 61 h 79"/>
                <a:gd name="T8" fmla="*/ 27 w 61"/>
                <a:gd name="T9" fmla="*/ 31 h 79"/>
                <a:gd name="T10" fmla="*/ 7 w 61"/>
                <a:gd name="T11" fmla="*/ 1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79">
                  <a:moveTo>
                    <a:pt x="7" y="13"/>
                  </a:moveTo>
                  <a:cubicBezTo>
                    <a:pt x="7" y="13"/>
                    <a:pt x="49" y="15"/>
                    <a:pt x="60" y="0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52" y="79"/>
                    <a:pt x="47" y="61"/>
                  </a:cubicBezTo>
                  <a:cubicBezTo>
                    <a:pt x="42" y="44"/>
                    <a:pt x="41" y="33"/>
                    <a:pt x="27" y="31"/>
                  </a:cubicBezTo>
                  <a:cubicBezTo>
                    <a:pt x="13" y="29"/>
                    <a:pt x="0" y="19"/>
                    <a:pt x="7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55" name="Freeform 242"/>
            <p:cNvSpPr/>
            <p:nvPr/>
          </p:nvSpPr>
          <p:spPr bwMode="auto">
            <a:xfrm>
              <a:off x="1373188" y="1719263"/>
              <a:ext cx="133350" cy="374650"/>
            </a:xfrm>
            <a:custGeom>
              <a:avLst/>
              <a:gdLst>
                <a:gd name="T0" fmla="*/ 69 w 83"/>
                <a:gd name="T1" fmla="*/ 0 h 233"/>
                <a:gd name="T2" fmla="*/ 42 w 83"/>
                <a:gd name="T3" fmla="*/ 15 h 233"/>
                <a:gd name="T4" fmla="*/ 12 w 83"/>
                <a:gd name="T5" fmla="*/ 64 h 233"/>
                <a:gd name="T6" fmla="*/ 38 w 83"/>
                <a:gd name="T7" fmla="*/ 122 h 233"/>
                <a:gd name="T8" fmla="*/ 34 w 83"/>
                <a:gd name="T9" fmla="*/ 197 h 233"/>
                <a:gd name="T10" fmla="*/ 81 w 83"/>
                <a:gd name="T11" fmla="*/ 69 h 233"/>
                <a:gd name="T12" fmla="*/ 69 w 83"/>
                <a:gd name="T13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33">
                  <a:moveTo>
                    <a:pt x="69" y="0"/>
                  </a:moveTo>
                  <a:cubicBezTo>
                    <a:pt x="69" y="0"/>
                    <a:pt x="70" y="11"/>
                    <a:pt x="42" y="15"/>
                  </a:cubicBezTo>
                  <a:cubicBezTo>
                    <a:pt x="13" y="19"/>
                    <a:pt x="11" y="36"/>
                    <a:pt x="12" y="64"/>
                  </a:cubicBezTo>
                  <a:cubicBezTo>
                    <a:pt x="14" y="93"/>
                    <a:pt x="43" y="88"/>
                    <a:pt x="38" y="122"/>
                  </a:cubicBezTo>
                  <a:cubicBezTo>
                    <a:pt x="33" y="157"/>
                    <a:pt x="0" y="160"/>
                    <a:pt x="34" y="197"/>
                  </a:cubicBezTo>
                  <a:cubicBezTo>
                    <a:pt x="68" y="233"/>
                    <a:pt x="78" y="69"/>
                    <a:pt x="81" y="69"/>
                  </a:cubicBezTo>
                  <a:cubicBezTo>
                    <a:pt x="83" y="69"/>
                    <a:pt x="75" y="83"/>
                    <a:pt x="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356" name="Freeform 243"/>
          <p:cNvSpPr/>
          <p:nvPr/>
        </p:nvSpPr>
        <p:spPr bwMode="auto">
          <a:xfrm>
            <a:off x="10378849" y="2265319"/>
            <a:ext cx="239073" cy="360000"/>
          </a:xfrm>
          <a:custGeom>
            <a:avLst/>
            <a:gdLst>
              <a:gd name="T0" fmla="*/ 8 w 594"/>
              <a:gd name="T1" fmla="*/ 547 h 804"/>
              <a:gd name="T2" fmla="*/ 273 w 594"/>
              <a:gd name="T3" fmla="*/ 794 h 804"/>
              <a:gd name="T4" fmla="*/ 582 w 594"/>
              <a:gd name="T5" fmla="*/ 563 h 804"/>
              <a:gd name="T6" fmla="*/ 282 w 594"/>
              <a:gd name="T7" fmla="*/ 0 h 804"/>
              <a:gd name="T8" fmla="*/ 8 w 594"/>
              <a:gd name="T9" fmla="*/ 547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4" h="804">
                <a:moveTo>
                  <a:pt x="8" y="547"/>
                </a:moveTo>
                <a:cubicBezTo>
                  <a:pt x="0" y="674"/>
                  <a:pt x="111" y="785"/>
                  <a:pt x="273" y="794"/>
                </a:cubicBezTo>
                <a:cubicBezTo>
                  <a:pt x="435" y="804"/>
                  <a:pt x="574" y="690"/>
                  <a:pt x="582" y="563"/>
                </a:cubicBezTo>
                <a:cubicBezTo>
                  <a:pt x="594" y="362"/>
                  <a:pt x="270" y="187"/>
                  <a:pt x="282" y="0"/>
                </a:cubicBezTo>
                <a:cubicBezTo>
                  <a:pt x="267" y="248"/>
                  <a:pt x="15" y="420"/>
                  <a:pt x="8" y="547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2400">
              <a:cs typeface="+mn-ea"/>
              <a:sym typeface="+mn-lt"/>
            </a:endParaRPr>
          </a:p>
        </p:txBody>
      </p:sp>
      <p:grpSp>
        <p:nvGrpSpPr>
          <p:cNvPr id="357" name="Group 254"/>
          <p:cNvGrpSpPr>
            <a:grpSpLocks noChangeAspect="1"/>
          </p:cNvGrpSpPr>
          <p:nvPr/>
        </p:nvGrpSpPr>
        <p:grpSpPr>
          <a:xfrm>
            <a:off x="6181089" y="5269536"/>
            <a:ext cx="728753" cy="724755"/>
            <a:chOff x="1280160" y="2082018"/>
            <a:chExt cx="833264" cy="828691"/>
          </a:xfrm>
        </p:grpSpPr>
        <p:sp>
          <p:nvSpPr>
            <p:cNvPr id="358" name="Rectangle 255"/>
            <p:cNvSpPr/>
            <p:nvPr/>
          </p:nvSpPr>
          <p:spPr>
            <a:xfrm>
              <a:off x="1280160" y="2082018"/>
              <a:ext cx="792000" cy="792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59" name="Rectangle 256"/>
            <p:cNvSpPr/>
            <p:nvPr/>
          </p:nvSpPr>
          <p:spPr>
            <a:xfrm>
              <a:off x="1393424" y="2190709"/>
              <a:ext cx="720000" cy="720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360" name="Group 257"/>
          <p:cNvGrpSpPr>
            <a:grpSpLocks noChangeAspect="1"/>
          </p:cNvGrpSpPr>
          <p:nvPr/>
        </p:nvGrpSpPr>
        <p:grpSpPr>
          <a:xfrm>
            <a:off x="8803424" y="5301069"/>
            <a:ext cx="728753" cy="724755"/>
            <a:chOff x="1280160" y="2082018"/>
            <a:chExt cx="833264" cy="828691"/>
          </a:xfrm>
        </p:grpSpPr>
        <p:sp>
          <p:nvSpPr>
            <p:cNvPr id="361" name="Rectangle 258"/>
            <p:cNvSpPr/>
            <p:nvPr/>
          </p:nvSpPr>
          <p:spPr>
            <a:xfrm>
              <a:off x="1280160" y="2082018"/>
              <a:ext cx="792000" cy="792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62" name="Rectangle 259"/>
            <p:cNvSpPr/>
            <p:nvPr/>
          </p:nvSpPr>
          <p:spPr>
            <a:xfrm>
              <a:off x="1393424" y="2190709"/>
              <a:ext cx="720000" cy="72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363" name="Group 260"/>
          <p:cNvGrpSpPr>
            <a:grpSpLocks noChangeAspect="1"/>
          </p:cNvGrpSpPr>
          <p:nvPr/>
        </p:nvGrpSpPr>
        <p:grpSpPr>
          <a:xfrm>
            <a:off x="10138872" y="5298016"/>
            <a:ext cx="728753" cy="724755"/>
            <a:chOff x="1280160" y="2082018"/>
            <a:chExt cx="833264" cy="828691"/>
          </a:xfrm>
        </p:grpSpPr>
        <p:sp>
          <p:nvSpPr>
            <p:cNvPr id="364" name="Rectangle 261"/>
            <p:cNvSpPr/>
            <p:nvPr/>
          </p:nvSpPr>
          <p:spPr>
            <a:xfrm>
              <a:off x="1280160" y="2082018"/>
              <a:ext cx="792000" cy="792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65" name="Rectangle 262"/>
            <p:cNvSpPr/>
            <p:nvPr/>
          </p:nvSpPr>
          <p:spPr>
            <a:xfrm>
              <a:off x="1393424" y="2190709"/>
              <a:ext cx="720000" cy="720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366" name="Group 263"/>
          <p:cNvGrpSpPr>
            <a:grpSpLocks noChangeAspect="1"/>
          </p:cNvGrpSpPr>
          <p:nvPr/>
        </p:nvGrpSpPr>
        <p:grpSpPr>
          <a:xfrm>
            <a:off x="4947070" y="5269536"/>
            <a:ext cx="728753" cy="724755"/>
            <a:chOff x="1280160" y="2082018"/>
            <a:chExt cx="833264" cy="828691"/>
          </a:xfrm>
        </p:grpSpPr>
        <p:sp>
          <p:nvSpPr>
            <p:cNvPr id="367" name="Rectangle 264"/>
            <p:cNvSpPr/>
            <p:nvPr/>
          </p:nvSpPr>
          <p:spPr>
            <a:xfrm>
              <a:off x="1280160" y="2082018"/>
              <a:ext cx="792000" cy="79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68" name="Rectangle 265"/>
            <p:cNvSpPr/>
            <p:nvPr/>
          </p:nvSpPr>
          <p:spPr>
            <a:xfrm>
              <a:off x="1393424" y="2190709"/>
              <a:ext cx="720000" cy="72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369" name="Group 266"/>
          <p:cNvGrpSpPr>
            <a:grpSpLocks noChangeAspect="1"/>
          </p:cNvGrpSpPr>
          <p:nvPr/>
        </p:nvGrpSpPr>
        <p:grpSpPr>
          <a:xfrm>
            <a:off x="7494396" y="5266251"/>
            <a:ext cx="728753" cy="724755"/>
            <a:chOff x="1280160" y="2082018"/>
            <a:chExt cx="833264" cy="828691"/>
          </a:xfrm>
        </p:grpSpPr>
        <p:sp>
          <p:nvSpPr>
            <p:cNvPr id="370" name="Rectangle 267"/>
            <p:cNvSpPr/>
            <p:nvPr/>
          </p:nvSpPr>
          <p:spPr>
            <a:xfrm>
              <a:off x="1280160" y="2082018"/>
              <a:ext cx="792000" cy="7920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71" name="Rectangle 268"/>
            <p:cNvSpPr/>
            <p:nvPr/>
          </p:nvSpPr>
          <p:spPr>
            <a:xfrm>
              <a:off x="1393424" y="2190709"/>
              <a:ext cx="720000" cy="7200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372" name="Group 269"/>
          <p:cNvGrpSpPr>
            <a:grpSpLocks noChangeAspect="1"/>
          </p:cNvGrpSpPr>
          <p:nvPr/>
        </p:nvGrpSpPr>
        <p:grpSpPr>
          <a:xfrm>
            <a:off x="10349787" y="5588579"/>
            <a:ext cx="358355" cy="273893"/>
            <a:chOff x="5516563" y="84138"/>
            <a:chExt cx="1414463" cy="1081087"/>
          </a:xfrm>
          <a:solidFill>
            <a:schemeClr val="bg1"/>
          </a:solidFill>
        </p:grpSpPr>
        <p:sp>
          <p:nvSpPr>
            <p:cNvPr id="373" name="Freeform 13"/>
            <p:cNvSpPr>
              <a:spLocks noEditPoints="1"/>
            </p:cNvSpPr>
            <p:nvPr/>
          </p:nvSpPr>
          <p:spPr bwMode="auto">
            <a:xfrm>
              <a:off x="5688013" y="249238"/>
              <a:ext cx="896938" cy="698500"/>
            </a:xfrm>
            <a:custGeom>
              <a:avLst/>
              <a:gdLst>
                <a:gd name="T0" fmla="*/ 214 w 239"/>
                <a:gd name="T1" fmla="*/ 9 h 186"/>
                <a:gd name="T2" fmla="*/ 120 w 239"/>
                <a:gd name="T3" fmla="*/ 0 h 186"/>
                <a:gd name="T4" fmla="*/ 26 w 239"/>
                <a:gd name="T5" fmla="*/ 9 h 186"/>
                <a:gd name="T6" fmla="*/ 17 w 239"/>
                <a:gd name="T7" fmla="*/ 17 h 186"/>
                <a:gd name="T8" fmla="*/ 17 w 239"/>
                <a:gd name="T9" fmla="*/ 169 h 186"/>
                <a:gd name="T10" fmla="*/ 26 w 239"/>
                <a:gd name="T11" fmla="*/ 177 h 186"/>
                <a:gd name="T12" fmla="*/ 120 w 239"/>
                <a:gd name="T13" fmla="*/ 186 h 186"/>
                <a:gd name="T14" fmla="*/ 214 w 239"/>
                <a:gd name="T15" fmla="*/ 177 h 186"/>
                <a:gd name="T16" fmla="*/ 222 w 239"/>
                <a:gd name="T17" fmla="*/ 169 h 186"/>
                <a:gd name="T18" fmla="*/ 222 w 239"/>
                <a:gd name="T19" fmla="*/ 17 h 186"/>
                <a:gd name="T20" fmla="*/ 214 w 239"/>
                <a:gd name="T21" fmla="*/ 9 h 186"/>
                <a:gd name="T22" fmla="*/ 211 w 239"/>
                <a:gd name="T23" fmla="*/ 165 h 186"/>
                <a:gd name="T24" fmla="*/ 28 w 239"/>
                <a:gd name="T25" fmla="*/ 165 h 186"/>
                <a:gd name="T26" fmla="*/ 28 w 239"/>
                <a:gd name="T27" fmla="*/ 21 h 186"/>
                <a:gd name="T28" fmla="*/ 211 w 239"/>
                <a:gd name="T29" fmla="*/ 21 h 186"/>
                <a:gd name="T30" fmla="*/ 211 w 239"/>
                <a:gd name="T31" fmla="*/ 16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9" h="186">
                  <a:moveTo>
                    <a:pt x="214" y="9"/>
                  </a:moveTo>
                  <a:cubicBezTo>
                    <a:pt x="182" y="3"/>
                    <a:pt x="151" y="0"/>
                    <a:pt x="120" y="0"/>
                  </a:cubicBezTo>
                  <a:cubicBezTo>
                    <a:pt x="88" y="0"/>
                    <a:pt x="57" y="3"/>
                    <a:pt x="26" y="9"/>
                  </a:cubicBezTo>
                  <a:cubicBezTo>
                    <a:pt x="22" y="10"/>
                    <a:pt x="18" y="13"/>
                    <a:pt x="17" y="17"/>
                  </a:cubicBezTo>
                  <a:cubicBezTo>
                    <a:pt x="0" y="67"/>
                    <a:pt x="0" y="118"/>
                    <a:pt x="17" y="169"/>
                  </a:cubicBezTo>
                  <a:cubicBezTo>
                    <a:pt x="18" y="173"/>
                    <a:pt x="22" y="176"/>
                    <a:pt x="26" y="177"/>
                  </a:cubicBezTo>
                  <a:cubicBezTo>
                    <a:pt x="57" y="183"/>
                    <a:pt x="88" y="186"/>
                    <a:pt x="120" y="186"/>
                  </a:cubicBezTo>
                  <a:cubicBezTo>
                    <a:pt x="151" y="186"/>
                    <a:pt x="182" y="183"/>
                    <a:pt x="214" y="177"/>
                  </a:cubicBezTo>
                  <a:cubicBezTo>
                    <a:pt x="218" y="176"/>
                    <a:pt x="221" y="173"/>
                    <a:pt x="222" y="169"/>
                  </a:cubicBezTo>
                  <a:cubicBezTo>
                    <a:pt x="239" y="118"/>
                    <a:pt x="239" y="67"/>
                    <a:pt x="222" y="17"/>
                  </a:cubicBezTo>
                  <a:cubicBezTo>
                    <a:pt x="221" y="13"/>
                    <a:pt x="218" y="10"/>
                    <a:pt x="214" y="9"/>
                  </a:cubicBezTo>
                  <a:close/>
                  <a:moveTo>
                    <a:pt x="211" y="165"/>
                  </a:moveTo>
                  <a:cubicBezTo>
                    <a:pt x="150" y="178"/>
                    <a:pt x="89" y="178"/>
                    <a:pt x="28" y="165"/>
                  </a:cubicBezTo>
                  <a:cubicBezTo>
                    <a:pt x="12" y="117"/>
                    <a:pt x="12" y="69"/>
                    <a:pt x="28" y="21"/>
                  </a:cubicBezTo>
                  <a:cubicBezTo>
                    <a:pt x="89" y="8"/>
                    <a:pt x="150" y="8"/>
                    <a:pt x="211" y="21"/>
                  </a:cubicBezTo>
                  <a:cubicBezTo>
                    <a:pt x="227" y="69"/>
                    <a:pt x="227" y="117"/>
                    <a:pt x="211" y="16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74" name="Freeform 14"/>
            <p:cNvSpPr>
              <a:spLocks noEditPoints="1"/>
            </p:cNvSpPr>
            <p:nvPr/>
          </p:nvSpPr>
          <p:spPr bwMode="auto">
            <a:xfrm>
              <a:off x="5516563" y="84138"/>
              <a:ext cx="1414463" cy="1081087"/>
            </a:xfrm>
            <a:custGeom>
              <a:avLst/>
              <a:gdLst>
                <a:gd name="T0" fmla="*/ 359 w 377"/>
                <a:gd name="T1" fmla="*/ 27 h 288"/>
                <a:gd name="T2" fmla="*/ 340 w 377"/>
                <a:gd name="T3" fmla="*/ 9 h 288"/>
                <a:gd name="T4" fmla="*/ 189 w 377"/>
                <a:gd name="T5" fmla="*/ 0 h 288"/>
                <a:gd name="T6" fmla="*/ 37 w 377"/>
                <a:gd name="T7" fmla="*/ 9 h 288"/>
                <a:gd name="T8" fmla="*/ 18 w 377"/>
                <a:gd name="T9" fmla="*/ 27 h 288"/>
                <a:gd name="T10" fmla="*/ 18 w 377"/>
                <a:gd name="T11" fmla="*/ 250 h 288"/>
                <a:gd name="T12" fmla="*/ 37 w 377"/>
                <a:gd name="T13" fmla="*/ 267 h 288"/>
                <a:gd name="T14" fmla="*/ 110 w 377"/>
                <a:gd name="T15" fmla="*/ 274 h 288"/>
                <a:gd name="T16" fmla="*/ 108 w 377"/>
                <a:gd name="T17" fmla="*/ 276 h 288"/>
                <a:gd name="T18" fmla="*/ 189 w 377"/>
                <a:gd name="T19" fmla="*/ 288 h 288"/>
                <a:gd name="T20" fmla="*/ 269 w 377"/>
                <a:gd name="T21" fmla="*/ 276 h 288"/>
                <a:gd name="T22" fmla="*/ 267 w 377"/>
                <a:gd name="T23" fmla="*/ 274 h 288"/>
                <a:gd name="T24" fmla="*/ 340 w 377"/>
                <a:gd name="T25" fmla="*/ 267 h 288"/>
                <a:gd name="T26" fmla="*/ 359 w 377"/>
                <a:gd name="T27" fmla="*/ 250 h 288"/>
                <a:gd name="T28" fmla="*/ 359 w 377"/>
                <a:gd name="T29" fmla="*/ 27 h 288"/>
                <a:gd name="T30" fmla="*/ 337 w 377"/>
                <a:gd name="T31" fmla="*/ 244 h 288"/>
                <a:gd name="T32" fmla="*/ 40 w 377"/>
                <a:gd name="T33" fmla="*/ 244 h 288"/>
                <a:gd name="T34" fmla="*/ 40 w 377"/>
                <a:gd name="T35" fmla="*/ 32 h 288"/>
                <a:gd name="T36" fmla="*/ 337 w 377"/>
                <a:gd name="T37" fmla="*/ 32 h 288"/>
                <a:gd name="T38" fmla="*/ 337 w 377"/>
                <a:gd name="T39" fmla="*/ 2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7" h="288">
                  <a:moveTo>
                    <a:pt x="359" y="27"/>
                  </a:moveTo>
                  <a:cubicBezTo>
                    <a:pt x="357" y="17"/>
                    <a:pt x="349" y="10"/>
                    <a:pt x="340" y="9"/>
                  </a:cubicBezTo>
                  <a:cubicBezTo>
                    <a:pt x="290" y="3"/>
                    <a:pt x="239" y="0"/>
                    <a:pt x="189" y="0"/>
                  </a:cubicBezTo>
                  <a:cubicBezTo>
                    <a:pt x="138" y="0"/>
                    <a:pt x="87" y="3"/>
                    <a:pt x="37" y="9"/>
                  </a:cubicBezTo>
                  <a:cubicBezTo>
                    <a:pt x="28" y="10"/>
                    <a:pt x="20" y="17"/>
                    <a:pt x="18" y="27"/>
                  </a:cubicBezTo>
                  <a:cubicBezTo>
                    <a:pt x="0" y="101"/>
                    <a:pt x="0" y="176"/>
                    <a:pt x="18" y="250"/>
                  </a:cubicBezTo>
                  <a:cubicBezTo>
                    <a:pt x="20" y="259"/>
                    <a:pt x="28" y="266"/>
                    <a:pt x="37" y="267"/>
                  </a:cubicBezTo>
                  <a:cubicBezTo>
                    <a:pt x="61" y="270"/>
                    <a:pt x="86" y="272"/>
                    <a:pt x="110" y="274"/>
                  </a:cubicBezTo>
                  <a:cubicBezTo>
                    <a:pt x="109" y="275"/>
                    <a:pt x="108" y="275"/>
                    <a:pt x="108" y="276"/>
                  </a:cubicBezTo>
                  <a:cubicBezTo>
                    <a:pt x="108" y="283"/>
                    <a:pt x="144" y="288"/>
                    <a:pt x="189" y="288"/>
                  </a:cubicBezTo>
                  <a:cubicBezTo>
                    <a:pt x="233" y="288"/>
                    <a:pt x="269" y="283"/>
                    <a:pt x="269" y="276"/>
                  </a:cubicBezTo>
                  <a:cubicBezTo>
                    <a:pt x="269" y="275"/>
                    <a:pt x="268" y="275"/>
                    <a:pt x="267" y="274"/>
                  </a:cubicBezTo>
                  <a:cubicBezTo>
                    <a:pt x="291" y="272"/>
                    <a:pt x="316" y="270"/>
                    <a:pt x="340" y="267"/>
                  </a:cubicBezTo>
                  <a:cubicBezTo>
                    <a:pt x="349" y="266"/>
                    <a:pt x="357" y="259"/>
                    <a:pt x="359" y="250"/>
                  </a:cubicBezTo>
                  <a:cubicBezTo>
                    <a:pt x="377" y="176"/>
                    <a:pt x="377" y="101"/>
                    <a:pt x="359" y="27"/>
                  </a:cubicBezTo>
                  <a:close/>
                  <a:moveTo>
                    <a:pt x="337" y="244"/>
                  </a:moveTo>
                  <a:cubicBezTo>
                    <a:pt x="238" y="256"/>
                    <a:pt x="139" y="256"/>
                    <a:pt x="40" y="244"/>
                  </a:cubicBezTo>
                  <a:cubicBezTo>
                    <a:pt x="23" y="174"/>
                    <a:pt x="23" y="103"/>
                    <a:pt x="40" y="32"/>
                  </a:cubicBezTo>
                  <a:cubicBezTo>
                    <a:pt x="139" y="20"/>
                    <a:pt x="238" y="20"/>
                    <a:pt x="337" y="32"/>
                  </a:cubicBezTo>
                  <a:cubicBezTo>
                    <a:pt x="354" y="103"/>
                    <a:pt x="354" y="174"/>
                    <a:pt x="337" y="2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75" name="Freeform 15"/>
            <p:cNvSpPr>
              <a:spLocks noEditPoints="1"/>
            </p:cNvSpPr>
            <p:nvPr/>
          </p:nvSpPr>
          <p:spPr bwMode="auto">
            <a:xfrm>
              <a:off x="6611938" y="301625"/>
              <a:ext cx="131763" cy="128587"/>
            </a:xfrm>
            <a:custGeom>
              <a:avLst/>
              <a:gdLst>
                <a:gd name="T0" fmla="*/ 17 w 35"/>
                <a:gd name="T1" fmla="*/ 34 h 34"/>
                <a:gd name="T2" fmla="*/ 35 w 35"/>
                <a:gd name="T3" fmla="*/ 17 h 34"/>
                <a:gd name="T4" fmla="*/ 17 w 35"/>
                <a:gd name="T5" fmla="*/ 0 h 34"/>
                <a:gd name="T6" fmla="*/ 0 w 35"/>
                <a:gd name="T7" fmla="*/ 17 h 34"/>
                <a:gd name="T8" fmla="*/ 17 w 35"/>
                <a:gd name="T9" fmla="*/ 34 h 34"/>
                <a:gd name="T10" fmla="*/ 17 w 35"/>
                <a:gd name="T11" fmla="*/ 11 h 34"/>
                <a:gd name="T12" fmla="*/ 23 w 35"/>
                <a:gd name="T13" fmla="*/ 17 h 34"/>
                <a:gd name="T14" fmla="*/ 17 w 35"/>
                <a:gd name="T15" fmla="*/ 23 h 34"/>
                <a:gd name="T16" fmla="*/ 12 w 35"/>
                <a:gd name="T17" fmla="*/ 17 h 34"/>
                <a:gd name="T18" fmla="*/ 17 w 35"/>
                <a:gd name="T19" fmla="*/ 1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34">
                  <a:moveTo>
                    <a:pt x="17" y="34"/>
                  </a:moveTo>
                  <a:cubicBezTo>
                    <a:pt x="27" y="34"/>
                    <a:pt x="35" y="26"/>
                    <a:pt x="35" y="17"/>
                  </a:cubicBezTo>
                  <a:cubicBezTo>
                    <a:pt x="35" y="7"/>
                    <a:pt x="27" y="0"/>
                    <a:pt x="17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26"/>
                    <a:pt x="8" y="34"/>
                    <a:pt x="17" y="34"/>
                  </a:cubicBezTo>
                  <a:close/>
                  <a:moveTo>
                    <a:pt x="17" y="11"/>
                  </a:moveTo>
                  <a:cubicBezTo>
                    <a:pt x="21" y="11"/>
                    <a:pt x="23" y="14"/>
                    <a:pt x="23" y="17"/>
                  </a:cubicBezTo>
                  <a:cubicBezTo>
                    <a:pt x="23" y="20"/>
                    <a:pt x="21" y="23"/>
                    <a:pt x="17" y="23"/>
                  </a:cubicBezTo>
                  <a:cubicBezTo>
                    <a:pt x="14" y="23"/>
                    <a:pt x="12" y="20"/>
                    <a:pt x="12" y="17"/>
                  </a:cubicBezTo>
                  <a:cubicBezTo>
                    <a:pt x="12" y="14"/>
                    <a:pt x="14" y="11"/>
                    <a:pt x="17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76" name="Freeform 16"/>
            <p:cNvSpPr/>
            <p:nvPr/>
          </p:nvSpPr>
          <p:spPr bwMode="auto">
            <a:xfrm>
              <a:off x="6570663" y="860425"/>
              <a:ext cx="173038" cy="46037"/>
            </a:xfrm>
            <a:custGeom>
              <a:avLst/>
              <a:gdLst>
                <a:gd name="T0" fmla="*/ 40 w 46"/>
                <a:gd name="T1" fmla="*/ 0 h 12"/>
                <a:gd name="T2" fmla="*/ 5 w 46"/>
                <a:gd name="T3" fmla="*/ 0 h 12"/>
                <a:gd name="T4" fmla="*/ 0 w 46"/>
                <a:gd name="T5" fmla="*/ 6 h 12"/>
                <a:gd name="T6" fmla="*/ 5 w 46"/>
                <a:gd name="T7" fmla="*/ 12 h 12"/>
                <a:gd name="T8" fmla="*/ 40 w 46"/>
                <a:gd name="T9" fmla="*/ 12 h 12"/>
                <a:gd name="T10" fmla="*/ 46 w 46"/>
                <a:gd name="T11" fmla="*/ 6 h 12"/>
                <a:gd name="T12" fmla="*/ 40 w 46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2">
                  <a:moveTo>
                    <a:pt x="4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9"/>
                    <a:pt x="2" y="12"/>
                    <a:pt x="5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3" y="12"/>
                    <a:pt x="46" y="9"/>
                    <a:pt x="46" y="6"/>
                  </a:cubicBezTo>
                  <a:cubicBezTo>
                    <a:pt x="46" y="3"/>
                    <a:pt x="43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77" name="Freeform 17"/>
            <p:cNvSpPr/>
            <p:nvPr/>
          </p:nvSpPr>
          <p:spPr bwMode="auto">
            <a:xfrm>
              <a:off x="6611938" y="733425"/>
              <a:ext cx="173038" cy="41275"/>
            </a:xfrm>
            <a:custGeom>
              <a:avLst/>
              <a:gdLst>
                <a:gd name="T0" fmla="*/ 40 w 46"/>
                <a:gd name="T1" fmla="*/ 0 h 11"/>
                <a:gd name="T2" fmla="*/ 6 w 46"/>
                <a:gd name="T3" fmla="*/ 0 h 11"/>
                <a:gd name="T4" fmla="*/ 0 w 46"/>
                <a:gd name="T5" fmla="*/ 5 h 11"/>
                <a:gd name="T6" fmla="*/ 6 w 46"/>
                <a:gd name="T7" fmla="*/ 11 h 11"/>
                <a:gd name="T8" fmla="*/ 40 w 46"/>
                <a:gd name="T9" fmla="*/ 11 h 11"/>
                <a:gd name="T10" fmla="*/ 46 w 46"/>
                <a:gd name="T11" fmla="*/ 5 h 11"/>
                <a:gd name="T12" fmla="*/ 40 w 46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1">
                  <a:moveTo>
                    <a:pt x="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9"/>
                    <a:pt x="3" y="11"/>
                    <a:pt x="6" y="11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44" y="11"/>
                    <a:pt x="46" y="9"/>
                    <a:pt x="46" y="5"/>
                  </a:cubicBezTo>
                  <a:cubicBezTo>
                    <a:pt x="46" y="2"/>
                    <a:pt x="44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78" name="Freeform 18"/>
            <p:cNvSpPr/>
            <p:nvPr/>
          </p:nvSpPr>
          <p:spPr bwMode="auto">
            <a:xfrm>
              <a:off x="6611938" y="601663"/>
              <a:ext cx="173038" cy="46037"/>
            </a:xfrm>
            <a:custGeom>
              <a:avLst/>
              <a:gdLst>
                <a:gd name="T0" fmla="*/ 40 w 46"/>
                <a:gd name="T1" fmla="*/ 0 h 12"/>
                <a:gd name="T2" fmla="*/ 6 w 46"/>
                <a:gd name="T3" fmla="*/ 0 h 12"/>
                <a:gd name="T4" fmla="*/ 0 w 46"/>
                <a:gd name="T5" fmla="*/ 6 h 12"/>
                <a:gd name="T6" fmla="*/ 6 w 46"/>
                <a:gd name="T7" fmla="*/ 12 h 12"/>
                <a:gd name="T8" fmla="*/ 40 w 46"/>
                <a:gd name="T9" fmla="*/ 12 h 12"/>
                <a:gd name="T10" fmla="*/ 46 w 46"/>
                <a:gd name="T11" fmla="*/ 6 h 12"/>
                <a:gd name="T12" fmla="*/ 40 w 46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2">
                  <a:moveTo>
                    <a:pt x="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4" y="12"/>
                    <a:pt x="46" y="9"/>
                    <a:pt x="46" y="6"/>
                  </a:cubicBezTo>
                  <a:cubicBezTo>
                    <a:pt x="46" y="3"/>
                    <a:pt x="44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79" name="Freeform 19"/>
            <p:cNvSpPr/>
            <p:nvPr/>
          </p:nvSpPr>
          <p:spPr bwMode="auto">
            <a:xfrm>
              <a:off x="5880100" y="422275"/>
              <a:ext cx="258763" cy="179387"/>
            </a:xfrm>
            <a:custGeom>
              <a:avLst/>
              <a:gdLst>
                <a:gd name="T0" fmla="*/ 63 w 69"/>
                <a:gd name="T1" fmla="*/ 0 h 48"/>
                <a:gd name="T2" fmla="*/ 10 w 69"/>
                <a:gd name="T3" fmla="*/ 4 h 48"/>
                <a:gd name="T4" fmla="*/ 3 w 69"/>
                <a:gd name="T5" fmla="*/ 10 h 48"/>
                <a:gd name="T6" fmla="*/ 0 w 69"/>
                <a:gd name="T7" fmla="*/ 42 h 48"/>
                <a:gd name="T8" fmla="*/ 5 w 69"/>
                <a:gd name="T9" fmla="*/ 48 h 48"/>
                <a:gd name="T10" fmla="*/ 11 w 69"/>
                <a:gd name="T11" fmla="*/ 42 h 48"/>
                <a:gd name="T12" fmla="*/ 13 w 69"/>
                <a:gd name="T13" fmla="*/ 21 h 48"/>
                <a:gd name="T14" fmla="*/ 20 w 69"/>
                <a:gd name="T15" fmla="*/ 14 h 48"/>
                <a:gd name="T16" fmla="*/ 63 w 69"/>
                <a:gd name="T17" fmla="*/ 11 h 48"/>
                <a:gd name="T18" fmla="*/ 69 w 69"/>
                <a:gd name="T19" fmla="*/ 5 h 48"/>
                <a:gd name="T20" fmla="*/ 63 w 69"/>
                <a:gd name="T2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48">
                  <a:moveTo>
                    <a:pt x="63" y="0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7" y="4"/>
                    <a:pt x="4" y="7"/>
                    <a:pt x="3" y="1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6"/>
                    <a:pt x="2" y="48"/>
                    <a:pt x="5" y="48"/>
                  </a:cubicBezTo>
                  <a:cubicBezTo>
                    <a:pt x="8" y="48"/>
                    <a:pt x="11" y="46"/>
                    <a:pt x="11" y="42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4" y="17"/>
                    <a:pt x="16" y="15"/>
                    <a:pt x="20" y="14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9" y="9"/>
                    <a:pt x="69" y="5"/>
                  </a:cubicBezTo>
                  <a:cubicBezTo>
                    <a:pt x="69" y="2"/>
                    <a:pt x="66" y="0"/>
                    <a:pt x="6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380" name="Group 277"/>
          <p:cNvGrpSpPr>
            <a:grpSpLocks noChangeAspect="1"/>
          </p:cNvGrpSpPr>
          <p:nvPr/>
        </p:nvGrpSpPr>
        <p:grpSpPr>
          <a:xfrm>
            <a:off x="6403637" y="5507862"/>
            <a:ext cx="327787" cy="349908"/>
            <a:chOff x="8342313" y="10972800"/>
            <a:chExt cx="1293813" cy="1381125"/>
          </a:xfrm>
          <a:solidFill>
            <a:schemeClr val="bg1"/>
          </a:solidFill>
        </p:grpSpPr>
        <p:sp>
          <p:nvSpPr>
            <p:cNvPr id="381" name="Freeform 5"/>
            <p:cNvSpPr>
              <a:spLocks noEditPoints="1"/>
            </p:cNvSpPr>
            <p:nvPr/>
          </p:nvSpPr>
          <p:spPr bwMode="auto">
            <a:xfrm>
              <a:off x="8342313" y="10972800"/>
              <a:ext cx="1293813" cy="1381125"/>
            </a:xfrm>
            <a:custGeom>
              <a:avLst/>
              <a:gdLst>
                <a:gd name="T0" fmla="*/ 299 w 345"/>
                <a:gd name="T1" fmla="*/ 0 h 368"/>
                <a:gd name="T2" fmla="*/ 46 w 345"/>
                <a:gd name="T3" fmla="*/ 0 h 368"/>
                <a:gd name="T4" fmla="*/ 0 w 345"/>
                <a:gd name="T5" fmla="*/ 46 h 368"/>
                <a:gd name="T6" fmla="*/ 0 w 345"/>
                <a:gd name="T7" fmla="*/ 322 h 368"/>
                <a:gd name="T8" fmla="*/ 46 w 345"/>
                <a:gd name="T9" fmla="*/ 368 h 368"/>
                <a:gd name="T10" fmla="*/ 299 w 345"/>
                <a:gd name="T11" fmla="*/ 368 h 368"/>
                <a:gd name="T12" fmla="*/ 345 w 345"/>
                <a:gd name="T13" fmla="*/ 322 h 368"/>
                <a:gd name="T14" fmla="*/ 345 w 345"/>
                <a:gd name="T15" fmla="*/ 46 h 368"/>
                <a:gd name="T16" fmla="*/ 299 w 345"/>
                <a:gd name="T17" fmla="*/ 0 h 368"/>
                <a:gd name="T18" fmla="*/ 322 w 345"/>
                <a:gd name="T19" fmla="*/ 322 h 368"/>
                <a:gd name="T20" fmla="*/ 299 w 345"/>
                <a:gd name="T21" fmla="*/ 345 h 368"/>
                <a:gd name="T22" fmla="*/ 46 w 345"/>
                <a:gd name="T23" fmla="*/ 345 h 368"/>
                <a:gd name="T24" fmla="*/ 23 w 345"/>
                <a:gd name="T25" fmla="*/ 322 h 368"/>
                <a:gd name="T26" fmla="*/ 23 w 345"/>
                <a:gd name="T27" fmla="*/ 46 h 368"/>
                <a:gd name="T28" fmla="*/ 46 w 345"/>
                <a:gd name="T29" fmla="*/ 23 h 368"/>
                <a:gd name="T30" fmla="*/ 299 w 345"/>
                <a:gd name="T31" fmla="*/ 23 h 368"/>
                <a:gd name="T32" fmla="*/ 322 w 345"/>
                <a:gd name="T33" fmla="*/ 46 h 368"/>
                <a:gd name="T34" fmla="*/ 322 w 345"/>
                <a:gd name="T35" fmla="*/ 32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5" h="368">
                  <a:moveTo>
                    <a:pt x="299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20" y="0"/>
                    <a:pt x="0" y="21"/>
                    <a:pt x="0" y="46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48"/>
                    <a:pt x="20" y="368"/>
                    <a:pt x="46" y="368"/>
                  </a:cubicBezTo>
                  <a:cubicBezTo>
                    <a:pt x="299" y="368"/>
                    <a:pt x="299" y="368"/>
                    <a:pt x="299" y="368"/>
                  </a:cubicBezTo>
                  <a:cubicBezTo>
                    <a:pt x="324" y="368"/>
                    <a:pt x="345" y="348"/>
                    <a:pt x="345" y="322"/>
                  </a:cubicBezTo>
                  <a:cubicBezTo>
                    <a:pt x="345" y="46"/>
                    <a:pt x="345" y="46"/>
                    <a:pt x="345" y="46"/>
                  </a:cubicBezTo>
                  <a:cubicBezTo>
                    <a:pt x="345" y="21"/>
                    <a:pt x="324" y="0"/>
                    <a:pt x="299" y="0"/>
                  </a:cubicBezTo>
                  <a:close/>
                  <a:moveTo>
                    <a:pt x="322" y="322"/>
                  </a:moveTo>
                  <a:cubicBezTo>
                    <a:pt x="322" y="335"/>
                    <a:pt x="312" y="345"/>
                    <a:pt x="299" y="345"/>
                  </a:cubicBezTo>
                  <a:cubicBezTo>
                    <a:pt x="46" y="345"/>
                    <a:pt x="46" y="345"/>
                    <a:pt x="46" y="345"/>
                  </a:cubicBezTo>
                  <a:cubicBezTo>
                    <a:pt x="33" y="345"/>
                    <a:pt x="23" y="335"/>
                    <a:pt x="23" y="322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33"/>
                    <a:pt x="33" y="23"/>
                    <a:pt x="46" y="23"/>
                  </a:cubicBezTo>
                  <a:cubicBezTo>
                    <a:pt x="299" y="23"/>
                    <a:pt x="299" y="23"/>
                    <a:pt x="299" y="23"/>
                  </a:cubicBezTo>
                  <a:cubicBezTo>
                    <a:pt x="312" y="23"/>
                    <a:pt x="322" y="33"/>
                    <a:pt x="322" y="46"/>
                  </a:cubicBezTo>
                  <a:lnTo>
                    <a:pt x="322" y="3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82" name="Freeform 6"/>
            <p:cNvSpPr>
              <a:spLocks noEditPoints="1"/>
            </p:cNvSpPr>
            <p:nvPr/>
          </p:nvSpPr>
          <p:spPr bwMode="auto">
            <a:xfrm>
              <a:off x="8513763" y="11145838"/>
              <a:ext cx="949325" cy="863600"/>
            </a:xfrm>
            <a:custGeom>
              <a:avLst/>
              <a:gdLst>
                <a:gd name="T0" fmla="*/ 241 w 253"/>
                <a:gd name="T1" fmla="*/ 0 h 230"/>
                <a:gd name="T2" fmla="*/ 11 w 253"/>
                <a:gd name="T3" fmla="*/ 0 h 230"/>
                <a:gd name="T4" fmla="*/ 0 w 253"/>
                <a:gd name="T5" fmla="*/ 11 h 230"/>
                <a:gd name="T6" fmla="*/ 0 w 253"/>
                <a:gd name="T7" fmla="*/ 219 h 230"/>
                <a:gd name="T8" fmla="*/ 11 w 253"/>
                <a:gd name="T9" fmla="*/ 230 h 230"/>
                <a:gd name="T10" fmla="*/ 241 w 253"/>
                <a:gd name="T11" fmla="*/ 230 h 230"/>
                <a:gd name="T12" fmla="*/ 253 w 253"/>
                <a:gd name="T13" fmla="*/ 219 h 230"/>
                <a:gd name="T14" fmla="*/ 253 w 253"/>
                <a:gd name="T15" fmla="*/ 11 h 230"/>
                <a:gd name="T16" fmla="*/ 241 w 253"/>
                <a:gd name="T17" fmla="*/ 0 h 230"/>
                <a:gd name="T18" fmla="*/ 241 w 253"/>
                <a:gd name="T19" fmla="*/ 11 h 230"/>
                <a:gd name="T20" fmla="*/ 241 w 253"/>
                <a:gd name="T21" fmla="*/ 171 h 230"/>
                <a:gd name="T22" fmla="*/ 204 w 253"/>
                <a:gd name="T23" fmla="*/ 130 h 230"/>
                <a:gd name="T24" fmla="*/ 195 w 253"/>
                <a:gd name="T25" fmla="*/ 127 h 230"/>
                <a:gd name="T26" fmla="*/ 187 w 253"/>
                <a:gd name="T27" fmla="*/ 130 h 230"/>
                <a:gd name="T28" fmla="*/ 157 w 253"/>
                <a:gd name="T29" fmla="*/ 164 h 230"/>
                <a:gd name="T30" fmla="*/ 66 w 253"/>
                <a:gd name="T31" fmla="*/ 61 h 230"/>
                <a:gd name="T32" fmla="*/ 57 w 253"/>
                <a:gd name="T33" fmla="*/ 57 h 230"/>
                <a:gd name="T34" fmla="*/ 49 w 253"/>
                <a:gd name="T35" fmla="*/ 61 h 230"/>
                <a:gd name="T36" fmla="*/ 11 w 253"/>
                <a:gd name="T37" fmla="*/ 105 h 230"/>
                <a:gd name="T38" fmla="*/ 11 w 253"/>
                <a:gd name="T39" fmla="*/ 11 h 230"/>
                <a:gd name="T40" fmla="*/ 241 w 253"/>
                <a:gd name="T41" fmla="*/ 11 h 230"/>
                <a:gd name="T42" fmla="*/ 11 w 253"/>
                <a:gd name="T43" fmla="*/ 122 h 230"/>
                <a:gd name="T44" fmla="*/ 57 w 253"/>
                <a:gd name="T45" fmla="*/ 69 h 230"/>
                <a:gd name="T46" fmla="*/ 150 w 253"/>
                <a:gd name="T47" fmla="*/ 174 h 230"/>
                <a:gd name="T48" fmla="*/ 157 w 253"/>
                <a:gd name="T49" fmla="*/ 182 h 230"/>
                <a:gd name="T50" fmla="*/ 189 w 253"/>
                <a:gd name="T51" fmla="*/ 219 h 230"/>
                <a:gd name="T52" fmla="*/ 11 w 253"/>
                <a:gd name="T53" fmla="*/ 219 h 230"/>
                <a:gd name="T54" fmla="*/ 11 w 253"/>
                <a:gd name="T55" fmla="*/ 122 h 230"/>
                <a:gd name="T56" fmla="*/ 204 w 253"/>
                <a:gd name="T57" fmla="*/ 219 h 230"/>
                <a:gd name="T58" fmla="*/ 165 w 253"/>
                <a:gd name="T59" fmla="*/ 173 h 230"/>
                <a:gd name="T60" fmla="*/ 195 w 253"/>
                <a:gd name="T61" fmla="*/ 138 h 230"/>
                <a:gd name="T62" fmla="*/ 241 w 253"/>
                <a:gd name="T63" fmla="*/ 188 h 230"/>
                <a:gd name="T64" fmla="*/ 241 w 253"/>
                <a:gd name="T65" fmla="*/ 219 h 230"/>
                <a:gd name="T66" fmla="*/ 204 w 253"/>
                <a:gd name="T67" fmla="*/ 219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230">
                  <a:moveTo>
                    <a:pt x="24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5"/>
                    <a:pt x="5" y="230"/>
                    <a:pt x="11" y="230"/>
                  </a:cubicBezTo>
                  <a:cubicBezTo>
                    <a:pt x="241" y="230"/>
                    <a:pt x="241" y="230"/>
                    <a:pt x="241" y="230"/>
                  </a:cubicBezTo>
                  <a:cubicBezTo>
                    <a:pt x="248" y="230"/>
                    <a:pt x="253" y="225"/>
                    <a:pt x="253" y="219"/>
                  </a:cubicBezTo>
                  <a:cubicBezTo>
                    <a:pt x="253" y="11"/>
                    <a:pt x="253" y="11"/>
                    <a:pt x="253" y="11"/>
                  </a:cubicBezTo>
                  <a:cubicBezTo>
                    <a:pt x="253" y="5"/>
                    <a:pt x="248" y="0"/>
                    <a:pt x="241" y="0"/>
                  </a:cubicBezTo>
                  <a:close/>
                  <a:moveTo>
                    <a:pt x="241" y="11"/>
                  </a:moveTo>
                  <a:cubicBezTo>
                    <a:pt x="241" y="171"/>
                    <a:pt x="241" y="171"/>
                    <a:pt x="241" y="171"/>
                  </a:cubicBezTo>
                  <a:cubicBezTo>
                    <a:pt x="204" y="130"/>
                    <a:pt x="204" y="130"/>
                    <a:pt x="204" y="130"/>
                  </a:cubicBezTo>
                  <a:cubicBezTo>
                    <a:pt x="202" y="128"/>
                    <a:pt x="199" y="127"/>
                    <a:pt x="195" y="127"/>
                  </a:cubicBezTo>
                  <a:cubicBezTo>
                    <a:pt x="192" y="127"/>
                    <a:pt x="189" y="128"/>
                    <a:pt x="187" y="130"/>
                  </a:cubicBezTo>
                  <a:cubicBezTo>
                    <a:pt x="157" y="164"/>
                    <a:pt x="157" y="164"/>
                    <a:pt x="157" y="164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4" y="59"/>
                    <a:pt x="61" y="57"/>
                    <a:pt x="57" y="57"/>
                  </a:cubicBezTo>
                  <a:cubicBezTo>
                    <a:pt x="54" y="57"/>
                    <a:pt x="51" y="59"/>
                    <a:pt x="49" y="61"/>
                  </a:cubicBezTo>
                  <a:cubicBezTo>
                    <a:pt x="11" y="105"/>
                    <a:pt x="11" y="105"/>
                    <a:pt x="11" y="105"/>
                  </a:cubicBezTo>
                  <a:cubicBezTo>
                    <a:pt x="11" y="11"/>
                    <a:pt x="11" y="11"/>
                    <a:pt x="11" y="11"/>
                  </a:cubicBezTo>
                  <a:lnTo>
                    <a:pt x="241" y="11"/>
                  </a:lnTo>
                  <a:close/>
                  <a:moveTo>
                    <a:pt x="11" y="122"/>
                  </a:moveTo>
                  <a:cubicBezTo>
                    <a:pt x="57" y="69"/>
                    <a:pt x="57" y="69"/>
                    <a:pt x="57" y="69"/>
                  </a:cubicBezTo>
                  <a:cubicBezTo>
                    <a:pt x="150" y="174"/>
                    <a:pt x="150" y="174"/>
                    <a:pt x="150" y="174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89" y="219"/>
                    <a:pt x="189" y="219"/>
                    <a:pt x="189" y="219"/>
                  </a:cubicBezTo>
                  <a:cubicBezTo>
                    <a:pt x="11" y="219"/>
                    <a:pt x="11" y="219"/>
                    <a:pt x="11" y="219"/>
                  </a:cubicBezTo>
                  <a:lnTo>
                    <a:pt x="11" y="122"/>
                  </a:lnTo>
                  <a:close/>
                  <a:moveTo>
                    <a:pt x="204" y="219"/>
                  </a:moveTo>
                  <a:cubicBezTo>
                    <a:pt x="165" y="173"/>
                    <a:pt x="165" y="173"/>
                    <a:pt x="165" y="173"/>
                  </a:cubicBezTo>
                  <a:cubicBezTo>
                    <a:pt x="195" y="138"/>
                    <a:pt x="195" y="138"/>
                    <a:pt x="195" y="138"/>
                  </a:cubicBezTo>
                  <a:cubicBezTo>
                    <a:pt x="241" y="188"/>
                    <a:pt x="241" y="188"/>
                    <a:pt x="241" y="188"/>
                  </a:cubicBezTo>
                  <a:cubicBezTo>
                    <a:pt x="241" y="219"/>
                    <a:pt x="241" y="219"/>
                    <a:pt x="241" y="219"/>
                  </a:cubicBezTo>
                  <a:lnTo>
                    <a:pt x="204" y="2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83" name="Freeform 7"/>
            <p:cNvSpPr>
              <a:spLocks noEditPoints="1"/>
            </p:cNvSpPr>
            <p:nvPr/>
          </p:nvSpPr>
          <p:spPr bwMode="auto">
            <a:xfrm>
              <a:off x="9032875" y="11272838"/>
              <a:ext cx="258763" cy="263525"/>
            </a:xfrm>
            <a:custGeom>
              <a:avLst/>
              <a:gdLst>
                <a:gd name="T0" fmla="*/ 34 w 69"/>
                <a:gd name="T1" fmla="*/ 70 h 70"/>
                <a:gd name="T2" fmla="*/ 69 w 69"/>
                <a:gd name="T3" fmla="*/ 35 h 70"/>
                <a:gd name="T4" fmla="*/ 34 w 69"/>
                <a:gd name="T5" fmla="*/ 0 h 70"/>
                <a:gd name="T6" fmla="*/ 0 w 69"/>
                <a:gd name="T7" fmla="*/ 35 h 70"/>
                <a:gd name="T8" fmla="*/ 34 w 69"/>
                <a:gd name="T9" fmla="*/ 70 h 70"/>
                <a:gd name="T10" fmla="*/ 34 w 69"/>
                <a:gd name="T11" fmla="*/ 12 h 70"/>
                <a:gd name="T12" fmla="*/ 57 w 69"/>
                <a:gd name="T13" fmla="*/ 35 h 70"/>
                <a:gd name="T14" fmla="*/ 34 w 69"/>
                <a:gd name="T15" fmla="*/ 58 h 70"/>
                <a:gd name="T16" fmla="*/ 11 w 69"/>
                <a:gd name="T17" fmla="*/ 35 h 70"/>
                <a:gd name="T18" fmla="*/ 34 w 69"/>
                <a:gd name="T19" fmla="*/ 1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70">
                  <a:moveTo>
                    <a:pt x="34" y="70"/>
                  </a:moveTo>
                  <a:cubicBezTo>
                    <a:pt x="53" y="70"/>
                    <a:pt x="69" y="54"/>
                    <a:pt x="69" y="35"/>
                  </a:cubicBezTo>
                  <a:cubicBezTo>
                    <a:pt x="69" y="16"/>
                    <a:pt x="53" y="0"/>
                    <a:pt x="34" y="0"/>
                  </a:cubicBezTo>
                  <a:cubicBezTo>
                    <a:pt x="15" y="0"/>
                    <a:pt x="0" y="16"/>
                    <a:pt x="0" y="35"/>
                  </a:cubicBezTo>
                  <a:cubicBezTo>
                    <a:pt x="0" y="54"/>
                    <a:pt x="15" y="70"/>
                    <a:pt x="34" y="70"/>
                  </a:cubicBezTo>
                  <a:close/>
                  <a:moveTo>
                    <a:pt x="34" y="12"/>
                  </a:moveTo>
                  <a:cubicBezTo>
                    <a:pt x="47" y="12"/>
                    <a:pt x="57" y="22"/>
                    <a:pt x="57" y="35"/>
                  </a:cubicBezTo>
                  <a:cubicBezTo>
                    <a:pt x="57" y="48"/>
                    <a:pt x="47" y="58"/>
                    <a:pt x="34" y="58"/>
                  </a:cubicBezTo>
                  <a:cubicBezTo>
                    <a:pt x="22" y="58"/>
                    <a:pt x="11" y="48"/>
                    <a:pt x="11" y="35"/>
                  </a:cubicBezTo>
                  <a:cubicBezTo>
                    <a:pt x="11" y="22"/>
                    <a:pt x="22" y="12"/>
                    <a:pt x="34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384" name="Group 281"/>
          <p:cNvGrpSpPr>
            <a:grpSpLocks noChangeAspect="1"/>
          </p:cNvGrpSpPr>
          <p:nvPr/>
        </p:nvGrpSpPr>
        <p:grpSpPr>
          <a:xfrm>
            <a:off x="9027877" y="5569440"/>
            <a:ext cx="349908" cy="295611"/>
            <a:chOff x="13828713" y="2805113"/>
            <a:chExt cx="1381125" cy="1166812"/>
          </a:xfrm>
          <a:solidFill>
            <a:schemeClr val="bg1"/>
          </a:solidFill>
        </p:grpSpPr>
        <p:sp>
          <p:nvSpPr>
            <p:cNvPr id="385" name="Freeform 10"/>
            <p:cNvSpPr>
              <a:spLocks noEditPoints="1"/>
            </p:cNvSpPr>
            <p:nvPr/>
          </p:nvSpPr>
          <p:spPr bwMode="auto">
            <a:xfrm>
              <a:off x="14173200" y="3109913"/>
              <a:ext cx="690563" cy="690562"/>
            </a:xfrm>
            <a:custGeom>
              <a:avLst/>
              <a:gdLst>
                <a:gd name="T0" fmla="*/ 92 w 184"/>
                <a:gd name="T1" fmla="*/ 0 h 184"/>
                <a:gd name="T2" fmla="*/ 0 w 184"/>
                <a:gd name="T3" fmla="*/ 92 h 184"/>
                <a:gd name="T4" fmla="*/ 92 w 184"/>
                <a:gd name="T5" fmla="*/ 184 h 184"/>
                <a:gd name="T6" fmla="*/ 184 w 184"/>
                <a:gd name="T7" fmla="*/ 92 h 184"/>
                <a:gd name="T8" fmla="*/ 92 w 184"/>
                <a:gd name="T9" fmla="*/ 0 h 184"/>
                <a:gd name="T10" fmla="*/ 144 w 184"/>
                <a:gd name="T11" fmla="*/ 137 h 184"/>
                <a:gd name="T12" fmla="*/ 47 w 184"/>
                <a:gd name="T13" fmla="*/ 144 h 184"/>
                <a:gd name="T14" fmla="*/ 39 w 184"/>
                <a:gd name="T15" fmla="*/ 47 h 184"/>
                <a:gd name="T16" fmla="*/ 137 w 184"/>
                <a:gd name="T17" fmla="*/ 39 h 184"/>
                <a:gd name="T18" fmla="*/ 144 w 184"/>
                <a:gd name="T19" fmla="*/ 13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4" h="184">
                  <a:moveTo>
                    <a:pt x="92" y="0"/>
                  </a:moveTo>
                  <a:cubicBezTo>
                    <a:pt x="41" y="0"/>
                    <a:pt x="0" y="41"/>
                    <a:pt x="0" y="92"/>
                  </a:cubicBezTo>
                  <a:cubicBezTo>
                    <a:pt x="0" y="143"/>
                    <a:pt x="41" y="184"/>
                    <a:pt x="92" y="184"/>
                  </a:cubicBezTo>
                  <a:cubicBezTo>
                    <a:pt x="143" y="184"/>
                    <a:pt x="184" y="143"/>
                    <a:pt x="184" y="92"/>
                  </a:cubicBezTo>
                  <a:cubicBezTo>
                    <a:pt x="184" y="41"/>
                    <a:pt x="143" y="0"/>
                    <a:pt x="92" y="0"/>
                  </a:cubicBezTo>
                  <a:close/>
                  <a:moveTo>
                    <a:pt x="144" y="137"/>
                  </a:moveTo>
                  <a:cubicBezTo>
                    <a:pt x="119" y="166"/>
                    <a:pt x="76" y="169"/>
                    <a:pt x="47" y="144"/>
                  </a:cubicBezTo>
                  <a:cubicBezTo>
                    <a:pt x="18" y="120"/>
                    <a:pt x="15" y="76"/>
                    <a:pt x="39" y="47"/>
                  </a:cubicBezTo>
                  <a:cubicBezTo>
                    <a:pt x="64" y="18"/>
                    <a:pt x="108" y="15"/>
                    <a:pt x="137" y="39"/>
                  </a:cubicBezTo>
                  <a:cubicBezTo>
                    <a:pt x="166" y="64"/>
                    <a:pt x="169" y="108"/>
                    <a:pt x="144" y="1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86" name="Freeform 11"/>
            <p:cNvSpPr/>
            <p:nvPr/>
          </p:nvSpPr>
          <p:spPr bwMode="auto">
            <a:xfrm>
              <a:off x="14346238" y="3281363"/>
              <a:ext cx="195263" cy="195262"/>
            </a:xfrm>
            <a:custGeom>
              <a:avLst/>
              <a:gdLst>
                <a:gd name="T0" fmla="*/ 46 w 52"/>
                <a:gd name="T1" fmla="*/ 0 h 52"/>
                <a:gd name="T2" fmla="*/ 0 w 52"/>
                <a:gd name="T3" fmla="*/ 46 h 52"/>
                <a:gd name="T4" fmla="*/ 0 w 52"/>
                <a:gd name="T5" fmla="*/ 46 h 52"/>
                <a:gd name="T6" fmla="*/ 6 w 52"/>
                <a:gd name="T7" fmla="*/ 52 h 52"/>
                <a:gd name="T8" fmla="*/ 11 w 52"/>
                <a:gd name="T9" fmla="*/ 46 h 52"/>
                <a:gd name="T10" fmla="*/ 11 w 52"/>
                <a:gd name="T11" fmla="*/ 46 h 52"/>
                <a:gd name="T12" fmla="*/ 46 w 52"/>
                <a:gd name="T13" fmla="*/ 11 h 52"/>
                <a:gd name="T14" fmla="*/ 52 w 52"/>
                <a:gd name="T15" fmla="*/ 6 h 52"/>
                <a:gd name="T16" fmla="*/ 46 w 52"/>
                <a:gd name="T1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2">
                  <a:moveTo>
                    <a:pt x="46" y="0"/>
                  </a:moveTo>
                  <a:cubicBezTo>
                    <a:pt x="20" y="0"/>
                    <a:pt x="0" y="20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9"/>
                    <a:pt x="2" y="52"/>
                    <a:pt x="6" y="52"/>
                  </a:cubicBezTo>
                  <a:cubicBezTo>
                    <a:pt x="9" y="52"/>
                    <a:pt x="11" y="49"/>
                    <a:pt x="11" y="46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1" y="27"/>
                    <a:pt x="27" y="11"/>
                    <a:pt x="46" y="11"/>
                  </a:cubicBezTo>
                  <a:cubicBezTo>
                    <a:pt x="49" y="11"/>
                    <a:pt x="52" y="9"/>
                    <a:pt x="52" y="6"/>
                  </a:cubicBezTo>
                  <a:cubicBezTo>
                    <a:pt x="52" y="2"/>
                    <a:pt x="49" y="0"/>
                    <a:pt x="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87" name="Freeform 12"/>
            <p:cNvSpPr>
              <a:spLocks noEditPoints="1"/>
            </p:cNvSpPr>
            <p:nvPr/>
          </p:nvSpPr>
          <p:spPr bwMode="auto">
            <a:xfrm>
              <a:off x="13828713" y="2805113"/>
              <a:ext cx="1381125" cy="1166812"/>
            </a:xfrm>
            <a:custGeom>
              <a:avLst/>
              <a:gdLst>
                <a:gd name="T0" fmla="*/ 339 w 368"/>
                <a:gd name="T1" fmla="*/ 70 h 311"/>
                <a:gd name="T2" fmla="*/ 289 w 368"/>
                <a:gd name="T3" fmla="*/ 61 h 311"/>
                <a:gd name="T4" fmla="*/ 273 w 368"/>
                <a:gd name="T5" fmla="*/ 22 h 311"/>
                <a:gd name="T6" fmla="*/ 241 w 368"/>
                <a:gd name="T7" fmla="*/ 0 h 311"/>
                <a:gd name="T8" fmla="*/ 126 w 368"/>
                <a:gd name="T9" fmla="*/ 0 h 311"/>
                <a:gd name="T10" fmla="*/ 94 w 368"/>
                <a:gd name="T11" fmla="*/ 22 h 311"/>
                <a:gd name="T12" fmla="*/ 78 w 368"/>
                <a:gd name="T13" fmla="*/ 61 h 311"/>
                <a:gd name="T14" fmla="*/ 29 w 368"/>
                <a:gd name="T15" fmla="*/ 70 h 311"/>
                <a:gd name="T16" fmla="*/ 0 w 368"/>
                <a:gd name="T17" fmla="*/ 104 h 311"/>
                <a:gd name="T18" fmla="*/ 0 w 368"/>
                <a:gd name="T19" fmla="*/ 277 h 311"/>
                <a:gd name="T20" fmla="*/ 34 w 368"/>
                <a:gd name="T21" fmla="*/ 311 h 311"/>
                <a:gd name="T22" fmla="*/ 333 w 368"/>
                <a:gd name="T23" fmla="*/ 311 h 311"/>
                <a:gd name="T24" fmla="*/ 368 w 368"/>
                <a:gd name="T25" fmla="*/ 277 h 311"/>
                <a:gd name="T26" fmla="*/ 368 w 368"/>
                <a:gd name="T27" fmla="*/ 104 h 311"/>
                <a:gd name="T28" fmla="*/ 339 w 368"/>
                <a:gd name="T29" fmla="*/ 70 h 311"/>
                <a:gd name="T30" fmla="*/ 345 w 368"/>
                <a:gd name="T31" fmla="*/ 277 h 311"/>
                <a:gd name="T32" fmla="*/ 333 w 368"/>
                <a:gd name="T33" fmla="*/ 288 h 311"/>
                <a:gd name="T34" fmla="*/ 34 w 368"/>
                <a:gd name="T35" fmla="*/ 288 h 311"/>
                <a:gd name="T36" fmla="*/ 23 w 368"/>
                <a:gd name="T37" fmla="*/ 277 h 311"/>
                <a:gd name="T38" fmla="*/ 23 w 368"/>
                <a:gd name="T39" fmla="*/ 104 h 311"/>
                <a:gd name="T40" fmla="*/ 32 w 368"/>
                <a:gd name="T41" fmla="*/ 92 h 311"/>
                <a:gd name="T42" fmla="*/ 95 w 368"/>
                <a:gd name="T43" fmla="*/ 82 h 311"/>
                <a:gd name="T44" fmla="*/ 116 w 368"/>
                <a:gd name="T45" fmla="*/ 31 h 311"/>
                <a:gd name="T46" fmla="*/ 126 w 368"/>
                <a:gd name="T47" fmla="*/ 23 h 311"/>
                <a:gd name="T48" fmla="*/ 241 w 368"/>
                <a:gd name="T49" fmla="*/ 23 h 311"/>
                <a:gd name="T50" fmla="*/ 252 w 368"/>
                <a:gd name="T51" fmla="*/ 31 h 311"/>
                <a:gd name="T52" fmla="*/ 273 w 368"/>
                <a:gd name="T53" fmla="*/ 82 h 311"/>
                <a:gd name="T54" fmla="*/ 335 w 368"/>
                <a:gd name="T55" fmla="*/ 92 h 311"/>
                <a:gd name="T56" fmla="*/ 345 w 368"/>
                <a:gd name="T57" fmla="*/ 104 h 311"/>
                <a:gd name="T58" fmla="*/ 345 w 368"/>
                <a:gd name="T59" fmla="*/ 277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8" h="311">
                  <a:moveTo>
                    <a:pt x="339" y="70"/>
                  </a:moveTo>
                  <a:cubicBezTo>
                    <a:pt x="289" y="61"/>
                    <a:pt x="289" y="61"/>
                    <a:pt x="289" y="61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68" y="9"/>
                    <a:pt x="256" y="0"/>
                    <a:pt x="241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12" y="0"/>
                    <a:pt x="99" y="9"/>
                    <a:pt x="94" y="22"/>
                  </a:cubicBezTo>
                  <a:cubicBezTo>
                    <a:pt x="78" y="61"/>
                    <a:pt x="78" y="61"/>
                    <a:pt x="78" y="61"/>
                  </a:cubicBezTo>
                  <a:cubicBezTo>
                    <a:pt x="29" y="70"/>
                    <a:pt x="29" y="70"/>
                    <a:pt x="29" y="70"/>
                  </a:cubicBezTo>
                  <a:cubicBezTo>
                    <a:pt x="12" y="73"/>
                    <a:pt x="0" y="87"/>
                    <a:pt x="0" y="104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296"/>
                    <a:pt x="15" y="311"/>
                    <a:pt x="34" y="311"/>
                  </a:cubicBezTo>
                  <a:cubicBezTo>
                    <a:pt x="333" y="311"/>
                    <a:pt x="333" y="311"/>
                    <a:pt x="333" y="311"/>
                  </a:cubicBezTo>
                  <a:cubicBezTo>
                    <a:pt x="353" y="311"/>
                    <a:pt x="368" y="296"/>
                    <a:pt x="368" y="277"/>
                  </a:cubicBezTo>
                  <a:cubicBezTo>
                    <a:pt x="368" y="104"/>
                    <a:pt x="368" y="104"/>
                    <a:pt x="368" y="104"/>
                  </a:cubicBezTo>
                  <a:cubicBezTo>
                    <a:pt x="368" y="87"/>
                    <a:pt x="356" y="73"/>
                    <a:pt x="339" y="70"/>
                  </a:cubicBezTo>
                  <a:close/>
                  <a:moveTo>
                    <a:pt x="345" y="277"/>
                  </a:moveTo>
                  <a:cubicBezTo>
                    <a:pt x="345" y="283"/>
                    <a:pt x="340" y="288"/>
                    <a:pt x="333" y="288"/>
                  </a:cubicBezTo>
                  <a:cubicBezTo>
                    <a:pt x="34" y="288"/>
                    <a:pt x="34" y="288"/>
                    <a:pt x="34" y="288"/>
                  </a:cubicBezTo>
                  <a:cubicBezTo>
                    <a:pt x="28" y="288"/>
                    <a:pt x="23" y="283"/>
                    <a:pt x="23" y="27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23" y="98"/>
                    <a:pt x="27" y="93"/>
                    <a:pt x="32" y="92"/>
                  </a:cubicBezTo>
                  <a:cubicBezTo>
                    <a:pt x="95" y="82"/>
                    <a:pt x="95" y="82"/>
                    <a:pt x="95" y="82"/>
                  </a:cubicBezTo>
                  <a:cubicBezTo>
                    <a:pt x="116" y="31"/>
                    <a:pt x="116" y="31"/>
                    <a:pt x="116" y="31"/>
                  </a:cubicBezTo>
                  <a:cubicBezTo>
                    <a:pt x="117" y="26"/>
                    <a:pt x="122" y="23"/>
                    <a:pt x="126" y="23"/>
                  </a:cubicBezTo>
                  <a:cubicBezTo>
                    <a:pt x="241" y="23"/>
                    <a:pt x="241" y="23"/>
                    <a:pt x="241" y="23"/>
                  </a:cubicBezTo>
                  <a:cubicBezTo>
                    <a:pt x="246" y="23"/>
                    <a:pt x="250" y="26"/>
                    <a:pt x="252" y="31"/>
                  </a:cubicBezTo>
                  <a:cubicBezTo>
                    <a:pt x="273" y="82"/>
                    <a:pt x="273" y="82"/>
                    <a:pt x="273" y="82"/>
                  </a:cubicBezTo>
                  <a:cubicBezTo>
                    <a:pt x="335" y="92"/>
                    <a:pt x="335" y="92"/>
                    <a:pt x="335" y="92"/>
                  </a:cubicBezTo>
                  <a:cubicBezTo>
                    <a:pt x="341" y="93"/>
                    <a:pt x="345" y="98"/>
                    <a:pt x="345" y="104"/>
                  </a:cubicBezTo>
                  <a:lnTo>
                    <a:pt x="345" y="2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388" name="Group 285"/>
          <p:cNvGrpSpPr>
            <a:grpSpLocks noChangeAspect="1"/>
          </p:cNvGrpSpPr>
          <p:nvPr/>
        </p:nvGrpSpPr>
        <p:grpSpPr>
          <a:xfrm>
            <a:off x="5158783" y="5531126"/>
            <a:ext cx="370823" cy="319341"/>
            <a:chOff x="2727325" y="-39687"/>
            <a:chExt cx="1463675" cy="1260475"/>
          </a:xfrm>
          <a:solidFill>
            <a:schemeClr val="bg1"/>
          </a:solidFill>
        </p:grpSpPr>
        <p:sp>
          <p:nvSpPr>
            <p:cNvPr id="389" name="Freeform 20"/>
            <p:cNvSpPr>
              <a:spLocks noEditPoints="1"/>
            </p:cNvSpPr>
            <p:nvPr/>
          </p:nvSpPr>
          <p:spPr bwMode="auto">
            <a:xfrm>
              <a:off x="2727325" y="-39687"/>
              <a:ext cx="1463675" cy="1260475"/>
            </a:xfrm>
            <a:custGeom>
              <a:avLst/>
              <a:gdLst>
                <a:gd name="T0" fmla="*/ 347 w 390"/>
                <a:gd name="T1" fmla="*/ 42 h 336"/>
                <a:gd name="T2" fmla="*/ 195 w 390"/>
                <a:gd name="T3" fmla="*/ 38 h 336"/>
                <a:gd name="T4" fmla="*/ 43 w 390"/>
                <a:gd name="T5" fmla="*/ 42 h 336"/>
                <a:gd name="T6" fmla="*/ 43 w 390"/>
                <a:gd name="T7" fmla="*/ 196 h 336"/>
                <a:gd name="T8" fmla="*/ 170 w 390"/>
                <a:gd name="T9" fmla="*/ 322 h 336"/>
                <a:gd name="T10" fmla="*/ 220 w 390"/>
                <a:gd name="T11" fmla="*/ 322 h 336"/>
                <a:gd name="T12" fmla="*/ 347 w 390"/>
                <a:gd name="T13" fmla="*/ 196 h 336"/>
                <a:gd name="T14" fmla="*/ 347 w 390"/>
                <a:gd name="T15" fmla="*/ 42 h 336"/>
                <a:gd name="T16" fmla="*/ 330 w 390"/>
                <a:gd name="T17" fmla="*/ 180 h 336"/>
                <a:gd name="T18" fmla="*/ 203 w 390"/>
                <a:gd name="T19" fmla="*/ 306 h 336"/>
                <a:gd name="T20" fmla="*/ 187 w 390"/>
                <a:gd name="T21" fmla="*/ 306 h 336"/>
                <a:gd name="T22" fmla="*/ 59 w 390"/>
                <a:gd name="T23" fmla="*/ 180 h 336"/>
                <a:gd name="T24" fmla="*/ 59 w 390"/>
                <a:gd name="T25" fmla="*/ 58 h 336"/>
                <a:gd name="T26" fmla="*/ 179 w 390"/>
                <a:gd name="T27" fmla="*/ 55 h 336"/>
                <a:gd name="T28" fmla="*/ 195 w 390"/>
                <a:gd name="T29" fmla="*/ 70 h 336"/>
                <a:gd name="T30" fmla="*/ 210 w 390"/>
                <a:gd name="T31" fmla="*/ 55 h 336"/>
                <a:gd name="T32" fmla="*/ 330 w 390"/>
                <a:gd name="T33" fmla="*/ 58 h 336"/>
                <a:gd name="T34" fmla="*/ 330 w 390"/>
                <a:gd name="T35" fmla="*/ 18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0" h="336">
                  <a:moveTo>
                    <a:pt x="347" y="42"/>
                  </a:moveTo>
                  <a:cubicBezTo>
                    <a:pt x="305" y="0"/>
                    <a:pt x="238" y="0"/>
                    <a:pt x="195" y="38"/>
                  </a:cubicBezTo>
                  <a:cubicBezTo>
                    <a:pt x="152" y="0"/>
                    <a:pt x="85" y="0"/>
                    <a:pt x="43" y="42"/>
                  </a:cubicBezTo>
                  <a:cubicBezTo>
                    <a:pt x="0" y="84"/>
                    <a:pt x="0" y="154"/>
                    <a:pt x="43" y="196"/>
                  </a:cubicBezTo>
                  <a:cubicBezTo>
                    <a:pt x="55" y="208"/>
                    <a:pt x="170" y="322"/>
                    <a:pt x="170" y="322"/>
                  </a:cubicBezTo>
                  <a:cubicBezTo>
                    <a:pt x="184" y="336"/>
                    <a:pt x="206" y="336"/>
                    <a:pt x="220" y="322"/>
                  </a:cubicBezTo>
                  <a:cubicBezTo>
                    <a:pt x="220" y="322"/>
                    <a:pt x="345" y="198"/>
                    <a:pt x="347" y="196"/>
                  </a:cubicBezTo>
                  <a:cubicBezTo>
                    <a:pt x="390" y="154"/>
                    <a:pt x="390" y="84"/>
                    <a:pt x="347" y="42"/>
                  </a:cubicBezTo>
                  <a:close/>
                  <a:moveTo>
                    <a:pt x="330" y="180"/>
                  </a:moveTo>
                  <a:cubicBezTo>
                    <a:pt x="203" y="306"/>
                    <a:pt x="203" y="306"/>
                    <a:pt x="203" y="306"/>
                  </a:cubicBezTo>
                  <a:cubicBezTo>
                    <a:pt x="199" y="310"/>
                    <a:pt x="191" y="310"/>
                    <a:pt x="187" y="306"/>
                  </a:cubicBezTo>
                  <a:cubicBezTo>
                    <a:pt x="59" y="180"/>
                    <a:pt x="59" y="180"/>
                    <a:pt x="59" y="180"/>
                  </a:cubicBezTo>
                  <a:cubicBezTo>
                    <a:pt x="25" y="146"/>
                    <a:pt x="25" y="92"/>
                    <a:pt x="59" y="58"/>
                  </a:cubicBezTo>
                  <a:cubicBezTo>
                    <a:pt x="92" y="26"/>
                    <a:pt x="145" y="25"/>
                    <a:pt x="179" y="55"/>
                  </a:cubicBezTo>
                  <a:cubicBezTo>
                    <a:pt x="195" y="70"/>
                    <a:pt x="195" y="70"/>
                    <a:pt x="195" y="70"/>
                  </a:cubicBezTo>
                  <a:cubicBezTo>
                    <a:pt x="210" y="55"/>
                    <a:pt x="210" y="55"/>
                    <a:pt x="210" y="55"/>
                  </a:cubicBezTo>
                  <a:cubicBezTo>
                    <a:pt x="245" y="25"/>
                    <a:pt x="298" y="26"/>
                    <a:pt x="330" y="58"/>
                  </a:cubicBezTo>
                  <a:cubicBezTo>
                    <a:pt x="364" y="92"/>
                    <a:pt x="364" y="146"/>
                    <a:pt x="330" y="18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390" name="Freeform 21"/>
            <p:cNvSpPr/>
            <p:nvPr/>
          </p:nvSpPr>
          <p:spPr bwMode="auto">
            <a:xfrm>
              <a:off x="2982913" y="215900"/>
              <a:ext cx="206375" cy="201612"/>
            </a:xfrm>
            <a:custGeom>
              <a:avLst/>
              <a:gdLst>
                <a:gd name="T0" fmla="*/ 49 w 55"/>
                <a:gd name="T1" fmla="*/ 0 h 54"/>
                <a:gd name="T2" fmla="*/ 49 w 55"/>
                <a:gd name="T3" fmla="*/ 0 h 54"/>
                <a:gd name="T4" fmla="*/ 0 w 55"/>
                <a:gd name="T5" fmla="*/ 48 h 54"/>
                <a:gd name="T6" fmla="*/ 0 w 55"/>
                <a:gd name="T7" fmla="*/ 48 h 54"/>
                <a:gd name="T8" fmla="*/ 6 w 55"/>
                <a:gd name="T9" fmla="*/ 54 h 54"/>
                <a:gd name="T10" fmla="*/ 12 w 55"/>
                <a:gd name="T11" fmla="*/ 48 h 54"/>
                <a:gd name="T12" fmla="*/ 12 w 55"/>
                <a:gd name="T13" fmla="*/ 48 h 54"/>
                <a:gd name="T14" fmla="*/ 49 w 55"/>
                <a:gd name="T15" fmla="*/ 11 h 54"/>
                <a:gd name="T16" fmla="*/ 49 w 55"/>
                <a:gd name="T17" fmla="*/ 11 h 54"/>
                <a:gd name="T18" fmla="*/ 55 w 55"/>
                <a:gd name="T19" fmla="*/ 5 h 54"/>
                <a:gd name="T20" fmla="*/ 49 w 55"/>
                <a:gd name="T2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54">
                  <a:moveTo>
                    <a:pt x="49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1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52"/>
                    <a:pt x="3" y="54"/>
                    <a:pt x="6" y="54"/>
                  </a:cubicBezTo>
                  <a:cubicBezTo>
                    <a:pt x="9" y="54"/>
                    <a:pt x="12" y="52"/>
                    <a:pt x="12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8"/>
                    <a:pt x="29" y="11"/>
                    <a:pt x="49" y="11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52" y="11"/>
                    <a:pt x="55" y="8"/>
                    <a:pt x="55" y="5"/>
                  </a:cubicBezTo>
                  <a:cubicBezTo>
                    <a:pt x="55" y="2"/>
                    <a:pt x="52" y="0"/>
                    <a:pt x="4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 sz="2400">
                <a:cs typeface="+mn-ea"/>
                <a:sym typeface="+mn-lt"/>
              </a:endParaRPr>
            </a:p>
          </p:txBody>
        </p:sp>
      </p:grpSp>
      <p:sp>
        <p:nvSpPr>
          <p:cNvPr id="391" name="Freeform 13"/>
          <p:cNvSpPr>
            <a:spLocks noChangeAspect="1" noEditPoints="1"/>
          </p:cNvSpPr>
          <p:nvPr/>
        </p:nvSpPr>
        <p:spPr bwMode="auto">
          <a:xfrm>
            <a:off x="7701739" y="5476402"/>
            <a:ext cx="350907" cy="341724"/>
          </a:xfrm>
          <a:custGeom>
            <a:avLst/>
            <a:gdLst>
              <a:gd name="T0" fmla="*/ 161 w 226"/>
              <a:gd name="T1" fmla="*/ 0 h 220"/>
              <a:gd name="T2" fmla="*/ 96 w 226"/>
              <a:gd name="T3" fmla="*/ 47 h 220"/>
              <a:gd name="T4" fmla="*/ 95 w 226"/>
              <a:gd name="T5" fmla="*/ 47 h 220"/>
              <a:gd name="T6" fmla="*/ 24 w 226"/>
              <a:gd name="T7" fmla="*/ 119 h 220"/>
              <a:gd name="T8" fmla="*/ 1 w 226"/>
              <a:gd name="T9" fmla="*/ 189 h 220"/>
              <a:gd name="T10" fmla="*/ 24 w 226"/>
              <a:gd name="T11" fmla="*/ 220 h 220"/>
              <a:gd name="T12" fmla="*/ 90 w 226"/>
              <a:gd name="T13" fmla="*/ 203 h 220"/>
              <a:gd name="T14" fmla="*/ 207 w 226"/>
              <a:gd name="T15" fmla="*/ 91 h 220"/>
              <a:gd name="T16" fmla="*/ 110 w 226"/>
              <a:gd name="T17" fmla="*/ 164 h 220"/>
              <a:gd name="T18" fmla="*/ 170 w 226"/>
              <a:gd name="T19" fmla="*/ 81 h 220"/>
              <a:gd name="T20" fmla="*/ 163 w 226"/>
              <a:gd name="T21" fmla="*/ 115 h 220"/>
              <a:gd name="T22" fmla="*/ 110 w 226"/>
              <a:gd name="T23" fmla="*/ 169 h 220"/>
              <a:gd name="T24" fmla="*/ 102 w 226"/>
              <a:gd name="T25" fmla="*/ 139 h 220"/>
              <a:gd name="T26" fmla="*/ 79 w 226"/>
              <a:gd name="T27" fmla="*/ 117 h 220"/>
              <a:gd name="T28" fmla="*/ 159 w 226"/>
              <a:gd name="T29" fmla="*/ 61 h 220"/>
              <a:gd name="T30" fmla="*/ 102 w 226"/>
              <a:gd name="T31" fmla="*/ 139 h 220"/>
              <a:gd name="T32" fmla="*/ 52 w 226"/>
              <a:gd name="T33" fmla="*/ 110 h 220"/>
              <a:gd name="T34" fmla="*/ 137 w 226"/>
              <a:gd name="T35" fmla="*/ 49 h 220"/>
              <a:gd name="T36" fmla="*/ 29 w 226"/>
              <a:gd name="T37" fmla="*/ 205 h 220"/>
              <a:gd name="T38" fmla="*/ 14 w 226"/>
              <a:gd name="T39" fmla="*/ 196 h 220"/>
              <a:gd name="T40" fmla="*/ 22 w 226"/>
              <a:gd name="T41" fmla="*/ 166 h 220"/>
              <a:gd name="T42" fmla="*/ 54 w 226"/>
              <a:gd name="T43" fmla="*/ 199 h 220"/>
              <a:gd name="T44" fmla="*/ 61 w 226"/>
              <a:gd name="T45" fmla="*/ 197 h 220"/>
              <a:gd name="T46" fmla="*/ 24 w 226"/>
              <a:gd name="T47" fmla="*/ 159 h 220"/>
              <a:gd name="T48" fmla="*/ 33 w 226"/>
              <a:gd name="T49" fmla="*/ 129 h 220"/>
              <a:gd name="T50" fmla="*/ 89 w 226"/>
              <a:gd name="T51" fmla="*/ 189 h 220"/>
              <a:gd name="T52" fmla="*/ 61 w 226"/>
              <a:gd name="T53" fmla="*/ 197 h 220"/>
              <a:gd name="T54" fmla="*/ 186 w 226"/>
              <a:gd name="T55" fmla="*/ 93 h 220"/>
              <a:gd name="T56" fmla="*/ 168 w 226"/>
              <a:gd name="T57" fmla="*/ 52 h 220"/>
              <a:gd name="T58" fmla="*/ 139 w 226"/>
              <a:gd name="T59" fmla="*/ 23 h 220"/>
              <a:gd name="T60" fmla="*/ 192 w 226"/>
              <a:gd name="T61" fmla="*/ 27 h 220"/>
              <a:gd name="T62" fmla="*/ 197 w 226"/>
              <a:gd name="T63" fmla="*/ 81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6" h="220">
                <a:moveTo>
                  <a:pt x="202" y="18"/>
                </a:moveTo>
                <a:cubicBezTo>
                  <a:pt x="191" y="6"/>
                  <a:pt x="176" y="0"/>
                  <a:pt x="161" y="0"/>
                </a:cubicBezTo>
                <a:cubicBezTo>
                  <a:pt x="149" y="0"/>
                  <a:pt x="137" y="5"/>
                  <a:pt x="129" y="13"/>
                </a:cubicBezTo>
                <a:cubicBezTo>
                  <a:pt x="96" y="47"/>
                  <a:pt x="96" y="47"/>
                  <a:pt x="96" y="47"/>
                </a:cubicBezTo>
                <a:cubicBezTo>
                  <a:pt x="96" y="47"/>
                  <a:pt x="95" y="47"/>
                  <a:pt x="95" y="47"/>
                </a:cubicBezTo>
                <a:cubicBezTo>
                  <a:pt x="95" y="47"/>
                  <a:pt x="95" y="47"/>
                  <a:pt x="95" y="47"/>
                </a:cubicBezTo>
                <a:cubicBezTo>
                  <a:pt x="95" y="47"/>
                  <a:pt x="95" y="47"/>
                  <a:pt x="95" y="47"/>
                </a:cubicBezTo>
                <a:cubicBezTo>
                  <a:pt x="24" y="119"/>
                  <a:pt x="24" y="119"/>
                  <a:pt x="24" y="119"/>
                </a:cubicBezTo>
                <a:cubicBezTo>
                  <a:pt x="21" y="122"/>
                  <a:pt x="19" y="126"/>
                  <a:pt x="17" y="130"/>
                </a:cubicBezTo>
                <a:cubicBezTo>
                  <a:pt x="1" y="189"/>
                  <a:pt x="1" y="189"/>
                  <a:pt x="1" y="189"/>
                </a:cubicBezTo>
                <a:cubicBezTo>
                  <a:pt x="1" y="189"/>
                  <a:pt x="0" y="194"/>
                  <a:pt x="0" y="196"/>
                </a:cubicBezTo>
                <a:cubicBezTo>
                  <a:pt x="0" y="209"/>
                  <a:pt x="11" y="220"/>
                  <a:pt x="24" y="220"/>
                </a:cubicBezTo>
                <a:cubicBezTo>
                  <a:pt x="27" y="220"/>
                  <a:pt x="32" y="219"/>
                  <a:pt x="32" y="219"/>
                </a:cubicBezTo>
                <a:cubicBezTo>
                  <a:pt x="90" y="203"/>
                  <a:pt x="90" y="203"/>
                  <a:pt x="90" y="203"/>
                </a:cubicBezTo>
                <a:cubicBezTo>
                  <a:pt x="95" y="202"/>
                  <a:pt x="99" y="200"/>
                  <a:pt x="102" y="196"/>
                </a:cubicBezTo>
                <a:cubicBezTo>
                  <a:pt x="207" y="91"/>
                  <a:pt x="207" y="91"/>
                  <a:pt x="207" y="91"/>
                </a:cubicBezTo>
                <a:cubicBezTo>
                  <a:pt x="226" y="72"/>
                  <a:pt x="224" y="40"/>
                  <a:pt x="202" y="18"/>
                </a:cubicBezTo>
                <a:close/>
                <a:moveTo>
                  <a:pt x="110" y="164"/>
                </a:moveTo>
                <a:cubicBezTo>
                  <a:pt x="110" y="157"/>
                  <a:pt x="108" y="151"/>
                  <a:pt x="105" y="146"/>
                </a:cubicBezTo>
                <a:cubicBezTo>
                  <a:pt x="170" y="81"/>
                  <a:pt x="170" y="81"/>
                  <a:pt x="170" y="81"/>
                </a:cubicBezTo>
                <a:cubicBezTo>
                  <a:pt x="174" y="93"/>
                  <a:pt x="172" y="106"/>
                  <a:pt x="163" y="115"/>
                </a:cubicBezTo>
                <a:cubicBezTo>
                  <a:pt x="163" y="115"/>
                  <a:pt x="163" y="115"/>
                  <a:pt x="163" y="115"/>
                </a:cubicBezTo>
                <a:cubicBezTo>
                  <a:pt x="163" y="115"/>
                  <a:pt x="163" y="115"/>
                  <a:pt x="163" y="115"/>
                </a:cubicBezTo>
                <a:cubicBezTo>
                  <a:pt x="110" y="169"/>
                  <a:pt x="110" y="169"/>
                  <a:pt x="110" y="169"/>
                </a:cubicBezTo>
                <a:cubicBezTo>
                  <a:pt x="110" y="167"/>
                  <a:pt x="110" y="165"/>
                  <a:pt x="110" y="164"/>
                </a:cubicBezTo>
                <a:close/>
                <a:moveTo>
                  <a:pt x="102" y="139"/>
                </a:moveTo>
                <a:cubicBezTo>
                  <a:pt x="99" y="135"/>
                  <a:pt x="96" y="131"/>
                  <a:pt x="93" y="127"/>
                </a:cubicBezTo>
                <a:cubicBezTo>
                  <a:pt x="88" y="123"/>
                  <a:pt x="84" y="120"/>
                  <a:pt x="79" y="117"/>
                </a:cubicBezTo>
                <a:cubicBezTo>
                  <a:pt x="144" y="52"/>
                  <a:pt x="144" y="52"/>
                  <a:pt x="144" y="52"/>
                </a:cubicBezTo>
                <a:cubicBezTo>
                  <a:pt x="149" y="54"/>
                  <a:pt x="154" y="57"/>
                  <a:pt x="159" y="61"/>
                </a:cubicBezTo>
                <a:cubicBezTo>
                  <a:pt x="162" y="65"/>
                  <a:pt x="165" y="69"/>
                  <a:pt x="167" y="74"/>
                </a:cubicBezTo>
                <a:lnTo>
                  <a:pt x="102" y="139"/>
                </a:lnTo>
                <a:close/>
                <a:moveTo>
                  <a:pt x="72" y="114"/>
                </a:moveTo>
                <a:cubicBezTo>
                  <a:pt x="66" y="111"/>
                  <a:pt x="59" y="110"/>
                  <a:pt x="52" y="110"/>
                </a:cubicBezTo>
                <a:cubicBezTo>
                  <a:pt x="105" y="56"/>
                  <a:pt x="105" y="56"/>
                  <a:pt x="105" y="56"/>
                </a:cubicBezTo>
                <a:cubicBezTo>
                  <a:pt x="113" y="48"/>
                  <a:pt x="125" y="46"/>
                  <a:pt x="137" y="49"/>
                </a:cubicBezTo>
                <a:lnTo>
                  <a:pt x="72" y="114"/>
                </a:lnTo>
                <a:close/>
                <a:moveTo>
                  <a:pt x="29" y="205"/>
                </a:moveTo>
                <a:cubicBezTo>
                  <a:pt x="28" y="206"/>
                  <a:pt x="26" y="206"/>
                  <a:pt x="24" y="206"/>
                </a:cubicBezTo>
                <a:cubicBezTo>
                  <a:pt x="18" y="206"/>
                  <a:pt x="14" y="202"/>
                  <a:pt x="14" y="196"/>
                </a:cubicBezTo>
                <a:cubicBezTo>
                  <a:pt x="14" y="195"/>
                  <a:pt x="14" y="193"/>
                  <a:pt x="14" y="192"/>
                </a:cubicBezTo>
                <a:cubicBezTo>
                  <a:pt x="22" y="166"/>
                  <a:pt x="22" y="166"/>
                  <a:pt x="22" y="166"/>
                </a:cubicBezTo>
                <a:cubicBezTo>
                  <a:pt x="30" y="166"/>
                  <a:pt x="38" y="169"/>
                  <a:pt x="45" y="175"/>
                </a:cubicBezTo>
                <a:cubicBezTo>
                  <a:pt x="51" y="182"/>
                  <a:pt x="55" y="191"/>
                  <a:pt x="54" y="199"/>
                </a:cubicBezTo>
                <a:lnTo>
                  <a:pt x="29" y="205"/>
                </a:lnTo>
                <a:close/>
                <a:moveTo>
                  <a:pt x="61" y="197"/>
                </a:moveTo>
                <a:cubicBezTo>
                  <a:pt x="61" y="188"/>
                  <a:pt x="57" y="178"/>
                  <a:pt x="50" y="170"/>
                </a:cubicBezTo>
                <a:cubicBezTo>
                  <a:pt x="42" y="163"/>
                  <a:pt x="33" y="159"/>
                  <a:pt x="24" y="159"/>
                </a:cubicBezTo>
                <a:cubicBezTo>
                  <a:pt x="30" y="134"/>
                  <a:pt x="30" y="134"/>
                  <a:pt x="30" y="134"/>
                </a:cubicBezTo>
                <a:cubicBezTo>
                  <a:pt x="31" y="132"/>
                  <a:pt x="32" y="131"/>
                  <a:pt x="33" y="129"/>
                </a:cubicBezTo>
                <a:cubicBezTo>
                  <a:pt x="47" y="119"/>
                  <a:pt x="68" y="122"/>
                  <a:pt x="83" y="137"/>
                </a:cubicBezTo>
                <a:cubicBezTo>
                  <a:pt x="98" y="153"/>
                  <a:pt x="101" y="175"/>
                  <a:pt x="89" y="189"/>
                </a:cubicBezTo>
                <a:cubicBezTo>
                  <a:pt x="88" y="190"/>
                  <a:pt x="87" y="190"/>
                  <a:pt x="86" y="190"/>
                </a:cubicBezTo>
                <a:lnTo>
                  <a:pt x="61" y="197"/>
                </a:lnTo>
                <a:close/>
                <a:moveTo>
                  <a:pt x="197" y="81"/>
                </a:moveTo>
                <a:cubicBezTo>
                  <a:pt x="186" y="93"/>
                  <a:pt x="186" y="93"/>
                  <a:pt x="186" y="93"/>
                </a:cubicBezTo>
                <a:cubicBezTo>
                  <a:pt x="186" y="91"/>
                  <a:pt x="186" y="90"/>
                  <a:pt x="186" y="88"/>
                </a:cubicBezTo>
                <a:cubicBezTo>
                  <a:pt x="185" y="75"/>
                  <a:pt x="178" y="62"/>
                  <a:pt x="168" y="52"/>
                </a:cubicBezTo>
                <a:cubicBezTo>
                  <a:pt x="157" y="41"/>
                  <a:pt x="142" y="34"/>
                  <a:pt x="127" y="34"/>
                </a:cubicBezTo>
                <a:cubicBezTo>
                  <a:pt x="139" y="23"/>
                  <a:pt x="139" y="23"/>
                  <a:pt x="139" y="23"/>
                </a:cubicBezTo>
                <a:cubicBezTo>
                  <a:pt x="145" y="17"/>
                  <a:pt x="153" y="14"/>
                  <a:pt x="161" y="14"/>
                </a:cubicBezTo>
                <a:cubicBezTo>
                  <a:pt x="172" y="14"/>
                  <a:pt x="184" y="19"/>
                  <a:pt x="192" y="27"/>
                </a:cubicBezTo>
                <a:cubicBezTo>
                  <a:pt x="201" y="36"/>
                  <a:pt x="205" y="46"/>
                  <a:pt x="206" y="56"/>
                </a:cubicBezTo>
                <a:cubicBezTo>
                  <a:pt x="207" y="66"/>
                  <a:pt x="204" y="75"/>
                  <a:pt x="197" y="8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sz="2400">
              <a:cs typeface="+mn-ea"/>
              <a:sym typeface="+mn-lt"/>
            </a:endParaRPr>
          </a:p>
        </p:txBody>
      </p:sp>
      <p:sp>
        <p:nvSpPr>
          <p:cNvPr id="392" name="Text Box 40"/>
          <p:cNvSpPr txBox="1">
            <a:spLocks noChangeArrowheads="1"/>
          </p:cNvSpPr>
          <p:nvPr/>
        </p:nvSpPr>
        <p:spPr bwMode="blackWhite">
          <a:xfrm>
            <a:off x="4975207" y="4771559"/>
            <a:ext cx="6913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000" b="1" kern="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Favorite.</a:t>
            </a:r>
            <a:endParaRPr lang="en-US" altLang="zh-CN" sz="1000" b="1" kern="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3" name="Text Box 40"/>
          <p:cNvSpPr txBox="1">
            <a:spLocks noChangeArrowheads="1"/>
          </p:cNvSpPr>
          <p:nvPr/>
        </p:nvSpPr>
        <p:spPr bwMode="blackWhite">
          <a:xfrm>
            <a:off x="6200763" y="4781635"/>
            <a:ext cx="6913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000" b="1" kern="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Image.</a:t>
            </a:r>
            <a:endParaRPr lang="en-US" altLang="zh-CN" sz="1000" b="1" kern="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4" name="Text Box 40"/>
          <p:cNvSpPr txBox="1">
            <a:spLocks noChangeArrowheads="1"/>
          </p:cNvSpPr>
          <p:nvPr/>
        </p:nvSpPr>
        <p:spPr bwMode="blackWhite">
          <a:xfrm>
            <a:off x="7503151" y="4789191"/>
            <a:ext cx="6913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000" b="1" kern="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Drawing.</a:t>
            </a:r>
            <a:endParaRPr lang="en-US" altLang="zh-CN" sz="1000" b="1" kern="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5" name="Text Box 40"/>
          <p:cNvSpPr txBox="1">
            <a:spLocks noChangeArrowheads="1"/>
          </p:cNvSpPr>
          <p:nvPr/>
        </p:nvSpPr>
        <p:spPr bwMode="blackWhite">
          <a:xfrm>
            <a:off x="8814022" y="4771559"/>
            <a:ext cx="6913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000" b="1" kern="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Photo.</a:t>
            </a:r>
            <a:endParaRPr lang="en-US" altLang="zh-CN" sz="1000" b="1" kern="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6" name="Text Box 40"/>
          <p:cNvSpPr txBox="1">
            <a:spLocks noChangeArrowheads="1"/>
          </p:cNvSpPr>
          <p:nvPr/>
        </p:nvSpPr>
        <p:spPr bwMode="blackWhite">
          <a:xfrm>
            <a:off x="10012483" y="4771559"/>
            <a:ext cx="9484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9170" eaLnBrk="1" hangingPunct="1">
              <a:spcBef>
                <a:spcPct val="50000"/>
              </a:spcBef>
              <a:defRPr/>
            </a:pPr>
            <a:r>
              <a:rPr lang="id-ID" altLang="zh-CN" sz="1000" b="1" kern="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Presentation.</a:t>
            </a:r>
            <a:endParaRPr lang="en-US" altLang="zh-CN" sz="1000" b="1" kern="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97" name="TextBox 295"/>
          <p:cNvSpPr txBox="1"/>
          <p:nvPr/>
        </p:nvSpPr>
        <p:spPr>
          <a:xfrm>
            <a:off x="1125518" y="2650410"/>
            <a:ext cx="3654369" cy="2506258"/>
          </a:xfrm>
          <a:prstGeom prst="rect">
            <a:avLst/>
          </a:prstGeom>
          <a:noFill/>
        </p:spPr>
        <p:txBody>
          <a:bodyPr wrap="square" rIns="144000" bIns="36000" numCol="1" spcCol="36000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 numbers, etc. can be changed by clicking and re-entering, at the top.</a:t>
            </a:r>
            <a:r>
              <a:rPr lang="en-US" altLang="zh-CN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The font, font size, color, leading, and so on can be modified in the panel. Title numbers, etc. can be changed by clicking and re-entering, at the top.</a:t>
            </a:r>
            <a:r>
              <a:rPr lang="en-US" altLang="zh-CN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Begin.</a:t>
            </a:r>
            <a:r>
              <a:rPr lang="en-US" altLang="zh-CN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333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The font, font size, color, leading, and so on can be modified in the panel.</a:t>
            </a:r>
          </a:p>
        </p:txBody>
      </p:sp>
      <p:sp>
        <p:nvSpPr>
          <p:cNvPr id="398" name="TextBox 296"/>
          <p:cNvSpPr txBox="1"/>
          <p:nvPr/>
        </p:nvSpPr>
        <p:spPr>
          <a:xfrm>
            <a:off x="1125071" y="5186424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5400" b="1" dirty="0">
                <a:solidFill>
                  <a:schemeClr val="accent2"/>
                </a:solidFill>
                <a:cs typeface="+mn-ea"/>
                <a:sym typeface="+mn-lt"/>
              </a:rPr>
              <a:t>90</a:t>
            </a:r>
            <a:r>
              <a:rPr lang="id-ID" sz="5400" dirty="0">
                <a:solidFill>
                  <a:schemeClr val="accent2"/>
                </a:solidFill>
                <a:cs typeface="+mn-ea"/>
                <a:sym typeface="+mn-lt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40382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8" grpId="0" bldLvl="0" animBg="1"/>
      <p:bldP spid="69" grpId="0"/>
      <p:bldP spid="74" grpId="0" bldLvl="0" animBg="1"/>
      <p:bldP spid="128" grpId="0"/>
      <p:bldP spid="133" grpId="0" bldLvl="0" animBg="1"/>
      <p:bldP spid="134" grpId="0"/>
      <p:bldP spid="139" grpId="0" bldLvl="0" animBg="1"/>
      <p:bldP spid="140" grpId="0"/>
      <p:bldP spid="145" grpId="0" bldLvl="0" animBg="1"/>
      <p:bldP spid="146" grpId="0"/>
      <p:bldP spid="188" grpId="0" bldLvl="0" animBg="1"/>
      <p:bldP spid="230" grpId="0" bldLvl="0" animBg="1"/>
      <p:bldP spid="272" grpId="0" bldLvl="0" animBg="1"/>
      <p:bldP spid="314" grpId="0" bldLvl="0" animBg="1"/>
      <p:bldP spid="356" grpId="0" bldLvl="0" animBg="1"/>
      <p:bldP spid="391" grpId="0" bldLvl="0" animBg="1"/>
      <p:bldP spid="392" grpId="0"/>
      <p:bldP spid="393" grpId="0"/>
      <p:bldP spid="394" grpId="0"/>
      <p:bldP spid="395" grpId="0"/>
      <p:bldP spid="396" grpId="0"/>
      <p:bldP spid="397" grpId="0"/>
      <p:bldP spid="3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460302" y="6781607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8"/>
          <p:cNvGrpSpPr/>
          <p:nvPr/>
        </p:nvGrpSpPr>
        <p:grpSpPr bwMode="auto">
          <a:xfrm>
            <a:off x="4764088" y="1924051"/>
            <a:ext cx="2667000" cy="4070351"/>
            <a:chOff x="0" y="0"/>
            <a:chExt cx="3019425" cy="4606802"/>
          </a:xfrm>
        </p:grpSpPr>
        <p:sp>
          <p:nvSpPr>
            <p:cNvPr id="9" name="Freeform 5"/>
            <p:cNvSpPr/>
            <p:nvPr/>
          </p:nvSpPr>
          <p:spPr bwMode="auto">
            <a:xfrm>
              <a:off x="972326" y="2008738"/>
              <a:ext cx="1737967" cy="1094206"/>
            </a:xfrm>
            <a:custGeom>
              <a:avLst/>
              <a:gdLst>
                <a:gd name="T0" fmla="*/ 588 w 2687"/>
                <a:gd name="T1" fmla="*/ 0 h 1694"/>
                <a:gd name="T2" fmla="*/ 4 w 2687"/>
                <a:gd name="T3" fmla="*/ 1380 h 1694"/>
                <a:gd name="T4" fmla="*/ 7 w 2687"/>
                <a:gd name="T5" fmla="*/ 1694 h 1694"/>
                <a:gd name="T6" fmla="*/ 1352 w 2687"/>
                <a:gd name="T7" fmla="*/ 1694 h 1694"/>
                <a:gd name="T8" fmla="*/ 1370 w 2687"/>
                <a:gd name="T9" fmla="*/ 1386 h 1694"/>
                <a:gd name="T10" fmla="*/ 2687 w 2687"/>
                <a:gd name="T11" fmla="*/ 0 h 1694"/>
                <a:gd name="T12" fmla="*/ 588 w 2687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87" h="1694">
                  <a:moveTo>
                    <a:pt x="588" y="0"/>
                  </a:moveTo>
                  <a:cubicBezTo>
                    <a:pt x="293" y="436"/>
                    <a:pt x="0" y="741"/>
                    <a:pt x="4" y="1380"/>
                  </a:cubicBezTo>
                  <a:cubicBezTo>
                    <a:pt x="5" y="1455"/>
                    <a:pt x="6" y="1685"/>
                    <a:pt x="7" y="1694"/>
                  </a:cubicBezTo>
                  <a:cubicBezTo>
                    <a:pt x="1352" y="1694"/>
                    <a:pt x="1352" y="1694"/>
                    <a:pt x="1352" y="1694"/>
                  </a:cubicBezTo>
                  <a:cubicBezTo>
                    <a:pt x="1354" y="1687"/>
                    <a:pt x="1340" y="1535"/>
                    <a:pt x="1370" y="1386"/>
                  </a:cubicBezTo>
                  <a:cubicBezTo>
                    <a:pt x="1475" y="854"/>
                    <a:pt x="2200" y="559"/>
                    <a:pt x="2687" y="0"/>
                  </a:cubicBezTo>
                  <a:lnTo>
                    <a:pt x="58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0" name="Freeform 6"/>
            <p:cNvSpPr/>
            <p:nvPr/>
          </p:nvSpPr>
          <p:spPr bwMode="auto">
            <a:xfrm>
              <a:off x="1353349" y="731267"/>
              <a:ext cx="1666076" cy="1688921"/>
            </a:xfrm>
            <a:custGeom>
              <a:avLst/>
              <a:gdLst>
                <a:gd name="T0" fmla="*/ 2577 w 2577"/>
                <a:gd name="T1" fmla="*/ 820 h 2611"/>
                <a:gd name="T2" fmla="*/ 2410 w 2577"/>
                <a:gd name="T3" fmla="*/ 0 h 2611"/>
                <a:gd name="T4" fmla="*/ 381 w 2577"/>
                <a:gd name="T5" fmla="*/ 810 h 2611"/>
                <a:gd name="T6" fmla="*/ 396 w 2577"/>
                <a:gd name="T7" fmla="*/ 947 h 2611"/>
                <a:gd name="T8" fmla="*/ 0 w 2577"/>
                <a:gd name="T9" fmla="*/ 1974 h 2611"/>
                <a:gd name="T10" fmla="*/ 433 w 2577"/>
                <a:gd name="T11" fmla="*/ 1975 h 2611"/>
                <a:gd name="T12" fmla="*/ 626 w 2577"/>
                <a:gd name="T13" fmla="*/ 2254 h 2611"/>
                <a:gd name="T14" fmla="*/ 626 w 2577"/>
                <a:gd name="T15" fmla="*/ 2254 h 2611"/>
                <a:gd name="T16" fmla="*/ 565 w 2577"/>
                <a:gd name="T17" fmla="*/ 2401 h 2611"/>
                <a:gd name="T18" fmla="*/ 817 w 2577"/>
                <a:gd name="T19" fmla="*/ 2607 h 2611"/>
                <a:gd name="T20" fmla="*/ 1056 w 2577"/>
                <a:gd name="T21" fmla="*/ 2386 h 2611"/>
                <a:gd name="T22" fmla="*/ 983 w 2577"/>
                <a:gd name="T23" fmla="*/ 2241 h 2611"/>
                <a:gd name="T24" fmla="*/ 1118 w 2577"/>
                <a:gd name="T25" fmla="*/ 1977 h 2611"/>
                <a:gd name="T26" fmla="*/ 2099 w 2577"/>
                <a:gd name="T27" fmla="*/ 1974 h 2611"/>
                <a:gd name="T28" fmla="*/ 2577 w 2577"/>
                <a:gd name="T29" fmla="*/ 820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77" h="2611">
                  <a:moveTo>
                    <a:pt x="2577" y="820"/>
                  </a:moveTo>
                  <a:cubicBezTo>
                    <a:pt x="2577" y="511"/>
                    <a:pt x="2519" y="238"/>
                    <a:pt x="2410" y="0"/>
                  </a:cubicBezTo>
                  <a:cubicBezTo>
                    <a:pt x="381" y="810"/>
                    <a:pt x="381" y="810"/>
                    <a:pt x="381" y="810"/>
                  </a:cubicBezTo>
                  <a:cubicBezTo>
                    <a:pt x="391" y="853"/>
                    <a:pt x="396" y="898"/>
                    <a:pt x="396" y="947"/>
                  </a:cubicBezTo>
                  <a:cubicBezTo>
                    <a:pt x="396" y="1339"/>
                    <a:pt x="210" y="1663"/>
                    <a:pt x="0" y="1974"/>
                  </a:cubicBezTo>
                  <a:cubicBezTo>
                    <a:pt x="433" y="1975"/>
                    <a:pt x="433" y="1975"/>
                    <a:pt x="433" y="1975"/>
                  </a:cubicBezTo>
                  <a:cubicBezTo>
                    <a:pt x="736" y="1975"/>
                    <a:pt x="687" y="2193"/>
                    <a:pt x="626" y="2254"/>
                  </a:cubicBezTo>
                  <a:cubicBezTo>
                    <a:pt x="626" y="2254"/>
                    <a:pt x="626" y="2254"/>
                    <a:pt x="626" y="2254"/>
                  </a:cubicBezTo>
                  <a:cubicBezTo>
                    <a:pt x="587" y="2294"/>
                    <a:pt x="563" y="2345"/>
                    <a:pt x="565" y="2401"/>
                  </a:cubicBezTo>
                  <a:cubicBezTo>
                    <a:pt x="568" y="2519"/>
                    <a:pt x="681" y="2611"/>
                    <a:pt x="817" y="2607"/>
                  </a:cubicBezTo>
                  <a:cubicBezTo>
                    <a:pt x="952" y="2603"/>
                    <a:pt x="1059" y="2504"/>
                    <a:pt x="1056" y="2386"/>
                  </a:cubicBezTo>
                  <a:cubicBezTo>
                    <a:pt x="1054" y="2329"/>
                    <a:pt x="1026" y="2278"/>
                    <a:pt x="983" y="2241"/>
                  </a:cubicBezTo>
                  <a:cubicBezTo>
                    <a:pt x="931" y="2176"/>
                    <a:pt x="890" y="2007"/>
                    <a:pt x="1118" y="1977"/>
                  </a:cubicBezTo>
                  <a:cubicBezTo>
                    <a:pt x="2099" y="1974"/>
                    <a:pt x="2099" y="1974"/>
                    <a:pt x="2099" y="1974"/>
                  </a:cubicBezTo>
                  <a:cubicBezTo>
                    <a:pt x="2372" y="1662"/>
                    <a:pt x="2577" y="1293"/>
                    <a:pt x="2577" y="8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1" name="Freeform 7"/>
            <p:cNvSpPr/>
            <p:nvPr/>
          </p:nvSpPr>
          <p:spPr bwMode="auto">
            <a:xfrm>
              <a:off x="1310214" y="0"/>
              <a:ext cx="1601374" cy="1390665"/>
            </a:xfrm>
            <a:custGeom>
              <a:avLst/>
              <a:gdLst>
                <a:gd name="T0" fmla="*/ 1772 w 2475"/>
                <a:gd name="T1" fmla="*/ 1697 h 2152"/>
                <a:gd name="T2" fmla="*/ 1793 w 2475"/>
                <a:gd name="T3" fmla="*/ 1406 h 2152"/>
                <a:gd name="T4" fmla="*/ 2475 w 2475"/>
                <a:gd name="T5" fmla="*/ 1134 h 2152"/>
                <a:gd name="T6" fmla="*/ 18 w 2475"/>
                <a:gd name="T7" fmla="*/ 0 h 2152"/>
                <a:gd name="T8" fmla="*/ 0 w 2475"/>
                <a:gd name="T9" fmla="*/ 0 h 2152"/>
                <a:gd name="T10" fmla="*/ 5 w 2475"/>
                <a:gd name="T11" fmla="*/ 1547 h 2152"/>
                <a:gd name="T12" fmla="*/ 446 w 2475"/>
                <a:gd name="T13" fmla="*/ 1944 h 2152"/>
                <a:gd name="T14" fmla="*/ 1229 w 2475"/>
                <a:gd name="T15" fmla="*/ 1632 h 2152"/>
                <a:gd name="T16" fmla="*/ 1444 w 2475"/>
                <a:gd name="T17" fmla="*/ 1840 h 2152"/>
                <a:gd name="T18" fmla="*/ 1444 w 2475"/>
                <a:gd name="T19" fmla="*/ 1839 h 2152"/>
                <a:gd name="T20" fmla="*/ 1441 w 2475"/>
                <a:gd name="T21" fmla="*/ 1998 h 2152"/>
                <a:gd name="T22" fmla="*/ 1750 w 2475"/>
                <a:gd name="T23" fmla="*/ 2098 h 2152"/>
                <a:gd name="T24" fmla="*/ 1893 w 2475"/>
                <a:gd name="T25" fmla="*/ 1806 h 2152"/>
                <a:gd name="T26" fmla="*/ 1772 w 2475"/>
                <a:gd name="T27" fmla="*/ 1697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75" h="2152">
                  <a:moveTo>
                    <a:pt x="1772" y="1697"/>
                  </a:moveTo>
                  <a:cubicBezTo>
                    <a:pt x="1700" y="1657"/>
                    <a:pt x="1604" y="1517"/>
                    <a:pt x="1793" y="1406"/>
                  </a:cubicBezTo>
                  <a:cubicBezTo>
                    <a:pt x="2475" y="1134"/>
                    <a:pt x="2475" y="1134"/>
                    <a:pt x="2475" y="1134"/>
                  </a:cubicBezTo>
                  <a:cubicBezTo>
                    <a:pt x="2129" y="386"/>
                    <a:pt x="1261" y="0"/>
                    <a:pt x="18" y="0"/>
                  </a:cubicBezTo>
                  <a:cubicBezTo>
                    <a:pt x="12" y="0"/>
                    <a:pt x="6" y="0"/>
                    <a:pt x="0" y="0"/>
                  </a:cubicBezTo>
                  <a:cubicBezTo>
                    <a:pt x="5" y="1547"/>
                    <a:pt x="5" y="1547"/>
                    <a:pt x="5" y="1547"/>
                  </a:cubicBezTo>
                  <a:cubicBezTo>
                    <a:pt x="241" y="1610"/>
                    <a:pt x="398" y="1742"/>
                    <a:pt x="446" y="1944"/>
                  </a:cubicBezTo>
                  <a:cubicBezTo>
                    <a:pt x="1229" y="1632"/>
                    <a:pt x="1229" y="1632"/>
                    <a:pt x="1229" y="1632"/>
                  </a:cubicBezTo>
                  <a:cubicBezTo>
                    <a:pt x="1461" y="1568"/>
                    <a:pt x="1477" y="1766"/>
                    <a:pt x="1444" y="1840"/>
                  </a:cubicBezTo>
                  <a:cubicBezTo>
                    <a:pt x="1444" y="1839"/>
                    <a:pt x="1444" y="1839"/>
                    <a:pt x="1444" y="1839"/>
                  </a:cubicBezTo>
                  <a:cubicBezTo>
                    <a:pt x="1422" y="1890"/>
                    <a:pt x="1419" y="1947"/>
                    <a:pt x="1441" y="1998"/>
                  </a:cubicBezTo>
                  <a:cubicBezTo>
                    <a:pt x="1487" y="2107"/>
                    <a:pt x="1625" y="2152"/>
                    <a:pt x="1750" y="2098"/>
                  </a:cubicBezTo>
                  <a:cubicBezTo>
                    <a:pt x="1875" y="2045"/>
                    <a:pt x="1939" y="1914"/>
                    <a:pt x="1893" y="1806"/>
                  </a:cubicBezTo>
                  <a:cubicBezTo>
                    <a:pt x="1870" y="1753"/>
                    <a:pt x="1826" y="1715"/>
                    <a:pt x="1772" y="16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2" name="Freeform 8"/>
            <p:cNvSpPr/>
            <p:nvPr/>
          </p:nvSpPr>
          <p:spPr bwMode="auto">
            <a:xfrm>
              <a:off x="0" y="0"/>
              <a:ext cx="1721791" cy="1255911"/>
            </a:xfrm>
            <a:custGeom>
              <a:avLst/>
              <a:gdLst>
                <a:gd name="T0" fmla="*/ 2438 w 2665"/>
                <a:gd name="T1" fmla="*/ 501 h 1945"/>
                <a:gd name="T2" fmla="*/ 2293 w 2665"/>
                <a:gd name="T3" fmla="*/ 575 h 1945"/>
                <a:gd name="T4" fmla="*/ 2028 w 2665"/>
                <a:gd name="T5" fmla="*/ 444 h 1945"/>
                <a:gd name="T6" fmla="*/ 2027 w 2665"/>
                <a:gd name="T7" fmla="*/ 0 h 1945"/>
                <a:gd name="T8" fmla="*/ 0 w 2665"/>
                <a:gd name="T9" fmla="*/ 552 h 1945"/>
                <a:gd name="T10" fmla="*/ 435 w 2665"/>
                <a:gd name="T11" fmla="*/ 1945 h 1945"/>
                <a:gd name="T12" fmla="*/ 1656 w 2665"/>
                <a:gd name="T13" fmla="*/ 1502 h 1945"/>
                <a:gd name="T14" fmla="*/ 2032 w 2665"/>
                <a:gd name="T15" fmla="*/ 1547 h 1945"/>
                <a:gd name="T16" fmla="*/ 2031 w 2665"/>
                <a:gd name="T17" fmla="*/ 1360 h 1945"/>
                <a:gd name="T18" fmla="*/ 2035 w 2665"/>
                <a:gd name="T19" fmla="*/ 1114 h 1945"/>
                <a:gd name="T20" fmla="*/ 2309 w 2665"/>
                <a:gd name="T21" fmla="*/ 932 h 1945"/>
                <a:gd name="T22" fmla="*/ 2309 w 2665"/>
                <a:gd name="T23" fmla="*/ 931 h 1945"/>
                <a:gd name="T24" fmla="*/ 2456 w 2665"/>
                <a:gd name="T25" fmla="*/ 991 h 1945"/>
                <a:gd name="T26" fmla="*/ 2660 w 2665"/>
                <a:gd name="T27" fmla="*/ 738 h 1945"/>
                <a:gd name="T28" fmla="*/ 2438 w 2665"/>
                <a:gd name="T29" fmla="*/ 501 h 1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65" h="1945">
                  <a:moveTo>
                    <a:pt x="2438" y="501"/>
                  </a:moveTo>
                  <a:cubicBezTo>
                    <a:pt x="2381" y="503"/>
                    <a:pt x="2329" y="531"/>
                    <a:pt x="2293" y="575"/>
                  </a:cubicBezTo>
                  <a:cubicBezTo>
                    <a:pt x="2229" y="627"/>
                    <a:pt x="2062" y="668"/>
                    <a:pt x="2028" y="444"/>
                  </a:cubicBezTo>
                  <a:cubicBezTo>
                    <a:pt x="2027" y="0"/>
                    <a:pt x="2027" y="0"/>
                    <a:pt x="2027" y="0"/>
                  </a:cubicBezTo>
                  <a:cubicBezTo>
                    <a:pt x="833" y="6"/>
                    <a:pt x="0" y="552"/>
                    <a:pt x="0" y="552"/>
                  </a:cubicBezTo>
                  <a:cubicBezTo>
                    <a:pt x="435" y="1945"/>
                    <a:pt x="435" y="1945"/>
                    <a:pt x="435" y="1945"/>
                  </a:cubicBezTo>
                  <a:cubicBezTo>
                    <a:pt x="435" y="1945"/>
                    <a:pt x="1004" y="1502"/>
                    <a:pt x="1656" y="1502"/>
                  </a:cubicBezTo>
                  <a:cubicBezTo>
                    <a:pt x="1796" y="1502"/>
                    <a:pt x="1922" y="1517"/>
                    <a:pt x="2032" y="1547"/>
                  </a:cubicBezTo>
                  <a:cubicBezTo>
                    <a:pt x="2031" y="1360"/>
                    <a:pt x="2031" y="1360"/>
                    <a:pt x="2031" y="1360"/>
                  </a:cubicBezTo>
                  <a:cubicBezTo>
                    <a:pt x="2035" y="1114"/>
                    <a:pt x="2035" y="1114"/>
                    <a:pt x="2035" y="1114"/>
                  </a:cubicBezTo>
                  <a:cubicBezTo>
                    <a:pt x="2033" y="810"/>
                    <a:pt x="2247" y="871"/>
                    <a:pt x="2309" y="932"/>
                  </a:cubicBezTo>
                  <a:cubicBezTo>
                    <a:pt x="2309" y="931"/>
                    <a:pt x="2309" y="931"/>
                    <a:pt x="2309" y="931"/>
                  </a:cubicBezTo>
                  <a:cubicBezTo>
                    <a:pt x="2348" y="970"/>
                    <a:pt x="2400" y="993"/>
                    <a:pt x="2456" y="991"/>
                  </a:cubicBezTo>
                  <a:cubicBezTo>
                    <a:pt x="2573" y="987"/>
                    <a:pt x="2665" y="874"/>
                    <a:pt x="2660" y="738"/>
                  </a:cubicBezTo>
                  <a:cubicBezTo>
                    <a:pt x="2655" y="603"/>
                    <a:pt x="2556" y="496"/>
                    <a:pt x="2438" y="5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3" name="任意多边形 14"/>
            <p:cNvSpPr/>
            <p:nvPr/>
          </p:nvSpPr>
          <p:spPr bwMode="auto">
            <a:xfrm>
              <a:off x="765640" y="3318551"/>
              <a:ext cx="1290445" cy="1288251"/>
            </a:xfrm>
            <a:custGeom>
              <a:avLst/>
              <a:gdLst>
                <a:gd name="T0" fmla="*/ 693462 w 1289896"/>
                <a:gd name="T1" fmla="*/ 1869 h 1288803"/>
                <a:gd name="T2" fmla="*/ 1256263 w 1289896"/>
                <a:gd name="T3" fmla="*/ 439512 h 1288803"/>
                <a:gd name="T4" fmla="*/ 850098 w 1289896"/>
                <a:gd name="T5" fmla="*/ 1255192 h 1288803"/>
                <a:gd name="T6" fmla="*/ 33888 w 1289896"/>
                <a:gd name="T7" fmla="*/ 849291 h 1288803"/>
                <a:gd name="T8" fmla="*/ 439406 w 1289896"/>
                <a:gd name="T9" fmla="*/ 33611 h 1288803"/>
                <a:gd name="T10" fmla="*/ 693462 w 1289896"/>
                <a:gd name="T11" fmla="*/ 1869 h 1288803"/>
                <a:gd name="T12" fmla="*/ 645869 w 1289896"/>
                <a:gd name="T13" fmla="*/ 193551 h 1288803"/>
                <a:gd name="T14" fmla="*/ 502380 w 1289896"/>
                <a:gd name="T15" fmla="*/ 217450 h 1288803"/>
                <a:gd name="T16" fmla="*/ 217988 w 1289896"/>
                <a:gd name="T17" fmla="*/ 787795 h 1288803"/>
                <a:gd name="T18" fmla="*/ 645223 w 1289896"/>
                <a:gd name="T19" fmla="*/ 1095251 h 1288803"/>
                <a:gd name="T20" fmla="*/ 789358 w 1289896"/>
                <a:gd name="T21" fmla="*/ 1071352 h 1288803"/>
                <a:gd name="T22" fmla="*/ 1073104 w 1289896"/>
                <a:gd name="T23" fmla="*/ 501008 h 1288803"/>
                <a:gd name="T24" fmla="*/ 645869 w 1289896"/>
                <a:gd name="T25" fmla="*/ 193551 h 1288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9896" h="1288803">
                  <a:moveTo>
                    <a:pt x="693462" y="1869"/>
                  </a:moveTo>
                  <a:cubicBezTo>
                    <a:pt x="944000" y="21047"/>
                    <a:pt x="1170891" y="186470"/>
                    <a:pt x="1256263" y="439512"/>
                  </a:cubicBezTo>
                  <a:cubicBezTo>
                    <a:pt x="1369446" y="776901"/>
                    <a:pt x="1187707" y="1142082"/>
                    <a:pt x="850098" y="1255192"/>
                  </a:cubicBezTo>
                  <a:cubicBezTo>
                    <a:pt x="512490" y="1368301"/>
                    <a:pt x="147071" y="1186680"/>
                    <a:pt x="33888" y="849291"/>
                  </a:cubicBezTo>
                  <a:cubicBezTo>
                    <a:pt x="-79942" y="511902"/>
                    <a:pt x="102444" y="146720"/>
                    <a:pt x="439406" y="33611"/>
                  </a:cubicBezTo>
                  <a:cubicBezTo>
                    <a:pt x="523808" y="5333"/>
                    <a:pt x="609949" y="-4523"/>
                    <a:pt x="693462" y="1869"/>
                  </a:cubicBezTo>
                  <a:close/>
                  <a:moveTo>
                    <a:pt x="645869" y="193551"/>
                  </a:moveTo>
                  <a:cubicBezTo>
                    <a:pt x="597393" y="193551"/>
                    <a:pt x="548917" y="201302"/>
                    <a:pt x="502380" y="217450"/>
                  </a:cubicBezTo>
                  <a:cubicBezTo>
                    <a:pt x="266464" y="296252"/>
                    <a:pt x="139133" y="552035"/>
                    <a:pt x="217988" y="787795"/>
                  </a:cubicBezTo>
                  <a:cubicBezTo>
                    <a:pt x="280037" y="971881"/>
                    <a:pt x="451965" y="1095251"/>
                    <a:pt x="645223" y="1095251"/>
                  </a:cubicBezTo>
                  <a:cubicBezTo>
                    <a:pt x="694345" y="1095251"/>
                    <a:pt x="742175" y="1087500"/>
                    <a:pt x="789358" y="1071352"/>
                  </a:cubicBezTo>
                  <a:cubicBezTo>
                    <a:pt x="1024628" y="992550"/>
                    <a:pt x="1151958" y="736767"/>
                    <a:pt x="1073104" y="501008"/>
                  </a:cubicBezTo>
                  <a:cubicBezTo>
                    <a:pt x="1011055" y="316921"/>
                    <a:pt x="839773" y="193551"/>
                    <a:pt x="645869" y="1935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</p:grpSp>
      <p:sp>
        <p:nvSpPr>
          <p:cNvPr id="14" name="矩形 15"/>
          <p:cNvSpPr>
            <a:spLocks noChangeArrowheads="1"/>
          </p:cNvSpPr>
          <p:nvPr/>
        </p:nvSpPr>
        <p:spPr bwMode="auto">
          <a:xfrm>
            <a:off x="5170256" y="210608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en-US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矩形 16"/>
          <p:cNvSpPr>
            <a:spLocks noChangeArrowheads="1"/>
          </p:cNvSpPr>
          <p:nvPr/>
        </p:nvSpPr>
        <p:spPr bwMode="auto">
          <a:xfrm>
            <a:off x="6289089" y="220186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endParaRPr lang="zh-CN" altLang="en-US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矩形 17"/>
          <p:cNvSpPr>
            <a:spLocks noChangeArrowheads="1"/>
          </p:cNvSpPr>
          <p:nvPr/>
        </p:nvSpPr>
        <p:spPr bwMode="auto">
          <a:xfrm>
            <a:off x="6390689" y="312261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endParaRPr lang="zh-CN" altLang="en-US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矩形 18"/>
          <p:cNvSpPr>
            <a:spLocks noChangeArrowheads="1"/>
          </p:cNvSpPr>
          <p:nvPr/>
        </p:nvSpPr>
        <p:spPr bwMode="auto">
          <a:xfrm>
            <a:off x="5765214" y="4000501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  <a:endParaRPr lang="zh-CN" altLang="en-US" sz="2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896201" y="1706703"/>
            <a:ext cx="3461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cs typeface="+mn-ea"/>
                <a:sym typeface="+mn-lt"/>
              </a:rPr>
              <a:t>Title numbers, etc., can be changed by clicking and re-entering.</a:t>
            </a:r>
            <a:endParaRPr lang="zh-CN" altLang="en-US" sz="16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896200" y="1275509"/>
            <a:ext cx="2659694" cy="461659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pPr defTabSz="608738"/>
            <a:r>
              <a:rPr kumimoji="1" lang="zh-CN" altLang="en-US" sz="2400" b="1" dirty="0">
                <a:solidFill>
                  <a:srgbClr val="36393E"/>
                </a:solidFill>
                <a:cs typeface="+mn-ea"/>
                <a:sym typeface="+mn-lt"/>
              </a:rPr>
              <a:t>Click here to add a title.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896201" y="4081434"/>
            <a:ext cx="3461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cs typeface="+mn-ea"/>
                <a:sym typeface="+mn-lt"/>
              </a:rPr>
              <a:t>Title numbers, etc., can be changed by clicking and re-entering.</a:t>
            </a:r>
            <a:endParaRPr lang="zh-CN" altLang="en-US" sz="16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896200" y="3650240"/>
            <a:ext cx="2659694" cy="461659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pPr defTabSz="608738"/>
            <a:r>
              <a:rPr kumimoji="1" lang="zh-CN" altLang="en-US" sz="2400" b="1" dirty="0">
                <a:solidFill>
                  <a:srgbClr val="36393E"/>
                </a:solidFill>
                <a:cs typeface="+mn-ea"/>
                <a:sym typeface="+mn-lt"/>
              </a:rPr>
              <a:t>Click here to add a title.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14643" y="1706703"/>
            <a:ext cx="3461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cs typeface="+mn-ea"/>
                <a:sym typeface="+mn-lt"/>
              </a:rPr>
              <a:t>Title numbers, etc., can be changed by clicking and re-entering.</a:t>
            </a:r>
            <a:endParaRPr lang="zh-CN" altLang="en-US" sz="16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14643" y="1275509"/>
            <a:ext cx="2659694" cy="461659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pPr defTabSz="608738"/>
            <a:r>
              <a:rPr kumimoji="1" lang="zh-CN" altLang="en-US" sz="2400" b="1" dirty="0">
                <a:solidFill>
                  <a:srgbClr val="36393E"/>
                </a:solidFill>
                <a:cs typeface="+mn-ea"/>
                <a:sym typeface="+mn-lt"/>
              </a:rPr>
              <a:t>Click here to add a title.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14643" y="4081434"/>
            <a:ext cx="3461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cs typeface="+mn-ea"/>
                <a:sym typeface="+mn-lt"/>
              </a:rPr>
              <a:t>Title numbers, etc., can be changed by clicking and re-entering.</a:t>
            </a:r>
            <a:endParaRPr lang="zh-CN" altLang="en-US" sz="16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14643" y="3650240"/>
            <a:ext cx="2659694" cy="461659"/>
          </a:xfrm>
          <a:prstGeom prst="rect">
            <a:avLst/>
          </a:prstGeom>
          <a:noFill/>
        </p:spPr>
        <p:txBody>
          <a:bodyPr wrap="none" lIns="91436" tIns="45717" rIns="91436" bIns="45717" rtlCol="0">
            <a:spAutoFit/>
          </a:bodyPr>
          <a:lstStyle/>
          <a:p>
            <a:pPr defTabSz="608738"/>
            <a:r>
              <a:rPr kumimoji="1" lang="zh-CN" altLang="en-US" sz="2400" b="1" dirty="0">
                <a:solidFill>
                  <a:srgbClr val="36393E"/>
                </a:solidFill>
                <a:cs typeface="+mn-ea"/>
                <a:sym typeface="+mn-lt"/>
              </a:rPr>
              <a:t>Click here to add a title.</a:t>
            </a:r>
          </a:p>
        </p:txBody>
      </p:sp>
    </p:spTree>
    <p:extLst>
      <p:ext uri="{BB962C8B-B14F-4D97-AF65-F5344CB8AC3E}">
        <p14:creationId xmlns:p14="http://schemas.microsoft.com/office/powerpoint/2010/main" val="406502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53430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3300" y="5359400"/>
            <a:ext cx="2095500" cy="1892300"/>
          </a:xfrm>
          <a:prstGeom prst="rect">
            <a:avLst/>
          </a:prstGeom>
        </p:spPr>
      </p:pic>
      <p:pic>
        <p:nvPicPr>
          <p:cNvPr id="5" name="图片 4" descr="资源 103430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3120" y="-175260"/>
            <a:ext cx="1879600" cy="1377950"/>
          </a:xfrm>
          <a:prstGeom prst="rect">
            <a:avLst/>
          </a:prstGeom>
        </p:spPr>
      </p:pic>
      <p:pic>
        <p:nvPicPr>
          <p:cNvPr id="6" name="图片 5" descr="资源 1134302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9925" y="574040"/>
            <a:ext cx="333375" cy="336550"/>
          </a:xfrm>
          <a:prstGeom prst="rect">
            <a:avLst/>
          </a:prstGeom>
        </p:spPr>
      </p:pic>
      <p:pic>
        <p:nvPicPr>
          <p:cNvPr id="7" name="图片 6" descr="资源 123430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2720" y="6188075"/>
            <a:ext cx="231775" cy="234950"/>
          </a:xfrm>
          <a:prstGeom prst="rect">
            <a:avLst/>
          </a:prstGeom>
        </p:spPr>
      </p:pic>
      <p:pic>
        <p:nvPicPr>
          <p:cNvPr id="8" name="图片 7" descr="资源 1334302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2470" y="4020820"/>
            <a:ext cx="231775" cy="225425"/>
          </a:xfrm>
          <a:prstGeom prst="rect">
            <a:avLst/>
          </a:prstGeom>
        </p:spPr>
      </p:pic>
      <p:pic>
        <p:nvPicPr>
          <p:cNvPr id="9" name="图片 8" descr="资源 234302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120" y="419100"/>
            <a:ext cx="1381125" cy="1447800"/>
          </a:xfrm>
          <a:prstGeom prst="rect">
            <a:avLst/>
          </a:prstGeom>
        </p:spPr>
      </p:pic>
      <p:pic>
        <p:nvPicPr>
          <p:cNvPr id="12" name="图片 11" descr="资源 93430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38870" y="3216275"/>
            <a:ext cx="1495425" cy="381000"/>
          </a:xfrm>
          <a:prstGeom prst="rect">
            <a:avLst/>
          </a:prstGeom>
        </p:spPr>
      </p:pic>
      <p:pic>
        <p:nvPicPr>
          <p:cNvPr id="13" name="图片 12" descr="资源 63430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4295" y="266700"/>
            <a:ext cx="1476375" cy="1285875"/>
          </a:xfrm>
          <a:prstGeom prst="rect">
            <a:avLst/>
          </a:prstGeom>
        </p:spPr>
      </p:pic>
      <p:pic>
        <p:nvPicPr>
          <p:cNvPr id="14" name="图片 13" descr="资源 734302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1175" y="4436745"/>
            <a:ext cx="1504950" cy="1987550"/>
          </a:xfrm>
          <a:prstGeom prst="rect">
            <a:avLst/>
          </a:prstGeom>
        </p:spPr>
      </p:pic>
      <p:pic>
        <p:nvPicPr>
          <p:cNvPr id="15" name="图片 14" descr="资源 834302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0" y="5283200"/>
            <a:ext cx="1222375" cy="904875"/>
          </a:xfrm>
          <a:prstGeom prst="rect">
            <a:avLst/>
          </a:prstGeom>
        </p:spPr>
      </p:pic>
      <p:pic>
        <p:nvPicPr>
          <p:cNvPr id="2" name="图片 1" descr="资源 93430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820" y="3020060"/>
            <a:ext cx="1495425" cy="381000"/>
          </a:xfrm>
          <a:prstGeom prst="rect">
            <a:avLst/>
          </a:prstGeom>
        </p:spPr>
      </p:pic>
      <p:sp>
        <p:nvSpPr>
          <p:cNvPr id="3" name="MH_Title"/>
          <p:cNvSpPr/>
          <p:nvPr>
            <p:custDataLst>
              <p:tags r:id="rId1"/>
            </p:custDataLst>
          </p:nvPr>
        </p:nvSpPr>
        <p:spPr>
          <a:xfrm>
            <a:off x="3452776" y="2993730"/>
            <a:ext cx="4842229" cy="665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0" rIns="54000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 dirty="0">
                <a:solidFill>
                  <a:srgbClr val="FFFFFF"/>
                </a:solidFill>
                <a:cs typeface="+mn-ea"/>
                <a:sym typeface="+mn-lt"/>
              </a:rPr>
              <a:t>Enter your text here</a:t>
            </a:r>
          </a:p>
        </p:txBody>
      </p:sp>
      <p:sp>
        <p:nvSpPr>
          <p:cNvPr id="10" name="MH_Number"/>
          <p:cNvSpPr/>
          <p:nvPr>
            <p:custDataLst>
              <p:tags r:id="rId2"/>
            </p:custDataLst>
          </p:nvPr>
        </p:nvSpPr>
        <p:spPr>
          <a:xfrm>
            <a:off x="7521283" y="2761714"/>
            <a:ext cx="773721" cy="897901"/>
          </a:xfrm>
          <a:custGeom>
            <a:avLst/>
            <a:gdLst>
              <a:gd name="connsiteX0" fmla="*/ 0 w 640080"/>
              <a:gd name="connsiteY0" fmla="*/ 0 h 662940"/>
              <a:gd name="connsiteX1" fmla="*/ 0 w 640080"/>
              <a:gd name="connsiteY1" fmla="*/ 502920 h 662940"/>
              <a:gd name="connsiteX2" fmla="*/ 640080 w 640080"/>
              <a:gd name="connsiteY2" fmla="*/ 662940 h 662940"/>
              <a:gd name="connsiteX3" fmla="*/ 640080 w 640080"/>
              <a:gd name="connsiteY3" fmla="*/ 160020 h 662940"/>
              <a:gd name="connsiteX4" fmla="*/ 0 w 640080"/>
              <a:gd name="connsiteY4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662940">
                <a:moveTo>
                  <a:pt x="0" y="0"/>
                </a:moveTo>
                <a:lnTo>
                  <a:pt x="0" y="502920"/>
                </a:lnTo>
                <a:lnTo>
                  <a:pt x="640080" y="662940"/>
                </a:lnTo>
                <a:lnTo>
                  <a:pt x="640080" y="1600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4000" b="1" dirty="0">
                <a:solidFill>
                  <a:srgbClr val="FFFFFF"/>
                </a:solidFill>
                <a:cs typeface="+mn-ea"/>
                <a:sym typeface="+mn-lt"/>
              </a:rPr>
              <a:t>2</a:t>
            </a:r>
            <a:endParaRPr lang="zh-CN" altLang="en-US" sz="40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279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:a14="http://schemas.microsoft.com/office/drawing/2010/main"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0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儿童水果风格英语培训课件PPT模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OTHERS"/>
  <p:tag name="ID" val="54714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TITLE"/>
  <p:tag name="ID" val="54714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NUMBER"/>
  <p:tag name="ID" val="547146"/>
  <p:tag name="MH_ORDER" val="NUMB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TITLE"/>
  <p:tag name="ID" val="54714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NUMBER"/>
  <p:tag name="ID" val="547146"/>
  <p:tag name="MH_ORDER" val="NUMB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TITLE"/>
  <p:tag name="ID" val="54714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NUMBER"/>
  <p:tag name="ID" val="547146"/>
  <p:tag name="MH_ORDER" val="NUMB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TITLE"/>
  <p:tag name="ID" val="54714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NUMBER"/>
  <p:tag name="ID" val="547146"/>
  <p:tag name="MH_ORDER" val="NUMB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ENTRY"/>
  <p:tag name="ID" val="547146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NUMBER"/>
  <p:tag name="ID" val="547146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ENTRY"/>
  <p:tag name="ID" val="547146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NUMBER"/>
  <p:tag name="ID" val="547146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ENTRY"/>
  <p:tag name="ID" val="547146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NUMBER"/>
  <p:tag name="ID" val="547146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ENTRY"/>
  <p:tag name="ID" val="547146"/>
  <p:tag name="MH_ORDER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16095731"/>
  <p:tag name="MH_LIBRARY" val="CONTENTS"/>
  <p:tag name="MH_TYPE" val="NUMBER"/>
  <p:tag name="ID" val="547146"/>
  <p:tag name="MH_ORDER" val="4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CC00"/>
      </a:accent1>
      <a:accent2>
        <a:srgbClr val="936037"/>
      </a:accent2>
      <a:accent3>
        <a:srgbClr val="F9D2D5"/>
      </a:accent3>
      <a:accent4>
        <a:srgbClr val="FFCC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4wwuqyd0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FFCC00"/>
    </a:accent1>
    <a:accent2>
      <a:srgbClr val="936037"/>
    </a:accent2>
    <a:accent3>
      <a:srgbClr val="F9D2D5"/>
    </a:accent3>
    <a:accent4>
      <a:srgbClr val="FFCC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2118</Words>
  <Application>Microsoft Office PowerPoint</Application>
  <PresentationFormat>宽屏</PresentationFormat>
  <Paragraphs>206</Paragraphs>
  <Slides>27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3" baseType="lpstr">
      <vt:lpstr>等线</vt:lpstr>
      <vt:lpstr>方正细谭黑简体</vt:lpstr>
      <vt:lpstr>微软雅黑</vt:lpstr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24</cp:revision>
  <dcterms:created xsi:type="dcterms:W3CDTF">2017-11-13T05:20:00Z</dcterms:created>
  <dcterms:modified xsi:type="dcterms:W3CDTF">2020-07-27T13:21:11Z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