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7" r:id="rId18"/>
    <p:sldId id="295" r:id="rId19"/>
    <p:sldId id="296" r:id="rId20"/>
    <p:sldId id="298" r:id="rId21"/>
    <p:sldId id="299" r:id="rId22"/>
    <p:sldId id="300" r:id="rId23"/>
    <p:sldId id="301" r:id="rId24"/>
    <p:sldId id="302" r:id="rId25"/>
    <p:sldId id="303" r:id="rId26"/>
    <p:sldId id="304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1B0D3-C653-41E9-83E9-0F046C53ED6D}" type="datetimeFigureOut">
              <a:rPr lang="zh-CN" altLang="en-US" smtClean="0"/>
              <a:t>2020/7/29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3E322-AA1E-429E-9B68-4E41F48495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726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934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255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606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402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781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002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052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953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984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234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949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379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4275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89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5011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7263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3345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7415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934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611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652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166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566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626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31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09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84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626521-1F05-4515-BC23-167A6A3CAB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4053" y="193773"/>
            <a:ext cx="728171" cy="9995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E9CB403-467E-4400-B4EF-B1CE8B76E274}"/>
              </a:ext>
            </a:extLst>
          </p:cNvPr>
          <p:cNvSpPr txBox="1"/>
          <p:nvPr userDrawn="1"/>
        </p:nvSpPr>
        <p:spPr>
          <a:xfrm>
            <a:off x="795746" y="573477"/>
            <a:ext cx="4481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spc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to enter title text</a:t>
            </a:r>
            <a:endParaRPr lang="zh-CN" altLang="en-US" sz="2800" spc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490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 xmlns:a16="http://schemas.microsoft.com/office/drawing/2014/main" xmlns:a14="http://schemas.microsoft.com/office/drawing/2010/main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8568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8611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2417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746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875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0024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3B11808-E443-4528-8399-8876E26B6DA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4BF4E59-B14B-4FB4-9BB9-8C6985D597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13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 xmlns:a16="http://schemas.microsoft.com/office/drawing/2014/main" xmlns:a14="http://schemas.microsoft.com/office/drawing/2010/main">
      <p:transition spd="slow" advClick="0" advTm="4000">
        <p:comb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983700" y="-139121"/>
            <a:ext cx="1787184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9696" y="-129692"/>
            <a:ext cx="1787184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" y="4167712"/>
            <a:ext cx="12190992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917" y="889000"/>
            <a:ext cx="6476539" cy="402676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51" y="1184360"/>
            <a:ext cx="2883876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7F6BE3D3-5A37-42F0-BC6D-9FF884E4AB72}"/>
              </a:ext>
            </a:extLst>
          </p:cNvPr>
          <p:cNvSpPr txBox="1"/>
          <p:nvPr/>
        </p:nvSpPr>
        <p:spPr>
          <a:xfrm>
            <a:off x="3008435" y="1693402"/>
            <a:ext cx="43478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>
                <a:cs typeface="+mn-ea"/>
                <a:sym typeface="+mn-lt"/>
              </a:rPr>
              <a:t>Cartoon </a:t>
            </a:r>
            <a:endParaRPr lang="en-US" altLang="zh-CN" sz="6000" dirty="0">
              <a:cs typeface="+mn-ea"/>
              <a:sym typeface="+mn-lt"/>
            </a:endParaRPr>
          </a:p>
          <a:p>
            <a:pPr algn="ctr"/>
            <a:r>
              <a:rPr lang="en-US" altLang="zh-CN" sz="6000" dirty="0">
                <a:solidFill>
                  <a:srgbClr val="FF0000"/>
                </a:solidFill>
                <a:cs typeface="+mn-ea"/>
                <a:sym typeface="+mn-lt"/>
              </a:rPr>
              <a:t>PPT </a:t>
            </a:r>
            <a:r>
              <a:rPr lang="zh-CN" altLang="en-US" sz="6000" dirty="0">
                <a:cs typeface="+mn-ea"/>
                <a:sym typeface="+mn-lt"/>
              </a:rPr>
              <a:t>template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6C642B0-D3BF-492A-9B2F-5921A6759960}"/>
              </a:ext>
            </a:extLst>
          </p:cNvPr>
          <p:cNvSpPr txBox="1"/>
          <p:nvPr/>
        </p:nvSpPr>
        <p:spPr>
          <a:xfrm>
            <a:off x="2134364" y="364182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3">
            <a:hlinkClick r:id="rId7"/>
            <a:extLst>
              <a:ext uri="{FF2B5EF4-FFF2-40B4-BE49-F238E27FC236}">
                <a16:creationId xmlns:a16="http://schemas.microsoft.com/office/drawing/2014/main" id="{431C801F-0E93-4415-B73C-1BA1BB488D00}"/>
              </a:ext>
            </a:extLst>
          </p:cNvPr>
          <p:cNvSpPr txBox="1"/>
          <p:nvPr/>
        </p:nvSpPr>
        <p:spPr>
          <a:xfrm>
            <a:off x="1292485" y="576376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39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:a16="http://schemas.microsoft.com/office/drawing/2014/main" xmlns:a14="http://schemas.microsoft.com/office/drawing/2010/main"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4979436-D0B2-458D-96A9-1B9ED86597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472752" y="4876618"/>
            <a:ext cx="6719248" cy="2004646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C4ACD5C5-A2FC-42A0-BD87-4E3BA1D1D640}"/>
              </a:ext>
            </a:extLst>
          </p:cNvPr>
          <p:cNvGrpSpPr/>
          <p:nvPr/>
        </p:nvGrpSpPr>
        <p:grpSpPr>
          <a:xfrm>
            <a:off x="1926610" y="1824561"/>
            <a:ext cx="8056039" cy="4371522"/>
            <a:chOff x="1926608" y="1824561"/>
            <a:chExt cx="8056038" cy="4371522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24DBDA-2195-4F35-81B5-BFBC7A9E0A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5097" y1="14901" x2="7909" y2="28477"/>
                          <a14:foregroundMark x1="5448" y1="28477" x2="8436" y2="32450"/>
                          <a14:foregroundMark x1="2812" y1="20861" x2="1582" y2="20199"/>
                          <a14:backgroundMark x1="73989" y1="75166" x2="85237" y2="788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26608" y="1824561"/>
              <a:ext cx="7792872" cy="372749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214E33E-21F7-4BAC-B440-E6A1B445F8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640"/>
            <a:stretch/>
          </p:blipFill>
          <p:spPr>
            <a:xfrm>
              <a:off x="7454401" y="2659654"/>
              <a:ext cx="2528245" cy="35364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3DC788F-F0F3-45D8-A91D-39E4ED04318E}"/>
                </a:ext>
              </a:extLst>
            </p:cNvPr>
            <p:cNvSpPr txBox="1"/>
            <p:nvPr/>
          </p:nvSpPr>
          <p:spPr>
            <a:xfrm>
              <a:off x="4339613" y="3429000"/>
              <a:ext cx="257750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cs typeface="+mn-ea"/>
                  <a:sym typeface="+mn-lt"/>
                </a:rPr>
                <a:t>P</a:t>
              </a:r>
              <a:r>
                <a:rPr lang="zh-CN" altLang="en-US" sz="5400" dirty="0">
                  <a:cs typeface="+mn-ea"/>
                  <a:sym typeface="+mn-lt"/>
                </a:rPr>
                <a:t>art </a:t>
              </a:r>
              <a:r>
                <a:rPr lang="en-US" altLang="zh-CN" sz="5400" dirty="0">
                  <a:cs typeface="+mn-ea"/>
                  <a:sym typeface="+mn-lt"/>
                </a:rPr>
                <a:t>two</a:t>
              </a:r>
              <a:endParaRPr lang="zh-CN" altLang="en-US" sz="54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351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:a16="http://schemas.microsoft.com/office/drawing/2014/main" xmlns:a14="http://schemas.microsoft.com/office/drawing/2010/main"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F8B4473-5AF6-41F6-B923-3A8428DAC5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9787" y="4"/>
            <a:ext cx="2652215" cy="187500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AE592D4-3565-41D4-98D9-26C748459E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2" y="4733689"/>
            <a:ext cx="1391513" cy="185965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922A23D7-114D-4A5D-B94D-DAFEDD66614C}"/>
              </a:ext>
            </a:extLst>
          </p:cNvPr>
          <p:cNvGrpSpPr/>
          <p:nvPr/>
        </p:nvGrpSpPr>
        <p:grpSpPr>
          <a:xfrm>
            <a:off x="1454887" y="1531652"/>
            <a:ext cx="2491739" cy="834033"/>
            <a:chOff x="1454885" y="1531648"/>
            <a:chExt cx="2491739" cy="834033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F2C91250-4B2E-4005-A769-C525245E00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454885" y="1531648"/>
              <a:ext cx="420172" cy="43392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9C553796-A999-49D2-97CC-72CC0BBF8E54}"/>
                </a:ext>
              </a:extLst>
            </p:cNvPr>
            <p:cNvSpPr txBox="1"/>
            <p:nvPr/>
          </p:nvSpPr>
          <p:spPr>
            <a:xfrm>
              <a:off x="1518511" y="1965571"/>
              <a:ext cx="24281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cs typeface="+mn-ea"/>
                  <a:sym typeface="+mn-lt"/>
                </a:rPr>
                <a:t>Please enter the title.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A8ED03ED-A38E-41DF-A53F-CDB5998D70E2}"/>
              </a:ext>
            </a:extLst>
          </p:cNvPr>
          <p:cNvGrpSpPr/>
          <p:nvPr/>
        </p:nvGrpSpPr>
        <p:grpSpPr>
          <a:xfrm>
            <a:off x="5103974" y="1550500"/>
            <a:ext cx="2516323" cy="815185"/>
            <a:chOff x="5103971" y="1550496"/>
            <a:chExt cx="2516321" cy="815185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366EF4D0-3881-486A-AACF-3ACD4BCDD0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103971" y="1550496"/>
              <a:ext cx="420172" cy="43392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DA250AF-56F8-4E0E-A26E-1C251A4FF9FA}"/>
                </a:ext>
              </a:extLst>
            </p:cNvPr>
            <p:cNvSpPr txBox="1"/>
            <p:nvPr/>
          </p:nvSpPr>
          <p:spPr>
            <a:xfrm>
              <a:off x="5192182" y="1965571"/>
              <a:ext cx="24281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cs typeface="+mn-ea"/>
                  <a:sym typeface="+mn-lt"/>
                </a:rPr>
                <a:t>Please enter the title.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AE7BB76F-42A3-47C3-B387-3FC99516C42D}"/>
              </a:ext>
            </a:extLst>
          </p:cNvPr>
          <p:cNvGrpSpPr/>
          <p:nvPr/>
        </p:nvGrpSpPr>
        <p:grpSpPr>
          <a:xfrm>
            <a:off x="8694453" y="1543524"/>
            <a:ext cx="2741725" cy="822161"/>
            <a:chOff x="8694451" y="1543520"/>
            <a:chExt cx="2741725" cy="822161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B58BC158-38A9-44FF-8FAA-25E7B42295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8694451" y="1543520"/>
              <a:ext cx="420172" cy="43392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C1DC941E-06E9-4EF7-9988-B0E0F19AB11D}"/>
                </a:ext>
              </a:extLst>
            </p:cNvPr>
            <p:cNvSpPr txBox="1"/>
            <p:nvPr/>
          </p:nvSpPr>
          <p:spPr>
            <a:xfrm>
              <a:off x="8783962" y="1965571"/>
              <a:ext cx="2652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cs typeface="+mn-ea"/>
                  <a:sym typeface="+mn-lt"/>
                </a:rPr>
                <a:t>Please enter the title.</a:t>
              </a: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4170ABA6-73D8-456D-BA11-D416240DCE79}"/>
              </a:ext>
            </a:extLst>
          </p:cNvPr>
          <p:cNvSpPr txBox="1"/>
          <p:nvPr/>
        </p:nvSpPr>
        <p:spPr>
          <a:xfrm>
            <a:off x="1553430" y="2460304"/>
            <a:ext cx="2393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Click here to add text, text size can be edited, modified, and added as needed.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5CB6AD3-205B-4AF3-BBC2-E4A632B85084}"/>
              </a:ext>
            </a:extLst>
          </p:cNvPr>
          <p:cNvSpPr txBox="1"/>
          <p:nvPr/>
        </p:nvSpPr>
        <p:spPr>
          <a:xfrm>
            <a:off x="5192182" y="2477657"/>
            <a:ext cx="2393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Click here to add text, text size can be edited, modified, and added as needed.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B440E0C-D862-4E87-99FC-80D51DC83F93}"/>
              </a:ext>
            </a:extLst>
          </p:cNvPr>
          <p:cNvSpPr txBox="1"/>
          <p:nvPr/>
        </p:nvSpPr>
        <p:spPr>
          <a:xfrm>
            <a:off x="8749042" y="2477657"/>
            <a:ext cx="2393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Click here to add text, text size can be edited, modified, and added as needed.</a:t>
            </a:r>
          </a:p>
        </p:txBody>
      </p:sp>
    </p:spTree>
    <p:extLst>
      <p:ext uri="{BB962C8B-B14F-4D97-AF65-F5344CB8AC3E}">
        <p14:creationId xmlns:p14="http://schemas.microsoft.com/office/powerpoint/2010/main" val="154085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:a16="http://schemas.microsoft.com/office/drawing/2014/main" xmlns:a14="http://schemas.microsoft.com/office/drawing/2010/main"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2F27B0B-11D1-4D1B-B7B5-2C6E5CA8AA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58102"/>
            <a:ext cx="2730016" cy="259989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A6B3E9A-9537-4C4E-B98D-3F26959531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640"/>
          <a:stretch/>
        </p:blipFill>
        <p:spPr>
          <a:xfrm>
            <a:off x="9007523" y="2619296"/>
            <a:ext cx="2892759" cy="40462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圆角矩形 3">
            <a:extLst>
              <a:ext uri="{FF2B5EF4-FFF2-40B4-BE49-F238E27FC236}">
                <a16:creationId xmlns:a16="http://schemas.microsoft.com/office/drawing/2014/main" id="{23243E51-1200-48F6-8208-76CF40929B1A}"/>
              </a:ext>
            </a:extLst>
          </p:cNvPr>
          <p:cNvSpPr/>
          <p:nvPr/>
        </p:nvSpPr>
        <p:spPr>
          <a:xfrm>
            <a:off x="2479583" y="2080457"/>
            <a:ext cx="5181495" cy="3221114"/>
          </a:xfrm>
          <a:prstGeom prst="roundRect">
            <a:avLst>
              <a:gd name="adj" fmla="val 12591"/>
            </a:avLst>
          </a:prstGeom>
          <a:solidFill>
            <a:schemeClr val="accent6">
              <a:alpha val="10000"/>
            </a:schemeClr>
          </a:solidFill>
          <a:ln w="381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A33A4A7-0735-416B-B791-962AFFFCE0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0641" y="1501837"/>
            <a:ext cx="1542291" cy="391973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C9AD9C4-3353-448A-83BB-C714BAE953FE}"/>
              </a:ext>
            </a:extLst>
          </p:cNvPr>
          <p:cNvSpPr txBox="1"/>
          <p:nvPr/>
        </p:nvSpPr>
        <p:spPr>
          <a:xfrm>
            <a:off x="2861945" y="3229351"/>
            <a:ext cx="441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Click here to add text, text size can be edited, modified, and added as needed.</a:t>
            </a:r>
          </a:p>
        </p:txBody>
      </p:sp>
    </p:spTree>
    <p:extLst>
      <p:ext uri="{BB962C8B-B14F-4D97-AF65-F5344CB8AC3E}">
        <p14:creationId xmlns:p14="http://schemas.microsoft.com/office/powerpoint/2010/main" val="43508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:a16="http://schemas.microsoft.com/office/drawing/2014/main" xmlns:a14="http://schemas.microsoft.com/office/drawing/2010/main"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E2D4C64-28B4-4C03-A5FB-C33829975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6897" y="1064525"/>
            <a:ext cx="8161347" cy="549101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DED08F6-3842-465C-AF56-EC8713C05A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2" r="11333" b="13412"/>
          <a:stretch/>
        </p:blipFill>
        <p:spPr>
          <a:xfrm flipH="1">
            <a:off x="1901161" y="2033693"/>
            <a:ext cx="2588009" cy="35526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DDBE493-760F-44F9-BA05-51E816C1D021}"/>
              </a:ext>
            </a:extLst>
          </p:cNvPr>
          <p:cNvSpPr txBox="1"/>
          <p:nvPr/>
        </p:nvSpPr>
        <p:spPr>
          <a:xfrm>
            <a:off x="4908475" y="3429002"/>
            <a:ext cx="441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Click here to add text, text size can be edited, modified, and added as needed.</a:t>
            </a:r>
          </a:p>
        </p:txBody>
      </p:sp>
    </p:spTree>
    <p:extLst>
      <p:ext uri="{BB962C8B-B14F-4D97-AF65-F5344CB8AC3E}">
        <p14:creationId xmlns:p14="http://schemas.microsoft.com/office/powerpoint/2010/main" val="281110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:a16="http://schemas.microsoft.com/office/drawing/2014/main" xmlns:a14="http://schemas.microsoft.com/office/drawing/2010/main"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8099441-638B-433E-8264-E6B94A992F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" y="5527343"/>
            <a:ext cx="12190992" cy="1330656"/>
          </a:xfrm>
          <a:prstGeom prst="rect">
            <a:avLst/>
          </a:prstGeom>
        </p:spPr>
      </p:pic>
      <p:sp>
        <p:nvSpPr>
          <p:cNvPr id="15" name="云形 14">
            <a:extLst>
              <a:ext uri="{FF2B5EF4-FFF2-40B4-BE49-F238E27FC236}">
                <a16:creationId xmlns:a16="http://schemas.microsoft.com/office/drawing/2014/main" id="{CA8C610F-19EA-4C05-9F07-0D6D8FA708D8}"/>
              </a:ext>
            </a:extLst>
          </p:cNvPr>
          <p:cNvSpPr/>
          <p:nvPr/>
        </p:nvSpPr>
        <p:spPr>
          <a:xfrm>
            <a:off x="1009936" y="1272656"/>
            <a:ext cx="2986584" cy="2774635"/>
          </a:xfrm>
          <a:prstGeom prst="cloud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云形 15">
            <a:extLst>
              <a:ext uri="{FF2B5EF4-FFF2-40B4-BE49-F238E27FC236}">
                <a16:creationId xmlns:a16="http://schemas.microsoft.com/office/drawing/2014/main" id="{12D61C54-F290-4EEF-94D5-6D93A36996A8}"/>
              </a:ext>
            </a:extLst>
          </p:cNvPr>
          <p:cNvSpPr/>
          <p:nvPr/>
        </p:nvSpPr>
        <p:spPr>
          <a:xfrm>
            <a:off x="4519684" y="1272656"/>
            <a:ext cx="2986584" cy="2774635"/>
          </a:xfrm>
          <a:prstGeom prst="cloud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云形 16">
            <a:extLst>
              <a:ext uri="{FF2B5EF4-FFF2-40B4-BE49-F238E27FC236}">
                <a16:creationId xmlns:a16="http://schemas.microsoft.com/office/drawing/2014/main" id="{B833F076-AE7A-4758-A058-AB2FFFDB65D2}"/>
              </a:ext>
            </a:extLst>
          </p:cNvPr>
          <p:cNvSpPr/>
          <p:nvPr/>
        </p:nvSpPr>
        <p:spPr>
          <a:xfrm>
            <a:off x="8149989" y="1272656"/>
            <a:ext cx="2986584" cy="2774635"/>
          </a:xfrm>
          <a:prstGeom prst="cloud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57690BB-83CC-4D2E-9FD4-6587A23AA798}"/>
              </a:ext>
            </a:extLst>
          </p:cNvPr>
          <p:cNvSpPr txBox="1"/>
          <p:nvPr/>
        </p:nvSpPr>
        <p:spPr>
          <a:xfrm>
            <a:off x="1337479" y="3667246"/>
            <a:ext cx="2415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Click here to add text, text size can be edited, modified, and added as needed.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37654C8-7AED-4735-9D59-11813146EC0E}"/>
              </a:ext>
            </a:extLst>
          </p:cNvPr>
          <p:cNvSpPr txBox="1"/>
          <p:nvPr/>
        </p:nvSpPr>
        <p:spPr>
          <a:xfrm>
            <a:off x="4888175" y="3691129"/>
            <a:ext cx="2415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Click here to add text, text size can be edited, modified, and added as needed.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A821514-6422-4F13-BB7C-2FB735D07B23}"/>
              </a:ext>
            </a:extLst>
          </p:cNvPr>
          <p:cNvSpPr txBox="1"/>
          <p:nvPr/>
        </p:nvSpPr>
        <p:spPr>
          <a:xfrm>
            <a:off x="8607194" y="3667246"/>
            <a:ext cx="2415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Click here to add text, text size can be edited, modified, and added as needed.</a:t>
            </a:r>
          </a:p>
        </p:txBody>
      </p:sp>
    </p:spTree>
    <p:extLst>
      <p:ext uri="{BB962C8B-B14F-4D97-AF65-F5344CB8AC3E}">
        <p14:creationId xmlns:p14="http://schemas.microsoft.com/office/powerpoint/2010/main" val="132401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:a16="http://schemas.microsoft.com/office/drawing/2014/main" xmlns:a14="http://schemas.microsoft.com/office/drawing/2010/main"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CB0F178-CBAA-4C68-9DA8-047874FEE9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0069" y="2636903"/>
            <a:ext cx="6771931" cy="421033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9A1BE12-047C-411B-93F4-8D7C79A7D8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7496" y="2602636"/>
            <a:ext cx="2798267" cy="25685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15B1B64-C0F5-461D-BD1D-5BB7CFD1C1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632087"/>
            <a:ext cx="2172011" cy="200963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CA2A42D-2B89-468F-AF7B-F98A6F25306C}"/>
              </a:ext>
            </a:extLst>
          </p:cNvPr>
          <p:cNvSpPr txBox="1"/>
          <p:nvPr/>
        </p:nvSpPr>
        <p:spPr>
          <a:xfrm>
            <a:off x="1413690" y="3155603"/>
            <a:ext cx="4442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Click here to add text, text size can be edited, modified, and added as needed. Click here to add text, text size can be edited, modified, and added as needed.</a:t>
            </a:r>
          </a:p>
        </p:txBody>
      </p:sp>
    </p:spTree>
    <p:extLst>
      <p:ext uri="{BB962C8B-B14F-4D97-AF65-F5344CB8AC3E}">
        <p14:creationId xmlns:p14="http://schemas.microsoft.com/office/powerpoint/2010/main" val="305910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:a16="http://schemas.microsoft.com/office/drawing/2014/main" xmlns:a14="http://schemas.microsoft.com/office/drawing/2010/main"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2051E719-FBFE-4C8E-83E8-27382AE4A592}"/>
              </a:ext>
            </a:extLst>
          </p:cNvPr>
          <p:cNvGrpSpPr/>
          <p:nvPr/>
        </p:nvGrpSpPr>
        <p:grpSpPr>
          <a:xfrm>
            <a:off x="4825173" y="1667450"/>
            <a:ext cx="2377443" cy="4250271"/>
            <a:chOff x="4907279" y="1852198"/>
            <a:chExt cx="2377442" cy="4250271"/>
          </a:xfrm>
        </p:grpSpPr>
        <p:sp>
          <p:nvSpPr>
            <p:cNvPr id="5" name="泪滴形 4">
              <a:extLst>
                <a:ext uri="{FF2B5EF4-FFF2-40B4-BE49-F238E27FC236}">
                  <a16:creationId xmlns:a16="http://schemas.microsoft.com/office/drawing/2014/main" id="{3672EE34-87F5-4ACB-85FD-EF01411B7CDE}"/>
                </a:ext>
              </a:extLst>
            </p:cNvPr>
            <p:cNvSpPr/>
            <p:nvPr/>
          </p:nvSpPr>
          <p:spPr>
            <a:xfrm rot="8100000">
              <a:off x="4907279" y="1852198"/>
              <a:ext cx="2377442" cy="2451460"/>
            </a:xfrm>
            <a:prstGeom prst="teardrop">
              <a:avLst>
                <a:gd name="adj" fmla="val 80871"/>
              </a:avLst>
            </a:prstGeom>
            <a:solidFill>
              <a:srgbClr val="4894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E39BC28E-49DC-471A-9D2D-F50EF196E7F2}"/>
                </a:ext>
              </a:extLst>
            </p:cNvPr>
            <p:cNvGrpSpPr/>
            <p:nvPr/>
          </p:nvGrpSpPr>
          <p:grpSpPr>
            <a:xfrm>
              <a:off x="5701338" y="1877612"/>
              <a:ext cx="810730" cy="4224857"/>
              <a:chOff x="5701338" y="1877612"/>
              <a:chExt cx="810730" cy="4224857"/>
            </a:xfrm>
          </p:grpSpPr>
          <p:sp>
            <p:nvSpPr>
              <p:cNvPr id="6" name="等腰三角形 5">
                <a:extLst>
                  <a:ext uri="{FF2B5EF4-FFF2-40B4-BE49-F238E27FC236}">
                    <a16:creationId xmlns:a16="http://schemas.microsoft.com/office/drawing/2014/main" id="{DAFD5D19-D789-4301-9F7C-BA290C63DE54}"/>
                  </a:ext>
                </a:extLst>
              </p:cNvPr>
              <p:cNvSpPr/>
              <p:nvPr/>
            </p:nvSpPr>
            <p:spPr>
              <a:xfrm>
                <a:off x="6017246" y="1877612"/>
                <a:ext cx="182930" cy="4224857"/>
              </a:xfrm>
              <a:prstGeom prst="triangle">
                <a:avLst/>
              </a:prstGeom>
              <a:solidFill>
                <a:srgbClr val="2B4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0B4EF50F-B23B-48ED-94CB-37CE4C570C57}"/>
                  </a:ext>
                </a:extLst>
              </p:cNvPr>
              <p:cNvGrpSpPr/>
              <p:nvPr/>
            </p:nvGrpSpPr>
            <p:grpSpPr>
              <a:xfrm>
                <a:off x="5701338" y="1991888"/>
                <a:ext cx="224312" cy="2609544"/>
                <a:chOff x="10284044" y="820075"/>
                <a:chExt cx="145675" cy="1156268"/>
              </a:xfrm>
            </p:grpSpPr>
            <p:sp>
              <p:nvSpPr>
                <p:cNvPr id="15" name="等腰三角形 14">
                  <a:extLst>
                    <a:ext uri="{FF2B5EF4-FFF2-40B4-BE49-F238E27FC236}">
                      <a16:creationId xmlns:a16="http://schemas.microsoft.com/office/drawing/2014/main" id="{D04A29C7-9389-4779-B61D-C41AFA5799B5}"/>
                    </a:ext>
                  </a:extLst>
                </p:cNvPr>
                <p:cNvSpPr/>
                <p:nvPr/>
              </p:nvSpPr>
              <p:spPr>
                <a:xfrm rot="19046096">
                  <a:off x="10411719" y="820075"/>
                  <a:ext cx="18000" cy="360000"/>
                </a:xfrm>
                <a:prstGeom prst="triangle">
                  <a:avLst/>
                </a:prstGeom>
                <a:solidFill>
                  <a:srgbClr val="1345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等腰三角形 15">
                  <a:extLst>
                    <a:ext uri="{FF2B5EF4-FFF2-40B4-BE49-F238E27FC236}">
                      <a16:creationId xmlns:a16="http://schemas.microsoft.com/office/drawing/2014/main" id="{209F407B-975D-460D-BF75-FED680135162}"/>
                    </a:ext>
                  </a:extLst>
                </p:cNvPr>
                <p:cNvSpPr/>
                <p:nvPr/>
              </p:nvSpPr>
              <p:spPr>
                <a:xfrm rot="19046096">
                  <a:off x="10385879" y="871851"/>
                  <a:ext cx="18000" cy="468000"/>
                </a:xfrm>
                <a:prstGeom prst="triangle">
                  <a:avLst/>
                </a:prstGeom>
                <a:solidFill>
                  <a:srgbClr val="1345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等腰三角形 16">
                  <a:extLst>
                    <a:ext uri="{FF2B5EF4-FFF2-40B4-BE49-F238E27FC236}">
                      <a16:creationId xmlns:a16="http://schemas.microsoft.com/office/drawing/2014/main" id="{96F0046B-8E03-4321-976E-D0A28739AF1D}"/>
                    </a:ext>
                  </a:extLst>
                </p:cNvPr>
                <p:cNvSpPr/>
                <p:nvPr/>
              </p:nvSpPr>
              <p:spPr>
                <a:xfrm rot="19046096">
                  <a:off x="10318374" y="883070"/>
                  <a:ext cx="18000" cy="648000"/>
                </a:xfrm>
                <a:prstGeom prst="triangle">
                  <a:avLst/>
                </a:prstGeom>
                <a:solidFill>
                  <a:srgbClr val="1345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等腰三角形 17">
                  <a:extLst>
                    <a:ext uri="{FF2B5EF4-FFF2-40B4-BE49-F238E27FC236}">
                      <a16:creationId xmlns:a16="http://schemas.microsoft.com/office/drawing/2014/main" id="{CC47C57A-9F57-4DE4-8954-D2750E0E6184}"/>
                    </a:ext>
                  </a:extLst>
                </p:cNvPr>
                <p:cNvSpPr/>
                <p:nvPr/>
              </p:nvSpPr>
              <p:spPr>
                <a:xfrm rot="19046096">
                  <a:off x="10296866" y="970252"/>
                  <a:ext cx="18000" cy="720000"/>
                </a:xfrm>
                <a:prstGeom prst="triangle">
                  <a:avLst/>
                </a:prstGeom>
                <a:solidFill>
                  <a:srgbClr val="1345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等腰三角形 18">
                  <a:extLst>
                    <a:ext uri="{FF2B5EF4-FFF2-40B4-BE49-F238E27FC236}">
                      <a16:creationId xmlns:a16="http://schemas.microsoft.com/office/drawing/2014/main" id="{304B95B8-C828-437C-9C1D-6C678B9DBE23}"/>
                    </a:ext>
                  </a:extLst>
                </p:cNvPr>
                <p:cNvSpPr/>
                <p:nvPr/>
              </p:nvSpPr>
              <p:spPr>
                <a:xfrm rot="19046096">
                  <a:off x="10284044" y="1098079"/>
                  <a:ext cx="18000" cy="756000"/>
                </a:xfrm>
                <a:prstGeom prst="triangle">
                  <a:avLst/>
                </a:prstGeom>
                <a:solidFill>
                  <a:srgbClr val="1345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等腰三角形 19">
                  <a:extLst>
                    <a:ext uri="{FF2B5EF4-FFF2-40B4-BE49-F238E27FC236}">
                      <a16:creationId xmlns:a16="http://schemas.microsoft.com/office/drawing/2014/main" id="{448FFD1A-C264-49BB-ADDC-4235A2D0FF36}"/>
                    </a:ext>
                  </a:extLst>
                </p:cNvPr>
                <p:cNvSpPr/>
                <p:nvPr/>
              </p:nvSpPr>
              <p:spPr>
                <a:xfrm rot="19046096">
                  <a:off x="10285581" y="1292343"/>
                  <a:ext cx="18000" cy="684000"/>
                </a:xfrm>
                <a:prstGeom prst="triangle">
                  <a:avLst/>
                </a:prstGeom>
                <a:solidFill>
                  <a:srgbClr val="1345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062CAFB6-F28C-4D9A-9C84-0F1275CEFC69}"/>
                  </a:ext>
                </a:extLst>
              </p:cNvPr>
              <p:cNvGrpSpPr/>
              <p:nvPr/>
            </p:nvGrpSpPr>
            <p:grpSpPr>
              <a:xfrm>
                <a:off x="6287756" y="2001388"/>
                <a:ext cx="224312" cy="2609544"/>
                <a:chOff x="10664881" y="824284"/>
                <a:chExt cx="145675" cy="1156268"/>
              </a:xfrm>
            </p:grpSpPr>
            <p:sp>
              <p:nvSpPr>
                <p:cNvPr id="9" name="等腰三角形 8">
                  <a:extLst>
                    <a:ext uri="{FF2B5EF4-FFF2-40B4-BE49-F238E27FC236}">
                      <a16:creationId xmlns:a16="http://schemas.microsoft.com/office/drawing/2014/main" id="{6BB7B8AA-355B-4349-AE6B-06CC07B23930}"/>
                    </a:ext>
                  </a:extLst>
                </p:cNvPr>
                <p:cNvSpPr/>
                <p:nvPr/>
              </p:nvSpPr>
              <p:spPr>
                <a:xfrm rot="2553904" flipH="1">
                  <a:off x="10664881" y="824284"/>
                  <a:ext cx="18000" cy="360000"/>
                </a:xfrm>
                <a:prstGeom prst="triangle">
                  <a:avLst/>
                </a:prstGeom>
                <a:solidFill>
                  <a:srgbClr val="1345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等腰三角形 9">
                  <a:extLst>
                    <a:ext uri="{FF2B5EF4-FFF2-40B4-BE49-F238E27FC236}">
                      <a16:creationId xmlns:a16="http://schemas.microsoft.com/office/drawing/2014/main" id="{ED0BFFAA-78AB-4D3F-801C-28639A47E941}"/>
                    </a:ext>
                  </a:extLst>
                </p:cNvPr>
                <p:cNvSpPr/>
                <p:nvPr/>
              </p:nvSpPr>
              <p:spPr>
                <a:xfrm rot="2553904" flipH="1">
                  <a:off x="10690721" y="876060"/>
                  <a:ext cx="18000" cy="468000"/>
                </a:xfrm>
                <a:prstGeom prst="triangle">
                  <a:avLst/>
                </a:prstGeom>
                <a:solidFill>
                  <a:srgbClr val="1345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等腰三角形 10">
                  <a:extLst>
                    <a:ext uri="{FF2B5EF4-FFF2-40B4-BE49-F238E27FC236}">
                      <a16:creationId xmlns:a16="http://schemas.microsoft.com/office/drawing/2014/main" id="{A524B0EA-8DA2-4D69-9BA9-694FFBBE309B}"/>
                    </a:ext>
                  </a:extLst>
                </p:cNvPr>
                <p:cNvSpPr/>
                <p:nvPr/>
              </p:nvSpPr>
              <p:spPr>
                <a:xfrm rot="2553904" flipH="1">
                  <a:off x="10758226" y="887279"/>
                  <a:ext cx="18000" cy="648000"/>
                </a:xfrm>
                <a:prstGeom prst="triangle">
                  <a:avLst/>
                </a:prstGeom>
                <a:solidFill>
                  <a:srgbClr val="1345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等腰三角形 11">
                  <a:extLst>
                    <a:ext uri="{FF2B5EF4-FFF2-40B4-BE49-F238E27FC236}">
                      <a16:creationId xmlns:a16="http://schemas.microsoft.com/office/drawing/2014/main" id="{D892F6E6-A3A9-46BC-90EE-91627BA1F372}"/>
                    </a:ext>
                  </a:extLst>
                </p:cNvPr>
                <p:cNvSpPr/>
                <p:nvPr/>
              </p:nvSpPr>
              <p:spPr>
                <a:xfrm rot="2553904" flipH="1">
                  <a:off x="10779734" y="974461"/>
                  <a:ext cx="18000" cy="720000"/>
                </a:xfrm>
                <a:prstGeom prst="triangle">
                  <a:avLst/>
                </a:prstGeom>
                <a:solidFill>
                  <a:srgbClr val="1345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等腰三角形 12">
                  <a:extLst>
                    <a:ext uri="{FF2B5EF4-FFF2-40B4-BE49-F238E27FC236}">
                      <a16:creationId xmlns:a16="http://schemas.microsoft.com/office/drawing/2014/main" id="{E6D8F167-49A6-4723-BAB2-03D6E2EAA916}"/>
                    </a:ext>
                  </a:extLst>
                </p:cNvPr>
                <p:cNvSpPr/>
                <p:nvPr/>
              </p:nvSpPr>
              <p:spPr>
                <a:xfrm rot="2553904" flipH="1">
                  <a:off x="10792556" y="1102288"/>
                  <a:ext cx="18000" cy="756000"/>
                </a:xfrm>
                <a:prstGeom prst="triangle">
                  <a:avLst/>
                </a:prstGeom>
                <a:solidFill>
                  <a:srgbClr val="1345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等腰三角形 13">
                  <a:extLst>
                    <a:ext uri="{FF2B5EF4-FFF2-40B4-BE49-F238E27FC236}">
                      <a16:creationId xmlns:a16="http://schemas.microsoft.com/office/drawing/2014/main" id="{D34E9C6C-599E-415B-81C9-88E531C3C4E2}"/>
                    </a:ext>
                  </a:extLst>
                </p:cNvPr>
                <p:cNvSpPr/>
                <p:nvPr/>
              </p:nvSpPr>
              <p:spPr>
                <a:xfrm rot="2553904" flipH="1">
                  <a:off x="10791019" y="1296552"/>
                  <a:ext cx="18000" cy="684000"/>
                </a:xfrm>
                <a:prstGeom prst="triangle">
                  <a:avLst/>
                </a:prstGeom>
                <a:solidFill>
                  <a:srgbClr val="1345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54AD7078-B068-401B-AF38-30D9ADACA5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19" y="3639269"/>
            <a:ext cx="6331831" cy="345582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5DF5907-7BF9-4765-8A5C-4E0DA205FD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72" t="23089" r="23006" b="24573"/>
          <a:stretch/>
        </p:blipFill>
        <p:spPr>
          <a:xfrm>
            <a:off x="3279433" y="4631799"/>
            <a:ext cx="1624083" cy="16240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7BC98069-FDAE-41AC-AC88-D1A376FDA7BD}"/>
              </a:ext>
            </a:extLst>
          </p:cNvPr>
          <p:cNvSpPr txBox="1"/>
          <p:nvPr/>
        </p:nvSpPr>
        <p:spPr>
          <a:xfrm>
            <a:off x="7450693" y="1952379"/>
            <a:ext cx="4026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Click here to add text, text size can be edited, modified, and added as needed. Click here to add text, text size can be edited, modified, and added as needed.</a:t>
            </a:r>
          </a:p>
        </p:txBody>
      </p:sp>
    </p:spTree>
    <p:extLst>
      <p:ext uri="{BB962C8B-B14F-4D97-AF65-F5344CB8AC3E}">
        <p14:creationId xmlns:p14="http://schemas.microsoft.com/office/powerpoint/2010/main" val="73680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:a16="http://schemas.microsoft.com/office/drawing/2014/main" xmlns:a14="http://schemas.microsoft.com/office/drawing/2010/main"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9ABBA3B8-374F-452D-BF4F-83B71C8EA7A2}"/>
              </a:ext>
            </a:extLst>
          </p:cNvPr>
          <p:cNvGrpSpPr/>
          <p:nvPr/>
        </p:nvGrpSpPr>
        <p:grpSpPr>
          <a:xfrm>
            <a:off x="1926610" y="1824561"/>
            <a:ext cx="8056039" cy="4371522"/>
            <a:chOff x="1926608" y="1824561"/>
            <a:chExt cx="8056038" cy="4371522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2DB48FF4-D222-44A1-ACA0-91674F8320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097" y1="14901" x2="7909" y2="28477"/>
                          <a14:foregroundMark x1="5448" y1="28477" x2="8436" y2="32450"/>
                          <a14:foregroundMark x1="2812" y1="20861" x2="1582" y2="20199"/>
                          <a14:backgroundMark x1="73989" y1="75166" x2="85237" y2="788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26608" y="1824561"/>
              <a:ext cx="7792872" cy="3727494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87CE8DF-39C2-4B86-843A-EAB455108E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640"/>
            <a:stretch/>
          </p:blipFill>
          <p:spPr>
            <a:xfrm>
              <a:off x="7454401" y="2659654"/>
              <a:ext cx="2528245" cy="35364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370D0D72-1B3E-42B7-BFD5-B42362C24F15}"/>
                </a:ext>
              </a:extLst>
            </p:cNvPr>
            <p:cNvSpPr txBox="1"/>
            <p:nvPr/>
          </p:nvSpPr>
          <p:spPr>
            <a:xfrm>
              <a:off x="4345717" y="3347813"/>
              <a:ext cx="201484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dirty="0">
                  <a:cs typeface="+mn-ea"/>
                  <a:sym typeface="+mn-lt"/>
                </a:rPr>
                <a:t>Part III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1DE6FF11-7BC9-4083-89CE-76D1EA0BFB2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" y="4303110"/>
            <a:ext cx="6332057" cy="255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3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:a16="http://schemas.microsoft.com/office/drawing/2014/main" xmlns:a14="http://schemas.microsoft.com/office/drawing/2010/main"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CE6EA909-DAE2-4A72-B9FC-5CC73D30FA13}"/>
              </a:ext>
            </a:extLst>
          </p:cNvPr>
          <p:cNvGrpSpPr/>
          <p:nvPr/>
        </p:nvGrpSpPr>
        <p:grpSpPr>
          <a:xfrm rot="19013121">
            <a:off x="5206665" y="2368259"/>
            <a:ext cx="8201744" cy="658860"/>
            <a:chOff x="4205327" y="590303"/>
            <a:chExt cx="7381622" cy="520678"/>
          </a:xfrm>
          <a:solidFill>
            <a:srgbClr val="00B050"/>
          </a:solidFill>
        </p:grpSpPr>
        <p:sp>
          <p:nvSpPr>
            <p:cNvPr id="5" name="双波形 4">
              <a:extLst>
                <a:ext uri="{FF2B5EF4-FFF2-40B4-BE49-F238E27FC236}">
                  <a16:creationId xmlns:a16="http://schemas.microsoft.com/office/drawing/2014/main" id="{7B7BB208-F3EB-4D5E-A636-440903D53EFA}"/>
                </a:ext>
              </a:extLst>
            </p:cNvPr>
            <p:cNvSpPr/>
            <p:nvPr/>
          </p:nvSpPr>
          <p:spPr>
            <a:xfrm>
              <a:off x="7656394" y="627797"/>
              <a:ext cx="3930555" cy="483184"/>
            </a:xfrm>
            <a:prstGeom prst="doubleWave">
              <a:avLst>
                <a:gd name="adj1" fmla="val 6250"/>
                <a:gd name="adj2" fmla="val 21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双波形 5">
              <a:extLst>
                <a:ext uri="{FF2B5EF4-FFF2-40B4-BE49-F238E27FC236}">
                  <a16:creationId xmlns:a16="http://schemas.microsoft.com/office/drawing/2014/main" id="{6DED9D41-5119-4AC5-B3DD-CEE38500BF09}"/>
                </a:ext>
              </a:extLst>
            </p:cNvPr>
            <p:cNvSpPr/>
            <p:nvPr/>
          </p:nvSpPr>
          <p:spPr>
            <a:xfrm>
              <a:off x="4205327" y="590303"/>
              <a:ext cx="3930555" cy="483184"/>
            </a:xfrm>
            <a:prstGeom prst="doubleWave">
              <a:avLst>
                <a:gd name="adj1" fmla="val 6250"/>
                <a:gd name="adj2" fmla="val 21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8B6F906-7D52-46E6-BDD2-B048046850FD}"/>
              </a:ext>
            </a:extLst>
          </p:cNvPr>
          <p:cNvGrpSpPr/>
          <p:nvPr/>
        </p:nvGrpSpPr>
        <p:grpSpPr>
          <a:xfrm>
            <a:off x="6103203" y="1232169"/>
            <a:ext cx="6514095" cy="4731902"/>
            <a:chOff x="6103201" y="1232169"/>
            <a:chExt cx="6514095" cy="4731902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1B1A3B2A-C72D-4B59-B6A7-BDA4F3DA9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201" y="1232169"/>
              <a:ext cx="6514095" cy="473190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62611C6-197F-4207-B9F6-5418F21C1CBA}"/>
                </a:ext>
              </a:extLst>
            </p:cNvPr>
            <p:cNvSpPr/>
            <p:nvPr/>
          </p:nvSpPr>
          <p:spPr>
            <a:xfrm>
              <a:off x="7340290" y="1774843"/>
              <a:ext cx="3767818" cy="25136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2756CDFA-813B-47C8-919E-CF5DB5E77E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81865" y="3044205"/>
              <a:ext cx="2123346" cy="1266618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C2C86AB6-77F9-46CE-89D5-94AF15CA08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6605" y="2317238"/>
              <a:ext cx="1442869" cy="172110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B4370E87-9987-47B5-975C-6FAA0C6C1D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454887" y="1900185"/>
            <a:ext cx="420172" cy="4339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F46AB75-77E7-4B06-B875-4A200D18C4DD}"/>
              </a:ext>
            </a:extLst>
          </p:cNvPr>
          <p:cNvSpPr txBox="1"/>
          <p:nvPr/>
        </p:nvSpPr>
        <p:spPr>
          <a:xfrm>
            <a:off x="1518514" y="2334104"/>
            <a:ext cx="290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Please enter the title.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51368F7-E182-4491-9A02-578E70FD6C37}"/>
              </a:ext>
            </a:extLst>
          </p:cNvPr>
          <p:cNvSpPr txBox="1"/>
          <p:nvPr/>
        </p:nvSpPr>
        <p:spPr>
          <a:xfrm>
            <a:off x="1553432" y="2828837"/>
            <a:ext cx="3387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Click here to add text, text size can be edited, modified, and added as needed.</a:t>
            </a:r>
          </a:p>
        </p:txBody>
      </p:sp>
    </p:spTree>
    <p:extLst>
      <p:ext uri="{BB962C8B-B14F-4D97-AF65-F5344CB8AC3E}">
        <p14:creationId xmlns:p14="http://schemas.microsoft.com/office/powerpoint/2010/main" val="177508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:a16="http://schemas.microsoft.com/office/drawing/2014/main" xmlns:a14="http://schemas.microsoft.com/office/drawing/2010/main"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1">
            <a:extLst>
              <a:ext uri="{FF2B5EF4-FFF2-40B4-BE49-F238E27FC236}">
                <a16:creationId xmlns:a16="http://schemas.microsoft.com/office/drawing/2014/main" id="{61A4E965-5C0D-4222-AA31-A0A9E5518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575" y="1091821"/>
            <a:ext cx="6882469" cy="53772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438EE571-8087-43BD-B0F4-269470E818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7619" y="388965"/>
            <a:ext cx="4560247" cy="350992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B364AE3-7A7D-4732-BA0A-7516A615CB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78" t="17712" r="18101" b="17413"/>
          <a:stretch/>
        </p:blipFill>
        <p:spPr>
          <a:xfrm rot="20647036">
            <a:off x="8558590" y="1647727"/>
            <a:ext cx="1866137" cy="2034651"/>
          </a:xfrm>
          <a:prstGeom prst="rect">
            <a:avLst/>
          </a:prstGeom>
          <a:effectLst>
            <a:outerShdw blurRad="63500" dist="63500" dir="5400000" sx="101000" sy="101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E23CC84-11C8-460D-B50C-8B3A824ED2F6}"/>
              </a:ext>
            </a:extLst>
          </p:cNvPr>
          <p:cNvSpPr txBox="1"/>
          <p:nvPr/>
        </p:nvSpPr>
        <p:spPr>
          <a:xfrm>
            <a:off x="3089179" y="2883229"/>
            <a:ext cx="40262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Click here to add text, text size can be edited, modified, and added as needed.</a:t>
            </a:r>
          </a:p>
        </p:txBody>
      </p:sp>
    </p:spTree>
    <p:extLst>
      <p:ext uri="{BB962C8B-B14F-4D97-AF65-F5344CB8AC3E}">
        <p14:creationId xmlns:p14="http://schemas.microsoft.com/office/powerpoint/2010/main" val="222398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:a16="http://schemas.microsoft.com/office/drawing/2014/main" xmlns:a14="http://schemas.microsoft.com/office/drawing/2010/main"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2D29D0E-5D6E-4CF6-8E01-B3EDD10FA2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1" y="3151701"/>
            <a:ext cx="2575259" cy="34416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8474EAE-EB5F-4F97-8712-003BAC0E57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4874" y="0"/>
            <a:ext cx="4277129" cy="3023758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3133DE7D-0D7B-48B6-90CE-7E178C1C0E31}"/>
              </a:ext>
            </a:extLst>
          </p:cNvPr>
          <p:cNvGrpSpPr/>
          <p:nvPr/>
        </p:nvGrpSpPr>
        <p:grpSpPr>
          <a:xfrm>
            <a:off x="3133116" y="3264470"/>
            <a:ext cx="3775881" cy="707886"/>
            <a:chOff x="3133113" y="3264469"/>
            <a:chExt cx="3775881" cy="707886"/>
          </a:xfrm>
        </p:grpSpPr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5BE0F2A6-E820-4F2F-8100-4FBD738F82CC}"/>
                </a:ext>
              </a:extLst>
            </p:cNvPr>
            <p:cNvSpPr/>
            <p:nvPr/>
          </p:nvSpPr>
          <p:spPr>
            <a:xfrm rot="5400000">
              <a:off x="3950793" y="3538218"/>
              <a:ext cx="249378" cy="21498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625B285-5898-48BE-B569-A9DAEBC65329}"/>
                </a:ext>
              </a:extLst>
            </p:cNvPr>
            <p:cNvSpPr txBox="1"/>
            <p:nvPr/>
          </p:nvSpPr>
          <p:spPr>
            <a:xfrm>
              <a:off x="3133113" y="3264469"/>
              <a:ext cx="8260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01</a:t>
              </a:r>
              <a:endParaRPr lang="zh-CN" altLang="en-US" sz="4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D0F9A0A-0BDA-4048-8275-DFE272AC59D4}"/>
                </a:ext>
              </a:extLst>
            </p:cNvPr>
            <p:cNvSpPr txBox="1"/>
            <p:nvPr/>
          </p:nvSpPr>
          <p:spPr>
            <a:xfrm flipH="1">
              <a:off x="4215454" y="3474366"/>
              <a:ext cx="26935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to add the title.</a:t>
              </a:r>
              <a:endParaRPr lang="en-US" altLang="zh-CN" sz="2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8032F4E-D3B2-4A37-81C8-3D7C64825852}"/>
              </a:ext>
            </a:extLst>
          </p:cNvPr>
          <p:cNvGrpSpPr/>
          <p:nvPr/>
        </p:nvGrpSpPr>
        <p:grpSpPr>
          <a:xfrm>
            <a:off x="3133115" y="4071056"/>
            <a:ext cx="3726404" cy="707886"/>
            <a:chOff x="3133113" y="4071054"/>
            <a:chExt cx="3726404" cy="707886"/>
          </a:xfrm>
        </p:grpSpPr>
        <p:sp>
          <p:nvSpPr>
            <p:cNvPr id="11" name="等腰三角形 10">
              <a:extLst>
                <a:ext uri="{FF2B5EF4-FFF2-40B4-BE49-F238E27FC236}">
                  <a16:creationId xmlns:a16="http://schemas.microsoft.com/office/drawing/2014/main" id="{2CC30D1D-6718-412F-B225-5D8CDDE508F3}"/>
                </a:ext>
              </a:extLst>
            </p:cNvPr>
            <p:cNvSpPr/>
            <p:nvPr/>
          </p:nvSpPr>
          <p:spPr>
            <a:xfrm rot="5400000">
              <a:off x="3950793" y="4344803"/>
              <a:ext cx="249378" cy="21498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BE21054-C0B9-418F-B994-249626F5D42A}"/>
                </a:ext>
              </a:extLst>
            </p:cNvPr>
            <p:cNvSpPr txBox="1"/>
            <p:nvPr/>
          </p:nvSpPr>
          <p:spPr>
            <a:xfrm>
              <a:off x="3133113" y="4071054"/>
              <a:ext cx="8260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02</a:t>
              </a:r>
              <a:endParaRPr lang="zh-CN" altLang="en-US" sz="4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5B40DAD-B6C0-453B-AE00-DB6F17254324}"/>
                </a:ext>
              </a:extLst>
            </p:cNvPr>
            <p:cNvSpPr txBox="1"/>
            <p:nvPr/>
          </p:nvSpPr>
          <p:spPr>
            <a:xfrm flipH="1">
              <a:off x="4231278" y="4257796"/>
              <a:ext cx="2628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to add the title.</a:t>
              </a:r>
              <a:endParaRPr lang="en-US" altLang="zh-CN" sz="2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396E1D3-1D74-42C6-9677-998A92B3E175}"/>
              </a:ext>
            </a:extLst>
          </p:cNvPr>
          <p:cNvGrpSpPr/>
          <p:nvPr/>
        </p:nvGrpSpPr>
        <p:grpSpPr>
          <a:xfrm>
            <a:off x="6878661" y="3251437"/>
            <a:ext cx="3867091" cy="707886"/>
            <a:chOff x="6878660" y="3251435"/>
            <a:chExt cx="3867090" cy="707886"/>
          </a:xfrm>
        </p:grpSpPr>
        <p:sp>
          <p:nvSpPr>
            <p:cNvPr id="14" name="等腰三角形 13">
              <a:extLst>
                <a:ext uri="{FF2B5EF4-FFF2-40B4-BE49-F238E27FC236}">
                  <a16:creationId xmlns:a16="http://schemas.microsoft.com/office/drawing/2014/main" id="{C63A0898-AACB-476C-8E3D-1E0F0D19A7C1}"/>
                </a:ext>
              </a:extLst>
            </p:cNvPr>
            <p:cNvSpPr/>
            <p:nvPr/>
          </p:nvSpPr>
          <p:spPr>
            <a:xfrm rot="5400000">
              <a:off x="7696340" y="3538832"/>
              <a:ext cx="249378" cy="21498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27D168E-C48D-4D6B-908E-601E833BE86F}"/>
                </a:ext>
              </a:extLst>
            </p:cNvPr>
            <p:cNvSpPr txBox="1"/>
            <p:nvPr/>
          </p:nvSpPr>
          <p:spPr>
            <a:xfrm>
              <a:off x="6878660" y="3251435"/>
              <a:ext cx="8260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03</a:t>
              </a:r>
              <a:endParaRPr lang="zh-CN" altLang="en-US" sz="4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6A0847A8-0AF7-4856-9309-DB65942D1AC7}"/>
                </a:ext>
              </a:extLst>
            </p:cNvPr>
            <p:cNvSpPr txBox="1"/>
            <p:nvPr/>
          </p:nvSpPr>
          <p:spPr>
            <a:xfrm flipH="1">
              <a:off x="7976826" y="3437563"/>
              <a:ext cx="2768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to add the title.</a:t>
              </a:r>
              <a:endParaRPr lang="en-US" altLang="zh-CN" sz="2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CFA7F1C-A678-4300-BB25-AF8C9E40C824}"/>
              </a:ext>
            </a:extLst>
          </p:cNvPr>
          <p:cNvGrpSpPr/>
          <p:nvPr/>
        </p:nvGrpSpPr>
        <p:grpSpPr>
          <a:xfrm>
            <a:off x="6878662" y="4058022"/>
            <a:ext cx="3726404" cy="707886"/>
            <a:chOff x="6878660" y="4058020"/>
            <a:chExt cx="3726404" cy="707886"/>
          </a:xfrm>
        </p:grpSpPr>
        <p:sp>
          <p:nvSpPr>
            <p:cNvPr id="17" name="等腰三角形 16">
              <a:extLst>
                <a:ext uri="{FF2B5EF4-FFF2-40B4-BE49-F238E27FC236}">
                  <a16:creationId xmlns:a16="http://schemas.microsoft.com/office/drawing/2014/main" id="{471B2778-D178-4413-96E2-F7E09E9D29DB}"/>
                </a:ext>
              </a:extLst>
            </p:cNvPr>
            <p:cNvSpPr/>
            <p:nvPr/>
          </p:nvSpPr>
          <p:spPr>
            <a:xfrm rot="5400000">
              <a:off x="7696340" y="4345417"/>
              <a:ext cx="249378" cy="21498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685E81C-9434-46F2-A6D7-EB1461ED1380}"/>
                </a:ext>
              </a:extLst>
            </p:cNvPr>
            <p:cNvSpPr txBox="1"/>
            <p:nvPr/>
          </p:nvSpPr>
          <p:spPr>
            <a:xfrm>
              <a:off x="6878660" y="4058020"/>
              <a:ext cx="8260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04</a:t>
              </a:r>
              <a:endParaRPr lang="zh-CN" altLang="en-US" sz="4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6E27DE69-A2DB-41F8-96E8-68BF6817735D}"/>
                </a:ext>
              </a:extLst>
            </p:cNvPr>
            <p:cNvSpPr txBox="1"/>
            <p:nvPr/>
          </p:nvSpPr>
          <p:spPr>
            <a:xfrm flipH="1">
              <a:off x="7976826" y="4257796"/>
              <a:ext cx="26282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to add the title.</a:t>
              </a:r>
              <a:endParaRPr lang="en-US" altLang="zh-CN" sz="2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C6ECC0EA-0D12-4456-9927-65F63C76C27B}"/>
              </a:ext>
            </a:extLst>
          </p:cNvPr>
          <p:cNvSpPr txBox="1"/>
          <p:nvPr/>
        </p:nvSpPr>
        <p:spPr>
          <a:xfrm>
            <a:off x="2486489" y="1831921"/>
            <a:ext cx="4373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CONTENTS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829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:a16="http://schemas.microsoft.com/office/drawing/2014/main" xmlns:a14="http://schemas.microsoft.com/office/drawing/2010/main"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57C77F27-437E-4D4B-BFAC-81BC54F10F4A}"/>
              </a:ext>
            </a:extLst>
          </p:cNvPr>
          <p:cNvSpPr/>
          <p:nvPr/>
        </p:nvSpPr>
        <p:spPr>
          <a:xfrm>
            <a:off x="1693301" y="1739942"/>
            <a:ext cx="4195107" cy="1894809"/>
          </a:xfrm>
          <a:custGeom>
            <a:avLst/>
            <a:gdLst>
              <a:gd name="connsiteX0" fmla="*/ 2615911 w 4405745"/>
              <a:gd name="connsiteY0" fmla="*/ 1435 h 2261979"/>
              <a:gd name="connsiteX1" fmla="*/ 4405745 w 4405745"/>
              <a:gd name="connsiteY1" fmla="*/ 136682 h 2261979"/>
              <a:gd name="connsiteX2" fmla="*/ 4405745 w 4405745"/>
              <a:gd name="connsiteY2" fmla="*/ 2125298 h 2261979"/>
              <a:gd name="connsiteX3" fmla="*/ 2202873 w 4405745"/>
              <a:gd name="connsiteY3" fmla="*/ 2125298 h 2261979"/>
              <a:gd name="connsiteX4" fmla="*/ 0 w 4405745"/>
              <a:gd name="connsiteY4" fmla="*/ 2125298 h 2261979"/>
              <a:gd name="connsiteX5" fmla="*/ 0 w 4405745"/>
              <a:gd name="connsiteY5" fmla="*/ 535601 h 2261979"/>
              <a:gd name="connsiteX6" fmla="*/ 15564 w 4405745"/>
              <a:gd name="connsiteY6" fmla="*/ 536639 h 2261979"/>
              <a:gd name="connsiteX7" fmla="*/ 227097 w 4405745"/>
              <a:gd name="connsiteY7" fmla="*/ 441756 h 2261979"/>
              <a:gd name="connsiteX8" fmla="*/ 454992 w 4405745"/>
              <a:gd name="connsiteY8" fmla="*/ 200269 h 2261979"/>
              <a:gd name="connsiteX9" fmla="*/ 533608 w 4405745"/>
              <a:gd name="connsiteY9" fmla="*/ 41590 h 2261979"/>
              <a:gd name="connsiteX10" fmla="*/ 536162 w 4405745"/>
              <a:gd name="connsiteY10" fmla="*/ 3296 h 2261979"/>
              <a:gd name="connsiteX11" fmla="*/ 550718 w 4405745"/>
              <a:gd name="connsiteY11" fmla="*/ 3516 h 2261979"/>
              <a:gd name="connsiteX12" fmla="*/ 2202873 w 4405745"/>
              <a:gd name="connsiteY12" fmla="*/ 136682 h 2261979"/>
              <a:gd name="connsiteX13" fmla="*/ 2615911 w 4405745"/>
              <a:gd name="connsiteY13" fmla="*/ 1435 h 226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05745" h="2261979">
                <a:moveTo>
                  <a:pt x="2615911" y="1435"/>
                </a:moveTo>
                <a:cubicBezTo>
                  <a:pt x="3212522" y="-31625"/>
                  <a:pt x="3809134" y="521385"/>
                  <a:pt x="4405745" y="136682"/>
                </a:cubicBezTo>
                <a:lnTo>
                  <a:pt x="4405745" y="2125298"/>
                </a:lnTo>
                <a:cubicBezTo>
                  <a:pt x="3671454" y="2598778"/>
                  <a:pt x="2937163" y="1651818"/>
                  <a:pt x="2202873" y="2125298"/>
                </a:cubicBezTo>
                <a:cubicBezTo>
                  <a:pt x="1468582" y="2598778"/>
                  <a:pt x="734291" y="1651818"/>
                  <a:pt x="0" y="2125298"/>
                </a:cubicBezTo>
                <a:lnTo>
                  <a:pt x="0" y="535601"/>
                </a:lnTo>
                <a:lnTo>
                  <a:pt x="15564" y="536639"/>
                </a:lnTo>
                <a:cubicBezTo>
                  <a:pt x="93053" y="534396"/>
                  <a:pt x="169687" y="502591"/>
                  <a:pt x="227097" y="441756"/>
                </a:cubicBezTo>
                <a:lnTo>
                  <a:pt x="454992" y="200269"/>
                </a:lnTo>
                <a:cubicBezTo>
                  <a:pt x="498050" y="154643"/>
                  <a:pt x="524181" y="99167"/>
                  <a:pt x="533608" y="41590"/>
                </a:cubicBezTo>
                <a:lnTo>
                  <a:pt x="536162" y="3296"/>
                </a:lnTo>
                <a:lnTo>
                  <a:pt x="550718" y="3516"/>
                </a:lnTo>
                <a:cubicBezTo>
                  <a:pt x="1101437" y="47905"/>
                  <a:pt x="1652155" y="491792"/>
                  <a:pt x="2202873" y="136682"/>
                </a:cubicBezTo>
                <a:cubicBezTo>
                  <a:pt x="2340553" y="47905"/>
                  <a:pt x="2478232" y="9064"/>
                  <a:pt x="2615911" y="1435"/>
                </a:cubicBezTo>
                <a:close/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1330737-93BA-4931-B6AC-8598DCC3874A}"/>
              </a:ext>
            </a:extLst>
          </p:cNvPr>
          <p:cNvGrpSpPr/>
          <p:nvPr/>
        </p:nvGrpSpPr>
        <p:grpSpPr>
          <a:xfrm>
            <a:off x="1250898" y="1164950"/>
            <a:ext cx="900482" cy="950340"/>
            <a:chOff x="4819236" y="2065843"/>
            <a:chExt cx="945694" cy="1134494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D0336479-6C1A-48C0-9939-09C6F1265503}"/>
                </a:ext>
              </a:extLst>
            </p:cNvPr>
            <p:cNvSpPr/>
            <p:nvPr/>
          </p:nvSpPr>
          <p:spPr>
            <a:xfrm rot="2600481">
              <a:off x="4819236" y="2262470"/>
              <a:ext cx="937865" cy="937867"/>
            </a:xfrm>
            <a:prstGeom prst="roundRect">
              <a:avLst>
                <a:gd name="adj" fmla="val 32298"/>
              </a:avLst>
            </a:prstGeom>
            <a:solidFill>
              <a:srgbClr val="92D05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AF78CC7C-1ED9-432F-AE1D-FB5D243B0953}"/>
                </a:ext>
              </a:extLst>
            </p:cNvPr>
            <p:cNvSpPr txBox="1"/>
            <p:nvPr/>
          </p:nvSpPr>
          <p:spPr>
            <a:xfrm>
              <a:off x="4829072" y="2065843"/>
              <a:ext cx="935858" cy="1102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>
                  <a:cs typeface="+mn-ea"/>
                  <a:sym typeface="+mn-lt"/>
                </a:rPr>
                <a:t>01</a:t>
              </a:r>
              <a:endParaRPr lang="zh-CN" altLang="en-US" sz="5400" b="1" dirty="0">
                <a:cs typeface="+mn-ea"/>
                <a:sym typeface="+mn-lt"/>
              </a:endParaRPr>
            </a:p>
          </p:txBody>
        </p:sp>
      </p:grp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3B89DDE7-2ED2-4421-B187-3CB3BCCFE9AD}"/>
              </a:ext>
            </a:extLst>
          </p:cNvPr>
          <p:cNvSpPr/>
          <p:nvPr/>
        </p:nvSpPr>
        <p:spPr>
          <a:xfrm flipH="1">
            <a:off x="6376390" y="1739941"/>
            <a:ext cx="4195108" cy="1894809"/>
          </a:xfrm>
          <a:custGeom>
            <a:avLst/>
            <a:gdLst>
              <a:gd name="connsiteX0" fmla="*/ 2615911 w 4405745"/>
              <a:gd name="connsiteY0" fmla="*/ 1435 h 2261979"/>
              <a:gd name="connsiteX1" fmla="*/ 4405745 w 4405745"/>
              <a:gd name="connsiteY1" fmla="*/ 136682 h 2261979"/>
              <a:gd name="connsiteX2" fmla="*/ 4405745 w 4405745"/>
              <a:gd name="connsiteY2" fmla="*/ 2125298 h 2261979"/>
              <a:gd name="connsiteX3" fmla="*/ 2202873 w 4405745"/>
              <a:gd name="connsiteY3" fmla="*/ 2125298 h 2261979"/>
              <a:gd name="connsiteX4" fmla="*/ 0 w 4405745"/>
              <a:gd name="connsiteY4" fmla="*/ 2125298 h 2261979"/>
              <a:gd name="connsiteX5" fmla="*/ 0 w 4405745"/>
              <a:gd name="connsiteY5" fmla="*/ 535601 h 2261979"/>
              <a:gd name="connsiteX6" fmla="*/ 15564 w 4405745"/>
              <a:gd name="connsiteY6" fmla="*/ 536639 h 2261979"/>
              <a:gd name="connsiteX7" fmla="*/ 227097 w 4405745"/>
              <a:gd name="connsiteY7" fmla="*/ 441756 h 2261979"/>
              <a:gd name="connsiteX8" fmla="*/ 454992 w 4405745"/>
              <a:gd name="connsiteY8" fmla="*/ 200269 h 2261979"/>
              <a:gd name="connsiteX9" fmla="*/ 533608 w 4405745"/>
              <a:gd name="connsiteY9" fmla="*/ 41590 h 2261979"/>
              <a:gd name="connsiteX10" fmla="*/ 536162 w 4405745"/>
              <a:gd name="connsiteY10" fmla="*/ 3296 h 2261979"/>
              <a:gd name="connsiteX11" fmla="*/ 550718 w 4405745"/>
              <a:gd name="connsiteY11" fmla="*/ 3516 h 2261979"/>
              <a:gd name="connsiteX12" fmla="*/ 2202873 w 4405745"/>
              <a:gd name="connsiteY12" fmla="*/ 136682 h 2261979"/>
              <a:gd name="connsiteX13" fmla="*/ 2615911 w 4405745"/>
              <a:gd name="connsiteY13" fmla="*/ 1435 h 226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05745" h="2261979">
                <a:moveTo>
                  <a:pt x="2615911" y="1435"/>
                </a:moveTo>
                <a:cubicBezTo>
                  <a:pt x="3212522" y="-31625"/>
                  <a:pt x="3809134" y="521385"/>
                  <a:pt x="4405745" y="136682"/>
                </a:cubicBezTo>
                <a:lnTo>
                  <a:pt x="4405745" y="2125298"/>
                </a:lnTo>
                <a:cubicBezTo>
                  <a:pt x="3671454" y="2598778"/>
                  <a:pt x="2937163" y="1651818"/>
                  <a:pt x="2202873" y="2125298"/>
                </a:cubicBezTo>
                <a:cubicBezTo>
                  <a:pt x="1468582" y="2598778"/>
                  <a:pt x="734291" y="1651818"/>
                  <a:pt x="0" y="2125298"/>
                </a:cubicBezTo>
                <a:lnTo>
                  <a:pt x="0" y="535601"/>
                </a:lnTo>
                <a:lnTo>
                  <a:pt x="15564" y="536639"/>
                </a:lnTo>
                <a:cubicBezTo>
                  <a:pt x="93053" y="534396"/>
                  <a:pt x="169687" y="502591"/>
                  <a:pt x="227097" y="441756"/>
                </a:cubicBezTo>
                <a:lnTo>
                  <a:pt x="454992" y="200269"/>
                </a:lnTo>
                <a:cubicBezTo>
                  <a:pt x="498050" y="154643"/>
                  <a:pt x="524181" y="99167"/>
                  <a:pt x="533608" y="41590"/>
                </a:cubicBezTo>
                <a:lnTo>
                  <a:pt x="536162" y="3296"/>
                </a:lnTo>
                <a:lnTo>
                  <a:pt x="550718" y="3516"/>
                </a:lnTo>
                <a:cubicBezTo>
                  <a:pt x="1101437" y="47905"/>
                  <a:pt x="1652155" y="491792"/>
                  <a:pt x="2202873" y="136682"/>
                </a:cubicBezTo>
                <a:cubicBezTo>
                  <a:pt x="2340553" y="47905"/>
                  <a:pt x="2478232" y="9064"/>
                  <a:pt x="2615911" y="1435"/>
                </a:cubicBezTo>
                <a:close/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9787792-1ADD-49B7-8A36-5789FA08A164}"/>
              </a:ext>
            </a:extLst>
          </p:cNvPr>
          <p:cNvGrpSpPr/>
          <p:nvPr/>
        </p:nvGrpSpPr>
        <p:grpSpPr>
          <a:xfrm flipH="1">
            <a:off x="10111790" y="1137842"/>
            <a:ext cx="1040858" cy="951924"/>
            <a:chOff x="4673522" y="2098654"/>
            <a:chExt cx="1093119" cy="1136385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AF6EFF03-D13B-4899-B472-349B767D8C8D}"/>
                </a:ext>
              </a:extLst>
            </p:cNvPr>
            <p:cNvSpPr/>
            <p:nvPr/>
          </p:nvSpPr>
          <p:spPr>
            <a:xfrm rot="2600481">
              <a:off x="4828775" y="2297173"/>
              <a:ext cx="937866" cy="937866"/>
            </a:xfrm>
            <a:prstGeom prst="roundRect">
              <a:avLst>
                <a:gd name="adj" fmla="val 32298"/>
              </a:avLst>
            </a:prstGeom>
            <a:solidFill>
              <a:srgbClr val="92D05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A86FFCE-7108-464F-91AD-E3E581DD2036}"/>
                </a:ext>
              </a:extLst>
            </p:cNvPr>
            <p:cNvSpPr txBox="1"/>
            <p:nvPr/>
          </p:nvSpPr>
          <p:spPr>
            <a:xfrm>
              <a:off x="4673522" y="2098654"/>
              <a:ext cx="1067533" cy="1102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>
                  <a:cs typeface="+mn-ea"/>
                  <a:sym typeface="+mn-lt"/>
                </a:rPr>
                <a:t>02</a:t>
              </a:r>
              <a:endParaRPr lang="zh-CN" altLang="en-US" sz="5400" b="1" dirty="0">
                <a:cs typeface="+mn-ea"/>
                <a:sym typeface="+mn-lt"/>
              </a:endParaRPr>
            </a:p>
          </p:txBody>
        </p:sp>
      </p:grp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F65DE5CC-E956-420A-98BC-17B9DF44236C}"/>
              </a:ext>
            </a:extLst>
          </p:cNvPr>
          <p:cNvSpPr/>
          <p:nvPr/>
        </p:nvSpPr>
        <p:spPr>
          <a:xfrm>
            <a:off x="1716041" y="4084277"/>
            <a:ext cx="4195107" cy="1894808"/>
          </a:xfrm>
          <a:custGeom>
            <a:avLst/>
            <a:gdLst>
              <a:gd name="connsiteX0" fmla="*/ 2615911 w 4405745"/>
              <a:gd name="connsiteY0" fmla="*/ 1435 h 2261979"/>
              <a:gd name="connsiteX1" fmla="*/ 4405745 w 4405745"/>
              <a:gd name="connsiteY1" fmla="*/ 136682 h 2261979"/>
              <a:gd name="connsiteX2" fmla="*/ 4405745 w 4405745"/>
              <a:gd name="connsiteY2" fmla="*/ 2125298 h 2261979"/>
              <a:gd name="connsiteX3" fmla="*/ 2202873 w 4405745"/>
              <a:gd name="connsiteY3" fmla="*/ 2125298 h 2261979"/>
              <a:gd name="connsiteX4" fmla="*/ 0 w 4405745"/>
              <a:gd name="connsiteY4" fmla="*/ 2125298 h 2261979"/>
              <a:gd name="connsiteX5" fmla="*/ 0 w 4405745"/>
              <a:gd name="connsiteY5" fmla="*/ 535601 h 2261979"/>
              <a:gd name="connsiteX6" fmla="*/ 15564 w 4405745"/>
              <a:gd name="connsiteY6" fmla="*/ 536639 h 2261979"/>
              <a:gd name="connsiteX7" fmla="*/ 227097 w 4405745"/>
              <a:gd name="connsiteY7" fmla="*/ 441756 h 2261979"/>
              <a:gd name="connsiteX8" fmla="*/ 454992 w 4405745"/>
              <a:gd name="connsiteY8" fmla="*/ 200269 h 2261979"/>
              <a:gd name="connsiteX9" fmla="*/ 533608 w 4405745"/>
              <a:gd name="connsiteY9" fmla="*/ 41590 h 2261979"/>
              <a:gd name="connsiteX10" fmla="*/ 536162 w 4405745"/>
              <a:gd name="connsiteY10" fmla="*/ 3296 h 2261979"/>
              <a:gd name="connsiteX11" fmla="*/ 550718 w 4405745"/>
              <a:gd name="connsiteY11" fmla="*/ 3516 h 2261979"/>
              <a:gd name="connsiteX12" fmla="*/ 2202873 w 4405745"/>
              <a:gd name="connsiteY12" fmla="*/ 136682 h 2261979"/>
              <a:gd name="connsiteX13" fmla="*/ 2615911 w 4405745"/>
              <a:gd name="connsiteY13" fmla="*/ 1435 h 226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05745" h="2261979">
                <a:moveTo>
                  <a:pt x="2615911" y="1435"/>
                </a:moveTo>
                <a:cubicBezTo>
                  <a:pt x="3212522" y="-31625"/>
                  <a:pt x="3809134" y="521385"/>
                  <a:pt x="4405745" y="136682"/>
                </a:cubicBezTo>
                <a:lnTo>
                  <a:pt x="4405745" y="2125298"/>
                </a:lnTo>
                <a:cubicBezTo>
                  <a:pt x="3671454" y="2598778"/>
                  <a:pt x="2937163" y="1651818"/>
                  <a:pt x="2202873" y="2125298"/>
                </a:cubicBezTo>
                <a:cubicBezTo>
                  <a:pt x="1468582" y="2598778"/>
                  <a:pt x="734291" y="1651818"/>
                  <a:pt x="0" y="2125298"/>
                </a:cubicBezTo>
                <a:lnTo>
                  <a:pt x="0" y="535601"/>
                </a:lnTo>
                <a:lnTo>
                  <a:pt x="15564" y="536639"/>
                </a:lnTo>
                <a:cubicBezTo>
                  <a:pt x="93053" y="534396"/>
                  <a:pt x="169687" y="502591"/>
                  <a:pt x="227097" y="441756"/>
                </a:cubicBezTo>
                <a:lnTo>
                  <a:pt x="454992" y="200269"/>
                </a:lnTo>
                <a:cubicBezTo>
                  <a:pt x="498050" y="154643"/>
                  <a:pt x="524181" y="99167"/>
                  <a:pt x="533608" y="41590"/>
                </a:cubicBezTo>
                <a:lnTo>
                  <a:pt x="536162" y="3296"/>
                </a:lnTo>
                <a:lnTo>
                  <a:pt x="550718" y="3516"/>
                </a:lnTo>
                <a:cubicBezTo>
                  <a:pt x="1101437" y="47905"/>
                  <a:pt x="1652155" y="491792"/>
                  <a:pt x="2202873" y="136682"/>
                </a:cubicBezTo>
                <a:cubicBezTo>
                  <a:pt x="2340553" y="47905"/>
                  <a:pt x="2478232" y="9064"/>
                  <a:pt x="2615911" y="1435"/>
                </a:cubicBezTo>
                <a:close/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DC594F79-0F20-4148-8C24-02C51AD115BE}"/>
              </a:ext>
            </a:extLst>
          </p:cNvPr>
          <p:cNvGrpSpPr/>
          <p:nvPr/>
        </p:nvGrpSpPr>
        <p:grpSpPr>
          <a:xfrm>
            <a:off x="1280697" y="3514854"/>
            <a:ext cx="1011060" cy="932901"/>
            <a:chOff x="4826652" y="2121363"/>
            <a:chExt cx="1061826" cy="1113676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CEBB4398-CEA4-4405-B944-CDF50BA9F88A}"/>
                </a:ext>
              </a:extLst>
            </p:cNvPr>
            <p:cNvSpPr/>
            <p:nvPr/>
          </p:nvSpPr>
          <p:spPr>
            <a:xfrm rot="2600481">
              <a:off x="4828775" y="2297173"/>
              <a:ext cx="937866" cy="937866"/>
            </a:xfrm>
            <a:prstGeom prst="roundRect">
              <a:avLst>
                <a:gd name="adj" fmla="val 32298"/>
              </a:avLst>
            </a:prstGeom>
            <a:solidFill>
              <a:srgbClr val="92D05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85857EE-3EB7-46C6-A45D-17BDA5613CC1}"/>
                </a:ext>
              </a:extLst>
            </p:cNvPr>
            <p:cNvSpPr txBox="1"/>
            <p:nvPr/>
          </p:nvSpPr>
          <p:spPr>
            <a:xfrm>
              <a:off x="4826652" y="2121363"/>
              <a:ext cx="1061826" cy="1102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>
                  <a:cs typeface="+mn-ea"/>
                  <a:sym typeface="+mn-lt"/>
                </a:rPr>
                <a:t>03</a:t>
              </a:r>
              <a:endParaRPr lang="zh-CN" altLang="en-US" sz="5400" b="1" dirty="0">
                <a:cs typeface="+mn-ea"/>
                <a:sym typeface="+mn-lt"/>
              </a:endParaRPr>
            </a:p>
          </p:txBody>
        </p:sp>
      </p:grp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0625C007-4BA2-43BC-AC76-F6FA17F7073F}"/>
              </a:ext>
            </a:extLst>
          </p:cNvPr>
          <p:cNvSpPr/>
          <p:nvPr/>
        </p:nvSpPr>
        <p:spPr>
          <a:xfrm flipH="1">
            <a:off x="6508313" y="4084277"/>
            <a:ext cx="4195107" cy="1894808"/>
          </a:xfrm>
          <a:custGeom>
            <a:avLst/>
            <a:gdLst>
              <a:gd name="connsiteX0" fmla="*/ 2615911 w 4405745"/>
              <a:gd name="connsiteY0" fmla="*/ 1435 h 2261979"/>
              <a:gd name="connsiteX1" fmla="*/ 4405745 w 4405745"/>
              <a:gd name="connsiteY1" fmla="*/ 136682 h 2261979"/>
              <a:gd name="connsiteX2" fmla="*/ 4405745 w 4405745"/>
              <a:gd name="connsiteY2" fmla="*/ 2125298 h 2261979"/>
              <a:gd name="connsiteX3" fmla="*/ 2202873 w 4405745"/>
              <a:gd name="connsiteY3" fmla="*/ 2125298 h 2261979"/>
              <a:gd name="connsiteX4" fmla="*/ 0 w 4405745"/>
              <a:gd name="connsiteY4" fmla="*/ 2125298 h 2261979"/>
              <a:gd name="connsiteX5" fmla="*/ 0 w 4405745"/>
              <a:gd name="connsiteY5" fmla="*/ 535601 h 2261979"/>
              <a:gd name="connsiteX6" fmla="*/ 15564 w 4405745"/>
              <a:gd name="connsiteY6" fmla="*/ 536639 h 2261979"/>
              <a:gd name="connsiteX7" fmla="*/ 227097 w 4405745"/>
              <a:gd name="connsiteY7" fmla="*/ 441756 h 2261979"/>
              <a:gd name="connsiteX8" fmla="*/ 454992 w 4405745"/>
              <a:gd name="connsiteY8" fmla="*/ 200269 h 2261979"/>
              <a:gd name="connsiteX9" fmla="*/ 533608 w 4405745"/>
              <a:gd name="connsiteY9" fmla="*/ 41590 h 2261979"/>
              <a:gd name="connsiteX10" fmla="*/ 536162 w 4405745"/>
              <a:gd name="connsiteY10" fmla="*/ 3296 h 2261979"/>
              <a:gd name="connsiteX11" fmla="*/ 550718 w 4405745"/>
              <a:gd name="connsiteY11" fmla="*/ 3516 h 2261979"/>
              <a:gd name="connsiteX12" fmla="*/ 2202873 w 4405745"/>
              <a:gd name="connsiteY12" fmla="*/ 136682 h 2261979"/>
              <a:gd name="connsiteX13" fmla="*/ 2615911 w 4405745"/>
              <a:gd name="connsiteY13" fmla="*/ 1435 h 226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05745" h="2261979">
                <a:moveTo>
                  <a:pt x="2615911" y="1435"/>
                </a:moveTo>
                <a:cubicBezTo>
                  <a:pt x="3212522" y="-31625"/>
                  <a:pt x="3809134" y="521385"/>
                  <a:pt x="4405745" y="136682"/>
                </a:cubicBezTo>
                <a:lnTo>
                  <a:pt x="4405745" y="2125298"/>
                </a:lnTo>
                <a:cubicBezTo>
                  <a:pt x="3671454" y="2598778"/>
                  <a:pt x="2937163" y="1651818"/>
                  <a:pt x="2202873" y="2125298"/>
                </a:cubicBezTo>
                <a:cubicBezTo>
                  <a:pt x="1468582" y="2598778"/>
                  <a:pt x="734291" y="1651818"/>
                  <a:pt x="0" y="2125298"/>
                </a:cubicBezTo>
                <a:lnTo>
                  <a:pt x="0" y="535601"/>
                </a:lnTo>
                <a:lnTo>
                  <a:pt x="15564" y="536639"/>
                </a:lnTo>
                <a:cubicBezTo>
                  <a:pt x="93053" y="534396"/>
                  <a:pt x="169687" y="502591"/>
                  <a:pt x="227097" y="441756"/>
                </a:cubicBezTo>
                <a:lnTo>
                  <a:pt x="454992" y="200269"/>
                </a:lnTo>
                <a:cubicBezTo>
                  <a:pt x="498050" y="154643"/>
                  <a:pt x="524181" y="99167"/>
                  <a:pt x="533608" y="41590"/>
                </a:cubicBezTo>
                <a:lnTo>
                  <a:pt x="536162" y="3296"/>
                </a:lnTo>
                <a:lnTo>
                  <a:pt x="550718" y="3516"/>
                </a:lnTo>
                <a:cubicBezTo>
                  <a:pt x="1101437" y="47905"/>
                  <a:pt x="1652155" y="491792"/>
                  <a:pt x="2202873" y="136682"/>
                </a:cubicBezTo>
                <a:cubicBezTo>
                  <a:pt x="2340553" y="47905"/>
                  <a:pt x="2478232" y="9064"/>
                  <a:pt x="2615911" y="1435"/>
                </a:cubicBezTo>
                <a:close/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78F5826-CA75-45F8-9A39-51189BBC8D34}"/>
              </a:ext>
            </a:extLst>
          </p:cNvPr>
          <p:cNvGrpSpPr/>
          <p:nvPr/>
        </p:nvGrpSpPr>
        <p:grpSpPr>
          <a:xfrm flipH="1">
            <a:off x="10227806" y="3491998"/>
            <a:ext cx="1056769" cy="955757"/>
            <a:chOff x="4673521" y="2094078"/>
            <a:chExt cx="1109830" cy="1140961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60BDB97E-665E-488E-8FAA-2DDEBD34417D}"/>
                </a:ext>
              </a:extLst>
            </p:cNvPr>
            <p:cNvSpPr/>
            <p:nvPr/>
          </p:nvSpPr>
          <p:spPr>
            <a:xfrm rot="2600481">
              <a:off x="4828775" y="2297173"/>
              <a:ext cx="937866" cy="937866"/>
            </a:xfrm>
            <a:prstGeom prst="roundRect">
              <a:avLst>
                <a:gd name="adj" fmla="val 32298"/>
              </a:avLst>
            </a:prstGeom>
            <a:solidFill>
              <a:srgbClr val="92D05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D69B849E-AEA3-4133-8ECE-BB682868497E}"/>
                </a:ext>
              </a:extLst>
            </p:cNvPr>
            <p:cNvSpPr txBox="1"/>
            <p:nvPr/>
          </p:nvSpPr>
          <p:spPr>
            <a:xfrm>
              <a:off x="4673521" y="2094078"/>
              <a:ext cx="1109830" cy="1102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>
                  <a:cs typeface="+mn-ea"/>
                  <a:sym typeface="+mn-lt"/>
                </a:rPr>
                <a:t>04</a:t>
              </a:r>
              <a:endParaRPr lang="zh-CN" altLang="en-US" sz="5400" b="1" dirty="0">
                <a:cs typeface="+mn-ea"/>
                <a:sym typeface="+mn-lt"/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C4979436-D0B2-458D-96A9-1B9ED86597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" y="5782934"/>
            <a:ext cx="3602505" cy="107478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8A1223B-330D-4C29-8DF3-C7E4238A2B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68" t="33035" r="12019" b="28756"/>
          <a:stretch/>
        </p:blipFill>
        <p:spPr>
          <a:xfrm>
            <a:off x="238755" y="5496713"/>
            <a:ext cx="2120764" cy="1103488"/>
          </a:xfrm>
          <a:prstGeom prst="rect">
            <a:avLst/>
          </a:prstGeom>
          <a:effectLst>
            <a:outerShdw blurRad="63500" dist="63500" dir="5400000" sx="103000" sy="103000" algn="t" rotWithShape="0">
              <a:prstClr val="black">
                <a:alpha val="40000"/>
              </a:prstClr>
            </a:outerShdw>
          </a:effectLst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995A1BAD-8FCD-47DB-AC0C-548A7DF4EC42}"/>
              </a:ext>
            </a:extLst>
          </p:cNvPr>
          <p:cNvSpPr txBox="1"/>
          <p:nvPr/>
        </p:nvSpPr>
        <p:spPr>
          <a:xfrm>
            <a:off x="2130948" y="2091699"/>
            <a:ext cx="3387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Click here to add text, text size can be edited, modified, and added as needed.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88F14F3-D20E-46DB-8460-AC1C06767462}"/>
              </a:ext>
            </a:extLst>
          </p:cNvPr>
          <p:cNvSpPr txBox="1"/>
          <p:nvPr/>
        </p:nvSpPr>
        <p:spPr>
          <a:xfrm>
            <a:off x="6774525" y="2078051"/>
            <a:ext cx="3387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Click here to add text, text size can be edited, modified, and added as needed.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FC01A6F-ADE6-4979-B105-0464B295FB27}"/>
              </a:ext>
            </a:extLst>
          </p:cNvPr>
          <p:cNvSpPr txBox="1"/>
          <p:nvPr/>
        </p:nvSpPr>
        <p:spPr>
          <a:xfrm>
            <a:off x="2021762" y="4426163"/>
            <a:ext cx="3387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Click here to add text, text size can be edited, modified, and added as needed.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1F4B280-C1AA-47B7-A766-68A0A50F0058}"/>
              </a:ext>
            </a:extLst>
          </p:cNvPr>
          <p:cNvSpPr txBox="1"/>
          <p:nvPr/>
        </p:nvSpPr>
        <p:spPr>
          <a:xfrm>
            <a:off x="6774525" y="4426163"/>
            <a:ext cx="3387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Click here to add text, text size can be edited, modified, and added as needed.</a:t>
            </a:r>
          </a:p>
        </p:txBody>
      </p:sp>
    </p:spTree>
    <p:extLst>
      <p:ext uri="{BB962C8B-B14F-4D97-AF65-F5344CB8AC3E}">
        <p14:creationId xmlns:p14="http://schemas.microsoft.com/office/powerpoint/2010/main" val="41766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:a16="http://schemas.microsoft.com/office/drawing/2014/main" xmlns:a14="http://schemas.microsoft.com/office/drawing/2010/main"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5" grpId="0" animBg="1"/>
      <p:bldP spid="20" grpId="0" animBg="1"/>
      <p:bldP spid="25" grpId="0"/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73268D6D-30A1-4743-9B42-B3149DE9823D}"/>
              </a:ext>
            </a:extLst>
          </p:cNvPr>
          <p:cNvGrpSpPr/>
          <p:nvPr/>
        </p:nvGrpSpPr>
        <p:grpSpPr>
          <a:xfrm>
            <a:off x="-238056" y="2895308"/>
            <a:ext cx="12869883" cy="767139"/>
            <a:chOff x="-295130" y="3108519"/>
            <a:chExt cx="12869883" cy="767139"/>
          </a:xfrm>
          <a:solidFill>
            <a:srgbClr val="92D050"/>
          </a:solidFill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2C83501F-D2E7-44D8-AD53-7663DECA797B}"/>
                </a:ext>
              </a:extLst>
            </p:cNvPr>
            <p:cNvGrpSpPr/>
            <p:nvPr/>
          </p:nvGrpSpPr>
          <p:grpSpPr>
            <a:xfrm>
              <a:off x="5193131" y="3108519"/>
              <a:ext cx="7381622" cy="444478"/>
              <a:chOff x="4205327" y="590303"/>
              <a:chExt cx="7381622" cy="520678"/>
            </a:xfrm>
            <a:grpFill/>
          </p:grpSpPr>
          <p:sp>
            <p:nvSpPr>
              <p:cNvPr id="9" name="双波形 8">
                <a:extLst>
                  <a:ext uri="{FF2B5EF4-FFF2-40B4-BE49-F238E27FC236}">
                    <a16:creationId xmlns:a16="http://schemas.microsoft.com/office/drawing/2014/main" id="{F217F896-345B-4AB7-8E52-B33ADB828062}"/>
                  </a:ext>
                </a:extLst>
              </p:cNvPr>
              <p:cNvSpPr/>
              <p:nvPr/>
            </p:nvSpPr>
            <p:spPr>
              <a:xfrm>
                <a:off x="7656394" y="627797"/>
                <a:ext cx="3930555" cy="483184"/>
              </a:xfrm>
              <a:prstGeom prst="doubleWave">
                <a:avLst>
                  <a:gd name="adj1" fmla="val 6250"/>
                  <a:gd name="adj2" fmla="val 21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双波形 9">
                <a:extLst>
                  <a:ext uri="{FF2B5EF4-FFF2-40B4-BE49-F238E27FC236}">
                    <a16:creationId xmlns:a16="http://schemas.microsoft.com/office/drawing/2014/main" id="{D4B8DB14-84CC-4B15-BBFB-A83EBFE98477}"/>
                  </a:ext>
                </a:extLst>
              </p:cNvPr>
              <p:cNvSpPr/>
              <p:nvPr/>
            </p:nvSpPr>
            <p:spPr>
              <a:xfrm>
                <a:off x="4205327" y="590303"/>
                <a:ext cx="3930555" cy="483184"/>
              </a:xfrm>
              <a:prstGeom prst="doubleWave">
                <a:avLst>
                  <a:gd name="adj1" fmla="val 6250"/>
                  <a:gd name="adj2" fmla="val 21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54836122-1874-46DC-BD6A-C959C2D58024}"/>
                </a:ext>
              </a:extLst>
            </p:cNvPr>
            <p:cNvGrpSpPr/>
            <p:nvPr/>
          </p:nvGrpSpPr>
          <p:grpSpPr>
            <a:xfrm>
              <a:off x="-295130" y="3554806"/>
              <a:ext cx="7381622" cy="320852"/>
              <a:chOff x="4205327" y="590303"/>
              <a:chExt cx="7381622" cy="520678"/>
            </a:xfrm>
            <a:grpFill/>
          </p:grpSpPr>
          <p:sp>
            <p:nvSpPr>
              <p:cNvPr id="7" name="双波形 6">
                <a:extLst>
                  <a:ext uri="{FF2B5EF4-FFF2-40B4-BE49-F238E27FC236}">
                    <a16:creationId xmlns:a16="http://schemas.microsoft.com/office/drawing/2014/main" id="{C60E94C3-9109-45D0-8B9A-C46316F5EE0B}"/>
                  </a:ext>
                </a:extLst>
              </p:cNvPr>
              <p:cNvSpPr/>
              <p:nvPr/>
            </p:nvSpPr>
            <p:spPr>
              <a:xfrm>
                <a:off x="7656394" y="627797"/>
                <a:ext cx="3930555" cy="483184"/>
              </a:xfrm>
              <a:prstGeom prst="doubleWave">
                <a:avLst>
                  <a:gd name="adj1" fmla="val 6250"/>
                  <a:gd name="adj2" fmla="val 21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双波形 7">
                <a:extLst>
                  <a:ext uri="{FF2B5EF4-FFF2-40B4-BE49-F238E27FC236}">
                    <a16:creationId xmlns:a16="http://schemas.microsoft.com/office/drawing/2014/main" id="{B546D7E5-D68D-4E59-B358-81AEC203B343}"/>
                  </a:ext>
                </a:extLst>
              </p:cNvPr>
              <p:cNvSpPr/>
              <p:nvPr/>
            </p:nvSpPr>
            <p:spPr>
              <a:xfrm>
                <a:off x="4205327" y="590303"/>
                <a:ext cx="3930555" cy="483184"/>
              </a:xfrm>
              <a:prstGeom prst="doubleWave">
                <a:avLst>
                  <a:gd name="adj1" fmla="val 6250"/>
                  <a:gd name="adj2" fmla="val 21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5D1845E6-634F-4D42-AAA3-98724B907F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381" y="1709254"/>
            <a:ext cx="3483032" cy="31970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6113B98-0C0D-4D6B-AD34-3F6561CC4F37}"/>
              </a:ext>
            </a:extLst>
          </p:cNvPr>
          <p:cNvSpPr txBox="1"/>
          <p:nvPr/>
        </p:nvSpPr>
        <p:spPr>
          <a:xfrm>
            <a:off x="952501" y="1757495"/>
            <a:ext cx="3387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Click here to add text, text size can be edited, modified, and added as needed.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3C57259-3CCD-458F-A381-94B1D65090B7}"/>
              </a:ext>
            </a:extLst>
          </p:cNvPr>
          <p:cNvSpPr txBox="1"/>
          <p:nvPr/>
        </p:nvSpPr>
        <p:spPr>
          <a:xfrm>
            <a:off x="4294369" y="5105394"/>
            <a:ext cx="3387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Click here to add text, text size can be edited, modified, and added as needed.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1E7D0B0-5492-43BB-9533-A231B04CB03D}"/>
              </a:ext>
            </a:extLst>
          </p:cNvPr>
          <p:cNvSpPr txBox="1"/>
          <p:nvPr/>
        </p:nvSpPr>
        <p:spPr>
          <a:xfrm>
            <a:off x="7636237" y="1485416"/>
            <a:ext cx="3387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Click here to add text, text size can be edited, modified, and added as needed.</a:t>
            </a:r>
          </a:p>
        </p:txBody>
      </p:sp>
    </p:spTree>
    <p:extLst>
      <p:ext uri="{BB962C8B-B14F-4D97-AF65-F5344CB8AC3E}">
        <p14:creationId xmlns:p14="http://schemas.microsoft.com/office/powerpoint/2010/main" val="184265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:a16="http://schemas.microsoft.com/office/drawing/2014/main" xmlns:a14="http://schemas.microsoft.com/office/drawing/2010/main"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2F27B0B-11D1-4D1B-B7B5-2C6E5CA8AA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310532"/>
            <a:ext cx="2674963" cy="254746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F8CC00EA-8639-4D0F-AD63-F06CB25F861D}"/>
              </a:ext>
            </a:extLst>
          </p:cNvPr>
          <p:cNvGrpSpPr/>
          <p:nvPr/>
        </p:nvGrpSpPr>
        <p:grpSpPr>
          <a:xfrm>
            <a:off x="1926610" y="1824561"/>
            <a:ext cx="8056039" cy="4371522"/>
            <a:chOff x="1926608" y="1824561"/>
            <a:chExt cx="8056038" cy="43715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5FE0125D-7A7C-44D5-8AC3-4866C5F3AD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5097" y1="14901" x2="7909" y2="28477"/>
                          <a14:foregroundMark x1="5448" y1="28477" x2="8436" y2="32450"/>
                          <a14:foregroundMark x1="2812" y1="20861" x2="1582" y2="20199"/>
                          <a14:backgroundMark x1="73989" y1="75166" x2="85237" y2="788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26608" y="1824561"/>
              <a:ext cx="7792872" cy="3727494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6346A1C-1538-441D-B2AB-AA731BFD0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640"/>
            <a:stretch/>
          </p:blipFill>
          <p:spPr>
            <a:xfrm>
              <a:off x="7454401" y="2659654"/>
              <a:ext cx="2528245" cy="35364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94E3CAD7-E7BB-44C1-8893-581E39B31B40}"/>
                </a:ext>
              </a:extLst>
            </p:cNvPr>
            <p:cNvSpPr txBox="1"/>
            <p:nvPr/>
          </p:nvSpPr>
          <p:spPr>
            <a:xfrm>
              <a:off x="4345717" y="3347813"/>
              <a:ext cx="18417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dirty="0">
                  <a:cs typeface="+mn-ea"/>
                  <a:sym typeface="+mn-lt"/>
                </a:rPr>
                <a:t>Part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363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:a16="http://schemas.microsoft.com/office/drawing/2014/main" xmlns:a14="http://schemas.microsoft.com/office/drawing/2010/main"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ADBA0FC-820E-4986-909F-CA3E36EF96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" y="4610384"/>
            <a:ext cx="12190992" cy="224761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DED08F6-3842-465C-AF56-EC8713C05A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2" r="11333" b="13412"/>
          <a:stretch/>
        </p:blipFill>
        <p:spPr>
          <a:xfrm flipH="1">
            <a:off x="1016070" y="1829511"/>
            <a:ext cx="2729361" cy="37467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57DFEE1F-90D1-4B48-8321-60F2D3800BC2}"/>
              </a:ext>
            </a:extLst>
          </p:cNvPr>
          <p:cNvGrpSpPr/>
          <p:nvPr/>
        </p:nvGrpSpPr>
        <p:grpSpPr>
          <a:xfrm>
            <a:off x="8242852" y="1457135"/>
            <a:ext cx="3032222" cy="834033"/>
            <a:chOff x="8242852" y="1457131"/>
            <a:chExt cx="3032222" cy="834033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5455B35B-4CB3-4EEF-85BD-FC57043EA2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0755760" y="1457131"/>
              <a:ext cx="420172" cy="43392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AF62C0A3-487C-44B3-AA65-9A965313A5A1}"/>
                </a:ext>
              </a:extLst>
            </p:cNvPr>
            <p:cNvSpPr txBox="1"/>
            <p:nvPr/>
          </p:nvSpPr>
          <p:spPr>
            <a:xfrm>
              <a:off x="8242852" y="1891054"/>
              <a:ext cx="30322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cs typeface="+mn-ea"/>
                  <a:sym typeface="+mn-lt"/>
                </a:rPr>
                <a:t>Please enter the title</a:t>
              </a: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9AE8FF2C-3DAE-461E-926E-11A3C96B1E09}"/>
              </a:ext>
            </a:extLst>
          </p:cNvPr>
          <p:cNvSpPr txBox="1"/>
          <p:nvPr/>
        </p:nvSpPr>
        <p:spPr>
          <a:xfrm>
            <a:off x="4915220" y="2385787"/>
            <a:ext cx="6359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Click here to add text, text size can be edited, modified, and added as needed.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FAB4953-CB5B-48C9-96E2-44E8E2912FD4}"/>
              </a:ext>
            </a:extLst>
          </p:cNvPr>
          <p:cNvGrpSpPr/>
          <p:nvPr/>
        </p:nvGrpSpPr>
        <p:grpSpPr>
          <a:xfrm>
            <a:off x="8242852" y="3551834"/>
            <a:ext cx="3032222" cy="834033"/>
            <a:chOff x="8242852" y="3551830"/>
            <a:chExt cx="3032222" cy="834033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5502BAE-90DD-4492-B4D5-F21337C9DF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0755760" y="3551830"/>
              <a:ext cx="420172" cy="43392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4BACAFE-4374-4481-9956-D26EEF1CAD3C}"/>
                </a:ext>
              </a:extLst>
            </p:cNvPr>
            <p:cNvSpPr txBox="1"/>
            <p:nvPr/>
          </p:nvSpPr>
          <p:spPr>
            <a:xfrm>
              <a:off x="8242852" y="3985753"/>
              <a:ext cx="30322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cs typeface="+mn-ea"/>
                  <a:sym typeface="+mn-lt"/>
                </a:rPr>
                <a:t>Please enter the title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3A11CEEB-9D54-46A2-9D50-CA50BB8792CE}"/>
              </a:ext>
            </a:extLst>
          </p:cNvPr>
          <p:cNvSpPr txBox="1"/>
          <p:nvPr/>
        </p:nvSpPr>
        <p:spPr>
          <a:xfrm>
            <a:off x="4915220" y="4480486"/>
            <a:ext cx="6359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Click here to add text, text size can be edited, modified, and added as needed.</a:t>
            </a:r>
          </a:p>
        </p:txBody>
      </p:sp>
    </p:spTree>
    <p:extLst>
      <p:ext uri="{BB962C8B-B14F-4D97-AF65-F5344CB8AC3E}">
        <p14:creationId xmlns:p14="http://schemas.microsoft.com/office/powerpoint/2010/main" val="342611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:a16="http://schemas.microsoft.com/office/drawing/2014/main" xmlns:a14="http://schemas.microsoft.com/office/drawing/2010/main"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512871C8-D55E-48C9-AC0D-45CA8723C1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906977"/>
            <a:ext cx="11841731" cy="39510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8EA25DA-7808-4659-9C73-03D3D25CA9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3938393"/>
            <a:ext cx="2226005" cy="22260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47C55C2A-E16D-4622-A528-39982198318D}"/>
              </a:ext>
            </a:extLst>
          </p:cNvPr>
          <p:cNvSpPr txBox="1"/>
          <p:nvPr/>
        </p:nvSpPr>
        <p:spPr>
          <a:xfrm>
            <a:off x="1216676" y="2273282"/>
            <a:ext cx="6359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Click here to add text, text size can be edited, modified, and added as needed.</a:t>
            </a:r>
          </a:p>
        </p:txBody>
      </p:sp>
    </p:spTree>
    <p:extLst>
      <p:ext uri="{BB962C8B-B14F-4D97-AF65-F5344CB8AC3E}">
        <p14:creationId xmlns:p14="http://schemas.microsoft.com/office/powerpoint/2010/main" val="195966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:a16="http://schemas.microsoft.com/office/drawing/2014/main" xmlns:a14="http://schemas.microsoft.com/office/drawing/2010/main"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28B7E30-8E05-4127-86E5-913F7F9ED1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490" y="1678678"/>
            <a:ext cx="4892241" cy="448329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100">
            <a:extLst>
              <a:ext uri="{FF2B5EF4-FFF2-40B4-BE49-F238E27FC236}">
                <a16:creationId xmlns:a16="http://schemas.microsoft.com/office/drawing/2014/main" id="{72FE7FF0-7C29-4E14-A63B-C07BD690E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450" y="2258329"/>
            <a:ext cx="615553" cy="150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Keywords</a:t>
            </a:r>
            <a:endParaRPr lang="en-US" altLang="zh-CN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99127F0-B069-443A-9D24-2CD1FE49B3FB}"/>
              </a:ext>
            </a:extLst>
          </p:cNvPr>
          <p:cNvGrpSpPr/>
          <p:nvPr/>
        </p:nvGrpSpPr>
        <p:grpSpPr>
          <a:xfrm>
            <a:off x="6401918" y="1529956"/>
            <a:ext cx="3563717" cy="834033"/>
            <a:chOff x="6401915" y="1529952"/>
            <a:chExt cx="3563717" cy="83403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6B2D859C-5143-4265-8ECC-4C5BEAE16B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401915" y="1529952"/>
              <a:ext cx="420172" cy="43392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31B66683-EEB9-4A97-B8CA-DD503EBC9088}"/>
                </a:ext>
              </a:extLst>
            </p:cNvPr>
            <p:cNvSpPr txBox="1"/>
            <p:nvPr/>
          </p:nvSpPr>
          <p:spPr>
            <a:xfrm>
              <a:off x="6465542" y="1963875"/>
              <a:ext cx="35000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cs typeface="+mn-ea"/>
                  <a:sym typeface="+mn-lt"/>
                </a:rPr>
                <a:t>Please enter the title.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086A628-FA54-49AF-BD0F-75310133166A}"/>
              </a:ext>
            </a:extLst>
          </p:cNvPr>
          <p:cNvSpPr txBox="1"/>
          <p:nvPr/>
        </p:nvSpPr>
        <p:spPr>
          <a:xfrm>
            <a:off x="6500462" y="2458608"/>
            <a:ext cx="4872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Click here to add text, text size can be edited, modified, and added as needed.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BF2477A-B044-43F6-A030-2B276557027F}"/>
              </a:ext>
            </a:extLst>
          </p:cNvPr>
          <p:cNvGrpSpPr/>
          <p:nvPr/>
        </p:nvGrpSpPr>
        <p:grpSpPr>
          <a:xfrm>
            <a:off x="6465545" y="3798572"/>
            <a:ext cx="2466419" cy="834033"/>
            <a:chOff x="6465542" y="3798568"/>
            <a:chExt cx="2466419" cy="83403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F0F932BF-0D3B-439C-86B2-8F0749975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465542" y="3798568"/>
              <a:ext cx="420172" cy="43392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EB2AE726-47CC-4334-BD92-27112F327AC9}"/>
                </a:ext>
              </a:extLst>
            </p:cNvPr>
            <p:cNvSpPr txBox="1"/>
            <p:nvPr/>
          </p:nvSpPr>
          <p:spPr>
            <a:xfrm>
              <a:off x="6529168" y="4232491"/>
              <a:ext cx="24027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cs typeface="+mn-ea"/>
                  <a:sym typeface="+mn-lt"/>
                </a:rPr>
                <a:t>Please enter the title.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278A7F57-CBCF-4F47-A55F-C177F4820C62}"/>
              </a:ext>
            </a:extLst>
          </p:cNvPr>
          <p:cNvSpPr txBox="1"/>
          <p:nvPr/>
        </p:nvSpPr>
        <p:spPr>
          <a:xfrm>
            <a:off x="6564087" y="4727224"/>
            <a:ext cx="4872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Click here to add text, text size can be edited, modified, and added as needed.</a:t>
            </a:r>
          </a:p>
        </p:txBody>
      </p:sp>
    </p:spTree>
    <p:extLst>
      <p:ext uri="{BB962C8B-B14F-4D97-AF65-F5344CB8AC3E}">
        <p14:creationId xmlns:p14="http://schemas.microsoft.com/office/powerpoint/2010/main" val="172507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:a16="http://schemas.microsoft.com/office/drawing/2014/main" xmlns:a14="http://schemas.microsoft.com/office/drawing/2010/main"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983700" y="-139121"/>
            <a:ext cx="1787184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9696" y="-129692"/>
            <a:ext cx="1787184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" y="4167712"/>
            <a:ext cx="12190992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917" y="889000"/>
            <a:ext cx="6476539" cy="402676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51" y="1184360"/>
            <a:ext cx="2883876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7F6BE3D3-5A37-42F0-BC6D-9FF884E4AB72}"/>
              </a:ext>
            </a:extLst>
          </p:cNvPr>
          <p:cNvSpPr txBox="1"/>
          <p:nvPr/>
        </p:nvSpPr>
        <p:spPr>
          <a:xfrm>
            <a:off x="3022439" y="2302215"/>
            <a:ext cx="49812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dirty="0">
                <a:cs typeface="+mn-ea"/>
                <a:sym typeface="+mn-lt"/>
              </a:rPr>
              <a:t>Thank you</a:t>
            </a:r>
            <a:r>
              <a:rPr lang="zh-CN" altLang="en-US" sz="7200" dirty="0">
                <a:cs typeface="+mn-ea"/>
                <a:sym typeface="+mn-lt"/>
              </a:rPr>
              <a:t>！</a:t>
            </a:r>
          </a:p>
        </p:txBody>
      </p:sp>
      <p:sp>
        <p:nvSpPr>
          <p:cNvPr id="10" name="TextBox 3">
            <a:hlinkClick r:id="rId7"/>
            <a:extLst>
              <a:ext uri="{FF2B5EF4-FFF2-40B4-BE49-F238E27FC236}">
                <a16:creationId xmlns:a16="http://schemas.microsoft.com/office/drawing/2014/main" id="{431C801F-0E93-4415-B73C-1BA1BB488D00}"/>
              </a:ext>
            </a:extLst>
          </p:cNvPr>
          <p:cNvSpPr txBox="1"/>
          <p:nvPr/>
        </p:nvSpPr>
        <p:spPr>
          <a:xfrm>
            <a:off x="1292485" y="576376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805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4000">
        <p:comb/>
      </p:transition>
    </mc:Choice>
    <mc:Fallback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7D70518-BE9B-4F68-A96D-9C5D2520F0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3595682"/>
            <a:ext cx="3425588" cy="3262318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E4837ED3-A5BB-4BD6-8304-831856985BF6}"/>
              </a:ext>
            </a:extLst>
          </p:cNvPr>
          <p:cNvGrpSpPr/>
          <p:nvPr/>
        </p:nvGrpSpPr>
        <p:grpSpPr>
          <a:xfrm>
            <a:off x="1926610" y="1398574"/>
            <a:ext cx="8056039" cy="4371522"/>
            <a:chOff x="1926608" y="1398574"/>
            <a:chExt cx="8056038" cy="4371522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674886-1E81-4892-A650-36493C694B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5097" y1="14901" x2="7909" y2="28477"/>
                          <a14:foregroundMark x1="5448" y1="28477" x2="8436" y2="32450"/>
                          <a14:foregroundMark x1="2812" y1="20861" x2="1582" y2="20199"/>
                          <a14:backgroundMark x1="73989" y1="75166" x2="85237" y2="788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26608" y="1398574"/>
              <a:ext cx="7792872" cy="372749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6172830-B2BC-4302-84ED-AFBE588094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640"/>
            <a:stretch/>
          </p:blipFill>
          <p:spPr>
            <a:xfrm>
              <a:off x="7454401" y="2233667"/>
              <a:ext cx="2528245" cy="35364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E80E563-2C05-42B6-A4AF-B5CAB72242FA}"/>
                </a:ext>
              </a:extLst>
            </p:cNvPr>
            <p:cNvSpPr txBox="1"/>
            <p:nvPr/>
          </p:nvSpPr>
          <p:spPr>
            <a:xfrm>
              <a:off x="4345717" y="2921826"/>
              <a:ext cx="26576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dirty="0">
                  <a:cs typeface="+mn-ea"/>
                  <a:sym typeface="+mn-lt"/>
                </a:rPr>
                <a:t>Part 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85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:a16="http://schemas.microsoft.com/office/drawing/2014/main" xmlns:a14="http://schemas.microsoft.com/office/drawing/2010/main"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8099441-638B-433E-8264-E6B94A992F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" y="5075618"/>
            <a:ext cx="12190992" cy="178238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50F07A1-8309-4F39-B985-AEE033F4DC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2" r="11333" b="13412"/>
          <a:stretch/>
        </p:blipFill>
        <p:spPr>
          <a:xfrm flipH="1">
            <a:off x="1612553" y="1708225"/>
            <a:ext cx="1471235" cy="20196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EC40C27-DFFE-4734-BA7F-A7EF7149E58C}"/>
              </a:ext>
            </a:extLst>
          </p:cNvPr>
          <p:cNvSpPr txBox="1"/>
          <p:nvPr/>
        </p:nvSpPr>
        <p:spPr>
          <a:xfrm>
            <a:off x="1354441" y="3774300"/>
            <a:ext cx="1854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0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The title text.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083DC37-E12F-4682-9113-BD9AAB5685C6}"/>
              </a:ext>
            </a:extLst>
          </p:cNvPr>
          <p:cNvSpPr txBox="1"/>
          <p:nvPr/>
        </p:nvSpPr>
        <p:spPr>
          <a:xfrm>
            <a:off x="1273214" y="4299909"/>
            <a:ext cx="2016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Lorem ipsum dolor sit amet, consectetur adipisicing elit,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D9D9F27-5BB4-4C59-96C0-B6C08E899D45}"/>
              </a:ext>
            </a:extLst>
          </p:cNvPr>
          <p:cNvSpPr txBox="1"/>
          <p:nvPr/>
        </p:nvSpPr>
        <p:spPr>
          <a:xfrm>
            <a:off x="3922500" y="3774300"/>
            <a:ext cx="1854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000" spc="0" dirty="0">
                <a:solidFill>
                  <a:schemeClr val="tx1"/>
                </a:solidFill>
                <a:cs typeface="+mn-ea"/>
                <a:sym typeface="+mn-lt"/>
              </a:rPr>
              <a:t>The title text.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7FFDDEA-14B2-4BB3-AFB4-46AC54162045}"/>
              </a:ext>
            </a:extLst>
          </p:cNvPr>
          <p:cNvSpPr txBox="1"/>
          <p:nvPr/>
        </p:nvSpPr>
        <p:spPr>
          <a:xfrm>
            <a:off x="3841271" y="4299909"/>
            <a:ext cx="2016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Lorem ipsum dolor sit. </a:t>
            </a:r>
            <a:r>
              <a:rPr lang="en-US" altLang="zh-CN" sz="1400" spc="300" dirty="0" err="1">
                <a:cs typeface="+mn-ea"/>
                <a:sym typeface="+mn-lt"/>
              </a:rPr>
              <a:t>amet.</a:t>
            </a:r>
            <a:r>
              <a:rPr lang="en-US" altLang="zh-CN" sz="1400" spc="300" dirty="0">
                <a:cs typeface="+mn-ea"/>
                <a:sym typeface="+mn-lt"/>
              </a:rPr>
              <a:t>, </a:t>
            </a:r>
            <a:r>
              <a:rPr lang="en-US" altLang="zh-CN" sz="1400" spc="300" dirty="0" err="1">
                <a:cs typeface="+mn-ea"/>
                <a:sym typeface="+mn-lt"/>
              </a:rPr>
              <a:t>Consectetur.</a:t>
            </a:r>
            <a:r>
              <a:rPr lang="en-US" altLang="zh-CN" sz="1400" spc="300" dirty="0">
                <a:cs typeface="+mn-ea"/>
                <a:sym typeface="+mn-lt"/>
              </a:rPr>
              <a:t> </a:t>
            </a:r>
            <a:r>
              <a:rPr lang="en-US" altLang="zh-CN" sz="1400" spc="300" dirty="0" err="1">
                <a:cs typeface="+mn-ea"/>
                <a:sym typeface="+mn-lt"/>
              </a:rPr>
              <a:t>adipisicing.</a:t>
            </a:r>
            <a:r>
              <a:rPr lang="en-US" altLang="zh-CN" sz="1400" spc="300" dirty="0">
                <a:cs typeface="+mn-ea"/>
                <a:sym typeface="+mn-lt"/>
              </a:rPr>
              <a:t> </a:t>
            </a:r>
            <a:r>
              <a:rPr lang="en-US" altLang="zh-CN" sz="1400" spc="300" dirty="0" err="1">
                <a:cs typeface="+mn-ea"/>
                <a:sym typeface="+mn-lt"/>
              </a:rPr>
              <a:t>elit.</a:t>
            </a:r>
            <a:r>
              <a:rPr lang="en-US" altLang="zh-CN" sz="1400" spc="300" dirty="0">
                <a:cs typeface="+mn-ea"/>
                <a:sym typeface="+mn-lt"/>
              </a:rPr>
              <a:t>,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9CA8A5D-B57C-4F8C-A81D-83744FAEE3A2}"/>
              </a:ext>
            </a:extLst>
          </p:cNvPr>
          <p:cNvSpPr txBox="1"/>
          <p:nvPr/>
        </p:nvSpPr>
        <p:spPr>
          <a:xfrm>
            <a:off x="6597456" y="3774300"/>
            <a:ext cx="1854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000" spc="0" dirty="0">
                <a:solidFill>
                  <a:schemeClr val="tx1"/>
                </a:solidFill>
                <a:cs typeface="+mn-ea"/>
                <a:sym typeface="+mn-lt"/>
              </a:rPr>
              <a:t>The title text.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9923FAE-33E9-48F6-AE5B-96A9C5041321}"/>
              </a:ext>
            </a:extLst>
          </p:cNvPr>
          <p:cNvSpPr txBox="1"/>
          <p:nvPr/>
        </p:nvSpPr>
        <p:spPr>
          <a:xfrm>
            <a:off x="6516227" y="4299909"/>
            <a:ext cx="2016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Lorem ipsum dolor sit. </a:t>
            </a:r>
            <a:r>
              <a:rPr lang="en-US" altLang="zh-CN" sz="1400" spc="300" dirty="0" err="1">
                <a:cs typeface="+mn-ea"/>
                <a:sym typeface="+mn-lt"/>
              </a:rPr>
              <a:t>amet.</a:t>
            </a:r>
            <a:r>
              <a:rPr lang="en-US" altLang="zh-CN" sz="1400" spc="300" dirty="0">
                <a:cs typeface="+mn-ea"/>
                <a:sym typeface="+mn-lt"/>
              </a:rPr>
              <a:t>, </a:t>
            </a:r>
            <a:r>
              <a:rPr lang="en-US" altLang="zh-CN" sz="1400" spc="300" dirty="0" err="1">
                <a:cs typeface="+mn-ea"/>
                <a:sym typeface="+mn-lt"/>
              </a:rPr>
              <a:t>Consectetur.</a:t>
            </a:r>
            <a:r>
              <a:rPr lang="en-US" altLang="zh-CN" sz="1400" spc="300" dirty="0">
                <a:cs typeface="+mn-ea"/>
                <a:sym typeface="+mn-lt"/>
              </a:rPr>
              <a:t> </a:t>
            </a:r>
            <a:r>
              <a:rPr lang="en-US" altLang="zh-CN" sz="1400" spc="300" dirty="0" err="1">
                <a:cs typeface="+mn-ea"/>
                <a:sym typeface="+mn-lt"/>
              </a:rPr>
              <a:t>adipisicing.</a:t>
            </a:r>
            <a:r>
              <a:rPr lang="en-US" altLang="zh-CN" sz="1400" spc="300" dirty="0">
                <a:cs typeface="+mn-ea"/>
                <a:sym typeface="+mn-lt"/>
              </a:rPr>
              <a:t> </a:t>
            </a:r>
            <a:r>
              <a:rPr lang="en-US" altLang="zh-CN" sz="1400" spc="300" dirty="0" err="1">
                <a:cs typeface="+mn-ea"/>
                <a:sym typeface="+mn-lt"/>
              </a:rPr>
              <a:t>elit.</a:t>
            </a:r>
            <a:r>
              <a:rPr lang="en-US" altLang="zh-CN" sz="1400" spc="300" dirty="0">
                <a:cs typeface="+mn-ea"/>
                <a:sym typeface="+mn-lt"/>
              </a:rPr>
              <a:t>,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4F8AB35-9555-4E0F-810F-27696D6C2DED}"/>
              </a:ext>
            </a:extLst>
          </p:cNvPr>
          <p:cNvSpPr txBox="1"/>
          <p:nvPr/>
        </p:nvSpPr>
        <p:spPr>
          <a:xfrm>
            <a:off x="9217829" y="3774300"/>
            <a:ext cx="1854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000" spc="0" dirty="0">
                <a:solidFill>
                  <a:schemeClr val="tx1"/>
                </a:solidFill>
                <a:cs typeface="+mn-ea"/>
                <a:sym typeface="+mn-lt"/>
              </a:rPr>
              <a:t>The title text.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CD57269-5BD9-4500-91A0-D5F8753F392F}"/>
              </a:ext>
            </a:extLst>
          </p:cNvPr>
          <p:cNvSpPr txBox="1"/>
          <p:nvPr/>
        </p:nvSpPr>
        <p:spPr>
          <a:xfrm>
            <a:off x="9136599" y="4299909"/>
            <a:ext cx="2016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Lorem ipsum dolor sit. </a:t>
            </a:r>
            <a:r>
              <a:rPr lang="en-US" altLang="zh-CN" sz="1400" spc="300" dirty="0" err="1">
                <a:cs typeface="+mn-ea"/>
                <a:sym typeface="+mn-lt"/>
              </a:rPr>
              <a:t>amet.</a:t>
            </a:r>
            <a:r>
              <a:rPr lang="en-US" altLang="zh-CN" sz="1400" spc="300" dirty="0">
                <a:cs typeface="+mn-ea"/>
                <a:sym typeface="+mn-lt"/>
              </a:rPr>
              <a:t>, </a:t>
            </a:r>
            <a:r>
              <a:rPr lang="en-US" altLang="zh-CN" sz="1400" spc="300" dirty="0" err="1">
                <a:cs typeface="+mn-ea"/>
                <a:sym typeface="+mn-lt"/>
              </a:rPr>
              <a:t>Consectetur.</a:t>
            </a:r>
            <a:r>
              <a:rPr lang="en-US" altLang="zh-CN" sz="1400" spc="300" dirty="0">
                <a:cs typeface="+mn-ea"/>
                <a:sym typeface="+mn-lt"/>
              </a:rPr>
              <a:t> </a:t>
            </a:r>
            <a:r>
              <a:rPr lang="en-US" altLang="zh-CN" sz="1400" spc="300" dirty="0" err="1">
                <a:cs typeface="+mn-ea"/>
                <a:sym typeface="+mn-lt"/>
              </a:rPr>
              <a:t>adipisicing.</a:t>
            </a:r>
            <a:r>
              <a:rPr lang="en-US" altLang="zh-CN" sz="1400" spc="300" dirty="0">
                <a:cs typeface="+mn-ea"/>
                <a:sym typeface="+mn-lt"/>
              </a:rPr>
              <a:t> </a:t>
            </a:r>
            <a:r>
              <a:rPr lang="en-US" altLang="zh-CN" sz="1400" spc="300" dirty="0" err="1">
                <a:cs typeface="+mn-ea"/>
                <a:sym typeface="+mn-lt"/>
              </a:rPr>
              <a:t>elit.</a:t>
            </a:r>
            <a:r>
              <a:rPr lang="en-US" altLang="zh-CN" sz="1400" spc="300" dirty="0">
                <a:cs typeface="+mn-ea"/>
                <a:sym typeface="+mn-lt"/>
              </a:rPr>
              <a:t>,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14DE1C0-8D45-40D1-ABE4-4F62E38364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640"/>
          <a:stretch/>
        </p:blipFill>
        <p:spPr>
          <a:xfrm>
            <a:off x="4089360" y="1716387"/>
            <a:ext cx="1471235" cy="205791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2126121-9855-4EC9-912A-253F8208DA4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2279" y="1914793"/>
            <a:ext cx="1344453" cy="17967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0F21786-3FDC-43E3-8F71-C2EC4DB79AB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416" y="1914793"/>
            <a:ext cx="1294659" cy="17948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005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:a16="http://schemas.microsoft.com/office/drawing/2014/main" xmlns:a14="http://schemas.microsoft.com/office/drawing/2010/main"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CB0F178-CBAA-4C68-9DA8-047874FEE9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0619" y="1692325"/>
            <a:ext cx="9224900" cy="39100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9A1BE12-047C-411B-93F4-8D7C79A7D8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34" t="27413" r="15871" b="22587"/>
          <a:stretch/>
        </p:blipFill>
        <p:spPr>
          <a:xfrm>
            <a:off x="5349924" y="2732294"/>
            <a:ext cx="2006753" cy="15466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1C2CD91-6C78-4D0B-BE42-DD449724757E}"/>
              </a:ext>
            </a:extLst>
          </p:cNvPr>
          <p:cNvSpPr txBox="1"/>
          <p:nvPr/>
        </p:nvSpPr>
        <p:spPr>
          <a:xfrm>
            <a:off x="793992" y="1692323"/>
            <a:ext cx="3454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Click here to add text, text size can be edited, modified, and added as needed.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EADC2B0-425C-4D30-A61F-18C74889BB9E}"/>
              </a:ext>
            </a:extLst>
          </p:cNvPr>
          <p:cNvSpPr txBox="1"/>
          <p:nvPr/>
        </p:nvSpPr>
        <p:spPr>
          <a:xfrm>
            <a:off x="2641988" y="5002241"/>
            <a:ext cx="3454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Click here to add text, text size can be edited, modified, and added as needed.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6BB59D5-DFF0-4358-92F9-68B3E2DF6C19}"/>
              </a:ext>
            </a:extLst>
          </p:cNvPr>
          <p:cNvSpPr txBox="1"/>
          <p:nvPr/>
        </p:nvSpPr>
        <p:spPr>
          <a:xfrm>
            <a:off x="7011507" y="1408792"/>
            <a:ext cx="3454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Click here to add text, text size can be edited, modified, and added as needed.</a:t>
            </a:r>
          </a:p>
        </p:txBody>
      </p:sp>
    </p:spTree>
    <p:extLst>
      <p:ext uri="{BB962C8B-B14F-4D97-AF65-F5344CB8AC3E}">
        <p14:creationId xmlns:p14="http://schemas.microsoft.com/office/powerpoint/2010/main" val="196797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:a16="http://schemas.microsoft.com/office/drawing/2014/main" xmlns:a14="http://schemas.microsoft.com/office/drawing/2010/main"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32E53F2-2AD1-49FE-BA27-D4728F122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8013">
            <a:off x="4305115" y="1076304"/>
            <a:ext cx="7120092" cy="4002537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54AD7078-B068-401B-AF38-30D9ADACA5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780431"/>
            <a:ext cx="8712267" cy="307757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5DF5907-7BF9-4765-8A5C-4E0DA205FD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72" t="23089" r="23006" b="24573"/>
          <a:stretch/>
        </p:blipFill>
        <p:spPr>
          <a:xfrm>
            <a:off x="4694834" y="4649499"/>
            <a:ext cx="1637729" cy="16377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0A30D2A-8040-4712-A9A9-A7053D8CD2B3}"/>
              </a:ext>
            </a:extLst>
          </p:cNvPr>
          <p:cNvSpPr txBox="1"/>
          <p:nvPr/>
        </p:nvSpPr>
        <p:spPr>
          <a:xfrm>
            <a:off x="5715863" y="2420898"/>
            <a:ext cx="4298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Click here to add text, text size can be edited, modified, and added as needed. Click here to add text, text size can be edited, modified, and added as needed.</a:t>
            </a:r>
          </a:p>
        </p:txBody>
      </p:sp>
    </p:spTree>
    <p:extLst>
      <p:ext uri="{BB962C8B-B14F-4D97-AF65-F5344CB8AC3E}">
        <p14:creationId xmlns:p14="http://schemas.microsoft.com/office/powerpoint/2010/main" val="13423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:a16="http://schemas.microsoft.com/office/drawing/2014/main" xmlns:a14="http://schemas.microsoft.com/office/drawing/2010/main"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756CDFA-813B-47C8-919E-CF5DB5E77E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7648" y="4964220"/>
            <a:ext cx="3034352" cy="189378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2C86AB6-77F9-46CE-89D5-94AF15CA08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1190" y="3558548"/>
            <a:ext cx="1987273" cy="20523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77D40468-68F5-47F1-8E97-280EAF64F998}"/>
              </a:ext>
            </a:extLst>
          </p:cNvPr>
          <p:cNvGrpSpPr/>
          <p:nvPr/>
        </p:nvGrpSpPr>
        <p:grpSpPr>
          <a:xfrm>
            <a:off x="1136735" y="1858542"/>
            <a:ext cx="2852169" cy="834978"/>
            <a:chOff x="1136734" y="1858542"/>
            <a:chExt cx="2852167" cy="834978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682729C-B536-4643-92A8-75775E110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136734" y="1858542"/>
              <a:ext cx="420172" cy="43392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EE430D0B-908A-4668-9B22-F27D32D009D6}"/>
                </a:ext>
              </a:extLst>
            </p:cNvPr>
            <p:cNvSpPr txBox="1"/>
            <p:nvPr/>
          </p:nvSpPr>
          <p:spPr>
            <a:xfrm>
              <a:off x="1197649" y="2293410"/>
              <a:ext cx="27912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cs typeface="+mn-ea"/>
                  <a:sym typeface="+mn-lt"/>
                </a:rPr>
                <a:t>Please enter the title.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1DBC57F-D38E-4D00-AED9-F90FFEC22DB9}"/>
              </a:ext>
            </a:extLst>
          </p:cNvPr>
          <p:cNvGrpSpPr/>
          <p:nvPr/>
        </p:nvGrpSpPr>
        <p:grpSpPr>
          <a:xfrm>
            <a:off x="1136735" y="3759892"/>
            <a:ext cx="2852169" cy="824808"/>
            <a:chOff x="1136734" y="3759892"/>
            <a:chExt cx="2852167" cy="824808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0A89444-0126-41CC-9551-005AF18C9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136734" y="3759892"/>
              <a:ext cx="420172" cy="43392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DF5CCDE-8FA5-43C2-8F63-EE43931A2F0A}"/>
                </a:ext>
              </a:extLst>
            </p:cNvPr>
            <p:cNvSpPr txBox="1"/>
            <p:nvPr/>
          </p:nvSpPr>
          <p:spPr>
            <a:xfrm>
              <a:off x="1197649" y="4184590"/>
              <a:ext cx="27912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cs typeface="+mn-ea"/>
                  <a:sym typeface="+mn-lt"/>
                </a:rPr>
                <a:t>Please enter the title.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0C1F8FEF-EA9D-473C-BCC1-1847C08296DE}"/>
              </a:ext>
            </a:extLst>
          </p:cNvPr>
          <p:cNvSpPr txBox="1"/>
          <p:nvPr/>
        </p:nvSpPr>
        <p:spPr>
          <a:xfrm>
            <a:off x="1452111" y="2822151"/>
            <a:ext cx="7809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Click here to add text, text size can be edited, modified, and added as needed.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41DAE34-8287-4188-9E9A-BC5031E0AC89}"/>
              </a:ext>
            </a:extLst>
          </p:cNvPr>
          <p:cNvSpPr txBox="1"/>
          <p:nvPr/>
        </p:nvSpPr>
        <p:spPr>
          <a:xfrm>
            <a:off x="1452111" y="4739140"/>
            <a:ext cx="7809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Click here to add text, text size can be edited, modified, and added as needed.</a:t>
            </a:r>
          </a:p>
        </p:txBody>
      </p:sp>
    </p:spTree>
    <p:extLst>
      <p:ext uri="{BB962C8B-B14F-4D97-AF65-F5344CB8AC3E}">
        <p14:creationId xmlns:p14="http://schemas.microsoft.com/office/powerpoint/2010/main" val="49354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:a16="http://schemas.microsoft.com/office/drawing/2014/main" xmlns:a14="http://schemas.microsoft.com/office/drawing/2010/main"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FC81F41-14D1-4661-8B50-FC55698B1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731" y1="91011" x2="25731" y2="91011"/>
                        <a14:foregroundMark x1="27924" y1="97378" x2="27924" y2="97378"/>
                        <a14:foregroundMark x1="50146" y1="93446" x2="50146" y2="93446"/>
                        <a14:foregroundMark x1="60380" y1="84457" x2="53509" y2="91011"/>
                        <a14:foregroundMark x1="61988" y1="85393" x2="73246" y2="83521"/>
                        <a14:foregroundMark x1="21930" y1="97191" x2="21930" y2="97191"/>
                        <a14:foregroundMark x1="24854" y1="98689" x2="24854" y2="98689"/>
                        <a14:foregroundMark x1="10819" y1="85955" x2="10819" y2="85955"/>
                        <a14:foregroundMark x1="24561" y1="93071" x2="5994" y2="77903"/>
                        <a14:foregroundMark x1="6579" y1="77903" x2="10965" y2="51498"/>
                        <a14:foregroundMark x1="8772" y1="55056" x2="11988" y2="34082"/>
                        <a14:foregroundMark x1="12865" y1="44569" x2="6433" y2="43820"/>
                        <a14:foregroundMark x1="16813" y1="35955" x2="18275" y2="31461"/>
                        <a14:foregroundMark x1="23830" y1="37266" x2="20906" y2="29213"/>
                        <a14:foregroundMark x1="21637" y1="25468" x2="27778" y2="16479"/>
                        <a14:foregroundMark x1="21637" y1="24906" x2="33626" y2="8614"/>
                        <a14:foregroundMark x1="55409" y1="12172" x2="35673" y2="8052"/>
                        <a14:foregroundMark x1="51170" y1="10674" x2="44152" y2="6929"/>
                        <a14:foregroundMark x1="55702" y1="13670" x2="63012" y2="22846"/>
                        <a14:foregroundMark x1="60380" y1="18539" x2="61111" y2="14794"/>
                        <a14:foregroundMark x1="59211" y1="14232" x2="57164" y2="11236"/>
                        <a14:foregroundMark x1="54971" y1="9363" x2="55702" y2="13109"/>
                        <a14:foregroundMark x1="34211" y1="10300" x2="25877" y2="14607"/>
                        <a14:foregroundMark x1="65643" y1="5993" x2="69006" y2="26404"/>
                        <a14:foregroundMark x1="66520" y1="6180" x2="67398" y2="8801"/>
                        <a14:foregroundMark x1="68421" y1="8427" x2="71491" y2="24157"/>
                        <a14:foregroundMark x1="76754" y1="13483" x2="76023" y2="32959"/>
                        <a14:foregroundMark x1="87281" y1="13670" x2="82602" y2="34457"/>
                        <a14:foregroundMark x1="82895" y1="11049" x2="90789" y2="21536"/>
                        <a14:foregroundMark x1="83480" y1="32772" x2="92690" y2="41573"/>
                        <a14:foregroundMark x1="92982" y1="44007" x2="92982" y2="53933"/>
                        <a14:foregroundMark x1="93275" y1="53745" x2="90205" y2="61985"/>
                        <a14:foregroundMark x1="91667" y1="60674" x2="85965" y2="68165"/>
                        <a14:foregroundMark x1="85965" y1="67978" x2="80994" y2="71348"/>
                        <a14:foregroundMark x1="81871" y1="71348" x2="78947" y2="73221"/>
                        <a14:foregroundMark x1="52047" y1="93446" x2="40936" y2="92135"/>
                        <a14:foregroundMark x1="43275" y1="94007" x2="36550" y2="89700"/>
                        <a14:foregroundMark x1="36988" y1="89888" x2="26754" y2="94944"/>
                        <a14:foregroundMark x1="24269" y1="94195" x2="15351" y2="89700"/>
                        <a14:foregroundMark x1="63450" y1="5431" x2="63596" y2="16479"/>
                        <a14:foregroundMark x1="65205" y1="4869" x2="67398" y2="16479"/>
                        <a14:foregroundMark x1="64474" y1="4120" x2="67105" y2="6180"/>
                        <a14:foregroundMark x1="69006" y1="15543" x2="75292" y2="12921"/>
                        <a14:foregroundMark x1="79094" y1="14232" x2="86696" y2="11798"/>
                        <a14:foregroundMark x1="88158" y1="13670" x2="89766" y2="21536"/>
                        <a14:foregroundMark x1="90205" y1="22285" x2="86404" y2="26779"/>
                        <a14:foregroundMark x1="89327" y1="25468" x2="87427" y2="26592"/>
                        <a14:backgroundMark x1="42690" y1="2247" x2="58626" y2="1685"/>
                        <a14:backgroundMark x1="56433" y1="5431" x2="67982" y2="562"/>
                        <a14:backgroundMark x1="68567" y1="2434" x2="99415" y2="4494"/>
                        <a14:backgroundMark x1="59357" y1="9176" x2="60819" y2="11049"/>
                        <a14:backgroundMark x1="87427" y1="29026" x2="85819" y2="29588"/>
                        <a14:backgroundMark x1="84942" y1="29775" x2="84942" y2="29775"/>
                        <a14:backgroundMark x1="60819" y1="12547" x2="60819" y2="12547"/>
                        <a14:backgroundMark x1="70322" y1="11798" x2="70322" y2="117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3391" y="1097801"/>
            <a:ext cx="6425440" cy="501635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438EE571-8087-43BD-B0F4-269470E818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0579" y="2250275"/>
            <a:ext cx="4560247" cy="350992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B364AE3-7A7D-4732-BA0A-7516A615CB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78" t="17712" r="18101" b="17413"/>
          <a:stretch/>
        </p:blipFill>
        <p:spPr>
          <a:xfrm rot="20647036">
            <a:off x="7771550" y="3509037"/>
            <a:ext cx="1866137" cy="2034651"/>
          </a:xfrm>
          <a:prstGeom prst="rect">
            <a:avLst/>
          </a:prstGeom>
          <a:effectLst>
            <a:outerShdw blurRad="63500" dist="63500" dir="5400000" sx="101000" sy="101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3F09801-48AB-4FB8-8A3B-EBD5FB4CFB32}"/>
              </a:ext>
            </a:extLst>
          </p:cNvPr>
          <p:cNvSpPr txBox="1"/>
          <p:nvPr/>
        </p:nvSpPr>
        <p:spPr>
          <a:xfrm>
            <a:off x="3165043" y="3144314"/>
            <a:ext cx="429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Click here to add text, text size can be edited, modified, and added as needed.</a:t>
            </a:r>
          </a:p>
        </p:txBody>
      </p:sp>
    </p:spTree>
    <p:extLst>
      <p:ext uri="{BB962C8B-B14F-4D97-AF65-F5344CB8AC3E}">
        <p14:creationId xmlns:p14="http://schemas.microsoft.com/office/powerpoint/2010/main" val="121560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:a16="http://schemas.microsoft.com/office/drawing/2014/main" xmlns:a14="http://schemas.microsoft.com/office/drawing/2010/main"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8">
            <a:extLst>
              <a:ext uri="{FF2B5EF4-FFF2-40B4-BE49-F238E27FC236}">
                <a16:creationId xmlns:a16="http://schemas.microsoft.com/office/drawing/2014/main" id="{3FB08D6E-9A93-41A7-AA81-2A40F1C80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688" y="1173710"/>
            <a:ext cx="7526741" cy="5179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519F293-B8FF-43A1-8265-E73D7872BF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3315" y="2122228"/>
            <a:ext cx="4408228" cy="40397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026DEB7-17C9-4EC4-84D3-FECB011E5A3E}"/>
              </a:ext>
            </a:extLst>
          </p:cNvPr>
          <p:cNvSpPr txBox="1"/>
          <p:nvPr/>
        </p:nvSpPr>
        <p:spPr>
          <a:xfrm>
            <a:off x="4048249" y="2396889"/>
            <a:ext cx="2339102" cy="27329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Click here to add text, text size can be edited, modified, and added as needed.</a:t>
            </a:r>
          </a:p>
        </p:txBody>
      </p:sp>
    </p:spTree>
    <p:extLst>
      <p:ext uri="{BB962C8B-B14F-4D97-AF65-F5344CB8AC3E}">
        <p14:creationId xmlns:p14="http://schemas.microsoft.com/office/powerpoint/2010/main" val="80065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:a16="http://schemas.microsoft.com/office/drawing/2014/main" xmlns:a14="http://schemas.microsoft.com/office/drawing/2010/main"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epw5oag">
      <a:majorFont>
        <a:latin typeface="汉仪跳跳体简" panose="020F0302020204030204"/>
        <a:ea typeface="汉仪跳跳体简"/>
        <a:cs typeface=""/>
      </a:majorFont>
      <a:minorFont>
        <a:latin typeface="汉仪跳跳体简" panose="020F0502020204030204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873</Words>
  <Application>Microsoft Office PowerPoint</Application>
  <PresentationFormat>宽屏</PresentationFormat>
  <Paragraphs>100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1" baseType="lpstr">
      <vt:lpstr>汉仪跳跳体简</vt:lpstr>
      <vt:lpstr>微软雅黑</vt:lpstr>
      <vt:lpstr>Arial</vt:lpstr>
      <vt:lpstr>Calibri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131</cp:revision>
  <dcterms:created xsi:type="dcterms:W3CDTF">2018-03-15T07:30:04Z</dcterms:created>
  <dcterms:modified xsi:type="dcterms:W3CDTF">2020-07-29T07:49:16Z</dcterms:modified>
</cp:coreProperties>
</file>