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2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3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0" r:id="rId1"/>
  </p:sldMasterIdLst>
  <p:notesMasterIdLst>
    <p:notesMasterId r:id="rId27"/>
  </p:notesMasterIdLst>
  <p:sldIdLst>
    <p:sldId id="380" r:id="rId2"/>
    <p:sldId id="261" r:id="rId3"/>
    <p:sldId id="370" r:id="rId4"/>
    <p:sldId id="277" r:id="rId5"/>
    <p:sldId id="290" r:id="rId6"/>
    <p:sldId id="287" r:id="rId7"/>
    <p:sldId id="367" r:id="rId8"/>
    <p:sldId id="288" r:id="rId9"/>
    <p:sldId id="378" r:id="rId10"/>
    <p:sldId id="286" r:id="rId11"/>
    <p:sldId id="271" r:id="rId12"/>
    <p:sldId id="372" r:id="rId13"/>
    <p:sldId id="374" r:id="rId14"/>
    <p:sldId id="285" r:id="rId15"/>
    <p:sldId id="377" r:id="rId16"/>
    <p:sldId id="269" r:id="rId17"/>
    <p:sldId id="268" r:id="rId18"/>
    <p:sldId id="274" r:id="rId19"/>
    <p:sldId id="373" r:id="rId20"/>
    <p:sldId id="376" r:id="rId21"/>
    <p:sldId id="275" r:id="rId22"/>
    <p:sldId id="289" r:id="rId23"/>
    <p:sldId id="270" r:id="rId24"/>
    <p:sldId id="375" r:id="rId25"/>
    <p:sldId id="379" r:id="rId26"/>
  </p:sldIdLst>
  <p:sldSz cx="12192000" cy="6858000"/>
  <p:notesSz cx="6858000" cy="9144000"/>
  <p:custDataLst>
    <p:tags r:id="rId2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4BD"/>
    <a:srgbClr val="F8A724"/>
    <a:srgbClr val="F76B14"/>
    <a:srgbClr val="FEF6F0"/>
    <a:srgbClr val="FF9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5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7BB-49EA-99D3-7C7FE807AF69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7BB-49EA-99D3-7C7FE807AF69}"/>
              </c:ext>
            </c:extLst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7BB-49EA-99D3-7C7FE807AF69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7BB-49EA-99D3-7C7FE807AF69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7BB-49EA-99D3-7C7FE807AF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792-46EF-AAF7-D2CECCBC2190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792-46EF-AAF7-D2CECCBC21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792-46EF-AAF7-D2CECCBC219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792-46EF-AAF7-D2CECCBC2190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90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792-46EF-AAF7-D2CECCBC2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8B6-46C1-9C5C-F1182D8A55E3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8B6-46C1-9C5C-F1182D8A55E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8B6-46C1-9C5C-F1182D8A55E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8B6-46C1-9C5C-F1182D8A55E3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8B6-46C1-9C5C-F1182D8A5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5E4-47C1-B1E0-059B6D692FA0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5E4-47C1-B1E0-059B6D692F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5E4-47C1-B1E0-059B6D692F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5E4-47C1-B1E0-059B6D692FA0}"/>
              </c:ext>
            </c:extLst>
          </c:dPt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69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5E4-47C1-B1E0-059B6D692F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3BBE5-0BEA-4494-9BEF-C8C2F48C9E2D}" type="datetimeFigureOut">
              <a:rPr lang="zh-CN" altLang="en-US" smtClean="0"/>
              <a:t>2020/7/29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B8912-F0BA-4AD8-8415-DA1F26BCB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325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46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22630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2590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73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87117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956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09556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C0059-71F0-4354-824B-2FFE6EC8EA2C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79854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64681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5124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3363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39095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2436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2104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46487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88923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44088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9660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819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9064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2652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0645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6787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7190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3854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955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296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778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图片占位符 10"/>
          <p:cNvSpPr>
            <a:spLocks noGrp="1"/>
          </p:cNvSpPr>
          <p:nvPr>
            <p:ph type="pic" sz="quarter" idx="11"/>
          </p:nvPr>
        </p:nvSpPr>
        <p:spPr>
          <a:xfrm>
            <a:off x="1672045" y="1841863"/>
            <a:ext cx="2377440" cy="2769326"/>
          </a:xfrm>
          <a:custGeom>
            <a:avLst/>
            <a:gdLst>
              <a:gd name="connsiteX0" fmla="*/ 0 w 2377440"/>
              <a:gd name="connsiteY0" fmla="*/ 0 h 2769326"/>
              <a:gd name="connsiteX1" fmla="*/ 2377440 w 2377440"/>
              <a:gd name="connsiteY1" fmla="*/ 0 h 2769326"/>
              <a:gd name="connsiteX2" fmla="*/ 2377440 w 2377440"/>
              <a:gd name="connsiteY2" fmla="*/ 2769326 h 2769326"/>
              <a:gd name="connsiteX3" fmla="*/ 0 w 2377440"/>
              <a:gd name="connsiteY3" fmla="*/ 2769326 h 276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7440" h="2769326">
                <a:moveTo>
                  <a:pt x="0" y="0"/>
                </a:moveTo>
                <a:lnTo>
                  <a:pt x="2377440" y="0"/>
                </a:lnTo>
                <a:lnTo>
                  <a:pt x="2377440" y="2769326"/>
                </a:lnTo>
                <a:lnTo>
                  <a:pt x="0" y="276932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2" name="图片占位符 11"/>
          <p:cNvSpPr>
            <a:spLocks noGrp="1"/>
          </p:cNvSpPr>
          <p:nvPr>
            <p:ph type="pic" sz="quarter" idx="12"/>
          </p:nvPr>
        </p:nvSpPr>
        <p:spPr>
          <a:xfrm>
            <a:off x="4907280" y="1841863"/>
            <a:ext cx="2377440" cy="2769326"/>
          </a:xfrm>
          <a:custGeom>
            <a:avLst/>
            <a:gdLst>
              <a:gd name="connsiteX0" fmla="*/ 0 w 2377440"/>
              <a:gd name="connsiteY0" fmla="*/ 0 h 2769326"/>
              <a:gd name="connsiteX1" fmla="*/ 2377440 w 2377440"/>
              <a:gd name="connsiteY1" fmla="*/ 0 h 2769326"/>
              <a:gd name="connsiteX2" fmla="*/ 2377440 w 2377440"/>
              <a:gd name="connsiteY2" fmla="*/ 2769326 h 2769326"/>
              <a:gd name="connsiteX3" fmla="*/ 0 w 2377440"/>
              <a:gd name="connsiteY3" fmla="*/ 2769326 h 276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7440" h="2769326">
                <a:moveTo>
                  <a:pt x="0" y="0"/>
                </a:moveTo>
                <a:lnTo>
                  <a:pt x="2377440" y="0"/>
                </a:lnTo>
                <a:lnTo>
                  <a:pt x="2377440" y="2769326"/>
                </a:lnTo>
                <a:lnTo>
                  <a:pt x="0" y="276932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3"/>
          </p:nvPr>
        </p:nvSpPr>
        <p:spPr>
          <a:xfrm>
            <a:off x="8142515" y="1841863"/>
            <a:ext cx="2377440" cy="2769326"/>
          </a:xfrm>
          <a:custGeom>
            <a:avLst/>
            <a:gdLst>
              <a:gd name="connsiteX0" fmla="*/ 0 w 2377440"/>
              <a:gd name="connsiteY0" fmla="*/ 0 h 2769326"/>
              <a:gd name="connsiteX1" fmla="*/ 2377440 w 2377440"/>
              <a:gd name="connsiteY1" fmla="*/ 0 h 2769326"/>
              <a:gd name="connsiteX2" fmla="*/ 2377440 w 2377440"/>
              <a:gd name="connsiteY2" fmla="*/ 2769326 h 2769326"/>
              <a:gd name="connsiteX3" fmla="*/ 0 w 2377440"/>
              <a:gd name="connsiteY3" fmla="*/ 2769326 h 276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7440" h="2769326">
                <a:moveTo>
                  <a:pt x="0" y="0"/>
                </a:moveTo>
                <a:lnTo>
                  <a:pt x="2377440" y="0"/>
                </a:lnTo>
                <a:lnTo>
                  <a:pt x="2377440" y="2769326"/>
                </a:lnTo>
                <a:lnTo>
                  <a:pt x="0" y="276932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7BEC6-7C2B-4B03-B4DD-37A8D3CA46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143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4292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04257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矩形 3"/>
          <p:cNvSpPr/>
          <p:nvPr userDrawn="1"/>
        </p:nvSpPr>
        <p:spPr>
          <a:xfrm>
            <a:off x="8325228" y="6469227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2168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81574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890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06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5" r:id="rId4"/>
    <p:sldLayoutId id="2147483657" r:id="rId5"/>
    <p:sldLayoutId id="2147483658" r:id="rId6"/>
    <p:sldLayoutId id="2147483659" r:id="rId7"/>
    <p:sldLayoutId id="2147483660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F699B004-8DE3-4C2A-95ED-15E1FB53C93F}"/>
              </a:ext>
            </a:extLst>
          </p:cNvPr>
          <p:cNvSpPr>
            <a:spLocks/>
          </p:cNvSpPr>
          <p:nvPr/>
        </p:nvSpPr>
        <p:spPr bwMode="auto">
          <a:xfrm>
            <a:off x="1809006" y="915987"/>
            <a:ext cx="3019620" cy="3421478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8A72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1FB6F851-1094-4747-8047-E6A6B9A9B7D4}"/>
              </a:ext>
            </a:extLst>
          </p:cNvPr>
          <p:cNvSpPr>
            <a:spLocks/>
          </p:cNvSpPr>
          <p:nvPr/>
        </p:nvSpPr>
        <p:spPr bwMode="auto">
          <a:xfrm>
            <a:off x="1137853" y="1209922"/>
            <a:ext cx="4156171" cy="4709284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-1473200" ty="-76200" sx="34000" sy="34000" flip="none" algn="tl"/>
          </a:blipFill>
          <a:ln w="101600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9CDB7C73-EF52-45DA-9137-1838332EC865}"/>
              </a:ext>
            </a:extLst>
          </p:cNvPr>
          <p:cNvSpPr>
            <a:spLocks/>
          </p:cNvSpPr>
          <p:nvPr/>
        </p:nvSpPr>
        <p:spPr bwMode="auto">
          <a:xfrm>
            <a:off x="403960" y="3060240"/>
            <a:ext cx="1496701" cy="1695885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8A724">
              <a:alpha val="64000"/>
            </a:srgbClr>
          </a:solidFill>
          <a:ln w="762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B079552-6BC9-4F0D-8B3F-033C48D2C5E1}"/>
              </a:ext>
            </a:extLst>
          </p:cNvPr>
          <p:cNvSpPr>
            <a:spLocks/>
          </p:cNvSpPr>
          <p:nvPr/>
        </p:nvSpPr>
        <p:spPr bwMode="auto">
          <a:xfrm rot="18003700">
            <a:off x="2968240" y="-1115399"/>
            <a:ext cx="2666214" cy="3021039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F76B14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CEB388A4-651C-46E6-B146-8FD2C693A728}"/>
              </a:ext>
            </a:extLst>
          </p:cNvPr>
          <p:cNvSpPr>
            <a:spLocks/>
          </p:cNvSpPr>
          <p:nvPr/>
        </p:nvSpPr>
        <p:spPr bwMode="auto">
          <a:xfrm>
            <a:off x="5345836" y="-820483"/>
            <a:ext cx="2758899" cy="3126058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762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9A8C6B97-9F72-41F1-B72E-E06C9BEF8357}"/>
              </a:ext>
            </a:extLst>
          </p:cNvPr>
          <p:cNvSpPr>
            <a:spLocks/>
          </p:cNvSpPr>
          <p:nvPr/>
        </p:nvSpPr>
        <p:spPr bwMode="auto">
          <a:xfrm rot="18003700">
            <a:off x="1028328" y="4727099"/>
            <a:ext cx="3087606" cy="3498511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0CB83470-A7C4-423E-94B1-0633CCE0EA25}"/>
              </a:ext>
            </a:extLst>
          </p:cNvPr>
          <p:cNvGrpSpPr/>
          <p:nvPr/>
        </p:nvGrpSpPr>
        <p:grpSpPr>
          <a:xfrm>
            <a:off x="90141" y="214376"/>
            <a:ext cx="1828831" cy="584775"/>
            <a:chOff x="560042" y="348558"/>
            <a:chExt cx="2225924" cy="711747"/>
          </a:xfrm>
        </p:grpSpPr>
        <p:grpSp>
          <p:nvGrpSpPr>
            <p:cNvPr id="13" name="Group 8">
              <a:extLst>
                <a:ext uri="{FF2B5EF4-FFF2-40B4-BE49-F238E27FC236}">
                  <a16:creationId xmlns:a16="http://schemas.microsoft.com/office/drawing/2014/main" id="{E30FC4A5-8908-4EF4-A783-AB00F8DC2D9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60042" y="434340"/>
              <a:ext cx="546900" cy="498286"/>
              <a:chOff x="185" y="-402"/>
              <a:chExt cx="810" cy="738"/>
            </a:xfrm>
          </p:grpSpPr>
          <p:sp>
            <p:nvSpPr>
              <p:cNvPr id="15" name="Freeform 9">
                <a:extLst>
                  <a:ext uri="{FF2B5EF4-FFF2-40B4-BE49-F238E27FC236}">
                    <a16:creationId xmlns:a16="http://schemas.microsoft.com/office/drawing/2014/main" id="{1F0B2900-FBB9-4C5A-B6B9-82ECCE3792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" y="-402"/>
                <a:ext cx="810" cy="738"/>
              </a:xfrm>
              <a:custGeom>
                <a:avLst/>
                <a:gdLst>
                  <a:gd name="T0" fmla="*/ 810 w 810"/>
                  <a:gd name="T1" fmla="*/ 369 h 738"/>
                  <a:gd name="T2" fmla="*/ 540 w 810"/>
                  <a:gd name="T3" fmla="*/ 738 h 738"/>
                  <a:gd name="T4" fmla="*/ 0 w 810"/>
                  <a:gd name="T5" fmla="*/ 0 h 738"/>
                  <a:gd name="T6" fmla="*/ 540 w 810"/>
                  <a:gd name="T7" fmla="*/ 0 h 738"/>
                  <a:gd name="T8" fmla="*/ 810 w 810"/>
                  <a:gd name="T9" fmla="*/ 369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0" h="738">
                    <a:moveTo>
                      <a:pt x="810" y="369"/>
                    </a:moveTo>
                    <a:lnTo>
                      <a:pt x="540" y="738"/>
                    </a:lnTo>
                    <a:lnTo>
                      <a:pt x="0" y="0"/>
                    </a:lnTo>
                    <a:lnTo>
                      <a:pt x="540" y="0"/>
                    </a:lnTo>
                    <a:lnTo>
                      <a:pt x="810" y="369"/>
                    </a:lnTo>
                    <a:close/>
                  </a:path>
                </a:pathLst>
              </a:custGeom>
              <a:solidFill>
                <a:srgbClr val="F76B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16" name="Freeform 10">
                <a:extLst>
                  <a:ext uri="{FF2B5EF4-FFF2-40B4-BE49-F238E27FC236}">
                    <a16:creationId xmlns:a16="http://schemas.microsoft.com/office/drawing/2014/main" id="{591C23CB-3E6A-48AD-9157-77CE5EF347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" y="-17"/>
                <a:ext cx="524" cy="353"/>
              </a:xfrm>
              <a:custGeom>
                <a:avLst/>
                <a:gdLst>
                  <a:gd name="T0" fmla="*/ 270 w 524"/>
                  <a:gd name="T1" fmla="*/ 0 h 353"/>
                  <a:gd name="T2" fmla="*/ 0 w 524"/>
                  <a:gd name="T3" fmla="*/ 353 h 353"/>
                  <a:gd name="T4" fmla="*/ 524 w 524"/>
                  <a:gd name="T5" fmla="*/ 353 h 353"/>
                  <a:gd name="T6" fmla="*/ 270 w 524"/>
                  <a:gd name="T7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4" h="353">
                    <a:moveTo>
                      <a:pt x="270" y="0"/>
                    </a:moveTo>
                    <a:lnTo>
                      <a:pt x="0" y="353"/>
                    </a:lnTo>
                    <a:lnTo>
                      <a:pt x="524" y="353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F8A7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17" name="Freeform 11">
                <a:extLst>
                  <a:ext uri="{FF2B5EF4-FFF2-40B4-BE49-F238E27FC236}">
                    <a16:creationId xmlns:a16="http://schemas.microsoft.com/office/drawing/2014/main" id="{7F06C1DA-1427-42A3-ABD8-B33532655E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" y="-17"/>
                <a:ext cx="524" cy="353"/>
              </a:xfrm>
              <a:custGeom>
                <a:avLst/>
                <a:gdLst>
                  <a:gd name="T0" fmla="*/ 270 w 524"/>
                  <a:gd name="T1" fmla="*/ 0 h 353"/>
                  <a:gd name="T2" fmla="*/ 0 w 524"/>
                  <a:gd name="T3" fmla="*/ 353 h 353"/>
                  <a:gd name="T4" fmla="*/ 524 w 524"/>
                  <a:gd name="T5" fmla="*/ 353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24" h="353">
                    <a:moveTo>
                      <a:pt x="270" y="0"/>
                    </a:moveTo>
                    <a:lnTo>
                      <a:pt x="0" y="353"/>
                    </a:lnTo>
                    <a:lnTo>
                      <a:pt x="524" y="35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</p:grp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3D6DE0A0-EE11-4BB6-B9A5-C977C95408C3}"/>
                </a:ext>
              </a:extLst>
            </p:cNvPr>
            <p:cNvSpPr txBox="1"/>
            <p:nvPr/>
          </p:nvSpPr>
          <p:spPr>
            <a:xfrm>
              <a:off x="1100092" y="348558"/>
              <a:ext cx="1685874" cy="71174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3200" b="1" dirty="0">
                  <a:gradFill flip="none" rotWithShape="1"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rPr>
                <a:t>LOGO</a:t>
              </a:r>
            </a:p>
          </p:txBody>
        </p:sp>
      </p:grpSp>
      <p:sp>
        <p:nvSpPr>
          <p:cNvPr id="32" name="文本框 31">
            <a:extLst>
              <a:ext uri="{FF2B5EF4-FFF2-40B4-BE49-F238E27FC236}">
                <a16:creationId xmlns:a16="http://schemas.microsoft.com/office/drawing/2014/main" id="{A72FDD01-A5A8-4EDF-B878-A2042D99578E}"/>
              </a:ext>
            </a:extLst>
          </p:cNvPr>
          <p:cNvSpPr txBox="1"/>
          <p:nvPr/>
        </p:nvSpPr>
        <p:spPr>
          <a:xfrm>
            <a:off x="5452615" y="2127605"/>
            <a:ext cx="6338659" cy="193899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Orange is simple</a:t>
            </a:r>
            <a:endParaRPr lang="en-US" altLang="zh-CN" sz="4800" dirty="0">
              <a:solidFill>
                <a:schemeClr val="tx1">
                  <a:lumMod val="75000"/>
                  <a:lumOff val="25000"/>
                </a:schemeClr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  <a:p>
            <a:pPr algn="r"/>
            <a:r>
              <a:rPr lang="zh-CN" altLang="en-US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Summary </a:t>
            </a:r>
            <a:r>
              <a:rPr lang="en-US" altLang="zh-CN" sz="72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PPT</a:t>
            </a:r>
            <a:endParaRPr lang="zh-CN" altLang="en-US" sz="7200" dirty="0">
              <a:solidFill>
                <a:schemeClr val="tx1">
                  <a:lumMod val="75000"/>
                  <a:lumOff val="25000"/>
                </a:schemeClr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19F327E-5073-4F88-AC4F-3F2593585E5E}"/>
              </a:ext>
            </a:extLst>
          </p:cNvPr>
          <p:cNvSpPr txBox="1"/>
          <p:nvPr/>
        </p:nvSpPr>
        <p:spPr>
          <a:xfrm>
            <a:off x="6017410" y="4152231"/>
            <a:ext cx="563061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en-US" altLang="zh-CN" sz="1600" i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The user can sa o projector or computer, or print the presentation and make in a wider field.</a:t>
            </a:r>
          </a:p>
        </p:txBody>
      </p:sp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14EA3E0A-4034-40F3-9400-CE17E4929E41}"/>
              </a:ext>
            </a:extLst>
          </p:cNvPr>
          <p:cNvSpPr/>
          <p:nvPr/>
        </p:nvSpPr>
        <p:spPr>
          <a:xfrm>
            <a:off x="8104735" y="4997313"/>
            <a:ext cx="1790005" cy="32256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矩形: 圆角 35">
            <a:extLst>
              <a:ext uri="{FF2B5EF4-FFF2-40B4-BE49-F238E27FC236}">
                <a16:creationId xmlns:a16="http://schemas.microsoft.com/office/drawing/2014/main" id="{E92B5F11-C447-4AC3-8BC7-A74863889D83}"/>
              </a:ext>
            </a:extLst>
          </p:cNvPr>
          <p:cNvSpPr/>
          <p:nvPr/>
        </p:nvSpPr>
        <p:spPr>
          <a:xfrm>
            <a:off x="10065445" y="4997313"/>
            <a:ext cx="1240963" cy="322568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6EE8EC2E-0E7A-4EE2-A4C4-283926ECE946}"/>
              </a:ext>
            </a:extLst>
          </p:cNvPr>
          <p:cNvSpPr txBox="1"/>
          <p:nvPr/>
        </p:nvSpPr>
        <p:spPr>
          <a:xfrm>
            <a:off x="8300601" y="4997313"/>
            <a:ext cx="1537922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freeppt7.com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7C489528-471A-4C25-BA54-4199AD8343FE}"/>
              </a:ext>
            </a:extLst>
          </p:cNvPr>
          <p:cNvSpPr txBox="1"/>
          <p:nvPr/>
        </p:nvSpPr>
        <p:spPr>
          <a:xfrm>
            <a:off x="10273118" y="4997313"/>
            <a:ext cx="955711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2030.12</a:t>
            </a:r>
          </a:p>
        </p:txBody>
      </p:sp>
      <p:sp>
        <p:nvSpPr>
          <p:cNvPr id="39" name="椭圆 18">
            <a:extLst>
              <a:ext uri="{FF2B5EF4-FFF2-40B4-BE49-F238E27FC236}">
                <a16:creationId xmlns:a16="http://schemas.microsoft.com/office/drawing/2014/main" id="{21BCBAF2-CBC4-4A48-BD14-11814550AA56}"/>
              </a:ext>
            </a:extLst>
          </p:cNvPr>
          <p:cNvSpPr/>
          <p:nvPr/>
        </p:nvSpPr>
        <p:spPr>
          <a:xfrm>
            <a:off x="5444611" y="6160391"/>
            <a:ext cx="236412" cy="236082"/>
          </a:xfrm>
          <a:custGeom>
            <a:avLst/>
            <a:gdLst>
              <a:gd name="connsiteX0" fmla="*/ 64421 w 606933"/>
              <a:gd name="connsiteY0" fmla="*/ 368927 h 606087"/>
              <a:gd name="connsiteX1" fmla="*/ 64421 w 606933"/>
              <a:gd name="connsiteY1" fmla="*/ 408886 h 606087"/>
              <a:gd name="connsiteX2" fmla="*/ 218970 w 606933"/>
              <a:gd name="connsiteY2" fmla="*/ 408886 h 606087"/>
              <a:gd name="connsiteX3" fmla="*/ 218970 w 606933"/>
              <a:gd name="connsiteY3" fmla="*/ 368927 h 606087"/>
              <a:gd name="connsiteX4" fmla="*/ 387986 w 606933"/>
              <a:gd name="connsiteY4" fmla="*/ 368912 h 606087"/>
              <a:gd name="connsiteX5" fmla="*/ 387986 w 606933"/>
              <a:gd name="connsiteY5" fmla="*/ 408874 h 606087"/>
              <a:gd name="connsiteX6" fmla="*/ 542419 w 606933"/>
              <a:gd name="connsiteY6" fmla="*/ 408874 h 606087"/>
              <a:gd name="connsiteX7" fmla="*/ 542419 w 606933"/>
              <a:gd name="connsiteY7" fmla="*/ 368912 h 606087"/>
              <a:gd name="connsiteX8" fmla="*/ 64421 w 606933"/>
              <a:gd name="connsiteY8" fmla="*/ 271725 h 606087"/>
              <a:gd name="connsiteX9" fmla="*/ 64421 w 606933"/>
              <a:gd name="connsiteY9" fmla="*/ 311685 h 606087"/>
              <a:gd name="connsiteX10" fmla="*/ 218970 w 606933"/>
              <a:gd name="connsiteY10" fmla="*/ 311685 h 606087"/>
              <a:gd name="connsiteX11" fmla="*/ 218970 w 606933"/>
              <a:gd name="connsiteY11" fmla="*/ 271725 h 606087"/>
              <a:gd name="connsiteX12" fmla="*/ 387986 w 606933"/>
              <a:gd name="connsiteY12" fmla="*/ 271704 h 606087"/>
              <a:gd name="connsiteX13" fmla="*/ 387986 w 606933"/>
              <a:gd name="connsiteY13" fmla="*/ 311666 h 606087"/>
              <a:gd name="connsiteX14" fmla="*/ 542419 w 606933"/>
              <a:gd name="connsiteY14" fmla="*/ 311666 h 606087"/>
              <a:gd name="connsiteX15" fmla="*/ 542419 w 606933"/>
              <a:gd name="connsiteY15" fmla="*/ 271704 h 606087"/>
              <a:gd name="connsiteX16" fmla="*/ 64421 w 606933"/>
              <a:gd name="connsiteY16" fmla="*/ 174524 h 606087"/>
              <a:gd name="connsiteX17" fmla="*/ 64421 w 606933"/>
              <a:gd name="connsiteY17" fmla="*/ 214483 h 606087"/>
              <a:gd name="connsiteX18" fmla="*/ 218970 w 606933"/>
              <a:gd name="connsiteY18" fmla="*/ 214483 h 606087"/>
              <a:gd name="connsiteX19" fmla="*/ 218970 w 606933"/>
              <a:gd name="connsiteY19" fmla="*/ 174524 h 606087"/>
              <a:gd name="connsiteX20" fmla="*/ 387986 w 606933"/>
              <a:gd name="connsiteY20" fmla="*/ 174496 h 606087"/>
              <a:gd name="connsiteX21" fmla="*/ 387986 w 606933"/>
              <a:gd name="connsiteY21" fmla="*/ 214458 h 606087"/>
              <a:gd name="connsiteX22" fmla="*/ 542419 w 606933"/>
              <a:gd name="connsiteY22" fmla="*/ 214458 h 606087"/>
              <a:gd name="connsiteX23" fmla="*/ 542419 w 606933"/>
              <a:gd name="connsiteY23" fmla="*/ 174496 h 606087"/>
              <a:gd name="connsiteX24" fmla="*/ 323472 w 606933"/>
              <a:gd name="connsiteY24" fmla="*/ 97169 h 606087"/>
              <a:gd name="connsiteX25" fmla="*/ 606933 w 606933"/>
              <a:gd name="connsiteY25" fmla="*/ 97169 h 606087"/>
              <a:gd name="connsiteX26" fmla="*/ 606933 w 606933"/>
              <a:gd name="connsiteY26" fmla="*/ 606087 h 606087"/>
              <a:gd name="connsiteX27" fmla="*/ 485207 w 606933"/>
              <a:gd name="connsiteY27" fmla="*/ 606087 h 606087"/>
              <a:gd name="connsiteX28" fmla="*/ 485207 w 606933"/>
              <a:gd name="connsiteY28" fmla="*/ 513974 h 606087"/>
              <a:gd name="connsiteX29" fmla="*/ 445198 w 606933"/>
              <a:gd name="connsiteY29" fmla="*/ 513974 h 606087"/>
              <a:gd name="connsiteX30" fmla="*/ 445198 w 606933"/>
              <a:gd name="connsiteY30" fmla="*/ 606087 h 606087"/>
              <a:gd name="connsiteX31" fmla="*/ 323472 w 606933"/>
              <a:gd name="connsiteY31" fmla="*/ 606087 h 606087"/>
              <a:gd name="connsiteX32" fmla="*/ 64421 w 606933"/>
              <a:gd name="connsiteY32" fmla="*/ 77222 h 606087"/>
              <a:gd name="connsiteX33" fmla="*/ 64421 w 606933"/>
              <a:gd name="connsiteY33" fmla="*/ 117181 h 606087"/>
              <a:gd name="connsiteX34" fmla="*/ 218970 w 606933"/>
              <a:gd name="connsiteY34" fmla="*/ 117181 h 606087"/>
              <a:gd name="connsiteX35" fmla="*/ 218970 w 606933"/>
              <a:gd name="connsiteY35" fmla="*/ 77222 h 606087"/>
              <a:gd name="connsiteX36" fmla="*/ 0 w 606933"/>
              <a:gd name="connsiteY36" fmla="*/ 0 h 606087"/>
              <a:gd name="connsiteX37" fmla="*/ 283391 w 606933"/>
              <a:gd name="connsiteY37" fmla="*/ 0 h 606087"/>
              <a:gd name="connsiteX38" fmla="*/ 283391 w 606933"/>
              <a:gd name="connsiteY38" fmla="*/ 606087 h 606087"/>
              <a:gd name="connsiteX39" fmla="*/ 161752 w 606933"/>
              <a:gd name="connsiteY39" fmla="*/ 606087 h 606087"/>
              <a:gd name="connsiteX40" fmla="*/ 161752 w 606933"/>
              <a:gd name="connsiteY40" fmla="*/ 513980 h 606087"/>
              <a:gd name="connsiteX41" fmla="*/ 121739 w 606933"/>
              <a:gd name="connsiteY41" fmla="*/ 513980 h 606087"/>
              <a:gd name="connsiteX42" fmla="*/ 121739 w 606933"/>
              <a:gd name="connsiteY42" fmla="*/ 606087 h 606087"/>
              <a:gd name="connsiteX43" fmla="*/ 0 w 606933"/>
              <a:gd name="connsiteY43" fmla="*/ 606087 h 606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06933" h="606087">
                <a:moveTo>
                  <a:pt x="64421" y="368927"/>
                </a:moveTo>
                <a:lnTo>
                  <a:pt x="64421" y="408886"/>
                </a:lnTo>
                <a:lnTo>
                  <a:pt x="218970" y="408886"/>
                </a:lnTo>
                <a:lnTo>
                  <a:pt x="218970" y="368927"/>
                </a:lnTo>
                <a:close/>
                <a:moveTo>
                  <a:pt x="387986" y="368912"/>
                </a:moveTo>
                <a:lnTo>
                  <a:pt x="387986" y="408874"/>
                </a:lnTo>
                <a:lnTo>
                  <a:pt x="542419" y="408874"/>
                </a:lnTo>
                <a:lnTo>
                  <a:pt x="542419" y="368912"/>
                </a:lnTo>
                <a:close/>
                <a:moveTo>
                  <a:pt x="64421" y="271725"/>
                </a:moveTo>
                <a:lnTo>
                  <a:pt x="64421" y="311685"/>
                </a:lnTo>
                <a:lnTo>
                  <a:pt x="218970" y="311685"/>
                </a:lnTo>
                <a:lnTo>
                  <a:pt x="218970" y="271725"/>
                </a:lnTo>
                <a:close/>
                <a:moveTo>
                  <a:pt x="387986" y="271704"/>
                </a:moveTo>
                <a:lnTo>
                  <a:pt x="387986" y="311666"/>
                </a:lnTo>
                <a:lnTo>
                  <a:pt x="542419" y="311666"/>
                </a:lnTo>
                <a:lnTo>
                  <a:pt x="542419" y="271704"/>
                </a:lnTo>
                <a:close/>
                <a:moveTo>
                  <a:pt x="64421" y="174524"/>
                </a:moveTo>
                <a:lnTo>
                  <a:pt x="64421" y="214483"/>
                </a:lnTo>
                <a:lnTo>
                  <a:pt x="218970" y="214483"/>
                </a:lnTo>
                <a:lnTo>
                  <a:pt x="218970" y="174524"/>
                </a:lnTo>
                <a:close/>
                <a:moveTo>
                  <a:pt x="387986" y="174496"/>
                </a:moveTo>
                <a:lnTo>
                  <a:pt x="387986" y="214458"/>
                </a:lnTo>
                <a:lnTo>
                  <a:pt x="542419" y="214458"/>
                </a:lnTo>
                <a:lnTo>
                  <a:pt x="542419" y="174496"/>
                </a:lnTo>
                <a:close/>
                <a:moveTo>
                  <a:pt x="323472" y="97169"/>
                </a:moveTo>
                <a:lnTo>
                  <a:pt x="606933" y="97169"/>
                </a:lnTo>
                <a:lnTo>
                  <a:pt x="606933" y="606087"/>
                </a:lnTo>
                <a:lnTo>
                  <a:pt x="485207" y="606087"/>
                </a:lnTo>
                <a:lnTo>
                  <a:pt x="485207" y="513974"/>
                </a:lnTo>
                <a:lnTo>
                  <a:pt x="445198" y="513974"/>
                </a:lnTo>
                <a:lnTo>
                  <a:pt x="445198" y="606087"/>
                </a:lnTo>
                <a:lnTo>
                  <a:pt x="323472" y="606087"/>
                </a:lnTo>
                <a:close/>
                <a:moveTo>
                  <a:pt x="64421" y="77222"/>
                </a:moveTo>
                <a:lnTo>
                  <a:pt x="64421" y="117181"/>
                </a:lnTo>
                <a:lnTo>
                  <a:pt x="218970" y="117181"/>
                </a:lnTo>
                <a:lnTo>
                  <a:pt x="218970" y="77222"/>
                </a:lnTo>
                <a:close/>
                <a:moveTo>
                  <a:pt x="0" y="0"/>
                </a:moveTo>
                <a:lnTo>
                  <a:pt x="283391" y="0"/>
                </a:lnTo>
                <a:lnTo>
                  <a:pt x="283391" y="606087"/>
                </a:lnTo>
                <a:lnTo>
                  <a:pt x="161752" y="606087"/>
                </a:lnTo>
                <a:lnTo>
                  <a:pt x="161752" y="513980"/>
                </a:lnTo>
                <a:lnTo>
                  <a:pt x="121739" y="513980"/>
                </a:lnTo>
                <a:lnTo>
                  <a:pt x="121739" y="606087"/>
                </a:lnTo>
                <a:lnTo>
                  <a:pt x="0" y="606087"/>
                </a:lnTo>
                <a:close/>
              </a:path>
            </a:pathLst>
          </a:custGeom>
          <a:gradFill flip="none" rotWithShape="1">
            <a:gsLst>
              <a:gs pos="50000">
                <a:schemeClr val="accent1"/>
              </a:gs>
              <a:gs pos="5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椭圆 18">
            <a:extLst>
              <a:ext uri="{FF2B5EF4-FFF2-40B4-BE49-F238E27FC236}">
                <a16:creationId xmlns:a16="http://schemas.microsoft.com/office/drawing/2014/main" id="{0DEB345D-5A78-4658-A549-C25A88842E75}"/>
              </a:ext>
            </a:extLst>
          </p:cNvPr>
          <p:cNvSpPr/>
          <p:nvPr/>
        </p:nvSpPr>
        <p:spPr>
          <a:xfrm>
            <a:off x="5362224" y="6078120"/>
            <a:ext cx="401184" cy="400624"/>
          </a:xfrm>
          <a:prstGeom prst="ellipse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椭圆 19">
            <a:extLst>
              <a:ext uri="{FF2B5EF4-FFF2-40B4-BE49-F238E27FC236}">
                <a16:creationId xmlns:a16="http://schemas.microsoft.com/office/drawing/2014/main" id="{78669F81-7D34-4D55-B1CE-70D73DE83BF7}"/>
              </a:ext>
            </a:extLst>
          </p:cNvPr>
          <p:cNvSpPr/>
          <p:nvPr/>
        </p:nvSpPr>
        <p:spPr>
          <a:xfrm>
            <a:off x="5968837" y="6149963"/>
            <a:ext cx="254331" cy="256938"/>
          </a:xfrm>
          <a:custGeom>
            <a:avLst/>
            <a:gdLst>
              <a:gd name="T0" fmla="*/ 4165 w 6033"/>
              <a:gd name="T1" fmla="*/ 3494 h 6104"/>
              <a:gd name="T2" fmla="*/ 4030 w 6033"/>
              <a:gd name="T3" fmla="*/ 2533 h 6104"/>
              <a:gd name="T4" fmla="*/ 4030 w 6033"/>
              <a:gd name="T5" fmla="*/ 2391 h 6104"/>
              <a:gd name="T6" fmla="*/ 3550 w 6033"/>
              <a:gd name="T7" fmla="*/ 2054 h 6104"/>
              <a:gd name="T8" fmla="*/ 2598 w 6033"/>
              <a:gd name="T9" fmla="*/ 1945 h 6104"/>
              <a:gd name="T10" fmla="*/ 2498 w 6033"/>
              <a:gd name="T11" fmla="*/ 1562 h 6104"/>
              <a:gd name="T12" fmla="*/ 1920 w 6033"/>
              <a:gd name="T13" fmla="*/ 1662 h 6104"/>
              <a:gd name="T14" fmla="*/ 1162 w 6033"/>
              <a:gd name="T15" fmla="*/ 2256 h 6104"/>
              <a:gd name="T16" fmla="*/ 826 w 6033"/>
              <a:gd name="T17" fmla="*/ 2063 h 6104"/>
              <a:gd name="T18" fmla="*/ 460 w 6033"/>
              <a:gd name="T19" fmla="*/ 2471 h 6104"/>
              <a:gd name="T20" fmla="*/ 679 w 6033"/>
              <a:gd name="T21" fmla="*/ 2731 h 6104"/>
              <a:gd name="T22" fmla="*/ 101 w 6033"/>
              <a:gd name="T23" fmla="*/ 3494 h 6104"/>
              <a:gd name="T24" fmla="*/ 0 w 6033"/>
              <a:gd name="T25" fmla="*/ 4071 h 6104"/>
              <a:gd name="T26" fmla="*/ 346 w 6033"/>
              <a:gd name="T27" fmla="*/ 4172 h 6104"/>
              <a:gd name="T28" fmla="*/ 480 w 6033"/>
              <a:gd name="T29" fmla="*/ 5124 h 6104"/>
              <a:gd name="T30" fmla="*/ 817 w 6033"/>
              <a:gd name="T31" fmla="*/ 5603 h 6104"/>
              <a:gd name="T32" fmla="*/ 959 w 6033"/>
              <a:gd name="T33" fmla="*/ 5603 h 6104"/>
              <a:gd name="T34" fmla="*/ 1920 w 6033"/>
              <a:gd name="T35" fmla="*/ 5763 h 6104"/>
              <a:gd name="T36" fmla="*/ 2021 w 6033"/>
              <a:gd name="T37" fmla="*/ 6104 h 6104"/>
              <a:gd name="T38" fmla="*/ 2598 w 6033"/>
              <a:gd name="T39" fmla="*/ 6004 h 6104"/>
              <a:gd name="T40" fmla="*/ 3382 w 6033"/>
              <a:gd name="T41" fmla="*/ 5435 h 6104"/>
              <a:gd name="T42" fmla="*/ 3701 w 6033"/>
              <a:gd name="T43" fmla="*/ 5612 h 6104"/>
              <a:gd name="T44" fmla="*/ 4038 w 6033"/>
              <a:gd name="T45" fmla="*/ 5133 h 6104"/>
              <a:gd name="T46" fmla="*/ 4173 w 6033"/>
              <a:gd name="T47" fmla="*/ 4172 h 6104"/>
              <a:gd name="T48" fmla="*/ 4543 w 6033"/>
              <a:gd name="T49" fmla="*/ 4071 h 6104"/>
              <a:gd name="T50" fmla="*/ 4443 w 6033"/>
              <a:gd name="T51" fmla="*/ 3494 h 6104"/>
              <a:gd name="T52" fmla="*/ 1214 w 6033"/>
              <a:gd name="T53" fmla="*/ 3833 h 6104"/>
              <a:gd name="T54" fmla="*/ 3330 w 6033"/>
              <a:gd name="T55" fmla="*/ 3833 h 6104"/>
              <a:gd name="T56" fmla="*/ 2674 w 6033"/>
              <a:gd name="T57" fmla="*/ 3833 h 6104"/>
              <a:gd name="T58" fmla="*/ 1870 w 6033"/>
              <a:gd name="T59" fmla="*/ 3833 h 6104"/>
              <a:gd name="T60" fmla="*/ 2674 w 6033"/>
              <a:gd name="T61" fmla="*/ 3833 h 6104"/>
              <a:gd name="T62" fmla="*/ 5843 w 6033"/>
              <a:gd name="T63" fmla="*/ 1525 h 6104"/>
              <a:gd name="T64" fmla="*/ 5990 w 6033"/>
              <a:gd name="T65" fmla="*/ 987 h 6104"/>
              <a:gd name="T66" fmla="*/ 5921 w 6033"/>
              <a:gd name="T67" fmla="*/ 659 h 6104"/>
              <a:gd name="T68" fmla="*/ 5699 w 6033"/>
              <a:gd name="T69" fmla="*/ 686 h 6104"/>
              <a:gd name="T70" fmla="*/ 5424 w 6033"/>
              <a:gd name="T71" fmla="*/ 204 h 6104"/>
              <a:gd name="T72" fmla="*/ 5394 w 6033"/>
              <a:gd name="T73" fmla="*/ 129 h 6104"/>
              <a:gd name="T74" fmla="*/ 5068 w 6033"/>
              <a:gd name="T75" fmla="*/ 51 h 6104"/>
              <a:gd name="T76" fmla="*/ 4540 w 6033"/>
              <a:gd name="T77" fmla="*/ 194 h 6104"/>
              <a:gd name="T78" fmla="*/ 4405 w 6033"/>
              <a:gd name="T79" fmla="*/ 12 h 6104"/>
              <a:gd name="T80" fmla="*/ 4120 w 6033"/>
              <a:gd name="T81" fmla="*/ 187 h 6104"/>
              <a:gd name="T82" fmla="*/ 3843 w 6033"/>
              <a:gd name="T83" fmla="*/ 663 h 6104"/>
              <a:gd name="T84" fmla="*/ 3624 w 6033"/>
              <a:gd name="T85" fmla="*/ 631 h 6104"/>
              <a:gd name="T86" fmla="*/ 3515 w 6033"/>
              <a:gd name="T87" fmla="*/ 925 h 6104"/>
              <a:gd name="T88" fmla="*/ 3687 w 6033"/>
              <a:gd name="T89" fmla="*/ 1017 h 6104"/>
              <a:gd name="T90" fmla="*/ 3541 w 6033"/>
              <a:gd name="T91" fmla="*/ 1545 h 6104"/>
              <a:gd name="T92" fmla="*/ 3610 w 6033"/>
              <a:gd name="T93" fmla="*/ 1872 h 6104"/>
              <a:gd name="T94" fmla="*/ 3814 w 6033"/>
              <a:gd name="T95" fmla="*/ 1853 h 6104"/>
              <a:gd name="T96" fmla="*/ 4087 w 6033"/>
              <a:gd name="T97" fmla="*/ 2330 h 6104"/>
              <a:gd name="T98" fmla="*/ 4367 w 6033"/>
              <a:gd name="T99" fmla="*/ 2513 h 6104"/>
              <a:gd name="T100" fmla="*/ 4442 w 6033"/>
              <a:gd name="T101" fmla="*/ 2483 h 6104"/>
              <a:gd name="T102" fmla="*/ 4986 w 6033"/>
              <a:gd name="T103" fmla="*/ 2365 h 6104"/>
              <a:gd name="T104" fmla="*/ 5112 w 6033"/>
              <a:gd name="T105" fmla="*/ 2525 h 6104"/>
              <a:gd name="T106" fmla="*/ 5397 w 6033"/>
              <a:gd name="T107" fmla="*/ 2350 h 6104"/>
              <a:gd name="T108" fmla="*/ 5693 w 6033"/>
              <a:gd name="T109" fmla="*/ 1882 h 6104"/>
              <a:gd name="T110" fmla="*/ 5900 w 6033"/>
              <a:gd name="T111" fmla="*/ 1909 h 6104"/>
              <a:gd name="T112" fmla="*/ 5978 w 6033"/>
              <a:gd name="T113" fmla="*/ 1583 h 6104"/>
              <a:gd name="T114" fmla="*/ 4203 w 6033"/>
              <a:gd name="T115" fmla="*/ 1489 h 6104"/>
              <a:gd name="T116" fmla="*/ 5327 w 6033"/>
              <a:gd name="T117" fmla="*/ 1042 h 6104"/>
              <a:gd name="T118" fmla="*/ 4979 w 6033"/>
              <a:gd name="T119" fmla="*/ 1181 h 6104"/>
              <a:gd name="T120" fmla="*/ 4552 w 6033"/>
              <a:gd name="T121" fmla="*/ 1351 h 6104"/>
              <a:gd name="T122" fmla="*/ 4979 w 6033"/>
              <a:gd name="T123" fmla="*/ 1181 h 6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033" h="6104">
                <a:moveTo>
                  <a:pt x="4443" y="3494"/>
                </a:moveTo>
                <a:lnTo>
                  <a:pt x="4165" y="3494"/>
                </a:lnTo>
                <a:cubicBezTo>
                  <a:pt x="4112" y="3217"/>
                  <a:pt x="4000" y="2955"/>
                  <a:pt x="3836" y="2726"/>
                </a:cubicBezTo>
                <a:lnTo>
                  <a:pt x="4030" y="2533"/>
                </a:lnTo>
                <a:cubicBezTo>
                  <a:pt x="4048" y="2514"/>
                  <a:pt x="4059" y="2488"/>
                  <a:pt x="4059" y="2462"/>
                </a:cubicBezTo>
                <a:cubicBezTo>
                  <a:pt x="4059" y="2435"/>
                  <a:pt x="4048" y="2410"/>
                  <a:pt x="4030" y="2391"/>
                </a:cubicBezTo>
                <a:lnTo>
                  <a:pt x="3692" y="2054"/>
                </a:lnTo>
                <a:cubicBezTo>
                  <a:pt x="3653" y="2015"/>
                  <a:pt x="3590" y="2015"/>
                  <a:pt x="3550" y="2054"/>
                </a:cubicBezTo>
                <a:lnTo>
                  <a:pt x="3351" y="2253"/>
                </a:lnTo>
                <a:cubicBezTo>
                  <a:pt x="3125" y="2098"/>
                  <a:pt x="2867" y="1992"/>
                  <a:pt x="2598" y="1945"/>
                </a:cubicBezTo>
                <a:lnTo>
                  <a:pt x="2598" y="1662"/>
                </a:lnTo>
                <a:cubicBezTo>
                  <a:pt x="2598" y="1607"/>
                  <a:pt x="2553" y="1562"/>
                  <a:pt x="2498" y="1562"/>
                </a:cubicBezTo>
                <a:lnTo>
                  <a:pt x="2021" y="1562"/>
                </a:lnTo>
                <a:cubicBezTo>
                  <a:pt x="1965" y="1562"/>
                  <a:pt x="1920" y="1607"/>
                  <a:pt x="1920" y="1662"/>
                </a:cubicBezTo>
                <a:lnTo>
                  <a:pt x="1920" y="1945"/>
                </a:lnTo>
                <a:cubicBezTo>
                  <a:pt x="1649" y="1993"/>
                  <a:pt x="1390" y="2099"/>
                  <a:pt x="1162" y="2256"/>
                </a:cubicBezTo>
                <a:lnTo>
                  <a:pt x="968" y="2063"/>
                </a:lnTo>
                <a:cubicBezTo>
                  <a:pt x="929" y="2023"/>
                  <a:pt x="865" y="2023"/>
                  <a:pt x="826" y="2063"/>
                </a:cubicBezTo>
                <a:lnTo>
                  <a:pt x="489" y="2400"/>
                </a:lnTo>
                <a:cubicBezTo>
                  <a:pt x="470" y="2419"/>
                  <a:pt x="460" y="2444"/>
                  <a:pt x="460" y="2471"/>
                </a:cubicBezTo>
                <a:cubicBezTo>
                  <a:pt x="460" y="2497"/>
                  <a:pt x="470" y="2523"/>
                  <a:pt x="489" y="2542"/>
                </a:cubicBezTo>
                <a:lnTo>
                  <a:pt x="679" y="2731"/>
                </a:lnTo>
                <a:cubicBezTo>
                  <a:pt x="517" y="2959"/>
                  <a:pt x="406" y="3220"/>
                  <a:pt x="354" y="3494"/>
                </a:cubicBezTo>
                <a:lnTo>
                  <a:pt x="101" y="3494"/>
                </a:lnTo>
                <a:cubicBezTo>
                  <a:pt x="45" y="3494"/>
                  <a:pt x="0" y="3539"/>
                  <a:pt x="0" y="3594"/>
                </a:cubicBezTo>
                <a:lnTo>
                  <a:pt x="0" y="4071"/>
                </a:lnTo>
                <a:cubicBezTo>
                  <a:pt x="0" y="4127"/>
                  <a:pt x="45" y="4172"/>
                  <a:pt x="101" y="4172"/>
                </a:cubicBezTo>
                <a:lnTo>
                  <a:pt x="346" y="4172"/>
                </a:lnTo>
                <a:cubicBezTo>
                  <a:pt x="392" y="4448"/>
                  <a:pt x="498" y="4713"/>
                  <a:pt x="658" y="4946"/>
                </a:cubicBezTo>
                <a:lnTo>
                  <a:pt x="480" y="5124"/>
                </a:lnTo>
                <a:cubicBezTo>
                  <a:pt x="441" y="5163"/>
                  <a:pt x="441" y="5227"/>
                  <a:pt x="480" y="5266"/>
                </a:cubicBezTo>
                <a:lnTo>
                  <a:pt x="817" y="5603"/>
                </a:lnTo>
                <a:cubicBezTo>
                  <a:pt x="836" y="5622"/>
                  <a:pt x="862" y="5633"/>
                  <a:pt x="888" y="5633"/>
                </a:cubicBezTo>
                <a:cubicBezTo>
                  <a:pt x="915" y="5633"/>
                  <a:pt x="940" y="5622"/>
                  <a:pt x="959" y="5603"/>
                </a:cubicBezTo>
                <a:lnTo>
                  <a:pt x="1131" y="5431"/>
                </a:lnTo>
                <a:cubicBezTo>
                  <a:pt x="1367" y="5599"/>
                  <a:pt x="1636" y="5713"/>
                  <a:pt x="1920" y="5763"/>
                </a:cubicBezTo>
                <a:lnTo>
                  <a:pt x="1920" y="6004"/>
                </a:lnTo>
                <a:cubicBezTo>
                  <a:pt x="1920" y="6059"/>
                  <a:pt x="1965" y="6104"/>
                  <a:pt x="2021" y="6104"/>
                </a:cubicBezTo>
                <a:lnTo>
                  <a:pt x="2498" y="6104"/>
                </a:lnTo>
                <a:cubicBezTo>
                  <a:pt x="2553" y="6104"/>
                  <a:pt x="2598" y="6059"/>
                  <a:pt x="2598" y="6004"/>
                </a:cubicBezTo>
                <a:lnTo>
                  <a:pt x="2598" y="5763"/>
                </a:lnTo>
                <a:cubicBezTo>
                  <a:pt x="2880" y="5713"/>
                  <a:pt x="3148" y="5601"/>
                  <a:pt x="3382" y="5435"/>
                </a:cubicBezTo>
                <a:lnTo>
                  <a:pt x="3559" y="5612"/>
                </a:lnTo>
                <a:cubicBezTo>
                  <a:pt x="3597" y="5650"/>
                  <a:pt x="3664" y="5650"/>
                  <a:pt x="3701" y="5612"/>
                </a:cubicBezTo>
                <a:lnTo>
                  <a:pt x="4038" y="5275"/>
                </a:lnTo>
                <a:cubicBezTo>
                  <a:pt x="4078" y="5235"/>
                  <a:pt x="4078" y="5172"/>
                  <a:pt x="4038" y="5133"/>
                </a:cubicBezTo>
                <a:lnTo>
                  <a:pt x="3857" y="4951"/>
                </a:lnTo>
                <a:cubicBezTo>
                  <a:pt x="4019" y="4717"/>
                  <a:pt x="4126" y="4450"/>
                  <a:pt x="4173" y="4172"/>
                </a:cubicBezTo>
                <a:lnTo>
                  <a:pt x="4443" y="4172"/>
                </a:lnTo>
                <a:cubicBezTo>
                  <a:pt x="4498" y="4172"/>
                  <a:pt x="4543" y="4127"/>
                  <a:pt x="4543" y="4071"/>
                </a:cubicBezTo>
                <a:lnTo>
                  <a:pt x="4543" y="3594"/>
                </a:lnTo>
                <a:cubicBezTo>
                  <a:pt x="4543" y="3539"/>
                  <a:pt x="4498" y="3494"/>
                  <a:pt x="4443" y="3494"/>
                </a:cubicBezTo>
                <a:close/>
                <a:moveTo>
                  <a:pt x="2272" y="4891"/>
                </a:moveTo>
                <a:cubicBezTo>
                  <a:pt x="1687" y="4891"/>
                  <a:pt x="1214" y="4417"/>
                  <a:pt x="1214" y="3833"/>
                </a:cubicBezTo>
                <a:cubicBezTo>
                  <a:pt x="1214" y="3248"/>
                  <a:pt x="1687" y="2775"/>
                  <a:pt x="2272" y="2775"/>
                </a:cubicBezTo>
                <a:cubicBezTo>
                  <a:pt x="2856" y="2775"/>
                  <a:pt x="3330" y="3248"/>
                  <a:pt x="3330" y="3833"/>
                </a:cubicBezTo>
                <a:cubicBezTo>
                  <a:pt x="3330" y="4417"/>
                  <a:pt x="2856" y="4891"/>
                  <a:pt x="2272" y="4891"/>
                </a:cubicBezTo>
                <a:close/>
                <a:moveTo>
                  <a:pt x="2674" y="3833"/>
                </a:moveTo>
                <a:cubicBezTo>
                  <a:pt x="2674" y="4055"/>
                  <a:pt x="2494" y="4235"/>
                  <a:pt x="2272" y="4235"/>
                </a:cubicBezTo>
                <a:cubicBezTo>
                  <a:pt x="2050" y="4235"/>
                  <a:pt x="1870" y="4055"/>
                  <a:pt x="1870" y="3833"/>
                </a:cubicBezTo>
                <a:cubicBezTo>
                  <a:pt x="1870" y="3611"/>
                  <a:pt x="2050" y="3431"/>
                  <a:pt x="2272" y="3431"/>
                </a:cubicBezTo>
                <a:cubicBezTo>
                  <a:pt x="2494" y="3431"/>
                  <a:pt x="2674" y="3611"/>
                  <a:pt x="2674" y="3833"/>
                </a:cubicBezTo>
                <a:close/>
                <a:moveTo>
                  <a:pt x="5978" y="1583"/>
                </a:moveTo>
                <a:lnTo>
                  <a:pt x="5843" y="1525"/>
                </a:lnTo>
                <a:cubicBezTo>
                  <a:pt x="5879" y="1366"/>
                  <a:pt x="5880" y="1202"/>
                  <a:pt x="5846" y="1044"/>
                </a:cubicBezTo>
                <a:lnTo>
                  <a:pt x="5990" y="987"/>
                </a:lnTo>
                <a:cubicBezTo>
                  <a:pt x="6019" y="975"/>
                  <a:pt x="6033" y="942"/>
                  <a:pt x="6022" y="913"/>
                </a:cubicBezTo>
                <a:lnTo>
                  <a:pt x="5921" y="659"/>
                </a:lnTo>
                <a:cubicBezTo>
                  <a:pt x="5909" y="630"/>
                  <a:pt x="5876" y="616"/>
                  <a:pt x="5846" y="627"/>
                </a:cubicBezTo>
                <a:lnTo>
                  <a:pt x="5699" y="686"/>
                </a:lnTo>
                <a:cubicBezTo>
                  <a:pt x="5612" y="550"/>
                  <a:pt x="5497" y="435"/>
                  <a:pt x="5362" y="348"/>
                </a:cubicBezTo>
                <a:lnTo>
                  <a:pt x="5424" y="204"/>
                </a:lnTo>
                <a:cubicBezTo>
                  <a:pt x="5430" y="190"/>
                  <a:pt x="5430" y="175"/>
                  <a:pt x="5424" y="160"/>
                </a:cubicBezTo>
                <a:cubicBezTo>
                  <a:pt x="5419" y="146"/>
                  <a:pt x="5408" y="135"/>
                  <a:pt x="5394" y="129"/>
                </a:cubicBezTo>
                <a:lnTo>
                  <a:pt x="5144" y="21"/>
                </a:lnTo>
                <a:cubicBezTo>
                  <a:pt x="5115" y="9"/>
                  <a:pt x="5081" y="22"/>
                  <a:pt x="5068" y="51"/>
                </a:cubicBezTo>
                <a:lnTo>
                  <a:pt x="5005" y="199"/>
                </a:lnTo>
                <a:cubicBezTo>
                  <a:pt x="4851" y="164"/>
                  <a:pt x="4693" y="163"/>
                  <a:pt x="4540" y="194"/>
                </a:cubicBezTo>
                <a:lnTo>
                  <a:pt x="4480" y="44"/>
                </a:lnTo>
                <a:cubicBezTo>
                  <a:pt x="4468" y="15"/>
                  <a:pt x="4435" y="0"/>
                  <a:pt x="4405" y="12"/>
                </a:cubicBezTo>
                <a:lnTo>
                  <a:pt x="4152" y="113"/>
                </a:lnTo>
                <a:cubicBezTo>
                  <a:pt x="4123" y="125"/>
                  <a:pt x="4108" y="158"/>
                  <a:pt x="4120" y="187"/>
                </a:cubicBezTo>
                <a:lnTo>
                  <a:pt x="4180" y="337"/>
                </a:lnTo>
                <a:cubicBezTo>
                  <a:pt x="4046" y="420"/>
                  <a:pt x="3931" y="532"/>
                  <a:pt x="3843" y="663"/>
                </a:cubicBezTo>
                <a:lnTo>
                  <a:pt x="3699" y="601"/>
                </a:lnTo>
                <a:cubicBezTo>
                  <a:pt x="3670" y="589"/>
                  <a:pt x="3636" y="602"/>
                  <a:pt x="3624" y="631"/>
                </a:cubicBezTo>
                <a:lnTo>
                  <a:pt x="3516" y="881"/>
                </a:lnTo>
                <a:cubicBezTo>
                  <a:pt x="3510" y="896"/>
                  <a:pt x="3510" y="911"/>
                  <a:pt x="3515" y="925"/>
                </a:cubicBezTo>
                <a:cubicBezTo>
                  <a:pt x="3521" y="940"/>
                  <a:pt x="3532" y="951"/>
                  <a:pt x="3546" y="957"/>
                </a:cubicBezTo>
                <a:lnTo>
                  <a:pt x="3687" y="1017"/>
                </a:lnTo>
                <a:cubicBezTo>
                  <a:pt x="3649" y="1173"/>
                  <a:pt x="3645" y="1334"/>
                  <a:pt x="3675" y="1491"/>
                </a:cubicBezTo>
                <a:lnTo>
                  <a:pt x="3541" y="1545"/>
                </a:lnTo>
                <a:cubicBezTo>
                  <a:pt x="3512" y="1556"/>
                  <a:pt x="3497" y="1590"/>
                  <a:pt x="3509" y="1619"/>
                </a:cubicBezTo>
                <a:lnTo>
                  <a:pt x="3610" y="1872"/>
                </a:lnTo>
                <a:cubicBezTo>
                  <a:pt x="3621" y="1902"/>
                  <a:pt x="3655" y="1916"/>
                  <a:pt x="3684" y="1904"/>
                </a:cubicBezTo>
                <a:lnTo>
                  <a:pt x="3814" y="1853"/>
                </a:lnTo>
                <a:cubicBezTo>
                  <a:pt x="3897" y="1990"/>
                  <a:pt x="4009" y="2108"/>
                  <a:pt x="4143" y="2198"/>
                </a:cubicBezTo>
                <a:lnTo>
                  <a:pt x="4087" y="2330"/>
                </a:lnTo>
                <a:cubicBezTo>
                  <a:pt x="4074" y="2359"/>
                  <a:pt x="4087" y="2393"/>
                  <a:pt x="4117" y="2405"/>
                </a:cubicBezTo>
                <a:lnTo>
                  <a:pt x="4367" y="2513"/>
                </a:lnTo>
                <a:cubicBezTo>
                  <a:pt x="4381" y="2519"/>
                  <a:pt x="4397" y="2519"/>
                  <a:pt x="4411" y="2514"/>
                </a:cubicBezTo>
                <a:cubicBezTo>
                  <a:pt x="4425" y="2508"/>
                  <a:pt x="4436" y="2497"/>
                  <a:pt x="4442" y="2483"/>
                </a:cubicBezTo>
                <a:lnTo>
                  <a:pt x="4497" y="2355"/>
                </a:lnTo>
                <a:cubicBezTo>
                  <a:pt x="4658" y="2395"/>
                  <a:pt x="4825" y="2398"/>
                  <a:pt x="4986" y="2365"/>
                </a:cubicBezTo>
                <a:lnTo>
                  <a:pt x="5037" y="2493"/>
                </a:lnTo>
                <a:cubicBezTo>
                  <a:pt x="5049" y="2522"/>
                  <a:pt x="5082" y="2537"/>
                  <a:pt x="5112" y="2525"/>
                </a:cubicBezTo>
                <a:lnTo>
                  <a:pt x="5365" y="2424"/>
                </a:lnTo>
                <a:cubicBezTo>
                  <a:pt x="5394" y="2413"/>
                  <a:pt x="5409" y="2379"/>
                  <a:pt x="5397" y="2350"/>
                </a:cubicBezTo>
                <a:lnTo>
                  <a:pt x="5346" y="2222"/>
                </a:lnTo>
                <a:cubicBezTo>
                  <a:pt x="5485" y="2136"/>
                  <a:pt x="5604" y="2020"/>
                  <a:pt x="5693" y="1882"/>
                </a:cubicBezTo>
                <a:lnTo>
                  <a:pt x="5825" y="1939"/>
                </a:lnTo>
                <a:cubicBezTo>
                  <a:pt x="5852" y="1951"/>
                  <a:pt x="5888" y="1937"/>
                  <a:pt x="5900" y="1909"/>
                </a:cubicBezTo>
                <a:lnTo>
                  <a:pt x="6008" y="1658"/>
                </a:lnTo>
                <a:cubicBezTo>
                  <a:pt x="6020" y="1629"/>
                  <a:pt x="6007" y="1595"/>
                  <a:pt x="5978" y="1583"/>
                </a:cubicBezTo>
                <a:close/>
                <a:moveTo>
                  <a:pt x="4989" y="1828"/>
                </a:moveTo>
                <a:cubicBezTo>
                  <a:pt x="4678" y="1951"/>
                  <a:pt x="4327" y="1800"/>
                  <a:pt x="4203" y="1489"/>
                </a:cubicBezTo>
                <a:cubicBezTo>
                  <a:pt x="4080" y="1179"/>
                  <a:pt x="4231" y="828"/>
                  <a:pt x="4542" y="704"/>
                </a:cubicBezTo>
                <a:cubicBezTo>
                  <a:pt x="4852" y="581"/>
                  <a:pt x="5204" y="732"/>
                  <a:pt x="5327" y="1042"/>
                </a:cubicBezTo>
                <a:cubicBezTo>
                  <a:pt x="5451" y="1353"/>
                  <a:pt x="5299" y="1704"/>
                  <a:pt x="4989" y="1828"/>
                </a:cubicBezTo>
                <a:close/>
                <a:moveTo>
                  <a:pt x="4979" y="1181"/>
                </a:moveTo>
                <a:cubicBezTo>
                  <a:pt x="5025" y="1299"/>
                  <a:pt x="4968" y="1432"/>
                  <a:pt x="4850" y="1479"/>
                </a:cubicBezTo>
                <a:cubicBezTo>
                  <a:pt x="4732" y="1526"/>
                  <a:pt x="4599" y="1468"/>
                  <a:pt x="4552" y="1351"/>
                </a:cubicBezTo>
                <a:cubicBezTo>
                  <a:pt x="4505" y="1233"/>
                  <a:pt x="4563" y="1099"/>
                  <a:pt x="4680" y="1053"/>
                </a:cubicBezTo>
                <a:cubicBezTo>
                  <a:pt x="4798" y="1006"/>
                  <a:pt x="4932" y="1063"/>
                  <a:pt x="4979" y="1181"/>
                </a:cubicBezTo>
                <a:close/>
              </a:path>
            </a:pathLst>
          </a:custGeom>
          <a:gradFill flip="none" rotWithShape="1">
            <a:gsLst>
              <a:gs pos="50000">
                <a:schemeClr val="accent1"/>
              </a:gs>
              <a:gs pos="5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椭圆 19">
            <a:extLst>
              <a:ext uri="{FF2B5EF4-FFF2-40B4-BE49-F238E27FC236}">
                <a16:creationId xmlns:a16="http://schemas.microsoft.com/office/drawing/2014/main" id="{C853AC7D-C200-4FDA-A452-7050CF406204}"/>
              </a:ext>
            </a:extLst>
          </p:cNvPr>
          <p:cNvSpPr/>
          <p:nvPr/>
        </p:nvSpPr>
        <p:spPr>
          <a:xfrm>
            <a:off x="5894519" y="6077840"/>
            <a:ext cx="402964" cy="401184"/>
          </a:xfrm>
          <a:prstGeom prst="ellipse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椭圆 20">
            <a:extLst>
              <a:ext uri="{FF2B5EF4-FFF2-40B4-BE49-F238E27FC236}">
                <a16:creationId xmlns:a16="http://schemas.microsoft.com/office/drawing/2014/main" id="{3F6D309F-DC34-4859-93F2-FE060E64DD95}"/>
              </a:ext>
            </a:extLst>
          </p:cNvPr>
          <p:cNvSpPr/>
          <p:nvPr/>
        </p:nvSpPr>
        <p:spPr>
          <a:xfrm>
            <a:off x="6500717" y="6162584"/>
            <a:ext cx="256939" cy="231696"/>
          </a:xfrm>
          <a:custGeom>
            <a:avLst/>
            <a:gdLst>
              <a:gd name="connsiteX0" fmla="*/ 521432 w 608344"/>
              <a:gd name="connsiteY0" fmla="*/ 370453 h 548582"/>
              <a:gd name="connsiteX1" fmla="*/ 465737 w 608344"/>
              <a:gd name="connsiteY1" fmla="*/ 425787 h 548582"/>
              <a:gd name="connsiteX2" fmla="*/ 442491 w 608344"/>
              <a:gd name="connsiteY2" fmla="*/ 402479 h 548582"/>
              <a:gd name="connsiteX3" fmla="*/ 418201 w 608344"/>
              <a:gd name="connsiteY3" fmla="*/ 426545 h 548582"/>
              <a:gd name="connsiteX4" fmla="*/ 441447 w 608344"/>
              <a:gd name="connsiteY4" fmla="*/ 449948 h 548582"/>
              <a:gd name="connsiteX5" fmla="*/ 465642 w 608344"/>
              <a:gd name="connsiteY5" fmla="*/ 474204 h 548582"/>
              <a:gd name="connsiteX6" fmla="*/ 489932 w 608344"/>
              <a:gd name="connsiteY6" fmla="*/ 450043 h 548582"/>
              <a:gd name="connsiteX7" fmla="*/ 545532 w 608344"/>
              <a:gd name="connsiteY7" fmla="*/ 394709 h 548582"/>
              <a:gd name="connsiteX8" fmla="*/ 481962 w 608344"/>
              <a:gd name="connsiteY8" fmla="*/ 296170 h 548582"/>
              <a:gd name="connsiteX9" fmla="*/ 608344 w 608344"/>
              <a:gd name="connsiteY9" fmla="*/ 422376 h 548582"/>
              <a:gd name="connsiteX10" fmla="*/ 481962 w 608344"/>
              <a:gd name="connsiteY10" fmla="*/ 548582 h 548582"/>
              <a:gd name="connsiteX11" fmla="*/ 355579 w 608344"/>
              <a:gd name="connsiteY11" fmla="*/ 422376 h 548582"/>
              <a:gd name="connsiteX12" fmla="*/ 481962 w 608344"/>
              <a:gd name="connsiteY12" fmla="*/ 296170 h 548582"/>
              <a:gd name="connsiteX13" fmla="*/ 255835 w 608344"/>
              <a:gd name="connsiteY13" fmla="*/ 446 h 548582"/>
              <a:gd name="connsiteX14" fmla="*/ 317801 w 608344"/>
              <a:gd name="connsiteY14" fmla="*/ 13616 h 548582"/>
              <a:gd name="connsiteX15" fmla="*/ 348072 w 608344"/>
              <a:gd name="connsiteY15" fmla="*/ 41661 h 548582"/>
              <a:gd name="connsiteX16" fmla="*/ 381190 w 608344"/>
              <a:gd name="connsiteY16" fmla="*/ 146831 h 548582"/>
              <a:gd name="connsiteX17" fmla="*/ 378913 w 608344"/>
              <a:gd name="connsiteY17" fmla="*/ 156211 h 548582"/>
              <a:gd name="connsiteX18" fmla="*/ 387833 w 608344"/>
              <a:gd name="connsiteY18" fmla="*/ 200458 h 548582"/>
              <a:gd name="connsiteX19" fmla="*/ 366387 w 608344"/>
              <a:gd name="connsiteY19" fmla="*/ 237694 h 548582"/>
              <a:gd name="connsiteX20" fmla="*/ 351393 w 608344"/>
              <a:gd name="connsiteY20" fmla="*/ 278720 h 548582"/>
              <a:gd name="connsiteX21" fmla="*/ 351393 w 608344"/>
              <a:gd name="connsiteY21" fmla="*/ 322873 h 548582"/>
              <a:gd name="connsiteX22" fmla="*/ 317611 w 608344"/>
              <a:gd name="connsiteY22" fmla="*/ 422358 h 548582"/>
              <a:gd name="connsiteX23" fmla="*/ 376635 w 608344"/>
              <a:gd name="connsiteY23" fmla="*/ 548088 h 548582"/>
              <a:gd name="connsiteX24" fmla="*/ 26855 w 608344"/>
              <a:gd name="connsiteY24" fmla="*/ 548088 h 548582"/>
              <a:gd name="connsiteX25" fmla="*/ 0 w 608344"/>
              <a:gd name="connsiteY25" fmla="*/ 521274 h 548582"/>
              <a:gd name="connsiteX26" fmla="*/ 0 w 608344"/>
              <a:gd name="connsiteY26" fmla="*/ 473806 h 548582"/>
              <a:gd name="connsiteX27" fmla="*/ 19453 w 608344"/>
              <a:gd name="connsiteY27" fmla="*/ 432969 h 548582"/>
              <a:gd name="connsiteX28" fmla="*/ 173751 w 608344"/>
              <a:gd name="connsiteY28" fmla="*/ 334242 h 548582"/>
              <a:gd name="connsiteX29" fmla="*/ 176408 w 608344"/>
              <a:gd name="connsiteY29" fmla="*/ 329884 h 548582"/>
              <a:gd name="connsiteX30" fmla="*/ 176408 w 608344"/>
              <a:gd name="connsiteY30" fmla="*/ 278720 h 548582"/>
              <a:gd name="connsiteX31" fmla="*/ 161320 w 608344"/>
              <a:gd name="connsiteY31" fmla="*/ 237694 h 548582"/>
              <a:gd name="connsiteX32" fmla="*/ 139969 w 608344"/>
              <a:gd name="connsiteY32" fmla="*/ 200458 h 548582"/>
              <a:gd name="connsiteX33" fmla="*/ 148320 w 608344"/>
              <a:gd name="connsiteY33" fmla="*/ 156211 h 548582"/>
              <a:gd name="connsiteX34" fmla="*/ 146042 w 608344"/>
              <a:gd name="connsiteY34" fmla="*/ 146736 h 548582"/>
              <a:gd name="connsiteX35" fmla="*/ 145758 w 608344"/>
              <a:gd name="connsiteY35" fmla="*/ 95099 h 548582"/>
              <a:gd name="connsiteX36" fmla="*/ 176029 w 608344"/>
              <a:gd name="connsiteY36" fmla="*/ 42135 h 548582"/>
              <a:gd name="connsiteX37" fmla="*/ 203928 w 608344"/>
              <a:gd name="connsiteY37" fmla="*/ 19017 h 548582"/>
              <a:gd name="connsiteX38" fmla="*/ 231162 w 608344"/>
              <a:gd name="connsiteY38" fmla="*/ 5089 h 548582"/>
              <a:gd name="connsiteX39" fmla="*/ 255835 w 608344"/>
              <a:gd name="connsiteY39" fmla="*/ 446 h 548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08344" h="548582">
                <a:moveTo>
                  <a:pt x="521432" y="370453"/>
                </a:moveTo>
                <a:lnTo>
                  <a:pt x="465737" y="425787"/>
                </a:lnTo>
                <a:lnTo>
                  <a:pt x="442491" y="402479"/>
                </a:lnTo>
                <a:lnTo>
                  <a:pt x="418201" y="426545"/>
                </a:lnTo>
                <a:lnTo>
                  <a:pt x="441447" y="449948"/>
                </a:lnTo>
                <a:lnTo>
                  <a:pt x="465642" y="474204"/>
                </a:lnTo>
                <a:lnTo>
                  <a:pt x="489932" y="450043"/>
                </a:lnTo>
                <a:lnTo>
                  <a:pt x="545532" y="394709"/>
                </a:lnTo>
                <a:close/>
                <a:moveTo>
                  <a:pt x="481962" y="296170"/>
                </a:moveTo>
                <a:cubicBezTo>
                  <a:pt x="551795" y="296170"/>
                  <a:pt x="608344" y="352641"/>
                  <a:pt x="608344" y="422376"/>
                </a:cubicBezTo>
                <a:cubicBezTo>
                  <a:pt x="608344" y="492111"/>
                  <a:pt x="551795" y="548582"/>
                  <a:pt x="481962" y="548582"/>
                </a:cubicBezTo>
                <a:cubicBezTo>
                  <a:pt x="412129" y="548582"/>
                  <a:pt x="355579" y="492111"/>
                  <a:pt x="355579" y="422376"/>
                </a:cubicBezTo>
                <a:cubicBezTo>
                  <a:pt x="355579" y="352641"/>
                  <a:pt x="412129" y="296170"/>
                  <a:pt x="481962" y="296170"/>
                </a:cubicBezTo>
                <a:close/>
                <a:moveTo>
                  <a:pt x="255835" y="446"/>
                </a:moveTo>
                <a:cubicBezTo>
                  <a:pt x="282785" y="-1828"/>
                  <a:pt x="303187" y="4899"/>
                  <a:pt x="317801" y="13616"/>
                </a:cubicBezTo>
                <a:cubicBezTo>
                  <a:pt x="339721" y="25744"/>
                  <a:pt x="348072" y="41661"/>
                  <a:pt x="348072" y="41661"/>
                </a:cubicBezTo>
                <a:cubicBezTo>
                  <a:pt x="348072" y="41661"/>
                  <a:pt x="398176" y="45167"/>
                  <a:pt x="381190" y="146831"/>
                </a:cubicBezTo>
                <a:cubicBezTo>
                  <a:pt x="380621" y="149863"/>
                  <a:pt x="379862" y="153085"/>
                  <a:pt x="378913" y="156211"/>
                </a:cubicBezTo>
                <a:cubicBezTo>
                  <a:pt x="388592" y="156211"/>
                  <a:pt x="398271" y="163507"/>
                  <a:pt x="387833" y="200458"/>
                </a:cubicBezTo>
                <a:cubicBezTo>
                  <a:pt x="379672" y="229262"/>
                  <a:pt x="372080" y="237221"/>
                  <a:pt x="366387" y="237694"/>
                </a:cubicBezTo>
                <a:cubicBezTo>
                  <a:pt x="364394" y="250675"/>
                  <a:pt x="359175" y="265076"/>
                  <a:pt x="351393" y="278720"/>
                </a:cubicBezTo>
                <a:lnTo>
                  <a:pt x="351393" y="322873"/>
                </a:lnTo>
                <a:cubicBezTo>
                  <a:pt x="330232" y="350539"/>
                  <a:pt x="317611" y="385027"/>
                  <a:pt x="317611" y="422358"/>
                </a:cubicBezTo>
                <a:cubicBezTo>
                  <a:pt x="317611" y="472764"/>
                  <a:pt x="340480" y="518053"/>
                  <a:pt x="376635" y="548088"/>
                </a:cubicBezTo>
                <a:lnTo>
                  <a:pt x="26855" y="548088"/>
                </a:lnTo>
                <a:cubicBezTo>
                  <a:pt x="12052" y="548088"/>
                  <a:pt x="0" y="536055"/>
                  <a:pt x="0" y="521274"/>
                </a:cubicBezTo>
                <a:lnTo>
                  <a:pt x="0" y="473806"/>
                </a:lnTo>
                <a:cubicBezTo>
                  <a:pt x="0" y="457983"/>
                  <a:pt x="7212" y="443013"/>
                  <a:pt x="19453" y="432969"/>
                </a:cubicBezTo>
                <a:cubicBezTo>
                  <a:pt x="86638" y="377921"/>
                  <a:pt x="159043" y="341443"/>
                  <a:pt x="173751" y="334242"/>
                </a:cubicBezTo>
                <a:cubicBezTo>
                  <a:pt x="175365" y="333484"/>
                  <a:pt x="176408" y="331779"/>
                  <a:pt x="176408" y="329884"/>
                </a:cubicBezTo>
                <a:lnTo>
                  <a:pt x="176408" y="278720"/>
                </a:lnTo>
                <a:cubicBezTo>
                  <a:pt x="168437" y="265076"/>
                  <a:pt x="163313" y="250675"/>
                  <a:pt x="161320" y="237694"/>
                </a:cubicBezTo>
                <a:cubicBezTo>
                  <a:pt x="155627" y="237221"/>
                  <a:pt x="148035" y="229072"/>
                  <a:pt x="139969" y="200458"/>
                </a:cubicBezTo>
                <a:cubicBezTo>
                  <a:pt x="129531" y="164170"/>
                  <a:pt x="138925" y="156496"/>
                  <a:pt x="148320" y="156211"/>
                </a:cubicBezTo>
                <a:cubicBezTo>
                  <a:pt x="147371" y="153085"/>
                  <a:pt x="146612" y="149863"/>
                  <a:pt x="146042" y="146736"/>
                </a:cubicBezTo>
                <a:cubicBezTo>
                  <a:pt x="142436" y="128450"/>
                  <a:pt x="141487" y="111396"/>
                  <a:pt x="145758" y="95099"/>
                </a:cubicBezTo>
                <a:cubicBezTo>
                  <a:pt x="150787" y="73212"/>
                  <a:pt x="162744" y="55684"/>
                  <a:pt x="176029" y="42135"/>
                </a:cubicBezTo>
                <a:cubicBezTo>
                  <a:pt x="184379" y="33134"/>
                  <a:pt x="193869" y="25459"/>
                  <a:pt x="203928" y="19017"/>
                </a:cubicBezTo>
                <a:cubicBezTo>
                  <a:pt x="212183" y="13332"/>
                  <a:pt x="221293" y="8405"/>
                  <a:pt x="231162" y="5089"/>
                </a:cubicBezTo>
                <a:cubicBezTo>
                  <a:pt x="238849" y="2625"/>
                  <a:pt x="247105" y="825"/>
                  <a:pt x="255835" y="446"/>
                </a:cubicBezTo>
                <a:close/>
              </a:path>
            </a:pathLst>
          </a:custGeom>
          <a:gradFill flip="none" rotWithShape="1">
            <a:gsLst>
              <a:gs pos="50000">
                <a:schemeClr val="accent1"/>
              </a:gs>
              <a:gs pos="5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4" name="椭圆 20">
            <a:extLst>
              <a:ext uri="{FF2B5EF4-FFF2-40B4-BE49-F238E27FC236}">
                <a16:creationId xmlns:a16="http://schemas.microsoft.com/office/drawing/2014/main" id="{4E04BAEF-5203-4A14-91CC-404F0DDEF41A}"/>
              </a:ext>
            </a:extLst>
          </p:cNvPr>
          <p:cNvSpPr/>
          <p:nvPr/>
        </p:nvSpPr>
        <p:spPr>
          <a:xfrm>
            <a:off x="6428593" y="6076950"/>
            <a:ext cx="401184" cy="402964"/>
          </a:xfrm>
          <a:prstGeom prst="ellipse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594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  <p:bldP spid="8" grpId="0" animBg="1"/>
      <p:bldP spid="9" grpId="0" animBg="1"/>
      <p:bldP spid="11" grpId="0" animBg="1"/>
      <p:bldP spid="32" grpId="0"/>
      <p:bldP spid="33" grpId="0"/>
      <p:bldP spid="35" grpId="0" animBg="1"/>
      <p:bldP spid="36" grpId="0" animBg="1"/>
      <p:bldP spid="37" grpId="0"/>
      <p:bldP spid="38" grpId="0"/>
      <p:bldP spid="39" grpId="0" animBg="1"/>
      <p:bldP spid="42" grpId="0" animBg="1"/>
      <p:bldP spid="40" grpId="0" animBg="1"/>
      <p:bldP spid="43" grpId="0" animBg="1"/>
      <p:bldP spid="41" grpId="0" animBg="1"/>
      <p:bldP spid="4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组合 64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A9FC17D7-1AA7-407A-99C7-C5883E5B0721}"/>
              </a:ext>
            </a:extLst>
          </p:cNvPr>
          <p:cNvGrpSpPr/>
          <p:nvPr/>
        </p:nvGrpSpPr>
        <p:grpSpPr>
          <a:xfrm>
            <a:off x="4739121" y="2996321"/>
            <a:ext cx="2704667" cy="2951346"/>
            <a:chOff x="3825365" y="1181815"/>
            <a:chExt cx="4541270" cy="4955460"/>
          </a:xfrm>
        </p:grpSpPr>
        <p:sp>
          <p:nvSpPr>
            <p:cNvPr id="66" name="iśḷíḋé">
              <a:extLst>
                <a:ext uri="{FF2B5EF4-FFF2-40B4-BE49-F238E27FC236}">
                  <a16:creationId xmlns:a16="http://schemas.microsoft.com/office/drawing/2014/main" id="{47794DA6-DFBC-4472-B1FC-0469CF03C509}"/>
                </a:ext>
              </a:extLst>
            </p:cNvPr>
            <p:cNvSpPr/>
            <p:nvPr/>
          </p:nvSpPr>
          <p:spPr bwMode="auto">
            <a:xfrm>
              <a:off x="4772079" y="1181815"/>
              <a:ext cx="2647841" cy="2640445"/>
            </a:xfrm>
            <a:prstGeom prst="ellipse">
              <a:avLst/>
            </a:prstGeom>
            <a:solidFill>
              <a:srgbClr val="FFE3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ïṧľíḍè">
              <a:extLst>
                <a:ext uri="{FF2B5EF4-FFF2-40B4-BE49-F238E27FC236}">
                  <a16:creationId xmlns:a16="http://schemas.microsoft.com/office/drawing/2014/main" id="{137CC649-4787-4331-82BB-CB2B1C36D863}"/>
                </a:ext>
              </a:extLst>
            </p:cNvPr>
            <p:cNvSpPr/>
            <p:nvPr/>
          </p:nvSpPr>
          <p:spPr bwMode="auto">
            <a:xfrm>
              <a:off x="4890419" y="1296457"/>
              <a:ext cx="2411163" cy="2407466"/>
            </a:xfrm>
            <a:prstGeom prst="ellipse">
              <a:avLst/>
            </a:prstGeom>
            <a:solidFill>
              <a:srgbClr val="D8BB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8" name="îṩļîďè">
              <a:extLst>
                <a:ext uri="{FF2B5EF4-FFF2-40B4-BE49-F238E27FC236}">
                  <a16:creationId xmlns:a16="http://schemas.microsoft.com/office/drawing/2014/main" id="{1B34F8BA-59F4-438A-A5D3-9E1946F28EB8}"/>
                </a:ext>
              </a:extLst>
            </p:cNvPr>
            <p:cNvSpPr/>
            <p:nvPr/>
          </p:nvSpPr>
          <p:spPr bwMode="auto">
            <a:xfrm>
              <a:off x="4934796" y="1351928"/>
              <a:ext cx="2315012" cy="2307616"/>
            </a:xfrm>
            <a:prstGeom prst="ellipse">
              <a:avLst/>
            </a:prstGeom>
            <a:solidFill>
              <a:srgbClr val="FFE3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9" name="íŝḷîḋè">
              <a:extLst>
                <a:ext uri="{FF2B5EF4-FFF2-40B4-BE49-F238E27FC236}">
                  <a16:creationId xmlns:a16="http://schemas.microsoft.com/office/drawing/2014/main" id="{5AAB788A-EB95-4276-89E6-1805D677AC07}"/>
                </a:ext>
              </a:extLst>
            </p:cNvPr>
            <p:cNvSpPr/>
            <p:nvPr/>
          </p:nvSpPr>
          <p:spPr bwMode="auto">
            <a:xfrm>
              <a:off x="5659624" y="1636683"/>
              <a:ext cx="872752" cy="1730712"/>
            </a:xfrm>
            <a:custGeom>
              <a:avLst/>
              <a:gdLst>
                <a:gd name="T0" fmla="*/ 14 w 113"/>
                <a:gd name="T1" fmla="*/ 161 h 225"/>
                <a:gd name="T2" fmla="*/ 58 w 113"/>
                <a:gd name="T3" fmla="*/ 180 h 225"/>
                <a:gd name="T4" fmla="*/ 88 w 113"/>
                <a:gd name="T5" fmla="*/ 154 h 225"/>
                <a:gd name="T6" fmla="*/ 3 w 113"/>
                <a:gd name="T7" fmla="*/ 71 h 225"/>
                <a:gd name="T8" fmla="*/ 49 w 113"/>
                <a:gd name="T9" fmla="*/ 24 h 225"/>
                <a:gd name="T10" fmla="*/ 49 w 113"/>
                <a:gd name="T11" fmla="*/ 0 h 225"/>
                <a:gd name="T12" fmla="*/ 66 w 113"/>
                <a:gd name="T13" fmla="*/ 0 h 225"/>
                <a:gd name="T14" fmla="*/ 66 w 113"/>
                <a:gd name="T15" fmla="*/ 23 h 225"/>
                <a:gd name="T16" fmla="*/ 108 w 113"/>
                <a:gd name="T17" fmla="*/ 40 h 225"/>
                <a:gd name="T18" fmla="*/ 97 w 113"/>
                <a:gd name="T19" fmla="*/ 61 h 225"/>
                <a:gd name="T20" fmla="*/ 59 w 113"/>
                <a:gd name="T21" fmla="*/ 46 h 225"/>
                <a:gd name="T22" fmla="*/ 28 w 113"/>
                <a:gd name="T23" fmla="*/ 71 h 225"/>
                <a:gd name="T24" fmla="*/ 113 w 113"/>
                <a:gd name="T25" fmla="*/ 154 h 225"/>
                <a:gd name="T26" fmla="*/ 66 w 113"/>
                <a:gd name="T27" fmla="*/ 202 h 225"/>
                <a:gd name="T28" fmla="*/ 66 w 113"/>
                <a:gd name="T29" fmla="*/ 225 h 225"/>
                <a:gd name="T30" fmla="*/ 49 w 113"/>
                <a:gd name="T31" fmla="*/ 225 h 225"/>
                <a:gd name="T32" fmla="*/ 49 w 113"/>
                <a:gd name="T33" fmla="*/ 202 h 225"/>
                <a:gd name="T34" fmla="*/ 0 w 113"/>
                <a:gd name="T35" fmla="*/ 180 h 225"/>
                <a:gd name="T36" fmla="*/ 14 w 113"/>
                <a:gd name="T37" fmla="*/ 161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225">
                  <a:moveTo>
                    <a:pt x="14" y="161"/>
                  </a:moveTo>
                  <a:cubicBezTo>
                    <a:pt x="14" y="161"/>
                    <a:pt x="32" y="180"/>
                    <a:pt x="58" y="180"/>
                  </a:cubicBezTo>
                  <a:cubicBezTo>
                    <a:pt x="74" y="180"/>
                    <a:pt x="88" y="171"/>
                    <a:pt x="88" y="154"/>
                  </a:cubicBezTo>
                  <a:cubicBezTo>
                    <a:pt x="88" y="118"/>
                    <a:pt x="3" y="124"/>
                    <a:pt x="3" y="71"/>
                  </a:cubicBezTo>
                  <a:cubicBezTo>
                    <a:pt x="3" y="47"/>
                    <a:pt x="21" y="28"/>
                    <a:pt x="49" y="24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23"/>
                    <a:pt x="66" y="23"/>
                    <a:pt x="66" y="23"/>
                  </a:cubicBezTo>
                  <a:cubicBezTo>
                    <a:pt x="94" y="25"/>
                    <a:pt x="108" y="40"/>
                    <a:pt x="108" y="40"/>
                  </a:cubicBezTo>
                  <a:cubicBezTo>
                    <a:pt x="97" y="61"/>
                    <a:pt x="97" y="61"/>
                    <a:pt x="97" y="61"/>
                  </a:cubicBezTo>
                  <a:cubicBezTo>
                    <a:pt x="97" y="61"/>
                    <a:pt x="81" y="46"/>
                    <a:pt x="59" y="46"/>
                  </a:cubicBezTo>
                  <a:cubicBezTo>
                    <a:pt x="40" y="46"/>
                    <a:pt x="28" y="57"/>
                    <a:pt x="28" y="71"/>
                  </a:cubicBezTo>
                  <a:cubicBezTo>
                    <a:pt x="28" y="105"/>
                    <a:pt x="113" y="98"/>
                    <a:pt x="113" y="154"/>
                  </a:cubicBezTo>
                  <a:cubicBezTo>
                    <a:pt x="113" y="178"/>
                    <a:pt x="95" y="199"/>
                    <a:pt x="66" y="202"/>
                  </a:cubicBezTo>
                  <a:cubicBezTo>
                    <a:pt x="66" y="225"/>
                    <a:pt x="66" y="225"/>
                    <a:pt x="66" y="225"/>
                  </a:cubicBezTo>
                  <a:cubicBezTo>
                    <a:pt x="49" y="225"/>
                    <a:pt x="49" y="225"/>
                    <a:pt x="49" y="225"/>
                  </a:cubicBezTo>
                  <a:cubicBezTo>
                    <a:pt x="49" y="202"/>
                    <a:pt x="49" y="202"/>
                    <a:pt x="49" y="202"/>
                  </a:cubicBezTo>
                  <a:cubicBezTo>
                    <a:pt x="17" y="199"/>
                    <a:pt x="0" y="180"/>
                    <a:pt x="0" y="180"/>
                  </a:cubicBezTo>
                  <a:lnTo>
                    <a:pt x="14" y="161"/>
                  </a:lnTo>
                  <a:close/>
                </a:path>
              </a:pathLst>
            </a:custGeom>
            <a:solidFill>
              <a:srgbClr val="544C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0" name="îsḻïḍe">
              <a:extLst>
                <a:ext uri="{FF2B5EF4-FFF2-40B4-BE49-F238E27FC236}">
                  <a16:creationId xmlns:a16="http://schemas.microsoft.com/office/drawing/2014/main" id="{6C18BEB6-DD14-4F4A-94EB-8B6440DDC605}"/>
                </a:ext>
              </a:extLst>
            </p:cNvPr>
            <p:cNvSpPr/>
            <p:nvPr/>
          </p:nvSpPr>
          <p:spPr bwMode="auto">
            <a:xfrm>
              <a:off x="4942192" y="5290408"/>
              <a:ext cx="1035469" cy="846867"/>
            </a:xfrm>
            <a:custGeom>
              <a:avLst/>
              <a:gdLst>
                <a:gd name="T0" fmla="*/ 8 w 134"/>
                <a:gd name="T1" fmla="*/ 6 h 110"/>
                <a:gd name="T2" fmla="*/ 8 w 134"/>
                <a:gd name="T3" fmla="*/ 95 h 110"/>
                <a:gd name="T4" fmla="*/ 69 w 134"/>
                <a:gd name="T5" fmla="*/ 110 h 110"/>
                <a:gd name="T6" fmla="*/ 129 w 134"/>
                <a:gd name="T7" fmla="*/ 95 h 110"/>
                <a:gd name="T8" fmla="*/ 129 w 134"/>
                <a:gd name="T9" fmla="*/ 6 h 110"/>
                <a:gd name="T10" fmla="*/ 67 w 134"/>
                <a:gd name="T11" fmla="*/ 0 h 110"/>
                <a:gd name="T12" fmla="*/ 8 w 134"/>
                <a:gd name="T13" fmla="*/ 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10">
                  <a:moveTo>
                    <a:pt x="8" y="6"/>
                  </a:moveTo>
                  <a:cubicBezTo>
                    <a:pt x="8" y="95"/>
                    <a:pt x="8" y="95"/>
                    <a:pt x="8" y="95"/>
                  </a:cubicBezTo>
                  <a:cubicBezTo>
                    <a:pt x="8" y="95"/>
                    <a:pt x="16" y="110"/>
                    <a:pt x="69" y="110"/>
                  </a:cubicBezTo>
                  <a:cubicBezTo>
                    <a:pt x="121" y="110"/>
                    <a:pt x="129" y="95"/>
                    <a:pt x="129" y="95"/>
                  </a:cubicBezTo>
                  <a:cubicBezTo>
                    <a:pt x="129" y="6"/>
                    <a:pt x="129" y="6"/>
                    <a:pt x="129" y="6"/>
                  </a:cubicBezTo>
                  <a:cubicBezTo>
                    <a:pt x="129" y="6"/>
                    <a:pt x="134" y="0"/>
                    <a:pt x="67" y="0"/>
                  </a:cubicBezTo>
                  <a:cubicBezTo>
                    <a:pt x="0" y="0"/>
                    <a:pt x="8" y="6"/>
                    <a:pt x="8" y="6"/>
                  </a:cubicBezTo>
                  <a:close/>
                </a:path>
              </a:pathLst>
            </a:custGeom>
            <a:solidFill>
              <a:srgbClr val="544C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1" name="îS1ídê">
              <a:extLst>
                <a:ext uri="{FF2B5EF4-FFF2-40B4-BE49-F238E27FC236}">
                  <a16:creationId xmlns:a16="http://schemas.microsoft.com/office/drawing/2014/main" id="{5EABC451-D58B-4909-A230-6018E585729E}"/>
                </a:ext>
              </a:extLst>
            </p:cNvPr>
            <p:cNvSpPr/>
            <p:nvPr/>
          </p:nvSpPr>
          <p:spPr bwMode="auto">
            <a:xfrm>
              <a:off x="5049438" y="5053730"/>
              <a:ext cx="820979" cy="414188"/>
            </a:xfrm>
            <a:custGeom>
              <a:avLst/>
              <a:gdLst>
                <a:gd name="T0" fmla="*/ 0 w 106"/>
                <a:gd name="T1" fmla="*/ 5 h 54"/>
                <a:gd name="T2" fmla="*/ 0 w 106"/>
                <a:gd name="T3" fmla="*/ 43 h 54"/>
                <a:gd name="T4" fmla="*/ 26 w 106"/>
                <a:gd name="T5" fmla="*/ 53 h 54"/>
                <a:gd name="T6" fmla="*/ 106 w 106"/>
                <a:gd name="T7" fmla="*/ 44 h 54"/>
                <a:gd name="T8" fmla="*/ 106 w 106"/>
                <a:gd name="T9" fmla="*/ 5 h 54"/>
                <a:gd name="T10" fmla="*/ 55 w 106"/>
                <a:gd name="T11" fmla="*/ 0 h 54"/>
                <a:gd name="T12" fmla="*/ 0 w 106"/>
                <a:gd name="T13" fmla="*/ 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" h="54">
                  <a:moveTo>
                    <a:pt x="0" y="5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9" y="52"/>
                    <a:pt x="26" y="53"/>
                  </a:cubicBezTo>
                  <a:cubicBezTo>
                    <a:pt x="42" y="54"/>
                    <a:pt x="106" y="44"/>
                    <a:pt x="106" y="44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6" y="5"/>
                    <a:pt x="104" y="0"/>
                    <a:pt x="55" y="0"/>
                  </a:cubicBezTo>
                  <a:cubicBezTo>
                    <a:pt x="5" y="0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F4F0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2" name="îṣ1ïḋè">
              <a:extLst>
                <a:ext uri="{FF2B5EF4-FFF2-40B4-BE49-F238E27FC236}">
                  <a16:creationId xmlns:a16="http://schemas.microsoft.com/office/drawing/2014/main" id="{4D0A6753-3D13-4BD8-917D-4EA29811A3FD}"/>
                </a:ext>
              </a:extLst>
            </p:cNvPr>
            <p:cNvSpPr/>
            <p:nvPr/>
          </p:nvSpPr>
          <p:spPr bwMode="auto">
            <a:xfrm>
              <a:off x="3825365" y="1451778"/>
              <a:ext cx="1959994" cy="3846027"/>
            </a:xfrm>
            <a:custGeom>
              <a:avLst/>
              <a:gdLst>
                <a:gd name="T0" fmla="*/ 254 w 254"/>
                <a:gd name="T1" fmla="*/ 422 h 500"/>
                <a:gd name="T2" fmla="*/ 254 w 254"/>
                <a:gd name="T3" fmla="*/ 395 h 500"/>
                <a:gd name="T4" fmla="*/ 254 w 254"/>
                <a:gd name="T5" fmla="*/ 395 h 500"/>
                <a:gd name="T6" fmla="*/ 232 w 254"/>
                <a:gd name="T7" fmla="*/ 338 h 500"/>
                <a:gd name="T8" fmla="*/ 97 w 254"/>
                <a:gd name="T9" fmla="*/ 217 h 500"/>
                <a:gd name="T10" fmla="*/ 76 w 254"/>
                <a:gd name="T11" fmla="*/ 288 h 500"/>
                <a:gd name="T12" fmla="*/ 65 w 254"/>
                <a:gd name="T13" fmla="*/ 53 h 500"/>
                <a:gd name="T14" fmla="*/ 61 w 254"/>
                <a:gd name="T15" fmla="*/ 10 h 500"/>
                <a:gd name="T16" fmla="*/ 1 w 254"/>
                <a:gd name="T17" fmla="*/ 263 h 500"/>
                <a:gd name="T18" fmla="*/ 42 w 254"/>
                <a:gd name="T19" fmla="*/ 358 h 500"/>
                <a:gd name="T20" fmla="*/ 148 w 254"/>
                <a:gd name="T21" fmla="*/ 425 h 500"/>
                <a:gd name="T22" fmla="*/ 171 w 254"/>
                <a:gd name="T23" fmla="*/ 472 h 500"/>
                <a:gd name="T24" fmla="*/ 172 w 254"/>
                <a:gd name="T25" fmla="*/ 478 h 500"/>
                <a:gd name="T26" fmla="*/ 254 w 254"/>
                <a:gd name="T27" fmla="*/ 478 h 500"/>
                <a:gd name="T28" fmla="*/ 254 w 254"/>
                <a:gd name="T29" fmla="*/ 395 h 500"/>
                <a:gd name="T30" fmla="*/ 254 w 254"/>
                <a:gd name="T31" fmla="*/ 422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4" h="500">
                  <a:moveTo>
                    <a:pt x="254" y="422"/>
                  </a:moveTo>
                  <a:cubicBezTo>
                    <a:pt x="254" y="395"/>
                    <a:pt x="254" y="395"/>
                    <a:pt x="254" y="395"/>
                  </a:cubicBezTo>
                  <a:cubicBezTo>
                    <a:pt x="254" y="395"/>
                    <a:pt x="254" y="395"/>
                    <a:pt x="254" y="395"/>
                  </a:cubicBezTo>
                  <a:cubicBezTo>
                    <a:pt x="254" y="372"/>
                    <a:pt x="247" y="340"/>
                    <a:pt x="232" y="338"/>
                  </a:cubicBezTo>
                  <a:cubicBezTo>
                    <a:pt x="126" y="319"/>
                    <a:pt x="111" y="270"/>
                    <a:pt x="97" y="217"/>
                  </a:cubicBezTo>
                  <a:cubicBezTo>
                    <a:pt x="84" y="165"/>
                    <a:pt x="46" y="181"/>
                    <a:pt x="76" y="288"/>
                  </a:cubicBezTo>
                  <a:cubicBezTo>
                    <a:pt x="76" y="288"/>
                    <a:pt x="36" y="227"/>
                    <a:pt x="65" y="53"/>
                  </a:cubicBezTo>
                  <a:cubicBezTo>
                    <a:pt x="65" y="53"/>
                    <a:pt x="75" y="15"/>
                    <a:pt x="61" y="10"/>
                  </a:cubicBezTo>
                  <a:cubicBezTo>
                    <a:pt x="39" y="0"/>
                    <a:pt x="10" y="12"/>
                    <a:pt x="1" y="263"/>
                  </a:cubicBezTo>
                  <a:cubicBezTo>
                    <a:pt x="1" y="263"/>
                    <a:pt x="0" y="326"/>
                    <a:pt x="42" y="358"/>
                  </a:cubicBezTo>
                  <a:cubicBezTo>
                    <a:pt x="74" y="381"/>
                    <a:pt x="117" y="407"/>
                    <a:pt x="148" y="425"/>
                  </a:cubicBezTo>
                  <a:cubicBezTo>
                    <a:pt x="148" y="425"/>
                    <a:pt x="166" y="448"/>
                    <a:pt x="171" y="472"/>
                  </a:cubicBezTo>
                  <a:cubicBezTo>
                    <a:pt x="171" y="474"/>
                    <a:pt x="170" y="477"/>
                    <a:pt x="172" y="478"/>
                  </a:cubicBezTo>
                  <a:cubicBezTo>
                    <a:pt x="190" y="500"/>
                    <a:pt x="254" y="478"/>
                    <a:pt x="254" y="478"/>
                  </a:cubicBezTo>
                  <a:cubicBezTo>
                    <a:pt x="254" y="395"/>
                    <a:pt x="254" y="395"/>
                    <a:pt x="254" y="395"/>
                  </a:cubicBezTo>
                  <a:cubicBezTo>
                    <a:pt x="254" y="395"/>
                    <a:pt x="254" y="422"/>
                    <a:pt x="254" y="422"/>
                  </a:cubicBezTo>
                  <a:close/>
                </a:path>
              </a:pathLst>
            </a:custGeom>
            <a:solidFill>
              <a:srgbClr val="DFB0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3" name="ïṧ1íďe">
              <a:extLst>
                <a:ext uri="{FF2B5EF4-FFF2-40B4-BE49-F238E27FC236}">
                  <a16:creationId xmlns:a16="http://schemas.microsoft.com/office/drawing/2014/main" id="{92EB5518-BA24-4E97-8AD8-93DBC13713C5}"/>
                </a:ext>
              </a:extLst>
            </p:cNvPr>
            <p:cNvSpPr/>
            <p:nvPr/>
          </p:nvSpPr>
          <p:spPr bwMode="auto">
            <a:xfrm>
              <a:off x="5729889" y="5234936"/>
              <a:ext cx="99850" cy="103547"/>
            </a:xfrm>
            <a:prstGeom prst="ellipse">
              <a:avLst/>
            </a:prstGeom>
            <a:solidFill>
              <a:srgbClr val="969D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4" name="î$ḻîḓè">
              <a:extLst>
                <a:ext uri="{FF2B5EF4-FFF2-40B4-BE49-F238E27FC236}">
                  <a16:creationId xmlns:a16="http://schemas.microsoft.com/office/drawing/2014/main" id="{F0355A5D-5FAD-4EC1-9A20-EBEC4791F7A5}"/>
                </a:ext>
              </a:extLst>
            </p:cNvPr>
            <p:cNvSpPr/>
            <p:nvPr/>
          </p:nvSpPr>
          <p:spPr bwMode="auto">
            <a:xfrm>
              <a:off x="6214339" y="5290408"/>
              <a:ext cx="1035469" cy="846867"/>
            </a:xfrm>
            <a:custGeom>
              <a:avLst/>
              <a:gdLst>
                <a:gd name="T0" fmla="*/ 126 w 134"/>
                <a:gd name="T1" fmla="*/ 6 h 110"/>
                <a:gd name="T2" fmla="*/ 126 w 134"/>
                <a:gd name="T3" fmla="*/ 95 h 110"/>
                <a:gd name="T4" fmla="*/ 65 w 134"/>
                <a:gd name="T5" fmla="*/ 110 h 110"/>
                <a:gd name="T6" fmla="*/ 4 w 134"/>
                <a:gd name="T7" fmla="*/ 95 h 110"/>
                <a:gd name="T8" fmla="*/ 4 w 134"/>
                <a:gd name="T9" fmla="*/ 6 h 110"/>
                <a:gd name="T10" fmla="*/ 67 w 134"/>
                <a:gd name="T11" fmla="*/ 0 h 110"/>
                <a:gd name="T12" fmla="*/ 126 w 134"/>
                <a:gd name="T13" fmla="*/ 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10">
                  <a:moveTo>
                    <a:pt x="126" y="6"/>
                  </a:moveTo>
                  <a:cubicBezTo>
                    <a:pt x="126" y="95"/>
                    <a:pt x="126" y="95"/>
                    <a:pt x="126" y="95"/>
                  </a:cubicBezTo>
                  <a:cubicBezTo>
                    <a:pt x="126" y="95"/>
                    <a:pt x="118" y="110"/>
                    <a:pt x="65" y="110"/>
                  </a:cubicBezTo>
                  <a:cubicBezTo>
                    <a:pt x="13" y="110"/>
                    <a:pt x="4" y="95"/>
                    <a:pt x="4" y="95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0" y="0"/>
                    <a:pt x="67" y="0"/>
                  </a:cubicBezTo>
                  <a:cubicBezTo>
                    <a:pt x="134" y="0"/>
                    <a:pt x="126" y="6"/>
                    <a:pt x="126" y="6"/>
                  </a:cubicBezTo>
                  <a:close/>
                </a:path>
              </a:pathLst>
            </a:custGeom>
            <a:solidFill>
              <a:srgbClr val="544C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5" name="îṩ1íďe">
              <a:extLst>
                <a:ext uri="{FF2B5EF4-FFF2-40B4-BE49-F238E27FC236}">
                  <a16:creationId xmlns:a16="http://schemas.microsoft.com/office/drawing/2014/main" id="{F752B592-8A15-4D9A-ACA2-1985A68C6986}"/>
                </a:ext>
              </a:extLst>
            </p:cNvPr>
            <p:cNvSpPr/>
            <p:nvPr/>
          </p:nvSpPr>
          <p:spPr bwMode="auto">
            <a:xfrm>
              <a:off x="6325282" y="5053730"/>
              <a:ext cx="806186" cy="414188"/>
            </a:xfrm>
            <a:custGeom>
              <a:avLst/>
              <a:gdLst>
                <a:gd name="T0" fmla="*/ 105 w 105"/>
                <a:gd name="T1" fmla="*/ 5 h 54"/>
                <a:gd name="T2" fmla="*/ 105 w 105"/>
                <a:gd name="T3" fmla="*/ 43 h 54"/>
                <a:gd name="T4" fmla="*/ 80 w 105"/>
                <a:gd name="T5" fmla="*/ 53 h 54"/>
                <a:gd name="T6" fmla="*/ 0 w 105"/>
                <a:gd name="T7" fmla="*/ 44 h 54"/>
                <a:gd name="T8" fmla="*/ 0 w 105"/>
                <a:gd name="T9" fmla="*/ 5 h 54"/>
                <a:gd name="T10" fmla="*/ 51 w 105"/>
                <a:gd name="T11" fmla="*/ 0 h 54"/>
                <a:gd name="T12" fmla="*/ 105 w 105"/>
                <a:gd name="T13" fmla="*/ 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54">
                  <a:moveTo>
                    <a:pt x="105" y="5"/>
                  </a:moveTo>
                  <a:cubicBezTo>
                    <a:pt x="105" y="43"/>
                    <a:pt x="105" y="43"/>
                    <a:pt x="105" y="43"/>
                  </a:cubicBezTo>
                  <a:cubicBezTo>
                    <a:pt x="105" y="43"/>
                    <a:pt x="97" y="52"/>
                    <a:pt x="80" y="53"/>
                  </a:cubicBezTo>
                  <a:cubicBezTo>
                    <a:pt x="63" y="54"/>
                    <a:pt x="0" y="44"/>
                    <a:pt x="0" y="4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1" y="0"/>
                    <a:pt x="51" y="0"/>
                  </a:cubicBezTo>
                  <a:cubicBezTo>
                    <a:pt x="101" y="0"/>
                    <a:pt x="105" y="5"/>
                    <a:pt x="105" y="5"/>
                  </a:cubicBezTo>
                  <a:close/>
                </a:path>
              </a:pathLst>
            </a:custGeom>
            <a:solidFill>
              <a:srgbClr val="F4F0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6" name="ïSlíḓè">
              <a:extLst>
                <a:ext uri="{FF2B5EF4-FFF2-40B4-BE49-F238E27FC236}">
                  <a16:creationId xmlns:a16="http://schemas.microsoft.com/office/drawing/2014/main" id="{87E5CCD6-5F2F-4F77-B689-6528897F2795}"/>
                </a:ext>
              </a:extLst>
            </p:cNvPr>
            <p:cNvSpPr/>
            <p:nvPr/>
          </p:nvSpPr>
          <p:spPr bwMode="auto">
            <a:xfrm>
              <a:off x="6406641" y="1451778"/>
              <a:ext cx="1959994" cy="3846027"/>
            </a:xfrm>
            <a:custGeom>
              <a:avLst/>
              <a:gdLst>
                <a:gd name="T0" fmla="*/ 0 w 254"/>
                <a:gd name="T1" fmla="*/ 422 h 500"/>
                <a:gd name="T2" fmla="*/ 0 w 254"/>
                <a:gd name="T3" fmla="*/ 395 h 500"/>
                <a:gd name="T4" fmla="*/ 0 w 254"/>
                <a:gd name="T5" fmla="*/ 395 h 500"/>
                <a:gd name="T6" fmla="*/ 21 w 254"/>
                <a:gd name="T7" fmla="*/ 338 h 500"/>
                <a:gd name="T8" fmla="*/ 156 w 254"/>
                <a:gd name="T9" fmla="*/ 217 h 500"/>
                <a:gd name="T10" fmla="*/ 177 w 254"/>
                <a:gd name="T11" fmla="*/ 288 h 500"/>
                <a:gd name="T12" fmla="*/ 188 w 254"/>
                <a:gd name="T13" fmla="*/ 53 h 500"/>
                <a:gd name="T14" fmla="*/ 192 w 254"/>
                <a:gd name="T15" fmla="*/ 10 h 500"/>
                <a:gd name="T16" fmla="*/ 253 w 254"/>
                <a:gd name="T17" fmla="*/ 263 h 500"/>
                <a:gd name="T18" fmla="*/ 211 w 254"/>
                <a:gd name="T19" fmla="*/ 358 h 500"/>
                <a:gd name="T20" fmla="*/ 106 w 254"/>
                <a:gd name="T21" fmla="*/ 425 h 500"/>
                <a:gd name="T22" fmla="*/ 83 w 254"/>
                <a:gd name="T23" fmla="*/ 472 h 500"/>
                <a:gd name="T24" fmla="*/ 82 w 254"/>
                <a:gd name="T25" fmla="*/ 478 h 500"/>
                <a:gd name="T26" fmla="*/ 0 w 254"/>
                <a:gd name="T27" fmla="*/ 478 h 500"/>
                <a:gd name="T28" fmla="*/ 0 w 254"/>
                <a:gd name="T29" fmla="*/ 395 h 500"/>
                <a:gd name="T30" fmla="*/ 0 w 254"/>
                <a:gd name="T31" fmla="*/ 422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4" h="500">
                  <a:moveTo>
                    <a:pt x="0" y="422"/>
                  </a:moveTo>
                  <a:cubicBezTo>
                    <a:pt x="0" y="395"/>
                    <a:pt x="0" y="395"/>
                    <a:pt x="0" y="395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372"/>
                    <a:pt x="7" y="340"/>
                    <a:pt x="21" y="338"/>
                  </a:cubicBezTo>
                  <a:cubicBezTo>
                    <a:pt x="128" y="319"/>
                    <a:pt x="143" y="270"/>
                    <a:pt x="156" y="217"/>
                  </a:cubicBezTo>
                  <a:cubicBezTo>
                    <a:pt x="170" y="165"/>
                    <a:pt x="207" y="181"/>
                    <a:pt x="177" y="288"/>
                  </a:cubicBezTo>
                  <a:cubicBezTo>
                    <a:pt x="177" y="288"/>
                    <a:pt x="217" y="227"/>
                    <a:pt x="188" y="53"/>
                  </a:cubicBezTo>
                  <a:cubicBezTo>
                    <a:pt x="188" y="53"/>
                    <a:pt x="179" y="15"/>
                    <a:pt x="192" y="10"/>
                  </a:cubicBezTo>
                  <a:cubicBezTo>
                    <a:pt x="215" y="0"/>
                    <a:pt x="244" y="12"/>
                    <a:pt x="253" y="263"/>
                  </a:cubicBezTo>
                  <a:cubicBezTo>
                    <a:pt x="253" y="263"/>
                    <a:pt x="254" y="326"/>
                    <a:pt x="211" y="358"/>
                  </a:cubicBezTo>
                  <a:cubicBezTo>
                    <a:pt x="180" y="381"/>
                    <a:pt x="137" y="407"/>
                    <a:pt x="106" y="425"/>
                  </a:cubicBezTo>
                  <a:cubicBezTo>
                    <a:pt x="106" y="425"/>
                    <a:pt x="87" y="448"/>
                    <a:pt x="83" y="472"/>
                  </a:cubicBezTo>
                  <a:cubicBezTo>
                    <a:pt x="82" y="474"/>
                    <a:pt x="83" y="477"/>
                    <a:pt x="82" y="478"/>
                  </a:cubicBezTo>
                  <a:cubicBezTo>
                    <a:pt x="63" y="500"/>
                    <a:pt x="0" y="478"/>
                    <a:pt x="0" y="478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395"/>
                    <a:pt x="0" y="422"/>
                    <a:pt x="0" y="422"/>
                  </a:cubicBezTo>
                  <a:close/>
                </a:path>
              </a:pathLst>
            </a:custGeom>
            <a:solidFill>
              <a:srgbClr val="DFB0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íṡľîďe">
              <a:extLst>
                <a:ext uri="{FF2B5EF4-FFF2-40B4-BE49-F238E27FC236}">
                  <a16:creationId xmlns:a16="http://schemas.microsoft.com/office/drawing/2014/main" id="{6A9A2855-A819-459F-9905-F7A03F5E5588}"/>
                </a:ext>
              </a:extLst>
            </p:cNvPr>
            <p:cNvSpPr/>
            <p:nvPr/>
          </p:nvSpPr>
          <p:spPr bwMode="auto">
            <a:xfrm>
              <a:off x="6362263" y="5234936"/>
              <a:ext cx="92454" cy="103547"/>
            </a:xfrm>
            <a:prstGeom prst="ellipse">
              <a:avLst/>
            </a:prstGeom>
            <a:solidFill>
              <a:srgbClr val="969D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3F41CB5B-1FD4-49E2-AE14-932BAA34EC5A}"/>
              </a:ext>
            </a:extLst>
          </p:cNvPr>
          <p:cNvCxnSpPr/>
          <p:nvPr/>
        </p:nvCxnSpPr>
        <p:spPr>
          <a:xfrm>
            <a:off x="1462227" y="2656536"/>
            <a:ext cx="6861504" cy="0"/>
          </a:xfrm>
          <a:prstGeom prst="line">
            <a:avLst/>
          </a:prstGeom>
          <a:ln w="12700" cap="rnd">
            <a:solidFill>
              <a:schemeClr val="bg1">
                <a:lumMod val="75000"/>
              </a:schemeClr>
            </a:solidFill>
            <a:prstDash val="sysDash"/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A3EB5C99-5844-418F-8515-3139694AAB4B}"/>
              </a:ext>
            </a:extLst>
          </p:cNvPr>
          <p:cNvGrpSpPr/>
          <p:nvPr/>
        </p:nvGrpSpPr>
        <p:grpSpPr>
          <a:xfrm>
            <a:off x="1443383" y="2835474"/>
            <a:ext cx="3586466" cy="3173069"/>
            <a:chOff x="929031" y="2778319"/>
            <a:chExt cx="3586466" cy="3173069"/>
          </a:xfrm>
        </p:grpSpPr>
        <p:sp>
          <p:nvSpPr>
            <p:cNvPr id="40" name="îSliḍê">
              <a:extLst>
                <a:ext uri="{FF2B5EF4-FFF2-40B4-BE49-F238E27FC236}">
                  <a16:creationId xmlns:a16="http://schemas.microsoft.com/office/drawing/2014/main" id="{F1395FC8-CF5E-43BE-86A2-7137D134599C}"/>
                </a:ext>
              </a:extLst>
            </p:cNvPr>
            <p:cNvSpPr txBox="1"/>
            <p:nvPr/>
          </p:nvSpPr>
          <p:spPr>
            <a:xfrm>
              <a:off x="929031" y="2778319"/>
              <a:ext cx="846235" cy="597338"/>
            </a:xfrm>
            <a:prstGeom prst="rect">
              <a:avLst/>
            </a:prstGeom>
            <a:noFill/>
          </p:spPr>
          <p:txBody>
            <a:bodyPr wrap="none" lIns="90000" tIns="46800" rIns="90000" bIns="46800" rtlCol="0" anchor="ctr" anchorCtr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60</a:t>
              </a: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%</a:t>
              </a:r>
              <a:endPara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id="{709A59EE-0A83-4311-B9FD-426EBD63C1C2}"/>
                </a:ext>
              </a:extLst>
            </p:cNvPr>
            <p:cNvCxnSpPr/>
            <p:nvPr/>
          </p:nvCxnSpPr>
          <p:spPr>
            <a:xfrm>
              <a:off x="1025648" y="3366279"/>
              <a:ext cx="2498724" cy="0"/>
            </a:xfrm>
            <a:prstGeom prst="line">
              <a:avLst/>
            </a:prstGeom>
            <a:ln w="12700" cap="rnd">
              <a:solidFill>
                <a:schemeClr val="bg1">
                  <a:lumMod val="75000"/>
                </a:schemeClr>
              </a:solidFill>
              <a:prstDash val="sysDash"/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ïsľiḍe">
              <a:extLst>
                <a:ext uri="{FF2B5EF4-FFF2-40B4-BE49-F238E27FC236}">
                  <a16:creationId xmlns:a16="http://schemas.microsoft.com/office/drawing/2014/main" id="{7859E063-2765-422D-AA4B-A44F6AED7A59}"/>
                </a:ext>
              </a:extLst>
            </p:cNvPr>
            <p:cNvSpPr txBox="1"/>
            <p:nvPr/>
          </p:nvSpPr>
          <p:spPr>
            <a:xfrm>
              <a:off x="929031" y="4559434"/>
              <a:ext cx="846235" cy="597338"/>
            </a:xfrm>
            <a:prstGeom prst="rect">
              <a:avLst/>
            </a:prstGeom>
            <a:noFill/>
          </p:spPr>
          <p:txBody>
            <a:bodyPr wrap="none" lIns="90000" tIns="46800" rIns="90000" bIns="46800" rtlCol="0" anchor="ctr" anchorCtr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30</a:t>
              </a: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%</a:t>
              </a:r>
              <a:endPara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id="{8F1FAFF3-0ED0-418F-9366-0E13DC200518}"/>
                </a:ext>
              </a:extLst>
            </p:cNvPr>
            <p:cNvCxnSpPr/>
            <p:nvPr/>
          </p:nvCxnSpPr>
          <p:spPr>
            <a:xfrm>
              <a:off x="1025648" y="5147394"/>
              <a:ext cx="2498724" cy="0"/>
            </a:xfrm>
            <a:prstGeom prst="line">
              <a:avLst/>
            </a:prstGeom>
            <a:ln w="3175" cap="rnd">
              <a:solidFill>
                <a:schemeClr val="bg1">
                  <a:lumMod val="8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组合 43">
              <a:extLst>
                <a:ext uri="{FF2B5EF4-FFF2-40B4-BE49-F238E27FC236}">
                  <a16:creationId xmlns:a16="http://schemas.microsoft.com/office/drawing/2014/main" id="{7647FB4B-A973-4B3A-A0D6-4DA1F5C98FC2}"/>
                </a:ext>
              </a:extLst>
            </p:cNvPr>
            <p:cNvGrpSpPr/>
            <p:nvPr/>
          </p:nvGrpSpPr>
          <p:grpSpPr>
            <a:xfrm>
              <a:off x="990362" y="2951488"/>
              <a:ext cx="3525135" cy="1231404"/>
              <a:chOff x="2906748" y="2386939"/>
              <a:chExt cx="3525135" cy="1231404"/>
            </a:xfrm>
          </p:grpSpPr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id="{6052F6E2-2385-4319-8B58-D314674EB7EF}"/>
                  </a:ext>
                </a:extLst>
              </p:cNvPr>
              <p:cNvSpPr txBox="1"/>
              <p:nvPr/>
            </p:nvSpPr>
            <p:spPr>
              <a:xfrm>
                <a:off x="3624780" y="2386939"/>
                <a:ext cx="28071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49" name="文本框 48">
                <a:extLst>
                  <a:ext uri="{FF2B5EF4-FFF2-40B4-BE49-F238E27FC236}">
                    <a16:creationId xmlns:a16="http://schemas.microsoft.com/office/drawing/2014/main" id="{FECB1BBB-7F37-42C8-8958-2985C9B34923}"/>
                  </a:ext>
                </a:extLst>
              </p:cNvPr>
              <p:cNvSpPr txBox="1"/>
              <p:nvPr/>
            </p:nvSpPr>
            <p:spPr>
              <a:xfrm>
                <a:off x="2906748" y="2824279"/>
                <a:ext cx="2597837" cy="794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The user can sa projector or coma wider. </a:t>
                </a:r>
                <a:r>
                  <a:rPr lang="en-US" altLang="zh-CN" sz="10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puter.</a:t>
                </a: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, or sydd and make it film to be used in a wider field.</a:t>
                </a:r>
              </a:p>
            </p:txBody>
          </p:sp>
        </p:grpSp>
        <p:grpSp>
          <p:nvGrpSpPr>
            <p:cNvPr id="45" name="组合 44">
              <a:extLst>
                <a:ext uri="{FF2B5EF4-FFF2-40B4-BE49-F238E27FC236}">
                  <a16:creationId xmlns:a16="http://schemas.microsoft.com/office/drawing/2014/main" id="{1D9219D4-A7B1-4400-BE00-D210D02FFC26}"/>
                </a:ext>
              </a:extLst>
            </p:cNvPr>
            <p:cNvGrpSpPr/>
            <p:nvPr/>
          </p:nvGrpSpPr>
          <p:grpSpPr>
            <a:xfrm>
              <a:off x="990362" y="4719984"/>
              <a:ext cx="3525135" cy="1231404"/>
              <a:chOff x="2906748" y="2386939"/>
              <a:chExt cx="3525135" cy="1231404"/>
            </a:xfrm>
          </p:grpSpPr>
          <p:sp>
            <p:nvSpPr>
              <p:cNvPr id="46" name="文本框 45">
                <a:extLst>
                  <a:ext uri="{FF2B5EF4-FFF2-40B4-BE49-F238E27FC236}">
                    <a16:creationId xmlns:a16="http://schemas.microsoft.com/office/drawing/2014/main" id="{9521FEAF-F524-41FF-BA00-A63AB6D2B38E}"/>
                  </a:ext>
                </a:extLst>
              </p:cNvPr>
              <p:cNvSpPr txBox="1"/>
              <p:nvPr/>
            </p:nvSpPr>
            <p:spPr>
              <a:xfrm>
                <a:off x="3624780" y="2386939"/>
                <a:ext cx="28071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47" name="文本框 46">
                <a:extLst>
                  <a:ext uri="{FF2B5EF4-FFF2-40B4-BE49-F238E27FC236}">
                    <a16:creationId xmlns:a16="http://schemas.microsoft.com/office/drawing/2014/main" id="{A1E1AB25-C788-4D32-89D7-A77C8E4532CB}"/>
                  </a:ext>
                </a:extLst>
              </p:cNvPr>
              <p:cNvSpPr txBox="1"/>
              <p:nvPr/>
            </p:nvSpPr>
            <p:spPr>
              <a:xfrm>
                <a:off x="2906748" y="2824279"/>
                <a:ext cx="2597837" cy="794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The user can sa projector or coma wider. </a:t>
                </a:r>
                <a:r>
                  <a:rPr lang="en-US" altLang="zh-CN" sz="10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puter.</a:t>
                </a: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, or sydd and make it film to be used in a wider field.</a:t>
                </a:r>
              </a:p>
            </p:txBody>
          </p:sp>
        </p:grp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8B426ED8-FF8D-448D-BF4D-518C4C420E31}"/>
              </a:ext>
            </a:extLst>
          </p:cNvPr>
          <p:cNvGrpSpPr/>
          <p:nvPr/>
        </p:nvGrpSpPr>
        <p:grpSpPr>
          <a:xfrm>
            <a:off x="8034242" y="2835474"/>
            <a:ext cx="3616826" cy="3173069"/>
            <a:chOff x="8620032" y="2778319"/>
            <a:chExt cx="3616826" cy="3173069"/>
          </a:xfrm>
        </p:grpSpPr>
        <p:sp>
          <p:nvSpPr>
            <p:cNvPr id="51" name="îŝļíḍe">
              <a:extLst>
                <a:ext uri="{FF2B5EF4-FFF2-40B4-BE49-F238E27FC236}">
                  <a16:creationId xmlns:a16="http://schemas.microsoft.com/office/drawing/2014/main" id="{9E9C4F5A-CF0E-4A68-9CD5-DB655BC08BB1}"/>
                </a:ext>
              </a:extLst>
            </p:cNvPr>
            <p:cNvSpPr txBox="1"/>
            <p:nvPr/>
          </p:nvSpPr>
          <p:spPr>
            <a:xfrm>
              <a:off x="8620032" y="2778319"/>
              <a:ext cx="846235" cy="597338"/>
            </a:xfrm>
            <a:prstGeom prst="rect">
              <a:avLst/>
            </a:prstGeom>
            <a:noFill/>
          </p:spPr>
          <p:txBody>
            <a:bodyPr wrap="none" lIns="90000" tIns="46800" rIns="90000" bIns="46800" rtlCol="0" anchor="ctr" anchorCtr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40</a:t>
              </a: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%</a:t>
              </a:r>
              <a:endPara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52" name="直接连接符 51">
              <a:extLst>
                <a:ext uri="{FF2B5EF4-FFF2-40B4-BE49-F238E27FC236}">
                  <a16:creationId xmlns:a16="http://schemas.microsoft.com/office/drawing/2014/main" id="{F2144B0C-6354-46CE-BC7A-42E2AEF63C90}"/>
                </a:ext>
              </a:extLst>
            </p:cNvPr>
            <p:cNvCxnSpPr/>
            <p:nvPr/>
          </p:nvCxnSpPr>
          <p:spPr>
            <a:xfrm>
              <a:off x="8716649" y="3366279"/>
              <a:ext cx="2498724" cy="0"/>
            </a:xfrm>
            <a:prstGeom prst="line">
              <a:avLst/>
            </a:prstGeom>
            <a:ln w="12700" cap="rnd">
              <a:solidFill>
                <a:schemeClr val="bg1">
                  <a:lumMod val="75000"/>
                </a:schemeClr>
              </a:solidFill>
              <a:prstDash val="sysDash"/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ïṥļiḑe">
              <a:extLst>
                <a:ext uri="{FF2B5EF4-FFF2-40B4-BE49-F238E27FC236}">
                  <a16:creationId xmlns:a16="http://schemas.microsoft.com/office/drawing/2014/main" id="{290D3574-A789-41CB-AD28-76551DCEAF7C}"/>
                </a:ext>
              </a:extLst>
            </p:cNvPr>
            <p:cNvSpPr txBox="1"/>
            <p:nvPr/>
          </p:nvSpPr>
          <p:spPr>
            <a:xfrm>
              <a:off x="8620032" y="4559434"/>
              <a:ext cx="846235" cy="597338"/>
            </a:xfrm>
            <a:prstGeom prst="rect">
              <a:avLst/>
            </a:prstGeom>
            <a:noFill/>
          </p:spPr>
          <p:txBody>
            <a:bodyPr wrap="none" lIns="90000" tIns="46800" rIns="90000" bIns="46800" rtlCol="0" anchor="ctr" anchorCtr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52</a:t>
              </a: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%</a:t>
              </a:r>
              <a:endParaRPr lang="zh-CN" altLang="en-US" sz="3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54" name="直接连接符 53">
              <a:extLst>
                <a:ext uri="{FF2B5EF4-FFF2-40B4-BE49-F238E27FC236}">
                  <a16:creationId xmlns:a16="http://schemas.microsoft.com/office/drawing/2014/main" id="{CE7AAD07-06EA-4C57-B298-05687283BB90}"/>
                </a:ext>
              </a:extLst>
            </p:cNvPr>
            <p:cNvCxnSpPr/>
            <p:nvPr/>
          </p:nvCxnSpPr>
          <p:spPr>
            <a:xfrm>
              <a:off x="8716649" y="5147394"/>
              <a:ext cx="2498724" cy="0"/>
            </a:xfrm>
            <a:prstGeom prst="line">
              <a:avLst/>
            </a:prstGeom>
            <a:ln w="12700" cap="rnd">
              <a:solidFill>
                <a:schemeClr val="bg1">
                  <a:lumMod val="75000"/>
                </a:schemeClr>
              </a:solidFill>
              <a:prstDash val="sysDash"/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组合 54">
              <a:extLst>
                <a:ext uri="{FF2B5EF4-FFF2-40B4-BE49-F238E27FC236}">
                  <a16:creationId xmlns:a16="http://schemas.microsoft.com/office/drawing/2014/main" id="{9C78AC7E-E753-47B8-A645-B37BEB1444A8}"/>
                </a:ext>
              </a:extLst>
            </p:cNvPr>
            <p:cNvGrpSpPr/>
            <p:nvPr/>
          </p:nvGrpSpPr>
          <p:grpSpPr>
            <a:xfrm>
              <a:off x="8679303" y="2951488"/>
              <a:ext cx="3557555" cy="1231404"/>
              <a:chOff x="2906748" y="2386939"/>
              <a:chExt cx="3557555" cy="1231404"/>
            </a:xfrm>
          </p:grpSpPr>
          <p:sp>
            <p:nvSpPr>
              <p:cNvPr id="59" name="文本框 58">
                <a:extLst>
                  <a:ext uri="{FF2B5EF4-FFF2-40B4-BE49-F238E27FC236}">
                    <a16:creationId xmlns:a16="http://schemas.microsoft.com/office/drawing/2014/main" id="{DEA3926B-6842-4D04-A98A-C1FD8618AD56}"/>
                  </a:ext>
                </a:extLst>
              </p:cNvPr>
              <p:cNvSpPr txBox="1"/>
              <p:nvPr/>
            </p:nvSpPr>
            <p:spPr>
              <a:xfrm>
                <a:off x="3624780" y="2386939"/>
                <a:ext cx="28395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D17D9E3E-8A56-4170-AD48-E6435A82ADAF}"/>
                  </a:ext>
                </a:extLst>
              </p:cNvPr>
              <p:cNvSpPr txBox="1"/>
              <p:nvPr/>
            </p:nvSpPr>
            <p:spPr>
              <a:xfrm>
                <a:off x="2906748" y="2824279"/>
                <a:ext cx="2597837" cy="794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The user can sa projector or coma wider. </a:t>
                </a:r>
                <a:r>
                  <a:rPr lang="en-US" altLang="zh-CN" sz="10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puter.</a:t>
                </a: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, or sydd and make it film to be used in a wider field.</a:t>
                </a:r>
              </a:p>
            </p:txBody>
          </p:sp>
        </p:grpSp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07597E21-07B5-44CC-BB97-39C73A248E11}"/>
                </a:ext>
              </a:extLst>
            </p:cNvPr>
            <p:cNvGrpSpPr/>
            <p:nvPr/>
          </p:nvGrpSpPr>
          <p:grpSpPr>
            <a:xfrm>
              <a:off x="8679303" y="4719984"/>
              <a:ext cx="3435878" cy="1231404"/>
              <a:chOff x="2906748" y="2386939"/>
              <a:chExt cx="3435878" cy="1231404"/>
            </a:xfrm>
          </p:grpSpPr>
          <p:sp>
            <p:nvSpPr>
              <p:cNvPr id="57" name="文本框 56">
                <a:extLst>
                  <a:ext uri="{FF2B5EF4-FFF2-40B4-BE49-F238E27FC236}">
                    <a16:creationId xmlns:a16="http://schemas.microsoft.com/office/drawing/2014/main" id="{1E16E4CB-B1C8-44A5-9461-F53B31C23A7D}"/>
                  </a:ext>
                </a:extLst>
              </p:cNvPr>
              <p:cNvSpPr txBox="1"/>
              <p:nvPr/>
            </p:nvSpPr>
            <p:spPr>
              <a:xfrm>
                <a:off x="3624780" y="2386939"/>
                <a:ext cx="27178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58" name="文本框 57">
                <a:extLst>
                  <a:ext uri="{FF2B5EF4-FFF2-40B4-BE49-F238E27FC236}">
                    <a16:creationId xmlns:a16="http://schemas.microsoft.com/office/drawing/2014/main" id="{933E6095-AD38-4446-9D8C-AF07FBD94784}"/>
                  </a:ext>
                </a:extLst>
              </p:cNvPr>
              <p:cNvSpPr txBox="1"/>
              <p:nvPr/>
            </p:nvSpPr>
            <p:spPr>
              <a:xfrm>
                <a:off x="2906748" y="2824279"/>
                <a:ext cx="2597837" cy="794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The user can sa projector or coma wider. </a:t>
                </a:r>
                <a:r>
                  <a:rPr lang="en-US" altLang="zh-CN" sz="10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puter.</a:t>
                </a: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, or sydd and make it film to be used in a wider field.</a:t>
                </a:r>
              </a:p>
            </p:txBody>
          </p:sp>
        </p:grp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A665A1AF-E6D8-40BA-88F8-2C2DB781D2A2}"/>
              </a:ext>
            </a:extLst>
          </p:cNvPr>
          <p:cNvGrpSpPr/>
          <p:nvPr/>
        </p:nvGrpSpPr>
        <p:grpSpPr>
          <a:xfrm>
            <a:off x="1490426" y="1656813"/>
            <a:ext cx="9196625" cy="875521"/>
            <a:chOff x="267452" y="2336139"/>
            <a:chExt cx="9196625" cy="875521"/>
          </a:xfrm>
        </p:grpSpPr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3F394C27-2D4C-43A6-86B7-9345EE602C3F}"/>
                </a:ext>
              </a:extLst>
            </p:cNvPr>
            <p:cNvSpPr txBox="1"/>
            <p:nvPr/>
          </p:nvSpPr>
          <p:spPr>
            <a:xfrm>
              <a:off x="267452" y="2336139"/>
              <a:ext cx="36381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id="{33C81A70-F347-41EE-8B51-8C43E0C90E2E}"/>
                </a:ext>
              </a:extLst>
            </p:cNvPr>
            <p:cNvSpPr txBox="1"/>
            <p:nvPr/>
          </p:nvSpPr>
          <p:spPr>
            <a:xfrm>
              <a:off x="267453" y="2750893"/>
              <a:ext cx="9196624" cy="46076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sabota on a projector or computer, or presentation and make it film to be used in a. </a:t>
              </a:r>
              <a:r>
                <a:rPr lang="en-US" altLang="zh-CN" sz="1050" dirty="0" err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fieldThe.</a:t>
              </a:r>
              <a:r>
                <a:rPr lang="en-US" altLang="zh-CN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 user saar on a projector or computer, or presentation and make the user saoon a projector computer, </a:t>
              </a:r>
            </a:p>
          </p:txBody>
        </p:sp>
      </p:grpSp>
      <p:grpSp>
        <p:nvGrpSpPr>
          <p:cNvPr id="78" name="Group 8">
            <a:extLst>
              <a:ext uri="{FF2B5EF4-FFF2-40B4-BE49-F238E27FC236}">
                <a16:creationId xmlns:a16="http://schemas.microsoft.com/office/drawing/2014/main" id="{75A00235-965B-40D5-81BD-E7C8EF47B14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79" name="Freeform 9">
              <a:extLst>
                <a:ext uri="{FF2B5EF4-FFF2-40B4-BE49-F238E27FC236}">
                  <a16:creationId xmlns:a16="http://schemas.microsoft.com/office/drawing/2014/main" id="{EC03E26F-81E3-419B-A2B8-3DB4174B19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Freeform 10">
              <a:extLst>
                <a:ext uri="{FF2B5EF4-FFF2-40B4-BE49-F238E27FC236}">
                  <a16:creationId xmlns:a16="http://schemas.microsoft.com/office/drawing/2014/main" id="{1442D4FF-EB21-48EF-BDA5-04E327CBC3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55DA64D6-C368-4C55-A054-4373642645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9C88FEDE-B5A4-46BF-869C-4E185B4E9F43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83" name="文本框 82">
              <a:extLst>
                <a:ext uri="{FF2B5EF4-FFF2-40B4-BE49-F238E27FC236}">
                  <a16:creationId xmlns:a16="http://schemas.microsoft.com/office/drawing/2014/main" id="{C94078EE-2B5B-4FAD-93E0-EBBAF41BEF70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The completion of the work.</a:t>
              </a:r>
            </a:p>
          </p:txBody>
        </p:sp>
        <p:sp>
          <p:nvSpPr>
            <p:cNvPr id="84" name="文本框 83">
              <a:extLst>
                <a:ext uri="{FF2B5EF4-FFF2-40B4-BE49-F238E27FC236}">
                  <a16:creationId xmlns:a16="http://schemas.microsoft.com/office/drawing/2014/main" id="{4CB7CB01-0C46-4C65-B900-15CA46846E71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759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312755" y="1903423"/>
            <a:ext cx="6355532" cy="3729554"/>
            <a:chOff x="2757203" y="2472597"/>
            <a:chExt cx="5080663" cy="2704012"/>
          </a:xfrm>
        </p:grpSpPr>
        <p:grpSp>
          <p:nvGrpSpPr>
            <p:cNvPr id="208" name="组合 207"/>
            <p:cNvGrpSpPr/>
            <p:nvPr/>
          </p:nvGrpSpPr>
          <p:grpSpPr>
            <a:xfrm>
              <a:off x="2757203" y="2797079"/>
              <a:ext cx="71811" cy="2379530"/>
              <a:chOff x="1233203" y="2797079"/>
              <a:chExt cx="71811" cy="2379530"/>
            </a:xfrm>
          </p:grpSpPr>
          <p:sp>
            <p:nvSpPr>
              <p:cNvPr id="209" name="任意多边形 208"/>
              <p:cNvSpPr/>
              <p:nvPr/>
            </p:nvSpPr>
            <p:spPr>
              <a:xfrm>
                <a:off x="1233203" y="2793488"/>
                <a:ext cx="71811" cy="7181"/>
              </a:xfrm>
              <a:custGeom>
                <a:avLst/>
                <a:gdLst>
                  <a:gd name="rtl" fmla="*/ -332724 w 71811"/>
                  <a:gd name="rtt" fmla="*/ -68220 h 7181"/>
                  <a:gd name="rtr" fmla="*/ -28724 w 71811"/>
                  <a:gd name="rtb" fmla="*/ 75401 h 7181"/>
                </a:gdLst>
                <a:ahLst/>
                <a:cxnLst/>
                <a:rect l="rtl" t="rtt" r="rtr" b="rtb"/>
                <a:pathLst>
                  <a:path w="71811" h="7181" fill="none">
                    <a:moveTo>
                      <a:pt x="0" y="0"/>
                    </a:moveTo>
                    <a:lnTo>
                      <a:pt x="71811" y="0"/>
                    </a:lnTo>
                  </a:path>
                </a:pathLst>
              </a:custGeom>
              <a:solidFill>
                <a:srgbClr val="FFFFFF"/>
              </a:solidFill>
              <a:ln w="7600" cap="rnd">
                <a:solidFill>
                  <a:schemeClr val="bg1">
                    <a:lumMod val="85000"/>
                  </a:schemeClr>
                </a:solidFill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100</a:t>
                </a:r>
              </a:p>
            </p:txBody>
          </p:sp>
          <p:sp>
            <p:nvSpPr>
              <p:cNvPr id="210" name="任意多边形 209"/>
              <p:cNvSpPr/>
              <p:nvPr/>
            </p:nvSpPr>
            <p:spPr>
              <a:xfrm>
                <a:off x="1233203" y="3269394"/>
                <a:ext cx="71811" cy="7181"/>
              </a:xfrm>
              <a:custGeom>
                <a:avLst/>
                <a:gdLst>
                  <a:gd name="rtl" fmla="*/ -271924 w 71811"/>
                  <a:gd name="rtt" fmla="*/ -68220 h 7181"/>
                  <a:gd name="rtr" fmla="*/ -28724 w 71811"/>
                  <a:gd name="rtb" fmla="*/ 75401 h 7181"/>
                </a:gdLst>
                <a:ahLst/>
                <a:cxnLst/>
                <a:rect l="rtl" t="rtt" r="rtr" b="rtb"/>
                <a:pathLst>
                  <a:path w="71811" h="7181" fill="none">
                    <a:moveTo>
                      <a:pt x="0" y="0"/>
                    </a:moveTo>
                    <a:lnTo>
                      <a:pt x="71811" y="0"/>
                    </a:lnTo>
                  </a:path>
                </a:pathLst>
              </a:custGeom>
              <a:solidFill>
                <a:srgbClr val="FFFFFF"/>
              </a:solidFill>
              <a:ln w="7600" cap="rnd">
                <a:solidFill>
                  <a:schemeClr val="bg1">
                    <a:lumMod val="85000"/>
                  </a:schemeClr>
                </a:solidFill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80</a:t>
                </a:r>
              </a:p>
            </p:txBody>
          </p:sp>
          <p:sp>
            <p:nvSpPr>
              <p:cNvPr id="211" name="任意多边形 210"/>
              <p:cNvSpPr/>
              <p:nvPr/>
            </p:nvSpPr>
            <p:spPr>
              <a:xfrm>
                <a:off x="1233203" y="3745297"/>
                <a:ext cx="71811" cy="7181"/>
              </a:xfrm>
              <a:custGeom>
                <a:avLst/>
                <a:gdLst>
                  <a:gd name="rtl" fmla="*/ -271924 w 71811"/>
                  <a:gd name="rtt" fmla="*/ -68220 h 7181"/>
                  <a:gd name="rtr" fmla="*/ -28724 w 71811"/>
                  <a:gd name="rtb" fmla="*/ 75401 h 7181"/>
                </a:gdLst>
                <a:ahLst/>
                <a:cxnLst/>
                <a:rect l="rtl" t="rtt" r="rtr" b="rtb"/>
                <a:pathLst>
                  <a:path w="71811" h="7181" fill="none">
                    <a:moveTo>
                      <a:pt x="0" y="0"/>
                    </a:moveTo>
                    <a:lnTo>
                      <a:pt x="71811" y="0"/>
                    </a:lnTo>
                  </a:path>
                </a:pathLst>
              </a:custGeom>
              <a:solidFill>
                <a:srgbClr val="FFFFFF"/>
              </a:solidFill>
              <a:ln w="7600" cap="rnd">
                <a:solidFill>
                  <a:schemeClr val="bg1">
                    <a:lumMod val="85000"/>
                  </a:schemeClr>
                </a:solidFill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60</a:t>
                </a:r>
              </a:p>
            </p:txBody>
          </p:sp>
          <p:sp>
            <p:nvSpPr>
              <p:cNvPr id="212" name="任意多边形 211"/>
              <p:cNvSpPr/>
              <p:nvPr/>
            </p:nvSpPr>
            <p:spPr>
              <a:xfrm>
                <a:off x="1233203" y="4221209"/>
                <a:ext cx="71811" cy="7181"/>
              </a:xfrm>
              <a:custGeom>
                <a:avLst/>
                <a:gdLst>
                  <a:gd name="rtl" fmla="*/ -287124 w 71811"/>
                  <a:gd name="rtt" fmla="*/ -68220 h 7181"/>
                  <a:gd name="rtr" fmla="*/ -28724 w 71811"/>
                  <a:gd name="rtb" fmla="*/ 75401 h 7181"/>
                </a:gdLst>
                <a:ahLst/>
                <a:cxnLst/>
                <a:rect l="rtl" t="rtt" r="rtr" b="rtb"/>
                <a:pathLst>
                  <a:path w="71811" h="7181" fill="none">
                    <a:moveTo>
                      <a:pt x="0" y="0"/>
                    </a:moveTo>
                    <a:lnTo>
                      <a:pt x="71811" y="0"/>
                    </a:lnTo>
                  </a:path>
                </a:pathLst>
              </a:custGeom>
              <a:solidFill>
                <a:srgbClr val="FFFFFF"/>
              </a:solidFill>
              <a:ln w="7600" cap="rnd">
                <a:solidFill>
                  <a:schemeClr val="bg1">
                    <a:lumMod val="85000"/>
                  </a:schemeClr>
                </a:solidFill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40</a:t>
                </a:r>
              </a:p>
            </p:txBody>
          </p:sp>
          <p:sp>
            <p:nvSpPr>
              <p:cNvPr id="213" name="任意多边形 212"/>
              <p:cNvSpPr/>
              <p:nvPr/>
            </p:nvSpPr>
            <p:spPr>
              <a:xfrm>
                <a:off x="1233203" y="4697113"/>
                <a:ext cx="71811" cy="7181"/>
              </a:xfrm>
              <a:custGeom>
                <a:avLst/>
                <a:gdLst>
                  <a:gd name="rtl" fmla="*/ -287124 w 71811"/>
                  <a:gd name="rtt" fmla="*/ -68220 h 7181"/>
                  <a:gd name="rtr" fmla="*/ -28724 w 71811"/>
                  <a:gd name="rtb" fmla="*/ 75401 h 7181"/>
                </a:gdLst>
                <a:ahLst/>
                <a:cxnLst/>
                <a:rect l="rtl" t="rtt" r="rtr" b="rtb"/>
                <a:pathLst>
                  <a:path w="71811" h="7181" fill="none">
                    <a:moveTo>
                      <a:pt x="0" y="0"/>
                    </a:moveTo>
                    <a:lnTo>
                      <a:pt x="71811" y="0"/>
                    </a:lnTo>
                  </a:path>
                </a:pathLst>
              </a:custGeom>
              <a:solidFill>
                <a:srgbClr val="FFFFFF"/>
              </a:solidFill>
              <a:ln w="7600" cap="rnd">
                <a:solidFill>
                  <a:schemeClr val="bg1">
                    <a:lumMod val="85000"/>
                  </a:schemeClr>
                </a:solidFill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20</a:t>
                </a:r>
              </a:p>
            </p:txBody>
          </p:sp>
        </p:grpSp>
        <p:grpSp>
          <p:nvGrpSpPr>
            <p:cNvPr id="214" name="组合 213"/>
            <p:cNvGrpSpPr/>
            <p:nvPr/>
          </p:nvGrpSpPr>
          <p:grpSpPr>
            <a:xfrm>
              <a:off x="2981612" y="2472597"/>
              <a:ext cx="628347" cy="2704012"/>
              <a:chOff x="1457612" y="2472597"/>
              <a:chExt cx="628347" cy="2704012"/>
            </a:xfrm>
          </p:grpSpPr>
          <p:sp>
            <p:nvSpPr>
              <p:cNvPr id="215" name="任意多边形 214"/>
              <p:cNvSpPr/>
              <p:nvPr/>
            </p:nvSpPr>
            <p:spPr>
              <a:xfrm>
                <a:off x="1457612" y="3701296"/>
                <a:ext cx="209449" cy="1475312"/>
              </a:xfrm>
              <a:custGeom>
                <a:avLst/>
                <a:gdLst>
                  <a:gd name="rtl" fmla="*/ -16876 w 209449"/>
                  <a:gd name="rtt" fmla="*/ -143622 h 1475312"/>
                  <a:gd name="rtr" fmla="*/ 226324 w 209449"/>
                  <a:gd name="rtb" fmla="*/ 0 h 1475312"/>
                </a:gdLst>
                <a:ahLst/>
                <a:cxnLst/>
                <a:rect l="rtl" t="rtt" r="rtr" b="rtb"/>
                <a:pathLst>
                  <a:path w="209449" h="1475312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1475312"/>
                    </a:lnTo>
                    <a:lnTo>
                      <a:pt x="0" y="14753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62</a:t>
                </a:r>
              </a:p>
            </p:txBody>
          </p:sp>
          <p:sp>
            <p:nvSpPr>
              <p:cNvPr id="216" name="任意多边形 215"/>
              <p:cNvSpPr/>
              <p:nvPr/>
            </p:nvSpPr>
            <p:spPr>
              <a:xfrm>
                <a:off x="1667061" y="3320574"/>
                <a:ext cx="209449" cy="1856034"/>
              </a:xfrm>
              <a:custGeom>
                <a:avLst/>
                <a:gdLst>
                  <a:gd name="rtl" fmla="*/ -16876 w 209449"/>
                  <a:gd name="rtt" fmla="*/ -143622 h 1856034"/>
                  <a:gd name="rtr" fmla="*/ 226324 w 209449"/>
                  <a:gd name="rtb" fmla="*/ 0 h 1856034"/>
                </a:gdLst>
                <a:ahLst/>
                <a:cxnLst/>
                <a:rect l="rtl" t="rtt" r="rtr" b="rtb"/>
                <a:pathLst>
                  <a:path w="209449" h="1856034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1856034"/>
                    </a:lnTo>
                    <a:lnTo>
                      <a:pt x="0" y="18560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78</a:t>
                </a:r>
              </a:p>
            </p:txBody>
          </p:sp>
          <p:sp>
            <p:nvSpPr>
              <p:cNvPr id="217" name="任意多边形 216"/>
              <p:cNvSpPr/>
              <p:nvPr/>
            </p:nvSpPr>
            <p:spPr>
              <a:xfrm>
                <a:off x="1876510" y="2963648"/>
                <a:ext cx="209449" cy="2212960"/>
              </a:xfrm>
              <a:custGeom>
                <a:avLst/>
                <a:gdLst>
                  <a:gd name="rtl" fmla="*/ -16876 w 209449"/>
                  <a:gd name="rtt" fmla="*/ -143622 h 2212960"/>
                  <a:gd name="rtr" fmla="*/ 226324 w 209449"/>
                  <a:gd name="rtb" fmla="*/ 0 h 2212960"/>
                </a:gdLst>
                <a:ahLst/>
                <a:cxnLst/>
                <a:rect l="rtl" t="rtt" r="rtr" b="rtb"/>
                <a:pathLst>
                  <a:path w="209449" h="2212960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2212960"/>
                    </a:lnTo>
                    <a:lnTo>
                      <a:pt x="0" y="2212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93</a:t>
                </a:r>
              </a:p>
            </p:txBody>
          </p:sp>
          <p:sp>
            <p:nvSpPr>
              <p:cNvPr id="149" name="Text 149"/>
              <p:cNvSpPr txBox="1"/>
              <p:nvPr/>
            </p:nvSpPr>
            <p:spPr>
              <a:xfrm>
                <a:off x="1433585" y="5207008"/>
                <a:ext cx="676400" cy="2052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Category 1.</a:t>
                </a:r>
              </a:p>
            </p:txBody>
          </p:sp>
        </p:grpSp>
        <p:grpSp>
          <p:nvGrpSpPr>
            <p:cNvPr id="218" name="组合 217"/>
            <p:cNvGrpSpPr/>
            <p:nvPr/>
          </p:nvGrpSpPr>
          <p:grpSpPr>
            <a:xfrm>
              <a:off x="3798459" y="2472597"/>
              <a:ext cx="628347" cy="2704012"/>
              <a:chOff x="2274459" y="2472597"/>
              <a:chExt cx="628347" cy="2704012"/>
            </a:xfrm>
          </p:grpSpPr>
          <p:sp>
            <p:nvSpPr>
              <p:cNvPr id="219" name="任意多边形 218"/>
              <p:cNvSpPr/>
              <p:nvPr/>
            </p:nvSpPr>
            <p:spPr>
              <a:xfrm>
                <a:off x="2274459" y="3867866"/>
                <a:ext cx="209449" cy="1308743"/>
              </a:xfrm>
              <a:custGeom>
                <a:avLst/>
                <a:gdLst>
                  <a:gd name="rtl" fmla="*/ -16876 w 209449"/>
                  <a:gd name="rtt" fmla="*/ -143622 h 1308743"/>
                  <a:gd name="rtr" fmla="*/ 226324 w 209449"/>
                  <a:gd name="rtb" fmla="*/ 0 h 1308743"/>
                </a:gdLst>
                <a:ahLst/>
                <a:cxnLst/>
                <a:rect l="rtl" t="rtt" r="rtr" b="rtb"/>
                <a:pathLst>
                  <a:path w="209449" h="1308743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1308743"/>
                    </a:lnTo>
                    <a:lnTo>
                      <a:pt x="0" y="13087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5。</a:t>
                </a:r>
              </a:p>
            </p:txBody>
          </p:sp>
          <p:sp>
            <p:nvSpPr>
              <p:cNvPr id="220" name="任意多边形 219"/>
              <p:cNvSpPr/>
              <p:nvPr/>
            </p:nvSpPr>
            <p:spPr>
              <a:xfrm>
                <a:off x="2483908" y="4105822"/>
                <a:ext cx="209449" cy="1070787"/>
              </a:xfrm>
              <a:custGeom>
                <a:avLst/>
                <a:gdLst>
                  <a:gd name="rtl" fmla="*/ -16876 w 209449"/>
                  <a:gd name="rtt" fmla="*/ -143622 h 1070787"/>
                  <a:gd name="rtr" fmla="*/ 226324 w 209449"/>
                  <a:gd name="rtb" fmla="*/ 0 h 1070787"/>
                </a:gdLst>
                <a:ahLst/>
                <a:cxnLst/>
                <a:rect l="rtl" t="rtt" r="rtr" b="rtb"/>
                <a:pathLst>
                  <a:path w="209449" h="1070787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1070787"/>
                    </a:lnTo>
                    <a:lnTo>
                      <a:pt x="0" y="107078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4。</a:t>
                </a:r>
              </a:p>
            </p:txBody>
          </p:sp>
          <p:sp>
            <p:nvSpPr>
              <p:cNvPr id="221" name="任意多边形 220"/>
              <p:cNvSpPr/>
              <p:nvPr/>
            </p:nvSpPr>
            <p:spPr>
              <a:xfrm>
                <a:off x="2693357" y="2916057"/>
                <a:ext cx="209449" cy="2260552"/>
              </a:xfrm>
              <a:custGeom>
                <a:avLst/>
                <a:gdLst>
                  <a:gd name="rtl" fmla="*/ -16876 w 209449"/>
                  <a:gd name="rtt" fmla="*/ -143622 h 2260552"/>
                  <a:gd name="rtr" fmla="*/ 226324 w 209449"/>
                  <a:gd name="rtb" fmla="*/ 0 h 2260552"/>
                </a:gdLst>
                <a:ahLst/>
                <a:cxnLst/>
                <a:rect l="rtl" t="rtt" r="rtr" b="rtb"/>
                <a:pathLst>
                  <a:path w="209449" h="2260552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2260552"/>
                    </a:lnTo>
                    <a:lnTo>
                      <a:pt x="0" y="22605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95。</a:t>
                </a:r>
              </a:p>
            </p:txBody>
          </p:sp>
          <p:sp>
            <p:nvSpPr>
              <p:cNvPr id="150" name="Text 150"/>
              <p:cNvSpPr txBox="1"/>
              <p:nvPr/>
            </p:nvSpPr>
            <p:spPr>
              <a:xfrm>
                <a:off x="2250433" y="5207008"/>
                <a:ext cx="676400" cy="2052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Category 2.</a:t>
                </a:r>
              </a:p>
            </p:txBody>
          </p:sp>
        </p:grpSp>
        <p:grpSp>
          <p:nvGrpSpPr>
            <p:cNvPr id="222" name="组合 221"/>
            <p:cNvGrpSpPr/>
            <p:nvPr/>
          </p:nvGrpSpPr>
          <p:grpSpPr>
            <a:xfrm>
              <a:off x="4615315" y="2472597"/>
              <a:ext cx="628347" cy="2704012"/>
              <a:chOff x="3091315" y="2472597"/>
              <a:chExt cx="628347" cy="2704012"/>
            </a:xfrm>
          </p:grpSpPr>
          <p:sp>
            <p:nvSpPr>
              <p:cNvPr id="223" name="任意多边形 222"/>
              <p:cNvSpPr/>
              <p:nvPr/>
            </p:nvSpPr>
            <p:spPr>
              <a:xfrm>
                <a:off x="3091315" y="4248595"/>
                <a:ext cx="209449" cy="928013"/>
              </a:xfrm>
              <a:custGeom>
                <a:avLst/>
                <a:gdLst>
                  <a:gd name="rtl" fmla="*/ -16876 w 209449"/>
                  <a:gd name="rtt" fmla="*/ -143622 h 928013"/>
                  <a:gd name="rtr" fmla="*/ 226324 w 209449"/>
                  <a:gd name="rtb" fmla="*/ 0 h 928013"/>
                </a:gdLst>
                <a:ahLst/>
                <a:cxnLst/>
                <a:rect l="rtl" t="rtt" r="rtr" b="rtb"/>
                <a:pathLst>
                  <a:path w="209449" h="928013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928013"/>
                    </a:lnTo>
                    <a:lnTo>
                      <a:pt x="0" y="9280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39。</a:t>
                </a:r>
              </a:p>
            </p:txBody>
          </p:sp>
          <p:sp>
            <p:nvSpPr>
              <p:cNvPr id="224" name="任意多边形 223"/>
              <p:cNvSpPr/>
              <p:nvPr/>
            </p:nvSpPr>
            <p:spPr>
              <a:xfrm>
                <a:off x="3300764" y="4581726"/>
                <a:ext cx="209449" cy="594882"/>
              </a:xfrm>
              <a:custGeom>
                <a:avLst/>
                <a:gdLst>
                  <a:gd name="rtl" fmla="*/ -16876 w 209449"/>
                  <a:gd name="rtt" fmla="*/ -143622 h 594882"/>
                  <a:gd name="rtr" fmla="*/ 226324 w 209449"/>
                  <a:gd name="rtb" fmla="*/ 0 h 594882"/>
                </a:gdLst>
                <a:ahLst/>
                <a:cxnLst/>
                <a:rect l="rtl" t="rtt" r="rtr" b="rtb"/>
                <a:pathLst>
                  <a:path w="209449" h="594882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594882"/>
                    </a:lnTo>
                    <a:lnTo>
                      <a:pt x="0" y="5948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25。</a:t>
                </a:r>
              </a:p>
            </p:txBody>
          </p:sp>
          <p:sp>
            <p:nvSpPr>
              <p:cNvPr id="225" name="任意多边形 224"/>
              <p:cNvSpPr/>
              <p:nvPr/>
            </p:nvSpPr>
            <p:spPr>
              <a:xfrm>
                <a:off x="3510212" y="3201596"/>
                <a:ext cx="209449" cy="1975012"/>
              </a:xfrm>
              <a:custGeom>
                <a:avLst/>
                <a:gdLst>
                  <a:gd name="rtl" fmla="*/ -16876 w 209449"/>
                  <a:gd name="rtt" fmla="*/ -143622 h 1975012"/>
                  <a:gd name="rtr" fmla="*/ 226324 w 209449"/>
                  <a:gd name="rtb" fmla="*/ 0 h 1975012"/>
                </a:gdLst>
                <a:ahLst/>
                <a:cxnLst/>
                <a:rect l="rtl" t="rtt" r="rtr" b="rtb"/>
                <a:pathLst>
                  <a:path w="209449" h="1975012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1975012"/>
                    </a:lnTo>
                    <a:lnTo>
                      <a:pt x="0" y="19750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83。</a:t>
                </a:r>
              </a:p>
            </p:txBody>
          </p:sp>
          <p:sp>
            <p:nvSpPr>
              <p:cNvPr id="151" name="Text 151"/>
              <p:cNvSpPr txBox="1"/>
              <p:nvPr/>
            </p:nvSpPr>
            <p:spPr>
              <a:xfrm>
                <a:off x="3067288" y="5207008"/>
                <a:ext cx="676400" cy="2052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Category 3.</a:t>
                </a:r>
              </a:p>
            </p:txBody>
          </p:sp>
        </p:grpSp>
        <p:grpSp>
          <p:nvGrpSpPr>
            <p:cNvPr id="226" name="组合 225"/>
            <p:cNvGrpSpPr/>
            <p:nvPr/>
          </p:nvGrpSpPr>
          <p:grpSpPr>
            <a:xfrm>
              <a:off x="5432163" y="2472597"/>
              <a:ext cx="628347" cy="2704012"/>
              <a:chOff x="3908163" y="2472597"/>
              <a:chExt cx="628347" cy="2704012"/>
            </a:xfrm>
          </p:grpSpPr>
          <p:sp>
            <p:nvSpPr>
              <p:cNvPr id="227" name="任意多边形 226"/>
              <p:cNvSpPr/>
              <p:nvPr/>
            </p:nvSpPr>
            <p:spPr>
              <a:xfrm>
                <a:off x="3908163" y="4177208"/>
                <a:ext cx="209449" cy="999400"/>
              </a:xfrm>
              <a:custGeom>
                <a:avLst/>
                <a:gdLst>
                  <a:gd name="rtl" fmla="*/ -16876 w 209449"/>
                  <a:gd name="rtt" fmla="*/ -143622 h 999400"/>
                  <a:gd name="rtr" fmla="*/ 226324 w 209449"/>
                  <a:gd name="rtb" fmla="*/ 0 h 999400"/>
                </a:gdLst>
                <a:ahLst/>
                <a:cxnLst/>
                <a:rect l="rtl" t="rtt" r="rtr" b="rtb"/>
                <a:pathLst>
                  <a:path w="209449" h="999400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999400"/>
                    </a:lnTo>
                    <a:lnTo>
                      <a:pt x="0" y="9994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42。</a:t>
                </a:r>
              </a:p>
            </p:txBody>
          </p:sp>
          <p:sp>
            <p:nvSpPr>
              <p:cNvPr id="228" name="任意多边形 227"/>
              <p:cNvSpPr/>
              <p:nvPr/>
            </p:nvSpPr>
            <p:spPr>
              <a:xfrm>
                <a:off x="4117612" y="4343770"/>
                <a:ext cx="209449" cy="832838"/>
              </a:xfrm>
              <a:custGeom>
                <a:avLst/>
                <a:gdLst>
                  <a:gd name="rtl" fmla="*/ -16876 w 209449"/>
                  <a:gd name="rtt" fmla="*/ -143622 h 832838"/>
                  <a:gd name="rtr" fmla="*/ 226324 w 209449"/>
                  <a:gd name="rtb" fmla="*/ 0 h 832838"/>
                </a:gdLst>
                <a:ahLst/>
                <a:cxnLst/>
                <a:rect l="rtl" t="rtt" r="rtr" b="rtb"/>
                <a:pathLst>
                  <a:path w="209449" h="832838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832838"/>
                    </a:lnTo>
                    <a:lnTo>
                      <a:pt x="0" y="8328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35。</a:t>
                </a:r>
              </a:p>
            </p:txBody>
          </p:sp>
          <p:sp>
            <p:nvSpPr>
              <p:cNvPr id="229" name="任意多边形 228"/>
              <p:cNvSpPr/>
              <p:nvPr/>
            </p:nvSpPr>
            <p:spPr>
              <a:xfrm>
                <a:off x="4327060" y="3439552"/>
                <a:ext cx="209449" cy="1737056"/>
              </a:xfrm>
              <a:custGeom>
                <a:avLst/>
                <a:gdLst>
                  <a:gd name="rtl" fmla="*/ -16876 w 209449"/>
                  <a:gd name="rtt" fmla="*/ -143622 h 1737056"/>
                  <a:gd name="rtr" fmla="*/ 226324 w 209449"/>
                  <a:gd name="rtb" fmla="*/ 0 h 1737056"/>
                </a:gdLst>
                <a:ahLst/>
                <a:cxnLst/>
                <a:rect l="rtl" t="rtt" r="rtr" b="rtb"/>
                <a:pathLst>
                  <a:path w="209449" h="1737056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1737056"/>
                    </a:lnTo>
                    <a:lnTo>
                      <a:pt x="0" y="17370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73。</a:t>
                </a:r>
              </a:p>
            </p:txBody>
          </p:sp>
          <p:sp>
            <p:nvSpPr>
              <p:cNvPr id="3" name="Text 152"/>
              <p:cNvSpPr txBox="1"/>
              <p:nvPr/>
            </p:nvSpPr>
            <p:spPr>
              <a:xfrm>
                <a:off x="3884136" y="5207008"/>
                <a:ext cx="676400" cy="2052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Category 4.</a:t>
                </a:r>
              </a:p>
            </p:txBody>
          </p:sp>
        </p:grpSp>
        <p:grpSp>
          <p:nvGrpSpPr>
            <p:cNvPr id="230" name="组合 229"/>
            <p:cNvGrpSpPr/>
            <p:nvPr/>
          </p:nvGrpSpPr>
          <p:grpSpPr>
            <a:xfrm>
              <a:off x="6249011" y="2472597"/>
              <a:ext cx="628347" cy="2704012"/>
              <a:chOff x="4725011" y="2472597"/>
              <a:chExt cx="628347" cy="2704012"/>
            </a:xfrm>
          </p:grpSpPr>
          <p:sp>
            <p:nvSpPr>
              <p:cNvPr id="231" name="任意多边形 230"/>
              <p:cNvSpPr/>
              <p:nvPr/>
            </p:nvSpPr>
            <p:spPr>
              <a:xfrm>
                <a:off x="4725011" y="3939252"/>
                <a:ext cx="209449" cy="1237356"/>
              </a:xfrm>
              <a:custGeom>
                <a:avLst/>
                <a:gdLst>
                  <a:gd name="rtl" fmla="*/ -16876 w 209449"/>
                  <a:gd name="rtt" fmla="*/ -143622 h 1237356"/>
                  <a:gd name="rtr" fmla="*/ 226324 w 209449"/>
                  <a:gd name="rtb" fmla="*/ 0 h 1237356"/>
                </a:gdLst>
                <a:ahLst/>
                <a:cxnLst/>
                <a:rect l="rtl" t="rtt" r="rtr" b="rtb"/>
                <a:pathLst>
                  <a:path w="209449" h="1237356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1237356"/>
                    </a:lnTo>
                    <a:lnTo>
                      <a:pt x="0" y="12373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52。</a:t>
                </a:r>
              </a:p>
            </p:txBody>
          </p:sp>
          <p:sp>
            <p:nvSpPr>
              <p:cNvPr id="232" name="任意多边形 231"/>
              <p:cNvSpPr/>
              <p:nvPr/>
            </p:nvSpPr>
            <p:spPr>
              <a:xfrm>
                <a:off x="4934460" y="4272383"/>
                <a:ext cx="209449" cy="904225"/>
              </a:xfrm>
              <a:custGeom>
                <a:avLst/>
                <a:gdLst>
                  <a:gd name="rtl" fmla="*/ -16876 w 209449"/>
                  <a:gd name="rtt" fmla="*/ -143622 h 904225"/>
                  <a:gd name="rtr" fmla="*/ 226324 w 209449"/>
                  <a:gd name="rtb" fmla="*/ 0 h 904225"/>
                </a:gdLst>
                <a:ahLst/>
                <a:cxnLst/>
                <a:rect l="rtl" t="rtt" r="rtr" b="rtb"/>
                <a:pathLst>
                  <a:path w="209449" h="904225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904225"/>
                    </a:lnTo>
                    <a:lnTo>
                      <a:pt x="0" y="9042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38。</a:t>
                </a:r>
              </a:p>
            </p:txBody>
          </p:sp>
          <p:sp>
            <p:nvSpPr>
              <p:cNvPr id="233" name="任意多边形 232"/>
              <p:cNvSpPr/>
              <p:nvPr/>
            </p:nvSpPr>
            <p:spPr>
              <a:xfrm>
                <a:off x="5143908" y="3558530"/>
                <a:ext cx="209449" cy="1618078"/>
              </a:xfrm>
              <a:custGeom>
                <a:avLst/>
                <a:gdLst>
                  <a:gd name="rtl" fmla="*/ -16876 w 209449"/>
                  <a:gd name="rtt" fmla="*/ -143622 h 1618078"/>
                  <a:gd name="rtr" fmla="*/ 226324 w 209449"/>
                  <a:gd name="rtb" fmla="*/ 0 h 1618078"/>
                </a:gdLst>
                <a:ahLst/>
                <a:cxnLst/>
                <a:rect l="rtl" t="rtt" r="rtr" b="rtb"/>
                <a:pathLst>
                  <a:path w="209449" h="1618078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1618078"/>
                    </a:lnTo>
                    <a:lnTo>
                      <a:pt x="0" y="16180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68。</a:t>
                </a:r>
              </a:p>
            </p:txBody>
          </p:sp>
          <p:sp>
            <p:nvSpPr>
              <p:cNvPr id="153" name="Text 153"/>
              <p:cNvSpPr txBox="1"/>
              <p:nvPr/>
            </p:nvSpPr>
            <p:spPr>
              <a:xfrm>
                <a:off x="4700984" y="5207008"/>
                <a:ext cx="676400" cy="2052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Category 5.</a:t>
                </a:r>
              </a:p>
            </p:txBody>
          </p:sp>
        </p:grpSp>
        <p:grpSp>
          <p:nvGrpSpPr>
            <p:cNvPr id="234" name="组合 233"/>
            <p:cNvGrpSpPr/>
            <p:nvPr/>
          </p:nvGrpSpPr>
          <p:grpSpPr>
            <a:xfrm>
              <a:off x="7065866" y="2472597"/>
              <a:ext cx="628347" cy="2704012"/>
              <a:chOff x="5541866" y="2472597"/>
              <a:chExt cx="628347" cy="2704012"/>
            </a:xfrm>
          </p:grpSpPr>
          <p:sp>
            <p:nvSpPr>
              <p:cNvPr id="235" name="任意多边形 234"/>
              <p:cNvSpPr/>
              <p:nvPr/>
            </p:nvSpPr>
            <p:spPr>
              <a:xfrm>
                <a:off x="5541866" y="3320574"/>
                <a:ext cx="209449" cy="1856034"/>
              </a:xfrm>
              <a:custGeom>
                <a:avLst/>
                <a:gdLst>
                  <a:gd name="rtl" fmla="*/ -16876 w 209449"/>
                  <a:gd name="rtt" fmla="*/ -143622 h 1856034"/>
                  <a:gd name="rtr" fmla="*/ 226324 w 209449"/>
                  <a:gd name="rtb" fmla="*/ 0 h 1856034"/>
                </a:gdLst>
                <a:ahLst/>
                <a:cxnLst/>
                <a:rect l="rtl" t="rtt" r="rtr" b="rtb"/>
                <a:pathLst>
                  <a:path w="209449" h="1856034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1856034"/>
                    </a:lnTo>
                    <a:lnTo>
                      <a:pt x="0" y="18560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78。</a:t>
                </a:r>
              </a:p>
            </p:txBody>
          </p:sp>
          <p:sp>
            <p:nvSpPr>
              <p:cNvPr id="236" name="任意多边形 235"/>
              <p:cNvSpPr/>
              <p:nvPr/>
            </p:nvSpPr>
            <p:spPr>
              <a:xfrm>
                <a:off x="5751316" y="3796479"/>
                <a:ext cx="209449" cy="1380130"/>
              </a:xfrm>
              <a:custGeom>
                <a:avLst/>
                <a:gdLst>
                  <a:gd name="rtl" fmla="*/ -16876 w 209449"/>
                  <a:gd name="rtt" fmla="*/ -143622 h 1380130"/>
                  <a:gd name="rtr" fmla="*/ 226324 w 209449"/>
                  <a:gd name="rtb" fmla="*/ 0 h 1380130"/>
                </a:gdLst>
                <a:ahLst/>
                <a:cxnLst/>
                <a:rect l="rtl" t="rtt" r="rtr" b="rtb"/>
                <a:pathLst>
                  <a:path w="209449" h="1380130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1380130"/>
                    </a:lnTo>
                    <a:lnTo>
                      <a:pt x="0" y="13801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58。</a:t>
                </a:r>
              </a:p>
            </p:txBody>
          </p:sp>
          <p:sp>
            <p:nvSpPr>
              <p:cNvPr id="237" name="任意多边形 236"/>
              <p:cNvSpPr/>
              <p:nvPr/>
            </p:nvSpPr>
            <p:spPr>
              <a:xfrm>
                <a:off x="5960764" y="3154005"/>
                <a:ext cx="209449" cy="2022603"/>
              </a:xfrm>
              <a:custGeom>
                <a:avLst/>
                <a:gdLst>
                  <a:gd name="rtl" fmla="*/ -16876 w 209449"/>
                  <a:gd name="rtt" fmla="*/ -143622 h 2022603"/>
                  <a:gd name="rtr" fmla="*/ 226324 w 209449"/>
                  <a:gd name="rtb" fmla="*/ 0 h 2022603"/>
                </a:gdLst>
                <a:ahLst/>
                <a:cxnLst/>
                <a:rect l="rtl" t="rtt" r="rtr" b="rtb"/>
                <a:pathLst>
                  <a:path w="209449" h="2022603">
                    <a:moveTo>
                      <a:pt x="0" y="0"/>
                    </a:moveTo>
                    <a:lnTo>
                      <a:pt x="209449" y="0"/>
                    </a:lnTo>
                    <a:lnTo>
                      <a:pt x="209449" y="2022603"/>
                    </a:lnTo>
                    <a:lnTo>
                      <a:pt x="0" y="20226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600" cap="rnd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85。</a:t>
                </a:r>
              </a:p>
            </p:txBody>
          </p:sp>
          <p:sp>
            <p:nvSpPr>
              <p:cNvPr id="4" name="Text 154"/>
              <p:cNvSpPr txBox="1"/>
              <p:nvPr/>
            </p:nvSpPr>
            <p:spPr>
              <a:xfrm>
                <a:off x="5517840" y="5207008"/>
                <a:ext cx="676400" cy="205200"/>
              </a:xfrm>
              <a:prstGeom prst="rect">
                <a:avLst/>
              </a:prstGeom>
              <a:noFill/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Category 6.</a:t>
                </a:r>
              </a:p>
            </p:txBody>
          </p:sp>
        </p:grpSp>
        <p:sp>
          <p:nvSpPr>
            <p:cNvPr id="242" name="任意多边形 241"/>
            <p:cNvSpPr/>
            <p:nvPr/>
          </p:nvSpPr>
          <p:spPr>
            <a:xfrm>
              <a:off x="2793108" y="2472597"/>
              <a:ext cx="5044758" cy="2704012"/>
            </a:xfrm>
            <a:custGeom>
              <a:avLst/>
              <a:gdLst/>
              <a:ahLst/>
              <a:cxnLst/>
              <a:rect l="0" t="0" r="0" b="0"/>
              <a:pathLst>
                <a:path w="5044758" h="2704012" fill="none">
                  <a:moveTo>
                    <a:pt x="0" y="0"/>
                  </a:moveTo>
                  <a:lnTo>
                    <a:pt x="0" y="2704012"/>
                  </a:lnTo>
                  <a:lnTo>
                    <a:pt x="5044758" y="2704012"/>
                  </a:lnTo>
                </a:path>
              </a:pathLst>
            </a:custGeom>
            <a:solidFill>
              <a:srgbClr val="FFFFFF"/>
            </a:solidFill>
            <a:ln w="7600" cap="rnd">
              <a:solidFill>
                <a:schemeClr val="bg1">
                  <a:lumMod val="85000"/>
                </a:schemeClr>
              </a:solidFill>
              <a:bevel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8092539" y="1973659"/>
            <a:ext cx="2871208" cy="1068413"/>
            <a:chOff x="8092539" y="1973655"/>
            <a:chExt cx="2871208" cy="1068413"/>
          </a:xfrm>
        </p:grpSpPr>
        <p:sp>
          <p:nvSpPr>
            <p:cNvPr id="158" name="圆角矩形 157"/>
            <p:cNvSpPr/>
            <p:nvPr/>
          </p:nvSpPr>
          <p:spPr>
            <a:xfrm>
              <a:off x="8092539" y="1973655"/>
              <a:ext cx="2871208" cy="1068413"/>
            </a:xfrm>
            <a:prstGeom prst="roundRect">
              <a:avLst/>
            </a:prstGeom>
            <a:solidFill>
              <a:srgbClr val="F7F7F7"/>
            </a:solidFill>
            <a:ln w="9525" cap="flat">
              <a:solidFill>
                <a:schemeClr val="bg1">
                  <a:lumMod val="75000"/>
                </a:schemeClr>
              </a:solidFill>
              <a:custDash>
                <a:ds d="380000" sp="120000"/>
              </a:custDash>
              <a:bevel/>
            </a:ln>
          </p:spPr>
          <p:txBody>
            <a:bodyPr wrap="square" lIns="0" tIns="0" rIns="0" bIns="0" rtlCol="0" anchor="ctr"/>
            <a:lstStyle/>
            <a:p>
              <a:endParaRPr sz="912" dirty="0">
                <a:solidFill>
                  <a:srgbClr val="3E3938"/>
                </a:solidFill>
                <a:cs typeface="+mn-ea"/>
                <a:sym typeface="+mn-lt"/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8352407" y="2110829"/>
              <a:ext cx="2351472" cy="7940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092539" y="3394999"/>
            <a:ext cx="2871208" cy="1068413"/>
            <a:chOff x="8092539" y="3394997"/>
            <a:chExt cx="2871208" cy="1068413"/>
          </a:xfrm>
        </p:grpSpPr>
        <p:sp>
          <p:nvSpPr>
            <p:cNvPr id="154" name="圆角矩形 153"/>
            <p:cNvSpPr/>
            <p:nvPr/>
          </p:nvSpPr>
          <p:spPr>
            <a:xfrm>
              <a:off x="8092539" y="3394997"/>
              <a:ext cx="2871208" cy="1068413"/>
            </a:xfrm>
            <a:prstGeom prst="roundRect">
              <a:avLst/>
            </a:prstGeom>
            <a:solidFill>
              <a:srgbClr val="F7F7F7"/>
            </a:solidFill>
            <a:ln w="9525" cap="flat">
              <a:solidFill>
                <a:schemeClr val="bg1">
                  <a:lumMod val="75000"/>
                </a:schemeClr>
              </a:solidFill>
              <a:custDash>
                <a:ds d="380000" sp="120000"/>
              </a:custDash>
              <a:bevel/>
            </a:ln>
          </p:spPr>
          <p:txBody>
            <a:bodyPr wrap="square" lIns="0" tIns="0" rIns="0" bIns="0" rtlCol="0" anchor="ctr"/>
            <a:lstStyle/>
            <a:p>
              <a:endParaRPr sz="912" dirty="0">
                <a:solidFill>
                  <a:srgbClr val="3E3938"/>
                </a:solidFill>
                <a:cs typeface="+mn-ea"/>
                <a:sym typeface="+mn-lt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8352407" y="3553644"/>
              <a:ext cx="2351472" cy="7940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8092539" y="4816343"/>
            <a:ext cx="2871208" cy="1068413"/>
            <a:chOff x="8092539" y="4816339"/>
            <a:chExt cx="2871208" cy="1068413"/>
          </a:xfrm>
        </p:grpSpPr>
        <p:sp>
          <p:nvSpPr>
            <p:cNvPr id="155" name="圆角矩形 154"/>
            <p:cNvSpPr/>
            <p:nvPr/>
          </p:nvSpPr>
          <p:spPr>
            <a:xfrm>
              <a:off x="8092539" y="4816339"/>
              <a:ext cx="2871208" cy="1068413"/>
            </a:xfrm>
            <a:prstGeom prst="roundRect">
              <a:avLst/>
            </a:prstGeom>
            <a:solidFill>
              <a:srgbClr val="F7F7F7"/>
            </a:solidFill>
            <a:ln w="9525" cap="flat">
              <a:solidFill>
                <a:schemeClr val="bg1">
                  <a:lumMod val="75000"/>
                </a:schemeClr>
              </a:solidFill>
              <a:custDash>
                <a:ds d="380000" sp="120000"/>
              </a:custDash>
              <a:bevel/>
            </a:ln>
          </p:spPr>
          <p:txBody>
            <a:bodyPr wrap="square" lIns="0" tIns="0" rIns="0" bIns="0" rtlCol="0" anchor="ctr"/>
            <a:lstStyle/>
            <a:p>
              <a:endParaRPr sz="912" dirty="0">
                <a:solidFill>
                  <a:srgbClr val="3E3938"/>
                </a:solidFill>
                <a:cs typeface="+mn-ea"/>
                <a:sym typeface="+mn-lt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8352407" y="4958161"/>
              <a:ext cx="2351472" cy="7940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54" name="Group 8">
            <a:extLst>
              <a:ext uri="{FF2B5EF4-FFF2-40B4-BE49-F238E27FC236}">
                <a16:creationId xmlns:a16="http://schemas.microsoft.com/office/drawing/2014/main" id="{7CC74E29-BB8A-4B2A-BEA4-24B3B122DA8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55" name="Freeform 9">
              <a:extLst>
                <a:ext uri="{FF2B5EF4-FFF2-40B4-BE49-F238E27FC236}">
                  <a16:creationId xmlns:a16="http://schemas.microsoft.com/office/drawing/2014/main" id="{DA9784B4-4F15-4B26-9E4D-9A7EF7300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Freeform 10">
              <a:extLst>
                <a:ext uri="{FF2B5EF4-FFF2-40B4-BE49-F238E27FC236}">
                  <a16:creationId xmlns:a16="http://schemas.microsoft.com/office/drawing/2014/main" id="{A9A85281-7BAB-4F3C-933B-A5A7E5F72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C9B92489-FA4F-4426-8F85-1F1C8FCCF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28F1B953-16C1-4536-AF27-5851AA0A3111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id="{712029FE-71F2-4F6D-8C95-D27916025A07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The completion of the work.</a:t>
              </a:r>
            </a:p>
          </p:txBody>
        </p:sp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18EDFC98-1BCF-44B1-BAE2-1492540782DC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302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îŝ1îďê">
            <a:extLst>
              <a:ext uri="{FF2B5EF4-FFF2-40B4-BE49-F238E27FC236}">
                <a16:creationId xmlns:a16="http://schemas.microsoft.com/office/drawing/2014/main" id="{4FAFBDAF-33D0-4D7E-A43D-A8320944D0B3}"/>
              </a:ext>
            </a:extLst>
          </p:cNvPr>
          <p:cNvGrpSpPr/>
          <p:nvPr/>
        </p:nvGrpSpPr>
        <p:grpSpPr>
          <a:xfrm>
            <a:off x="4181482" y="2118376"/>
            <a:ext cx="3829047" cy="3341974"/>
            <a:chOff x="8004175" y="4176713"/>
            <a:chExt cx="8374063" cy="7308850"/>
          </a:xfrm>
        </p:grpSpPr>
        <p:sp>
          <p:nvSpPr>
            <p:cNvPr id="3" name="ísļiḓé">
              <a:extLst>
                <a:ext uri="{FF2B5EF4-FFF2-40B4-BE49-F238E27FC236}">
                  <a16:creationId xmlns:a16="http://schemas.microsoft.com/office/drawing/2014/main" id="{DC409258-6C62-4C96-B297-78A79C307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8075" y="4330700"/>
              <a:ext cx="6926263" cy="70008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0" y="21599"/>
                  </a:lnTo>
                  <a:lnTo>
                    <a:pt x="0" y="0"/>
                  </a:lnTo>
                  <a:cubicBezTo>
                    <a:pt x="3599" y="0"/>
                    <a:pt x="7199" y="0"/>
                    <a:pt x="10800" y="0"/>
                  </a:cubicBezTo>
                </a:path>
              </a:pathLst>
            </a:custGeom>
            <a:noFill/>
            <a:ln w="19050" cap="rnd" cmpd="sng">
              <a:solidFill>
                <a:schemeClr val="bg1">
                  <a:lumMod val="75000"/>
                </a:schemeClr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" name="ïṡḷîdê">
              <a:extLst>
                <a:ext uri="{FF2B5EF4-FFF2-40B4-BE49-F238E27FC236}">
                  <a16:creationId xmlns:a16="http://schemas.microsoft.com/office/drawing/2014/main" id="{F7B96DDF-0CD8-4205-8B80-95A4A7270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4175" y="7121525"/>
              <a:ext cx="1397000" cy="1397000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50000">
                  <a:schemeClr val="accent1"/>
                </a:gs>
                <a:gs pos="50000">
                  <a:schemeClr val="accent2"/>
                </a:gs>
              </a:gsLst>
              <a:lin ang="5400000" scaled="1"/>
            </a:gra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ïśľíďè">
              <a:extLst>
                <a:ext uri="{FF2B5EF4-FFF2-40B4-BE49-F238E27FC236}">
                  <a16:creationId xmlns:a16="http://schemas.microsoft.com/office/drawing/2014/main" id="{06E709D9-368F-44D1-9718-C10E2C0082CB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4175" y="4694238"/>
              <a:ext cx="1397000" cy="1397000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50000">
                  <a:schemeClr val="accent1"/>
                </a:gs>
                <a:gs pos="50000">
                  <a:schemeClr val="accent2"/>
                </a:gs>
              </a:gsLst>
              <a:lin ang="5400000" scaled="1"/>
            </a:gra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" name="ïṣḻidè">
              <a:extLst>
                <a:ext uri="{FF2B5EF4-FFF2-40B4-BE49-F238E27FC236}">
                  <a16:creationId xmlns:a16="http://schemas.microsoft.com/office/drawing/2014/main" id="{BEC632B8-9877-42ED-93DC-2757C9ACDDCC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4175" y="9548813"/>
              <a:ext cx="1397000" cy="1397000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50000">
                  <a:schemeClr val="accent1"/>
                </a:gs>
                <a:gs pos="50000">
                  <a:schemeClr val="accent2"/>
                </a:gs>
              </a:gsLst>
              <a:lin ang="5400000" scaled="1"/>
            </a:gra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ïsḷïḑe">
              <a:extLst>
                <a:ext uri="{FF2B5EF4-FFF2-40B4-BE49-F238E27FC236}">
                  <a16:creationId xmlns:a16="http://schemas.microsoft.com/office/drawing/2014/main" id="{105CCFF6-ABF8-467A-935E-4A5A7EECCEB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2049919" y="4177507"/>
              <a:ext cx="282575" cy="28098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íṩ1iḑé">
              <a:extLst>
                <a:ext uri="{FF2B5EF4-FFF2-40B4-BE49-F238E27FC236}">
                  <a16:creationId xmlns:a16="http://schemas.microsoft.com/office/drawing/2014/main" id="{44F1AEE1-4731-46D5-8B52-804D052F12AE}"/>
                </a:ext>
              </a:extLst>
            </p:cNvPr>
            <p:cNvSpPr>
              <a:spLocks/>
            </p:cNvSpPr>
            <p:nvPr/>
          </p:nvSpPr>
          <p:spPr bwMode="auto">
            <a:xfrm rot="16200000" flipH="1">
              <a:off x="12049919" y="11203782"/>
              <a:ext cx="282575" cy="28098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i$ḷidè">
              <a:extLst>
                <a:ext uri="{FF2B5EF4-FFF2-40B4-BE49-F238E27FC236}">
                  <a16:creationId xmlns:a16="http://schemas.microsoft.com/office/drawing/2014/main" id="{0138A600-BA9E-4E1D-A15A-C92DA6CA00D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4981238" y="7121525"/>
              <a:ext cx="1397000" cy="1397000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50000">
                  <a:schemeClr val="accent1"/>
                </a:gs>
                <a:gs pos="50000">
                  <a:schemeClr val="accent2"/>
                </a:gs>
              </a:gsLst>
              <a:lin ang="5400000" scaled="1"/>
            </a:gra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î$ľidê">
              <a:extLst>
                <a:ext uri="{FF2B5EF4-FFF2-40B4-BE49-F238E27FC236}">
                  <a16:creationId xmlns:a16="http://schemas.microsoft.com/office/drawing/2014/main" id="{733E8B45-5442-4C1D-8F86-D9FC59DC919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4981238" y="4694238"/>
              <a:ext cx="1397000" cy="1397000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50000">
                  <a:schemeClr val="accent1"/>
                </a:gs>
                <a:gs pos="50000">
                  <a:schemeClr val="accent2"/>
                </a:gs>
              </a:gsLst>
              <a:lin ang="5400000" scaled="1"/>
            </a:gra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îṡḻiḋé">
              <a:extLst>
                <a:ext uri="{FF2B5EF4-FFF2-40B4-BE49-F238E27FC236}">
                  <a16:creationId xmlns:a16="http://schemas.microsoft.com/office/drawing/2014/main" id="{A76EC0A3-2665-47BD-BA71-EA6DCF8EB5B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4981238" y="9548813"/>
              <a:ext cx="1397000" cy="1397000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8" y="6724"/>
                    <a:pt x="20638" y="12953"/>
                    <a:pt x="16796" y="16796"/>
                  </a:cubicBezTo>
                  <a:cubicBezTo>
                    <a:pt x="12953" y="20638"/>
                    <a:pt x="6724" y="20638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>
              <a:gsLst>
                <a:gs pos="50000">
                  <a:schemeClr val="accent1"/>
                </a:gs>
                <a:gs pos="50000">
                  <a:schemeClr val="accent2"/>
                </a:gs>
              </a:gsLst>
              <a:lin ang="5400000" scaled="1"/>
            </a:gra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ïSḷîḋé">
              <a:extLst>
                <a:ext uri="{FF2B5EF4-FFF2-40B4-BE49-F238E27FC236}">
                  <a16:creationId xmlns:a16="http://schemas.microsoft.com/office/drawing/2014/main" id="{6BE5EE1C-032F-4F01-BD96-B2965E8CFA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67725" y="7586663"/>
              <a:ext cx="449263" cy="48895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483" y="15438"/>
                  </a:moveTo>
                  <a:cubicBezTo>
                    <a:pt x="17889" y="14149"/>
                    <a:pt x="18631" y="12358"/>
                    <a:pt x="18631" y="10638"/>
                  </a:cubicBezTo>
                  <a:cubicBezTo>
                    <a:pt x="18631" y="8955"/>
                    <a:pt x="17967" y="7343"/>
                    <a:pt x="16639" y="6089"/>
                  </a:cubicBezTo>
                  <a:lnTo>
                    <a:pt x="18553" y="4334"/>
                  </a:lnTo>
                  <a:cubicBezTo>
                    <a:pt x="20467" y="6125"/>
                    <a:pt x="21599" y="8453"/>
                    <a:pt x="21599" y="10853"/>
                  </a:cubicBezTo>
                  <a:cubicBezTo>
                    <a:pt x="21599" y="13038"/>
                    <a:pt x="20662" y="15331"/>
                    <a:pt x="18514" y="17265"/>
                  </a:cubicBezTo>
                  <a:cubicBezTo>
                    <a:pt x="18514" y="17265"/>
                    <a:pt x="16483" y="15438"/>
                    <a:pt x="16483" y="15438"/>
                  </a:cubicBezTo>
                  <a:close/>
                  <a:moveTo>
                    <a:pt x="14373" y="21599"/>
                  </a:moveTo>
                  <a:lnTo>
                    <a:pt x="7069" y="14901"/>
                  </a:lnTo>
                  <a:lnTo>
                    <a:pt x="0" y="14901"/>
                  </a:lnTo>
                  <a:lnTo>
                    <a:pt x="0" y="6698"/>
                  </a:lnTo>
                  <a:lnTo>
                    <a:pt x="7069" y="6698"/>
                  </a:lnTo>
                  <a:lnTo>
                    <a:pt x="14373" y="0"/>
                  </a:lnTo>
                  <a:cubicBezTo>
                    <a:pt x="14373" y="0"/>
                    <a:pt x="14373" y="21599"/>
                    <a:pt x="14373" y="2159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ïṧḷîḋé">
              <a:extLst>
                <a:ext uri="{FF2B5EF4-FFF2-40B4-BE49-F238E27FC236}">
                  <a16:creationId xmlns:a16="http://schemas.microsoft.com/office/drawing/2014/main" id="{4696048B-A4F5-4869-9A0C-65DEC51325F4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2488" y="5151438"/>
              <a:ext cx="441325" cy="48418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15882" y="21600"/>
                  </a:lnTo>
                  <a:lnTo>
                    <a:pt x="15882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  <a:moveTo>
                    <a:pt x="13658" y="21600"/>
                  </a:moveTo>
                  <a:lnTo>
                    <a:pt x="7941" y="21600"/>
                  </a:lnTo>
                  <a:lnTo>
                    <a:pt x="7941" y="9983"/>
                  </a:lnTo>
                  <a:lnTo>
                    <a:pt x="13658" y="9983"/>
                  </a:lnTo>
                  <a:cubicBezTo>
                    <a:pt x="13658" y="9983"/>
                    <a:pt x="13658" y="21600"/>
                    <a:pt x="13658" y="21600"/>
                  </a:cubicBezTo>
                  <a:close/>
                  <a:moveTo>
                    <a:pt x="5717" y="21600"/>
                  </a:moveTo>
                  <a:lnTo>
                    <a:pt x="0" y="21600"/>
                  </a:lnTo>
                  <a:lnTo>
                    <a:pt x="0" y="5989"/>
                  </a:lnTo>
                  <a:lnTo>
                    <a:pt x="5717" y="5989"/>
                  </a:lnTo>
                  <a:cubicBezTo>
                    <a:pt x="5717" y="5989"/>
                    <a:pt x="5717" y="21600"/>
                    <a:pt x="5717" y="216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íşļîdê">
              <a:extLst>
                <a:ext uri="{FF2B5EF4-FFF2-40B4-BE49-F238E27FC236}">
                  <a16:creationId xmlns:a16="http://schemas.microsoft.com/office/drawing/2014/main" id="{3F62E336-EFCD-48AD-8474-84B0DCFE07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40025" y="5143500"/>
              <a:ext cx="498475" cy="49847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277" y="9428"/>
                  </a:moveTo>
                  <a:lnTo>
                    <a:pt x="12277" y="0"/>
                  </a:lnTo>
                  <a:cubicBezTo>
                    <a:pt x="17448" y="0"/>
                    <a:pt x="21600" y="4151"/>
                    <a:pt x="21600" y="9322"/>
                  </a:cubicBezTo>
                  <a:cubicBezTo>
                    <a:pt x="21600" y="9357"/>
                    <a:pt x="21600" y="9392"/>
                    <a:pt x="21600" y="9428"/>
                  </a:cubicBezTo>
                  <a:cubicBezTo>
                    <a:pt x="21600" y="9428"/>
                    <a:pt x="12277" y="9428"/>
                    <a:pt x="12277" y="9428"/>
                  </a:cubicBezTo>
                  <a:close/>
                  <a:moveTo>
                    <a:pt x="18680" y="12383"/>
                  </a:moveTo>
                  <a:cubicBezTo>
                    <a:pt x="18680" y="12312"/>
                    <a:pt x="18680" y="12277"/>
                    <a:pt x="18680" y="12277"/>
                  </a:cubicBezTo>
                  <a:cubicBezTo>
                    <a:pt x="18680" y="17448"/>
                    <a:pt x="14493" y="21600"/>
                    <a:pt x="9322" y="21600"/>
                  </a:cubicBezTo>
                  <a:cubicBezTo>
                    <a:pt x="4151" y="21600"/>
                    <a:pt x="0" y="17448"/>
                    <a:pt x="0" y="12277"/>
                  </a:cubicBezTo>
                  <a:cubicBezTo>
                    <a:pt x="0" y="7106"/>
                    <a:pt x="4151" y="2919"/>
                    <a:pt x="9322" y="2919"/>
                  </a:cubicBezTo>
                  <a:lnTo>
                    <a:pt x="9322" y="12383"/>
                  </a:lnTo>
                  <a:cubicBezTo>
                    <a:pt x="9322" y="12383"/>
                    <a:pt x="18680" y="12383"/>
                    <a:pt x="18680" y="123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îṥ1íḋè">
              <a:extLst>
                <a:ext uri="{FF2B5EF4-FFF2-40B4-BE49-F238E27FC236}">
                  <a16:creationId xmlns:a16="http://schemas.microsoft.com/office/drawing/2014/main" id="{7E798190-1B15-463B-9977-4A5042FDC5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59075" y="7573963"/>
              <a:ext cx="461963" cy="4937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9072" y="16413"/>
                  </a:moveTo>
                  <a:cubicBezTo>
                    <a:pt x="9072" y="16199"/>
                    <a:pt x="10249" y="16164"/>
                    <a:pt x="10781" y="16164"/>
                  </a:cubicBezTo>
                  <a:cubicBezTo>
                    <a:pt x="12109" y="16164"/>
                    <a:pt x="12489" y="16271"/>
                    <a:pt x="12489" y="16413"/>
                  </a:cubicBezTo>
                  <a:cubicBezTo>
                    <a:pt x="12489" y="17407"/>
                    <a:pt x="11730" y="18189"/>
                    <a:pt x="10781" y="18189"/>
                  </a:cubicBezTo>
                  <a:cubicBezTo>
                    <a:pt x="9831" y="18189"/>
                    <a:pt x="9072" y="17407"/>
                    <a:pt x="9072" y="16413"/>
                  </a:cubicBezTo>
                  <a:close/>
                  <a:moveTo>
                    <a:pt x="19360" y="17265"/>
                  </a:moveTo>
                  <a:cubicBezTo>
                    <a:pt x="17803" y="15525"/>
                    <a:pt x="13779" y="15169"/>
                    <a:pt x="10781" y="15169"/>
                  </a:cubicBezTo>
                  <a:cubicBezTo>
                    <a:pt x="7820" y="15169"/>
                    <a:pt x="3758" y="15525"/>
                    <a:pt x="2201" y="17265"/>
                  </a:cubicBezTo>
                  <a:cubicBezTo>
                    <a:pt x="3758" y="19006"/>
                    <a:pt x="7820" y="19432"/>
                    <a:pt x="10781" y="19397"/>
                  </a:cubicBezTo>
                  <a:cubicBezTo>
                    <a:pt x="13779" y="19397"/>
                    <a:pt x="17803" y="19042"/>
                    <a:pt x="19360" y="17265"/>
                  </a:cubicBezTo>
                  <a:close/>
                  <a:moveTo>
                    <a:pt x="21599" y="17976"/>
                  </a:moveTo>
                  <a:cubicBezTo>
                    <a:pt x="21599" y="20463"/>
                    <a:pt x="14804" y="21599"/>
                    <a:pt x="10781" y="21599"/>
                  </a:cubicBezTo>
                  <a:cubicBezTo>
                    <a:pt x="6757" y="21599"/>
                    <a:pt x="0" y="20463"/>
                    <a:pt x="0" y="17976"/>
                  </a:cubicBezTo>
                  <a:cubicBezTo>
                    <a:pt x="0" y="17585"/>
                    <a:pt x="151" y="17230"/>
                    <a:pt x="455" y="16910"/>
                  </a:cubicBezTo>
                  <a:cubicBezTo>
                    <a:pt x="4137" y="9840"/>
                    <a:pt x="3188" y="6536"/>
                    <a:pt x="5200" y="3907"/>
                  </a:cubicBezTo>
                  <a:cubicBezTo>
                    <a:pt x="6111" y="2735"/>
                    <a:pt x="7174" y="1989"/>
                    <a:pt x="8882" y="1634"/>
                  </a:cubicBezTo>
                  <a:cubicBezTo>
                    <a:pt x="8958" y="710"/>
                    <a:pt x="9756" y="0"/>
                    <a:pt x="10781" y="0"/>
                  </a:cubicBezTo>
                  <a:cubicBezTo>
                    <a:pt x="11768" y="0"/>
                    <a:pt x="12603" y="710"/>
                    <a:pt x="12679" y="1634"/>
                  </a:cubicBezTo>
                  <a:cubicBezTo>
                    <a:pt x="14387" y="1989"/>
                    <a:pt x="15450" y="2735"/>
                    <a:pt x="16361" y="3907"/>
                  </a:cubicBezTo>
                  <a:cubicBezTo>
                    <a:pt x="18373" y="6536"/>
                    <a:pt x="17424" y="9840"/>
                    <a:pt x="21106" y="16910"/>
                  </a:cubicBezTo>
                  <a:cubicBezTo>
                    <a:pt x="21410" y="17230"/>
                    <a:pt x="21599" y="17585"/>
                    <a:pt x="21599" y="179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îśľiḑe">
              <a:extLst>
                <a:ext uri="{FF2B5EF4-FFF2-40B4-BE49-F238E27FC236}">
                  <a16:creationId xmlns:a16="http://schemas.microsoft.com/office/drawing/2014/main" id="{B5EB822C-714B-4531-ACB7-9F23F063214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2163" y="9985375"/>
              <a:ext cx="561975" cy="522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188" y="12491"/>
                  </a:moveTo>
                  <a:lnTo>
                    <a:pt x="19188" y="9719"/>
                  </a:lnTo>
                  <a:lnTo>
                    <a:pt x="16141" y="9719"/>
                  </a:lnTo>
                  <a:lnTo>
                    <a:pt x="16141" y="12491"/>
                  </a:lnTo>
                  <a:cubicBezTo>
                    <a:pt x="16141" y="12491"/>
                    <a:pt x="19188" y="12491"/>
                    <a:pt x="19188" y="12491"/>
                  </a:cubicBezTo>
                  <a:close/>
                  <a:moveTo>
                    <a:pt x="19188" y="6551"/>
                  </a:moveTo>
                  <a:lnTo>
                    <a:pt x="16141" y="6299"/>
                  </a:lnTo>
                  <a:lnTo>
                    <a:pt x="16141" y="8891"/>
                  </a:lnTo>
                  <a:lnTo>
                    <a:pt x="19188" y="8891"/>
                  </a:lnTo>
                  <a:cubicBezTo>
                    <a:pt x="19188" y="8891"/>
                    <a:pt x="19188" y="6551"/>
                    <a:pt x="19188" y="6551"/>
                  </a:cubicBezTo>
                  <a:close/>
                  <a:moveTo>
                    <a:pt x="18217" y="16775"/>
                  </a:moveTo>
                  <a:cubicBezTo>
                    <a:pt x="17011" y="16775"/>
                    <a:pt x="16007" y="17855"/>
                    <a:pt x="16007" y="19188"/>
                  </a:cubicBezTo>
                  <a:cubicBezTo>
                    <a:pt x="16007" y="20519"/>
                    <a:pt x="17011" y="21599"/>
                    <a:pt x="18217" y="21599"/>
                  </a:cubicBezTo>
                  <a:cubicBezTo>
                    <a:pt x="19456" y="21599"/>
                    <a:pt x="20460" y="20519"/>
                    <a:pt x="20460" y="19188"/>
                  </a:cubicBezTo>
                  <a:cubicBezTo>
                    <a:pt x="20427" y="17855"/>
                    <a:pt x="19456" y="16775"/>
                    <a:pt x="18217" y="16775"/>
                  </a:cubicBezTo>
                  <a:close/>
                  <a:moveTo>
                    <a:pt x="11720" y="9719"/>
                  </a:moveTo>
                  <a:lnTo>
                    <a:pt x="11720" y="12491"/>
                  </a:lnTo>
                  <a:lnTo>
                    <a:pt x="15069" y="12491"/>
                  </a:lnTo>
                  <a:lnTo>
                    <a:pt x="15069" y="9719"/>
                  </a:lnTo>
                  <a:cubicBezTo>
                    <a:pt x="15069" y="9719"/>
                    <a:pt x="11720" y="9719"/>
                    <a:pt x="11720" y="9719"/>
                  </a:cubicBezTo>
                  <a:close/>
                  <a:moveTo>
                    <a:pt x="15069" y="8891"/>
                  </a:moveTo>
                  <a:lnTo>
                    <a:pt x="15069" y="6228"/>
                  </a:lnTo>
                  <a:lnTo>
                    <a:pt x="11720" y="5975"/>
                  </a:lnTo>
                  <a:lnTo>
                    <a:pt x="11720" y="8891"/>
                  </a:lnTo>
                  <a:cubicBezTo>
                    <a:pt x="11720" y="8891"/>
                    <a:pt x="15069" y="8891"/>
                    <a:pt x="15069" y="8891"/>
                  </a:cubicBezTo>
                  <a:close/>
                  <a:moveTo>
                    <a:pt x="8438" y="12491"/>
                  </a:moveTo>
                  <a:lnTo>
                    <a:pt x="10649" y="12491"/>
                  </a:lnTo>
                  <a:lnTo>
                    <a:pt x="10649" y="9719"/>
                  </a:lnTo>
                  <a:lnTo>
                    <a:pt x="7635" y="9719"/>
                  </a:lnTo>
                  <a:cubicBezTo>
                    <a:pt x="7635" y="9719"/>
                    <a:pt x="8438" y="12491"/>
                    <a:pt x="8438" y="12491"/>
                  </a:cubicBezTo>
                  <a:close/>
                  <a:moveTo>
                    <a:pt x="6362" y="5616"/>
                  </a:moveTo>
                  <a:lnTo>
                    <a:pt x="7367" y="8891"/>
                  </a:lnTo>
                  <a:lnTo>
                    <a:pt x="10649" y="8891"/>
                  </a:lnTo>
                  <a:lnTo>
                    <a:pt x="10649" y="5904"/>
                  </a:lnTo>
                  <a:cubicBezTo>
                    <a:pt x="10649" y="5904"/>
                    <a:pt x="6362" y="5616"/>
                    <a:pt x="6362" y="5616"/>
                  </a:cubicBezTo>
                  <a:close/>
                  <a:moveTo>
                    <a:pt x="7367" y="16775"/>
                  </a:moveTo>
                  <a:cubicBezTo>
                    <a:pt x="6127" y="16775"/>
                    <a:pt x="5124" y="17855"/>
                    <a:pt x="5124" y="19188"/>
                  </a:cubicBezTo>
                  <a:cubicBezTo>
                    <a:pt x="5124" y="20519"/>
                    <a:pt x="6127" y="21599"/>
                    <a:pt x="7367" y="21599"/>
                  </a:cubicBezTo>
                  <a:cubicBezTo>
                    <a:pt x="8606" y="21599"/>
                    <a:pt x="9610" y="20519"/>
                    <a:pt x="9610" y="19188"/>
                  </a:cubicBezTo>
                  <a:cubicBezTo>
                    <a:pt x="9610" y="17855"/>
                    <a:pt x="8606" y="16775"/>
                    <a:pt x="7367" y="16775"/>
                  </a:cubicBezTo>
                  <a:close/>
                  <a:moveTo>
                    <a:pt x="21599" y="5508"/>
                  </a:moveTo>
                  <a:lnTo>
                    <a:pt x="21599" y="13607"/>
                  </a:lnTo>
                  <a:cubicBezTo>
                    <a:pt x="21599" y="14436"/>
                    <a:pt x="20996" y="15083"/>
                    <a:pt x="20226" y="15083"/>
                  </a:cubicBezTo>
                  <a:lnTo>
                    <a:pt x="7434" y="15083"/>
                  </a:lnTo>
                  <a:cubicBezTo>
                    <a:pt x="6797" y="15083"/>
                    <a:pt x="6228" y="14543"/>
                    <a:pt x="6127" y="13860"/>
                  </a:cubicBezTo>
                  <a:lnTo>
                    <a:pt x="3750" y="4715"/>
                  </a:lnTo>
                  <a:cubicBezTo>
                    <a:pt x="3750" y="4715"/>
                    <a:pt x="3348" y="3060"/>
                    <a:pt x="2645" y="2843"/>
                  </a:cubicBezTo>
                  <a:cubicBezTo>
                    <a:pt x="1540" y="2519"/>
                    <a:pt x="0" y="3168"/>
                    <a:pt x="0" y="1259"/>
                  </a:cubicBezTo>
                  <a:cubicBezTo>
                    <a:pt x="0" y="36"/>
                    <a:pt x="1037" y="36"/>
                    <a:pt x="1037" y="36"/>
                  </a:cubicBezTo>
                  <a:cubicBezTo>
                    <a:pt x="1071" y="36"/>
                    <a:pt x="1272" y="0"/>
                    <a:pt x="1540" y="0"/>
                  </a:cubicBezTo>
                  <a:cubicBezTo>
                    <a:pt x="3147" y="0"/>
                    <a:pt x="5056" y="647"/>
                    <a:pt x="5793" y="2951"/>
                  </a:cubicBezTo>
                  <a:lnTo>
                    <a:pt x="20293" y="4068"/>
                  </a:lnTo>
                  <a:cubicBezTo>
                    <a:pt x="21030" y="4103"/>
                    <a:pt x="21599" y="4715"/>
                    <a:pt x="21599" y="55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îsḻíde">
              <a:extLst>
                <a:ext uri="{FF2B5EF4-FFF2-40B4-BE49-F238E27FC236}">
                  <a16:creationId xmlns:a16="http://schemas.microsoft.com/office/drawing/2014/main" id="{F3383553-509C-42F1-83DF-F139DC6CFE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08275" y="10050463"/>
              <a:ext cx="561975" cy="3937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303"/>
                  </a:moveTo>
                  <a:lnTo>
                    <a:pt x="21600" y="19991"/>
                  </a:lnTo>
                  <a:lnTo>
                    <a:pt x="15324" y="10736"/>
                  </a:lnTo>
                  <a:cubicBezTo>
                    <a:pt x="15324" y="10736"/>
                    <a:pt x="21600" y="2303"/>
                    <a:pt x="21600" y="2303"/>
                  </a:cubicBezTo>
                  <a:close/>
                  <a:moveTo>
                    <a:pt x="20046" y="0"/>
                  </a:moveTo>
                  <a:lnTo>
                    <a:pt x="10784" y="12560"/>
                  </a:lnTo>
                  <a:lnTo>
                    <a:pt x="1523" y="0"/>
                  </a:lnTo>
                  <a:cubicBezTo>
                    <a:pt x="1523" y="0"/>
                    <a:pt x="20046" y="0"/>
                    <a:pt x="20046" y="0"/>
                  </a:cubicBezTo>
                  <a:close/>
                  <a:moveTo>
                    <a:pt x="20412" y="21599"/>
                  </a:moveTo>
                  <a:lnTo>
                    <a:pt x="1188" y="21599"/>
                  </a:lnTo>
                  <a:lnTo>
                    <a:pt x="7494" y="12430"/>
                  </a:lnTo>
                  <a:lnTo>
                    <a:pt x="10784" y="16862"/>
                  </a:lnTo>
                  <a:lnTo>
                    <a:pt x="14136" y="12342"/>
                  </a:lnTo>
                  <a:cubicBezTo>
                    <a:pt x="14136" y="12342"/>
                    <a:pt x="20412" y="21599"/>
                    <a:pt x="20412" y="21599"/>
                  </a:cubicBezTo>
                  <a:close/>
                  <a:moveTo>
                    <a:pt x="0" y="2303"/>
                  </a:moveTo>
                  <a:lnTo>
                    <a:pt x="6306" y="10778"/>
                  </a:lnTo>
                  <a:lnTo>
                    <a:pt x="0" y="19991"/>
                  </a:lnTo>
                  <a:cubicBezTo>
                    <a:pt x="0" y="19991"/>
                    <a:pt x="0" y="2303"/>
                    <a:pt x="0" y="23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8" name="椭圆 17">
            <a:extLst>
              <a:ext uri="{FF2B5EF4-FFF2-40B4-BE49-F238E27FC236}">
                <a16:creationId xmlns:a16="http://schemas.microsoft.com/office/drawing/2014/main" id="{70F5BBA9-235A-48F9-B244-1C5009C5F716}"/>
              </a:ext>
            </a:extLst>
          </p:cNvPr>
          <p:cNvSpPr/>
          <p:nvPr/>
        </p:nvSpPr>
        <p:spPr>
          <a:xfrm>
            <a:off x="5081215" y="2774576"/>
            <a:ext cx="2029575" cy="2029574"/>
          </a:xfrm>
          <a:prstGeom prst="ellipse">
            <a:avLst/>
          </a:prstGeom>
          <a:blipFill>
            <a:blip r:embed="rId3" cstate="screen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33847E69-BB2C-4671-B0B5-1BA2795113F0}"/>
              </a:ext>
            </a:extLst>
          </p:cNvPr>
          <p:cNvGrpSpPr/>
          <p:nvPr/>
        </p:nvGrpSpPr>
        <p:grpSpPr>
          <a:xfrm>
            <a:off x="8104960" y="2188787"/>
            <a:ext cx="2980597" cy="904478"/>
            <a:chOff x="3624779" y="2412339"/>
            <a:chExt cx="2641298" cy="904478"/>
          </a:xfrm>
        </p:grpSpPr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0689BE50-F302-44F9-83EA-45ABC81475D8}"/>
                </a:ext>
              </a:extLst>
            </p:cNvPr>
            <p:cNvSpPr txBox="1"/>
            <p:nvPr/>
          </p:nvSpPr>
          <p:spPr>
            <a:xfrm>
              <a:off x="3624780" y="2412339"/>
              <a:ext cx="26412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D81C9506-4A18-4EF5-8A84-ABD03FDD261A}"/>
                </a:ext>
              </a:extLst>
            </p:cNvPr>
            <p:cNvSpPr txBox="1"/>
            <p:nvPr/>
          </p:nvSpPr>
          <p:spPr>
            <a:xfrm>
              <a:off x="3624779" y="2750893"/>
              <a:ext cx="2641298" cy="56592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9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9A18DBF0-F001-47EC-A958-1A2FFF3E7099}"/>
              </a:ext>
            </a:extLst>
          </p:cNvPr>
          <p:cNvGrpSpPr/>
          <p:nvPr/>
        </p:nvGrpSpPr>
        <p:grpSpPr>
          <a:xfrm>
            <a:off x="8104960" y="3310770"/>
            <a:ext cx="3305162" cy="904478"/>
            <a:chOff x="3624779" y="2412339"/>
            <a:chExt cx="2928916" cy="904478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AFA2CA40-3FFF-49FB-A6C6-65B1A1B0C1B0}"/>
                </a:ext>
              </a:extLst>
            </p:cNvPr>
            <p:cNvSpPr txBox="1"/>
            <p:nvPr/>
          </p:nvSpPr>
          <p:spPr>
            <a:xfrm>
              <a:off x="3624780" y="2412339"/>
              <a:ext cx="29289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84A0D51D-CFC2-4149-8244-9BAFA84387CE}"/>
                </a:ext>
              </a:extLst>
            </p:cNvPr>
            <p:cNvSpPr txBox="1"/>
            <p:nvPr/>
          </p:nvSpPr>
          <p:spPr>
            <a:xfrm>
              <a:off x="3624779" y="2750893"/>
              <a:ext cx="2641298" cy="56592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9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C0074966-C152-4050-888D-F1A4E8E9E076}"/>
              </a:ext>
            </a:extLst>
          </p:cNvPr>
          <p:cNvGrpSpPr/>
          <p:nvPr/>
        </p:nvGrpSpPr>
        <p:grpSpPr>
          <a:xfrm>
            <a:off x="8104960" y="4415204"/>
            <a:ext cx="2992308" cy="904478"/>
            <a:chOff x="3624779" y="2412339"/>
            <a:chExt cx="2651676" cy="904478"/>
          </a:xfrm>
        </p:grpSpPr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59182F2E-CA43-43E5-A0D6-DFCA5AFFE785}"/>
                </a:ext>
              </a:extLst>
            </p:cNvPr>
            <p:cNvSpPr txBox="1"/>
            <p:nvPr/>
          </p:nvSpPr>
          <p:spPr>
            <a:xfrm>
              <a:off x="3624780" y="2412339"/>
              <a:ext cx="2651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0BEABB35-D5D6-4EA1-86B5-386B5E8735B4}"/>
                </a:ext>
              </a:extLst>
            </p:cNvPr>
            <p:cNvSpPr txBox="1"/>
            <p:nvPr/>
          </p:nvSpPr>
          <p:spPr>
            <a:xfrm>
              <a:off x="3624779" y="2750893"/>
              <a:ext cx="2641298" cy="56592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9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D6D36C37-87C1-4FBE-8600-A2591D185F3A}"/>
              </a:ext>
            </a:extLst>
          </p:cNvPr>
          <p:cNvGrpSpPr/>
          <p:nvPr/>
        </p:nvGrpSpPr>
        <p:grpSpPr>
          <a:xfrm>
            <a:off x="1094732" y="2188787"/>
            <a:ext cx="2980597" cy="904478"/>
            <a:chOff x="3624779" y="2412339"/>
            <a:chExt cx="2641298" cy="904478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7EDC3B8D-9100-4332-8757-3E47732C9223}"/>
                </a:ext>
              </a:extLst>
            </p:cNvPr>
            <p:cNvSpPr txBox="1"/>
            <p:nvPr/>
          </p:nvSpPr>
          <p:spPr>
            <a:xfrm>
              <a:off x="3746869" y="2412339"/>
              <a:ext cx="2519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F28A7D34-3C8D-40F1-AEE4-7269FA335A10}"/>
                </a:ext>
              </a:extLst>
            </p:cNvPr>
            <p:cNvSpPr txBox="1"/>
            <p:nvPr/>
          </p:nvSpPr>
          <p:spPr>
            <a:xfrm>
              <a:off x="3624779" y="2750893"/>
              <a:ext cx="2641298" cy="56592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9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E3A92328-42B3-409F-855B-F0516DDFC33A}"/>
              </a:ext>
            </a:extLst>
          </p:cNvPr>
          <p:cNvGrpSpPr/>
          <p:nvPr/>
        </p:nvGrpSpPr>
        <p:grpSpPr>
          <a:xfrm>
            <a:off x="1094732" y="3310770"/>
            <a:ext cx="2980597" cy="957185"/>
            <a:chOff x="3624779" y="2412339"/>
            <a:chExt cx="2641298" cy="957185"/>
          </a:xfrm>
        </p:grpSpPr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E8BEE499-C358-42C1-90F5-214641B5D42E}"/>
                </a:ext>
              </a:extLst>
            </p:cNvPr>
            <p:cNvSpPr txBox="1"/>
            <p:nvPr/>
          </p:nvSpPr>
          <p:spPr>
            <a:xfrm>
              <a:off x="3624779" y="2412339"/>
              <a:ext cx="26412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F083F232-CB5D-4604-AF71-70491C939459}"/>
                </a:ext>
              </a:extLst>
            </p:cNvPr>
            <p:cNvSpPr txBox="1"/>
            <p:nvPr/>
          </p:nvSpPr>
          <p:spPr>
            <a:xfrm>
              <a:off x="3624779" y="2750893"/>
              <a:ext cx="2641298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E0C71C73-2BE2-45B4-A073-D5BB59FC8923}"/>
              </a:ext>
            </a:extLst>
          </p:cNvPr>
          <p:cNvGrpSpPr/>
          <p:nvPr/>
        </p:nvGrpSpPr>
        <p:grpSpPr>
          <a:xfrm>
            <a:off x="1094732" y="4415204"/>
            <a:ext cx="2980597" cy="904478"/>
            <a:chOff x="3624779" y="2412339"/>
            <a:chExt cx="2641298" cy="904478"/>
          </a:xfrm>
        </p:grpSpPr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17057808-1371-4E64-A543-6DDDD9774D08}"/>
                </a:ext>
              </a:extLst>
            </p:cNvPr>
            <p:cNvSpPr txBox="1"/>
            <p:nvPr/>
          </p:nvSpPr>
          <p:spPr>
            <a:xfrm>
              <a:off x="3746869" y="2412339"/>
              <a:ext cx="2519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A4A8FC9E-2938-4C56-AD7A-3D595B9C671B}"/>
                </a:ext>
              </a:extLst>
            </p:cNvPr>
            <p:cNvSpPr txBox="1"/>
            <p:nvPr/>
          </p:nvSpPr>
          <p:spPr>
            <a:xfrm>
              <a:off x="3624779" y="2750893"/>
              <a:ext cx="2641298" cy="56592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9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37" name="Group 8">
            <a:extLst>
              <a:ext uri="{FF2B5EF4-FFF2-40B4-BE49-F238E27FC236}">
                <a16:creationId xmlns:a16="http://schemas.microsoft.com/office/drawing/2014/main" id="{7AC00D25-1ECF-4C83-A2CC-53C3B939C3F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5930B2F0-1F06-4132-AA0C-6612EACAFF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Freeform 10">
              <a:extLst>
                <a:ext uri="{FF2B5EF4-FFF2-40B4-BE49-F238E27FC236}">
                  <a16:creationId xmlns:a16="http://schemas.microsoft.com/office/drawing/2014/main" id="{6B3C2B03-75EE-41B8-96C9-9674FC1DD4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Freeform 11">
              <a:extLst>
                <a:ext uri="{FF2B5EF4-FFF2-40B4-BE49-F238E27FC236}">
                  <a16:creationId xmlns:a16="http://schemas.microsoft.com/office/drawing/2014/main" id="{481BE572-935D-41EE-8625-AED1208466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1B8508B6-B1D0-4AF4-941A-E16D98564024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14B31B06-FF40-425E-8B62-1A71AE8C4D8F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The completion of the work.</a:t>
              </a: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A5710A21-771B-48D4-8F61-957CF154B4E5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619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642234d1-4670-4f21-8e81-187a23f94a7c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2F333D7A-E15D-4BF8-923C-C01E76318455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497943" y="2022700"/>
            <a:ext cx="9196116" cy="2724150"/>
            <a:chOff x="1493228" y="2025134"/>
            <a:chExt cx="9196116" cy="2724150"/>
          </a:xfrm>
        </p:grpSpPr>
        <p:sp>
          <p:nvSpPr>
            <p:cNvPr id="3" name="ïśḷiḑe">
              <a:extLst>
                <a:ext uri="{FF2B5EF4-FFF2-40B4-BE49-F238E27FC236}">
                  <a16:creationId xmlns:a16="http://schemas.microsoft.com/office/drawing/2014/main" id="{2C3ABEA8-C184-42CF-9F40-797AF2A72708}"/>
                </a:ext>
              </a:extLst>
            </p:cNvPr>
            <p:cNvSpPr/>
            <p:nvPr/>
          </p:nvSpPr>
          <p:spPr>
            <a:xfrm>
              <a:off x="6217628" y="2025134"/>
              <a:ext cx="1916722" cy="2511200"/>
            </a:xfrm>
            <a:prstGeom prst="rect">
              <a:avLst/>
            </a:prstGeom>
            <a:blipFill>
              <a:blip r:embed="rId4" cstate="screen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" name="î$ḻïďê">
              <a:extLst>
                <a:ext uri="{FF2B5EF4-FFF2-40B4-BE49-F238E27FC236}">
                  <a16:creationId xmlns:a16="http://schemas.microsoft.com/office/drawing/2014/main" id="{269ACEEF-DE7C-4098-B6A1-C6671E0FB5A4}"/>
                </a:ext>
              </a:extLst>
            </p:cNvPr>
            <p:cNvSpPr/>
            <p:nvPr/>
          </p:nvSpPr>
          <p:spPr>
            <a:xfrm>
              <a:off x="1493228" y="2025135"/>
              <a:ext cx="1916722" cy="2511200"/>
            </a:xfrm>
            <a:prstGeom prst="rect">
              <a:avLst/>
            </a:prstGeom>
            <a:blipFill>
              <a:blip r:embed="rId5" cstate="screen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îṡļïḋê">
              <a:extLst>
                <a:ext uri="{FF2B5EF4-FFF2-40B4-BE49-F238E27FC236}">
                  <a16:creationId xmlns:a16="http://schemas.microsoft.com/office/drawing/2014/main" id="{9CFF5126-BD39-4F6F-8C50-D8717EB3D96D}"/>
                </a:ext>
              </a:extLst>
            </p:cNvPr>
            <p:cNvSpPr/>
            <p:nvPr/>
          </p:nvSpPr>
          <p:spPr>
            <a:xfrm>
              <a:off x="3409950" y="2025134"/>
              <a:ext cx="2554994" cy="2511200"/>
            </a:xfrm>
            <a:prstGeom prst="rect">
              <a:avLst/>
            </a:prstGeom>
            <a:gradFill>
              <a:gsLst>
                <a:gs pos="50000">
                  <a:schemeClr val="accent1"/>
                </a:gs>
                <a:gs pos="50000">
                  <a:schemeClr val="accent2"/>
                </a:gs>
              </a:gsLst>
              <a:lin ang="5400000" scaled="1"/>
            </a:gradFill>
            <a:ln w="12700">
              <a:miter lim="400000"/>
            </a:ln>
          </p:spPr>
          <p:txBody>
            <a:bodyPr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6" name="îśľîdé">
              <a:extLst>
                <a:ext uri="{FF2B5EF4-FFF2-40B4-BE49-F238E27FC236}">
                  <a16:creationId xmlns:a16="http://schemas.microsoft.com/office/drawing/2014/main" id="{C027D968-DE9F-45DA-BE2A-E5C321398692}"/>
                </a:ext>
              </a:extLst>
            </p:cNvPr>
            <p:cNvSpPr/>
            <p:nvPr/>
          </p:nvSpPr>
          <p:spPr>
            <a:xfrm>
              <a:off x="8134350" y="2025134"/>
              <a:ext cx="2554994" cy="2511200"/>
            </a:xfrm>
            <a:prstGeom prst="rect">
              <a:avLst/>
            </a:prstGeom>
            <a:gradFill>
              <a:gsLst>
                <a:gs pos="50000">
                  <a:schemeClr val="accent1"/>
                </a:gs>
                <a:gs pos="50000">
                  <a:schemeClr val="accent2"/>
                </a:gs>
              </a:gsLst>
              <a:lin ang="5400000" scaled="1"/>
            </a:gradFill>
            <a:ln w="12700">
              <a:miter lim="400000"/>
            </a:ln>
          </p:spPr>
          <p:txBody>
            <a:bodyPr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7" name="iṧ1iďé">
              <a:extLst>
                <a:ext uri="{FF2B5EF4-FFF2-40B4-BE49-F238E27FC236}">
                  <a16:creationId xmlns:a16="http://schemas.microsoft.com/office/drawing/2014/main" id="{2672D3E4-8E08-45CD-BA2D-E9078356E30F}"/>
                </a:ext>
              </a:extLst>
            </p:cNvPr>
            <p:cNvSpPr txBox="1"/>
            <p:nvPr/>
          </p:nvSpPr>
          <p:spPr>
            <a:xfrm>
              <a:off x="8410228" y="2242584"/>
              <a:ext cx="1032711" cy="630294"/>
            </a:xfrm>
            <a:prstGeom prst="rect">
              <a:avLst/>
            </a:prstGeom>
            <a:noFill/>
          </p:spPr>
          <p:txBody>
            <a:bodyPr wrap="none" lIns="0" tIns="0" rIns="0" bIns="0" anchor="b" anchorCtr="0">
              <a:normAutofit/>
            </a:bodyPr>
            <a:lstStyle/>
            <a:p>
              <a:r>
                <a:rPr lang="en-US" altLang="zh-CN" sz="3600" i="1" spc="-150" dirty="0">
                  <a:solidFill>
                    <a:schemeClr val="bg1"/>
                  </a:solidFill>
                  <a:cs typeface="+mn-ea"/>
                  <a:sym typeface="+mn-lt"/>
                </a:rPr>
                <a:t>80%</a:t>
              </a:r>
            </a:p>
          </p:txBody>
        </p:sp>
        <p:sp>
          <p:nvSpPr>
            <p:cNvPr id="8" name="iṣ1ïďè">
              <a:extLst>
                <a:ext uri="{FF2B5EF4-FFF2-40B4-BE49-F238E27FC236}">
                  <a16:creationId xmlns:a16="http://schemas.microsoft.com/office/drawing/2014/main" id="{2B76CFAE-061F-4261-92F2-C15F95CE6DE1}"/>
                </a:ext>
              </a:extLst>
            </p:cNvPr>
            <p:cNvSpPr txBox="1"/>
            <p:nvPr/>
          </p:nvSpPr>
          <p:spPr>
            <a:xfrm>
              <a:off x="3685828" y="2242584"/>
              <a:ext cx="1032711" cy="630294"/>
            </a:xfrm>
            <a:prstGeom prst="rect">
              <a:avLst/>
            </a:prstGeom>
            <a:noFill/>
          </p:spPr>
          <p:txBody>
            <a:bodyPr wrap="none" lIns="0" tIns="0" rIns="0" bIns="0" anchor="b" anchorCtr="0">
              <a:normAutofit/>
            </a:bodyPr>
            <a:lstStyle/>
            <a:p>
              <a:r>
                <a:rPr lang="en-US" altLang="zh-CN" sz="3600" i="1" spc="-150" dirty="0">
                  <a:solidFill>
                    <a:schemeClr val="bg1"/>
                  </a:solidFill>
                  <a:cs typeface="+mn-ea"/>
                  <a:sym typeface="+mn-lt"/>
                </a:rPr>
                <a:t>80%</a:t>
              </a:r>
            </a:p>
          </p:txBody>
        </p: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257722F7-6FB7-4213-8969-78B20A6A89FA}"/>
                </a:ext>
              </a:extLst>
            </p:cNvPr>
            <p:cNvCxnSpPr/>
            <p:nvPr/>
          </p:nvCxnSpPr>
          <p:spPr>
            <a:xfrm>
              <a:off x="1493228" y="4749284"/>
              <a:ext cx="919611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7D02A7DF-BC4E-44FF-91A6-3BF7C278E7A7}"/>
              </a:ext>
            </a:extLst>
          </p:cNvPr>
          <p:cNvGrpSpPr/>
          <p:nvPr/>
        </p:nvGrpSpPr>
        <p:grpSpPr>
          <a:xfrm>
            <a:off x="3594767" y="3049795"/>
            <a:ext cx="2194791" cy="1132618"/>
            <a:chOff x="4871655" y="2412339"/>
            <a:chExt cx="2194790" cy="1132618"/>
          </a:xfrm>
        </p:grpSpPr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E2717CB4-DF6E-403D-8493-C9F8050A9070}"/>
                </a:ext>
              </a:extLst>
            </p:cNvPr>
            <p:cNvSpPr txBox="1"/>
            <p:nvPr/>
          </p:nvSpPr>
          <p:spPr>
            <a:xfrm>
              <a:off x="4871655" y="2412339"/>
              <a:ext cx="21337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1400" b="1" dirty="0">
                  <a:solidFill>
                    <a:schemeClr val="bg1"/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2584AE20-CE33-45F6-9BAB-91F070102A85}"/>
                </a:ext>
              </a:extLst>
            </p:cNvPr>
            <p:cNvSpPr txBox="1"/>
            <p:nvPr/>
          </p:nvSpPr>
          <p:spPr>
            <a:xfrm>
              <a:off x="4871655" y="2750893"/>
              <a:ext cx="2194790" cy="7940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63BEB0AE-A631-4ED8-BD07-EAC2446C4AE5}"/>
              </a:ext>
            </a:extLst>
          </p:cNvPr>
          <p:cNvGrpSpPr/>
          <p:nvPr/>
        </p:nvGrpSpPr>
        <p:grpSpPr>
          <a:xfrm>
            <a:off x="8306490" y="3049795"/>
            <a:ext cx="2194791" cy="1132618"/>
            <a:chOff x="4871655" y="2412339"/>
            <a:chExt cx="2194790" cy="1132618"/>
          </a:xfrm>
        </p:grpSpPr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8E5BEB2F-6027-4986-BCF4-5E0BA53B4E73}"/>
                </a:ext>
              </a:extLst>
            </p:cNvPr>
            <p:cNvSpPr txBox="1"/>
            <p:nvPr/>
          </p:nvSpPr>
          <p:spPr>
            <a:xfrm>
              <a:off x="4871655" y="2412339"/>
              <a:ext cx="21337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1400" b="1" dirty="0">
                  <a:solidFill>
                    <a:schemeClr val="bg1"/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B15D7378-0486-4331-883C-3C0F5EDAE6B3}"/>
                </a:ext>
              </a:extLst>
            </p:cNvPr>
            <p:cNvSpPr txBox="1"/>
            <p:nvPr/>
          </p:nvSpPr>
          <p:spPr>
            <a:xfrm>
              <a:off x="4871655" y="2750893"/>
              <a:ext cx="2194790" cy="7940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565FCE24-9BE4-4DA3-8A33-57C3C02DAD64}"/>
              </a:ext>
            </a:extLst>
          </p:cNvPr>
          <p:cNvGrpSpPr/>
          <p:nvPr/>
        </p:nvGrpSpPr>
        <p:grpSpPr>
          <a:xfrm>
            <a:off x="1451047" y="4945290"/>
            <a:ext cx="9243012" cy="842863"/>
            <a:chOff x="3624779" y="2412339"/>
            <a:chExt cx="9243012" cy="842863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9C37D098-2A44-4E82-A878-B8262018F7DD}"/>
                </a:ext>
              </a:extLst>
            </p:cNvPr>
            <p:cNvSpPr txBox="1"/>
            <p:nvPr/>
          </p:nvSpPr>
          <p:spPr>
            <a:xfrm>
              <a:off x="3624780" y="2412339"/>
              <a:ext cx="34787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A60F394D-9351-42B1-8120-84808AC4539A}"/>
                </a:ext>
              </a:extLst>
            </p:cNvPr>
            <p:cNvSpPr txBox="1"/>
            <p:nvPr/>
          </p:nvSpPr>
          <p:spPr>
            <a:xfrm>
              <a:off x="3624779" y="2794435"/>
              <a:ext cx="9243012" cy="460767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sabota on a projector or computer, or presentation and make it film to be used in a. </a:t>
              </a:r>
              <a:r>
                <a:rPr lang="en-US" altLang="zh-CN" sz="1050" dirty="0" err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fieldThe.</a:t>
              </a:r>
              <a:r>
                <a:rPr lang="en-US" altLang="zh-CN" sz="105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 user sa ar sa projector or computer, or presentation and make it film to be used in a wider field.</a:t>
              </a:r>
            </a:p>
          </p:txBody>
        </p:sp>
      </p:grpSp>
      <p:grpSp>
        <p:nvGrpSpPr>
          <p:cNvPr id="19" name="Group 8">
            <a:extLst>
              <a:ext uri="{FF2B5EF4-FFF2-40B4-BE49-F238E27FC236}">
                <a16:creationId xmlns:a16="http://schemas.microsoft.com/office/drawing/2014/main" id="{85CC55F8-FA5A-448C-BAAC-E3C5429B564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72683F37-75BC-4DDF-A190-46E3598B62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87E25885-D00A-442C-B8C1-DD16D9CD3E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192B2FF2-6682-4AF8-B1C9-C1F4CC5245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BB54E836-E228-4F85-AB3B-FD35EA7C798B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1707A3E0-D4B3-4C4E-B842-23513BAFA3F9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The completion of the work.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ED0F8F43-DDE0-4BEC-9F02-AC381439A3C1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927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42"/>
          <p:cNvGraphicFramePr/>
          <p:nvPr>
            <p:extLst>
              <p:ext uri="{D42A27DB-BD31-4B8C-83A1-F6EECF244321}">
                <p14:modId xmlns:p14="http://schemas.microsoft.com/office/powerpoint/2010/main" val="2872992282"/>
              </p:ext>
            </p:extLst>
          </p:nvPr>
        </p:nvGraphicFramePr>
        <p:xfrm>
          <a:off x="1176575" y="1926102"/>
          <a:ext cx="1826156" cy="1732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144"/>
          <p:cNvSpPr txBox="1"/>
          <p:nvPr/>
        </p:nvSpPr>
        <p:spPr>
          <a:xfrm>
            <a:off x="1676723" y="2561317"/>
            <a:ext cx="82105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id-ID" sz="2400" dirty="0">
                <a:solidFill>
                  <a:schemeClr val="accent1"/>
                </a:solidFill>
                <a:cs typeface="+mn-ea"/>
                <a:sym typeface="+mn-lt"/>
              </a:rPr>
              <a:t>75%</a:t>
            </a:r>
          </a:p>
        </p:txBody>
      </p:sp>
      <p:grpSp>
        <p:nvGrpSpPr>
          <p:cNvPr id="4" name="Group 145"/>
          <p:cNvGrpSpPr/>
          <p:nvPr/>
        </p:nvGrpSpPr>
        <p:grpSpPr>
          <a:xfrm>
            <a:off x="1132831" y="3768851"/>
            <a:ext cx="1913642" cy="1132937"/>
            <a:chOff x="1196731" y="4609707"/>
            <a:chExt cx="1913642" cy="1132935"/>
          </a:xfrm>
        </p:grpSpPr>
        <p:sp>
          <p:nvSpPr>
            <p:cNvPr id="5" name="TextBox 146"/>
            <p:cNvSpPr txBox="1"/>
            <p:nvPr/>
          </p:nvSpPr>
          <p:spPr>
            <a:xfrm>
              <a:off x="1456890" y="4609707"/>
              <a:ext cx="1393330" cy="52321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id-ID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89,750</a:t>
              </a:r>
            </a:p>
          </p:txBody>
        </p:sp>
        <p:cxnSp>
          <p:nvCxnSpPr>
            <p:cNvPr id="6" name="Straight Connector 147"/>
            <p:cNvCxnSpPr/>
            <p:nvPr/>
          </p:nvCxnSpPr>
          <p:spPr>
            <a:xfrm>
              <a:off x="1196731" y="5250730"/>
              <a:ext cx="191364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148"/>
            <p:cNvSpPr txBox="1"/>
            <p:nvPr/>
          </p:nvSpPr>
          <p:spPr>
            <a:xfrm>
              <a:off x="1305017" y="5219423"/>
              <a:ext cx="1692259" cy="52321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an explanation.</a:t>
              </a:r>
              <a:endParaRPr lang="id-ID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8" name="Chart 149"/>
          <p:cNvGraphicFramePr/>
          <p:nvPr>
            <p:extLst>
              <p:ext uri="{D42A27DB-BD31-4B8C-83A1-F6EECF244321}">
                <p14:modId xmlns:p14="http://schemas.microsoft.com/office/powerpoint/2010/main" val="2501800573"/>
              </p:ext>
            </p:extLst>
          </p:nvPr>
        </p:nvGraphicFramePr>
        <p:xfrm>
          <a:off x="3805383" y="1926102"/>
          <a:ext cx="1826156" cy="1732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151"/>
          <p:cNvSpPr txBox="1"/>
          <p:nvPr/>
        </p:nvSpPr>
        <p:spPr>
          <a:xfrm>
            <a:off x="4307935" y="2549374"/>
            <a:ext cx="82105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id-ID" sz="2400" dirty="0">
                <a:solidFill>
                  <a:schemeClr val="accent2"/>
                </a:solidFill>
                <a:cs typeface="+mn-ea"/>
                <a:sym typeface="+mn-lt"/>
              </a:rPr>
              <a:t>90%</a:t>
            </a:r>
          </a:p>
        </p:txBody>
      </p:sp>
      <p:grpSp>
        <p:nvGrpSpPr>
          <p:cNvPr id="10" name="Group 152"/>
          <p:cNvGrpSpPr/>
          <p:nvPr/>
        </p:nvGrpSpPr>
        <p:grpSpPr>
          <a:xfrm>
            <a:off x="3761639" y="3768850"/>
            <a:ext cx="1913642" cy="1164244"/>
            <a:chOff x="3825540" y="4609707"/>
            <a:chExt cx="1913642" cy="1164242"/>
          </a:xfrm>
        </p:grpSpPr>
        <p:sp>
          <p:nvSpPr>
            <p:cNvPr id="11" name="TextBox 153"/>
            <p:cNvSpPr txBox="1"/>
            <p:nvPr/>
          </p:nvSpPr>
          <p:spPr>
            <a:xfrm>
              <a:off x="3975089" y="4609707"/>
              <a:ext cx="1614545" cy="52321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id-ID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120,890</a:t>
              </a:r>
            </a:p>
          </p:txBody>
        </p:sp>
        <p:cxnSp>
          <p:nvCxnSpPr>
            <p:cNvPr id="12" name="Straight Connector 154"/>
            <p:cNvCxnSpPr/>
            <p:nvPr/>
          </p:nvCxnSpPr>
          <p:spPr>
            <a:xfrm>
              <a:off x="3825540" y="5250730"/>
              <a:ext cx="191364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55"/>
            <p:cNvSpPr txBox="1"/>
            <p:nvPr/>
          </p:nvSpPr>
          <p:spPr>
            <a:xfrm>
              <a:off x="3936231" y="5250730"/>
              <a:ext cx="1692259" cy="52321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an explanation.</a:t>
              </a:r>
              <a:endParaRPr lang="id-ID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14" name="Chart 156"/>
          <p:cNvGraphicFramePr/>
          <p:nvPr>
            <p:extLst>
              <p:ext uri="{D42A27DB-BD31-4B8C-83A1-F6EECF244321}">
                <p14:modId xmlns:p14="http://schemas.microsoft.com/office/powerpoint/2010/main" val="1643924514"/>
              </p:ext>
            </p:extLst>
          </p:nvPr>
        </p:nvGraphicFramePr>
        <p:xfrm>
          <a:off x="6432662" y="1926102"/>
          <a:ext cx="1826156" cy="1732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58"/>
          <p:cNvSpPr txBox="1"/>
          <p:nvPr/>
        </p:nvSpPr>
        <p:spPr>
          <a:xfrm>
            <a:off x="6935213" y="2549373"/>
            <a:ext cx="82105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id-ID" sz="2400" dirty="0">
                <a:solidFill>
                  <a:schemeClr val="accent3"/>
                </a:solidFill>
                <a:cs typeface="+mn-ea"/>
                <a:sym typeface="+mn-lt"/>
              </a:rPr>
              <a:t>15%</a:t>
            </a:r>
          </a:p>
        </p:txBody>
      </p:sp>
      <p:grpSp>
        <p:nvGrpSpPr>
          <p:cNvPr id="16" name="Group 159"/>
          <p:cNvGrpSpPr/>
          <p:nvPr/>
        </p:nvGrpSpPr>
        <p:grpSpPr>
          <a:xfrm>
            <a:off x="6388917" y="3768850"/>
            <a:ext cx="1913642" cy="1164244"/>
            <a:chOff x="6452818" y="4609707"/>
            <a:chExt cx="1913642" cy="1164242"/>
          </a:xfrm>
        </p:grpSpPr>
        <p:sp>
          <p:nvSpPr>
            <p:cNvPr id="17" name="TextBox 160"/>
            <p:cNvSpPr txBox="1"/>
            <p:nvPr/>
          </p:nvSpPr>
          <p:spPr>
            <a:xfrm>
              <a:off x="6823582" y="4609707"/>
              <a:ext cx="1172116" cy="52321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id-ID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2,508</a:t>
              </a:r>
            </a:p>
          </p:txBody>
        </p:sp>
        <p:cxnSp>
          <p:nvCxnSpPr>
            <p:cNvPr id="18" name="Straight Connector 161"/>
            <p:cNvCxnSpPr/>
            <p:nvPr/>
          </p:nvCxnSpPr>
          <p:spPr>
            <a:xfrm>
              <a:off x="6452818" y="5250730"/>
              <a:ext cx="191364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99"/>
            <p:cNvSpPr txBox="1"/>
            <p:nvPr/>
          </p:nvSpPr>
          <p:spPr>
            <a:xfrm>
              <a:off x="6563509" y="5250730"/>
              <a:ext cx="1692259" cy="52321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an explanation.</a:t>
              </a:r>
              <a:endParaRPr lang="id-ID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20" name="Chart 240"/>
          <p:cNvGraphicFramePr/>
          <p:nvPr>
            <p:extLst>
              <p:ext uri="{D42A27DB-BD31-4B8C-83A1-F6EECF244321}">
                <p14:modId xmlns:p14="http://schemas.microsoft.com/office/powerpoint/2010/main" val="394681601"/>
              </p:ext>
            </p:extLst>
          </p:nvPr>
        </p:nvGraphicFramePr>
        <p:xfrm>
          <a:off x="9061471" y="1926102"/>
          <a:ext cx="1826156" cy="1732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TextBox 302"/>
          <p:cNvSpPr txBox="1"/>
          <p:nvPr/>
        </p:nvSpPr>
        <p:spPr>
          <a:xfrm>
            <a:off x="9608661" y="2561317"/>
            <a:ext cx="82105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id-ID" sz="2400" dirty="0">
                <a:solidFill>
                  <a:schemeClr val="accent4"/>
                </a:solidFill>
                <a:cs typeface="+mn-ea"/>
                <a:sym typeface="+mn-lt"/>
              </a:rPr>
              <a:t>69%</a:t>
            </a:r>
          </a:p>
        </p:txBody>
      </p:sp>
      <p:grpSp>
        <p:nvGrpSpPr>
          <p:cNvPr id="22" name="Group 303"/>
          <p:cNvGrpSpPr/>
          <p:nvPr/>
        </p:nvGrpSpPr>
        <p:grpSpPr>
          <a:xfrm>
            <a:off x="9017724" y="3768850"/>
            <a:ext cx="1913642" cy="1164244"/>
            <a:chOff x="9081627" y="4609707"/>
            <a:chExt cx="1913642" cy="1164242"/>
          </a:xfrm>
        </p:grpSpPr>
        <p:sp>
          <p:nvSpPr>
            <p:cNvPr id="23" name="TextBox 304"/>
            <p:cNvSpPr txBox="1"/>
            <p:nvPr/>
          </p:nvSpPr>
          <p:spPr>
            <a:xfrm>
              <a:off x="9341786" y="4609707"/>
              <a:ext cx="1393330" cy="52321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id-ID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75,600</a:t>
              </a:r>
            </a:p>
          </p:txBody>
        </p:sp>
        <p:cxnSp>
          <p:nvCxnSpPr>
            <p:cNvPr id="24" name="Straight Connector 305"/>
            <p:cNvCxnSpPr/>
            <p:nvPr/>
          </p:nvCxnSpPr>
          <p:spPr>
            <a:xfrm>
              <a:off x="9081627" y="5250730"/>
              <a:ext cx="191364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306"/>
            <p:cNvSpPr txBox="1"/>
            <p:nvPr/>
          </p:nvSpPr>
          <p:spPr>
            <a:xfrm>
              <a:off x="9192318" y="5250730"/>
              <a:ext cx="1692259" cy="52321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ctr"/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an explanation.</a:t>
              </a:r>
              <a:endParaRPr lang="id-ID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6" name="文本框 35">
            <a:extLst>
              <a:ext uri="{FF2B5EF4-FFF2-40B4-BE49-F238E27FC236}">
                <a16:creationId xmlns:a16="http://schemas.microsoft.com/office/drawing/2014/main" id="{ADA7DA4C-24B0-4EFE-AC2A-5538195716E8}"/>
              </a:ext>
            </a:extLst>
          </p:cNvPr>
          <p:cNvSpPr txBox="1"/>
          <p:nvPr/>
        </p:nvSpPr>
        <p:spPr>
          <a:xfrm>
            <a:off x="993075" y="4840834"/>
            <a:ext cx="2188344" cy="5134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14000"/>
              </a:lnSpc>
            </a:pP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The user saoon a projector or computer, or presentation and make it in a wider field.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FB9789B7-D287-4A2C-BC15-648AE1D11818}"/>
              </a:ext>
            </a:extLst>
          </p:cNvPr>
          <p:cNvSpPr txBox="1"/>
          <p:nvPr/>
        </p:nvSpPr>
        <p:spPr>
          <a:xfrm>
            <a:off x="3624288" y="4840834"/>
            <a:ext cx="2188344" cy="5134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14000"/>
              </a:lnSpc>
            </a:pP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The user saoon a projector or computer, or presentation and make it in a wider field.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E0C9AFD1-C860-411F-BBD6-943BEFF2621F}"/>
              </a:ext>
            </a:extLst>
          </p:cNvPr>
          <p:cNvSpPr txBox="1"/>
          <p:nvPr/>
        </p:nvSpPr>
        <p:spPr>
          <a:xfrm>
            <a:off x="6255501" y="4840834"/>
            <a:ext cx="2188344" cy="5134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14000"/>
              </a:lnSpc>
            </a:pP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The user saoon a projector or computer, or presentation and make it in a wider field.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C1225C2E-20C8-424E-A041-4E41EB3763D1}"/>
              </a:ext>
            </a:extLst>
          </p:cNvPr>
          <p:cNvSpPr txBox="1"/>
          <p:nvPr/>
        </p:nvSpPr>
        <p:spPr>
          <a:xfrm>
            <a:off x="8886715" y="4840834"/>
            <a:ext cx="2188344" cy="5134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14000"/>
              </a:lnSpc>
            </a:pP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The user saoon a projector or computer, or presentation and make it in a wider field.</a:t>
            </a:r>
          </a:p>
        </p:txBody>
      </p:sp>
      <p:grpSp>
        <p:nvGrpSpPr>
          <p:cNvPr id="40" name="Group 8">
            <a:extLst>
              <a:ext uri="{FF2B5EF4-FFF2-40B4-BE49-F238E27FC236}">
                <a16:creationId xmlns:a16="http://schemas.microsoft.com/office/drawing/2014/main" id="{F2651597-31AE-40AC-9B7C-8EDAA490DEE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64C88D56-4F4C-4881-9F55-EB514E3EC2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4F495986-1A4E-4B7B-8C52-A1344BB198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3B9CF889-08B2-4BB9-B5F3-D261711CA2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D17458FF-E736-42AE-828D-F1B7255D3F09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4119D302-0120-4015-BDFC-8E8A4B5A2EC5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The completion of the work.</a:t>
              </a: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CDEE49B3-D2F8-46DF-B4FA-2C864E0E346F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336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:c="http://schemas.openxmlformats.org/drawingml/2006/chart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Graphic spid="8" grpId="0">
        <p:bldAsOne/>
      </p:bldGraphic>
      <p:bldP spid="9" grpId="0"/>
      <p:bldGraphic spid="14" grpId="0">
        <p:bldAsOne/>
      </p:bldGraphic>
      <p:bldP spid="15" grpId="0"/>
      <p:bldGraphic spid="20" grpId="0">
        <p:bldAsOne/>
      </p:bldGraphic>
      <p:bldP spid="21" grpId="0"/>
      <p:bldP spid="36" grpId="0"/>
      <p:bldP spid="37" grpId="0"/>
      <p:bldP spid="38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9174F471-FF61-479F-85DC-9DCBF9B13650}"/>
              </a:ext>
            </a:extLst>
          </p:cNvPr>
          <p:cNvSpPr>
            <a:spLocks/>
          </p:cNvSpPr>
          <p:nvPr/>
        </p:nvSpPr>
        <p:spPr bwMode="auto">
          <a:xfrm rot="5400000" flipH="1">
            <a:off x="2526437" y="1411278"/>
            <a:ext cx="2368934" cy="2684199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blipFill dpi="0" rotWithShape="0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-260350" ty="-31750" sx="40000" sy="40000" flip="none" algn="tl"/>
          </a:blip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31AB0F51-B5B1-432D-8A21-8B6864457800}"/>
              </a:ext>
            </a:extLst>
          </p:cNvPr>
          <p:cNvSpPr>
            <a:spLocks/>
          </p:cNvSpPr>
          <p:nvPr/>
        </p:nvSpPr>
        <p:spPr bwMode="auto">
          <a:xfrm rot="8996300" flipH="1">
            <a:off x="3389459" y="3744826"/>
            <a:ext cx="1414236" cy="1602444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F76B14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3DAEFDD-DFD5-4376-9C62-73166476D3D6}"/>
              </a:ext>
            </a:extLst>
          </p:cNvPr>
          <p:cNvSpPr>
            <a:spLocks/>
          </p:cNvSpPr>
          <p:nvPr/>
        </p:nvSpPr>
        <p:spPr bwMode="auto">
          <a:xfrm rot="8996300" flipH="1">
            <a:off x="1763913" y="2311548"/>
            <a:ext cx="1021051" cy="1156934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B7858605-9C6D-468D-9551-ABF9CBED3497}"/>
              </a:ext>
            </a:extLst>
          </p:cNvPr>
          <p:cNvSpPr>
            <a:spLocks/>
          </p:cNvSpPr>
          <p:nvPr/>
        </p:nvSpPr>
        <p:spPr bwMode="auto">
          <a:xfrm rot="5400000" flipH="1">
            <a:off x="1850912" y="4006822"/>
            <a:ext cx="1588390" cy="1799776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8A72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93E2DC18-3428-468F-9D49-0D7446B8427C}"/>
              </a:ext>
            </a:extLst>
          </p:cNvPr>
          <p:cNvSpPr>
            <a:spLocks/>
          </p:cNvSpPr>
          <p:nvPr/>
        </p:nvSpPr>
        <p:spPr bwMode="auto">
          <a:xfrm rot="8996300" flipH="1">
            <a:off x="4439881" y="1157099"/>
            <a:ext cx="1332715" cy="1510075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2837C0A-3B4D-4576-98AB-7E18AC7D8CA2}"/>
              </a:ext>
            </a:extLst>
          </p:cNvPr>
          <p:cNvSpPr txBox="1"/>
          <p:nvPr/>
        </p:nvSpPr>
        <p:spPr>
          <a:xfrm>
            <a:off x="6011738" y="3398462"/>
            <a:ext cx="5249579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There is a shortage of work.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3F37741-76A2-4EED-A2C2-0D927C756AB1}"/>
              </a:ext>
            </a:extLst>
          </p:cNvPr>
          <p:cNvSpPr txBox="1"/>
          <p:nvPr/>
        </p:nvSpPr>
        <p:spPr>
          <a:xfrm>
            <a:off x="6011738" y="4079066"/>
            <a:ext cx="453548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The user stalk on a projector or computer, or print the presentation and make it into a film.</a:t>
            </a:r>
          </a:p>
          <a:p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 To be used in a wider field.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341ACBE-362D-480F-8CEE-089892203E23}"/>
              </a:ext>
            </a:extLst>
          </p:cNvPr>
          <p:cNvSpPr txBox="1"/>
          <p:nvPr/>
        </p:nvSpPr>
        <p:spPr>
          <a:xfrm>
            <a:off x="6011735" y="2482009"/>
            <a:ext cx="232448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4000" b="1" dirty="0">
                <a:gradFill>
                  <a:gsLst>
                    <a:gs pos="50000">
                      <a:schemeClr val="accent1"/>
                    </a:gs>
                    <a:gs pos="50000">
                      <a:schemeClr val="accent2"/>
                    </a:gs>
                  </a:gsLst>
                  <a:lin ang="5400000" scaled="1"/>
                </a:gradFill>
                <a:cs typeface="+mn-ea"/>
                <a:sym typeface="+mn-lt"/>
              </a:rPr>
              <a:t>PART 03</a:t>
            </a:r>
            <a:endParaRPr lang="zh-CN" altLang="en-US" sz="4000" b="1" dirty="0">
              <a:gradFill>
                <a:gsLst>
                  <a:gs pos="50000">
                    <a:schemeClr val="accent1"/>
                  </a:gs>
                  <a:gs pos="50000">
                    <a:schemeClr val="accent2"/>
                  </a:gs>
                </a:gsLst>
                <a:lin ang="5400000" scaled="1"/>
              </a:gradFill>
              <a:cs typeface="+mn-ea"/>
              <a:sym typeface="+mn-lt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A2C8E4EE-250E-4EB5-8782-6A4C3F5D327F}"/>
              </a:ext>
            </a:extLst>
          </p:cNvPr>
          <p:cNvCxnSpPr>
            <a:cxnSpLocks/>
          </p:cNvCxnSpPr>
          <p:nvPr/>
        </p:nvCxnSpPr>
        <p:spPr>
          <a:xfrm>
            <a:off x="6151437" y="3281478"/>
            <a:ext cx="709987" cy="0"/>
          </a:xfrm>
          <a:prstGeom prst="line">
            <a:avLst/>
          </a:prstGeom>
          <a:ln w="285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52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4" grpId="0" animBg="1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组合 54"/>
          <p:cNvGrpSpPr/>
          <p:nvPr/>
        </p:nvGrpSpPr>
        <p:grpSpPr>
          <a:xfrm>
            <a:off x="5404031" y="5391495"/>
            <a:ext cx="1390471" cy="317990"/>
            <a:chOff x="1893297" y="5211763"/>
            <a:chExt cx="1934936" cy="442504"/>
          </a:xfrm>
        </p:grpSpPr>
        <p:sp>
          <p:nvSpPr>
            <p:cNvPr id="56" name="椭圆 55"/>
            <p:cNvSpPr/>
            <p:nvPr/>
          </p:nvSpPr>
          <p:spPr>
            <a:xfrm>
              <a:off x="1893297" y="5211763"/>
              <a:ext cx="442504" cy="442504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椭圆 6"/>
            <p:cNvSpPr/>
            <p:nvPr/>
          </p:nvSpPr>
          <p:spPr>
            <a:xfrm>
              <a:off x="1968584" y="5287285"/>
              <a:ext cx="291930" cy="291461"/>
            </a:xfrm>
            <a:custGeom>
              <a:avLst/>
              <a:gdLst>
                <a:gd name="connsiteX0" fmla="*/ 199017 w 337091"/>
                <a:gd name="connsiteY0" fmla="*/ 34925 h 336550"/>
                <a:gd name="connsiteX1" fmla="*/ 206916 w 337091"/>
                <a:gd name="connsiteY1" fmla="*/ 42844 h 336550"/>
                <a:gd name="connsiteX2" fmla="*/ 199017 w 337091"/>
                <a:gd name="connsiteY2" fmla="*/ 50762 h 336550"/>
                <a:gd name="connsiteX3" fmla="*/ 114764 w 337091"/>
                <a:gd name="connsiteY3" fmla="*/ 136545 h 336550"/>
                <a:gd name="connsiteX4" fmla="*/ 106865 w 337091"/>
                <a:gd name="connsiteY4" fmla="*/ 144463 h 336550"/>
                <a:gd name="connsiteX5" fmla="*/ 98966 w 337091"/>
                <a:gd name="connsiteY5" fmla="*/ 136545 h 336550"/>
                <a:gd name="connsiteX6" fmla="*/ 199017 w 337091"/>
                <a:gd name="connsiteY6" fmla="*/ 34925 h 336550"/>
                <a:gd name="connsiteX7" fmla="*/ 199907 w 337091"/>
                <a:gd name="connsiteY7" fmla="*/ 15875 h 336550"/>
                <a:gd name="connsiteX8" fmla="*/ 114199 w 337091"/>
                <a:gd name="connsiteY8" fmla="*/ 51477 h 336550"/>
                <a:gd name="connsiteX9" fmla="*/ 79916 w 337091"/>
                <a:gd name="connsiteY9" fmla="*/ 137185 h 336550"/>
                <a:gd name="connsiteX10" fmla="*/ 114199 w 337091"/>
                <a:gd name="connsiteY10" fmla="*/ 222892 h 336550"/>
                <a:gd name="connsiteX11" fmla="*/ 199907 w 337091"/>
                <a:gd name="connsiteY11" fmla="*/ 257175 h 336550"/>
                <a:gd name="connsiteX12" fmla="*/ 285614 w 337091"/>
                <a:gd name="connsiteY12" fmla="*/ 222892 h 336550"/>
                <a:gd name="connsiteX13" fmla="*/ 321216 w 337091"/>
                <a:gd name="connsiteY13" fmla="*/ 137185 h 336550"/>
                <a:gd name="connsiteX14" fmla="*/ 285614 w 337091"/>
                <a:gd name="connsiteY14" fmla="*/ 51477 h 336550"/>
                <a:gd name="connsiteX15" fmla="*/ 199907 w 337091"/>
                <a:gd name="connsiteY15" fmla="*/ 15875 h 336550"/>
                <a:gd name="connsiteX16" fmla="*/ 200148 w 337091"/>
                <a:gd name="connsiteY16" fmla="*/ 0 h 336550"/>
                <a:gd name="connsiteX17" fmla="*/ 297588 w 337091"/>
                <a:gd name="connsiteY17" fmla="*/ 39440 h 336550"/>
                <a:gd name="connsiteX18" fmla="*/ 337091 w 337091"/>
                <a:gd name="connsiteY18" fmla="*/ 136724 h 336550"/>
                <a:gd name="connsiteX19" fmla="*/ 297588 w 337091"/>
                <a:gd name="connsiteY19" fmla="*/ 232693 h 336550"/>
                <a:gd name="connsiteX20" fmla="*/ 200148 w 337091"/>
                <a:gd name="connsiteY20" fmla="*/ 272132 h 336550"/>
                <a:gd name="connsiteX21" fmla="*/ 123775 w 337091"/>
                <a:gd name="connsiteY21" fmla="*/ 248469 h 336550"/>
                <a:gd name="connsiteX22" fmla="*/ 43453 w 337091"/>
                <a:gd name="connsiteY22" fmla="*/ 328662 h 336550"/>
                <a:gd name="connsiteX23" fmla="*/ 25018 w 337091"/>
                <a:gd name="connsiteY23" fmla="*/ 336550 h 336550"/>
                <a:gd name="connsiteX24" fmla="*/ 7900 w 337091"/>
                <a:gd name="connsiteY24" fmla="*/ 328662 h 336550"/>
                <a:gd name="connsiteX25" fmla="*/ 7900 w 337091"/>
                <a:gd name="connsiteY25" fmla="*/ 293167 h 336550"/>
                <a:gd name="connsiteX26" fmla="*/ 88223 w 337091"/>
                <a:gd name="connsiteY26" fmla="*/ 212973 h 336550"/>
                <a:gd name="connsiteX27" fmla="*/ 64521 w 337091"/>
                <a:gd name="connsiteY27" fmla="*/ 136724 h 336550"/>
                <a:gd name="connsiteX28" fmla="*/ 104024 w 337091"/>
                <a:gd name="connsiteY28" fmla="*/ 39440 h 336550"/>
                <a:gd name="connsiteX29" fmla="*/ 200148 w 337091"/>
                <a:gd name="connsiteY29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37091" h="336550">
                  <a:moveTo>
                    <a:pt x="199017" y="34925"/>
                  </a:moveTo>
                  <a:cubicBezTo>
                    <a:pt x="204283" y="34925"/>
                    <a:pt x="206916" y="38884"/>
                    <a:pt x="206916" y="42844"/>
                  </a:cubicBezTo>
                  <a:cubicBezTo>
                    <a:pt x="206916" y="46803"/>
                    <a:pt x="204283" y="50762"/>
                    <a:pt x="199017" y="50762"/>
                  </a:cubicBezTo>
                  <a:cubicBezTo>
                    <a:pt x="152941" y="50762"/>
                    <a:pt x="114764" y="89034"/>
                    <a:pt x="114764" y="136545"/>
                  </a:cubicBezTo>
                  <a:cubicBezTo>
                    <a:pt x="114764" y="140504"/>
                    <a:pt x="110814" y="144463"/>
                    <a:pt x="106865" y="144463"/>
                  </a:cubicBezTo>
                  <a:cubicBezTo>
                    <a:pt x="102916" y="144463"/>
                    <a:pt x="98966" y="140504"/>
                    <a:pt x="98966" y="136545"/>
                  </a:cubicBezTo>
                  <a:cubicBezTo>
                    <a:pt x="98966" y="79796"/>
                    <a:pt x="143726" y="34925"/>
                    <a:pt x="199017" y="34925"/>
                  </a:cubicBezTo>
                  <a:close/>
                  <a:moveTo>
                    <a:pt x="199907" y="15875"/>
                  </a:moveTo>
                  <a:cubicBezTo>
                    <a:pt x="168261" y="15875"/>
                    <a:pt x="137934" y="27742"/>
                    <a:pt x="114199" y="51477"/>
                  </a:cubicBezTo>
                  <a:cubicBezTo>
                    <a:pt x="91783" y="73893"/>
                    <a:pt x="79916" y="104220"/>
                    <a:pt x="79916" y="137185"/>
                  </a:cubicBezTo>
                  <a:cubicBezTo>
                    <a:pt x="79916" y="168830"/>
                    <a:pt x="91783" y="199158"/>
                    <a:pt x="114199" y="222892"/>
                  </a:cubicBezTo>
                  <a:cubicBezTo>
                    <a:pt x="137934" y="245308"/>
                    <a:pt x="168261" y="257175"/>
                    <a:pt x="199907" y="257175"/>
                  </a:cubicBezTo>
                  <a:cubicBezTo>
                    <a:pt x="232871" y="257175"/>
                    <a:pt x="263199" y="245308"/>
                    <a:pt x="285614" y="222892"/>
                  </a:cubicBezTo>
                  <a:cubicBezTo>
                    <a:pt x="309349" y="199158"/>
                    <a:pt x="321216" y="168830"/>
                    <a:pt x="321216" y="137185"/>
                  </a:cubicBezTo>
                  <a:cubicBezTo>
                    <a:pt x="321216" y="104220"/>
                    <a:pt x="309349" y="73893"/>
                    <a:pt x="285614" y="51477"/>
                  </a:cubicBezTo>
                  <a:cubicBezTo>
                    <a:pt x="263199" y="27742"/>
                    <a:pt x="232871" y="15875"/>
                    <a:pt x="199907" y="15875"/>
                  </a:cubicBezTo>
                  <a:close/>
                  <a:moveTo>
                    <a:pt x="200148" y="0"/>
                  </a:moveTo>
                  <a:cubicBezTo>
                    <a:pt x="237017" y="0"/>
                    <a:pt x="271253" y="14461"/>
                    <a:pt x="297588" y="39440"/>
                  </a:cubicBezTo>
                  <a:cubicBezTo>
                    <a:pt x="322607" y="65733"/>
                    <a:pt x="337091" y="99914"/>
                    <a:pt x="337091" y="136724"/>
                  </a:cubicBezTo>
                  <a:cubicBezTo>
                    <a:pt x="337091" y="172219"/>
                    <a:pt x="322607" y="206400"/>
                    <a:pt x="297588" y="232693"/>
                  </a:cubicBezTo>
                  <a:cubicBezTo>
                    <a:pt x="271253" y="258986"/>
                    <a:pt x="237017" y="272132"/>
                    <a:pt x="200148" y="272132"/>
                  </a:cubicBezTo>
                  <a:cubicBezTo>
                    <a:pt x="172496" y="272132"/>
                    <a:pt x="146160" y="264245"/>
                    <a:pt x="123775" y="248469"/>
                  </a:cubicBezTo>
                  <a:cubicBezTo>
                    <a:pt x="123775" y="248469"/>
                    <a:pt x="123775" y="248469"/>
                    <a:pt x="43453" y="328662"/>
                  </a:cubicBezTo>
                  <a:cubicBezTo>
                    <a:pt x="39502" y="333921"/>
                    <a:pt x="32918" y="336550"/>
                    <a:pt x="25018" y="336550"/>
                  </a:cubicBezTo>
                  <a:cubicBezTo>
                    <a:pt x="18434" y="336550"/>
                    <a:pt x="11850" y="333921"/>
                    <a:pt x="7900" y="328662"/>
                  </a:cubicBezTo>
                  <a:cubicBezTo>
                    <a:pt x="-2634" y="319460"/>
                    <a:pt x="-2634" y="302369"/>
                    <a:pt x="7900" y="293167"/>
                  </a:cubicBezTo>
                  <a:cubicBezTo>
                    <a:pt x="7900" y="293167"/>
                    <a:pt x="7900" y="293167"/>
                    <a:pt x="88223" y="212973"/>
                  </a:cubicBezTo>
                  <a:cubicBezTo>
                    <a:pt x="72421" y="190624"/>
                    <a:pt x="64521" y="164331"/>
                    <a:pt x="64521" y="136724"/>
                  </a:cubicBezTo>
                  <a:cubicBezTo>
                    <a:pt x="64521" y="99914"/>
                    <a:pt x="77688" y="65733"/>
                    <a:pt x="104024" y="39440"/>
                  </a:cubicBezTo>
                  <a:cubicBezTo>
                    <a:pt x="130359" y="14461"/>
                    <a:pt x="164595" y="0"/>
                    <a:pt x="2001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椭圆 57"/>
            <p:cNvSpPr/>
            <p:nvPr/>
          </p:nvSpPr>
          <p:spPr>
            <a:xfrm>
              <a:off x="2639513" y="5211763"/>
              <a:ext cx="442504" cy="442504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椭圆 10"/>
            <p:cNvSpPr/>
            <p:nvPr/>
          </p:nvSpPr>
          <p:spPr>
            <a:xfrm>
              <a:off x="2750075" y="5287050"/>
              <a:ext cx="221380" cy="291930"/>
            </a:xfrm>
            <a:custGeom>
              <a:avLst/>
              <a:gdLst>
                <a:gd name="T0" fmla="*/ 195 w 219"/>
                <a:gd name="T1" fmla="*/ 23 h 289"/>
                <a:gd name="T2" fmla="*/ 185 w 219"/>
                <a:gd name="T3" fmla="*/ 14 h 289"/>
                <a:gd name="T4" fmla="*/ 170 w 219"/>
                <a:gd name="T5" fmla="*/ 5 h 289"/>
                <a:gd name="T6" fmla="*/ 161 w 219"/>
                <a:gd name="T7" fmla="*/ 2 h 289"/>
                <a:gd name="T8" fmla="*/ 111 w 219"/>
                <a:gd name="T9" fmla="*/ 75 h 289"/>
                <a:gd name="T10" fmla="*/ 119 w 219"/>
                <a:gd name="T11" fmla="*/ 86 h 289"/>
                <a:gd name="T12" fmla="*/ 136 w 219"/>
                <a:gd name="T13" fmla="*/ 90 h 289"/>
                <a:gd name="T14" fmla="*/ 128 w 219"/>
                <a:gd name="T15" fmla="*/ 124 h 289"/>
                <a:gd name="T16" fmla="*/ 102 w 219"/>
                <a:gd name="T17" fmla="*/ 160 h 289"/>
                <a:gd name="T18" fmla="*/ 96 w 219"/>
                <a:gd name="T19" fmla="*/ 166 h 289"/>
                <a:gd name="T20" fmla="*/ 63 w 219"/>
                <a:gd name="T21" fmla="*/ 174 h 289"/>
                <a:gd name="T22" fmla="*/ 42 w 219"/>
                <a:gd name="T23" fmla="*/ 164 h 289"/>
                <a:gd name="T24" fmla="*/ 0 w 219"/>
                <a:gd name="T25" fmla="*/ 217 h 289"/>
                <a:gd name="T26" fmla="*/ 0 w 219"/>
                <a:gd name="T27" fmla="*/ 218 h 289"/>
                <a:gd name="T28" fmla="*/ 0 w 219"/>
                <a:gd name="T29" fmla="*/ 219 h 289"/>
                <a:gd name="T30" fmla="*/ 2 w 219"/>
                <a:gd name="T31" fmla="*/ 224 h 289"/>
                <a:gd name="T32" fmla="*/ 144 w 219"/>
                <a:gd name="T33" fmla="*/ 199 h 289"/>
                <a:gd name="T34" fmla="*/ 184 w 219"/>
                <a:gd name="T35" fmla="*/ 133 h 289"/>
                <a:gd name="T36" fmla="*/ 218 w 219"/>
                <a:gd name="T37" fmla="*/ 67 h 289"/>
                <a:gd name="T38" fmla="*/ 195 w 219"/>
                <a:gd name="T39" fmla="*/ 23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9" h="289">
                  <a:moveTo>
                    <a:pt x="195" y="23"/>
                  </a:moveTo>
                  <a:cubicBezTo>
                    <a:pt x="192" y="19"/>
                    <a:pt x="188" y="16"/>
                    <a:pt x="185" y="14"/>
                  </a:cubicBezTo>
                  <a:cubicBezTo>
                    <a:pt x="181" y="11"/>
                    <a:pt x="175" y="6"/>
                    <a:pt x="170" y="5"/>
                  </a:cubicBezTo>
                  <a:cubicBezTo>
                    <a:pt x="168" y="2"/>
                    <a:pt x="165" y="0"/>
                    <a:pt x="161" y="2"/>
                  </a:cubicBezTo>
                  <a:cubicBezTo>
                    <a:pt x="140" y="12"/>
                    <a:pt x="98" y="45"/>
                    <a:pt x="111" y="75"/>
                  </a:cubicBezTo>
                  <a:cubicBezTo>
                    <a:pt x="113" y="79"/>
                    <a:pt x="114" y="82"/>
                    <a:pt x="119" y="86"/>
                  </a:cubicBezTo>
                  <a:cubicBezTo>
                    <a:pt x="123" y="88"/>
                    <a:pt x="134" y="88"/>
                    <a:pt x="136" y="90"/>
                  </a:cubicBezTo>
                  <a:cubicBezTo>
                    <a:pt x="146" y="101"/>
                    <a:pt x="134" y="116"/>
                    <a:pt x="128" y="124"/>
                  </a:cubicBezTo>
                  <a:cubicBezTo>
                    <a:pt x="120" y="134"/>
                    <a:pt x="112" y="149"/>
                    <a:pt x="102" y="160"/>
                  </a:cubicBezTo>
                  <a:cubicBezTo>
                    <a:pt x="100" y="162"/>
                    <a:pt x="98" y="164"/>
                    <a:pt x="96" y="166"/>
                  </a:cubicBezTo>
                  <a:cubicBezTo>
                    <a:pt x="87" y="174"/>
                    <a:pt x="76" y="178"/>
                    <a:pt x="63" y="174"/>
                  </a:cubicBezTo>
                  <a:cubicBezTo>
                    <a:pt x="52" y="171"/>
                    <a:pt x="56" y="163"/>
                    <a:pt x="42" y="164"/>
                  </a:cubicBezTo>
                  <a:cubicBezTo>
                    <a:pt x="18" y="165"/>
                    <a:pt x="4" y="197"/>
                    <a:pt x="0" y="217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1"/>
                    <a:pt x="1" y="223"/>
                    <a:pt x="2" y="224"/>
                  </a:cubicBezTo>
                  <a:cubicBezTo>
                    <a:pt x="39" y="289"/>
                    <a:pt x="113" y="245"/>
                    <a:pt x="144" y="199"/>
                  </a:cubicBezTo>
                  <a:cubicBezTo>
                    <a:pt x="158" y="177"/>
                    <a:pt x="171" y="155"/>
                    <a:pt x="184" y="133"/>
                  </a:cubicBezTo>
                  <a:cubicBezTo>
                    <a:pt x="195" y="115"/>
                    <a:pt x="217" y="90"/>
                    <a:pt x="218" y="67"/>
                  </a:cubicBezTo>
                  <a:cubicBezTo>
                    <a:pt x="219" y="48"/>
                    <a:pt x="209" y="34"/>
                    <a:pt x="195" y="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椭圆 59"/>
            <p:cNvSpPr/>
            <p:nvPr/>
          </p:nvSpPr>
          <p:spPr>
            <a:xfrm>
              <a:off x="3385729" y="5211763"/>
              <a:ext cx="442504" cy="442504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椭圆 13"/>
            <p:cNvSpPr/>
            <p:nvPr/>
          </p:nvSpPr>
          <p:spPr>
            <a:xfrm>
              <a:off x="3505769" y="5287050"/>
              <a:ext cx="202423" cy="291930"/>
            </a:xfrm>
            <a:custGeom>
              <a:avLst/>
              <a:gdLst>
                <a:gd name="connsiteX0" fmla="*/ 116681 w 233363"/>
                <a:gd name="connsiteY0" fmla="*/ 74613 h 336550"/>
                <a:gd name="connsiteX1" fmla="*/ 74612 w 233363"/>
                <a:gd name="connsiteY1" fmla="*/ 116682 h 336550"/>
                <a:gd name="connsiteX2" fmla="*/ 116681 w 233363"/>
                <a:gd name="connsiteY2" fmla="*/ 158751 h 336550"/>
                <a:gd name="connsiteX3" fmla="*/ 158750 w 233363"/>
                <a:gd name="connsiteY3" fmla="*/ 116682 h 336550"/>
                <a:gd name="connsiteX4" fmla="*/ 116681 w 233363"/>
                <a:gd name="connsiteY4" fmla="*/ 74613 h 336550"/>
                <a:gd name="connsiteX5" fmla="*/ 116682 w 233363"/>
                <a:gd name="connsiteY5" fmla="*/ 0 h 336550"/>
                <a:gd name="connsiteX6" fmla="*/ 233363 w 233363"/>
                <a:gd name="connsiteY6" fmla="*/ 117004 h 336550"/>
                <a:gd name="connsiteX7" fmla="*/ 123237 w 233363"/>
                <a:gd name="connsiteY7" fmla="*/ 329977 h 336550"/>
                <a:gd name="connsiteX8" fmla="*/ 119304 w 233363"/>
                <a:gd name="connsiteY8" fmla="*/ 335236 h 336550"/>
                <a:gd name="connsiteX9" fmla="*/ 116682 w 233363"/>
                <a:gd name="connsiteY9" fmla="*/ 336550 h 336550"/>
                <a:gd name="connsiteX10" fmla="*/ 114059 w 233363"/>
                <a:gd name="connsiteY10" fmla="*/ 335236 h 336550"/>
                <a:gd name="connsiteX11" fmla="*/ 110126 w 233363"/>
                <a:gd name="connsiteY11" fmla="*/ 329977 h 336550"/>
                <a:gd name="connsiteX12" fmla="*/ 0 w 233363"/>
                <a:gd name="connsiteY12" fmla="*/ 117004 h 336550"/>
                <a:gd name="connsiteX13" fmla="*/ 116682 w 233363"/>
                <a:gd name="connsiteY13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3363" h="336550">
                  <a:moveTo>
                    <a:pt x="116681" y="74613"/>
                  </a:moveTo>
                  <a:cubicBezTo>
                    <a:pt x="93447" y="74613"/>
                    <a:pt x="74612" y="93448"/>
                    <a:pt x="74612" y="116682"/>
                  </a:cubicBezTo>
                  <a:cubicBezTo>
                    <a:pt x="74612" y="139916"/>
                    <a:pt x="93447" y="158751"/>
                    <a:pt x="116681" y="158751"/>
                  </a:cubicBezTo>
                  <a:cubicBezTo>
                    <a:pt x="139915" y="158751"/>
                    <a:pt x="158750" y="139916"/>
                    <a:pt x="158750" y="116682"/>
                  </a:cubicBezTo>
                  <a:cubicBezTo>
                    <a:pt x="158750" y="93448"/>
                    <a:pt x="139915" y="74613"/>
                    <a:pt x="116681" y="74613"/>
                  </a:cubicBezTo>
                  <a:close/>
                  <a:moveTo>
                    <a:pt x="116682" y="0"/>
                  </a:moveTo>
                  <a:cubicBezTo>
                    <a:pt x="180922" y="0"/>
                    <a:pt x="233363" y="52586"/>
                    <a:pt x="233363" y="117004"/>
                  </a:cubicBezTo>
                  <a:cubicBezTo>
                    <a:pt x="233363" y="178792"/>
                    <a:pt x="127170" y="323404"/>
                    <a:pt x="123237" y="329977"/>
                  </a:cubicBezTo>
                  <a:cubicBezTo>
                    <a:pt x="123237" y="329977"/>
                    <a:pt x="123237" y="329977"/>
                    <a:pt x="119304" y="335236"/>
                  </a:cubicBezTo>
                  <a:cubicBezTo>
                    <a:pt x="117993" y="336550"/>
                    <a:pt x="117993" y="336550"/>
                    <a:pt x="116682" y="336550"/>
                  </a:cubicBezTo>
                  <a:cubicBezTo>
                    <a:pt x="115371" y="336550"/>
                    <a:pt x="115371" y="336550"/>
                    <a:pt x="114059" y="335236"/>
                  </a:cubicBezTo>
                  <a:cubicBezTo>
                    <a:pt x="114059" y="335236"/>
                    <a:pt x="114059" y="335236"/>
                    <a:pt x="110126" y="329977"/>
                  </a:cubicBezTo>
                  <a:cubicBezTo>
                    <a:pt x="106193" y="323404"/>
                    <a:pt x="0" y="178792"/>
                    <a:pt x="0" y="117004"/>
                  </a:cubicBezTo>
                  <a:cubicBezTo>
                    <a:pt x="0" y="52586"/>
                    <a:pt x="52441" y="0"/>
                    <a:pt x="1166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8634102" y="5391495"/>
            <a:ext cx="1390471" cy="317990"/>
            <a:chOff x="1893297" y="5211763"/>
            <a:chExt cx="1934936" cy="442504"/>
          </a:xfrm>
        </p:grpSpPr>
        <p:sp>
          <p:nvSpPr>
            <p:cNvPr id="63" name="椭圆 62"/>
            <p:cNvSpPr/>
            <p:nvPr/>
          </p:nvSpPr>
          <p:spPr>
            <a:xfrm>
              <a:off x="1893297" y="5211763"/>
              <a:ext cx="442504" cy="442504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椭圆 6"/>
            <p:cNvSpPr/>
            <p:nvPr/>
          </p:nvSpPr>
          <p:spPr>
            <a:xfrm>
              <a:off x="1968584" y="5287285"/>
              <a:ext cx="291930" cy="291461"/>
            </a:xfrm>
            <a:custGeom>
              <a:avLst/>
              <a:gdLst>
                <a:gd name="connsiteX0" fmla="*/ 199017 w 337091"/>
                <a:gd name="connsiteY0" fmla="*/ 34925 h 336550"/>
                <a:gd name="connsiteX1" fmla="*/ 206916 w 337091"/>
                <a:gd name="connsiteY1" fmla="*/ 42844 h 336550"/>
                <a:gd name="connsiteX2" fmla="*/ 199017 w 337091"/>
                <a:gd name="connsiteY2" fmla="*/ 50762 h 336550"/>
                <a:gd name="connsiteX3" fmla="*/ 114764 w 337091"/>
                <a:gd name="connsiteY3" fmla="*/ 136545 h 336550"/>
                <a:gd name="connsiteX4" fmla="*/ 106865 w 337091"/>
                <a:gd name="connsiteY4" fmla="*/ 144463 h 336550"/>
                <a:gd name="connsiteX5" fmla="*/ 98966 w 337091"/>
                <a:gd name="connsiteY5" fmla="*/ 136545 h 336550"/>
                <a:gd name="connsiteX6" fmla="*/ 199017 w 337091"/>
                <a:gd name="connsiteY6" fmla="*/ 34925 h 336550"/>
                <a:gd name="connsiteX7" fmla="*/ 199907 w 337091"/>
                <a:gd name="connsiteY7" fmla="*/ 15875 h 336550"/>
                <a:gd name="connsiteX8" fmla="*/ 114199 w 337091"/>
                <a:gd name="connsiteY8" fmla="*/ 51477 h 336550"/>
                <a:gd name="connsiteX9" fmla="*/ 79916 w 337091"/>
                <a:gd name="connsiteY9" fmla="*/ 137185 h 336550"/>
                <a:gd name="connsiteX10" fmla="*/ 114199 w 337091"/>
                <a:gd name="connsiteY10" fmla="*/ 222892 h 336550"/>
                <a:gd name="connsiteX11" fmla="*/ 199907 w 337091"/>
                <a:gd name="connsiteY11" fmla="*/ 257175 h 336550"/>
                <a:gd name="connsiteX12" fmla="*/ 285614 w 337091"/>
                <a:gd name="connsiteY12" fmla="*/ 222892 h 336550"/>
                <a:gd name="connsiteX13" fmla="*/ 321216 w 337091"/>
                <a:gd name="connsiteY13" fmla="*/ 137185 h 336550"/>
                <a:gd name="connsiteX14" fmla="*/ 285614 w 337091"/>
                <a:gd name="connsiteY14" fmla="*/ 51477 h 336550"/>
                <a:gd name="connsiteX15" fmla="*/ 199907 w 337091"/>
                <a:gd name="connsiteY15" fmla="*/ 15875 h 336550"/>
                <a:gd name="connsiteX16" fmla="*/ 200148 w 337091"/>
                <a:gd name="connsiteY16" fmla="*/ 0 h 336550"/>
                <a:gd name="connsiteX17" fmla="*/ 297588 w 337091"/>
                <a:gd name="connsiteY17" fmla="*/ 39440 h 336550"/>
                <a:gd name="connsiteX18" fmla="*/ 337091 w 337091"/>
                <a:gd name="connsiteY18" fmla="*/ 136724 h 336550"/>
                <a:gd name="connsiteX19" fmla="*/ 297588 w 337091"/>
                <a:gd name="connsiteY19" fmla="*/ 232693 h 336550"/>
                <a:gd name="connsiteX20" fmla="*/ 200148 w 337091"/>
                <a:gd name="connsiteY20" fmla="*/ 272132 h 336550"/>
                <a:gd name="connsiteX21" fmla="*/ 123775 w 337091"/>
                <a:gd name="connsiteY21" fmla="*/ 248469 h 336550"/>
                <a:gd name="connsiteX22" fmla="*/ 43453 w 337091"/>
                <a:gd name="connsiteY22" fmla="*/ 328662 h 336550"/>
                <a:gd name="connsiteX23" fmla="*/ 25018 w 337091"/>
                <a:gd name="connsiteY23" fmla="*/ 336550 h 336550"/>
                <a:gd name="connsiteX24" fmla="*/ 7900 w 337091"/>
                <a:gd name="connsiteY24" fmla="*/ 328662 h 336550"/>
                <a:gd name="connsiteX25" fmla="*/ 7900 w 337091"/>
                <a:gd name="connsiteY25" fmla="*/ 293167 h 336550"/>
                <a:gd name="connsiteX26" fmla="*/ 88223 w 337091"/>
                <a:gd name="connsiteY26" fmla="*/ 212973 h 336550"/>
                <a:gd name="connsiteX27" fmla="*/ 64521 w 337091"/>
                <a:gd name="connsiteY27" fmla="*/ 136724 h 336550"/>
                <a:gd name="connsiteX28" fmla="*/ 104024 w 337091"/>
                <a:gd name="connsiteY28" fmla="*/ 39440 h 336550"/>
                <a:gd name="connsiteX29" fmla="*/ 200148 w 337091"/>
                <a:gd name="connsiteY29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37091" h="336550">
                  <a:moveTo>
                    <a:pt x="199017" y="34925"/>
                  </a:moveTo>
                  <a:cubicBezTo>
                    <a:pt x="204283" y="34925"/>
                    <a:pt x="206916" y="38884"/>
                    <a:pt x="206916" y="42844"/>
                  </a:cubicBezTo>
                  <a:cubicBezTo>
                    <a:pt x="206916" y="46803"/>
                    <a:pt x="204283" y="50762"/>
                    <a:pt x="199017" y="50762"/>
                  </a:cubicBezTo>
                  <a:cubicBezTo>
                    <a:pt x="152941" y="50762"/>
                    <a:pt x="114764" y="89034"/>
                    <a:pt x="114764" y="136545"/>
                  </a:cubicBezTo>
                  <a:cubicBezTo>
                    <a:pt x="114764" y="140504"/>
                    <a:pt x="110814" y="144463"/>
                    <a:pt x="106865" y="144463"/>
                  </a:cubicBezTo>
                  <a:cubicBezTo>
                    <a:pt x="102916" y="144463"/>
                    <a:pt x="98966" y="140504"/>
                    <a:pt x="98966" y="136545"/>
                  </a:cubicBezTo>
                  <a:cubicBezTo>
                    <a:pt x="98966" y="79796"/>
                    <a:pt x="143726" y="34925"/>
                    <a:pt x="199017" y="34925"/>
                  </a:cubicBezTo>
                  <a:close/>
                  <a:moveTo>
                    <a:pt x="199907" y="15875"/>
                  </a:moveTo>
                  <a:cubicBezTo>
                    <a:pt x="168261" y="15875"/>
                    <a:pt x="137934" y="27742"/>
                    <a:pt x="114199" y="51477"/>
                  </a:cubicBezTo>
                  <a:cubicBezTo>
                    <a:pt x="91783" y="73893"/>
                    <a:pt x="79916" y="104220"/>
                    <a:pt x="79916" y="137185"/>
                  </a:cubicBezTo>
                  <a:cubicBezTo>
                    <a:pt x="79916" y="168830"/>
                    <a:pt x="91783" y="199158"/>
                    <a:pt x="114199" y="222892"/>
                  </a:cubicBezTo>
                  <a:cubicBezTo>
                    <a:pt x="137934" y="245308"/>
                    <a:pt x="168261" y="257175"/>
                    <a:pt x="199907" y="257175"/>
                  </a:cubicBezTo>
                  <a:cubicBezTo>
                    <a:pt x="232871" y="257175"/>
                    <a:pt x="263199" y="245308"/>
                    <a:pt x="285614" y="222892"/>
                  </a:cubicBezTo>
                  <a:cubicBezTo>
                    <a:pt x="309349" y="199158"/>
                    <a:pt x="321216" y="168830"/>
                    <a:pt x="321216" y="137185"/>
                  </a:cubicBezTo>
                  <a:cubicBezTo>
                    <a:pt x="321216" y="104220"/>
                    <a:pt x="309349" y="73893"/>
                    <a:pt x="285614" y="51477"/>
                  </a:cubicBezTo>
                  <a:cubicBezTo>
                    <a:pt x="263199" y="27742"/>
                    <a:pt x="232871" y="15875"/>
                    <a:pt x="199907" y="15875"/>
                  </a:cubicBezTo>
                  <a:close/>
                  <a:moveTo>
                    <a:pt x="200148" y="0"/>
                  </a:moveTo>
                  <a:cubicBezTo>
                    <a:pt x="237017" y="0"/>
                    <a:pt x="271253" y="14461"/>
                    <a:pt x="297588" y="39440"/>
                  </a:cubicBezTo>
                  <a:cubicBezTo>
                    <a:pt x="322607" y="65733"/>
                    <a:pt x="337091" y="99914"/>
                    <a:pt x="337091" y="136724"/>
                  </a:cubicBezTo>
                  <a:cubicBezTo>
                    <a:pt x="337091" y="172219"/>
                    <a:pt x="322607" y="206400"/>
                    <a:pt x="297588" y="232693"/>
                  </a:cubicBezTo>
                  <a:cubicBezTo>
                    <a:pt x="271253" y="258986"/>
                    <a:pt x="237017" y="272132"/>
                    <a:pt x="200148" y="272132"/>
                  </a:cubicBezTo>
                  <a:cubicBezTo>
                    <a:pt x="172496" y="272132"/>
                    <a:pt x="146160" y="264245"/>
                    <a:pt x="123775" y="248469"/>
                  </a:cubicBezTo>
                  <a:cubicBezTo>
                    <a:pt x="123775" y="248469"/>
                    <a:pt x="123775" y="248469"/>
                    <a:pt x="43453" y="328662"/>
                  </a:cubicBezTo>
                  <a:cubicBezTo>
                    <a:pt x="39502" y="333921"/>
                    <a:pt x="32918" y="336550"/>
                    <a:pt x="25018" y="336550"/>
                  </a:cubicBezTo>
                  <a:cubicBezTo>
                    <a:pt x="18434" y="336550"/>
                    <a:pt x="11850" y="333921"/>
                    <a:pt x="7900" y="328662"/>
                  </a:cubicBezTo>
                  <a:cubicBezTo>
                    <a:pt x="-2634" y="319460"/>
                    <a:pt x="-2634" y="302369"/>
                    <a:pt x="7900" y="293167"/>
                  </a:cubicBezTo>
                  <a:cubicBezTo>
                    <a:pt x="7900" y="293167"/>
                    <a:pt x="7900" y="293167"/>
                    <a:pt x="88223" y="212973"/>
                  </a:cubicBezTo>
                  <a:cubicBezTo>
                    <a:pt x="72421" y="190624"/>
                    <a:pt x="64521" y="164331"/>
                    <a:pt x="64521" y="136724"/>
                  </a:cubicBezTo>
                  <a:cubicBezTo>
                    <a:pt x="64521" y="99914"/>
                    <a:pt x="77688" y="65733"/>
                    <a:pt x="104024" y="39440"/>
                  </a:cubicBezTo>
                  <a:cubicBezTo>
                    <a:pt x="130359" y="14461"/>
                    <a:pt x="164595" y="0"/>
                    <a:pt x="2001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5" name="椭圆 64"/>
            <p:cNvSpPr/>
            <p:nvPr/>
          </p:nvSpPr>
          <p:spPr>
            <a:xfrm>
              <a:off x="2639513" y="5211763"/>
              <a:ext cx="442504" cy="442504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椭圆 10"/>
            <p:cNvSpPr/>
            <p:nvPr/>
          </p:nvSpPr>
          <p:spPr>
            <a:xfrm>
              <a:off x="2750075" y="5287050"/>
              <a:ext cx="221380" cy="291930"/>
            </a:xfrm>
            <a:custGeom>
              <a:avLst/>
              <a:gdLst>
                <a:gd name="T0" fmla="*/ 195 w 219"/>
                <a:gd name="T1" fmla="*/ 23 h 289"/>
                <a:gd name="T2" fmla="*/ 185 w 219"/>
                <a:gd name="T3" fmla="*/ 14 h 289"/>
                <a:gd name="T4" fmla="*/ 170 w 219"/>
                <a:gd name="T5" fmla="*/ 5 h 289"/>
                <a:gd name="T6" fmla="*/ 161 w 219"/>
                <a:gd name="T7" fmla="*/ 2 h 289"/>
                <a:gd name="T8" fmla="*/ 111 w 219"/>
                <a:gd name="T9" fmla="*/ 75 h 289"/>
                <a:gd name="T10" fmla="*/ 119 w 219"/>
                <a:gd name="T11" fmla="*/ 86 h 289"/>
                <a:gd name="T12" fmla="*/ 136 w 219"/>
                <a:gd name="T13" fmla="*/ 90 h 289"/>
                <a:gd name="T14" fmla="*/ 128 w 219"/>
                <a:gd name="T15" fmla="*/ 124 h 289"/>
                <a:gd name="T16" fmla="*/ 102 w 219"/>
                <a:gd name="T17" fmla="*/ 160 h 289"/>
                <a:gd name="T18" fmla="*/ 96 w 219"/>
                <a:gd name="T19" fmla="*/ 166 h 289"/>
                <a:gd name="T20" fmla="*/ 63 w 219"/>
                <a:gd name="T21" fmla="*/ 174 h 289"/>
                <a:gd name="T22" fmla="*/ 42 w 219"/>
                <a:gd name="T23" fmla="*/ 164 h 289"/>
                <a:gd name="T24" fmla="*/ 0 w 219"/>
                <a:gd name="T25" fmla="*/ 217 h 289"/>
                <a:gd name="T26" fmla="*/ 0 w 219"/>
                <a:gd name="T27" fmla="*/ 218 h 289"/>
                <a:gd name="T28" fmla="*/ 0 w 219"/>
                <a:gd name="T29" fmla="*/ 219 h 289"/>
                <a:gd name="T30" fmla="*/ 2 w 219"/>
                <a:gd name="T31" fmla="*/ 224 h 289"/>
                <a:gd name="T32" fmla="*/ 144 w 219"/>
                <a:gd name="T33" fmla="*/ 199 h 289"/>
                <a:gd name="T34" fmla="*/ 184 w 219"/>
                <a:gd name="T35" fmla="*/ 133 h 289"/>
                <a:gd name="T36" fmla="*/ 218 w 219"/>
                <a:gd name="T37" fmla="*/ 67 h 289"/>
                <a:gd name="T38" fmla="*/ 195 w 219"/>
                <a:gd name="T39" fmla="*/ 23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9" h="289">
                  <a:moveTo>
                    <a:pt x="195" y="23"/>
                  </a:moveTo>
                  <a:cubicBezTo>
                    <a:pt x="192" y="19"/>
                    <a:pt x="188" y="16"/>
                    <a:pt x="185" y="14"/>
                  </a:cubicBezTo>
                  <a:cubicBezTo>
                    <a:pt x="181" y="11"/>
                    <a:pt x="175" y="6"/>
                    <a:pt x="170" y="5"/>
                  </a:cubicBezTo>
                  <a:cubicBezTo>
                    <a:pt x="168" y="2"/>
                    <a:pt x="165" y="0"/>
                    <a:pt x="161" y="2"/>
                  </a:cubicBezTo>
                  <a:cubicBezTo>
                    <a:pt x="140" y="12"/>
                    <a:pt x="98" y="45"/>
                    <a:pt x="111" y="75"/>
                  </a:cubicBezTo>
                  <a:cubicBezTo>
                    <a:pt x="113" y="79"/>
                    <a:pt x="114" y="82"/>
                    <a:pt x="119" y="86"/>
                  </a:cubicBezTo>
                  <a:cubicBezTo>
                    <a:pt x="123" y="88"/>
                    <a:pt x="134" y="88"/>
                    <a:pt x="136" y="90"/>
                  </a:cubicBezTo>
                  <a:cubicBezTo>
                    <a:pt x="146" y="101"/>
                    <a:pt x="134" y="116"/>
                    <a:pt x="128" y="124"/>
                  </a:cubicBezTo>
                  <a:cubicBezTo>
                    <a:pt x="120" y="134"/>
                    <a:pt x="112" y="149"/>
                    <a:pt x="102" y="160"/>
                  </a:cubicBezTo>
                  <a:cubicBezTo>
                    <a:pt x="100" y="162"/>
                    <a:pt x="98" y="164"/>
                    <a:pt x="96" y="166"/>
                  </a:cubicBezTo>
                  <a:cubicBezTo>
                    <a:pt x="87" y="174"/>
                    <a:pt x="76" y="178"/>
                    <a:pt x="63" y="174"/>
                  </a:cubicBezTo>
                  <a:cubicBezTo>
                    <a:pt x="52" y="171"/>
                    <a:pt x="56" y="163"/>
                    <a:pt x="42" y="164"/>
                  </a:cubicBezTo>
                  <a:cubicBezTo>
                    <a:pt x="18" y="165"/>
                    <a:pt x="4" y="197"/>
                    <a:pt x="0" y="217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1"/>
                    <a:pt x="1" y="223"/>
                    <a:pt x="2" y="224"/>
                  </a:cubicBezTo>
                  <a:cubicBezTo>
                    <a:pt x="39" y="289"/>
                    <a:pt x="113" y="245"/>
                    <a:pt x="144" y="199"/>
                  </a:cubicBezTo>
                  <a:cubicBezTo>
                    <a:pt x="158" y="177"/>
                    <a:pt x="171" y="155"/>
                    <a:pt x="184" y="133"/>
                  </a:cubicBezTo>
                  <a:cubicBezTo>
                    <a:pt x="195" y="115"/>
                    <a:pt x="217" y="90"/>
                    <a:pt x="218" y="67"/>
                  </a:cubicBezTo>
                  <a:cubicBezTo>
                    <a:pt x="219" y="48"/>
                    <a:pt x="209" y="34"/>
                    <a:pt x="195" y="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椭圆 66"/>
            <p:cNvSpPr/>
            <p:nvPr/>
          </p:nvSpPr>
          <p:spPr>
            <a:xfrm>
              <a:off x="3385729" y="5211763"/>
              <a:ext cx="442504" cy="442504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椭圆 13"/>
            <p:cNvSpPr/>
            <p:nvPr/>
          </p:nvSpPr>
          <p:spPr>
            <a:xfrm>
              <a:off x="3505769" y="5287050"/>
              <a:ext cx="202423" cy="291930"/>
            </a:xfrm>
            <a:custGeom>
              <a:avLst/>
              <a:gdLst>
                <a:gd name="connsiteX0" fmla="*/ 116681 w 233363"/>
                <a:gd name="connsiteY0" fmla="*/ 74613 h 336550"/>
                <a:gd name="connsiteX1" fmla="*/ 74612 w 233363"/>
                <a:gd name="connsiteY1" fmla="*/ 116682 h 336550"/>
                <a:gd name="connsiteX2" fmla="*/ 116681 w 233363"/>
                <a:gd name="connsiteY2" fmla="*/ 158751 h 336550"/>
                <a:gd name="connsiteX3" fmla="*/ 158750 w 233363"/>
                <a:gd name="connsiteY3" fmla="*/ 116682 h 336550"/>
                <a:gd name="connsiteX4" fmla="*/ 116681 w 233363"/>
                <a:gd name="connsiteY4" fmla="*/ 74613 h 336550"/>
                <a:gd name="connsiteX5" fmla="*/ 116682 w 233363"/>
                <a:gd name="connsiteY5" fmla="*/ 0 h 336550"/>
                <a:gd name="connsiteX6" fmla="*/ 233363 w 233363"/>
                <a:gd name="connsiteY6" fmla="*/ 117004 h 336550"/>
                <a:gd name="connsiteX7" fmla="*/ 123237 w 233363"/>
                <a:gd name="connsiteY7" fmla="*/ 329977 h 336550"/>
                <a:gd name="connsiteX8" fmla="*/ 119304 w 233363"/>
                <a:gd name="connsiteY8" fmla="*/ 335236 h 336550"/>
                <a:gd name="connsiteX9" fmla="*/ 116682 w 233363"/>
                <a:gd name="connsiteY9" fmla="*/ 336550 h 336550"/>
                <a:gd name="connsiteX10" fmla="*/ 114059 w 233363"/>
                <a:gd name="connsiteY10" fmla="*/ 335236 h 336550"/>
                <a:gd name="connsiteX11" fmla="*/ 110126 w 233363"/>
                <a:gd name="connsiteY11" fmla="*/ 329977 h 336550"/>
                <a:gd name="connsiteX12" fmla="*/ 0 w 233363"/>
                <a:gd name="connsiteY12" fmla="*/ 117004 h 336550"/>
                <a:gd name="connsiteX13" fmla="*/ 116682 w 233363"/>
                <a:gd name="connsiteY13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3363" h="336550">
                  <a:moveTo>
                    <a:pt x="116681" y="74613"/>
                  </a:moveTo>
                  <a:cubicBezTo>
                    <a:pt x="93447" y="74613"/>
                    <a:pt x="74612" y="93448"/>
                    <a:pt x="74612" y="116682"/>
                  </a:cubicBezTo>
                  <a:cubicBezTo>
                    <a:pt x="74612" y="139916"/>
                    <a:pt x="93447" y="158751"/>
                    <a:pt x="116681" y="158751"/>
                  </a:cubicBezTo>
                  <a:cubicBezTo>
                    <a:pt x="139915" y="158751"/>
                    <a:pt x="158750" y="139916"/>
                    <a:pt x="158750" y="116682"/>
                  </a:cubicBezTo>
                  <a:cubicBezTo>
                    <a:pt x="158750" y="93448"/>
                    <a:pt x="139915" y="74613"/>
                    <a:pt x="116681" y="74613"/>
                  </a:cubicBezTo>
                  <a:close/>
                  <a:moveTo>
                    <a:pt x="116682" y="0"/>
                  </a:moveTo>
                  <a:cubicBezTo>
                    <a:pt x="180922" y="0"/>
                    <a:pt x="233363" y="52586"/>
                    <a:pt x="233363" y="117004"/>
                  </a:cubicBezTo>
                  <a:cubicBezTo>
                    <a:pt x="233363" y="178792"/>
                    <a:pt x="127170" y="323404"/>
                    <a:pt x="123237" y="329977"/>
                  </a:cubicBezTo>
                  <a:cubicBezTo>
                    <a:pt x="123237" y="329977"/>
                    <a:pt x="123237" y="329977"/>
                    <a:pt x="119304" y="335236"/>
                  </a:cubicBezTo>
                  <a:cubicBezTo>
                    <a:pt x="117993" y="336550"/>
                    <a:pt x="117993" y="336550"/>
                    <a:pt x="116682" y="336550"/>
                  </a:cubicBezTo>
                  <a:cubicBezTo>
                    <a:pt x="115371" y="336550"/>
                    <a:pt x="115371" y="336550"/>
                    <a:pt x="114059" y="335236"/>
                  </a:cubicBezTo>
                  <a:cubicBezTo>
                    <a:pt x="114059" y="335236"/>
                    <a:pt x="114059" y="335236"/>
                    <a:pt x="110126" y="329977"/>
                  </a:cubicBezTo>
                  <a:cubicBezTo>
                    <a:pt x="106193" y="323404"/>
                    <a:pt x="0" y="178792"/>
                    <a:pt x="0" y="117004"/>
                  </a:cubicBezTo>
                  <a:cubicBezTo>
                    <a:pt x="0" y="52586"/>
                    <a:pt x="52441" y="0"/>
                    <a:pt x="1166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pic>
        <p:nvPicPr>
          <p:cNvPr id="48" name="图片占位符 47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524001" y="2112756"/>
            <a:ext cx="2673531" cy="1943311"/>
          </a:xfrm>
          <a:prstGeom prst="roundRect">
            <a:avLst/>
          </a:prstGeom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45" name="图片占位符 44"/>
          <p:cNvPicPr>
            <a:picLocks noGrp="1" noChangeAspect="1"/>
          </p:cNvPicPr>
          <p:nvPr>
            <p:ph type="pic" sz="quarter" idx="12"/>
          </p:nvPr>
        </p:nvPicPr>
        <p:blipFill>
          <a:blip r:embed="rId4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59236" y="2112756"/>
            <a:ext cx="2673531" cy="1943311"/>
          </a:xfrm>
          <a:prstGeom prst="roundRect">
            <a:avLst/>
          </a:prstGeom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46" name="图片占位符 45"/>
          <p:cNvPicPr>
            <a:picLocks noGrp="1" noChangeAspect="1"/>
          </p:cNvPicPr>
          <p:nvPr>
            <p:ph type="pic" sz="quarter" idx="13"/>
          </p:nvPr>
        </p:nvPicPr>
        <p:blipFill>
          <a:blip r:embed="rId5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994469" y="2112756"/>
            <a:ext cx="2673531" cy="1943311"/>
          </a:xfrm>
          <a:prstGeom prst="roundRect">
            <a:avLst/>
          </a:prstGeom>
          <a:ln w="38100">
            <a:solidFill>
              <a:schemeClr val="bg1">
                <a:lumMod val="85000"/>
              </a:schemeClr>
            </a:solidFill>
          </a:ln>
        </p:spPr>
      </p:pic>
      <p:grpSp>
        <p:nvGrpSpPr>
          <p:cNvPr id="54" name="组合 53"/>
          <p:cNvGrpSpPr/>
          <p:nvPr/>
        </p:nvGrpSpPr>
        <p:grpSpPr>
          <a:xfrm>
            <a:off x="2165531" y="5391495"/>
            <a:ext cx="1390471" cy="317990"/>
            <a:chOff x="1893297" y="5211763"/>
            <a:chExt cx="1934936" cy="442504"/>
          </a:xfrm>
        </p:grpSpPr>
        <p:sp>
          <p:nvSpPr>
            <p:cNvPr id="6" name="椭圆 5"/>
            <p:cNvSpPr/>
            <p:nvPr/>
          </p:nvSpPr>
          <p:spPr>
            <a:xfrm>
              <a:off x="1893297" y="5211763"/>
              <a:ext cx="442504" cy="442504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椭圆 6"/>
            <p:cNvSpPr/>
            <p:nvPr/>
          </p:nvSpPr>
          <p:spPr>
            <a:xfrm>
              <a:off x="1968584" y="5287285"/>
              <a:ext cx="291930" cy="291461"/>
            </a:xfrm>
            <a:custGeom>
              <a:avLst/>
              <a:gdLst>
                <a:gd name="connsiteX0" fmla="*/ 199017 w 337091"/>
                <a:gd name="connsiteY0" fmla="*/ 34925 h 336550"/>
                <a:gd name="connsiteX1" fmla="*/ 206916 w 337091"/>
                <a:gd name="connsiteY1" fmla="*/ 42844 h 336550"/>
                <a:gd name="connsiteX2" fmla="*/ 199017 w 337091"/>
                <a:gd name="connsiteY2" fmla="*/ 50762 h 336550"/>
                <a:gd name="connsiteX3" fmla="*/ 114764 w 337091"/>
                <a:gd name="connsiteY3" fmla="*/ 136545 h 336550"/>
                <a:gd name="connsiteX4" fmla="*/ 106865 w 337091"/>
                <a:gd name="connsiteY4" fmla="*/ 144463 h 336550"/>
                <a:gd name="connsiteX5" fmla="*/ 98966 w 337091"/>
                <a:gd name="connsiteY5" fmla="*/ 136545 h 336550"/>
                <a:gd name="connsiteX6" fmla="*/ 199017 w 337091"/>
                <a:gd name="connsiteY6" fmla="*/ 34925 h 336550"/>
                <a:gd name="connsiteX7" fmla="*/ 199907 w 337091"/>
                <a:gd name="connsiteY7" fmla="*/ 15875 h 336550"/>
                <a:gd name="connsiteX8" fmla="*/ 114199 w 337091"/>
                <a:gd name="connsiteY8" fmla="*/ 51477 h 336550"/>
                <a:gd name="connsiteX9" fmla="*/ 79916 w 337091"/>
                <a:gd name="connsiteY9" fmla="*/ 137185 h 336550"/>
                <a:gd name="connsiteX10" fmla="*/ 114199 w 337091"/>
                <a:gd name="connsiteY10" fmla="*/ 222892 h 336550"/>
                <a:gd name="connsiteX11" fmla="*/ 199907 w 337091"/>
                <a:gd name="connsiteY11" fmla="*/ 257175 h 336550"/>
                <a:gd name="connsiteX12" fmla="*/ 285614 w 337091"/>
                <a:gd name="connsiteY12" fmla="*/ 222892 h 336550"/>
                <a:gd name="connsiteX13" fmla="*/ 321216 w 337091"/>
                <a:gd name="connsiteY13" fmla="*/ 137185 h 336550"/>
                <a:gd name="connsiteX14" fmla="*/ 285614 w 337091"/>
                <a:gd name="connsiteY14" fmla="*/ 51477 h 336550"/>
                <a:gd name="connsiteX15" fmla="*/ 199907 w 337091"/>
                <a:gd name="connsiteY15" fmla="*/ 15875 h 336550"/>
                <a:gd name="connsiteX16" fmla="*/ 200148 w 337091"/>
                <a:gd name="connsiteY16" fmla="*/ 0 h 336550"/>
                <a:gd name="connsiteX17" fmla="*/ 297588 w 337091"/>
                <a:gd name="connsiteY17" fmla="*/ 39440 h 336550"/>
                <a:gd name="connsiteX18" fmla="*/ 337091 w 337091"/>
                <a:gd name="connsiteY18" fmla="*/ 136724 h 336550"/>
                <a:gd name="connsiteX19" fmla="*/ 297588 w 337091"/>
                <a:gd name="connsiteY19" fmla="*/ 232693 h 336550"/>
                <a:gd name="connsiteX20" fmla="*/ 200148 w 337091"/>
                <a:gd name="connsiteY20" fmla="*/ 272132 h 336550"/>
                <a:gd name="connsiteX21" fmla="*/ 123775 w 337091"/>
                <a:gd name="connsiteY21" fmla="*/ 248469 h 336550"/>
                <a:gd name="connsiteX22" fmla="*/ 43453 w 337091"/>
                <a:gd name="connsiteY22" fmla="*/ 328662 h 336550"/>
                <a:gd name="connsiteX23" fmla="*/ 25018 w 337091"/>
                <a:gd name="connsiteY23" fmla="*/ 336550 h 336550"/>
                <a:gd name="connsiteX24" fmla="*/ 7900 w 337091"/>
                <a:gd name="connsiteY24" fmla="*/ 328662 h 336550"/>
                <a:gd name="connsiteX25" fmla="*/ 7900 w 337091"/>
                <a:gd name="connsiteY25" fmla="*/ 293167 h 336550"/>
                <a:gd name="connsiteX26" fmla="*/ 88223 w 337091"/>
                <a:gd name="connsiteY26" fmla="*/ 212973 h 336550"/>
                <a:gd name="connsiteX27" fmla="*/ 64521 w 337091"/>
                <a:gd name="connsiteY27" fmla="*/ 136724 h 336550"/>
                <a:gd name="connsiteX28" fmla="*/ 104024 w 337091"/>
                <a:gd name="connsiteY28" fmla="*/ 39440 h 336550"/>
                <a:gd name="connsiteX29" fmla="*/ 200148 w 337091"/>
                <a:gd name="connsiteY29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37091" h="336550">
                  <a:moveTo>
                    <a:pt x="199017" y="34925"/>
                  </a:moveTo>
                  <a:cubicBezTo>
                    <a:pt x="204283" y="34925"/>
                    <a:pt x="206916" y="38884"/>
                    <a:pt x="206916" y="42844"/>
                  </a:cubicBezTo>
                  <a:cubicBezTo>
                    <a:pt x="206916" y="46803"/>
                    <a:pt x="204283" y="50762"/>
                    <a:pt x="199017" y="50762"/>
                  </a:cubicBezTo>
                  <a:cubicBezTo>
                    <a:pt x="152941" y="50762"/>
                    <a:pt x="114764" y="89034"/>
                    <a:pt x="114764" y="136545"/>
                  </a:cubicBezTo>
                  <a:cubicBezTo>
                    <a:pt x="114764" y="140504"/>
                    <a:pt x="110814" y="144463"/>
                    <a:pt x="106865" y="144463"/>
                  </a:cubicBezTo>
                  <a:cubicBezTo>
                    <a:pt x="102916" y="144463"/>
                    <a:pt x="98966" y="140504"/>
                    <a:pt x="98966" y="136545"/>
                  </a:cubicBezTo>
                  <a:cubicBezTo>
                    <a:pt x="98966" y="79796"/>
                    <a:pt x="143726" y="34925"/>
                    <a:pt x="199017" y="34925"/>
                  </a:cubicBezTo>
                  <a:close/>
                  <a:moveTo>
                    <a:pt x="199907" y="15875"/>
                  </a:moveTo>
                  <a:cubicBezTo>
                    <a:pt x="168261" y="15875"/>
                    <a:pt x="137934" y="27742"/>
                    <a:pt x="114199" y="51477"/>
                  </a:cubicBezTo>
                  <a:cubicBezTo>
                    <a:pt x="91783" y="73893"/>
                    <a:pt x="79916" y="104220"/>
                    <a:pt x="79916" y="137185"/>
                  </a:cubicBezTo>
                  <a:cubicBezTo>
                    <a:pt x="79916" y="168830"/>
                    <a:pt x="91783" y="199158"/>
                    <a:pt x="114199" y="222892"/>
                  </a:cubicBezTo>
                  <a:cubicBezTo>
                    <a:pt x="137934" y="245308"/>
                    <a:pt x="168261" y="257175"/>
                    <a:pt x="199907" y="257175"/>
                  </a:cubicBezTo>
                  <a:cubicBezTo>
                    <a:pt x="232871" y="257175"/>
                    <a:pt x="263199" y="245308"/>
                    <a:pt x="285614" y="222892"/>
                  </a:cubicBezTo>
                  <a:cubicBezTo>
                    <a:pt x="309349" y="199158"/>
                    <a:pt x="321216" y="168830"/>
                    <a:pt x="321216" y="137185"/>
                  </a:cubicBezTo>
                  <a:cubicBezTo>
                    <a:pt x="321216" y="104220"/>
                    <a:pt x="309349" y="73893"/>
                    <a:pt x="285614" y="51477"/>
                  </a:cubicBezTo>
                  <a:cubicBezTo>
                    <a:pt x="263199" y="27742"/>
                    <a:pt x="232871" y="15875"/>
                    <a:pt x="199907" y="15875"/>
                  </a:cubicBezTo>
                  <a:close/>
                  <a:moveTo>
                    <a:pt x="200148" y="0"/>
                  </a:moveTo>
                  <a:cubicBezTo>
                    <a:pt x="237017" y="0"/>
                    <a:pt x="271253" y="14461"/>
                    <a:pt x="297588" y="39440"/>
                  </a:cubicBezTo>
                  <a:cubicBezTo>
                    <a:pt x="322607" y="65733"/>
                    <a:pt x="337091" y="99914"/>
                    <a:pt x="337091" y="136724"/>
                  </a:cubicBezTo>
                  <a:cubicBezTo>
                    <a:pt x="337091" y="172219"/>
                    <a:pt x="322607" y="206400"/>
                    <a:pt x="297588" y="232693"/>
                  </a:cubicBezTo>
                  <a:cubicBezTo>
                    <a:pt x="271253" y="258986"/>
                    <a:pt x="237017" y="272132"/>
                    <a:pt x="200148" y="272132"/>
                  </a:cubicBezTo>
                  <a:cubicBezTo>
                    <a:pt x="172496" y="272132"/>
                    <a:pt x="146160" y="264245"/>
                    <a:pt x="123775" y="248469"/>
                  </a:cubicBezTo>
                  <a:cubicBezTo>
                    <a:pt x="123775" y="248469"/>
                    <a:pt x="123775" y="248469"/>
                    <a:pt x="43453" y="328662"/>
                  </a:cubicBezTo>
                  <a:cubicBezTo>
                    <a:pt x="39502" y="333921"/>
                    <a:pt x="32918" y="336550"/>
                    <a:pt x="25018" y="336550"/>
                  </a:cubicBezTo>
                  <a:cubicBezTo>
                    <a:pt x="18434" y="336550"/>
                    <a:pt x="11850" y="333921"/>
                    <a:pt x="7900" y="328662"/>
                  </a:cubicBezTo>
                  <a:cubicBezTo>
                    <a:pt x="-2634" y="319460"/>
                    <a:pt x="-2634" y="302369"/>
                    <a:pt x="7900" y="293167"/>
                  </a:cubicBezTo>
                  <a:cubicBezTo>
                    <a:pt x="7900" y="293167"/>
                    <a:pt x="7900" y="293167"/>
                    <a:pt x="88223" y="212973"/>
                  </a:cubicBezTo>
                  <a:cubicBezTo>
                    <a:pt x="72421" y="190624"/>
                    <a:pt x="64521" y="164331"/>
                    <a:pt x="64521" y="136724"/>
                  </a:cubicBezTo>
                  <a:cubicBezTo>
                    <a:pt x="64521" y="99914"/>
                    <a:pt x="77688" y="65733"/>
                    <a:pt x="104024" y="39440"/>
                  </a:cubicBezTo>
                  <a:cubicBezTo>
                    <a:pt x="130359" y="14461"/>
                    <a:pt x="164595" y="0"/>
                    <a:pt x="2001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2639513" y="5211763"/>
              <a:ext cx="442504" cy="442504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椭圆 10"/>
            <p:cNvSpPr/>
            <p:nvPr/>
          </p:nvSpPr>
          <p:spPr>
            <a:xfrm>
              <a:off x="2750075" y="5287050"/>
              <a:ext cx="221380" cy="291930"/>
            </a:xfrm>
            <a:custGeom>
              <a:avLst/>
              <a:gdLst>
                <a:gd name="T0" fmla="*/ 195 w 219"/>
                <a:gd name="T1" fmla="*/ 23 h 289"/>
                <a:gd name="T2" fmla="*/ 185 w 219"/>
                <a:gd name="T3" fmla="*/ 14 h 289"/>
                <a:gd name="T4" fmla="*/ 170 w 219"/>
                <a:gd name="T5" fmla="*/ 5 h 289"/>
                <a:gd name="T6" fmla="*/ 161 w 219"/>
                <a:gd name="T7" fmla="*/ 2 h 289"/>
                <a:gd name="T8" fmla="*/ 111 w 219"/>
                <a:gd name="T9" fmla="*/ 75 h 289"/>
                <a:gd name="T10" fmla="*/ 119 w 219"/>
                <a:gd name="T11" fmla="*/ 86 h 289"/>
                <a:gd name="T12" fmla="*/ 136 w 219"/>
                <a:gd name="T13" fmla="*/ 90 h 289"/>
                <a:gd name="T14" fmla="*/ 128 w 219"/>
                <a:gd name="T15" fmla="*/ 124 h 289"/>
                <a:gd name="T16" fmla="*/ 102 w 219"/>
                <a:gd name="T17" fmla="*/ 160 h 289"/>
                <a:gd name="T18" fmla="*/ 96 w 219"/>
                <a:gd name="T19" fmla="*/ 166 h 289"/>
                <a:gd name="T20" fmla="*/ 63 w 219"/>
                <a:gd name="T21" fmla="*/ 174 h 289"/>
                <a:gd name="T22" fmla="*/ 42 w 219"/>
                <a:gd name="T23" fmla="*/ 164 h 289"/>
                <a:gd name="T24" fmla="*/ 0 w 219"/>
                <a:gd name="T25" fmla="*/ 217 h 289"/>
                <a:gd name="T26" fmla="*/ 0 w 219"/>
                <a:gd name="T27" fmla="*/ 218 h 289"/>
                <a:gd name="T28" fmla="*/ 0 w 219"/>
                <a:gd name="T29" fmla="*/ 219 h 289"/>
                <a:gd name="T30" fmla="*/ 2 w 219"/>
                <a:gd name="T31" fmla="*/ 224 h 289"/>
                <a:gd name="T32" fmla="*/ 144 w 219"/>
                <a:gd name="T33" fmla="*/ 199 h 289"/>
                <a:gd name="T34" fmla="*/ 184 w 219"/>
                <a:gd name="T35" fmla="*/ 133 h 289"/>
                <a:gd name="T36" fmla="*/ 218 w 219"/>
                <a:gd name="T37" fmla="*/ 67 h 289"/>
                <a:gd name="T38" fmla="*/ 195 w 219"/>
                <a:gd name="T39" fmla="*/ 23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9" h="289">
                  <a:moveTo>
                    <a:pt x="195" y="23"/>
                  </a:moveTo>
                  <a:cubicBezTo>
                    <a:pt x="192" y="19"/>
                    <a:pt x="188" y="16"/>
                    <a:pt x="185" y="14"/>
                  </a:cubicBezTo>
                  <a:cubicBezTo>
                    <a:pt x="181" y="11"/>
                    <a:pt x="175" y="6"/>
                    <a:pt x="170" y="5"/>
                  </a:cubicBezTo>
                  <a:cubicBezTo>
                    <a:pt x="168" y="2"/>
                    <a:pt x="165" y="0"/>
                    <a:pt x="161" y="2"/>
                  </a:cubicBezTo>
                  <a:cubicBezTo>
                    <a:pt x="140" y="12"/>
                    <a:pt x="98" y="45"/>
                    <a:pt x="111" y="75"/>
                  </a:cubicBezTo>
                  <a:cubicBezTo>
                    <a:pt x="113" y="79"/>
                    <a:pt x="114" y="82"/>
                    <a:pt x="119" y="86"/>
                  </a:cubicBezTo>
                  <a:cubicBezTo>
                    <a:pt x="123" y="88"/>
                    <a:pt x="134" y="88"/>
                    <a:pt x="136" y="90"/>
                  </a:cubicBezTo>
                  <a:cubicBezTo>
                    <a:pt x="146" y="101"/>
                    <a:pt x="134" y="116"/>
                    <a:pt x="128" y="124"/>
                  </a:cubicBezTo>
                  <a:cubicBezTo>
                    <a:pt x="120" y="134"/>
                    <a:pt x="112" y="149"/>
                    <a:pt x="102" y="160"/>
                  </a:cubicBezTo>
                  <a:cubicBezTo>
                    <a:pt x="100" y="162"/>
                    <a:pt x="98" y="164"/>
                    <a:pt x="96" y="166"/>
                  </a:cubicBezTo>
                  <a:cubicBezTo>
                    <a:pt x="87" y="174"/>
                    <a:pt x="76" y="178"/>
                    <a:pt x="63" y="174"/>
                  </a:cubicBezTo>
                  <a:cubicBezTo>
                    <a:pt x="52" y="171"/>
                    <a:pt x="56" y="163"/>
                    <a:pt x="42" y="164"/>
                  </a:cubicBezTo>
                  <a:cubicBezTo>
                    <a:pt x="18" y="165"/>
                    <a:pt x="4" y="197"/>
                    <a:pt x="0" y="217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1"/>
                    <a:pt x="1" y="223"/>
                    <a:pt x="2" y="224"/>
                  </a:cubicBezTo>
                  <a:cubicBezTo>
                    <a:pt x="39" y="289"/>
                    <a:pt x="113" y="245"/>
                    <a:pt x="144" y="199"/>
                  </a:cubicBezTo>
                  <a:cubicBezTo>
                    <a:pt x="158" y="177"/>
                    <a:pt x="171" y="155"/>
                    <a:pt x="184" y="133"/>
                  </a:cubicBezTo>
                  <a:cubicBezTo>
                    <a:pt x="195" y="115"/>
                    <a:pt x="217" y="90"/>
                    <a:pt x="218" y="67"/>
                  </a:cubicBezTo>
                  <a:cubicBezTo>
                    <a:pt x="219" y="48"/>
                    <a:pt x="209" y="34"/>
                    <a:pt x="195" y="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3385729" y="5211763"/>
              <a:ext cx="442504" cy="442504"/>
            </a:xfrm>
            <a:prstGeom prst="ellipse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椭圆 13"/>
            <p:cNvSpPr/>
            <p:nvPr/>
          </p:nvSpPr>
          <p:spPr>
            <a:xfrm>
              <a:off x="3505769" y="5287050"/>
              <a:ext cx="202423" cy="291930"/>
            </a:xfrm>
            <a:custGeom>
              <a:avLst/>
              <a:gdLst>
                <a:gd name="connsiteX0" fmla="*/ 116681 w 233363"/>
                <a:gd name="connsiteY0" fmla="*/ 74613 h 336550"/>
                <a:gd name="connsiteX1" fmla="*/ 74612 w 233363"/>
                <a:gd name="connsiteY1" fmla="*/ 116682 h 336550"/>
                <a:gd name="connsiteX2" fmla="*/ 116681 w 233363"/>
                <a:gd name="connsiteY2" fmla="*/ 158751 h 336550"/>
                <a:gd name="connsiteX3" fmla="*/ 158750 w 233363"/>
                <a:gd name="connsiteY3" fmla="*/ 116682 h 336550"/>
                <a:gd name="connsiteX4" fmla="*/ 116681 w 233363"/>
                <a:gd name="connsiteY4" fmla="*/ 74613 h 336550"/>
                <a:gd name="connsiteX5" fmla="*/ 116682 w 233363"/>
                <a:gd name="connsiteY5" fmla="*/ 0 h 336550"/>
                <a:gd name="connsiteX6" fmla="*/ 233363 w 233363"/>
                <a:gd name="connsiteY6" fmla="*/ 117004 h 336550"/>
                <a:gd name="connsiteX7" fmla="*/ 123237 w 233363"/>
                <a:gd name="connsiteY7" fmla="*/ 329977 h 336550"/>
                <a:gd name="connsiteX8" fmla="*/ 119304 w 233363"/>
                <a:gd name="connsiteY8" fmla="*/ 335236 h 336550"/>
                <a:gd name="connsiteX9" fmla="*/ 116682 w 233363"/>
                <a:gd name="connsiteY9" fmla="*/ 336550 h 336550"/>
                <a:gd name="connsiteX10" fmla="*/ 114059 w 233363"/>
                <a:gd name="connsiteY10" fmla="*/ 335236 h 336550"/>
                <a:gd name="connsiteX11" fmla="*/ 110126 w 233363"/>
                <a:gd name="connsiteY11" fmla="*/ 329977 h 336550"/>
                <a:gd name="connsiteX12" fmla="*/ 0 w 233363"/>
                <a:gd name="connsiteY12" fmla="*/ 117004 h 336550"/>
                <a:gd name="connsiteX13" fmla="*/ 116682 w 233363"/>
                <a:gd name="connsiteY13" fmla="*/ 0 h 336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3363" h="336550">
                  <a:moveTo>
                    <a:pt x="116681" y="74613"/>
                  </a:moveTo>
                  <a:cubicBezTo>
                    <a:pt x="93447" y="74613"/>
                    <a:pt x="74612" y="93448"/>
                    <a:pt x="74612" y="116682"/>
                  </a:cubicBezTo>
                  <a:cubicBezTo>
                    <a:pt x="74612" y="139916"/>
                    <a:pt x="93447" y="158751"/>
                    <a:pt x="116681" y="158751"/>
                  </a:cubicBezTo>
                  <a:cubicBezTo>
                    <a:pt x="139915" y="158751"/>
                    <a:pt x="158750" y="139916"/>
                    <a:pt x="158750" y="116682"/>
                  </a:cubicBezTo>
                  <a:cubicBezTo>
                    <a:pt x="158750" y="93448"/>
                    <a:pt x="139915" y="74613"/>
                    <a:pt x="116681" y="74613"/>
                  </a:cubicBezTo>
                  <a:close/>
                  <a:moveTo>
                    <a:pt x="116682" y="0"/>
                  </a:moveTo>
                  <a:cubicBezTo>
                    <a:pt x="180922" y="0"/>
                    <a:pt x="233363" y="52586"/>
                    <a:pt x="233363" y="117004"/>
                  </a:cubicBezTo>
                  <a:cubicBezTo>
                    <a:pt x="233363" y="178792"/>
                    <a:pt x="127170" y="323404"/>
                    <a:pt x="123237" y="329977"/>
                  </a:cubicBezTo>
                  <a:cubicBezTo>
                    <a:pt x="123237" y="329977"/>
                    <a:pt x="123237" y="329977"/>
                    <a:pt x="119304" y="335236"/>
                  </a:cubicBezTo>
                  <a:cubicBezTo>
                    <a:pt x="117993" y="336550"/>
                    <a:pt x="117993" y="336550"/>
                    <a:pt x="116682" y="336550"/>
                  </a:cubicBezTo>
                  <a:cubicBezTo>
                    <a:pt x="115371" y="336550"/>
                    <a:pt x="115371" y="336550"/>
                    <a:pt x="114059" y="335236"/>
                  </a:cubicBezTo>
                  <a:cubicBezTo>
                    <a:pt x="114059" y="335236"/>
                    <a:pt x="114059" y="335236"/>
                    <a:pt x="110126" y="329977"/>
                  </a:cubicBezTo>
                  <a:cubicBezTo>
                    <a:pt x="106193" y="323404"/>
                    <a:pt x="0" y="178792"/>
                    <a:pt x="0" y="117004"/>
                  </a:cubicBezTo>
                  <a:cubicBezTo>
                    <a:pt x="0" y="52586"/>
                    <a:pt x="52441" y="0"/>
                    <a:pt x="1166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1697697" y="4232951"/>
            <a:ext cx="2188344" cy="39658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Activity schedule.</a:t>
            </a:r>
          </a:p>
        </p:txBody>
      </p:sp>
      <p:sp>
        <p:nvSpPr>
          <p:cNvPr id="36" name="矩形 35"/>
          <p:cNvSpPr/>
          <p:nvPr/>
        </p:nvSpPr>
        <p:spPr>
          <a:xfrm>
            <a:off x="4932932" y="4232951"/>
            <a:ext cx="2188344" cy="39658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Activity schedule.</a:t>
            </a:r>
          </a:p>
        </p:txBody>
      </p:sp>
      <p:sp>
        <p:nvSpPr>
          <p:cNvPr id="37" name="矩形 36"/>
          <p:cNvSpPr/>
          <p:nvPr/>
        </p:nvSpPr>
        <p:spPr>
          <a:xfrm>
            <a:off x="8152813" y="4232951"/>
            <a:ext cx="2188344" cy="39658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2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Activity schedule.</a:t>
            </a:r>
          </a:p>
        </p:txBody>
      </p:sp>
      <p:sp>
        <p:nvSpPr>
          <p:cNvPr id="70" name="文本框 69">
            <a:extLst>
              <a:ext uri="{FF2B5EF4-FFF2-40B4-BE49-F238E27FC236}">
                <a16:creationId xmlns:a16="http://schemas.microsoft.com/office/drawing/2014/main" id="{4B42DF03-11A5-4B01-A550-A9EEA66BD2CC}"/>
              </a:ext>
            </a:extLst>
          </p:cNvPr>
          <p:cNvSpPr txBox="1"/>
          <p:nvPr/>
        </p:nvSpPr>
        <p:spPr>
          <a:xfrm>
            <a:off x="1766592" y="4683637"/>
            <a:ext cx="2188344" cy="5134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14000"/>
              </a:lnSpc>
            </a:pP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The user saoon a projector or computer, or presentation and make it in a wider field.</a:t>
            </a:r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8558C4D8-58CF-4C0D-A547-59BA6E74B5E1}"/>
              </a:ext>
            </a:extLst>
          </p:cNvPr>
          <p:cNvSpPr txBox="1"/>
          <p:nvPr/>
        </p:nvSpPr>
        <p:spPr>
          <a:xfrm>
            <a:off x="5001828" y="4683637"/>
            <a:ext cx="2188344" cy="5134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14000"/>
              </a:lnSpc>
            </a:pP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The user saoon a projector or computer, or presentation and make it in a wider field.</a:t>
            </a:r>
          </a:p>
        </p:txBody>
      </p:sp>
      <p:sp>
        <p:nvSpPr>
          <p:cNvPr id="72" name="文本框 71">
            <a:extLst>
              <a:ext uri="{FF2B5EF4-FFF2-40B4-BE49-F238E27FC236}">
                <a16:creationId xmlns:a16="http://schemas.microsoft.com/office/drawing/2014/main" id="{518E9FCA-7761-427C-84B7-0B1E4749CB19}"/>
              </a:ext>
            </a:extLst>
          </p:cNvPr>
          <p:cNvSpPr txBox="1"/>
          <p:nvPr/>
        </p:nvSpPr>
        <p:spPr>
          <a:xfrm>
            <a:off x="8235163" y="4683637"/>
            <a:ext cx="2188344" cy="5134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ct val="114000"/>
              </a:lnSpc>
            </a:pPr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The user saoon a projector or computer, or presentation and make it in a wider field.</a:t>
            </a:r>
          </a:p>
        </p:txBody>
      </p:sp>
      <p:grpSp>
        <p:nvGrpSpPr>
          <p:cNvPr id="73" name="Group 8">
            <a:extLst>
              <a:ext uri="{FF2B5EF4-FFF2-40B4-BE49-F238E27FC236}">
                <a16:creationId xmlns:a16="http://schemas.microsoft.com/office/drawing/2014/main" id="{125879AA-28D1-404D-8B49-9DD04AA3846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74" name="Freeform 9">
              <a:extLst>
                <a:ext uri="{FF2B5EF4-FFF2-40B4-BE49-F238E27FC236}">
                  <a16:creationId xmlns:a16="http://schemas.microsoft.com/office/drawing/2014/main" id="{76B0189E-0840-4C39-A4F4-1AA7E3D19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Freeform 10">
              <a:extLst>
                <a:ext uri="{FF2B5EF4-FFF2-40B4-BE49-F238E27FC236}">
                  <a16:creationId xmlns:a16="http://schemas.microsoft.com/office/drawing/2014/main" id="{841D3C52-809A-4A16-BDC9-14361CE896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Freeform 11">
              <a:extLst>
                <a:ext uri="{FF2B5EF4-FFF2-40B4-BE49-F238E27FC236}">
                  <a16:creationId xmlns:a16="http://schemas.microsoft.com/office/drawing/2014/main" id="{5D2281A3-7A88-47AC-872B-FB5D29C4F64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77" name="组合 76">
            <a:extLst>
              <a:ext uri="{FF2B5EF4-FFF2-40B4-BE49-F238E27FC236}">
                <a16:creationId xmlns:a16="http://schemas.microsoft.com/office/drawing/2014/main" id="{D798ABFA-0919-4BE6-9828-C6844B0D4B3F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78" name="文本框 77">
              <a:extLst>
                <a:ext uri="{FF2B5EF4-FFF2-40B4-BE49-F238E27FC236}">
                  <a16:creationId xmlns:a16="http://schemas.microsoft.com/office/drawing/2014/main" id="{C58251DA-2EA8-4CF0-81F7-BC7EEBF3A060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There is a shortage of work.</a:t>
              </a:r>
            </a:p>
          </p:txBody>
        </p:sp>
        <p:sp>
          <p:nvSpPr>
            <p:cNvPr id="79" name="文本框 78">
              <a:extLst>
                <a:ext uri="{FF2B5EF4-FFF2-40B4-BE49-F238E27FC236}">
                  <a16:creationId xmlns:a16="http://schemas.microsoft.com/office/drawing/2014/main" id="{D7BFD61E-B796-46FA-9FA2-D603C2252CA8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987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6="http://schemas.microsoft.com/office/drawing/2014/main" xmlns:a14="http://schemas.microsoft.com/office/drawing/2010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70" grpId="0"/>
      <p:bldP spid="71" grpId="0"/>
      <p:bldP spid="7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871651" y="3799276"/>
            <a:ext cx="5529649" cy="1816162"/>
            <a:chOff x="4871650" y="3799276"/>
            <a:chExt cx="5529649" cy="1816162"/>
          </a:xfrm>
        </p:grpSpPr>
        <p:sp>
          <p:nvSpPr>
            <p:cNvPr id="28" name="矩形: 圆角 27"/>
            <p:cNvSpPr/>
            <p:nvPr/>
          </p:nvSpPr>
          <p:spPr>
            <a:xfrm>
              <a:off x="4871650" y="4036840"/>
              <a:ext cx="5529649" cy="111797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9" name="矩形: 圆角 28"/>
            <p:cNvSpPr/>
            <p:nvPr/>
          </p:nvSpPr>
          <p:spPr>
            <a:xfrm>
              <a:off x="4871650" y="4036840"/>
              <a:ext cx="4023023" cy="11179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文本框 64"/>
            <p:cNvSpPr txBox="1"/>
            <p:nvPr/>
          </p:nvSpPr>
          <p:spPr>
            <a:xfrm>
              <a:off x="4871650" y="3799276"/>
              <a:ext cx="707827" cy="316088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Keywords.</a:t>
              </a:r>
            </a:p>
          </p:txBody>
        </p:sp>
        <p:sp>
          <p:nvSpPr>
            <p:cNvPr id="31" name="矩形: 圆角 30"/>
            <p:cNvSpPr/>
            <p:nvPr/>
          </p:nvSpPr>
          <p:spPr>
            <a:xfrm>
              <a:off x="4871650" y="4525774"/>
              <a:ext cx="5529649" cy="111797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矩形: 圆角 31"/>
            <p:cNvSpPr/>
            <p:nvPr/>
          </p:nvSpPr>
          <p:spPr>
            <a:xfrm>
              <a:off x="4871650" y="4525774"/>
              <a:ext cx="1828647" cy="111797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文本框 67"/>
            <p:cNvSpPr txBox="1"/>
            <p:nvPr/>
          </p:nvSpPr>
          <p:spPr>
            <a:xfrm>
              <a:off x="4871650" y="4288210"/>
              <a:ext cx="707827" cy="316088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Keywords.</a:t>
              </a:r>
            </a:p>
          </p:txBody>
        </p:sp>
        <p:sp>
          <p:nvSpPr>
            <p:cNvPr id="34" name="矩形: 圆角 33"/>
            <p:cNvSpPr/>
            <p:nvPr/>
          </p:nvSpPr>
          <p:spPr>
            <a:xfrm>
              <a:off x="4871650" y="5014708"/>
              <a:ext cx="5529649" cy="111797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矩形: 圆角 34"/>
            <p:cNvSpPr/>
            <p:nvPr/>
          </p:nvSpPr>
          <p:spPr>
            <a:xfrm>
              <a:off x="4871650" y="5014708"/>
              <a:ext cx="5120211" cy="111797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文本框 70"/>
            <p:cNvSpPr txBox="1"/>
            <p:nvPr/>
          </p:nvSpPr>
          <p:spPr>
            <a:xfrm>
              <a:off x="4871650" y="4777143"/>
              <a:ext cx="707827" cy="316088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Keywords.</a:t>
              </a:r>
            </a:p>
          </p:txBody>
        </p:sp>
        <p:sp>
          <p:nvSpPr>
            <p:cNvPr id="37" name="矩形: 圆角 36"/>
            <p:cNvSpPr/>
            <p:nvPr/>
          </p:nvSpPr>
          <p:spPr>
            <a:xfrm>
              <a:off x="4871650" y="5503641"/>
              <a:ext cx="5529649" cy="111797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矩形: 圆角 37"/>
            <p:cNvSpPr/>
            <p:nvPr/>
          </p:nvSpPr>
          <p:spPr>
            <a:xfrm>
              <a:off x="4871650" y="5503641"/>
              <a:ext cx="3291564" cy="111797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文本框 73"/>
            <p:cNvSpPr txBox="1"/>
            <p:nvPr/>
          </p:nvSpPr>
          <p:spPr>
            <a:xfrm>
              <a:off x="4871650" y="5266077"/>
              <a:ext cx="707827" cy="316088"/>
            </a:xfrm>
            <a:prstGeom prst="rect">
              <a:avLst/>
            </a:prstGeom>
            <a:noFill/>
          </p:spPr>
          <p:txBody>
            <a:bodyPr wrap="none" lIns="0" tIns="0" rIns="0" bIns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Keywords.</a:t>
              </a:r>
            </a:p>
          </p:txBody>
        </p:sp>
        <p:sp>
          <p:nvSpPr>
            <p:cNvPr id="40" name="文本框 74"/>
            <p:cNvSpPr txBox="1"/>
            <p:nvPr/>
          </p:nvSpPr>
          <p:spPr>
            <a:xfrm>
              <a:off x="10006472" y="3799276"/>
              <a:ext cx="361180" cy="262389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70%</a:t>
              </a:r>
            </a:p>
          </p:txBody>
        </p:sp>
        <p:sp>
          <p:nvSpPr>
            <p:cNvPr id="41" name="文本框 75"/>
            <p:cNvSpPr txBox="1"/>
            <p:nvPr/>
          </p:nvSpPr>
          <p:spPr>
            <a:xfrm>
              <a:off x="10004191" y="4288210"/>
              <a:ext cx="384689" cy="262389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45%</a:t>
              </a:r>
            </a:p>
          </p:txBody>
        </p:sp>
        <p:sp>
          <p:nvSpPr>
            <p:cNvPr id="42" name="文本框 76"/>
            <p:cNvSpPr txBox="1"/>
            <p:nvPr/>
          </p:nvSpPr>
          <p:spPr>
            <a:xfrm>
              <a:off x="9999915" y="4777143"/>
              <a:ext cx="393238" cy="262389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95%</a:t>
              </a:r>
            </a:p>
          </p:txBody>
        </p:sp>
        <p:sp>
          <p:nvSpPr>
            <p:cNvPr id="43" name="文本框 77"/>
            <p:cNvSpPr txBox="1"/>
            <p:nvPr/>
          </p:nvSpPr>
          <p:spPr>
            <a:xfrm>
              <a:off x="9999918" y="5266077"/>
              <a:ext cx="393238" cy="262389"/>
            </a:xfrm>
            <a:prstGeom prst="rect">
              <a:avLst/>
            </a:prstGeom>
            <a:noFill/>
          </p:spPr>
          <p:txBody>
            <a:bodyPr wrap="none" lIns="0" tIns="0" rIns="0" bIns="0"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60%</a:t>
              </a:r>
            </a:p>
          </p:txBody>
        </p:sp>
      </p:grpSp>
      <p:grpSp>
        <p:nvGrpSpPr>
          <p:cNvPr id="222" name="组合 221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4BC3B47E-C18D-4574-9A24-9A49FB650218}"/>
              </a:ext>
            </a:extLst>
          </p:cNvPr>
          <p:cNvGrpSpPr/>
          <p:nvPr/>
        </p:nvGrpSpPr>
        <p:grpSpPr>
          <a:xfrm>
            <a:off x="1009393" y="1851086"/>
            <a:ext cx="3154305" cy="3876554"/>
            <a:chOff x="4078231" y="1177709"/>
            <a:chExt cx="4035539" cy="4959566"/>
          </a:xfrm>
        </p:grpSpPr>
        <p:sp>
          <p:nvSpPr>
            <p:cNvPr id="223" name="îṣlîḍê">
              <a:extLst>
                <a:ext uri="{FF2B5EF4-FFF2-40B4-BE49-F238E27FC236}">
                  <a16:creationId xmlns:a16="http://schemas.microsoft.com/office/drawing/2014/main" id="{8CC798BE-2AA6-49DB-A172-D016F798220D}"/>
                </a:ext>
              </a:extLst>
            </p:cNvPr>
            <p:cNvSpPr/>
            <p:nvPr/>
          </p:nvSpPr>
          <p:spPr bwMode="auto">
            <a:xfrm>
              <a:off x="5942783" y="1217782"/>
              <a:ext cx="2128559" cy="18574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4" name="ísḻíḑé">
              <a:extLst>
                <a:ext uri="{FF2B5EF4-FFF2-40B4-BE49-F238E27FC236}">
                  <a16:creationId xmlns:a16="http://schemas.microsoft.com/office/drawing/2014/main" id="{45265AE9-78BD-4A76-89EF-F6920F60B89A}"/>
                </a:ext>
              </a:extLst>
            </p:cNvPr>
            <p:cNvSpPr/>
            <p:nvPr/>
          </p:nvSpPr>
          <p:spPr bwMode="auto">
            <a:xfrm>
              <a:off x="7142601" y="1969731"/>
              <a:ext cx="683590" cy="25930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5" name="íṧlidè">
              <a:extLst>
                <a:ext uri="{FF2B5EF4-FFF2-40B4-BE49-F238E27FC236}">
                  <a16:creationId xmlns:a16="http://schemas.microsoft.com/office/drawing/2014/main" id="{1EA36F9C-A1C4-4FD9-A7C0-1ACA47000B23}"/>
                </a:ext>
              </a:extLst>
            </p:cNvPr>
            <p:cNvSpPr/>
            <p:nvPr/>
          </p:nvSpPr>
          <p:spPr bwMode="auto">
            <a:xfrm>
              <a:off x="7142601" y="2021589"/>
              <a:ext cx="683590" cy="25930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6" name="îŝḷiďè">
              <a:extLst>
                <a:ext uri="{FF2B5EF4-FFF2-40B4-BE49-F238E27FC236}">
                  <a16:creationId xmlns:a16="http://schemas.microsoft.com/office/drawing/2014/main" id="{6DCFE072-B3CE-4CCC-95BC-22A6C1A8A843}"/>
                </a:ext>
              </a:extLst>
            </p:cNvPr>
            <p:cNvSpPr/>
            <p:nvPr/>
          </p:nvSpPr>
          <p:spPr bwMode="auto">
            <a:xfrm>
              <a:off x="7142601" y="2073448"/>
              <a:ext cx="683590" cy="25930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7" name="î$ḻïḋé">
              <a:extLst>
                <a:ext uri="{FF2B5EF4-FFF2-40B4-BE49-F238E27FC236}">
                  <a16:creationId xmlns:a16="http://schemas.microsoft.com/office/drawing/2014/main" id="{0E5B388A-1E50-4FD3-A3E1-2E149A07FF55}"/>
                </a:ext>
              </a:extLst>
            </p:cNvPr>
            <p:cNvSpPr/>
            <p:nvPr/>
          </p:nvSpPr>
          <p:spPr bwMode="auto">
            <a:xfrm>
              <a:off x="7142601" y="2130021"/>
              <a:ext cx="683590" cy="21216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8" name="îş1ïḑè">
              <a:extLst>
                <a:ext uri="{FF2B5EF4-FFF2-40B4-BE49-F238E27FC236}">
                  <a16:creationId xmlns:a16="http://schemas.microsoft.com/office/drawing/2014/main" id="{2196E1DA-BFAA-4D71-905B-991376265C7B}"/>
                </a:ext>
              </a:extLst>
            </p:cNvPr>
            <p:cNvSpPr/>
            <p:nvPr/>
          </p:nvSpPr>
          <p:spPr bwMode="auto">
            <a:xfrm>
              <a:off x="7142601" y="2181879"/>
              <a:ext cx="683590" cy="23572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9" name="îṧḷíḑe">
              <a:extLst>
                <a:ext uri="{FF2B5EF4-FFF2-40B4-BE49-F238E27FC236}">
                  <a16:creationId xmlns:a16="http://schemas.microsoft.com/office/drawing/2014/main" id="{6D05657D-710F-4566-9B15-F5DADA706F26}"/>
                </a:ext>
              </a:extLst>
            </p:cNvPr>
            <p:cNvSpPr/>
            <p:nvPr/>
          </p:nvSpPr>
          <p:spPr bwMode="auto">
            <a:xfrm>
              <a:off x="7142601" y="1757582"/>
              <a:ext cx="683590" cy="127289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0" name="íSļíḓê">
              <a:extLst>
                <a:ext uri="{FF2B5EF4-FFF2-40B4-BE49-F238E27FC236}">
                  <a16:creationId xmlns:a16="http://schemas.microsoft.com/office/drawing/2014/main" id="{7C54823D-2FB5-490B-8C4F-C05FDC7DF499}"/>
                </a:ext>
              </a:extLst>
            </p:cNvPr>
            <p:cNvSpPr/>
            <p:nvPr/>
          </p:nvSpPr>
          <p:spPr bwMode="auto">
            <a:xfrm>
              <a:off x="7828549" y="2797111"/>
              <a:ext cx="202720" cy="238079"/>
            </a:xfrm>
            <a:custGeom>
              <a:avLst/>
              <a:gdLst>
                <a:gd name="T0" fmla="*/ 86 w 86"/>
                <a:gd name="T1" fmla="*/ 0 h 101"/>
                <a:gd name="T2" fmla="*/ 0 w 86"/>
                <a:gd name="T3" fmla="*/ 101 h 101"/>
                <a:gd name="T4" fmla="*/ 86 w 86"/>
                <a:gd name="T5" fmla="*/ 101 h 101"/>
                <a:gd name="T6" fmla="*/ 86 w 86"/>
                <a:gd name="T7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101">
                  <a:moveTo>
                    <a:pt x="86" y="0"/>
                  </a:moveTo>
                  <a:lnTo>
                    <a:pt x="0" y="101"/>
                  </a:lnTo>
                  <a:lnTo>
                    <a:pt x="86" y="101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7383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1" name="ïṡľïḍé">
              <a:extLst>
                <a:ext uri="{FF2B5EF4-FFF2-40B4-BE49-F238E27FC236}">
                  <a16:creationId xmlns:a16="http://schemas.microsoft.com/office/drawing/2014/main" id="{5D6E847C-A4D1-42DC-9F9D-9C228315EFD8}"/>
                </a:ext>
              </a:extLst>
            </p:cNvPr>
            <p:cNvSpPr/>
            <p:nvPr/>
          </p:nvSpPr>
          <p:spPr bwMode="auto">
            <a:xfrm>
              <a:off x="5902709" y="1177709"/>
              <a:ext cx="2211061" cy="1935268"/>
            </a:xfrm>
            <a:custGeom>
              <a:avLst/>
              <a:gdLst>
                <a:gd name="T0" fmla="*/ 920 w 938"/>
                <a:gd name="T1" fmla="*/ 0 h 821"/>
                <a:gd name="T2" fmla="*/ 394 w 938"/>
                <a:gd name="T3" fmla="*/ 0 h 821"/>
                <a:gd name="T4" fmla="*/ 17 w 938"/>
                <a:gd name="T5" fmla="*/ 0 h 821"/>
                <a:gd name="T6" fmla="*/ 0 w 938"/>
                <a:gd name="T7" fmla="*/ 0 h 821"/>
                <a:gd name="T8" fmla="*/ 0 w 938"/>
                <a:gd name="T9" fmla="*/ 17 h 821"/>
                <a:gd name="T10" fmla="*/ 0 w 938"/>
                <a:gd name="T11" fmla="*/ 805 h 821"/>
                <a:gd name="T12" fmla="*/ 0 w 938"/>
                <a:gd name="T13" fmla="*/ 821 h 821"/>
                <a:gd name="T14" fmla="*/ 17 w 938"/>
                <a:gd name="T15" fmla="*/ 821 h 821"/>
                <a:gd name="T16" fmla="*/ 394 w 938"/>
                <a:gd name="T17" fmla="*/ 821 h 821"/>
                <a:gd name="T18" fmla="*/ 920 w 938"/>
                <a:gd name="T19" fmla="*/ 821 h 821"/>
                <a:gd name="T20" fmla="*/ 938 w 938"/>
                <a:gd name="T21" fmla="*/ 821 h 821"/>
                <a:gd name="T22" fmla="*/ 938 w 938"/>
                <a:gd name="T23" fmla="*/ 805 h 821"/>
                <a:gd name="T24" fmla="*/ 938 w 938"/>
                <a:gd name="T25" fmla="*/ 17 h 821"/>
                <a:gd name="T26" fmla="*/ 938 w 938"/>
                <a:gd name="T27" fmla="*/ 0 h 821"/>
                <a:gd name="T28" fmla="*/ 920 w 938"/>
                <a:gd name="T29" fmla="*/ 0 h 821"/>
                <a:gd name="T30" fmla="*/ 394 w 938"/>
                <a:gd name="T31" fmla="*/ 788 h 821"/>
                <a:gd name="T32" fmla="*/ 35 w 938"/>
                <a:gd name="T33" fmla="*/ 788 h 821"/>
                <a:gd name="T34" fmla="*/ 35 w 938"/>
                <a:gd name="T35" fmla="*/ 154 h 821"/>
                <a:gd name="T36" fmla="*/ 903 w 938"/>
                <a:gd name="T37" fmla="*/ 154 h 821"/>
                <a:gd name="T38" fmla="*/ 903 w 938"/>
                <a:gd name="T39" fmla="*/ 788 h 821"/>
                <a:gd name="T40" fmla="*/ 394 w 938"/>
                <a:gd name="T41" fmla="*/ 788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38" h="821">
                  <a:moveTo>
                    <a:pt x="920" y="0"/>
                  </a:moveTo>
                  <a:lnTo>
                    <a:pt x="394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0" y="805"/>
                  </a:lnTo>
                  <a:lnTo>
                    <a:pt x="0" y="821"/>
                  </a:lnTo>
                  <a:lnTo>
                    <a:pt x="17" y="821"/>
                  </a:lnTo>
                  <a:lnTo>
                    <a:pt x="394" y="821"/>
                  </a:lnTo>
                  <a:lnTo>
                    <a:pt x="920" y="821"/>
                  </a:lnTo>
                  <a:lnTo>
                    <a:pt x="938" y="821"/>
                  </a:lnTo>
                  <a:lnTo>
                    <a:pt x="938" y="805"/>
                  </a:lnTo>
                  <a:lnTo>
                    <a:pt x="938" y="17"/>
                  </a:lnTo>
                  <a:lnTo>
                    <a:pt x="938" y="0"/>
                  </a:lnTo>
                  <a:lnTo>
                    <a:pt x="920" y="0"/>
                  </a:lnTo>
                  <a:close/>
                  <a:moveTo>
                    <a:pt x="394" y="788"/>
                  </a:moveTo>
                  <a:lnTo>
                    <a:pt x="35" y="788"/>
                  </a:lnTo>
                  <a:lnTo>
                    <a:pt x="35" y="154"/>
                  </a:lnTo>
                  <a:lnTo>
                    <a:pt x="903" y="154"/>
                  </a:lnTo>
                  <a:lnTo>
                    <a:pt x="903" y="788"/>
                  </a:lnTo>
                  <a:lnTo>
                    <a:pt x="394" y="78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2" name="ïṥḷïdè">
              <a:extLst>
                <a:ext uri="{FF2B5EF4-FFF2-40B4-BE49-F238E27FC236}">
                  <a16:creationId xmlns:a16="http://schemas.microsoft.com/office/drawing/2014/main" id="{DD375883-5D71-40DD-BA15-F24C82E99ADD}"/>
                </a:ext>
              </a:extLst>
            </p:cNvPr>
            <p:cNvSpPr/>
            <p:nvPr/>
          </p:nvSpPr>
          <p:spPr bwMode="auto">
            <a:xfrm>
              <a:off x="6211504" y="1948517"/>
              <a:ext cx="256936" cy="334723"/>
            </a:xfrm>
            <a:custGeom>
              <a:avLst/>
              <a:gdLst>
                <a:gd name="T0" fmla="*/ 69 w 69"/>
                <a:gd name="T1" fmla="*/ 30 h 90"/>
                <a:gd name="T2" fmla="*/ 52 w 69"/>
                <a:gd name="T3" fmla="*/ 0 h 90"/>
                <a:gd name="T4" fmla="*/ 0 w 69"/>
                <a:gd name="T5" fmla="*/ 90 h 90"/>
                <a:gd name="T6" fmla="*/ 34 w 69"/>
                <a:gd name="T7" fmla="*/ 90 h 90"/>
                <a:gd name="T8" fmla="*/ 69 w 69"/>
                <a:gd name="T9" fmla="*/ 3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90">
                  <a:moveTo>
                    <a:pt x="69" y="3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21" y="18"/>
                    <a:pt x="0" y="51"/>
                    <a:pt x="0" y="90"/>
                  </a:cubicBezTo>
                  <a:cubicBezTo>
                    <a:pt x="34" y="90"/>
                    <a:pt x="34" y="90"/>
                    <a:pt x="34" y="90"/>
                  </a:cubicBezTo>
                  <a:cubicBezTo>
                    <a:pt x="35" y="64"/>
                    <a:pt x="49" y="42"/>
                    <a:pt x="69" y="3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3" name="iṡḻiḓé">
              <a:extLst>
                <a:ext uri="{FF2B5EF4-FFF2-40B4-BE49-F238E27FC236}">
                  <a16:creationId xmlns:a16="http://schemas.microsoft.com/office/drawing/2014/main" id="{CF2828AF-0894-4BE2-81E1-5F29E6480E9C}"/>
                </a:ext>
              </a:extLst>
            </p:cNvPr>
            <p:cNvSpPr/>
            <p:nvPr/>
          </p:nvSpPr>
          <p:spPr bwMode="auto">
            <a:xfrm>
              <a:off x="6211504" y="2285597"/>
              <a:ext cx="256936" cy="332367"/>
            </a:xfrm>
            <a:custGeom>
              <a:avLst/>
              <a:gdLst>
                <a:gd name="T0" fmla="*/ 34 w 69"/>
                <a:gd name="T1" fmla="*/ 0 h 89"/>
                <a:gd name="T2" fmla="*/ 34 w 69"/>
                <a:gd name="T3" fmla="*/ 0 h 89"/>
                <a:gd name="T4" fmla="*/ 0 w 69"/>
                <a:gd name="T5" fmla="*/ 0 h 89"/>
                <a:gd name="T6" fmla="*/ 52 w 69"/>
                <a:gd name="T7" fmla="*/ 89 h 89"/>
                <a:gd name="T8" fmla="*/ 69 w 69"/>
                <a:gd name="T9" fmla="*/ 61 h 89"/>
                <a:gd name="T10" fmla="*/ 34 w 69"/>
                <a:gd name="T11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89"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8"/>
                    <a:pt x="21" y="71"/>
                    <a:pt x="52" y="89"/>
                  </a:cubicBezTo>
                  <a:cubicBezTo>
                    <a:pt x="69" y="61"/>
                    <a:pt x="69" y="61"/>
                    <a:pt x="69" y="61"/>
                  </a:cubicBezTo>
                  <a:cubicBezTo>
                    <a:pt x="48" y="48"/>
                    <a:pt x="34" y="26"/>
                    <a:pt x="34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4" name="íṡlïḍè">
              <a:extLst>
                <a:ext uri="{FF2B5EF4-FFF2-40B4-BE49-F238E27FC236}">
                  <a16:creationId xmlns:a16="http://schemas.microsoft.com/office/drawing/2014/main" id="{F224C6D5-5669-4D98-B784-45C1035E05FC}"/>
                </a:ext>
              </a:extLst>
            </p:cNvPr>
            <p:cNvSpPr/>
            <p:nvPr/>
          </p:nvSpPr>
          <p:spPr bwMode="auto">
            <a:xfrm>
              <a:off x="6409510" y="1891944"/>
              <a:ext cx="386582" cy="162648"/>
            </a:xfrm>
            <a:custGeom>
              <a:avLst/>
              <a:gdLst>
                <a:gd name="T0" fmla="*/ 87 w 104"/>
                <a:gd name="T1" fmla="*/ 44 h 44"/>
                <a:gd name="T2" fmla="*/ 104 w 104"/>
                <a:gd name="T3" fmla="*/ 14 h 44"/>
                <a:gd name="T4" fmla="*/ 52 w 104"/>
                <a:gd name="T5" fmla="*/ 0 h 44"/>
                <a:gd name="T6" fmla="*/ 0 w 104"/>
                <a:gd name="T7" fmla="*/ 14 h 44"/>
                <a:gd name="T8" fmla="*/ 17 w 104"/>
                <a:gd name="T9" fmla="*/ 44 h 44"/>
                <a:gd name="T10" fmla="*/ 52 w 104"/>
                <a:gd name="T11" fmla="*/ 35 h 44"/>
                <a:gd name="T12" fmla="*/ 87 w 104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" h="44">
                  <a:moveTo>
                    <a:pt x="87" y="44"/>
                  </a:moveTo>
                  <a:cubicBezTo>
                    <a:pt x="104" y="14"/>
                    <a:pt x="104" y="14"/>
                    <a:pt x="104" y="14"/>
                  </a:cubicBezTo>
                  <a:cubicBezTo>
                    <a:pt x="88" y="6"/>
                    <a:pt x="71" y="0"/>
                    <a:pt x="52" y="0"/>
                  </a:cubicBezTo>
                  <a:cubicBezTo>
                    <a:pt x="33" y="0"/>
                    <a:pt x="15" y="6"/>
                    <a:pt x="0" y="14"/>
                  </a:cubicBezTo>
                  <a:cubicBezTo>
                    <a:pt x="17" y="44"/>
                    <a:pt x="17" y="44"/>
                    <a:pt x="17" y="44"/>
                  </a:cubicBezTo>
                  <a:cubicBezTo>
                    <a:pt x="28" y="39"/>
                    <a:pt x="40" y="35"/>
                    <a:pt x="52" y="35"/>
                  </a:cubicBezTo>
                  <a:cubicBezTo>
                    <a:pt x="65" y="35"/>
                    <a:pt x="76" y="38"/>
                    <a:pt x="87" y="4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5" name="îSlîḑê">
              <a:extLst>
                <a:ext uri="{FF2B5EF4-FFF2-40B4-BE49-F238E27FC236}">
                  <a16:creationId xmlns:a16="http://schemas.microsoft.com/office/drawing/2014/main" id="{FBF9C72B-19F4-4BF9-B4DE-6DB7097FEAAB}"/>
                </a:ext>
              </a:extLst>
            </p:cNvPr>
            <p:cNvSpPr/>
            <p:nvPr/>
          </p:nvSpPr>
          <p:spPr bwMode="auto">
            <a:xfrm>
              <a:off x="6409510" y="2514246"/>
              <a:ext cx="386582" cy="157934"/>
            </a:xfrm>
            <a:custGeom>
              <a:avLst/>
              <a:gdLst>
                <a:gd name="T0" fmla="*/ 16 w 104"/>
                <a:gd name="T1" fmla="*/ 0 h 43"/>
                <a:gd name="T2" fmla="*/ 0 w 104"/>
                <a:gd name="T3" fmla="*/ 29 h 43"/>
                <a:gd name="T4" fmla="*/ 52 w 104"/>
                <a:gd name="T5" fmla="*/ 43 h 43"/>
                <a:gd name="T6" fmla="*/ 104 w 104"/>
                <a:gd name="T7" fmla="*/ 29 h 43"/>
                <a:gd name="T8" fmla="*/ 87 w 104"/>
                <a:gd name="T9" fmla="*/ 1 h 43"/>
                <a:gd name="T10" fmla="*/ 52 w 104"/>
                <a:gd name="T11" fmla="*/ 10 h 43"/>
                <a:gd name="T12" fmla="*/ 16 w 104"/>
                <a:gd name="T13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" h="43">
                  <a:moveTo>
                    <a:pt x="16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15" y="38"/>
                    <a:pt x="33" y="43"/>
                    <a:pt x="52" y="43"/>
                  </a:cubicBezTo>
                  <a:cubicBezTo>
                    <a:pt x="71" y="43"/>
                    <a:pt x="88" y="38"/>
                    <a:pt x="104" y="29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77" y="7"/>
                    <a:pt x="65" y="10"/>
                    <a:pt x="52" y="10"/>
                  </a:cubicBezTo>
                  <a:cubicBezTo>
                    <a:pt x="39" y="10"/>
                    <a:pt x="27" y="6"/>
                    <a:pt x="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6" name="ïśľïdê">
              <a:extLst>
                <a:ext uri="{FF2B5EF4-FFF2-40B4-BE49-F238E27FC236}">
                  <a16:creationId xmlns:a16="http://schemas.microsoft.com/office/drawing/2014/main" id="{5F2400C2-2895-41ED-A85A-513E7CB7E589}"/>
                </a:ext>
              </a:extLst>
            </p:cNvPr>
            <p:cNvSpPr/>
            <p:nvPr/>
          </p:nvSpPr>
          <p:spPr bwMode="auto">
            <a:xfrm>
              <a:off x="6249220" y="2580248"/>
              <a:ext cx="346510" cy="205078"/>
            </a:xfrm>
            <a:custGeom>
              <a:avLst/>
              <a:gdLst>
                <a:gd name="T0" fmla="*/ 16 w 93"/>
                <a:gd name="T1" fmla="*/ 0 h 55"/>
                <a:gd name="T2" fmla="*/ 0 w 93"/>
                <a:gd name="T3" fmla="*/ 16 h 55"/>
                <a:gd name="T4" fmla="*/ 93 w 93"/>
                <a:gd name="T5" fmla="*/ 55 h 55"/>
                <a:gd name="T6" fmla="*/ 93 w 93"/>
                <a:gd name="T7" fmla="*/ 33 h 55"/>
                <a:gd name="T8" fmla="*/ 16 w 93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55">
                  <a:moveTo>
                    <a:pt x="16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24" y="40"/>
                    <a:pt x="57" y="55"/>
                    <a:pt x="93" y="55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63" y="32"/>
                    <a:pt x="36" y="20"/>
                    <a:pt x="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7" name="íṧļíde">
              <a:extLst>
                <a:ext uri="{FF2B5EF4-FFF2-40B4-BE49-F238E27FC236}">
                  <a16:creationId xmlns:a16="http://schemas.microsoft.com/office/drawing/2014/main" id="{A6678617-D59E-4425-AFED-B5FB209BF407}"/>
                </a:ext>
              </a:extLst>
            </p:cNvPr>
            <p:cNvSpPr/>
            <p:nvPr/>
          </p:nvSpPr>
          <p:spPr bwMode="auto">
            <a:xfrm>
              <a:off x="6602801" y="2584963"/>
              <a:ext cx="351225" cy="200363"/>
            </a:xfrm>
            <a:custGeom>
              <a:avLst/>
              <a:gdLst>
                <a:gd name="T0" fmla="*/ 0 w 94"/>
                <a:gd name="T1" fmla="*/ 32 h 54"/>
                <a:gd name="T2" fmla="*/ 0 w 94"/>
                <a:gd name="T3" fmla="*/ 54 h 54"/>
                <a:gd name="T4" fmla="*/ 94 w 94"/>
                <a:gd name="T5" fmla="*/ 15 h 54"/>
                <a:gd name="T6" fmla="*/ 79 w 94"/>
                <a:gd name="T7" fmla="*/ 0 h 54"/>
                <a:gd name="T8" fmla="*/ 0 w 94"/>
                <a:gd name="T9" fmla="*/ 3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54">
                  <a:moveTo>
                    <a:pt x="0" y="32"/>
                  </a:moveTo>
                  <a:cubicBezTo>
                    <a:pt x="0" y="54"/>
                    <a:pt x="0" y="54"/>
                    <a:pt x="0" y="54"/>
                  </a:cubicBezTo>
                  <a:cubicBezTo>
                    <a:pt x="36" y="54"/>
                    <a:pt x="70" y="39"/>
                    <a:pt x="94" y="15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58" y="20"/>
                    <a:pt x="31" y="32"/>
                    <a:pt x="0" y="3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8" name="îṧḷíḍe">
              <a:extLst>
                <a:ext uri="{FF2B5EF4-FFF2-40B4-BE49-F238E27FC236}">
                  <a16:creationId xmlns:a16="http://schemas.microsoft.com/office/drawing/2014/main" id="{0E06F6B5-ECB2-4753-8A67-0ECEDFBEDC6A}"/>
                </a:ext>
              </a:extLst>
            </p:cNvPr>
            <p:cNvSpPr/>
            <p:nvPr/>
          </p:nvSpPr>
          <p:spPr bwMode="auto">
            <a:xfrm>
              <a:off x="6100715" y="1932015"/>
              <a:ext cx="205078" cy="351225"/>
            </a:xfrm>
            <a:custGeom>
              <a:avLst/>
              <a:gdLst>
                <a:gd name="T0" fmla="*/ 39 w 55"/>
                <a:gd name="T1" fmla="*/ 0 h 94"/>
                <a:gd name="T2" fmla="*/ 0 w 55"/>
                <a:gd name="T3" fmla="*/ 94 h 94"/>
                <a:gd name="T4" fmla="*/ 23 w 55"/>
                <a:gd name="T5" fmla="*/ 94 h 94"/>
                <a:gd name="T6" fmla="*/ 55 w 55"/>
                <a:gd name="T7" fmla="*/ 16 h 94"/>
                <a:gd name="T8" fmla="*/ 39 w 55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94">
                  <a:moveTo>
                    <a:pt x="39" y="0"/>
                  </a:moveTo>
                  <a:cubicBezTo>
                    <a:pt x="15" y="24"/>
                    <a:pt x="0" y="57"/>
                    <a:pt x="0" y="94"/>
                  </a:cubicBezTo>
                  <a:cubicBezTo>
                    <a:pt x="23" y="94"/>
                    <a:pt x="23" y="94"/>
                    <a:pt x="23" y="94"/>
                  </a:cubicBezTo>
                  <a:cubicBezTo>
                    <a:pt x="23" y="64"/>
                    <a:pt x="35" y="36"/>
                    <a:pt x="55" y="16"/>
                  </a:cubicBezTo>
                  <a:lnTo>
                    <a:pt x="3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9" name="iśľïḓè">
              <a:extLst>
                <a:ext uri="{FF2B5EF4-FFF2-40B4-BE49-F238E27FC236}">
                  <a16:creationId xmlns:a16="http://schemas.microsoft.com/office/drawing/2014/main" id="{BA397E33-5349-44F6-9D34-E3E9394009F9}"/>
                </a:ext>
              </a:extLst>
            </p:cNvPr>
            <p:cNvSpPr/>
            <p:nvPr/>
          </p:nvSpPr>
          <p:spPr bwMode="auto">
            <a:xfrm>
              <a:off x="6602801" y="1783512"/>
              <a:ext cx="351225" cy="200363"/>
            </a:xfrm>
            <a:custGeom>
              <a:avLst/>
              <a:gdLst>
                <a:gd name="T0" fmla="*/ 0 w 94"/>
                <a:gd name="T1" fmla="*/ 22 h 54"/>
                <a:gd name="T2" fmla="*/ 79 w 94"/>
                <a:gd name="T3" fmla="*/ 54 h 54"/>
                <a:gd name="T4" fmla="*/ 94 w 94"/>
                <a:gd name="T5" fmla="*/ 39 h 54"/>
                <a:gd name="T6" fmla="*/ 0 w 94"/>
                <a:gd name="T7" fmla="*/ 0 h 54"/>
                <a:gd name="T8" fmla="*/ 0 w 94"/>
                <a:gd name="T9" fmla="*/ 2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54">
                  <a:moveTo>
                    <a:pt x="0" y="22"/>
                  </a:moveTo>
                  <a:cubicBezTo>
                    <a:pt x="31" y="22"/>
                    <a:pt x="58" y="35"/>
                    <a:pt x="79" y="54"/>
                  </a:cubicBezTo>
                  <a:cubicBezTo>
                    <a:pt x="94" y="39"/>
                    <a:pt x="94" y="39"/>
                    <a:pt x="94" y="39"/>
                  </a:cubicBezTo>
                  <a:cubicBezTo>
                    <a:pt x="70" y="15"/>
                    <a:pt x="36" y="0"/>
                    <a:pt x="0" y="0"/>
                  </a:cubicBezTo>
                  <a:cubicBezTo>
                    <a:pt x="0" y="22"/>
                    <a:pt x="0" y="22"/>
                    <a:pt x="0" y="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0" name="îş1idè">
              <a:extLst>
                <a:ext uri="{FF2B5EF4-FFF2-40B4-BE49-F238E27FC236}">
                  <a16:creationId xmlns:a16="http://schemas.microsoft.com/office/drawing/2014/main" id="{8025B2E8-5895-4150-817C-8FF9CEB06E9F}"/>
                </a:ext>
              </a:extLst>
            </p:cNvPr>
            <p:cNvSpPr/>
            <p:nvPr/>
          </p:nvSpPr>
          <p:spPr bwMode="auto">
            <a:xfrm>
              <a:off x="6249220" y="1783512"/>
              <a:ext cx="346510" cy="205078"/>
            </a:xfrm>
            <a:custGeom>
              <a:avLst/>
              <a:gdLst>
                <a:gd name="T0" fmla="*/ 93 w 93"/>
                <a:gd name="T1" fmla="*/ 23 h 55"/>
                <a:gd name="T2" fmla="*/ 93 w 93"/>
                <a:gd name="T3" fmla="*/ 0 h 55"/>
                <a:gd name="T4" fmla="*/ 0 w 93"/>
                <a:gd name="T5" fmla="*/ 39 h 55"/>
                <a:gd name="T6" fmla="*/ 16 w 93"/>
                <a:gd name="T7" fmla="*/ 55 h 55"/>
                <a:gd name="T8" fmla="*/ 93 w 93"/>
                <a:gd name="T9" fmla="*/ 2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55">
                  <a:moveTo>
                    <a:pt x="93" y="23"/>
                  </a:moveTo>
                  <a:cubicBezTo>
                    <a:pt x="93" y="0"/>
                    <a:pt x="93" y="0"/>
                    <a:pt x="93" y="0"/>
                  </a:cubicBezTo>
                  <a:cubicBezTo>
                    <a:pt x="57" y="0"/>
                    <a:pt x="24" y="15"/>
                    <a:pt x="0" y="39"/>
                  </a:cubicBezTo>
                  <a:cubicBezTo>
                    <a:pt x="16" y="55"/>
                    <a:pt x="16" y="55"/>
                    <a:pt x="16" y="55"/>
                  </a:cubicBezTo>
                  <a:cubicBezTo>
                    <a:pt x="36" y="35"/>
                    <a:pt x="63" y="23"/>
                    <a:pt x="93" y="2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1" name="îSḻîďê">
              <a:extLst>
                <a:ext uri="{FF2B5EF4-FFF2-40B4-BE49-F238E27FC236}">
                  <a16:creationId xmlns:a16="http://schemas.microsoft.com/office/drawing/2014/main" id="{E256CBB6-59FE-4F47-89BB-677E4ADFF621}"/>
                </a:ext>
              </a:extLst>
            </p:cNvPr>
            <p:cNvSpPr/>
            <p:nvPr/>
          </p:nvSpPr>
          <p:spPr bwMode="auto">
            <a:xfrm>
              <a:off x="6100715" y="2285597"/>
              <a:ext cx="205078" cy="351225"/>
            </a:xfrm>
            <a:custGeom>
              <a:avLst/>
              <a:gdLst>
                <a:gd name="T0" fmla="*/ 0 w 55"/>
                <a:gd name="T1" fmla="*/ 0 h 94"/>
                <a:gd name="T2" fmla="*/ 39 w 55"/>
                <a:gd name="T3" fmla="*/ 94 h 94"/>
                <a:gd name="T4" fmla="*/ 55 w 55"/>
                <a:gd name="T5" fmla="*/ 78 h 94"/>
                <a:gd name="T6" fmla="*/ 23 w 55"/>
                <a:gd name="T7" fmla="*/ 0 h 94"/>
                <a:gd name="T8" fmla="*/ 0 w 55"/>
                <a:gd name="T9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94">
                  <a:moveTo>
                    <a:pt x="0" y="0"/>
                  </a:moveTo>
                  <a:cubicBezTo>
                    <a:pt x="0" y="37"/>
                    <a:pt x="15" y="70"/>
                    <a:pt x="39" y="94"/>
                  </a:cubicBezTo>
                  <a:cubicBezTo>
                    <a:pt x="55" y="78"/>
                    <a:pt x="55" y="78"/>
                    <a:pt x="55" y="78"/>
                  </a:cubicBezTo>
                  <a:cubicBezTo>
                    <a:pt x="35" y="58"/>
                    <a:pt x="23" y="30"/>
                    <a:pt x="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2" name="ïSliďê">
              <a:extLst>
                <a:ext uri="{FF2B5EF4-FFF2-40B4-BE49-F238E27FC236}">
                  <a16:creationId xmlns:a16="http://schemas.microsoft.com/office/drawing/2014/main" id="{D31B2B90-FB37-459C-BAE9-0D0F53E6646B}"/>
                </a:ext>
              </a:extLst>
            </p:cNvPr>
            <p:cNvSpPr/>
            <p:nvPr/>
          </p:nvSpPr>
          <p:spPr bwMode="auto">
            <a:xfrm>
              <a:off x="6437796" y="2219595"/>
              <a:ext cx="99003" cy="136718"/>
            </a:xfrm>
            <a:custGeom>
              <a:avLst/>
              <a:gdLst>
                <a:gd name="T0" fmla="*/ 25 w 26"/>
                <a:gd name="T1" fmla="*/ 10 h 37"/>
                <a:gd name="T2" fmla="*/ 23 w 26"/>
                <a:gd name="T3" fmla="*/ 15 h 37"/>
                <a:gd name="T4" fmla="*/ 20 w 26"/>
                <a:gd name="T5" fmla="*/ 18 h 37"/>
                <a:gd name="T6" fmla="*/ 24 w 26"/>
                <a:gd name="T7" fmla="*/ 21 h 37"/>
                <a:gd name="T8" fmla="*/ 26 w 26"/>
                <a:gd name="T9" fmla="*/ 26 h 37"/>
                <a:gd name="T10" fmla="*/ 22 w 26"/>
                <a:gd name="T11" fmla="*/ 34 h 37"/>
                <a:gd name="T12" fmla="*/ 13 w 26"/>
                <a:gd name="T13" fmla="*/ 37 h 37"/>
                <a:gd name="T14" fmla="*/ 4 w 26"/>
                <a:gd name="T15" fmla="*/ 34 h 37"/>
                <a:gd name="T16" fmla="*/ 0 w 26"/>
                <a:gd name="T17" fmla="*/ 26 h 37"/>
                <a:gd name="T18" fmla="*/ 2 w 26"/>
                <a:gd name="T19" fmla="*/ 21 h 37"/>
                <a:gd name="T20" fmla="*/ 6 w 26"/>
                <a:gd name="T21" fmla="*/ 18 h 37"/>
                <a:gd name="T22" fmla="*/ 3 w 26"/>
                <a:gd name="T23" fmla="*/ 15 h 37"/>
                <a:gd name="T24" fmla="*/ 1 w 26"/>
                <a:gd name="T25" fmla="*/ 10 h 37"/>
                <a:gd name="T26" fmla="*/ 4 w 26"/>
                <a:gd name="T27" fmla="*/ 2 h 37"/>
                <a:gd name="T28" fmla="*/ 13 w 26"/>
                <a:gd name="T29" fmla="*/ 0 h 37"/>
                <a:gd name="T30" fmla="*/ 22 w 26"/>
                <a:gd name="T31" fmla="*/ 2 h 37"/>
                <a:gd name="T32" fmla="*/ 25 w 26"/>
                <a:gd name="T33" fmla="*/ 10 h 37"/>
                <a:gd name="T34" fmla="*/ 17 w 26"/>
                <a:gd name="T35" fmla="*/ 26 h 37"/>
                <a:gd name="T36" fmla="*/ 16 w 26"/>
                <a:gd name="T37" fmla="*/ 22 h 37"/>
                <a:gd name="T38" fmla="*/ 13 w 26"/>
                <a:gd name="T39" fmla="*/ 21 h 37"/>
                <a:gd name="T40" fmla="*/ 10 w 26"/>
                <a:gd name="T41" fmla="*/ 22 h 37"/>
                <a:gd name="T42" fmla="*/ 9 w 26"/>
                <a:gd name="T43" fmla="*/ 26 h 37"/>
                <a:gd name="T44" fmla="*/ 10 w 26"/>
                <a:gd name="T45" fmla="*/ 29 h 37"/>
                <a:gd name="T46" fmla="*/ 13 w 26"/>
                <a:gd name="T47" fmla="*/ 30 h 37"/>
                <a:gd name="T48" fmla="*/ 16 w 26"/>
                <a:gd name="T49" fmla="*/ 29 h 37"/>
                <a:gd name="T50" fmla="*/ 17 w 26"/>
                <a:gd name="T51" fmla="*/ 26 h 37"/>
                <a:gd name="T52" fmla="*/ 16 w 26"/>
                <a:gd name="T53" fmla="*/ 10 h 37"/>
                <a:gd name="T54" fmla="*/ 16 w 26"/>
                <a:gd name="T55" fmla="*/ 7 h 37"/>
                <a:gd name="T56" fmla="*/ 13 w 26"/>
                <a:gd name="T57" fmla="*/ 6 h 37"/>
                <a:gd name="T58" fmla="*/ 10 w 26"/>
                <a:gd name="T59" fmla="*/ 7 h 37"/>
                <a:gd name="T60" fmla="*/ 10 w 26"/>
                <a:gd name="T61" fmla="*/ 10 h 37"/>
                <a:gd name="T62" fmla="*/ 10 w 26"/>
                <a:gd name="T63" fmla="*/ 14 h 37"/>
                <a:gd name="T64" fmla="*/ 13 w 26"/>
                <a:gd name="T65" fmla="*/ 15 h 37"/>
                <a:gd name="T66" fmla="*/ 16 w 26"/>
                <a:gd name="T67" fmla="*/ 14 h 37"/>
                <a:gd name="T68" fmla="*/ 16 w 26"/>
                <a:gd name="T69" fmla="*/ 1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6" h="37">
                  <a:moveTo>
                    <a:pt x="25" y="10"/>
                  </a:moveTo>
                  <a:cubicBezTo>
                    <a:pt x="25" y="12"/>
                    <a:pt x="24" y="13"/>
                    <a:pt x="23" y="15"/>
                  </a:cubicBezTo>
                  <a:cubicBezTo>
                    <a:pt x="23" y="16"/>
                    <a:pt x="21" y="17"/>
                    <a:pt x="20" y="18"/>
                  </a:cubicBezTo>
                  <a:cubicBezTo>
                    <a:pt x="22" y="19"/>
                    <a:pt x="23" y="20"/>
                    <a:pt x="24" y="21"/>
                  </a:cubicBezTo>
                  <a:cubicBezTo>
                    <a:pt x="25" y="23"/>
                    <a:pt x="26" y="25"/>
                    <a:pt x="26" y="26"/>
                  </a:cubicBezTo>
                  <a:cubicBezTo>
                    <a:pt x="26" y="30"/>
                    <a:pt x="24" y="32"/>
                    <a:pt x="22" y="34"/>
                  </a:cubicBezTo>
                  <a:cubicBezTo>
                    <a:pt x="20" y="36"/>
                    <a:pt x="17" y="37"/>
                    <a:pt x="13" y="37"/>
                  </a:cubicBezTo>
                  <a:cubicBezTo>
                    <a:pt x="9" y="37"/>
                    <a:pt x="6" y="36"/>
                    <a:pt x="4" y="34"/>
                  </a:cubicBezTo>
                  <a:cubicBezTo>
                    <a:pt x="2" y="32"/>
                    <a:pt x="0" y="30"/>
                    <a:pt x="0" y="26"/>
                  </a:cubicBezTo>
                  <a:cubicBezTo>
                    <a:pt x="0" y="25"/>
                    <a:pt x="1" y="23"/>
                    <a:pt x="2" y="21"/>
                  </a:cubicBezTo>
                  <a:cubicBezTo>
                    <a:pt x="3" y="20"/>
                    <a:pt x="4" y="19"/>
                    <a:pt x="6" y="18"/>
                  </a:cubicBezTo>
                  <a:cubicBezTo>
                    <a:pt x="5" y="17"/>
                    <a:pt x="3" y="16"/>
                    <a:pt x="3" y="15"/>
                  </a:cubicBezTo>
                  <a:cubicBezTo>
                    <a:pt x="2" y="13"/>
                    <a:pt x="1" y="12"/>
                    <a:pt x="1" y="10"/>
                  </a:cubicBezTo>
                  <a:cubicBezTo>
                    <a:pt x="1" y="7"/>
                    <a:pt x="2" y="4"/>
                    <a:pt x="4" y="2"/>
                  </a:cubicBezTo>
                  <a:cubicBezTo>
                    <a:pt x="7" y="1"/>
                    <a:pt x="9" y="0"/>
                    <a:pt x="13" y="0"/>
                  </a:cubicBezTo>
                  <a:cubicBezTo>
                    <a:pt x="17" y="0"/>
                    <a:pt x="19" y="1"/>
                    <a:pt x="22" y="2"/>
                  </a:cubicBezTo>
                  <a:cubicBezTo>
                    <a:pt x="24" y="4"/>
                    <a:pt x="25" y="7"/>
                    <a:pt x="25" y="10"/>
                  </a:cubicBezTo>
                  <a:close/>
                  <a:moveTo>
                    <a:pt x="17" y="26"/>
                  </a:moveTo>
                  <a:cubicBezTo>
                    <a:pt x="17" y="24"/>
                    <a:pt x="17" y="23"/>
                    <a:pt x="16" y="22"/>
                  </a:cubicBezTo>
                  <a:cubicBezTo>
                    <a:pt x="15" y="22"/>
                    <a:pt x="14" y="21"/>
                    <a:pt x="13" y="21"/>
                  </a:cubicBezTo>
                  <a:cubicBezTo>
                    <a:pt x="12" y="21"/>
                    <a:pt x="11" y="22"/>
                    <a:pt x="10" y="22"/>
                  </a:cubicBezTo>
                  <a:cubicBezTo>
                    <a:pt x="9" y="23"/>
                    <a:pt x="9" y="24"/>
                    <a:pt x="9" y="26"/>
                  </a:cubicBezTo>
                  <a:cubicBezTo>
                    <a:pt x="9" y="27"/>
                    <a:pt x="9" y="28"/>
                    <a:pt x="10" y="29"/>
                  </a:cubicBezTo>
                  <a:cubicBezTo>
                    <a:pt x="11" y="30"/>
                    <a:pt x="12" y="30"/>
                    <a:pt x="13" y="30"/>
                  </a:cubicBezTo>
                  <a:cubicBezTo>
                    <a:pt x="14" y="30"/>
                    <a:pt x="15" y="30"/>
                    <a:pt x="16" y="29"/>
                  </a:cubicBezTo>
                  <a:cubicBezTo>
                    <a:pt x="17" y="28"/>
                    <a:pt x="17" y="27"/>
                    <a:pt x="17" y="26"/>
                  </a:cubicBezTo>
                  <a:close/>
                  <a:moveTo>
                    <a:pt x="16" y="10"/>
                  </a:moveTo>
                  <a:cubicBezTo>
                    <a:pt x="16" y="9"/>
                    <a:pt x="16" y="8"/>
                    <a:pt x="16" y="7"/>
                  </a:cubicBezTo>
                  <a:cubicBezTo>
                    <a:pt x="15" y="7"/>
                    <a:pt x="14" y="6"/>
                    <a:pt x="13" y="6"/>
                  </a:cubicBezTo>
                  <a:cubicBezTo>
                    <a:pt x="12" y="6"/>
                    <a:pt x="11" y="7"/>
                    <a:pt x="10" y="7"/>
                  </a:cubicBezTo>
                  <a:cubicBezTo>
                    <a:pt x="10" y="8"/>
                    <a:pt x="10" y="9"/>
                    <a:pt x="10" y="10"/>
                  </a:cubicBezTo>
                  <a:cubicBezTo>
                    <a:pt x="10" y="12"/>
                    <a:pt x="10" y="13"/>
                    <a:pt x="10" y="14"/>
                  </a:cubicBezTo>
                  <a:cubicBezTo>
                    <a:pt x="11" y="14"/>
                    <a:pt x="12" y="15"/>
                    <a:pt x="13" y="15"/>
                  </a:cubicBezTo>
                  <a:cubicBezTo>
                    <a:pt x="14" y="15"/>
                    <a:pt x="15" y="14"/>
                    <a:pt x="16" y="14"/>
                  </a:cubicBezTo>
                  <a:cubicBezTo>
                    <a:pt x="16" y="13"/>
                    <a:pt x="16" y="12"/>
                    <a:pt x="16" y="1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3" name="iSliḋé">
              <a:extLst>
                <a:ext uri="{FF2B5EF4-FFF2-40B4-BE49-F238E27FC236}">
                  <a16:creationId xmlns:a16="http://schemas.microsoft.com/office/drawing/2014/main" id="{233256DB-FC56-49BE-A387-0BB47AB82242}"/>
                </a:ext>
              </a:extLst>
            </p:cNvPr>
            <p:cNvSpPr/>
            <p:nvPr/>
          </p:nvSpPr>
          <p:spPr bwMode="auto">
            <a:xfrm>
              <a:off x="6550942" y="2219595"/>
              <a:ext cx="91932" cy="136718"/>
            </a:xfrm>
            <a:custGeom>
              <a:avLst/>
              <a:gdLst>
                <a:gd name="T0" fmla="*/ 1 w 25"/>
                <a:gd name="T1" fmla="*/ 21 h 37"/>
                <a:gd name="T2" fmla="*/ 3 w 25"/>
                <a:gd name="T3" fmla="*/ 0 h 37"/>
                <a:gd name="T4" fmla="*/ 24 w 25"/>
                <a:gd name="T5" fmla="*/ 0 h 37"/>
                <a:gd name="T6" fmla="*/ 24 w 25"/>
                <a:gd name="T7" fmla="*/ 7 h 37"/>
                <a:gd name="T8" fmla="*/ 10 w 25"/>
                <a:gd name="T9" fmla="*/ 7 h 37"/>
                <a:gd name="T10" fmla="*/ 9 w 25"/>
                <a:gd name="T11" fmla="*/ 14 h 37"/>
                <a:gd name="T12" fmla="*/ 11 w 25"/>
                <a:gd name="T13" fmla="*/ 13 h 37"/>
                <a:gd name="T14" fmla="*/ 14 w 25"/>
                <a:gd name="T15" fmla="*/ 13 h 37"/>
                <a:gd name="T16" fmla="*/ 22 w 25"/>
                <a:gd name="T17" fmla="*/ 16 h 37"/>
                <a:gd name="T18" fmla="*/ 25 w 25"/>
                <a:gd name="T19" fmla="*/ 25 h 37"/>
                <a:gd name="T20" fmla="*/ 22 w 25"/>
                <a:gd name="T21" fmla="*/ 33 h 37"/>
                <a:gd name="T22" fmla="*/ 13 w 25"/>
                <a:gd name="T23" fmla="*/ 37 h 37"/>
                <a:gd name="T24" fmla="*/ 4 w 25"/>
                <a:gd name="T25" fmla="*/ 34 h 37"/>
                <a:gd name="T26" fmla="*/ 0 w 25"/>
                <a:gd name="T27" fmla="*/ 27 h 37"/>
                <a:gd name="T28" fmla="*/ 0 w 25"/>
                <a:gd name="T29" fmla="*/ 26 h 37"/>
                <a:gd name="T30" fmla="*/ 8 w 25"/>
                <a:gd name="T31" fmla="*/ 26 h 37"/>
                <a:gd name="T32" fmla="*/ 9 w 25"/>
                <a:gd name="T33" fmla="*/ 29 h 37"/>
                <a:gd name="T34" fmla="*/ 13 w 25"/>
                <a:gd name="T35" fmla="*/ 30 h 37"/>
                <a:gd name="T36" fmla="*/ 16 w 25"/>
                <a:gd name="T37" fmla="*/ 29 h 37"/>
                <a:gd name="T38" fmla="*/ 17 w 25"/>
                <a:gd name="T39" fmla="*/ 25 h 37"/>
                <a:gd name="T40" fmla="*/ 16 w 25"/>
                <a:gd name="T41" fmla="*/ 20 h 37"/>
                <a:gd name="T42" fmla="*/ 12 w 25"/>
                <a:gd name="T43" fmla="*/ 18 h 37"/>
                <a:gd name="T44" fmla="*/ 10 w 25"/>
                <a:gd name="T45" fmla="*/ 19 h 37"/>
                <a:gd name="T46" fmla="*/ 8 w 25"/>
                <a:gd name="T47" fmla="*/ 21 h 37"/>
                <a:gd name="T48" fmla="*/ 1 w 25"/>
                <a:gd name="T49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37">
                  <a:moveTo>
                    <a:pt x="1" y="21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10" y="13"/>
                    <a:pt x="11" y="13"/>
                  </a:cubicBezTo>
                  <a:cubicBezTo>
                    <a:pt x="12" y="13"/>
                    <a:pt x="13" y="13"/>
                    <a:pt x="14" y="13"/>
                  </a:cubicBezTo>
                  <a:cubicBezTo>
                    <a:pt x="18" y="13"/>
                    <a:pt x="20" y="14"/>
                    <a:pt x="22" y="16"/>
                  </a:cubicBezTo>
                  <a:cubicBezTo>
                    <a:pt x="24" y="18"/>
                    <a:pt x="25" y="21"/>
                    <a:pt x="25" y="25"/>
                  </a:cubicBezTo>
                  <a:cubicBezTo>
                    <a:pt x="25" y="28"/>
                    <a:pt x="24" y="31"/>
                    <a:pt x="22" y="33"/>
                  </a:cubicBezTo>
                  <a:cubicBezTo>
                    <a:pt x="20" y="36"/>
                    <a:pt x="17" y="37"/>
                    <a:pt x="13" y="37"/>
                  </a:cubicBezTo>
                  <a:cubicBezTo>
                    <a:pt x="9" y="37"/>
                    <a:pt x="6" y="36"/>
                    <a:pt x="4" y="34"/>
                  </a:cubicBezTo>
                  <a:cubicBezTo>
                    <a:pt x="1" y="32"/>
                    <a:pt x="0" y="30"/>
                    <a:pt x="0" y="2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8" y="27"/>
                    <a:pt x="9" y="28"/>
                    <a:pt x="9" y="29"/>
                  </a:cubicBezTo>
                  <a:cubicBezTo>
                    <a:pt x="10" y="30"/>
                    <a:pt x="11" y="30"/>
                    <a:pt x="13" y="30"/>
                  </a:cubicBezTo>
                  <a:cubicBezTo>
                    <a:pt x="14" y="30"/>
                    <a:pt x="15" y="30"/>
                    <a:pt x="16" y="29"/>
                  </a:cubicBezTo>
                  <a:cubicBezTo>
                    <a:pt x="16" y="28"/>
                    <a:pt x="17" y="26"/>
                    <a:pt x="17" y="25"/>
                  </a:cubicBezTo>
                  <a:cubicBezTo>
                    <a:pt x="17" y="23"/>
                    <a:pt x="16" y="21"/>
                    <a:pt x="16" y="20"/>
                  </a:cubicBezTo>
                  <a:cubicBezTo>
                    <a:pt x="15" y="19"/>
                    <a:pt x="14" y="18"/>
                    <a:pt x="12" y="18"/>
                  </a:cubicBezTo>
                  <a:cubicBezTo>
                    <a:pt x="11" y="18"/>
                    <a:pt x="10" y="19"/>
                    <a:pt x="10" y="19"/>
                  </a:cubicBezTo>
                  <a:cubicBezTo>
                    <a:pt x="9" y="20"/>
                    <a:pt x="8" y="20"/>
                    <a:pt x="8" y="21"/>
                  </a:cubicBezTo>
                  <a:lnTo>
                    <a:pt x="1" y="21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4" name="îśļiḑè">
              <a:extLst>
                <a:ext uri="{FF2B5EF4-FFF2-40B4-BE49-F238E27FC236}">
                  <a16:creationId xmlns:a16="http://schemas.microsoft.com/office/drawing/2014/main" id="{ACDD0126-7203-4A57-A3E8-C29490CC72C2}"/>
                </a:ext>
              </a:extLst>
            </p:cNvPr>
            <p:cNvSpPr/>
            <p:nvPr/>
          </p:nvSpPr>
          <p:spPr bwMode="auto">
            <a:xfrm>
              <a:off x="6659374" y="2219595"/>
              <a:ext cx="127289" cy="136718"/>
            </a:xfrm>
            <a:custGeom>
              <a:avLst/>
              <a:gdLst>
                <a:gd name="T0" fmla="*/ 0 w 34"/>
                <a:gd name="T1" fmla="*/ 7 h 37"/>
                <a:gd name="T2" fmla="*/ 2 w 34"/>
                <a:gd name="T3" fmla="*/ 2 h 37"/>
                <a:gd name="T4" fmla="*/ 8 w 34"/>
                <a:gd name="T5" fmla="*/ 0 h 37"/>
                <a:gd name="T6" fmla="*/ 14 w 34"/>
                <a:gd name="T7" fmla="*/ 2 h 37"/>
                <a:gd name="T8" fmla="*/ 16 w 34"/>
                <a:gd name="T9" fmla="*/ 7 h 37"/>
                <a:gd name="T10" fmla="*/ 16 w 34"/>
                <a:gd name="T11" fmla="*/ 9 h 37"/>
                <a:gd name="T12" fmla="*/ 14 w 34"/>
                <a:gd name="T13" fmla="*/ 14 h 37"/>
                <a:gd name="T14" fmla="*/ 8 w 34"/>
                <a:gd name="T15" fmla="*/ 17 h 37"/>
                <a:gd name="T16" fmla="*/ 2 w 34"/>
                <a:gd name="T17" fmla="*/ 14 h 37"/>
                <a:gd name="T18" fmla="*/ 0 w 34"/>
                <a:gd name="T19" fmla="*/ 9 h 37"/>
                <a:gd name="T20" fmla="*/ 0 w 34"/>
                <a:gd name="T21" fmla="*/ 7 h 37"/>
                <a:gd name="T22" fmla="*/ 6 w 34"/>
                <a:gd name="T23" fmla="*/ 9 h 37"/>
                <a:gd name="T24" fmla="*/ 6 w 34"/>
                <a:gd name="T25" fmla="*/ 11 h 37"/>
                <a:gd name="T26" fmla="*/ 8 w 34"/>
                <a:gd name="T27" fmla="*/ 12 h 37"/>
                <a:gd name="T28" fmla="*/ 10 w 34"/>
                <a:gd name="T29" fmla="*/ 11 h 37"/>
                <a:gd name="T30" fmla="*/ 11 w 34"/>
                <a:gd name="T31" fmla="*/ 9 h 37"/>
                <a:gd name="T32" fmla="*/ 11 w 34"/>
                <a:gd name="T33" fmla="*/ 7 h 37"/>
                <a:gd name="T34" fmla="*/ 10 w 34"/>
                <a:gd name="T35" fmla="*/ 5 h 37"/>
                <a:gd name="T36" fmla="*/ 8 w 34"/>
                <a:gd name="T37" fmla="*/ 4 h 37"/>
                <a:gd name="T38" fmla="*/ 6 w 34"/>
                <a:gd name="T39" fmla="*/ 5 h 37"/>
                <a:gd name="T40" fmla="*/ 6 w 34"/>
                <a:gd name="T41" fmla="*/ 7 h 37"/>
                <a:gd name="T42" fmla="*/ 6 w 34"/>
                <a:gd name="T43" fmla="*/ 9 h 37"/>
                <a:gd name="T44" fmla="*/ 10 w 34"/>
                <a:gd name="T45" fmla="*/ 34 h 37"/>
                <a:gd name="T46" fmla="*/ 6 w 34"/>
                <a:gd name="T47" fmla="*/ 32 h 37"/>
                <a:gd name="T48" fmla="*/ 23 w 34"/>
                <a:gd name="T49" fmla="*/ 4 h 37"/>
                <a:gd name="T50" fmla="*/ 27 w 34"/>
                <a:gd name="T51" fmla="*/ 5 h 37"/>
                <a:gd name="T52" fmla="*/ 10 w 34"/>
                <a:gd name="T53" fmla="*/ 34 h 37"/>
                <a:gd name="T54" fmla="*/ 18 w 34"/>
                <a:gd name="T55" fmla="*/ 28 h 37"/>
                <a:gd name="T56" fmla="*/ 20 w 34"/>
                <a:gd name="T57" fmla="*/ 22 h 37"/>
                <a:gd name="T58" fmla="*/ 26 w 34"/>
                <a:gd name="T59" fmla="*/ 20 h 37"/>
                <a:gd name="T60" fmla="*/ 32 w 34"/>
                <a:gd name="T61" fmla="*/ 22 h 37"/>
                <a:gd name="T62" fmla="*/ 34 w 34"/>
                <a:gd name="T63" fmla="*/ 28 h 37"/>
                <a:gd name="T64" fmla="*/ 34 w 34"/>
                <a:gd name="T65" fmla="*/ 29 h 37"/>
                <a:gd name="T66" fmla="*/ 32 w 34"/>
                <a:gd name="T67" fmla="*/ 35 h 37"/>
                <a:gd name="T68" fmla="*/ 26 w 34"/>
                <a:gd name="T69" fmla="*/ 37 h 37"/>
                <a:gd name="T70" fmla="*/ 20 w 34"/>
                <a:gd name="T71" fmla="*/ 35 h 37"/>
                <a:gd name="T72" fmla="*/ 18 w 34"/>
                <a:gd name="T73" fmla="*/ 29 h 37"/>
                <a:gd name="T74" fmla="*/ 18 w 34"/>
                <a:gd name="T75" fmla="*/ 28 h 37"/>
                <a:gd name="T76" fmla="*/ 23 w 34"/>
                <a:gd name="T77" fmla="*/ 29 h 37"/>
                <a:gd name="T78" fmla="*/ 24 w 34"/>
                <a:gd name="T79" fmla="*/ 32 h 37"/>
                <a:gd name="T80" fmla="*/ 26 w 34"/>
                <a:gd name="T81" fmla="*/ 32 h 37"/>
                <a:gd name="T82" fmla="*/ 28 w 34"/>
                <a:gd name="T83" fmla="*/ 32 h 37"/>
                <a:gd name="T84" fmla="*/ 28 w 34"/>
                <a:gd name="T85" fmla="*/ 29 h 37"/>
                <a:gd name="T86" fmla="*/ 28 w 34"/>
                <a:gd name="T87" fmla="*/ 28 h 37"/>
                <a:gd name="T88" fmla="*/ 28 w 34"/>
                <a:gd name="T89" fmla="*/ 26 h 37"/>
                <a:gd name="T90" fmla="*/ 26 w 34"/>
                <a:gd name="T91" fmla="*/ 25 h 37"/>
                <a:gd name="T92" fmla="*/ 24 w 34"/>
                <a:gd name="T93" fmla="*/ 26 h 37"/>
                <a:gd name="T94" fmla="*/ 23 w 34"/>
                <a:gd name="T95" fmla="*/ 28 h 37"/>
                <a:gd name="T96" fmla="*/ 23 w 34"/>
                <a:gd name="T97" fmla="*/ 2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4" h="37">
                  <a:moveTo>
                    <a:pt x="0" y="7"/>
                  </a:moveTo>
                  <a:cubicBezTo>
                    <a:pt x="0" y="5"/>
                    <a:pt x="1" y="3"/>
                    <a:pt x="2" y="2"/>
                  </a:cubicBezTo>
                  <a:cubicBezTo>
                    <a:pt x="4" y="0"/>
                    <a:pt x="6" y="0"/>
                    <a:pt x="8" y="0"/>
                  </a:cubicBezTo>
                  <a:cubicBezTo>
                    <a:pt x="11" y="0"/>
                    <a:pt x="13" y="0"/>
                    <a:pt x="14" y="2"/>
                  </a:cubicBezTo>
                  <a:cubicBezTo>
                    <a:pt x="16" y="3"/>
                    <a:pt x="16" y="5"/>
                    <a:pt x="16" y="7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11"/>
                    <a:pt x="16" y="13"/>
                    <a:pt x="14" y="14"/>
                  </a:cubicBezTo>
                  <a:cubicBezTo>
                    <a:pt x="13" y="16"/>
                    <a:pt x="11" y="17"/>
                    <a:pt x="8" y="17"/>
                  </a:cubicBezTo>
                  <a:cubicBezTo>
                    <a:pt x="6" y="17"/>
                    <a:pt x="4" y="16"/>
                    <a:pt x="2" y="14"/>
                  </a:cubicBezTo>
                  <a:cubicBezTo>
                    <a:pt x="1" y="13"/>
                    <a:pt x="0" y="11"/>
                    <a:pt x="0" y="9"/>
                  </a:cubicBezTo>
                  <a:lnTo>
                    <a:pt x="0" y="7"/>
                  </a:lnTo>
                  <a:close/>
                  <a:moveTo>
                    <a:pt x="6" y="9"/>
                  </a:moveTo>
                  <a:cubicBezTo>
                    <a:pt x="6" y="10"/>
                    <a:pt x="6" y="11"/>
                    <a:pt x="6" y="11"/>
                  </a:cubicBezTo>
                  <a:cubicBezTo>
                    <a:pt x="7" y="12"/>
                    <a:pt x="8" y="12"/>
                    <a:pt x="8" y="12"/>
                  </a:cubicBezTo>
                  <a:cubicBezTo>
                    <a:pt x="9" y="12"/>
                    <a:pt x="10" y="12"/>
                    <a:pt x="10" y="11"/>
                  </a:cubicBezTo>
                  <a:cubicBezTo>
                    <a:pt x="11" y="11"/>
                    <a:pt x="11" y="10"/>
                    <a:pt x="11" y="9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6"/>
                    <a:pt x="11" y="6"/>
                    <a:pt x="10" y="5"/>
                  </a:cubicBezTo>
                  <a:cubicBezTo>
                    <a:pt x="10" y="5"/>
                    <a:pt x="9" y="4"/>
                    <a:pt x="8" y="4"/>
                  </a:cubicBezTo>
                  <a:cubicBezTo>
                    <a:pt x="8" y="4"/>
                    <a:pt x="7" y="5"/>
                    <a:pt x="6" y="5"/>
                  </a:cubicBezTo>
                  <a:cubicBezTo>
                    <a:pt x="6" y="6"/>
                    <a:pt x="6" y="6"/>
                    <a:pt x="6" y="7"/>
                  </a:cubicBezTo>
                  <a:lnTo>
                    <a:pt x="6" y="9"/>
                  </a:lnTo>
                  <a:close/>
                  <a:moveTo>
                    <a:pt x="10" y="34"/>
                  </a:moveTo>
                  <a:cubicBezTo>
                    <a:pt x="6" y="32"/>
                    <a:pt x="6" y="32"/>
                    <a:pt x="6" y="32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7" y="5"/>
                    <a:pt x="27" y="5"/>
                    <a:pt x="27" y="5"/>
                  </a:cubicBezTo>
                  <a:lnTo>
                    <a:pt x="10" y="34"/>
                  </a:lnTo>
                  <a:close/>
                  <a:moveTo>
                    <a:pt x="18" y="28"/>
                  </a:moveTo>
                  <a:cubicBezTo>
                    <a:pt x="18" y="25"/>
                    <a:pt x="18" y="24"/>
                    <a:pt x="20" y="22"/>
                  </a:cubicBezTo>
                  <a:cubicBezTo>
                    <a:pt x="21" y="21"/>
                    <a:pt x="23" y="20"/>
                    <a:pt x="26" y="20"/>
                  </a:cubicBezTo>
                  <a:cubicBezTo>
                    <a:pt x="28" y="20"/>
                    <a:pt x="30" y="21"/>
                    <a:pt x="32" y="22"/>
                  </a:cubicBezTo>
                  <a:cubicBezTo>
                    <a:pt x="33" y="24"/>
                    <a:pt x="34" y="25"/>
                    <a:pt x="34" y="28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34" y="32"/>
                    <a:pt x="33" y="33"/>
                    <a:pt x="32" y="35"/>
                  </a:cubicBezTo>
                  <a:cubicBezTo>
                    <a:pt x="30" y="36"/>
                    <a:pt x="28" y="37"/>
                    <a:pt x="26" y="37"/>
                  </a:cubicBezTo>
                  <a:cubicBezTo>
                    <a:pt x="23" y="37"/>
                    <a:pt x="21" y="36"/>
                    <a:pt x="20" y="35"/>
                  </a:cubicBezTo>
                  <a:cubicBezTo>
                    <a:pt x="18" y="33"/>
                    <a:pt x="18" y="32"/>
                    <a:pt x="18" y="29"/>
                  </a:cubicBezTo>
                  <a:lnTo>
                    <a:pt x="18" y="28"/>
                  </a:lnTo>
                  <a:close/>
                  <a:moveTo>
                    <a:pt x="23" y="29"/>
                  </a:moveTo>
                  <a:cubicBezTo>
                    <a:pt x="23" y="30"/>
                    <a:pt x="23" y="31"/>
                    <a:pt x="24" y="32"/>
                  </a:cubicBezTo>
                  <a:cubicBezTo>
                    <a:pt x="24" y="32"/>
                    <a:pt x="25" y="32"/>
                    <a:pt x="26" y="32"/>
                  </a:cubicBezTo>
                  <a:cubicBezTo>
                    <a:pt x="27" y="32"/>
                    <a:pt x="27" y="32"/>
                    <a:pt x="28" y="32"/>
                  </a:cubicBezTo>
                  <a:cubicBezTo>
                    <a:pt x="28" y="31"/>
                    <a:pt x="28" y="30"/>
                    <a:pt x="28" y="29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28" y="27"/>
                    <a:pt x="28" y="26"/>
                    <a:pt x="28" y="26"/>
                  </a:cubicBezTo>
                  <a:cubicBezTo>
                    <a:pt x="27" y="25"/>
                    <a:pt x="26" y="25"/>
                    <a:pt x="26" y="25"/>
                  </a:cubicBezTo>
                  <a:cubicBezTo>
                    <a:pt x="25" y="25"/>
                    <a:pt x="24" y="25"/>
                    <a:pt x="24" y="26"/>
                  </a:cubicBezTo>
                  <a:cubicBezTo>
                    <a:pt x="23" y="26"/>
                    <a:pt x="23" y="27"/>
                    <a:pt x="23" y="28"/>
                  </a:cubicBezTo>
                  <a:lnTo>
                    <a:pt x="23" y="29"/>
                  </a:ln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5" name="îşľïḋe">
              <a:extLst>
                <a:ext uri="{FF2B5EF4-FFF2-40B4-BE49-F238E27FC236}">
                  <a16:creationId xmlns:a16="http://schemas.microsoft.com/office/drawing/2014/main" id="{7A565D44-F0C2-4F05-9849-1A19105244EB}"/>
                </a:ext>
              </a:extLst>
            </p:cNvPr>
            <p:cNvSpPr/>
            <p:nvPr/>
          </p:nvSpPr>
          <p:spPr bwMode="auto">
            <a:xfrm>
              <a:off x="7177959" y="2361027"/>
              <a:ext cx="84859" cy="240435"/>
            </a:xfrm>
            <a:custGeom>
              <a:avLst/>
              <a:gdLst>
                <a:gd name="T0" fmla="*/ 12 w 23"/>
                <a:gd name="T1" fmla="*/ 10 h 65"/>
                <a:gd name="T2" fmla="*/ 17 w 23"/>
                <a:gd name="T3" fmla="*/ 5 h 65"/>
                <a:gd name="T4" fmla="*/ 12 w 23"/>
                <a:gd name="T5" fmla="*/ 0 h 65"/>
                <a:gd name="T6" fmla="*/ 7 w 23"/>
                <a:gd name="T7" fmla="*/ 5 h 65"/>
                <a:gd name="T8" fmla="*/ 12 w 23"/>
                <a:gd name="T9" fmla="*/ 10 h 65"/>
                <a:gd name="T10" fmla="*/ 23 w 23"/>
                <a:gd name="T11" fmla="*/ 16 h 65"/>
                <a:gd name="T12" fmla="*/ 18 w 23"/>
                <a:gd name="T13" fmla="*/ 12 h 65"/>
                <a:gd name="T14" fmla="*/ 4 w 23"/>
                <a:gd name="T15" fmla="*/ 12 h 65"/>
                <a:gd name="T16" fmla="*/ 0 w 23"/>
                <a:gd name="T17" fmla="*/ 16 h 65"/>
                <a:gd name="T18" fmla="*/ 0 w 23"/>
                <a:gd name="T19" fmla="*/ 34 h 65"/>
                <a:gd name="T20" fmla="*/ 2 w 23"/>
                <a:gd name="T21" fmla="*/ 36 h 65"/>
                <a:gd name="T22" fmla="*/ 4 w 23"/>
                <a:gd name="T23" fmla="*/ 34 h 65"/>
                <a:gd name="T24" fmla="*/ 4 w 23"/>
                <a:gd name="T25" fmla="*/ 18 h 65"/>
                <a:gd name="T26" fmla="*/ 5 w 23"/>
                <a:gd name="T27" fmla="*/ 18 h 65"/>
                <a:gd name="T28" fmla="*/ 5 w 23"/>
                <a:gd name="T29" fmla="*/ 62 h 65"/>
                <a:gd name="T30" fmla="*/ 8 w 23"/>
                <a:gd name="T31" fmla="*/ 65 h 65"/>
                <a:gd name="T32" fmla="*/ 11 w 23"/>
                <a:gd name="T33" fmla="*/ 62 h 65"/>
                <a:gd name="T34" fmla="*/ 11 w 23"/>
                <a:gd name="T35" fmla="*/ 38 h 65"/>
                <a:gd name="T36" fmla="*/ 12 w 23"/>
                <a:gd name="T37" fmla="*/ 38 h 65"/>
                <a:gd name="T38" fmla="*/ 12 w 23"/>
                <a:gd name="T39" fmla="*/ 62 h 65"/>
                <a:gd name="T40" fmla="*/ 15 w 23"/>
                <a:gd name="T41" fmla="*/ 65 h 65"/>
                <a:gd name="T42" fmla="*/ 18 w 23"/>
                <a:gd name="T43" fmla="*/ 62 h 65"/>
                <a:gd name="T44" fmla="*/ 18 w 23"/>
                <a:gd name="T45" fmla="*/ 18 h 65"/>
                <a:gd name="T46" fmla="*/ 19 w 23"/>
                <a:gd name="T47" fmla="*/ 18 h 65"/>
                <a:gd name="T48" fmla="*/ 19 w 23"/>
                <a:gd name="T49" fmla="*/ 34 h 65"/>
                <a:gd name="T50" fmla="*/ 21 w 23"/>
                <a:gd name="T51" fmla="*/ 36 h 65"/>
                <a:gd name="T52" fmla="*/ 23 w 23"/>
                <a:gd name="T53" fmla="*/ 34 h 65"/>
                <a:gd name="T54" fmla="*/ 23 w 23"/>
                <a:gd name="T55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" h="65">
                  <a:moveTo>
                    <a:pt x="12" y="10"/>
                  </a:moveTo>
                  <a:cubicBezTo>
                    <a:pt x="14" y="10"/>
                    <a:pt x="17" y="8"/>
                    <a:pt x="17" y="5"/>
                  </a:cubicBezTo>
                  <a:cubicBezTo>
                    <a:pt x="17" y="2"/>
                    <a:pt x="14" y="0"/>
                    <a:pt x="12" y="0"/>
                  </a:cubicBezTo>
                  <a:cubicBezTo>
                    <a:pt x="9" y="0"/>
                    <a:pt x="7" y="2"/>
                    <a:pt x="7" y="5"/>
                  </a:cubicBezTo>
                  <a:cubicBezTo>
                    <a:pt x="7" y="8"/>
                    <a:pt x="9" y="10"/>
                    <a:pt x="12" y="10"/>
                  </a:cubicBezTo>
                  <a:close/>
                  <a:moveTo>
                    <a:pt x="23" y="16"/>
                  </a:moveTo>
                  <a:cubicBezTo>
                    <a:pt x="23" y="14"/>
                    <a:pt x="21" y="12"/>
                    <a:pt x="18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" y="12"/>
                    <a:pt x="0" y="14"/>
                    <a:pt x="0" y="1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6"/>
                    <a:pt x="1" y="36"/>
                    <a:pt x="2" y="36"/>
                  </a:cubicBezTo>
                  <a:cubicBezTo>
                    <a:pt x="3" y="36"/>
                    <a:pt x="4" y="36"/>
                    <a:pt x="4" y="34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62"/>
                    <a:pt x="5" y="62"/>
                    <a:pt x="5" y="62"/>
                  </a:cubicBezTo>
                  <a:cubicBezTo>
                    <a:pt x="5" y="64"/>
                    <a:pt x="6" y="65"/>
                    <a:pt x="8" y="65"/>
                  </a:cubicBezTo>
                  <a:cubicBezTo>
                    <a:pt x="9" y="65"/>
                    <a:pt x="11" y="64"/>
                    <a:pt x="11" y="62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2" y="64"/>
                    <a:pt x="14" y="65"/>
                    <a:pt x="15" y="65"/>
                  </a:cubicBezTo>
                  <a:cubicBezTo>
                    <a:pt x="17" y="65"/>
                    <a:pt x="18" y="64"/>
                    <a:pt x="18" y="62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5"/>
                    <a:pt x="20" y="36"/>
                    <a:pt x="21" y="36"/>
                  </a:cubicBezTo>
                  <a:cubicBezTo>
                    <a:pt x="22" y="36"/>
                    <a:pt x="23" y="35"/>
                    <a:pt x="23" y="34"/>
                  </a:cubicBezTo>
                  <a:lnTo>
                    <a:pt x="23" y="1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6" name="ïsļíďe">
              <a:extLst>
                <a:ext uri="{FF2B5EF4-FFF2-40B4-BE49-F238E27FC236}">
                  <a16:creationId xmlns:a16="http://schemas.microsoft.com/office/drawing/2014/main" id="{D5661999-874F-4268-9746-EB56CC20AF13}"/>
                </a:ext>
              </a:extLst>
            </p:cNvPr>
            <p:cNvSpPr/>
            <p:nvPr/>
          </p:nvSpPr>
          <p:spPr bwMode="auto">
            <a:xfrm>
              <a:off x="7286391" y="2361027"/>
              <a:ext cx="84859" cy="240435"/>
            </a:xfrm>
            <a:custGeom>
              <a:avLst/>
              <a:gdLst>
                <a:gd name="T0" fmla="*/ 11 w 23"/>
                <a:gd name="T1" fmla="*/ 10 h 65"/>
                <a:gd name="T2" fmla="*/ 16 w 23"/>
                <a:gd name="T3" fmla="*/ 5 h 65"/>
                <a:gd name="T4" fmla="*/ 11 w 23"/>
                <a:gd name="T5" fmla="*/ 0 h 65"/>
                <a:gd name="T6" fmla="*/ 6 w 23"/>
                <a:gd name="T7" fmla="*/ 5 h 65"/>
                <a:gd name="T8" fmla="*/ 11 w 23"/>
                <a:gd name="T9" fmla="*/ 10 h 65"/>
                <a:gd name="T10" fmla="*/ 23 w 23"/>
                <a:gd name="T11" fmla="*/ 16 h 65"/>
                <a:gd name="T12" fmla="*/ 18 w 23"/>
                <a:gd name="T13" fmla="*/ 12 h 65"/>
                <a:gd name="T14" fmla="*/ 4 w 23"/>
                <a:gd name="T15" fmla="*/ 12 h 65"/>
                <a:gd name="T16" fmla="*/ 0 w 23"/>
                <a:gd name="T17" fmla="*/ 16 h 65"/>
                <a:gd name="T18" fmla="*/ 0 w 23"/>
                <a:gd name="T19" fmla="*/ 34 h 65"/>
                <a:gd name="T20" fmla="*/ 2 w 23"/>
                <a:gd name="T21" fmla="*/ 36 h 65"/>
                <a:gd name="T22" fmla="*/ 4 w 23"/>
                <a:gd name="T23" fmla="*/ 34 h 65"/>
                <a:gd name="T24" fmla="*/ 4 w 23"/>
                <a:gd name="T25" fmla="*/ 18 h 65"/>
                <a:gd name="T26" fmla="*/ 4 w 23"/>
                <a:gd name="T27" fmla="*/ 18 h 65"/>
                <a:gd name="T28" fmla="*/ 4 w 23"/>
                <a:gd name="T29" fmla="*/ 62 h 65"/>
                <a:gd name="T30" fmla="*/ 7 w 23"/>
                <a:gd name="T31" fmla="*/ 65 h 65"/>
                <a:gd name="T32" fmla="*/ 10 w 23"/>
                <a:gd name="T33" fmla="*/ 62 h 65"/>
                <a:gd name="T34" fmla="*/ 10 w 23"/>
                <a:gd name="T35" fmla="*/ 38 h 65"/>
                <a:gd name="T36" fmla="*/ 12 w 23"/>
                <a:gd name="T37" fmla="*/ 38 h 65"/>
                <a:gd name="T38" fmla="*/ 12 w 23"/>
                <a:gd name="T39" fmla="*/ 62 h 65"/>
                <a:gd name="T40" fmla="*/ 15 w 23"/>
                <a:gd name="T41" fmla="*/ 65 h 65"/>
                <a:gd name="T42" fmla="*/ 18 w 23"/>
                <a:gd name="T43" fmla="*/ 62 h 65"/>
                <a:gd name="T44" fmla="*/ 18 w 23"/>
                <a:gd name="T45" fmla="*/ 18 h 65"/>
                <a:gd name="T46" fmla="*/ 19 w 23"/>
                <a:gd name="T47" fmla="*/ 18 h 65"/>
                <a:gd name="T48" fmla="*/ 19 w 23"/>
                <a:gd name="T49" fmla="*/ 34 h 65"/>
                <a:gd name="T50" fmla="*/ 21 w 23"/>
                <a:gd name="T51" fmla="*/ 36 h 65"/>
                <a:gd name="T52" fmla="*/ 23 w 23"/>
                <a:gd name="T53" fmla="*/ 34 h 65"/>
                <a:gd name="T54" fmla="*/ 23 w 23"/>
                <a:gd name="T55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" h="65">
                  <a:moveTo>
                    <a:pt x="11" y="10"/>
                  </a:moveTo>
                  <a:cubicBezTo>
                    <a:pt x="14" y="10"/>
                    <a:pt x="16" y="8"/>
                    <a:pt x="16" y="5"/>
                  </a:cubicBezTo>
                  <a:cubicBezTo>
                    <a:pt x="16" y="2"/>
                    <a:pt x="14" y="0"/>
                    <a:pt x="11" y="0"/>
                  </a:cubicBezTo>
                  <a:cubicBezTo>
                    <a:pt x="9" y="0"/>
                    <a:pt x="6" y="2"/>
                    <a:pt x="6" y="5"/>
                  </a:cubicBezTo>
                  <a:cubicBezTo>
                    <a:pt x="6" y="8"/>
                    <a:pt x="9" y="10"/>
                    <a:pt x="11" y="10"/>
                  </a:cubicBezTo>
                  <a:close/>
                  <a:moveTo>
                    <a:pt x="23" y="16"/>
                  </a:moveTo>
                  <a:cubicBezTo>
                    <a:pt x="23" y="14"/>
                    <a:pt x="21" y="12"/>
                    <a:pt x="18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" y="12"/>
                    <a:pt x="0" y="14"/>
                    <a:pt x="0" y="1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6"/>
                    <a:pt x="0" y="36"/>
                    <a:pt x="2" y="36"/>
                  </a:cubicBezTo>
                  <a:cubicBezTo>
                    <a:pt x="3" y="36"/>
                    <a:pt x="4" y="36"/>
                    <a:pt x="4" y="34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62"/>
                    <a:pt x="4" y="62"/>
                    <a:pt x="4" y="62"/>
                  </a:cubicBezTo>
                  <a:cubicBezTo>
                    <a:pt x="4" y="64"/>
                    <a:pt x="6" y="65"/>
                    <a:pt x="7" y="65"/>
                  </a:cubicBezTo>
                  <a:cubicBezTo>
                    <a:pt x="9" y="65"/>
                    <a:pt x="10" y="64"/>
                    <a:pt x="10" y="62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2" y="64"/>
                    <a:pt x="13" y="65"/>
                    <a:pt x="15" y="65"/>
                  </a:cubicBezTo>
                  <a:cubicBezTo>
                    <a:pt x="17" y="65"/>
                    <a:pt x="18" y="64"/>
                    <a:pt x="18" y="62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5"/>
                    <a:pt x="20" y="36"/>
                    <a:pt x="21" y="36"/>
                  </a:cubicBezTo>
                  <a:cubicBezTo>
                    <a:pt x="22" y="36"/>
                    <a:pt x="23" y="35"/>
                    <a:pt x="23" y="34"/>
                  </a:cubicBezTo>
                  <a:lnTo>
                    <a:pt x="23" y="1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7" name="išḻïḍè">
              <a:extLst>
                <a:ext uri="{FF2B5EF4-FFF2-40B4-BE49-F238E27FC236}">
                  <a16:creationId xmlns:a16="http://schemas.microsoft.com/office/drawing/2014/main" id="{97A5CC4A-04D3-49D4-A7B1-A20EC8C92715}"/>
                </a:ext>
              </a:extLst>
            </p:cNvPr>
            <p:cNvSpPr/>
            <p:nvPr/>
          </p:nvSpPr>
          <p:spPr bwMode="auto">
            <a:xfrm>
              <a:off x="7390108" y="2361027"/>
              <a:ext cx="84859" cy="240435"/>
            </a:xfrm>
            <a:custGeom>
              <a:avLst/>
              <a:gdLst>
                <a:gd name="T0" fmla="*/ 12 w 23"/>
                <a:gd name="T1" fmla="*/ 10 h 65"/>
                <a:gd name="T2" fmla="*/ 17 w 23"/>
                <a:gd name="T3" fmla="*/ 5 h 65"/>
                <a:gd name="T4" fmla="*/ 12 w 23"/>
                <a:gd name="T5" fmla="*/ 0 h 65"/>
                <a:gd name="T6" fmla="*/ 7 w 23"/>
                <a:gd name="T7" fmla="*/ 5 h 65"/>
                <a:gd name="T8" fmla="*/ 12 w 23"/>
                <a:gd name="T9" fmla="*/ 10 h 65"/>
                <a:gd name="T10" fmla="*/ 23 w 23"/>
                <a:gd name="T11" fmla="*/ 16 h 65"/>
                <a:gd name="T12" fmla="*/ 19 w 23"/>
                <a:gd name="T13" fmla="*/ 12 h 65"/>
                <a:gd name="T14" fmla="*/ 5 w 23"/>
                <a:gd name="T15" fmla="*/ 12 h 65"/>
                <a:gd name="T16" fmla="*/ 0 w 23"/>
                <a:gd name="T17" fmla="*/ 16 h 65"/>
                <a:gd name="T18" fmla="*/ 0 w 23"/>
                <a:gd name="T19" fmla="*/ 34 h 65"/>
                <a:gd name="T20" fmla="*/ 2 w 23"/>
                <a:gd name="T21" fmla="*/ 36 h 65"/>
                <a:gd name="T22" fmla="*/ 4 w 23"/>
                <a:gd name="T23" fmla="*/ 34 h 65"/>
                <a:gd name="T24" fmla="*/ 4 w 23"/>
                <a:gd name="T25" fmla="*/ 18 h 65"/>
                <a:gd name="T26" fmla="*/ 5 w 23"/>
                <a:gd name="T27" fmla="*/ 18 h 65"/>
                <a:gd name="T28" fmla="*/ 5 w 23"/>
                <a:gd name="T29" fmla="*/ 62 h 65"/>
                <a:gd name="T30" fmla="*/ 8 w 23"/>
                <a:gd name="T31" fmla="*/ 65 h 65"/>
                <a:gd name="T32" fmla="*/ 11 w 23"/>
                <a:gd name="T33" fmla="*/ 62 h 65"/>
                <a:gd name="T34" fmla="*/ 11 w 23"/>
                <a:gd name="T35" fmla="*/ 38 h 65"/>
                <a:gd name="T36" fmla="*/ 13 w 23"/>
                <a:gd name="T37" fmla="*/ 38 h 65"/>
                <a:gd name="T38" fmla="*/ 13 w 23"/>
                <a:gd name="T39" fmla="*/ 62 h 65"/>
                <a:gd name="T40" fmla="*/ 16 w 23"/>
                <a:gd name="T41" fmla="*/ 65 h 65"/>
                <a:gd name="T42" fmla="*/ 19 w 23"/>
                <a:gd name="T43" fmla="*/ 62 h 65"/>
                <a:gd name="T44" fmla="*/ 19 w 23"/>
                <a:gd name="T45" fmla="*/ 18 h 65"/>
                <a:gd name="T46" fmla="*/ 19 w 23"/>
                <a:gd name="T47" fmla="*/ 18 h 65"/>
                <a:gd name="T48" fmla="*/ 19 w 23"/>
                <a:gd name="T49" fmla="*/ 34 h 65"/>
                <a:gd name="T50" fmla="*/ 21 w 23"/>
                <a:gd name="T51" fmla="*/ 36 h 65"/>
                <a:gd name="T52" fmla="*/ 23 w 23"/>
                <a:gd name="T53" fmla="*/ 34 h 65"/>
                <a:gd name="T54" fmla="*/ 23 w 23"/>
                <a:gd name="T55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" h="65">
                  <a:moveTo>
                    <a:pt x="12" y="10"/>
                  </a:moveTo>
                  <a:cubicBezTo>
                    <a:pt x="15" y="10"/>
                    <a:pt x="17" y="8"/>
                    <a:pt x="17" y="5"/>
                  </a:cubicBezTo>
                  <a:cubicBezTo>
                    <a:pt x="17" y="2"/>
                    <a:pt x="15" y="0"/>
                    <a:pt x="12" y="0"/>
                  </a:cubicBezTo>
                  <a:cubicBezTo>
                    <a:pt x="9" y="0"/>
                    <a:pt x="7" y="2"/>
                    <a:pt x="7" y="5"/>
                  </a:cubicBezTo>
                  <a:cubicBezTo>
                    <a:pt x="7" y="8"/>
                    <a:pt x="9" y="10"/>
                    <a:pt x="12" y="10"/>
                  </a:cubicBezTo>
                  <a:close/>
                  <a:moveTo>
                    <a:pt x="23" y="16"/>
                  </a:moveTo>
                  <a:cubicBezTo>
                    <a:pt x="23" y="14"/>
                    <a:pt x="21" y="12"/>
                    <a:pt x="19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14"/>
                    <a:pt x="0" y="1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6"/>
                    <a:pt x="1" y="36"/>
                    <a:pt x="2" y="36"/>
                  </a:cubicBezTo>
                  <a:cubicBezTo>
                    <a:pt x="3" y="36"/>
                    <a:pt x="4" y="36"/>
                    <a:pt x="4" y="34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62"/>
                    <a:pt x="5" y="62"/>
                    <a:pt x="5" y="62"/>
                  </a:cubicBezTo>
                  <a:cubicBezTo>
                    <a:pt x="5" y="64"/>
                    <a:pt x="6" y="65"/>
                    <a:pt x="8" y="65"/>
                  </a:cubicBezTo>
                  <a:cubicBezTo>
                    <a:pt x="10" y="65"/>
                    <a:pt x="11" y="64"/>
                    <a:pt x="11" y="62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62"/>
                    <a:pt x="13" y="62"/>
                    <a:pt x="13" y="62"/>
                  </a:cubicBezTo>
                  <a:cubicBezTo>
                    <a:pt x="13" y="64"/>
                    <a:pt x="14" y="65"/>
                    <a:pt x="16" y="65"/>
                  </a:cubicBezTo>
                  <a:cubicBezTo>
                    <a:pt x="17" y="65"/>
                    <a:pt x="19" y="64"/>
                    <a:pt x="19" y="62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5"/>
                    <a:pt x="20" y="36"/>
                    <a:pt x="21" y="36"/>
                  </a:cubicBezTo>
                  <a:cubicBezTo>
                    <a:pt x="22" y="36"/>
                    <a:pt x="23" y="35"/>
                    <a:pt x="23" y="34"/>
                  </a:cubicBezTo>
                  <a:lnTo>
                    <a:pt x="23" y="1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8" name="ïsľíďê">
              <a:extLst>
                <a:ext uri="{FF2B5EF4-FFF2-40B4-BE49-F238E27FC236}">
                  <a16:creationId xmlns:a16="http://schemas.microsoft.com/office/drawing/2014/main" id="{ABB9A961-EC52-449F-B16F-21D52E6FACCA}"/>
                </a:ext>
              </a:extLst>
            </p:cNvPr>
            <p:cNvSpPr/>
            <p:nvPr/>
          </p:nvSpPr>
          <p:spPr bwMode="auto">
            <a:xfrm>
              <a:off x="7498540" y="2361027"/>
              <a:ext cx="84859" cy="240435"/>
            </a:xfrm>
            <a:custGeom>
              <a:avLst/>
              <a:gdLst>
                <a:gd name="T0" fmla="*/ 12 w 23"/>
                <a:gd name="T1" fmla="*/ 10 h 65"/>
                <a:gd name="T2" fmla="*/ 16 w 23"/>
                <a:gd name="T3" fmla="*/ 5 h 65"/>
                <a:gd name="T4" fmla="*/ 12 w 23"/>
                <a:gd name="T5" fmla="*/ 0 h 65"/>
                <a:gd name="T6" fmla="*/ 7 w 23"/>
                <a:gd name="T7" fmla="*/ 5 h 65"/>
                <a:gd name="T8" fmla="*/ 12 w 23"/>
                <a:gd name="T9" fmla="*/ 10 h 65"/>
                <a:gd name="T10" fmla="*/ 23 w 23"/>
                <a:gd name="T11" fmla="*/ 16 h 65"/>
                <a:gd name="T12" fmla="*/ 18 w 23"/>
                <a:gd name="T13" fmla="*/ 12 h 65"/>
                <a:gd name="T14" fmla="*/ 4 w 23"/>
                <a:gd name="T15" fmla="*/ 12 h 65"/>
                <a:gd name="T16" fmla="*/ 0 w 23"/>
                <a:gd name="T17" fmla="*/ 16 h 65"/>
                <a:gd name="T18" fmla="*/ 0 w 23"/>
                <a:gd name="T19" fmla="*/ 34 h 65"/>
                <a:gd name="T20" fmla="*/ 2 w 23"/>
                <a:gd name="T21" fmla="*/ 36 h 65"/>
                <a:gd name="T22" fmla="*/ 4 w 23"/>
                <a:gd name="T23" fmla="*/ 34 h 65"/>
                <a:gd name="T24" fmla="*/ 4 w 23"/>
                <a:gd name="T25" fmla="*/ 18 h 65"/>
                <a:gd name="T26" fmla="*/ 5 w 23"/>
                <a:gd name="T27" fmla="*/ 18 h 65"/>
                <a:gd name="T28" fmla="*/ 5 w 23"/>
                <a:gd name="T29" fmla="*/ 62 h 65"/>
                <a:gd name="T30" fmla="*/ 8 w 23"/>
                <a:gd name="T31" fmla="*/ 65 h 65"/>
                <a:gd name="T32" fmla="*/ 11 w 23"/>
                <a:gd name="T33" fmla="*/ 62 h 65"/>
                <a:gd name="T34" fmla="*/ 11 w 23"/>
                <a:gd name="T35" fmla="*/ 38 h 65"/>
                <a:gd name="T36" fmla="*/ 12 w 23"/>
                <a:gd name="T37" fmla="*/ 38 h 65"/>
                <a:gd name="T38" fmla="*/ 12 w 23"/>
                <a:gd name="T39" fmla="*/ 62 h 65"/>
                <a:gd name="T40" fmla="*/ 15 w 23"/>
                <a:gd name="T41" fmla="*/ 65 h 65"/>
                <a:gd name="T42" fmla="*/ 18 w 23"/>
                <a:gd name="T43" fmla="*/ 62 h 65"/>
                <a:gd name="T44" fmla="*/ 18 w 23"/>
                <a:gd name="T45" fmla="*/ 18 h 65"/>
                <a:gd name="T46" fmla="*/ 19 w 23"/>
                <a:gd name="T47" fmla="*/ 18 h 65"/>
                <a:gd name="T48" fmla="*/ 19 w 23"/>
                <a:gd name="T49" fmla="*/ 34 h 65"/>
                <a:gd name="T50" fmla="*/ 21 w 23"/>
                <a:gd name="T51" fmla="*/ 36 h 65"/>
                <a:gd name="T52" fmla="*/ 23 w 23"/>
                <a:gd name="T53" fmla="*/ 34 h 65"/>
                <a:gd name="T54" fmla="*/ 23 w 23"/>
                <a:gd name="T55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" h="65">
                  <a:moveTo>
                    <a:pt x="12" y="10"/>
                  </a:moveTo>
                  <a:cubicBezTo>
                    <a:pt x="14" y="10"/>
                    <a:pt x="16" y="8"/>
                    <a:pt x="16" y="5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9" y="0"/>
                    <a:pt x="7" y="2"/>
                    <a:pt x="7" y="5"/>
                  </a:cubicBezTo>
                  <a:cubicBezTo>
                    <a:pt x="7" y="8"/>
                    <a:pt x="9" y="10"/>
                    <a:pt x="12" y="10"/>
                  </a:cubicBezTo>
                  <a:close/>
                  <a:moveTo>
                    <a:pt x="23" y="16"/>
                  </a:moveTo>
                  <a:cubicBezTo>
                    <a:pt x="23" y="14"/>
                    <a:pt x="21" y="12"/>
                    <a:pt x="18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" y="12"/>
                    <a:pt x="0" y="14"/>
                    <a:pt x="0" y="1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6"/>
                    <a:pt x="1" y="36"/>
                    <a:pt x="2" y="36"/>
                  </a:cubicBezTo>
                  <a:cubicBezTo>
                    <a:pt x="3" y="36"/>
                    <a:pt x="4" y="36"/>
                    <a:pt x="4" y="34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62"/>
                    <a:pt x="5" y="62"/>
                    <a:pt x="5" y="62"/>
                  </a:cubicBezTo>
                  <a:cubicBezTo>
                    <a:pt x="5" y="64"/>
                    <a:pt x="6" y="65"/>
                    <a:pt x="8" y="65"/>
                  </a:cubicBezTo>
                  <a:cubicBezTo>
                    <a:pt x="9" y="65"/>
                    <a:pt x="11" y="64"/>
                    <a:pt x="11" y="62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2" y="64"/>
                    <a:pt x="14" y="65"/>
                    <a:pt x="15" y="65"/>
                  </a:cubicBezTo>
                  <a:cubicBezTo>
                    <a:pt x="17" y="65"/>
                    <a:pt x="18" y="64"/>
                    <a:pt x="18" y="62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5"/>
                    <a:pt x="20" y="36"/>
                    <a:pt x="21" y="36"/>
                  </a:cubicBezTo>
                  <a:cubicBezTo>
                    <a:pt x="22" y="36"/>
                    <a:pt x="23" y="35"/>
                    <a:pt x="23" y="34"/>
                  </a:cubicBezTo>
                  <a:lnTo>
                    <a:pt x="23" y="1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9" name="iṥļíḍê">
              <a:extLst>
                <a:ext uri="{FF2B5EF4-FFF2-40B4-BE49-F238E27FC236}">
                  <a16:creationId xmlns:a16="http://schemas.microsoft.com/office/drawing/2014/main" id="{7CFE0E70-60BF-4F6F-9CCD-9E987EA70792}"/>
                </a:ext>
              </a:extLst>
            </p:cNvPr>
            <p:cNvSpPr/>
            <p:nvPr/>
          </p:nvSpPr>
          <p:spPr bwMode="auto">
            <a:xfrm>
              <a:off x="7602257" y="2361027"/>
              <a:ext cx="89574" cy="240435"/>
            </a:xfrm>
            <a:custGeom>
              <a:avLst/>
              <a:gdLst>
                <a:gd name="T0" fmla="*/ 12 w 24"/>
                <a:gd name="T1" fmla="*/ 10 h 65"/>
                <a:gd name="T2" fmla="*/ 17 w 24"/>
                <a:gd name="T3" fmla="*/ 5 h 65"/>
                <a:gd name="T4" fmla="*/ 12 w 24"/>
                <a:gd name="T5" fmla="*/ 0 h 65"/>
                <a:gd name="T6" fmla="*/ 7 w 24"/>
                <a:gd name="T7" fmla="*/ 5 h 65"/>
                <a:gd name="T8" fmla="*/ 12 w 24"/>
                <a:gd name="T9" fmla="*/ 10 h 65"/>
                <a:gd name="T10" fmla="*/ 24 w 24"/>
                <a:gd name="T11" fmla="*/ 16 h 65"/>
                <a:gd name="T12" fmla="*/ 19 w 24"/>
                <a:gd name="T13" fmla="*/ 12 h 65"/>
                <a:gd name="T14" fmla="*/ 5 w 24"/>
                <a:gd name="T15" fmla="*/ 12 h 65"/>
                <a:gd name="T16" fmla="*/ 0 w 24"/>
                <a:gd name="T17" fmla="*/ 16 h 65"/>
                <a:gd name="T18" fmla="*/ 0 w 24"/>
                <a:gd name="T19" fmla="*/ 34 h 65"/>
                <a:gd name="T20" fmla="*/ 2 w 24"/>
                <a:gd name="T21" fmla="*/ 36 h 65"/>
                <a:gd name="T22" fmla="*/ 4 w 24"/>
                <a:gd name="T23" fmla="*/ 34 h 65"/>
                <a:gd name="T24" fmla="*/ 4 w 24"/>
                <a:gd name="T25" fmla="*/ 18 h 65"/>
                <a:gd name="T26" fmla="*/ 5 w 24"/>
                <a:gd name="T27" fmla="*/ 18 h 65"/>
                <a:gd name="T28" fmla="*/ 5 w 24"/>
                <a:gd name="T29" fmla="*/ 62 h 65"/>
                <a:gd name="T30" fmla="*/ 8 w 24"/>
                <a:gd name="T31" fmla="*/ 65 h 65"/>
                <a:gd name="T32" fmla="*/ 11 w 24"/>
                <a:gd name="T33" fmla="*/ 62 h 65"/>
                <a:gd name="T34" fmla="*/ 11 w 24"/>
                <a:gd name="T35" fmla="*/ 38 h 65"/>
                <a:gd name="T36" fmla="*/ 13 w 24"/>
                <a:gd name="T37" fmla="*/ 38 h 65"/>
                <a:gd name="T38" fmla="*/ 13 w 24"/>
                <a:gd name="T39" fmla="*/ 62 h 65"/>
                <a:gd name="T40" fmla="*/ 16 w 24"/>
                <a:gd name="T41" fmla="*/ 65 h 65"/>
                <a:gd name="T42" fmla="*/ 19 w 24"/>
                <a:gd name="T43" fmla="*/ 62 h 65"/>
                <a:gd name="T44" fmla="*/ 19 w 24"/>
                <a:gd name="T45" fmla="*/ 18 h 65"/>
                <a:gd name="T46" fmla="*/ 20 w 24"/>
                <a:gd name="T47" fmla="*/ 18 h 65"/>
                <a:gd name="T48" fmla="*/ 20 w 24"/>
                <a:gd name="T49" fmla="*/ 34 h 65"/>
                <a:gd name="T50" fmla="*/ 22 w 24"/>
                <a:gd name="T51" fmla="*/ 36 h 65"/>
                <a:gd name="T52" fmla="*/ 24 w 24"/>
                <a:gd name="T53" fmla="*/ 34 h 65"/>
                <a:gd name="T54" fmla="*/ 24 w 24"/>
                <a:gd name="T55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" h="65">
                  <a:moveTo>
                    <a:pt x="12" y="10"/>
                  </a:moveTo>
                  <a:cubicBezTo>
                    <a:pt x="15" y="10"/>
                    <a:pt x="17" y="8"/>
                    <a:pt x="17" y="5"/>
                  </a:cubicBezTo>
                  <a:cubicBezTo>
                    <a:pt x="17" y="2"/>
                    <a:pt x="15" y="0"/>
                    <a:pt x="12" y="0"/>
                  </a:cubicBezTo>
                  <a:cubicBezTo>
                    <a:pt x="9" y="0"/>
                    <a:pt x="7" y="2"/>
                    <a:pt x="7" y="5"/>
                  </a:cubicBezTo>
                  <a:cubicBezTo>
                    <a:pt x="7" y="8"/>
                    <a:pt x="9" y="10"/>
                    <a:pt x="12" y="10"/>
                  </a:cubicBezTo>
                  <a:close/>
                  <a:moveTo>
                    <a:pt x="24" y="16"/>
                  </a:moveTo>
                  <a:cubicBezTo>
                    <a:pt x="24" y="14"/>
                    <a:pt x="21" y="12"/>
                    <a:pt x="19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2"/>
                    <a:pt x="0" y="14"/>
                    <a:pt x="0" y="1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6"/>
                    <a:pt x="1" y="36"/>
                    <a:pt x="2" y="36"/>
                  </a:cubicBezTo>
                  <a:cubicBezTo>
                    <a:pt x="4" y="36"/>
                    <a:pt x="4" y="36"/>
                    <a:pt x="4" y="34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62"/>
                    <a:pt x="5" y="62"/>
                    <a:pt x="5" y="62"/>
                  </a:cubicBezTo>
                  <a:cubicBezTo>
                    <a:pt x="5" y="64"/>
                    <a:pt x="7" y="65"/>
                    <a:pt x="8" y="65"/>
                  </a:cubicBezTo>
                  <a:cubicBezTo>
                    <a:pt x="10" y="65"/>
                    <a:pt x="11" y="64"/>
                    <a:pt x="11" y="62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62"/>
                    <a:pt x="13" y="62"/>
                    <a:pt x="13" y="62"/>
                  </a:cubicBezTo>
                  <a:cubicBezTo>
                    <a:pt x="13" y="64"/>
                    <a:pt x="14" y="65"/>
                    <a:pt x="16" y="65"/>
                  </a:cubicBezTo>
                  <a:cubicBezTo>
                    <a:pt x="17" y="65"/>
                    <a:pt x="19" y="64"/>
                    <a:pt x="19" y="62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5"/>
                    <a:pt x="20" y="36"/>
                    <a:pt x="22" y="36"/>
                  </a:cubicBezTo>
                  <a:cubicBezTo>
                    <a:pt x="23" y="36"/>
                    <a:pt x="24" y="35"/>
                    <a:pt x="24" y="34"/>
                  </a:cubicBezTo>
                  <a:lnTo>
                    <a:pt x="24" y="1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0" name="îṩļîdê">
              <a:extLst>
                <a:ext uri="{FF2B5EF4-FFF2-40B4-BE49-F238E27FC236}">
                  <a16:creationId xmlns:a16="http://schemas.microsoft.com/office/drawing/2014/main" id="{E5832882-DC5E-426C-B211-6C7AFCE2AA33}"/>
                </a:ext>
              </a:extLst>
            </p:cNvPr>
            <p:cNvSpPr/>
            <p:nvPr/>
          </p:nvSpPr>
          <p:spPr bwMode="auto">
            <a:xfrm>
              <a:off x="7710688" y="2361027"/>
              <a:ext cx="84859" cy="240435"/>
            </a:xfrm>
            <a:custGeom>
              <a:avLst/>
              <a:gdLst>
                <a:gd name="T0" fmla="*/ 12 w 23"/>
                <a:gd name="T1" fmla="*/ 10 h 65"/>
                <a:gd name="T2" fmla="*/ 17 w 23"/>
                <a:gd name="T3" fmla="*/ 5 h 65"/>
                <a:gd name="T4" fmla="*/ 12 w 23"/>
                <a:gd name="T5" fmla="*/ 0 h 65"/>
                <a:gd name="T6" fmla="*/ 7 w 23"/>
                <a:gd name="T7" fmla="*/ 5 h 65"/>
                <a:gd name="T8" fmla="*/ 12 w 23"/>
                <a:gd name="T9" fmla="*/ 10 h 65"/>
                <a:gd name="T10" fmla="*/ 23 w 23"/>
                <a:gd name="T11" fmla="*/ 16 h 65"/>
                <a:gd name="T12" fmla="*/ 19 w 23"/>
                <a:gd name="T13" fmla="*/ 12 h 65"/>
                <a:gd name="T14" fmla="*/ 5 w 23"/>
                <a:gd name="T15" fmla="*/ 12 h 65"/>
                <a:gd name="T16" fmla="*/ 0 w 23"/>
                <a:gd name="T17" fmla="*/ 16 h 65"/>
                <a:gd name="T18" fmla="*/ 0 w 23"/>
                <a:gd name="T19" fmla="*/ 34 h 65"/>
                <a:gd name="T20" fmla="*/ 2 w 23"/>
                <a:gd name="T21" fmla="*/ 36 h 65"/>
                <a:gd name="T22" fmla="*/ 4 w 23"/>
                <a:gd name="T23" fmla="*/ 34 h 65"/>
                <a:gd name="T24" fmla="*/ 4 w 23"/>
                <a:gd name="T25" fmla="*/ 18 h 65"/>
                <a:gd name="T26" fmla="*/ 5 w 23"/>
                <a:gd name="T27" fmla="*/ 18 h 65"/>
                <a:gd name="T28" fmla="*/ 5 w 23"/>
                <a:gd name="T29" fmla="*/ 62 h 65"/>
                <a:gd name="T30" fmla="*/ 8 w 23"/>
                <a:gd name="T31" fmla="*/ 65 h 65"/>
                <a:gd name="T32" fmla="*/ 11 w 23"/>
                <a:gd name="T33" fmla="*/ 62 h 65"/>
                <a:gd name="T34" fmla="*/ 11 w 23"/>
                <a:gd name="T35" fmla="*/ 38 h 65"/>
                <a:gd name="T36" fmla="*/ 12 w 23"/>
                <a:gd name="T37" fmla="*/ 38 h 65"/>
                <a:gd name="T38" fmla="*/ 12 w 23"/>
                <a:gd name="T39" fmla="*/ 62 h 65"/>
                <a:gd name="T40" fmla="*/ 15 w 23"/>
                <a:gd name="T41" fmla="*/ 65 h 65"/>
                <a:gd name="T42" fmla="*/ 18 w 23"/>
                <a:gd name="T43" fmla="*/ 62 h 65"/>
                <a:gd name="T44" fmla="*/ 18 w 23"/>
                <a:gd name="T45" fmla="*/ 18 h 65"/>
                <a:gd name="T46" fmla="*/ 19 w 23"/>
                <a:gd name="T47" fmla="*/ 18 h 65"/>
                <a:gd name="T48" fmla="*/ 19 w 23"/>
                <a:gd name="T49" fmla="*/ 34 h 65"/>
                <a:gd name="T50" fmla="*/ 21 w 23"/>
                <a:gd name="T51" fmla="*/ 36 h 65"/>
                <a:gd name="T52" fmla="*/ 23 w 23"/>
                <a:gd name="T53" fmla="*/ 34 h 65"/>
                <a:gd name="T54" fmla="*/ 23 w 23"/>
                <a:gd name="T55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" h="65">
                  <a:moveTo>
                    <a:pt x="12" y="10"/>
                  </a:moveTo>
                  <a:cubicBezTo>
                    <a:pt x="15" y="10"/>
                    <a:pt x="17" y="8"/>
                    <a:pt x="17" y="5"/>
                  </a:cubicBezTo>
                  <a:cubicBezTo>
                    <a:pt x="17" y="2"/>
                    <a:pt x="15" y="0"/>
                    <a:pt x="12" y="0"/>
                  </a:cubicBezTo>
                  <a:cubicBezTo>
                    <a:pt x="9" y="0"/>
                    <a:pt x="7" y="2"/>
                    <a:pt x="7" y="5"/>
                  </a:cubicBezTo>
                  <a:cubicBezTo>
                    <a:pt x="7" y="8"/>
                    <a:pt x="9" y="10"/>
                    <a:pt x="12" y="10"/>
                  </a:cubicBezTo>
                  <a:close/>
                  <a:moveTo>
                    <a:pt x="23" y="16"/>
                  </a:moveTo>
                  <a:cubicBezTo>
                    <a:pt x="23" y="14"/>
                    <a:pt x="21" y="12"/>
                    <a:pt x="19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14"/>
                    <a:pt x="0" y="1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6"/>
                    <a:pt x="1" y="36"/>
                    <a:pt x="2" y="36"/>
                  </a:cubicBezTo>
                  <a:cubicBezTo>
                    <a:pt x="3" y="36"/>
                    <a:pt x="4" y="36"/>
                    <a:pt x="4" y="34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62"/>
                    <a:pt x="5" y="62"/>
                    <a:pt x="5" y="62"/>
                  </a:cubicBezTo>
                  <a:cubicBezTo>
                    <a:pt x="5" y="64"/>
                    <a:pt x="6" y="65"/>
                    <a:pt x="8" y="65"/>
                  </a:cubicBezTo>
                  <a:cubicBezTo>
                    <a:pt x="10" y="65"/>
                    <a:pt x="11" y="64"/>
                    <a:pt x="11" y="62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2" y="64"/>
                    <a:pt x="14" y="65"/>
                    <a:pt x="15" y="65"/>
                  </a:cubicBezTo>
                  <a:cubicBezTo>
                    <a:pt x="17" y="65"/>
                    <a:pt x="18" y="64"/>
                    <a:pt x="18" y="62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5"/>
                    <a:pt x="20" y="36"/>
                    <a:pt x="21" y="36"/>
                  </a:cubicBezTo>
                  <a:cubicBezTo>
                    <a:pt x="22" y="36"/>
                    <a:pt x="23" y="35"/>
                    <a:pt x="23" y="34"/>
                  </a:cubicBezTo>
                  <a:lnTo>
                    <a:pt x="23" y="1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1" name="íšḷiḋê">
              <a:extLst>
                <a:ext uri="{FF2B5EF4-FFF2-40B4-BE49-F238E27FC236}">
                  <a16:creationId xmlns:a16="http://schemas.microsoft.com/office/drawing/2014/main" id="{ACB23293-A2E5-42CB-A848-5DFAC5EAFF0B}"/>
                </a:ext>
              </a:extLst>
            </p:cNvPr>
            <p:cNvSpPr/>
            <p:nvPr/>
          </p:nvSpPr>
          <p:spPr bwMode="auto">
            <a:xfrm>
              <a:off x="7177959" y="2625034"/>
              <a:ext cx="84859" cy="245150"/>
            </a:xfrm>
            <a:custGeom>
              <a:avLst/>
              <a:gdLst>
                <a:gd name="T0" fmla="*/ 12 w 23"/>
                <a:gd name="T1" fmla="*/ 10 h 66"/>
                <a:gd name="T2" fmla="*/ 17 w 23"/>
                <a:gd name="T3" fmla="*/ 5 h 66"/>
                <a:gd name="T4" fmla="*/ 12 w 23"/>
                <a:gd name="T5" fmla="*/ 0 h 66"/>
                <a:gd name="T6" fmla="*/ 7 w 23"/>
                <a:gd name="T7" fmla="*/ 5 h 66"/>
                <a:gd name="T8" fmla="*/ 12 w 23"/>
                <a:gd name="T9" fmla="*/ 10 h 66"/>
                <a:gd name="T10" fmla="*/ 23 w 23"/>
                <a:gd name="T11" fmla="*/ 17 h 66"/>
                <a:gd name="T12" fmla="*/ 18 w 23"/>
                <a:gd name="T13" fmla="*/ 12 h 66"/>
                <a:gd name="T14" fmla="*/ 4 w 23"/>
                <a:gd name="T15" fmla="*/ 12 h 66"/>
                <a:gd name="T16" fmla="*/ 0 w 23"/>
                <a:gd name="T17" fmla="*/ 17 h 66"/>
                <a:gd name="T18" fmla="*/ 0 w 23"/>
                <a:gd name="T19" fmla="*/ 35 h 66"/>
                <a:gd name="T20" fmla="*/ 2 w 23"/>
                <a:gd name="T21" fmla="*/ 37 h 66"/>
                <a:gd name="T22" fmla="*/ 4 w 23"/>
                <a:gd name="T23" fmla="*/ 35 h 66"/>
                <a:gd name="T24" fmla="*/ 4 w 23"/>
                <a:gd name="T25" fmla="*/ 18 h 66"/>
                <a:gd name="T26" fmla="*/ 5 w 23"/>
                <a:gd name="T27" fmla="*/ 18 h 66"/>
                <a:gd name="T28" fmla="*/ 5 w 23"/>
                <a:gd name="T29" fmla="*/ 63 h 66"/>
                <a:gd name="T30" fmla="*/ 8 w 23"/>
                <a:gd name="T31" fmla="*/ 66 h 66"/>
                <a:gd name="T32" fmla="*/ 11 w 23"/>
                <a:gd name="T33" fmla="*/ 63 h 66"/>
                <a:gd name="T34" fmla="*/ 11 w 23"/>
                <a:gd name="T35" fmla="*/ 39 h 66"/>
                <a:gd name="T36" fmla="*/ 12 w 23"/>
                <a:gd name="T37" fmla="*/ 39 h 66"/>
                <a:gd name="T38" fmla="*/ 12 w 23"/>
                <a:gd name="T39" fmla="*/ 63 h 66"/>
                <a:gd name="T40" fmla="*/ 15 w 23"/>
                <a:gd name="T41" fmla="*/ 66 h 66"/>
                <a:gd name="T42" fmla="*/ 18 w 23"/>
                <a:gd name="T43" fmla="*/ 63 h 66"/>
                <a:gd name="T44" fmla="*/ 18 w 23"/>
                <a:gd name="T45" fmla="*/ 18 h 66"/>
                <a:gd name="T46" fmla="*/ 19 w 23"/>
                <a:gd name="T47" fmla="*/ 18 h 66"/>
                <a:gd name="T48" fmla="*/ 19 w 23"/>
                <a:gd name="T49" fmla="*/ 35 h 66"/>
                <a:gd name="T50" fmla="*/ 21 w 23"/>
                <a:gd name="T51" fmla="*/ 37 h 66"/>
                <a:gd name="T52" fmla="*/ 23 w 23"/>
                <a:gd name="T53" fmla="*/ 35 h 66"/>
                <a:gd name="T54" fmla="*/ 23 w 23"/>
                <a:gd name="T55" fmla="*/ 1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" h="66">
                  <a:moveTo>
                    <a:pt x="12" y="10"/>
                  </a:moveTo>
                  <a:cubicBezTo>
                    <a:pt x="14" y="10"/>
                    <a:pt x="17" y="8"/>
                    <a:pt x="17" y="5"/>
                  </a:cubicBezTo>
                  <a:cubicBezTo>
                    <a:pt x="17" y="3"/>
                    <a:pt x="14" y="0"/>
                    <a:pt x="12" y="0"/>
                  </a:cubicBezTo>
                  <a:cubicBezTo>
                    <a:pt x="9" y="0"/>
                    <a:pt x="7" y="3"/>
                    <a:pt x="7" y="5"/>
                  </a:cubicBezTo>
                  <a:cubicBezTo>
                    <a:pt x="7" y="8"/>
                    <a:pt x="9" y="10"/>
                    <a:pt x="12" y="10"/>
                  </a:cubicBezTo>
                  <a:close/>
                  <a:moveTo>
                    <a:pt x="23" y="17"/>
                  </a:moveTo>
                  <a:cubicBezTo>
                    <a:pt x="23" y="14"/>
                    <a:pt x="21" y="12"/>
                    <a:pt x="18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" y="12"/>
                    <a:pt x="0" y="14"/>
                    <a:pt x="0" y="1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6"/>
                    <a:pt x="1" y="37"/>
                    <a:pt x="2" y="37"/>
                  </a:cubicBezTo>
                  <a:cubicBezTo>
                    <a:pt x="3" y="37"/>
                    <a:pt x="4" y="36"/>
                    <a:pt x="4" y="35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63"/>
                    <a:pt x="5" y="63"/>
                    <a:pt x="5" y="63"/>
                  </a:cubicBezTo>
                  <a:cubicBezTo>
                    <a:pt x="5" y="65"/>
                    <a:pt x="6" y="66"/>
                    <a:pt x="8" y="66"/>
                  </a:cubicBezTo>
                  <a:cubicBezTo>
                    <a:pt x="9" y="66"/>
                    <a:pt x="11" y="65"/>
                    <a:pt x="11" y="63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63"/>
                    <a:pt x="12" y="63"/>
                    <a:pt x="12" y="63"/>
                  </a:cubicBezTo>
                  <a:cubicBezTo>
                    <a:pt x="12" y="65"/>
                    <a:pt x="14" y="66"/>
                    <a:pt x="15" y="66"/>
                  </a:cubicBezTo>
                  <a:cubicBezTo>
                    <a:pt x="17" y="66"/>
                    <a:pt x="18" y="65"/>
                    <a:pt x="18" y="63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6"/>
                    <a:pt x="20" y="37"/>
                    <a:pt x="21" y="37"/>
                  </a:cubicBezTo>
                  <a:cubicBezTo>
                    <a:pt x="22" y="37"/>
                    <a:pt x="23" y="36"/>
                    <a:pt x="23" y="35"/>
                  </a:cubicBezTo>
                  <a:lnTo>
                    <a:pt x="23" y="1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2" name="iṣ1idè">
              <a:extLst>
                <a:ext uri="{FF2B5EF4-FFF2-40B4-BE49-F238E27FC236}">
                  <a16:creationId xmlns:a16="http://schemas.microsoft.com/office/drawing/2014/main" id="{838C5652-0115-4FE5-BBAC-8CF5093C9703}"/>
                </a:ext>
              </a:extLst>
            </p:cNvPr>
            <p:cNvSpPr/>
            <p:nvPr/>
          </p:nvSpPr>
          <p:spPr bwMode="auto">
            <a:xfrm>
              <a:off x="7286391" y="2625034"/>
              <a:ext cx="84859" cy="245150"/>
            </a:xfrm>
            <a:custGeom>
              <a:avLst/>
              <a:gdLst>
                <a:gd name="T0" fmla="*/ 11 w 23"/>
                <a:gd name="T1" fmla="*/ 10 h 66"/>
                <a:gd name="T2" fmla="*/ 16 w 23"/>
                <a:gd name="T3" fmla="*/ 5 h 66"/>
                <a:gd name="T4" fmla="*/ 11 w 23"/>
                <a:gd name="T5" fmla="*/ 0 h 66"/>
                <a:gd name="T6" fmla="*/ 6 w 23"/>
                <a:gd name="T7" fmla="*/ 5 h 66"/>
                <a:gd name="T8" fmla="*/ 11 w 23"/>
                <a:gd name="T9" fmla="*/ 10 h 66"/>
                <a:gd name="T10" fmla="*/ 23 w 23"/>
                <a:gd name="T11" fmla="*/ 17 h 66"/>
                <a:gd name="T12" fmla="*/ 18 w 23"/>
                <a:gd name="T13" fmla="*/ 12 h 66"/>
                <a:gd name="T14" fmla="*/ 4 w 23"/>
                <a:gd name="T15" fmla="*/ 12 h 66"/>
                <a:gd name="T16" fmla="*/ 0 w 23"/>
                <a:gd name="T17" fmla="*/ 17 h 66"/>
                <a:gd name="T18" fmla="*/ 0 w 23"/>
                <a:gd name="T19" fmla="*/ 35 h 66"/>
                <a:gd name="T20" fmla="*/ 2 w 23"/>
                <a:gd name="T21" fmla="*/ 37 h 66"/>
                <a:gd name="T22" fmla="*/ 4 w 23"/>
                <a:gd name="T23" fmla="*/ 35 h 66"/>
                <a:gd name="T24" fmla="*/ 4 w 23"/>
                <a:gd name="T25" fmla="*/ 18 h 66"/>
                <a:gd name="T26" fmla="*/ 4 w 23"/>
                <a:gd name="T27" fmla="*/ 18 h 66"/>
                <a:gd name="T28" fmla="*/ 4 w 23"/>
                <a:gd name="T29" fmla="*/ 63 h 66"/>
                <a:gd name="T30" fmla="*/ 7 w 23"/>
                <a:gd name="T31" fmla="*/ 66 h 66"/>
                <a:gd name="T32" fmla="*/ 10 w 23"/>
                <a:gd name="T33" fmla="*/ 63 h 66"/>
                <a:gd name="T34" fmla="*/ 10 w 23"/>
                <a:gd name="T35" fmla="*/ 39 h 66"/>
                <a:gd name="T36" fmla="*/ 12 w 23"/>
                <a:gd name="T37" fmla="*/ 39 h 66"/>
                <a:gd name="T38" fmla="*/ 12 w 23"/>
                <a:gd name="T39" fmla="*/ 63 h 66"/>
                <a:gd name="T40" fmla="*/ 15 w 23"/>
                <a:gd name="T41" fmla="*/ 66 h 66"/>
                <a:gd name="T42" fmla="*/ 18 w 23"/>
                <a:gd name="T43" fmla="*/ 63 h 66"/>
                <a:gd name="T44" fmla="*/ 18 w 23"/>
                <a:gd name="T45" fmla="*/ 18 h 66"/>
                <a:gd name="T46" fmla="*/ 19 w 23"/>
                <a:gd name="T47" fmla="*/ 18 h 66"/>
                <a:gd name="T48" fmla="*/ 19 w 23"/>
                <a:gd name="T49" fmla="*/ 35 h 66"/>
                <a:gd name="T50" fmla="*/ 21 w 23"/>
                <a:gd name="T51" fmla="*/ 37 h 66"/>
                <a:gd name="T52" fmla="*/ 23 w 23"/>
                <a:gd name="T53" fmla="*/ 35 h 66"/>
                <a:gd name="T54" fmla="*/ 23 w 23"/>
                <a:gd name="T55" fmla="*/ 1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" h="66">
                  <a:moveTo>
                    <a:pt x="11" y="10"/>
                  </a:moveTo>
                  <a:cubicBezTo>
                    <a:pt x="14" y="10"/>
                    <a:pt x="16" y="8"/>
                    <a:pt x="16" y="5"/>
                  </a:cubicBezTo>
                  <a:cubicBezTo>
                    <a:pt x="16" y="3"/>
                    <a:pt x="14" y="0"/>
                    <a:pt x="11" y="0"/>
                  </a:cubicBezTo>
                  <a:cubicBezTo>
                    <a:pt x="9" y="0"/>
                    <a:pt x="6" y="3"/>
                    <a:pt x="6" y="5"/>
                  </a:cubicBezTo>
                  <a:cubicBezTo>
                    <a:pt x="6" y="8"/>
                    <a:pt x="9" y="10"/>
                    <a:pt x="11" y="10"/>
                  </a:cubicBezTo>
                  <a:close/>
                  <a:moveTo>
                    <a:pt x="23" y="17"/>
                  </a:moveTo>
                  <a:cubicBezTo>
                    <a:pt x="23" y="14"/>
                    <a:pt x="21" y="12"/>
                    <a:pt x="18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" y="12"/>
                    <a:pt x="0" y="14"/>
                    <a:pt x="0" y="1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6"/>
                    <a:pt x="0" y="37"/>
                    <a:pt x="2" y="37"/>
                  </a:cubicBezTo>
                  <a:cubicBezTo>
                    <a:pt x="3" y="37"/>
                    <a:pt x="4" y="36"/>
                    <a:pt x="4" y="35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63"/>
                    <a:pt x="4" y="63"/>
                    <a:pt x="4" y="63"/>
                  </a:cubicBezTo>
                  <a:cubicBezTo>
                    <a:pt x="4" y="65"/>
                    <a:pt x="6" y="66"/>
                    <a:pt x="7" y="66"/>
                  </a:cubicBezTo>
                  <a:cubicBezTo>
                    <a:pt x="9" y="66"/>
                    <a:pt x="10" y="65"/>
                    <a:pt x="10" y="63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63"/>
                    <a:pt x="12" y="63"/>
                    <a:pt x="12" y="63"/>
                  </a:cubicBezTo>
                  <a:cubicBezTo>
                    <a:pt x="12" y="65"/>
                    <a:pt x="13" y="66"/>
                    <a:pt x="15" y="66"/>
                  </a:cubicBezTo>
                  <a:cubicBezTo>
                    <a:pt x="17" y="66"/>
                    <a:pt x="18" y="65"/>
                    <a:pt x="18" y="63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6"/>
                    <a:pt x="20" y="37"/>
                    <a:pt x="21" y="37"/>
                  </a:cubicBezTo>
                  <a:cubicBezTo>
                    <a:pt x="22" y="37"/>
                    <a:pt x="23" y="36"/>
                    <a:pt x="23" y="35"/>
                  </a:cubicBezTo>
                  <a:lnTo>
                    <a:pt x="23" y="1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3" name="ïṧḷidè">
              <a:extLst>
                <a:ext uri="{FF2B5EF4-FFF2-40B4-BE49-F238E27FC236}">
                  <a16:creationId xmlns:a16="http://schemas.microsoft.com/office/drawing/2014/main" id="{DA460B4D-8A17-4DC2-B00A-E19731ADFB4B}"/>
                </a:ext>
              </a:extLst>
            </p:cNvPr>
            <p:cNvSpPr/>
            <p:nvPr/>
          </p:nvSpPr>
          <p:spPr bwMode="auto">
            <a:xfrm>
              <a:off x="7390108" y="2625034"/>
              <a:ext cx="84859" cy="245150"/>
            </a:xfrm>
            <a:custGeom>
              <a:avLst/>
              <a:gdLst>
                <a:gd name="T0" fmla="*/ 12 w 23"/>
                <a:gd name="T1" fmla="*/ 10 h 66"/>
                <a:gd name="T2" fmla="*/ 17 w 23"/>
                <a:gd name="T3" fmla="*/ 5 h 66"/>
                <a:gd name="T4" fmla="*/ 12 w 23"/>
                <a:gd name="T5" fmla="*/ 0 h 66"/>
                <a:gd name="T6" fmla="*/ 7 w 23"/>
                <a:gd name="T7" fmla="*/ 5 h 66"/>
                <a:gd name="T8" fmla="*/ 12 w 23"/>
                <a:gd name="T9" fmla="*/ 10 h 66"/>
                <a:gd name="T10" fmla="*/ 23 w 23"/>
                <a:gd name="T11" fmla="*/ 17 h 66"/>
                <a:gd name="T12" fmla="*/ 19 w 23"/>
                <a:gd name="T13" fmla="*/ 12 h 66"/>
                <a:gd name="T14" fmla="*/ 5 w 23"/>
                <a:gd name="T15" fmla="*/ 12 h 66"/>
                <a:gd name="T16" fmla="*/ 0 w 23"/>
                <a:gd name="T17" fmla="*/ 17 h 66"/>
                <a:gd name="T18" fmla="*/ 0 w 23"/>
                <a:gd name="T19" fmla="*/ 35 h 66"/>
                <a:gd name="T20" fmla="*/ 2 w 23"/>
                <a:gd name="T21" fmla="*/ 37 h 66"/>
                <a:gd name="T22" fmla="*/ 4 w 23"/>
                <a:gd name="T23" fmla="*/ 35 h 66"/>
                <a:gd name="T24" fmla="*/ 4 w 23"/>
                <a:gd name="T25" fmla="*/ 18 h 66"/>
                <a:gd name="T26" fmla="*/ 5 w 23"/>
                <a:gd name="T27" fmla="*/ 18 h 66"/>
                <a:gd name="T28" fmla="*/ 5 w 23"/>
                <a:gd name="T29" fmla="*/ 63 h 66"/>
                <a:gd name="T30" fmla="*/ 8 w 23"/>
                <a:gd name="T31" fmla="*/ 66 h 66"/>
                <a:gd name="T32" fmla="*/ 11 w 23"/>
                <a:gd name="T33" fmla="*/ 63 h 66"/>
                <a:gd name="T34" fmla="*/ 11 w 23"/>
                <a:gd name="T35" fmla="*/ 39 h 66"/>
                <a:gd name="T36" fmla="*/ 13 w 23"/>
                <a:gd name="T37" fmla="*/ 39 h 66"/>
                <a:gd name="T38" fmla="*/ 13 w 23"/>
                <a:gd name="T39" fmla="*/ 63 h 66"/>
                <a:gd name="T40" fmla="*/ 16 w 23"/>
                <a:gd name="T41" fmla="*/ 66 h 66"/>
                <a:gd name="T42" fmla="*/ 19 w 23"/>
                <a:gd name="T43" fmla="*/ 63 h 66"/>
                <a:gd name="T44" fmla="*/ 19 w 23"/>
                <a:gd name="T45" fmla="*/ 18 h 66"/>
                <a:gd name="T46" fmla="*/ 19 w 23"/>
                <a:gd name="T47" fmla="*/ 18 h 66"/>
                <a:gd name="T48" fmla="*/ 19 w 23"/>
                <a:gd name="T49" fmla="*/ 35 h 66"/>
                <a:gd name="T50" fmla="*/ 21 w 23"/>
                <a:gd name="T51" fmla="*/ 37 h 66"/>
                <a:gd name="T52" fmla="*/ 23 w 23"/>
                <a:gd name="T53" fmla="*/ 35 h 66"/>
                <a:gd name="T54" fmla="*/ 23 w 23"/>
                <a:gd name="T55" fmla="*/ 1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" h="66">
                  <a:moveTo>
                    <a:pt x="12" y="10"/>
                  </a:moveTo>
                  <a:cubicBezTo>
                    <a:pt x="15" y="10"/>
                    <a:pt x="17" y="8"/>
                    <a:pt x="17" y="5"/>
                  </a:cubicBezTo>
                  <a:cubicBezTo>
                    <a:pt x="17" y="3"/>
                    <a:pt x="15" y="0"/>
                    <a:pt x="12" y="0"/>
                  </a:cubicBezTo>
                  <a:cubicBezTo>
                    <a:pt x="9" y="0"/>
                    <a:pt x="7" y="3"/>
                    <a:pt x="7" y="5"/>
                  </a:cubicBezTo>
                  <a:cubicBezTo>
                    <a:pt x="7" y="8"/>
                    <a:pt x="9" y="10"/>
                    <a:pt x="12" y="10"/>
                  </a:cubicBezTo>
                  <a:close/>
                  <a:moveTo>
                    <a:pt x="23" y="17"/>
                  </a:moveTo>
                  <a:cubicBezTo>
                    <a:pt x="23" y="14"/>
                    <a:pt x="21" y="12"/>
                    <a:pt x="19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14"/>
                    <a:pt x="0" y="1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6"/>
                    <a:pt x="1" y="37"/>
                    <a:pt x="2" y="37"/>
                  </a:cubicBezTo>
                  <a:cubicBezTo>
                    <a:pt x="3" y="37"/>
                    <a:pt x="4" y="36"/>
                    <a:pt x="4" y="35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63"/>
                    <a:pt x="5" y="63"/>
                    <a:pt x="5" y="63"/>
                  </a:cubicBezTo>
                  <a:cubicBezTo>
                    <a:pt x="5" y="65"/>
                    <a:pt x="6" y="66"/>
                    <a:pt x="8" y="66"/>
                  </a:cubicBezTo>
                  <a:cubicBezTo>
                    <a:pt x="10" y="66"/>
                    <a:pt x="11" y="65"/>
                    <a:pt x="11" y="63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63"/>
                    <a:pt x="13" y="63"/>
                    <a:pt x="13" y="63"/>
                  </a:cubicBezTo>
                  <a:cubicBezTo>
                    <a:pt x="13" y="65"/>
                    <a:pt x="14" y="66"/>
                    <a:pt x="16" y="66"/>
                  </a:cubicBezTo>
                  <a:cubicBezTo>
                    <a:pt x="17" y="66"/>
                    <a:pt x="19" y="65"/>
                    <a:pt x="19" y="63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6"/>
                    <a:pt x="20" y="37"/>
                    <a:pt x="21" y="37"/>
                  </a:cubicBezTo>
                  <a:cubicBezTo>
                    <a:pt x="22" y="37"/>
                    <a:pt x="23" y="36"/>
                    <a:pt x="23" y="35"/>
                  </a:cubicBezTo>
                  <a:lnTo>
                    <a:pt x="23" y="1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4" name="is1îḓé">
              <a:extLst>
                <a:ext uri="{FF2B5EF4-FFF2-40B4-BE49-F238E27FC236}">
                  <a16:creationId xmlns:a16="http://schemas.microsoft.com/office/drawing/2014/main" id="{8111D0FE-A971-49D4-BB3C-A0C0B8C9E69D}"/>
                </a:ext>
              </a:extLst>
            </p:cNvPr>
            <p:cNvSpPr/>
            <p:nvPr/>
          </p:nvSpPr>
          <p:spPr bwMode="auto">
            <a:xfrm>
              <a:off x="7498540" y="2625034"/>
              <a:ext cx="84859" cy="245150"/>
            </a:xfrm>
            <a:custGeom>
              <a:avLst/>
              <a:gdLst>
                <a:gd name="T0" fmla="*/ 12 w 23"/>
                <a:gd name="T1" fmla="*/ 10 h 66"/>
                <a:gd name="T2" fmla="*/ 16 w 23"/>
                <a:gd name="T3" fmla="*/ 5 h 66"/>
                <a:gd name="T4" fmla="*/ 12 w 23"/>
                <a:gd name="T5" fmla="*/ 0 h 66"/>
                <a:gd name="T6" fmla="*/ 7 w 23"/>
                <a:gd name="T7" fmla="*/ 5 h 66"/>
                <a:gd name="T8" fmla="*/ 12 w 23"/>
                <a:gd name="T9" fmla="*/ 10 h 66"/>
                <a:gd name="T10" fmla="*/ 23 w 23"/>
                <a:gd name="T11" fmla="*/ 17 h 66"/>
                <a:gd name="T12" fmla="*/ 18 w 23"/>
                <a:gd name="T13" fmla="*/ 12 h 66"/>
                <a:gd name="T14" fmla="*/ 4 w 23"/>
                <a:gd name="T15" fmla="*/ 12 h 66"/>
                <a:gd name="T16" fmla="*/ 0 w 23"/>
                <a:gd name="T17" fmla="*/ 17 h 66"/>
                <a:gd name="T18" fmla="*/ 0 w 23"/>
                <a:gd name="T19" fmla="*/ 35 h 66"/>
                <a:gd name="T20" fmla="*/ 2 w 23"/>
                <a:gd name="T21" fmla="*/ 37 h 66"/>
                <a:gd name="T22" fmla="*/ 4 w 23"/>
                <a:gd name="T23" fmla="*/ 35 h 66"/>
                <a:gd name="T24" fmla="*/ 4 w 23"/>
                <a:gd name="T25" fmla="*/ 18 h 66"/>
                <a:gd name="T26" fmla="*/ 5 w 23"/>
                <a:gd name="T27" fmla="*/ 18 h 66"/>
                <a:gd name="T28" fmla="*/ 5 w 23"/>
                <a:gd name="T29" fmla="*/ 63 h 66"/>
                <a:gd name="T30" fmla="*/ 8 w 23"/>
                <a:gd name="T31" fmla="*/ 66 h 66"/>
                <a:gd name="T32" fmla="*/ 11 w 23"/>
                <a:gd name="T33" fmla="*/ 63 h 66"/>
                <a:gd name="T34" fmla="*/ 11 w 23"/>
                <a:gd name="T35" fmla="*/ 39 h 66"/>
                <a:gd name="T36" fmla="*/ 12 w 23"/>
                <a:gd name="T37" fmla="*/ 39 h 66"/>
                <a:gd name="T38" fmla="*/ 12 w 23"/>
                <a:gd name="T39" fmla="*/ 63 h 66"/>
                <a:gd name="T40" fmla="*/ 15 w 23"/>
                <a:gd name="T41" fmla="*/ 66 h 66"/>
                <a:gd name="T42" fmla="*/ 18 w 23"/>
                <a:gd name="T43" fmla="*/ 63 h 66"/>
                <a:gd name="T44" fmla="*/ 18 w 23"/>
                <a:gd name="T45" fmla="*/ 18 h 66"/>
                <a:gd name="T46" fmla="*/ 19 w 23"/>
                <a:gd name="T47" fmla="*/ 18 h 66"/>
                <a:gd name="T48" fmla="*/ 19 w 23"/>
                <a:gd name="T49" fmla="*/ 35 h 66"/>
                <a:gd name="T50" fmla="*/ 21 w 23"/>
                <a:gd name="T51" fmla="*/ 37 h 66"/>
                <a:gd name="T52" fmla="*/ 23 w 23"/>
                <a:gd name="T53" fmla="*/ 35 h 66"/>
                <a:gd name="T54" fmla="*/ 23 w 23"/>
                <a:gd name="T55" fmla="*/ 1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" h="66">
                  <a:moveTo>
                    <a:pt x="12" y="10"/>
                  </a:moveTo>
                  <a:cubicBezTo>
                    <a:pt x="14" y="10"/>
                    <a:pt x="16" y="8"/>
                    <a:pt x="16" y="5"/>
                  </a:cubicBezTo>
                  <a:cubicBezTo>
                    <a:pt x="16" y="3"/>
                    <a:pt x="14" y="0"/>
                    <a:pt x="12" y="0"/>
                  </a:cubicBezTo>
                  <a:cubicBezTo>
                    <a:pt x="9" y="0"/>
                    <a:pt x="7" y="3"/>
                    <a:pt x="7" y="5"/>
                  </a:cubicBezTo>
                  <a:cubicBezTo>
                    <a:pt x="7" y="8"/>
                    <a:pt x="9" y="10"/>
                    <a:pt x="12" y="10"/>
                  </a:cubicBezTo>
                  <a:close/>
                  <a:moveTo>
                    <a:pt x="23" y="17"/>
                  </a:moveTo>
                  <a:cubicBezTo>
                    <a:pt x="23" y="14"/>
                    <a:pt x="21" y="12"/>
                    <a:pt x="18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2" y="12"/>
                    <a:pt x="0" y="14"/>
                    <a:pt x="0" y="1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6"/>
                    <a:pt x="1" y="37"/>
                    <a:pt x="2" y="37"/>
                  </a:cubicBezTo>
                  <a:cubicBezTo>
                    <a:pt x="3" y="37"/>
                    <a:pt x="4" y="36"/>
                    <a:pt x="4" y="35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63"/>
                    <a:pt x="5" y="63"/>
                    <a:pt x="5" y="63"/>
                  </a:cubicBezTo>
                  <a:cubicBezTo>
                    <a:pt x="5" y="65"/>
                    <a:pt x="6" y="66"/>
                    <a:pt x="8" y="66"/>
                  </a:cubicBezTo>
                  <a:cubicBezTo>
                    <a:pt x="9" y="66"/>
                    <a:pt x="11" y="65"/>
                    <a:pt x="11" y="63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63"/>
                    <a:pt x="12" y="63"/>
                    <a:pt x="12" y="63"/>
                  </a:cubicBezTo>
                  <a:cubicBezTo>
                    <a:pt x="12" y="65"/>
                    <a:pt x="14" y="66"/>
                    <a:pt x="15" y="66"/>
                  </a:cubicBezTo>
                  <a:cubicBezTo>
                    <a:pt x="17" y="66"/>
                    <a:pt x="18" y="65"/>
                    <a:pt x="18" y="63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6"/>
                    <a:pt x="20" y="37"/>
                    <a:pt x="21" y="37"/>
                  </a:cubicBezTo>
                  <a:cubicBezTo>
                    <a:pt x="22" y="37"/>
                    <a:pt x="23" y="36"/>
                    <a:pt x="23" y="35"/>
                  </a:cubicBezTo>
                  <a:lnTo>
                    <a:pt x="23" y="1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5" name="îṩḷïḑè">
              <a:extLst>
                <a:ext uri="{FF2B5EF4-FFF2-40B4-BE49-F238E27FC236}">
                  <a16:creationId xmlns:a16="http://schemas.microsoft.com/office/drawing/2014/main" id="{0067D92B-2760-47C3-B982-3FB466818254}"/>
                </a:ext>
              </a:extLst>
            </p:cNvPr>
            <p:cNvSpPr/>
            <p:nvPr/>
          </p:nvSpPr>
          <p:spPr bwMode="auto">
            <a:xfrm>
              <a:off x="7602257" y="2625034"/>
              <a:ext cx="89574" cy="245150"/>
            </a:xfrm>
            <a:custGeom>
              <a:avLst/>
              <a:gdLst>
                <a:gd name="T0" fmla="*/ 12 w 24"/>
                <a:gd name="T1" fmla="*/ 10 h 66"/>
                <a:gd name="T2" fmla="*/ 17 w 24"/>
                <a:gd name="T3" fmla="*/ 5 h 66"/>
                <a:gd name="T4" fmla="*/ 12 w 24"/>
                <a:gd name="T5" fmla="*/ 0 h 66"/>
                <a:gd name="T6" fmla="*/ 7 w 24"/>
                <a:gd name="T7" fmla="*/ 5 h 66"/>
                <a:gd name="T8" fmla="*/ 12 w 24"/>
                <a:gd name="T9" fmla="*/ 10 h 66"/>
                <a:gd name="T10" fmla="*/ 24 w 24"/>
                <a:gd name="T11" fmla="*/ 17 h 66"/>
                <a:gd name="T12" fmla="*/ 19 w 24"/>
                <a:gd name="T13" fmla="*/ 12 h 66"/>
                <a:gd name="T14" fmla="*/ 5 w 24"/>
                <a:gd name="T15" fmla="*/ 12 h 66"/>
                <a:gd name="T16" fmla="*/ 0 w 24"/>
                <a:gd name="T17" fmla="*/ 17 h 66"/>
                <a:gd name="T18" fmla="*/ 0 w 24"/>
                <a:gd name="T19" fmla="*/ 35 h 66"/>
                <a:gd name="T20" fmla="*/ 2 w 24"/>
                <a:gd name="T21" fmla="*/ 37 h 66"/>
                <a:gd name="T22" fmla="*/ 4 w 24"/>
                <a:gd name="T23" fmla="*/ 35 h 66"/>
                <a:gd name="T24" fmla="*/ 4 w 24"/>
                <a:gd name="T25" fmla="*/ 18 h 66"/>
                <a:gd name="T26" fmla="*/ 5 w 24"/>
                <a:gd name="T27" fmla="*/ 18 h 66"/>
                <a:gd name="T28" fmla="*/ 5 w 24"/>
                <a:gd name="T29" fmla="*/ 63 h 66"/>
                <a:gd name="T30" fmla="*/ 8 w 24"/>
                <a:gd name="T31" fmla="*/ 66 h 66"/>
                <a:gd name="T32" fmla="*/ 11 w 24"/>
                <a:gd name="T33" fmla="*/ 63 h 66"/>
                <a:gd name="T34" fmla="*/ 11 w 24"/>
                <a:gd name="T35" fmla="*/ 39 h 66"/>
                <a:gd name="T36" fmla="*/ 13 w 24"/>
                <a:gd name="T37" fmla="*/ 39 h 66"/>
                <a:gd name="T38" fmla="*/ 13 w 24"/>
                <a:gd name="T39" fmla="*/ 63 h 66"/>
                <a:gd name="T40" fmla="*/ 16 w 24"/>
                <a:gd name="T41" fmla="*/ 66 h 66"/>
                <a:gd name="T42" fmla="*/ 19 w 24"/>
                <a:gd name="T43" fmla="*/ 63 h 66"/>
                <a:gd name="T44" fmla="*/ 19 w 24"/>
                <a:gd name="T45" fmla="*/ 18 h 66"/>
                <a:gd name="T46" fmla="*/ 20 w 24"/>
                <a:gd name="T47" fmla="*/ 18 h 66"/>
                <a:gd name="T48" fmla="*/ 20 w 24"/>
                <a:gd name="T49" fmla="*/ 35 h 66"/>
                <a:gd name="T50" fmla="*/ 22 w 24"/>
                <a:gd name="T51" fmla="*/ 37 h 66"/>
                <a:gd name="T52" fmla="*/ 24 w 24"/>
                <a:gd name="T53" fmla="*/ 35 h 66"/>
                <a:gd name="T54" fmla="*/ 24 w 24"/>
                <a:gd name="T55" fmla="*/ 1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" h="66">
                  <a:moveTo>
                    <a:pt x="12" y="10"/>
                  </a:moveTo>
                  <a:cubicBezTo>
                    <a:pt x="15" y="10"/>
                    <a:pt x="17" y="8"/>
                    <a:pt x="17" y="5"/>
                  </a:cubicBezTo>
                  <a:cubicBezTo>
                    <a:pt x="17" y="3"/>
                    <a:pt x="15" y="0"/>
                    <a:pt x="12" y="0"/>
                  </a:cubicBezTo>
                  <a:cubicBezTo>
                    <a:pt x="9" y="0"/>
                    <a:pt x="7" y="3"/>
                    <a:pt x="7" y="5"/>
                  </a:cubicBezTo>
                  <a:cubicBezTo>
                    <a:pt x="7" y="8"/>
                    <a:pt x="9" y="10"/>
                    <a:pt x="12" y="10"/>
                  </a:cubicBezTo>
                  <a:close/>
                  <a:moveTo>
                    <a:pt x="24" y="17"/>
                  </a:moveTo>
                  <a:cubicBezTo>
                    <a:pt x="24" y="14"/>
                    <a:pt x="21" y="12"/>
                    <a:pt x="19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2"/>
                    <a:pt x="0" y="14"/>
                    <a:pt x="0" y="1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6"/>
                    <a:pt x="1" y="37"/>
                    <a:pt x="2" y="37"/>
                  </a:cubicBezTo>
                  <a:cubicBezTo>
                    <a:pt x="4" y="37"/>
                    <a:pt x="4" y="36"/>
                    <a:pt x="4" y="35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63"/>
                    <a:pt x="5" y="63"/>
                    <a:pt x="5" y="63"/>
                  </a:cubicBezTo>
                  <a:cubicBezTo>
                    <a:pt x="5" y="65"/>
                    <a:pt x="7" y="66"/>
                    <a:pt x="8" y="66"/>
                  </a:cubicBezTo>
                  <a:cubicBezTo>
                    <a:pt x="10" y="66"/>
                    <a:pt x="11" y="65"/>
                    <a:pt x="11" y="63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63"/>
                    <a:pt x="13" y="63"/>
                    <a:pt x="13" y="63"/>
                  </a:cubicBezTo>
                  <a:cubicBezTo>
                    <a:pt x="13" y="65"/>
                    <a:pt x="14" y="66"/>
                    <a:pt x="16" y="66"/>
                  </a:cubicBezTo>
                  <a:cubicBezTo>
                    <a:pt x="17" y="66"/>
                    <a:pt x="19" y="65"/>
                    <a:pt x="19" y="63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20" y="18"/>
                    <a:pt x="20" y="18"/>
                    <a:pt x="20" y="18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0" y="36"/>
                    <a:pt x="20" y="37"/>
                    <a:pt x="22" y="37"/>
                  </a:cubicBezTo>
                  <a:cubicBezTo>
                    <a:pt x="23" y="37"/>
                    <a:pt x="24" y="36"/>
                    <a:pt x="24" y="35"/>
                  </a:cubicBezTo>
                  <a:lnTo>
                    <a:pt x="24" y="1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6" name="íṣḷïḍé">
              <a:extLst>
                <a:ext uri="{FF2B5EF4-FFF2-40B4-BE49-F238E27FC236}">
                  <a16:creationId xmlns:a16="http://schemas.microsoft.com/office/drawing/2014/main" id="{CA21B47C-FB71-4FC5-A98B-E8005B4B3906}"/>
                </a:ext>
              </a:extLst>
            </p:cNvPr>
            <p:cNvSpPr/>
            <p:nvPr/>
          </p:nvSpPr>
          <p:spPr bwMode="auto">
            <a:xfrm>
              <a:off x="7710688" y="2625034"/>
              <a:ext cx="84859" cy="245150"/>
            </a:xfrm>
            <a:custGeom>
              <a:avLst/>
              <a:gdLst>
                <a:gd name="T0" fmla="*/ 12 w 23"/>
                <a:gd name="T1" fmla="*/ 10 h 66"/>
                <a:gd name="T2" fmla="*/ 17 w 23"/>
                <a:gd name="T3" fmla="*/ 5 h 66"/>
                <a:gd name="T4" fmla="*/ 12 w 23"/>
                <a:gd name="T5" fmla="*/ 0 h 66"/>
                <a:gd name="T6" fmla="*/ 7 w 23"/>
                <a:gd name="T7" fmla="*/ 5 h 66"/>
                <a:gd name="T8" fmla="*/ 12 w 23"/>
                <a:gd name="T9" fmla="*/ 10 h 66"/>
                <a:gd name="T10" fmla="*/ 23 w 23"/>
                <a:gd name="T11" fmla="*/ 17 h 66"/>
                <a:gd name="T12" fmla="*/ 19 w 23"/>
                <a:gd name="T13" fmla="*/ 12 h 66"/>
                <a:gd name="T14" fmla="*/ 5 w 23"/>
                <a:gd name="T15" fmla="*/ 12 h 66"/>
                <a:gd name="T16" fmla="*/ 0 w 23"/>
                <a:gd name="T17" fmla="*/ 17 h 66"/>
                <a:gd name="T18" fmla="*/ 0 w 23"/>
                <a:gd name="T19" fmla="*/ 35 h 66"/>
                <a:gd name="T20" fmla="*/ 2 w 23"/>
                <a:gd name="T21" fmla="*/ 37 h 66"/>
                <a:gd name="T22" fmla="*/ 4 w 23"/>
                <a:gd name="T23" fmla="*/ 35 h 66"/>
                <a:gd name="T24" fmla="*/ 4 w 23"/>
                <a:gd name="T25" fmla="*/ 18 h 66"/>
                <a:gd name="T26" fmla="*/ 5 w 23"/>
                <a:gd name="T27" fmla="*/ 18 h 66"/>
                <a:gd name="T28" fmla="*/ 5 w 23"/>
                <a:gd name="T29" fmla="*/ 63 h 66"/>
                <a:gd name="T30" fmla="*/ 8 w 23"/>
                <a:gd name="T31" fmla="*/ 66 h 66"/>
                <a:gd name="T32" fmla="*/ 11 w 23"/>
                <a:gd name="T33" fmla="*/ 63 h 66"/>
                <a:gd name="T34" fmla="*/ 11 w 23"/>
                <a:gd name="T35" fmla="*/ 39 h 66"/>
                <a:gd name="T36" fmla="*/ 12 w 23"/>
                <a:gd name="T37" fmla="*/ 39 h 66"/>
                <a:gd name="T38" fmla="*/ 12 w 23"/>
                <a:gd name="T39" fmla="*/ 63 h 66"/>
                <a:gd name="T40" fmla="*/ 15 w 23"/>
                <a:gd name="T41" fmla="*/ 66 h 66"/>
                <a:gd name="T42" fmla="*/ 18 w 23"/>
                <a:gd name="T43" fmla="*/ 63 h 66"/>
                <a:gd name="T44" fmla="*/ 18 w 23"/>
                <a:gd name="T45" fmla="*/ 18 h 66"/>
                <a:gd name="T46" fmla="*/ 19 w 23"/>
                <a:gd name="T47" fmla="*/ 18 h 66"/>
                <a:gd name="T48" fmla="*/ 19 w 23"/>
                <a:gd name="T49" fmla="*/ 35 h 66"/>
                <a:gd name="T50" fmla="*/ 21 w 23"/>
                <a:gd name="T51" fmla="*/ 37 h 66"/>
                <a:gd name="T52" fmla="*/ 23 w 23"/>
                <a:gd name="T53" fmla="*/ 35 h 66"/>
                <a:gd name="T54" fmla="*/ 23 w 23"/>
                <a:gd name="T55" fmla="*/ 1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" h="66">
                  <a:moveTo>
                    <a:pt x="12" y="10"/>
                  </a:moveTo>
                  <a:cubicBezTo>
                    <a:pt x="15" y="10"/>
                    <a:pt x="17" y="8"/>
                    <a:pt x="17" y="5"/>
                  </a:cubicBezTo>
                  <a:cubicBezTo>
                    <a:pt x="17" y="3"/>
                    <a:pt x="15" y="0"/>
                    <a:pt x="12" y="0"/>
                  </a:cubicBezTo>
                  <a:cubicBezTo>
                    <a:pt x="9" y="0"/>
                    <a:pt x="7" y="3"/>
                    <a:pt x="7" y="5"/>
                  </a:cubicBezTo>
                  <a:cubicBezTo>
                    <a:pt x="7" y="8"/>
                    <a:pt x="9" y="10"/>
                    <a:pt x="12" y="10"/>
                  </a:cubicBezTo>
                  <a:close/>
                  <a:moveTo>
                    <a:pt x="23" y="17"/>
                  </a:moveTo>
                  <a:cubicBezTo>
                    <a:pt x="23" y="14"/>
                    <a:pt x="21" y="12"/>
                    <a:pt x="19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14"/>
                    <a:pt x="0" y="1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6"/>
                    <a:pt x="1" y="37"/>
                    <a:pt x="2" y="37"/>
                  </a:cubicBezTo>
                  <a:cubicBezTo>
                    <a:pt x="3" y="37"/>
                    <a:pt x="4" y="36"/>
                    <a:pt x="4" y="35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63"/>
                    <a:pt x="5" y="63"/>
                    <a:pt x="5" y="63"/>
                  </a:cubicBezTo>
                  <a:cubicBezTo>
                    <a:pt x="5" y="65"/>
                    <a:pt x="6" y="66"/>
                    <a:pt x="8" y="66"/>
                  </a:cubicBezTo>
                  <a:cubicBezTo>
                    <a:pt x="10" y="66"/>
                    <a:pt x="11" y="65"/>
                    <a:pt x="11" y="63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63"/>
                    <a:pt x="12" y="63"/>
                    <a:pt x="12" y="63"/>
                  </a:cubicBezTo>
                  <a:cubicBezTo>
                    <a:pt x="12" y="65"/>
                    <a:pt x="14" y="66"/>
                    <a:pt x="15" y="66"/>
                  </a:cubicBezTo>
                  <a:cubicBezTo>
                    <a:pt x="17" y="66"/>
                    <a:pt x="18" y="65"/>
                    <a:pt x="18" y="63"/>
                  </a:cubicBezTo>
                  <a:cubicBezTo>
                    <a:pt x="18" y="18"/>
                    <a:pt x="18" y="18"/>
                    <a:pt x="18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6"/>
                    <a:pt x="20" y="37"/>
                    <a:pt x="21" y="37"/>
                  </a:cubicBezTo>
                  <a:cubicBezTo>
                    <a:pt x="22" y="37"/>
                    <a:pt x="23" y="36"/>
                    <a:pt x="23" y="35"/>
                  </a:cubicBezTo>
                  <a:lnTo>
                    <a:pt x="23" y="1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7" name="îšḻîḋe">
              <a:extLst>
                <a:ext uri="{FF2B5EF4-FFF2-40B4-BE49-F238E27FC236}">
                  <a16:creationId xmlns:a16="http://schemas.microsoft.com/office/drawing/2014/main" id="{4882C809-A5CE-4E27-A1C5-D6E5DB1D47A0}"/>
                </a:ext>
              </a:extLst>
            </p:cNvPr>
            <p:cNvSpPr/>
            <p:nvPr/>
          </p:nvSpPr>
          <p:spPr bwMode="auto">
            <a:xfrm>
              <a:off x="7793190" y="2780610"/>
              <a:ext cx="238079" cy="254578"/>
            </a:xfrm>
            <a:custGeom>
              <a:avLst/>
              <a:gdLst>
                <a:gd name="T0" fmla="*/ 64 w 64"/>
                <a:gd name="T1" fmla="*/ 4 h 68"/>
                <a:gd name="T2" fmla="*/ 10 w 64"/>
                <a:gd name="T3" fmla="*/ 68 h 68"/>
                <a:gd name="T4" fmla="*/ 0 w 64"/>
                <a:gd name="T5" fmla="*/ 0 h 68"/>
                <a:gd name="T6" fmla="*/ 64 w 64"/>
                <a:gd name="T7" fmla="*/ 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68">
                  <a:moveTo>
                    <a:pt x="64" y="4"/>
                  </a:moveTo>
                  <a:cubicBezTo>
                    <a:pt x="10" y="68"/>
                    <a:pt x="10" y="68"/>
                    <a:pt x="10" y="68"/>
                  </a:cubicBezTo>
                  <a:cubicBezTo>
                    <a:pt x="15" y="45"/>
                    <a:pt x="14" y="23"/>
                    <a:pt x="0" y="0"/>
                  </a:cubicBezTo>
                  <a:cubicBezTo>
                    <a:pt x="20" y="15"/>
                    <a:pt x="42" y="14"/>
                    <a:pt x="64" y="4"/>
                  </a:cubicBezTo>
                  <a:close/>
                </a:path>
              </a:pathLst>
            </a:custGeom>
            <a:solidFill>
              <a:srgbClr val="E8E7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8" name="îşļiḑé">
              <a:extLst>
                <a:ext uri="{FF2B5EF4-FFF2-40B4-BE49-F238E27FC236}">
                  <a16:creationId xmlns:a16="http://schemas.microsoft.com/office/drawing/2014/main" id="{4A59798D-DD4E-4363-B1A0-5DED3548635C}"/>
                </a:ext>
              </a:extLst>
            </p:cNvPr>
            <p:cNvSpPr/>
            <p:nvPr/>
          </p:nvSpPr>
          <p:spPr bwMode="auto">
            <a:xfrm>
              <a:off x="4832537" y="2363385"/>
              <a:ext cx="1338894" cy="872167"/>
            </a:xfrm>
            <a:custGeom>
              <a:avLst/>
              <a:gdLst>
                <a:gd name="T0" fmla="*/ 215 w 359"/>
                <a:gd name="T1" fmla="*/ 0 h 234"/>
                <a:gd name="T2" fmla="*/ 328 w 359"/>
                <a:gd name="T3" fmla="*/ 62 h 234"/>
                <a:gd name="T4" fmla="*/ 359 w 359"/>
                <a:gd name="T5" fmla="*/ 234 h 234"/>
                <a:gd name="T6" fmla="*/ 180 w 359"/>
                <a:gd name="T7" fmla="*/ 234 h 234"/>
                <a:gd name="T8" fmla="*/ 0 w 359"/>
                <a:gd name="T9" fmla="*/ 234 h 234"/>
                <a:gd name="T10" fmla="*/ 31 w 359"/>
                <a:gd name="T11" fmla="*/ 62 h 234"/>
                <a:gd name="T12" fmla="*/ 143 w 359"/>
                <a:gd name="T13" fmla="*/ 1 h 234"/>
                <a:gd name="T14" fmla="*/ 215 w 359"/>
                <a:gd name="T15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9" h="234">
                  <a:moveTo>
                    <a:pt x="215" y="0"/>
                  </a:moveTo>
                  <a:cubicBezTo>
                    <a:pt x="294" y="35"/>
                    <a:pt x="318" y="53"/>
                    <a:pt x="328" y="62"/>
                  </a:cubicBezTo>
                  <a:cubicBezTo>
                    <a:pt x="342" y="75"/>
                    <a:pt x="350" y="193"/>
                    <a:pt x="359" y="234"/>
                  </a:cubicBezTo>
                  <a:cubicBezTo>
                    <a:pt x="180" y="234"/>
                    <a:pt x="180" y="234"/>
                    <a:pt x="180" y="234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9" y="193"/>
                    <a:pt x="17" y="75"/>
                    <a:pt x="31" y="62"/>
                  </a:cubicBezTo>
                  <a:cubicBezTo>
                    <a:pt x="41" y="53"/>
                    <a:pt x="64" y="35"/>
                    <a:pt x="143" y="1"/>
                  </a:cubicBezTo>
                  <a:cubicBezTo>
                    <a:pt x="215" y="0"/>
                    <a:pt x="215" y="0"/>
                    <a:pt x="215" y="0"/>
                  </a:cubicBezTo>
                </a:path>
              </a:pathLst>
            </a:custGeom>
            <a:solidFill>
              <a:srgbClr val="FFDE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9" name="iṥľiḍe">
              <a:extLst>
                <a:ext uri="{FF2B5EF4-FFF2-40B4-BE49-F238E27FC236}">
                  <a16:creationId xmlns:a16="http://schemas.microsoft.com/office/drawing/2014/main" id="{C72EBDD0-0C80-4277-A27A-9C7AFD6CBEF4}"/>
                </a:ext>
              </a:extLst>
            </p:cNvPr>
            <p:cNvSpPr/>
            <p:nvPr/>
          </p:nvSpPr>
          <p:spPr bwMode="auto">
            <a:xfrm>
              <a:off x="4832537" y="2363385"/>
              <a:ext cx="1338894" cy="872167"/>
            </a:xfrm>
            <a:custGeom>
              <a:avLst/>
              <a:gdLst>
                <a:gd name="T0" fmla="*/ 215 w 359"/>
                <a:gd name="T1" fmla="*/ 0 h 234"/>
                <a:gd name="T2" fmla="*/ 328 w 359"/>
                <a:gd name="T3" fmla="*/ 62 h 234"/>
                <a:gd name="T4" fmla="*/ 359 w 359"/>
                <a:gd name="T5" fmla="*/ 234 h 234"/>
                <a:gd name="T6" fmla="*/ 180 w 359"/>
                <a:gd name="T7" fmla="*/ 234 h 234"/>
                <a:gd name="T8" fmla="*/ 0 w 359"/>
                <a:gd name="T9" fmla="*/ 234 h 234"/>
                <a:gd name="T10" fmla="*/ 31 w 359"/>
                <a:gd name="T11" fmla="*/ 62 h 234"/>
                <a:gd name="T12" fmla="*/ 143 w 359"/>
                <a:gd name="T13" fmla="*/ 1 h 234"/>
                <a:gd name="T14" fmla="*/ 215 w 359"/>
                <a:gd name="T15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9" h="234">
                  <a:moveTo>
                    <a:pt x="215" y="0"/>
                  </a:moveTo>
                  <a:cubicBezTo>
                    <a:pt x="294" y="35"/>
                    <a:pt x="318" y="53"/>
                    <a:pt x="328" y="62"/>
                  </a:cubicBezTo>
                  <a:cubicBezTo>
                    <a:pt x="342" y="75"/>
                    <a:pt x="350" y="193"/>
                    <a:pt x="359" y="234"/>
                  </a:cubicBezTo>
                  <a:cubicBezTo>
                    <a:pt x="180" y="234"/>
                    <a:pt x="180" y="234"/>
                    <a:pt x="180" y="234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9" y="193"/>
                    <a:pt x="17" y="75"/>
                    <a:pt x="31" y="62"/>
                  </a:cubicBezTo>
                  <a:cubicBezTo>
                    <a:pt x="41" y="53"/>
                    <a:pt x="64" y="35"/>
                    <a:pt x="143" y="1"/>
                  </a:cubicBezTo>
                  <a:cubicBezTo>
                    <a:pt x="215" y="0"/>
                    <a:pt x="215" y="0"/>
                    <a:pt x="215" y="0"/>
                  </a:cubicBezTo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0" name="ïṣ1iḑê">
              <a:extLst>
                <a:ext uri="{FF2B5EF4-FFF2-40B4-BE49-F238E27FC236}">
                  <a16:creationId xmlns:a16="http://schemas.microsoft.com/office/drawing/2014/main" id="{578D7C6F-09CE-4BDD-A38A-ED6D2EBD438B}"/>
                </a:ext>
              </a:extLst>
            </p:cNvPr>
            <p:cNvSpPr/>
            <p:nvPr/>
          </p:nvSpPr>
          <p:spPr bwMode="auto">
            <a:xfrm>
              <a:off x="5358195" y="1932015"/>
              <a:ext cx="287579" cy="598731"/>
            </a:xfrm>
            <a:custGeom>
              <a:avLst/>
              <a:gdLst>
                <a:gd name="T0" fmla="*/ 77 w 77"/>
                <a:gd name="T1" fmla="*/ 47 h 161"/>
                <a:gd name="T2" fmla="*/ 77 w 77"/>
                <a:gd name="T3" fmla="*/ 106 h 161"/>
                <a:gd name="T4" fmla="*/ 77 w 77"/>
                <a:gd name="T5" fmla="*/ 135 h 161"/>
                <a:gd name="T6" fmla="*/ 0 w 77"/>
                <a:gd name="T7" fmla="*/ 135 h 161"/>
                <a:gd name="T8" fmla="*/ 0 w 77"/>
                <a:gd name="T9" fmla="*/ 106 h 161"/>
                <a:gd name="T10" fmla="*/ 0 w 77"/>
                <a:gd name="T11" fmla="*/ 47 h 161"/>
                <a:gd name="T12" fmla="*/ 77 w 77"/>
                <a:gd name="T13" fmla="*/ 47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61">
                  <a:moveTo>
                    <a:pt x="77" y="47"/>
                  </a:moveTo>
                  <a:cubicBezTo>
                    <a:pt x="77" y="106"/>
                    <a:pt x="77" y="106"/>
                    <a:pt x="77" y="106"/>
                  </a:cubicBezTo>
                  <a:cubicBezTo>
                    <a:pt x="77" y="135"/>
                    <a:pt x="77" y="135"/>
                    <a:pt x="77" y="135"/>
                  </a:cubicBezTo>
                  <a:cubicBezTo>
                    <a:pt x="56" y="160"/>
                    <a:pt x="21" y="161"/>
                    <a:pt x="0" y="135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0"/>
                    <a:pt x="77" y="0"/>
                    <a:pt x="77" y="47"/>
                  </a:cubicBezTo>
                </a:path>
              </a:pathLst>
            </a:custGeom>
            <a:solidFill>
              <a:srgbClr val="FFD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1" name="iṡḻîḓè">
              <a:extLst>
                <a:ext uri="{FF2B5EF4-FFF2-40B4-BE49-F238E27FC236}">
                  <a16:creationId xmlns:a16="http://schemas.microsoft.com/office/drawing/2014/main" id="{9EE8D03A-CFD1-4E8D-B6AD-57D9E8849BBA}"/>
                </a:ext>
              </a:extLst>
            </p:cNvPr>
            <p:cNvSpPr/>
            <p:nvPr/>
          </p:nvSpPr>
          <p:spPr bwMode="auto">
            <a:xfrm>
              <a:off x="5716491" y="1894300"/>
              <a:ext cx="117860" cy="176791"/>
            </a:xfrm>
            <a:custGeom>
              <a:avLst/>
              <a:gdLst>
                <a:gd name="T0" fmla="*/ 23 w 32"/>
                <a:gd name="T1" fmla="*/ 2 h 47"/>
                <a:gd name="T2" fmla="*/ 3 w 32"/>
                <a:gd name="T3" fmla="*/ 19 h 47"/>
                <a:gd name="T4" fmla="*/ 9 w 32"/>
                <a:gd name="T5" fmla="*/ 44 h 47"/>
                <a:gd name="T6" fmla="*/ 28 w 32"/>
                <a:gd name="T7" fmla="*/ 27 h 47"/>
                <a:gd name="T8" fmla="*/ 23 w 32"/>
                <a:gd name="T9" fmla="*/ 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7">
                  <a:moveTo>
                    <a:pt x="23" y="2"/>
                  </a:moveTo>
                  <a:cubicBezTo>
                    <a:pt x="16" y="0"/>
                    <a:pt x="7" y="7"/>
                    <a:pt x="3" y="19"/>
                  </a:cubicBezTo>
                  <a:cubicBezTo>
                    <a:pt x="0" y="31"/>
                    <a:pt x="2" y="42"/>
                    <a:pt x="9" y="44"/>
                  </a:cubicBezTo>
                  <a:cubicBezTo>
                    <a:pt x="15" y="47"/>
                    <a:pt x="24" y="39"/>
                    <a:pt x="28" y="27"/>
                  </a:cubicBezTo>
                  <a:cubicBezTo>
                    <a:pt x="32" y="15"/>
                    <a:pt x="29" y="4"/>
                    <a:pt x="23" y="2"/>
                  </a:cubicBezTo>
                  <a:close/>
                </a:path>
              </a:pathLst>
            </a:custGeom>
            <a:solidFill>
              <a:srgbClr val="FFD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2" name="îšliḑe">
              <a:extLst>
                <a:ext uri="{FF2B5EF4-FFF2-40B4-BE49-F238E27FC236}">
                  <a16:creationId xmlns:a16="http://schemas.microsoft.com/office/drawing/2014/main" id="{E55A63A0-56F7-43DA-A6C2-7D490C21E3BE}"/>
                </a:ext>
              </a:extLst>
            </p:cNvPr>
            <p:cNvSpPr/>
            <p:nvPr/>
          </p:nvSpPr>
          <p:spPr bwMode="auto">
            <a:xfrm>
              <a:off x="5171975" y="1894300"/>
              <a:ext cx="117860" cy="176791"/>
            </a:xfrm>
            <a:custGeom>
              <a:avLst/>
              <a:gdLst>
                <a:gd name="T0" fmla="*/ 9 w 32"/>
                <a:gd name="T1" fmla="*/ 2 h 47"/>
                <a:gd name="T2" fmla="*/ 28 w 32"/>
                <a:gd name="T3" fmla="*/ 19 h 47"/>
                <a:gd name="T4" fmla="*/ 23 w 32"/>
                <a:gd name="T5" fmla="*/ 44 h 47"/>
                <a:gd name="T6" fmla="*/ 3 w 32"/>
                <a:gd name="T7" fmla="*/ 27 h 47"/>
                <a:gd name="T8" fmla="*/ 9 w 32"/>
                <a:gd name="T9" fmla="*/ 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7">
                  <a:moveTo>
                    <a:pt x="9" y="2"/>
                  </a:moveTo>
                  <a:cubicBezTo>
                    <a:pt x="16" y="0"/>
                    <a:pt x="24" y="7"/>
                    <a:pt x="28" y="19"/>
                  </a:cubicBezTo>
                  <a:cubicBezTo>
                    <a:pt x="32" y="31"/>
                    <a:pt x="29" y="42"/>
                    <a:pt x="23" y="44"/>
                  </a:cubicBezTo>
                  <a:cubicBezTo>
                    <a:pt x="16" y="47"/>
                    <a:pt x="7" y="39"/>
                    <a:pt x="3" y="27"/>
                  </a:cubicBezTo>
                  <a:cubicBezTo>
                    <a:pt x="0" y="15"/>
                    <a:pt x="2" y="4"/>
                    <a:pt x="9" y="2"/>
                  </a:cubicBezTo>
                  <a:close/>
                </a:path>
              </a:pathLst>
            </a:custGeom>
            <a:solidFill>
              <a:srgbClr val="FFD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3" name="íṩḷïdê">
              <a:extLst>
                <a:ext uri="{FF2B5EF4-FFF2-40B4-BE49-F238E27FC236}">
                  <a16:creationId xmlns:a16="http://schemas.microsoft.com/office/drawing/2014/main" id="{F3EAA5CB-5ACC-452D-B247-32F7803D8B7A}"/>
                </a:ext>
              </a:extLst>
            </p:cNvPr>
            <p:cNvSpPr/>
            <p:nvPr/>
          </p:nvSpPr>
          <p:spPr bwMode="auto">
            <a:xfrm>
              <a:off x="5320480" y="2504818"/>
              <a:ext cx="379511" cy="730734"/>
            </a:xfrm>
            <a:custGeom>
              <a:avLst/>
              <a:gdLst>
                <a:gd name="T0" fmla="*/ 48 w 102"/>
                <a:gd name="T1" fmla="*/ 0 h 196"/>
                <a:gd name="T2" fmla="*/ 102 w 102"/>
                <a:gd name="T3" fmla="*/ 16 h 196"/>
                <a:gd name="T4" fmla="*/ 82 w 102"/>
                <a:gd name="T5" fmla="*/ 196 h 196"/>
                <a:gd name="T6" fmla="*/ 9 w 102"/>
                <a:gd name="T7" fmla="*/ 196 h 196"/>
                <a:gd name="T8" fmla="*/ 0 w 102"/>
                <a:gd name="T9" fmla="*/ 16 h 196"/>
                <a:gd name="T10" fmla="*/ 48 w 102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2" h="196">
                  <a:moveTo>
                    <a:pt x="48" y="0"/>
                  </a:moveTo>
                  <a:cubicBezTo>
                    <a:pt x="48" y="0"/>
                    <a:pt x="102" y="13"/>
                    <a:pt x="102" y="16"/>
                  </a:cubicBezTo>
                  <a:cubicBezTo>
                    <a:pt x="102" y="19"/>
                    <a:pt x="82" y="196"/>
                    <a:pt x="82" y="196"/>
                  </a:cubicBezTo>
                  <a:cubicBezTo>
                    <a:pt x="9" y="196"/>
                    <a:pt x="9" y="196"/>
                    <a:pt x="9" y="19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48" y="0"/>
                    <a:pt x="48" y="0"/>
                    <a:pt x="4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4" name="iṡḷïḓe">
              <a:extLst>
                <a:ext uri="{FF2B5EF4-FFF2-40B4-BE49-F238E27FC236}">
                  <a16:creationId xmlns:a16="http://schemas.microsoft.com/office/drawing/2014/main" id="{5D5AD4BD-2181-4E7D-802C-F4722AB61FEF}"/>
                </a:ext>
              </a:extLst>
            </p:cNvPr>
            <p:cNvSpPr/>
            <p:nvPr/>
          </p:nvSpPr>
          <p:spPr bwMode="auto">
            <a:xfrm>
              <a:off x="5582129" y="2368100"/>
              <a:ext cx="249864" cy="867452"/>
            </a:xfrm>
            <a:custGeom>
              <a:avLst/>
              <a:gdLst>
                <a:gd name="T0" fmla="*/ 27 w 106"/>
                <a:gd name="T1" fmla="*/ 0 h 368"/>
                <a:gd name="T2" fmla="*/ 27 w 106"/>
                <a:gd name="T3" fmla="*/ 28 h 368"/>
                <a:gd name="T4" fmla="*/ 0 w 106"/>
                <a:gd name="T5" fmla="*/ 368 h 368"/>
                <a:gd name="T6" fmla="*/ 46 w 106"/>
                <a:gd name="T7" fmla="*/ 368 h 368"/>
                <a:gd name="T8" fmla="*/ 96 w 106"/>
                <a:gd name="T9" fmla="*/ 155 h 368"/>
                <a:gd name="T10" fmla="*/ 47 w 106"/>
                <a:gd name="T11" fmla="*/ 123 h 368"/>
                <a:gd name="T12" fmla="*/ 106 w 106"/>
                <a:gd name="T13" fmla="*/ 95 h 368"/>
                <a:gd name="T14" fmla="*/ 52 w 106"/>
                <a:gd name="T15" fmla="*/ 13 h 368"/>
                <a:gd name="T16" fmla="*/ 27 w 106"/>
                <a:gd name="T17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368">
                  <a:moveTo>
                    <a:pt x="27" y="0"/>
                  </a:moveTo>
                  <a:lnTo>
                    <a:pt x="27" y="28"/>
                  </a:lnTo>
                  <a:lnTo>
                    <a:pt x="0" y="368"/>
                  </a:lnTo>
                  <a:lnTo>
                    <a:pt x="46" y="368"/>
                  </a:lnTo>
                  <a:lnTo>
                    <a:pt x="96" y="155"/>
                  </a:lnTo>
                  <a:lnTo>
                    <a:pt x="47" y="123"/>
                  </a:lnTo>
                  <a:lnTo>
                    <a:pt x="106" y="95"/>
                  </a:lnTo>
                  <a:lnTo>
                    <a:pt x="52" y="13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5" name="iś1îdê">
              <a:extLst>
                <a:ext uri="{FF2B5EF4-FFF2-40B4-BE49-F238E27FC236}">
                  <a16:creationId xmlns:a16="http://schemas.microsoft.com/office/drawing/2014/main" id="{B523BD6B-BF7C-4A2B-B45E-306CEA7B14B1}"/>
                </a:ext>
              </a:extLst>
            </p:cNvPr>
            <p:cNvSpPr/>
            <p:nvPr/>
          </p:nvSpPr>
          <p:spPr bwMode="auto">
            <a:xfrm>
              <a:off x="5171975" y="2368100"/>
              <a:ext cx="249864" cy="867452"/>
            </a:xfrm>
            <a:custGeom>
              <a:avLst/>
              <a:gdLst>
                <a:gd name="T0" fmla="*/ 79 w 106"/>
                <a:gd name="T1" fmla="*/ 0 h 368"/>
                <a:gd name="T2" fmla="*/ 79 w 106"/>
                <a:gd name="T3" fmla="*/ 28 h 368"/>
                <a:gd name="T4" fmla="*/ 106 w 106"/>
                <a:gd name="T5" fmla="*/ 368 h 368"/>
                <a:gd name="T6" fmla="*/ 60 w 106"/>
                <a:gd name="T7" fmla="*/ 368 h 368"/>
                <a:gd name="T8" fmla="*/ 11 w 106"/>
                <a:gd name="T9" fmla="*/ 155 h 368"/>
                <a:gd name="T10" fmla="*/ 58 w 106"/>
                <a:gd name="T11" fmla="*/ 123 h 368"/>
                <a:gd name="T12" fmla="*/ 0 w 106"/>
                <a:gd name="T13" fmla="*/ 95 h 368"/>
                <a:gd name="T14" fmla="*/ 47 w 106"/>
                <a:gd name="T15" fmla="*/ 14 h 368"/>
                <a:gd name="T16" fmla="*/ 79 w 106"/>
                <a:gd name="T17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368">
                  <a:moveTo>
                    <a:pt x="79" y="0"/>
                  </a:moveTo>
                  <a:lnTo>
                    <a:pt x="79" y="28"/>
                  </a:lnTo>
                  <a:lnTo>
                    <a:pt x="106" y="368"/>
                  </a:lnTo>
                  <a:lnTo>
                    <a:pt x="60" y="368"/>
                  </a:lnTo>
                  <a:lnTo>
                    <a:pt x="11" y="155"/>
                  </a:lnTo>
                  <a:lnTo>
                    <a:pt x="58" y="123"/>
                  </a:lnTo>
                  <a:lnTo>
                    <a:pt x="0" y="95"/>
                  </a:lnTo>
                  <a:lnTo>
                    <a:pt x="47" y="1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5757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6" name="îṥľiḍê">
              <a:extLst>
                <a:ext uri="{FF2B5EF4-FFF2-40B4-BE49-F238E27FC236}">
                  <a16:creationId xmlns:a16="http://schemas.microsoft.com/office/drawing/2014/main" id="{D60FF0E3-0523-40B2-B547-82A0C9A65D91}"/>
                </a:ext>
              </a:extLst>
            </p:cNvPr>
            <p:cNvSpPr/>
            <p:nvPr/>
          </p:nvSpPr>
          <p:spPr bwMode="auto">
            <a:xfrm>
              <a:off x="5171975" y="2368100"/>
              <a:ext cx="249864" cy="867452"/>
            </a:xfrm>
            <a:custGeom>
              <a:avLst/>
              <a:gdLst>
                <a:gd name="T0" fmla="*/ 79 w 106"/>
                <a:gd name="T1" fmla="*/ 0 h 368"/>
                <a:gd name="T2" fmla="*/ 79 w 106"/>
                <a:gd name="T3" fmla="*/ 28 h 368"/>
                <a:gd name="T4" fmla="*/ 106 w 106"/>
                <a:gd name="T5" fmla="*/ 368 h 368"/>
                <a:gd name="T6" fmla="*/ 60 w 106"/>
                <a:gd name="T7" fmla="*/ 368 h 368"/>
                <a:gd name="T8" fmla="*/ 11 w 106"/>
                <a:gd name="T9" fmla="*/ 155 h 368"/>
                <a:gd name="T10" fmla="*/ 58 w 106"/>
                <a:gd name="T11" fmla="*/ 123 h 368"/>
                <a:gd name="T12" fmla="*/ 0 w 106"/>
                <a:gd name="T13" fmla="*/ 95 h 368"/>
                <a:gd name="T14" fmla="*/ 47 w 106"/>
                <a:gd name="T15" fmla="*/ 14 h 368"/>
                <a:gd name="T16" fmla="*/ 79 w 106"/>
                <a:gd name="T17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6" h="368">
                  <a:moveTo>
                    <a:pt x="79" y="0"/>
                  </a:moveTo>
                  <a:lnTo>
                    <a:pt x="79" y="28"/>
                  </a:lnTo>
                  <a:lnTo>
                    <a:pt x="106" y="368"/>
                  </a:lnTo>
                  <a:lnTo>
                    <a:pt x="60" y="368"/>
                  </a:lnTo>
                  <a:lnTo>
                    <a:pt x="11" y="155"/>
                  </a:lnTo>
                  <a:lnTo>
                    <a:pt x="58" y="123"/>
                  </a:lnTo>
                  <a:lnTo>
                    <a:pt x="0" y="95"/>
                  </a:lnTo>
                  <a:lnTo>
                    <a:pt x="47" y="14"/>
                  </a:lnTo>
                  <a:lnTo>
                    <a:pt x="7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7" name="iSliḍê">
              <a:extLst>
                <a:ext uri="{FF2B5EF4-FFF2-40B4-BE49-F238E27FC236}">
                  <a16:creationId xmlns:a16="http://schemas.microsoft.com/office/drawing/2014/main" id="{90ABC437-98EE-492C-A1E2-9D9C7DD3A21D}"/>
                </a:ext>
              </a:extLst>
            </p:cNvPr>
            <p:cNvSpPr/>
            <p:nvPr/>
          </p:nvSpPr>
          <p:spPr bwMode="auto">
            <a:xfrm>
              <a:off x="5440697" y="2504818"/>
              <a:ext cx="122575" cy="120218"/>
            </a:xfrm>
            <a:custGeom>
              <a:avLst/>
              <a:gdLst>
                <a:gd name="T0" fmla="*/ 33 w 33"/>
                <a:gd name="T1" fmla="*/ 18 h 32"/>
                <a:gd name="T2" fmla="*/ 24 w 33"/>
                <a:gd name="T3" fmla="*/ 32 h 32"/>
                <a:gd name="T4" fmla="*/ 9 w 33"/>
                <a:gd name="T5" fmla="*/ 32 h 32"/>
                <a:gd name="T6" fmla="*/ 0 w 33"/>
                <a:gd name="T7" fmla="*/ 18 h 32"/>
                <a:gd name="T8" fmla="*/ 16 w 33"/>
                <a:gd name="T9" fmla="*/ 0 h 32"/>
                <a:gd name="T10" fmla="*/ 33 w 33"/>
                <a:gd name="T11" fmla="*/ 1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32">
                  <a:moveTo>
                    <a:pt x="33" y="18"/>
                  </a:moveTo>
                  <a:cubicBezTo>
                    <a:pt x="24" y="32"/>
                    <a:pt x="24" y="32"/>
                    <a:pt x="24" y="32"/>
                  </a:cubicBezTo>
                  <a:cubicBezTo>
                    <a:pt x="19" y="32"/>
                    <a:pt x="14" y="32"/>
                    <a:pt x="9" y="3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33" y="18"/>
                    <a:pt x="33" y="18"/>
                    <a:pt x="33" y="18"/>
                  </a:cubicBezTo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8" name="íşḻiḓe">
              <a:extLst>
                <a:ext uri="{FF2B5EF4-FFF2-40B4-BE49-F238E27FC236}">
                  <a16:creationId xmlns:a16="http://schemas.microsoft.com/office/drawing/2014/main" id="{1B4F713A-B6A3-4DBB-976C-1D4FCD99ED60}"/>
                </a:ext>
              </a:extLst>
            </p:cNvPr>
            <p:cNvSpPr/>
            <p:nvPr/>
          </p:nvSpPr>
          <p:spPr bwMode="auto">
            <a:xfrm>
              <a:off x="5424197" y="2625034"/>
              <a:ext cx="153219" cy="610517"/>
            </a:xfrm>
            <a:custGeom>
              <a:avLst/>
              <a:gdLst>
                <a:gd name="T0" fmla="*/ 45 w 65"/>
                <a:gd name="T1" fmla="*/ 0 h 259"/>
                <a:gd name="T2" fmla="*/ 65 w 65"/>
                <a:gd name="T3" fmla="*/ 259 h 259"/>
                <a:gd name="T4" fmla="*/ 0 w 65"/>
                <a:gd name="T5" fmla="*/ 259 h 259"/>
                <a:gd name="T6" fmla="*/ 21 w 65"/>
                <a:gd name="T7" fmla="*/ 0 h 259"/>
                <a:gd name="T8" fmla="*/ 45 w 65"/>
                <a:gd name="T9" fmla="*/ 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259">
                  <a:moveTo>
                    <a:pt x="45" y="0"/>
                  </a:moveTo>
                  <a:lnTo>
                    <a:pt x="65" y="259"/>
                  </a:lnTo>
                  <a:lnTo>
                    <a:pt x="0" y="259"/>
                  </a:lnTo>
                  <a:lnTo>
                    <a:pt x="21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9" name="íşļiďe">
              <a:extLst>
                <a:ext uri="{FF2B5EF4-FFF2-40B4-BE49-F238E27FC236}">
                  <a16:creationId xmlns:a16="http://schemas.microsoft.com/office/drawing/2014/main" id="{192DE610-92CC-41BB-B390-8ECFC4F2A588}"/>
                </a:ext>
              </a:extLst>
            </p:cNvPr>
            <p:cNvSpPr/>
            <p:nvPr/>
          </p:nvSpPr>
          <p:spPr bwMode="auto">
            <a:xfrm>
              <a:off x="5424197" y="2625034"/>
              <a:ext cx="153219" cy="610517"/>
            </a:xfrm>
            <a:custGeom>
              <a:avLst/>
              <a:gdLst>
                <a:gd name="T0" fmla="*/ 45 w 65"/>
                <a:gd name="T1" fmla="*/ 0 h 259"/>
                <a:gd name="T2" fmla="*/ 65 w 65"/>
                <a:gd name="T3" fmla="*/ 259 h 259"/>
                <a:gd name="T4" fmla="*/ 0 w 65"/>
                <a:gd name="T5" fmla="*/ 259 h 259"/>
                <a:gd name="T6" fmla="*/ 21 w 65"/>
                <a:gd name="T7" fmla="*/ 0 h 259"/>
                <a:gd name="T8" fmla="*/ 45 w 65"/>
                <a:gd name="T9" fmla="*/ 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259">
                  <a:moveTo>
                    <a:pt x="45" y="0"/>
                  </a:moveTo>
                  <a:lnTo>
                    <a:pt x="65" y="259"/>
                  </a:lnTo>
                  <a:lnTo>
                    <a:pt x="0" y="259"/>
                  </a:lnTo>
                  <a:lnTo>
                    <a:pt x="21" y="0"/>
                  </a:lnTo>
                  <a:lnTo>
                    <a:pt x="4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0" name="isḷïḑè">
              <a:extLst>
                <a:ext uri="{FF2B5EF4-FFF2-40B4-BE49-F238E27FC236}">
                  <a16:creationId xmlns:a16="http://schemas.microsoft.com/office/drawing/2014/main" id="{A8B90506-337D-4C34-B987-9C82A54BE5CE}"/>
                </a:ext>
              </a:extLst>
            </p:cNvPr>
            <p:cNvSpPr/>
            <p:nvPr/>
          </p:nvSpPr>
          <p:spPr bwMode="auto">
            <a:xfrm>
              <a:off x="5499628" y="2328026"/>
              <a:ext cx="155576" cy="301723"/>
            </a:xfrm>
            <a:custGeom>
              <a:avLst/>
              <a:gdLst>
                <a:gd name="T0" fmla="*/ 0 w 66"/>
                <a:gd name="T1" fmla="*/ 75 h 128"/>
                <a:gd name="T2" fmla="*/ 52 w 66"/>
                <a:gd name="T3" fmla="*/ 128 h 128"/>
                <a:gd name="T4" fmla="*/ 66 w 66"/>
                <a:gd name="T5" fmla="*/ 20 h 128"/>
                <a:gd name="T6" fmla="*/ 62 w 66"/>
                <a:gd name="T7" fmla="*/ 0 h 128"/>
                <a:gd name="T8" fmla="*/ 0 w 66"/>
                <a:gd name="T9" fmla="*/ 75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28">
                  <a:moveTo>
                    <a:pt x="0" y="75"/>
                  </a:moveTo>
                  <a:lnTo>
                    <a:pt x="52" y="128"/>
                  </a:lnTo>
                  <a:lnTo>
                    <a:pt x="66" y="20"/>
                  </a:lnTo>
                  <a:lnTo>
                    <a:pt x="62" y="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1" name="ísḻíḓe">
              <a:extLst>
                <a:ext uri="{FF2B5EF4-FFF2-40B4-BE49-F238E27FC236}">
                  <a16:creationId xmlns:a16="http://schemas.microsoft.com/office/drawing/2014/main" id="{80DEE3A5-814D-4F52-8480-D69DE15AB07B}"/>
                </a:ext>
              </a:extLst>
            </p:cNvPr>
            <p:cNvSpPr/>
            <p:nvPr/>
          </p:nvSpPr>
          <p:spPr bwMode="auto">
            <a:xfrm>
              <a:off x="5499628" y="2328026"/>
              <a:ext cx="155576" cy="301723"/>
            </a:xfrm>
            <a:custGeom>
              <a:avLst/>
              <a:gdLst>
                <a:gd name="T0" fmla="*/ 0 w 66"/>
                <a:gd name="T1" fmla="*/ 75 h 128"/>
                <a:gd name="T2" fmla="*/ 52 w 66"/>
                <a:gd name="T3" fmla="*/ 128 h 128"/>
                <a:gd name="T4" fmla="*/ 66 w 66"/>
                <a:gd name="T5" fmla="*/ 20 h 128"/>
                <a:gd name="T6" fmla="*/ 62 w 66"/>
                <a:gd name="T7" fmla="*/ 0 h 128"/>
                <a:gd name="T8" fmla="*/ 0 w 66"/>
                <a:gd name="T9" fmla="*/ 75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28">
                  <a:moveTo>
                    <a:pt x="0" y="75"/>
                  </a:moveTo>
                  <a:lnTo>
                    <a:pt x="52" y="128"/>
                  </a:lnTo>
                  <a:lnTo>
                    <a:pt x="66" y="20"/>
                  </a:lnTo>
                  <a:lnTo>
                    <a:pt x="62" y="0"/>
                  </a:lnTo>
                  <a:lnTo>
                    <a:pt x="0" y="7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2" name="ïśḻïḑê">
              <a:extLst>
                <a:ext uri="{FF2B5EF4-FFF2-40B4-BE49-F238E27FC236}">
                  <a16:creationId xmlns:a16="http://schemas.microsoft.com/office/drawing/2014/main" id="{B1916082-4FC0-4C34-9FC0-FA329D8BAF75}"/>
                </a:ext>
              </a:extLst>
            </p:cNvPr>
            <p:cNvSpPr/>
            <p:nvPr/>
          </p:nvSpPr>
          <p:spPr bwMode="auto">
            <a:xfrm>
              <a:off x="5358195" y="2266739"/>
              <a:ext cx="287579" cy="96646"/>
            </a:xfrm>
            <a:custGeom>
              <a:avLst/>
              <a:gdLst>
                <a:gd name="T0" fmla="*/ 77 w 77"/>
                <a:gd name="T1" fmla="*/ 0 h 26"/>
                <a:gd name="T2" fmla="*/ 0 w 77"/>
                <a:gd name="T3" fmla="*/ 0 h 26"/>
                <a:gd name="T4" fmla="*/ 0 w 77"/>
                <a:gd name="T5" fmla="*/ 4 h 26"/>
                <a:gd name="T6" fmla="*/ 38 w 77"/>
                <a:gd name="T7" fmla="*/ 26 h 26"/>
                <a:gd name="T8" fmla="*/ 39 w 77"/>
                <a:gd name="T9" fmla="*/ 26 h 26"/>
                <a:gd name="T10" fmla="*/ 77 w 77"/>
                <a:gd name="T11" fmla="*/ 2 h 26"/>
                <a:gd name="T12" fmla="*/ 77 w 77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26">
                  <a:moveTo>
                    <a:pt x="7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19" y="26"/>
                    <a:pt x="38" y="26"/>
                  </a:cubicBezTo>
                  <a:cubicBezTo>
                    <a:pt x="38" y="26"/>
                    <a:pt x="38" y="26"/>
                    <a:pt x="39" y="26"/>
                  </a:cubicBezTo>
                  <a:cubicBezTo>
                    <a:pt x="57" y="26"/>
                    <a:pt x="77" y="2"/>
                    <a:pt x="77" y="2"/>
                  </a:cubicBezTo>
                  <a:cubicBezTo>
                    <a:pt x="77" y="0"/>
                    <a:pt x="77" y="0"/>
                    <a:pt x="77" y="0"/>
                  </a:cubicBezTo>
                </a:path>
              </a:pathLst>
            </a:custGeom>
            <a:solidFill>
              <a:srgbClr val="CCAF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3" name="îsḻïḑê">
              <a:extLst>
                <a:ext uri="{FF2B5EF4-FFF2-40B4-BE49-F238E27FC236}">
                  <a16:creationId xmlns:a16="http://schemas.microsoft.com/office/drawing/2014/main" id="{5D411E6E-EE94-4115-B4BA-D254FB566D8F}"/>
                </a:ext>
              </a:extLst>
            </p:cNvPr>
            <p:cNvSpPr/>
            <p:nvPr/>
          </p:nvSpPr>
          <p:spPr bwMode="auto">
            <a:xfrm>
              <a:off x="5058829" y="1524219"/>
              <a:ext cx="883954" cy="810879"/>
            </a:xfrm>
            <a:custGeom>
              <a:avLst/>
              <a:gdLst>
                <a:gd name="T0" fmla="*/ 118 w 237"/>
                <a:gd name="T1" fmla="*/ 0 h 218"/>
                <a:gd name="T2" fmla="*/ 184 w 237"/>
                <a:gd name="T3" fmla="*/ 174 h 218"/>
                <a:gd name="T4" fmla="*/ 118 w 237"/>
                <a:gd name="T5" fmla="*/ 218 h 218"/>
                <a:gd name="T6" fmla="*/ 53 w 237"/>
                <a:gd name="T7" fmla="*/ 174 h 218"/>
                <a:gd name="T8" fmla="*/ 118 w 237"/>
                <a:gd name="T9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18">
                  <a:moveTo>
                    <a:pt x="118" y="0"/>
                  </a:moveTo>
                  <a:cubicBezTo>
                    <a:pt x="237" y="0"/>
                    <a:pt x="191" y="161"/>
                    <a:pt x="184" y="174"/>
                  </a:cubicBezTo>
                  <a:cubicBezTo>
                    <a:pt x="175" y="188"/>
                    <a:pt x="138" y="218"/>
                    <a:pt x="118" y="218"/>
                  </a:cubicBezTo>
                  <a:cubicBezTo>
                    <a:pt x="99" y="218"/>
                    <a:pt x="62" y="188"/>
                    <a:pt x="53" y="174"/>
                  </a:cubicBezTo>
                  <a:cubicBezTo>
                    <a:pt x="46" y="161"/>
                    <a:pt x="0" y="0"/>
                    <a:pt x="118" y="0"/>
                  </a:cubicBezTo>
                  <a:close/>
                </a:path>
              </a:pathLst>
            </a:custGeom>
            <a:solidFill>
              <a:srgbClr val="FFD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4" name="iṧļiḍe">
              <a:extLst>
                <a:ext uri="{FF2B5EF4-FFF2-40B4-BE49-F238E27FC236}">
                  <a16:creationId xmlns:a16="http://schemas.microsoft.com/office/drawing/2014/main" id="{AAAC95E0-2823-4EA4-9013-950C2AFE917C}"/>
                </a:ext>
              </a:extLst>
            </p:cNvPr>
            <p:cNvSpPr/>
            <p:nvPr/>
          </p:nvSpPr>
          <p:spPr bwMode="auto">
            <a:xfrm>
              <a:off x="5242691" y="1887229"/>
              <a:ext cx="539801" cy="198005"/>
            </a:xfrm>
            <a:custGeom>
              <a:avLst/>
              <a:gdLst>
                <a:gd name="T0" fmla="*/ 37 w 145"/>
                <a:gd name="T1" fmla="*/ 49 h 53"/>
                <a:gd name="T2" fmla="*/ 15 w 145"/>
                <a:gd name="T3" fmla="*/ 39 h 53"/>
                <a:gd name="T4" fmla="*/ 14 w 145"/>
                <a:gd name="T5" fmla="*/ 6 h 53"/>
                <a:gd name="T6" fmla="*/ 36 w 145"/>
                <a:gd name="T7" fmla="*/ 4 h 53"/>
                <a:gd name="T8" fmla="*/ 36 w 145"/>
                <a:gd name="T9" fmla="*/ 1 h 53"/>
                <a:gd name="T10" fmla="*/ 4 w 145"/>
                <a:gd name="T11" fmla="*/ 2 h 53"/>
                <a:gd name="T12" fmla="*/ 0 w 145"/>
                <a:gd name="T13" fmla="*/ 7 h 53"/>
                <a:gd name="T14" fmla="*/ 3 w 145"/>
                <a:gd name="T15" fmla="*/ 14 h 53"/>
                <a:gd name="T16" fmla="*/ 9 w 145"/>
                <a:gd name="T17" fmla="*/ 31 h 53"/>
                <a:gd name="T18" fmla="*/ 35 w 145"/>
                <a:gd name="T19" fmla="*/ 52 h 53"/>
                <a:gd name="T20" fmla="*/ 37 w 145"/>
                <a:gd name="T21" fmla="*/ 52 h 53"/>
                <a:gd name="T22" fmla="*/ 37 w 145"/>
                <a:gd name="T23" fmla="*/ 49 h 53"/>
                <a:gd name="T24" fmla="*/ 38 w 145"/>
                <a:gd name="T25" fmla="*/ 1 h 53"/>
                <a:gd name="T26" fmla="*/ 36 w 145"/>
                <a:gd name="T27" fmla="*/ 1 h 53"/>
                <a:gd name="T28" fmla="*/ 36 w 145"/>
                <a:gd name="T29" fmla="*/ 4 h 53"/>
                <a:gd name="T30" fmla="*/ 60 w 145"/>
                <a:gd name="T31" fmla="*/ 12 h 53"/>
                <a:gd name="T32" fmla="*/ 48 w 145"/>
                <a:gd name="T33" fmla="*/ 47 h 53"/>
                <a:gd name="T34" fmla="*/ 37 w 145"/>
                <a:gd name="T35" fmla="*/ 49 h 53"/>
                <a:gd name="T36" fmla="*/ 37 w 145"/>
                <a:gd name="T37" fmla="*/ 52 h 53"/>
                <a:gd name="T38" fmla="*/ 61 w 145"/>
                <a:gd name="T39" fmla="*/ 36 h 53"/>
                <a:gd name="T40" fmla="*/ 73 w 145"/>
                <a:gd name="T41" fmla="*/ 19 h 53"/>
                <a:gd name="T42" fmla="*/ 86 w 145"/>
                <a:gd name="T43" fmla="*/ 37 h 53"/>
                <a:gd name="T44" fmla="*/ 111 w 145"/>
                <a:gd name="T45" fmla="*/ 53 h 53"/>
                <a:gd name="T46" fmla="*/ 110 w 145"/>
                <a:gd name="T47" fmla="*/ 49 h 53"/>
                <a:gd name="T48" fmla="*/ 100 w 145"/>
                <a:gd name="T49" fmla="*/ 47 h 53"/>
                <a:gd name="T50" fmla="*/ 86 w 145"/>
                <a:gd name="T51" fmla="*/ 12 h 53"/>
                <a:gd name="T52" fmla="*/ 110 w 145"/>
                <a:gd name="T53" fmla="*/ 4 h 53"/>
                <a:gd name="T54" fmla="*/ 110 w 145"/>
                <a:gd name="T55" fmla="*/ 1 h 53"/>
                <a:gd name="T56" fmla="*/ 107 w 145"/>
                <a:gd name="T57" fmla="*/ 1 h 53"/>
                <a:gd name="T58" fmla="*/ 73 w 145"/>
                <a:gd name="T59" fmla="*/ 7 h 53"/>
                <a:gd name="T60" fmla="*/ 38 w 145"/>
                <a:gd name="T61" fmla="*/ 1 h 53"/>
                <a:gd name="T62" fmla="*/ 110 w 145"/>
                <a:gd name="T63" fmla="*/ 4 h 53"/>
                <a:gd name="T64" fmla="*/ 131 w 145"/>
                <a:gd name="T65" fmla="*/ 7 h 53"/>
                <a:gd name="T66" fmla="*/ 132 w 145"/>
                <a:gd name="T67" fmla="*/ 39 h 53"/>
                <a:gd name="T68" fmla="*/ 110 w 145"/>
                <a:gd name="T69" fmla="*/ 49 h 53"/>
                <a:gd name="T70" fmla="*/ 111 w 145"/>
                <a:gd name="T71" fmla="*/ 53 h 53"/>
                <a:gd name="T72" fmla="*/ 113 w 145"/>
                <a:gd name="T73" fmla="*/ 52 h 53"/>
                <a:gd name="T74" fmla="*/ 138 w 145"/>
                <a:gd name="T75" fmla="*/ 31 h 53"/>
                <a:gd name="T76" fmla="*/ 143 w 145"/>
                <a:gd name="T77" fmla="*/ 14 h 53"/>
                <a:gd name="T78" fmla="*/ 145 w 145"/>
                <a:gd name="T79" fmla="*/ 7 h 53"/>
                <a:gd name="T80" fmla="*/ 141 w 145"/>
                <a:gd name="T81" fmla="*/ 3 h 53"/>
                <a:gd name="T82" fmla="*/ 110 w 145"/>
                <a:gd name="T83" fmla="*/ 1 h 53"/>
                <a:gd name="T84" fmla="*/ 110 w 145"/>
                <a:gd name="T85" fmla="*/ 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5" h="53">
                  <a:moveTo>
                    <a:pt x="37" y="49"/>
                  </a:moveTo>
                  <a:cubicBezTo>
                    <a:pt x="28" y="49"/>
                    <a:pt x="19" y="46"/>
                    <a:pt x="15" y="39"/>
                  </a:cubicBezTo>
                  <a:cubicBezTo>
                    <a:pt x="10" y="30"/>
                    <a:pt x="8" y="10"/>
                    <a:pt x="14" y="6"/>
                  </a:cubicBezTo>
                  <a:cubicBezTo>
                    <a:pt x="17" y="5"/>
                    <a:pt x="26" y="3"/>
                    <a:pt x="36" y="4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24" y="0"/>
                    <a:pt x="7" y="1"/>
                    <a:pt x="4" y="2"/>
                  </a:cubicBezTo>
                  <a:cubicBezTo>
                    <a:pt x="1" y="4"/>
                    <a:pt x="0" y="4"/>
                    <a:pt x="0" y="7"/>
                  </a:cubicBezTo>
                  <a:cubicBezTo>
                    <a:pt x="0" y="10"/>
                    <a:pt x="1" y="13"/>
                    <a:pt x="3" y="14"/>
                  </a:cubicBezTo>
                  <a:cubicBezTo>
                    <a:pt x="6" y="15"/>
                    <a:pt x="6" y="19"/>
                    <a:pt x="9" y="31"/>
                  </a:cubicBezTo>
                  <a:cubicBezTo>
                    <a:pt x="11" y="42"/>
                    <a:pt x="16" y="51"/>
                    <a:pt x="35" y="52"/>
                  </a:cubicBezTo>
                  <a:cubicBezTo>
                    <a:pt x="36" y="52"/>
                    <a:pt x="36" y="52"/>
                    <a:pt x="37" y="52"/>
                  </a:cubicBezTo>
                  <a:lnTo>
                    <a:pt x="37" y="49"/>
                  </a:lnTo>
                  <a:close/>
                  <a:moveTo>
                    <a:pt x="38" y="1"/>
                  </a:moveTo>
                  <a:cubicBezTo>
                    <a:pt x="38" y="1"/>
                    <a:pt x="37" y="1"/>
                    <a:pt x="36" y="1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46" y="4"/>
                    <a:pt x="56" y="7"/>
                    <a:pt x="60" y="12"/>
                  </a:cubicBezTo>
                  <a:cubicBezTo>
                    <a:pt x="67" y="21"/>
                    <a:pt x="57" y="42"/>
                    <a:pt x="48" y="47"/>
                  </a:cubicBezTo>
                  <a:cubicBezTo>
                    <a:pt x="45" y="49"/>
                    <a:pt x="41" y="49"/>
                    <a:pt x="37" y="49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54" y="53"/>
                    <a:pt x="60" y="40"/>
                    <a:pt x="61" y="36"/>
                  </a:cubicBezTo>
                  <a:cubicBezTo>
                    <a:pt x="65" y="29"/>
                    <a:pt x="64" y="19"/>
                    <a:pt x="73" y="19"/>
                  </a:cubicBezTo>
                  <a:cubicBezTo>
                    <a:pt x="83" y="19"/>
                    <a:pt x="82" y="29"/>
                    <a:pt x="86" y="37"/>
                  </a:cubicBezTo>
                  <a:cubicBezTo>
                    <a:pt x="88" y="41"/>
                    <a:pt x="94" y="53"/>
                    <a:pt x="111" y="53"/>
                  </a:cubicBezTo>
                  <a:cubicBezTo>
                    <a:pt x="110" y="49"/>
                    <a:pt x="110" y="49"/>
                    <a:pt x="110" y="49"/>
                  </a:cubicBezTo>
                  <a:cubicBezTo>
                    <a:pt x="106" y="49"/>
                    <a:pt x="103" y="49"/>
                    <a:pt x="100" y="47"/>
                  </a:cubicBezTo>
                  <a:cubicBezTo>
                    <a:pt x="90" y="42"/>
                    <a:pt x="80" y="21"/>
                    <a:pt x="86" y="12"/>
                  </a:cubicBezTo>
                  <a:cubicBezTo>
                    <a:pt x="89" y="7"/>
                    <a:pt x="100" y="4"/>
                    <a:pt x="110" y="4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09" y="1"/>
                    <a:pt x="108" y="1"/>
                    <a:pt x="107" y="1"/>
                  </a:cubicBezTo>
                  <a:cubicBezTo>
                    <a:pt x="95" y="2"/>
                    <a:pt x="77" y="7"/>
                    <a:pt x="73" y="7"/>
                  </a:cubicBezTo>
                  <a:cubicBezTo>
                    <a:pt x="63" y="7"/>
                    <a:pt x="49" y="2"/>
                    <a:pt x="38" y="1"/>
                  </a:cubicBezTo>
                  <a:close/>
                  <a:moveTo>
                    <a:pt x="110" y="4"/>
                  </a:moveTo>
                  <a:cubicBezTo>
                    <a:pt x="119" y="4"/>
                    <a:pt x="128" y="5"/>
                    <a:pt x="131" y="7"/>
                  </a:cubicBezTo>
                  <a:cubicBezTo>
                    <a:pt x="138" y="11"/>
                    <a:pt x="137" y="30"/>
                    <a:pt x="132" y="39"/>
                  </a:cubicBezTo>
                  <a:cubicBezTo>
                    <a:pt x="129" y="46"/>
                    <a:pt x="119" y="50"/>
                    <a:pt x="110" y="49"/>
                  </a:cubicBezTo>
                  <a:cubicBezTo>
                    <a:pt x="111" y="53"/>
                    <a:pt x="111" y="53"/>
                    <a:pt x="111" y="53"/>
                  </a:cubicBezTo>
                  <a:cubicBezTo>
                    <a:pt x="111" y="52"/>
                    <a:pt x="112" y="52"/>
                    <a:pt x="113" y="52"/>
                  </a:cubicBezTo>
                  <a:cubicBezTo>
                    <a:pt x="133" y="51"/>
                    <a:pt x="137" y="42"/>
                    <a:pt x="138" y="31"/>
                  </a:cubicBezTo>
                  <a:cubicBezTo>
                    <a:pt x="140" y="19"/>
                    <a:pt x="140" y="15"/>
                    <a:pt x="143" y="14"/>
                  </a:cubicBezTo>
                  <a:cubicBezTo>
                    <a:pt x="145" y="13"/>
                    <a:pt x="145" y="11"/>
                    <a:pt x="145" y="7"/>
                  </a:cubicBezTo>
                  <a:cubicBezTo>
                    <a:pt x="145" y="4"/>
                    <a:pt x="145" y="4"/>
                    <a:pt x="141" y="3"/>
                  </a:cubicBezTo>
                  <a:cubicBezTo>
                    <a:pt x="138" y="2"/>
                    <a:pt x="122" y="0"/>
                    <a:pt x="110" y="1"/>
                  </a:cubicBezTo>
                  <a:lnTo>
                    <a:pt x="110" y="4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5" name="iśļidè">
              <a:extLst>
                <a:ext uri="{FF2B5EF4-FFF2-40B4-BE49-F238E27FC236}">
                  <a16:creationId xmlns:a16="http://schemas.microsoft.com/office/drawing/2014/main" id="{DD3A6A2F-E9DF-4080-9ABE-7B468F633DD7}"/>
                </a:ext>
              </a:extLst>
            </p:cNvPr>
            <p:cNvSpPr/>
            <p:nvPr/>
          </p:nvSpPr>
          <p:spPr bwMode="auto">
            <a:xfrm>
              <a:off x="5346409" y="2328026"/>
              <a:ext cx="153219" cy="304081"/>
            </a:xfrm>
            <a:custGeom>
              <a:avLst/>
              <a:gdLst>
                <a:gd name="T0" fmla="*/ 65 w 65"/>
                <a:gd name="T1" fmla="*/ 75 h 129"/>
                <a:gd name="T2" fmla="*/ 14 w 65"/>
                <a:gd name="T3" fmla="*/ 129 h 129"/>
                <a:gd name="T4" fmla="*/ 0 w 65"/>
                <a:gd name="T5" fmla="*/ 20 h 129"/>
                <a:gd name="T6" fmla="*/ 5 w 65"/>
                <a:gd name="T7" fmla="*/ 0 h 129"/>
                <a:gd name="T8" fmla="*/ 65 w 65"/>
                <a:gd name="T9" fmla="*/ 7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29">
                  <a:moveTo>
                    <a:pt x="65" y="75"/>
                  </a:moveTo>
                  <a:lnTo>
                    <a:pt x="14" y="129"/>
                  </a:lnTo>
                  <a:lnTo>
                    <a:pt x="0" y="20"/>
                  </a:lnTo>
                  <a:lnTo>
                    <a:pt x="5" y="0"/>
                  </a:lnTo>
                  <a:lnTo>
                    <a:pt x="65" y="75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6" name="iṡľïḓè">
              <a:extLst>
                <a:ext uri="{FF2B5EF4-FFF2-40B4-BE49-F238E27FC236}">
                  <a16:creationId xmlns:a16="http://schemas.microsoft.com/office/drawing/2014/main" id="{F1D7A533-9FB2-4683-B597-6A5122E61135}"/>
                </a:ext>
              </a:extLst>
            </p:cNvPr>
            <p:cNvSpPr/>
            <p:nvPr/>
          </p:nvSpPr>
          <p:spPr bwMode="auto">
            <a:xfrm>
              <a:off x="5346409" y="2328026"/>
              <a:ext cx="153219" cy="304081"/>
            </a:xfrm>
            <a:custGeom>
              <a:avLst/>
              <a:gdLst>
                <a:gd name="T0" fmla="*/ 65 w 65"/>
                <a:gd name="T1" fmla="*/ 75 h 129"/>
                <a:gd name="T2" fmla="*/ 14 w 65"/>
                <a:gd name="T3" fmla="*/ 129 h 129"/>
                <a:gd name="T4" fmla="*/ 0 w 65"/>
                <a:gd name="T5" fmla="*/ 20 h 129"/>
                <a:gd name="T6" fmla="*/ 5 w 65"/>
                <a:gd name="T7" fmla="*/ 0 h 129"/>
                <a:gd name="T8" fmla="*/ 65 w 65"/>
                <a:gd name="T9" fmla="*/ 7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29">
                  <a:moveTo>
                    <a:pt x="65" y="75"/>
                  </a:moveTo>
                  <a:lnTo>
                    <a:pt x="14" y="129"/>
                  </a:lnTo>
                  <a:lnTo>
                    <a:pt x="0" y="20"/>
                  </a:lnTo>
                  <a:lnTo>
                    <a:pt x="5" y="0"/>
                  </a:lnTo>
                  <a:lnTo>
                    <a:pt x="65" y="7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7" name="ïşlïḋè">
              <a:extLst>
                <a:ext uri="{FF2B5EF4-FFF2-40B4-BE49-F238E27FC236}">
                  <a16:creationId xmlns:a16="http://schemas.microsoft.com/office/drawing/2014/main" id="{516CAE06-CA58-42D3-94A8-6985C439B1B1}"/>
                </a:ext>
              </a:extLst>
            </p:cNvPr>
            <p:cNvSpPr/>
            <p:nvPr/>
          </p:nvSpPr>
          <p:spPr bwMode="auto">
            <a:xfrm>
              <a:off x="5499628" y="250481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939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8" name="iṡľîḓê">
              <a:extLst>
                <a:ext uri="{FF2B5EF4-FFF2-40B4-BE49-F238E27FC236}">
                  <a16:creationId xmlns:a16="http://schemas.microsoft.com/office/drawing/2014/main" id="{9787085A-4D1C-4651-B38F-0D0F6CFB611A}"/>
                </a:ext>
              </a:extLst>
            </p:cNvPr>
            <p:cNvSpPr/>
            <p:nvPr/>
          </p:nvSpPr>
          <p:spPr bwMode="auto">
            <a:xfrm>
              <a:off x="5499628" y="250481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9" name="íSļïḓê">
              <a:extLst>
                <a:ext uri="{FF2B5EF4-FFF2-40B4-BE49-F238E27FC236}">
                  <a16:creationId xmlns:a16="http://schemas.microsoft.com/office/drawing/2014/main" id="{316BCD4B-CA70-4CED-AEBC-5C6FF6CEDCDA}"/>
                </a:ext>
              </a:extLst>
            </p:cNvPr>
            <p:cNvSpPr/>
            <p:nvPr/>
          </p:nvSpPr>
          <p:spPr bwMode="auto">
            <a:xfrm>
              <a:off x="5358195" y="2323312"/>
              <a:ext cx="287579" cy="181506"/>
            </a:xfrm>
            <a:custGeom>
              <a:avLst/>
              <a:gdLst>
                <a:gd name="T0" fmla="*/ 122 w 122"/>
                <a:gd name="T1" fmla="*/ 0 h 77"/>
                <a:gd name="T2" fmla="*/ 60 w 122"/>
                <a:gd name="T3" fmla="*/ 76 h 77"/>
                <a:gd name="T4" fmla="*/ 0 w 122"/>
                <a:gd name="T5" fmla="*/ 0 h 77"/>
                <a:gd name="T6" fmla="*/ 0 w 122"/>
                <a:gd name="T7" fmla="*/ 2 h 77"/>
                <a:gd name="T8" fmla="*/ 60 w 122"/>
                <a:gd name="T9" fmla="*/ 77 h 77"/>
                <a:gd name="T10" fmla="*/ 60 w 122"/>
                <a:gd name="T11" fmla="*/ 77 h 77"/>
                <a:gd name="T12" fmla="*/ 122 w 122"/>
                <a:gd name="T13" fmla="*/ 2 h 77"/>
                <a:gd name="T14" fmla="*/ 122 w 122"/>
                <a:gd name="T1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77">
                  <a:moveTo>
                    <a:pt x="122" y="0"/>
                  </a:moveTo>
                  <a:lnTo>
                    <a:pt x="60" y="76"/>
                  </a:lnTo>
                  <a:lnTo>
                    <a:pt x="0" y="0"/>
                  </a:lnTo>
                  <a:lnTo>
                    <a:pt x="0" y="2"/>
                  </a:lnTo>
                  <a:lnTo>
                    <a:pt x="60" y="77"/>
                  </a:lnTo>
                  <a:lnTo>
                    <a:pt x="60" y="77"/>
                  </a:lnTo>
                  <a:lnTo>
                    <a:pt x="122" y="2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F2D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0" name="ïsḷïḋè">
              <a:extLst>
                <a:ext uri="{FF2B5EF4-FFF2-40B4-BE49-F238E27FC236}">
                  <a16:creationId xmlns:a16="http://schemas.microsoft.com/office/drawing/2014/main" id="{A6C9B38B-2450-4B4B-A2DE-6A057A91B2BE}"/>
                </a:ext>
              </a:extLst>
            </p:cNvPr>
            <p:cNvSpPr/>
            <p:nvPr/>
          </p:nvSpPr>
          <p:spPr bwMode="auto">
            <a:xfrm>
              <a:off x="5358195" y="2323312"/>
              <a:ext cx="287579" cy="181506"/>
            </a:xfrm>
            <a:custGeom>
              <a:avLst/>
              <a:gdLst>
                <a:gd name="T0" fmla="*/ 122 w 122"/>
                <a:gd name="T1" fmla="*/ 0 h 77"/>
                <a:gd name="T2" fmla="*/ 60 w 122"/>
                <a:gd name="T3" fmla="*/ 76 h 77"/>
                <a:gd name="T4" fmla="*/ 0 w 122"/>
                <a:gd name="T5" fmla="*/ 0 h 77"/>
                <a:gd name="T6" fmla="*/ 0 w 122"/>
                <a:gd name="T7" fmla="*/ 2 h 77"/>
                <a:gd name="T8" fmla="*/ 60 w 122"/>
                <a:gd name="T9" fmla="*/ 77 h 77"/>
                <a:gd name="T10" fmla="*/ 60 w 122"/>
                <a:gd name="T11" fmla="*/ 77 h 77"/>
                <a:gd name="T12" fmla="*/ 122 w 122"/>
                <a:gd name="T13" fmla="*/ 2 h 77"/>
                <a:gd name="T14" fmla="*/ 122 w 122"/>
                <a:gd name="T1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77">
                  <a:moveTo>
                    <a:pt x="122" y="0"/>
                  </a:moveTo>
                  <a:lnTo>
                    <a:pt x="60" y="76"/>
                  </a:lnTo>
                  <a:lnTo>
                    <a:pt x="0" y="0"/>
                  </a:lnTo>
                  <a:lnTo>
                    <a:pt x="0" y="2"/>
                  </a:lnTo>
                  <a:lnTo>
                    <a:pt x="60" y="77"/>
                  </a:lnTo>
                  <a:lnTo>
                    <a:pt x="60" y="77"/>
                  </a:lnTo>
                  <a:lnTo>
                    <a:pt x="122" y="2"/>
                  </a:lnTo>
                  <a:lnTo>
                    <a:pt x="1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1" name="íŝ1îḓe">
              <a:extLst>
                <a:ext uri="{FF2B5EF4-FFF2-40B4-BE49-F238E27FC236}">
                  <a16:creationId xmlns:a16="http://schemas.microsoft.com/office/drawing/2014/main" id="{1FA5586C-3B48-4245-9C38-E054C4E5FE84}"/>
                </a:ext>
              </a:extLst>
            </p:cNvPr>
            <p:cNvSpPr/>
            <p:nvPr/>
          </p:nvSpPr>
          <p:spPr bwMode="auto">
            <a:xfrm>
              <a:off x="5473698" y="2625034"/>
              <a:ext cx="56573" cy="4714"/>
            </a:xfrm>
            <a:custGeom>
              <a:avLst/>
              <a:gdLst>
                <a:gd name="T0" fmla="*/ 0 w 24"/>
                <a:gd name="T1" fmla="*/ 0 h 2"/>
                <a:gd name="T2" fmla="*/ 0 w 24"/>
                <a:gd name="T3" fmla="*/ 2 h 2"/>
                <a:gd name="T4" fmla="*/ 0 w 24"/>
                <a:gd name="T5" fmla="*/ 2 h 2"/>
                <a:gd name="T6" fmla="*/ 0 w 24"/>
                <a:gd name="T7" fmla="*/ 0 h 2"/>
                <a:gd name="T8" fmla="*/ 24 w 24"/>
                <a:gd name="T9" fmla="*/ 0 h 2"/>
                <a:gd name="T10" fmla="*/ 24 w 24"/>
                <a:gd name="T11" fmla="*/ 0 h 2"/>
                <a:gd name="T12" fmla="*/ 24 w 24"/>
                <a:gd name="T13" fmla="*/ 2 h 2"/>
                <a:gd name="T14" fmla="*/ 24 w 24"/>
                <a:gd name="T15" fmla="*/ 2 h 2"/>
                <a:gd name="T16" fmla="*/ 24 w 24"/>
                <a:gd name="T1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  <a:moveTo>
                    <a:pt x="24" y="0"/>
                  </a:moveTo>
                  <a:lnTo>
                    <a:pt x="24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2" name="íŝlîdé">
              <a:extLst>
                <a:ext uri="{FF2B5EF4-FFF2-40B4-BE49-F238E27FC236}">
                  <a16:creationId xmlns:a16="http://schemas.microsoft.com/office/drawing/2014/main" id="{04558971-8FB2-4AAD-BADD-44B3A76B1BDA}"/>
                </a:ext>
              </a:extLst>
            </p:cNvPr>
            <p:cNvSpPr/>
            <p:nvPr/>
          </p:nvSpPr>
          <p:spPr bwMode="auto">
            <a:xfrm>
              <a:off x="5473698" y="2625034"/>
              <a:ext cx="56573" cy="4714"/>
            </a:xfrm>
            <a:custGeom>
              <a:avLst/>
              <a:gdLst>
                <a:gd name="T0" fmla="*/ 0 w 24"/>
                <a:gd name="T1" fmla="*/ 0 h 2"/>
                <a:gd name="T2" fmla="*/ 0 w 24"/>
                <a:gd name="T3" fmla="*/ 2 h 2"/>
                <a:gd name="T4" fmla="*/ 0 w 24"/>
                <a:gd name="T5" fmla="*/ 2 h 2"/>
                <a:gd name="T6" fmla="*/ 0 w 24"/>
                <a:gd name="T7" fmla="*/ 0 h 2"/>
                <a:gd name="T8" fmla="*/ 24 w 24"/>
                <a:gd name="T9" fmla="*/ 0 h 2"/>
                <a:gd name="T10" fmla="*/ 24 w 24"/>
                <a:gd name="T11" fmla="*/ 0 h 2"/>
                <a:gd name="T12" fmla="*/ 24 w 24"/>
                <a:gd name="T13" fmla="*/ 2 h 2"/>
                <a:gd name="T14" fmla="*/ 24 w 24"/>
                <a:gd name="T15" fmla="*/ 2 h 2"/>
                <a:gd name="T16" fmla="*/ 24 w 24"/>
                <a:gd name="T1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moveTo>
                    <a:pt x="24" y="0"/>
                  </a:moveTo>
                  <a:lnTo>
                    <a:pt x="24" y="0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3" name="î$ľidê">
              <a:extLst>
                <a:ext uri="{FF2B5EF4-FFF2-40B4-BE49-F238E27FC236}">
                  <a16:creationId xmlns:a16="http://schemas.microsoft.com/office/drawing/2014/main" id="{1E19A2EA-F394-4555-A214-B2D3E571F0B1}"/>
                </a:ext>
              </a:extLst>
            </p:cNvPr>
            <p:cNvSpPr/>
            <p:nvPr/>
          </p:nvSpPr>
          <p:spPr bwMode="auto">
            <a:xfrm>
              <a:off x="5473698" y="2625034"/>
              <a:ext cx="56573" cy="4714"/>
            </a:xfrm>
            <a:prstGeom prst="rect">
              <a:avLst/>
            </a:prstGeom>
            <a:solidFill>
              <a:srgbClr val="363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4" name="îṩļïďe">
              <a:extLst>
                <a:ext uri="{FF2B5EF4-FFF2-40B4-BE49-F238E27FC236}">
                  <a16:creationId xmlns:a16="http://schemas.microsoft.com/office/drawing/2014/main" id="{71B9E11F-618E-4DDE-B6AE-1509A2F0DCD6}"/>
                </a:ext>
              </a:extLst>
            </p:cNvPr>
            <p:cNvSpPr/>
            <p:nvPr/>
          </p:nvSpPr>
          <p:spPr bwMode="auto">
            <a:xfrm>
              <a:off x="5473698" y="2625034"/>
              <a:ext cx="56573" cy="4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5" name="ï$ļîdé">
              <a:extLst>
                <a:ext uri="{FF2B5EF4-FFF2-40B4-BE49-F238E27FC236}">
                  <a16:creationId xmlns:a16="http://schemas.microsoft.com/office/drawing/2014/main" id="{9A89EA6A-D540-4FBE-912D-0779571E9C1B}"/>
                </a:ext>
              </a:extLst>
            </p:cNvPr>
            <p:cNvSpPr/>
            <p:nvPr/>
          </p:nvSpPr>
          <p:spPr bwMode="auto">
            <a:xfrm>
              <a:off x="5148403" y="1371000"/>
              <a:ext cx="683590" cy="643518"/>
            </a:xfrm>
            <a:custGeom>
              <a:avLst/>
              <a:gdLst>
                <a:gd name="T0" fmla="*/ 17 w 183"/>
                <a:gd name="T1" fmla="*/ 161 h 173"/>
                <a:gd name="T2" fmla="*/ 18 w 183"/>
                <a:gd name="T3" fmla="*/ 167 h 173"/>
                <a:gd name="T4" fmla="*/ 19 w 183"/>
                <a:gd name="T5" fmla="*/ 171 h 173"/>
                <a:gd name="T6" fmla="*/ 20 w 183"/>
                <a:gd name="T7" fmla="*/ 173 h 173"/>
                <a:gd name="T8" fmla="*/ 22 w 183"/>
                <a:gd name="T9" fmla="*/ 173 h 173"/>
                <a:gd name="T10" fmla="*/ 22 w 183"/>
                <a:gd name="T11" fmla="*/ 172 h 173"/>
                <a:gd name="T12" fmla="*/ 22 w 183"/>
                <a:gd name="T13" fmla="*/ 162 h 173"/>
                <a:gd name="T14" fmla="*/ 20 w 183"/>
                <a:gd name="T15" fmla="*/ 151 h 173"/>
                <a:gd name="T16" fmla="*/ 43 w 183"/>
                <a:gd name="T17" fmla="*/ 86 h 173"/>
                <a:gd name="T18" fmla="*/ 70 w 183"/>
                <a:gd name="T19" fmla="*/ 104 h 173"/>
                <a:gd name="T20" fmla="*/ 98 w 183"/>
                <a:gd name="T21" fmla="*/ 101 h 173"/>
                <a:gd name="T22" fmla="*/ 148 w 183"/>
                <a:gd name="T23" fmla="*/ 87 h 173"/>
                <a:gd name="T24" fmla="*/ 157 w 183"/>
                <a:gd name="T25" fmla="*/ 98 h 173"/>
                <a:gd name="T26" fmla="*/ 171 w 183"/>
                <a:gd name="T27" fmla="*/ 147 h 173"/>
                <a:gd name="T28" fmla="*/ 170 w 183"/>
                <a:gd name="T29" fmla="*/ 162 h 173"/>
                <a:gd name="T30" fmla="*/ 170 w 183"/>
                <a:gd name="T31" fmla="*/ 172 h 173"/>
                <a:gd name="T32" fmla="*/ 170 w 183"/>
                <a:gd name="T33" fmla="*/ 173 h 173"/>
                <a:gd name="T34" fmla="*/ 173 w 183"/>
                <a:gd name="T35" fmla="*/ 173 h 173"/>
                <a:gd name="T36" fmla="*/ 173 w 183"/>
                <a:gd name="T37" fmla="*/ 171 h 173"/>
                <a:gd name="T38" fmla="*/ 174 w 183"/>
                <a:gd name="T39" fmla="*/ 170 h 173"/>
                <a:gd name="T40" fmla="*/ 174 w 183"/>
                <a:gd name="T41" fmla="*/ 170 h 173"/>
                <a:gd name="T42" fmla="*/ 183 w 183"/>
                <a:gd name="T43" fmla="*/ 72 h 173"/>
                <a:gd name="T44" fmla="*/ 43 w 183"/>
                <a:gd name="T45" fmla="*/ 36 h 173"/>
                <a:gd name="T46" fmla="*/ 17 w 183"/>
                <a:gd name="T47" fmla="*/ 161 h 173"/>
                <a:gd name="T48" fmla="*/ 103 w 183"/>
                <a:gd name="T49" fmla="*/ 67 h 173"/>
                <a:gd name="T50" fmla="*/ 106 w 183"/>
                <a:gd name="T51" fmla="*/ 66 h 173"/>
                <a:gd name="T52" fmla="*/ 104 w 183"/>
                <a:gd name="T53" fmla="*/ 67 h 173"/>
                <a:gd name="T54" fmla="*/ 103 w 183"/>
                <a:gd name="T55" fmla="*/ 67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3" h="173">
                  <a:moveTo>
                    <a:pt x="17" y="161"/>
                  </a:moveTo>
                  <a:cubicBezTo>
                    <a:pt x="18" y="163"/>
                    <a:pt x="18" y="166"/>
                    <a:pt x="18" y="167"/>
                  </a:cubicBezTo>
                  <a:cubicBezTo>
                    <a:pt x="18" y="169"/>
                    <a:pt x="18" y="170"/>
                    <a:pt x="19" y="171"/>
                  </a:cubicBezTo>
                  <a:cubicBezTo>
                    <a:pt x="20" y="173"/>
                    <a:pt x="20" y="173"/>
                    <a:pt x="20" y="173"/>
                  </a:cubicBezTo>
                  <a:cubicBezTo>
                    <a:pt x="20" y="173"/>
                    <a:pt x="21" y="173"/>
                    <a:pt x="22" y="173"/>
                  </a:cubicBezTo>
                  <a:cubicBezTo>
                    <a:pt x="22" y="172"/>
                    <a:pt x="22" y="172"/>
                    <a:pt x="22" y="172"/>
                  </a:cubicBezTo>
                  <a:cubicBezTo>
                    <a:pt x="22" y="169"/>
                    <a:pt x="22" y="162"/>
                    <a:pt x="22" y="162"/>
                  </a:cubicBezTo>
                  <a:cubicBezTo>
                    <a:pt x="22" y="158"/>
                    <a:pt x="21" y="155"/>
                    <a:pt x="20" y="151"/>
                  </a:cubicBezTo>
                  <a:cubicBezTo>
                    <a:pt x="25" y="129"/>
                    <a:pt x="27" y="111"/>
                    <a:pt x="43" y="86"/>
                  </a:cubicBezTo>
                  <a:cubicBezTo>
                    <a:pt x="43" y="89"/>
                    <a:pt x="56" y="104"/>
                    <a:pt x="70" y="104"/>
                  </a:cubicBezTo>
                  <a:cubicBezTo>
                    <a:pt x="79" y="104"/>
                    <a:pt x="90" y="104"/>
                    <a:pt x="98" y="101"/>
                  </a:cubicBezTo>
                  <a:cubicBezTo>
                    <a:pt x="119" y="92"/>
                    <a:pt x="126" y="79"/>
                    <a:pt x="148" y="87"/>
                  </a:cubicBezTo>
                  <a:cubicBezTo>
                    <a:pt x="149" y="88"/>
                    <a:pt x="156" y="96"/>
                    <a:pt x="157" y="98"/>
                  </a:cubicBezTo>
                  <a:cubicBezTo>
                    <a:pt x="170" y="122"/>
                    <a:pt x="167" y="123"/>
                    <a:pt x="171" y="147"/>
                  </a:cubicBezTo>
                  <a:cubicBezTo>
                    <a:pt x="170" y="152"/>
                    <a:pt x="171" y="157"/>
                    <a:pt x="170" y="162"/>
                  </a:cubicBezTo>
                  <a:cubicBezTo>
                    <a:pt x="170" y="162"/>
                    <a:pt x="170" y="169"/>
                    <a:pt x="170" y="172"/>
                  </a:cubicBezTo>
                  <a:cubicBezTo>
                    <a:pt x="170" y="173"/>
                    <a:pt x="170" y="173"/>
                    <a:pt x="170" y="173"/>
                  </a:cubicBezTo>
                  <a:cubicBezTo>
                    <a:pt x="171" y="173"/>
                    <a:pt x="172" y="173"/>
                    <a:pt x="173" y="173"/>
                  </a:cubicBezTo>
                  <a:cubicBezTo>
                    <a:pt x="173" y="171"/>
                    <a:pt x="173" y="171"/>
                    <a:pt x="173" y="171"/>
                  </a:cubicBezTo>
                  <a:cubicBezTo>
                    <a:pt x="174" y="171"/>
                    <a:pt x="174" y="171"/>
                    <a:pt x="174" y="170"/>
                  </a:cubicBezTo>
                  <a:cubicBezTo>
                    <a:pt x="174" y="170"/>
                    <a:pt x="174" y="170"/>
                    <a:pt x="174" y="170"/>
                  </a:cubicBezTo>
                  <a:cubicBezTo>
                    <a:pt x="179" y="133"/>
                    <a:pt x="176" y="99"/>
                    <a:pt x="183" y="72"/>
                  </a:cubicBezTo>
                  <a:cubicBezTo>
                    <a:pt x="164" y="46"/>
                    <a:pt x="84" y="0"/>
                    <a:pt x="43" y="36"/>
                  </a:cubicBezTo>
                  <a:cubicBezTo>
                    <a:pt x="0" y="46"/>
                    <a:pt x="11" y="138"/>
                    <a:pt x="17" y="161"/>
                  </a:cubicBezTo>
                  <a:close/>
                  <a:moveTo>
                    <a:pt x="103" y="67"/>
                  </a:moveTo>
                  <a:cubicBezTo>
                    <a:pt x="104" y="67"/>
                    <a:pt x="105" y="67"/>
                    <a:pt x="106" y="66"/>
                  </a:cubicBezTo>
                  <a:cubicBezTo>
                    <a:pt x="105" y="67"/>
                    <a:pt x="104" y="67"/>
                    <a:pt x="104" y="67"/>
                  </a:cubicBezTo>
                  <a:lnTo>
                    <a:pt x="103" y="67"/>
                  </a:ln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6" name="îsḷïḑé">
              <a:extLst>
                <a:ext uri="{FF2B5EF4-FFF2-40B4-BE49-F238E27FC236}">
                  <a16:creationId xmlns:a16="http://schemas.microsoft.com/office/drawing/2014/main" id="{36F14028-0A00-4CC3-9C14-DE4305A44682}"/>
                </a:ext>
              </a:extLst>
            </p:cNvPr>
            <p:cNvSpPr/>
            <p:nvPr/>
          </p:nvSpPr>
          <p:spPr bwMode="auto">
            <a:xfrm>
              <a:off x="5923925" y="2735824"/>
              <a:ext cx="228650" cy="403083"/>
            </a:xfrm>
            <a:custGeom>
              <a:avLst/>
              <a:gdLst>
                <a:gd name="T0" fmla="*/ 4 w 61"/>
                <a:gd name="T1" fmla="*/ 7 h 108"/>
                <a:gd name="T2" fmla="*/ 5 w 61"/>
                <a:gd name="T3" fmla="*/ 0 h 108"/>
                <a:gd name="T4" fmla="*/ 27 w 61"/>
                <a:gd name="T5" fmla="*/ 8 h 108"/>
                <a:gd name="T6" fmla="*/ 51 w 61"/>
                <a:gd name="T7" fmla="*/ 26 h 108"/>
                <a:gd name="T8" fmla="*/ 61 w 61"/>
                <a:gd name="T9" fmla="*/ 52 h 108"/>
                <a:gd name="T10" fmla="*/ 58 w 61"/>
                <a:gd name="T11" fmla="*/ 108 h 108"/>
                <a:gd name="T12" fmla="*/ 49 w 61"/>
                <a:gd name="T13" fmla="*/ 106 h 108"/>
                <a:gd name="T14" fmla="*/ 44 w 61"/>
                <a:gd name="T15" fmla="*/ 107 h 108"/>
                <a:gd name="T16" fmla="*/ 47 w 61"/>
                <a:gd name="T17" fmla="*/ 51 h 108"/>
                <a:gd name="T18" fmla="*/ 40 w 61"/>
                <a:gd name="T19" fmla="*/ 34 h 108"/>
                <a:gd name="T20" fmla="*/ 22 w 61"/>
                <a:gd name="T21" fmla="*/ 21 h 108"/>
                <a:gd name="T22" fmla="*/ 0 w 61"/>
                <a:gd name="T23" fmla="*/ 13 h 108"/>
                <a:gd name="T24" fmla="*/ 4 w 61"/>
                <a:gd name="T25" fmla="*/ 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08">
                  <a:moveTo>
                    <a:pt x="4" y="7"/>
                  </a:moveTo>
                  <a:cubicBezTo>
                    <a:pt x="5" y="5"/>
                    <a:pt x="5" y="2"/>
                    <a:pt x="5" y="0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36" y="11"/>
                    <a:pt x="45" y="17"/>
                    <a:pt x="51" y="26"/>
                  </a:cubicBezTo>
                  <a:cubicBezTo>
                    <a:pt x="57" y="33"/>
                    <a:pt x="61" y="43"/>
                    <a:pt x="61" y="52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5" y="107"/>
                    <a:pt x="52" y="106"/>
                    <a:pt x="49" y="106"/>
                  </a:cubicBezTo>
                  <a:cubicBezTo>
                    <a:pt x="47" y="106"/>
                    <a:pt x="45" y="107"/>
                    <a:pt x="44" y="107"/>
                  </a:cubicBezTo>
                  <a:cubicBezTo>
                    <a:pt x="47" y="51"/>
                    <a:pt x="47" y="51"/>
                    <a:pt x="47" y="51"/>
                  </a:cubicBezTo>
                  <a:cubicBezTo>
                    <a:pt x="47" y="46"/>
                    <a:pt x="44" y="40"/>
                    <a:pt x="40" y="34"/>
                  </a:cubicBezTo>
                  <a:cubicBezTo>
                    <a:pt x="35" y="28"/>
                    <a:pt x="29" y="23"/>
                    <a:pt x="22" y="21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" y="12"/>
                    <a:pt x="3" y="10"/>
                    <a:pt x="4" y="7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7" name="íṡļiḋe">
              <a:extLst>
                <a:ext uri="{FF2B5EF4-FFF2-40B4-BE49-F238E27FC236}">
                  <a16:creationId xmlns:a16="http://schemas.microsoft.com/office/drawing/2014/main" id="{4E669CBC-7810-4DF4-8BFE-B2FEAEB6E78B}"/>
                </a:ext>
              </a:extLst>
            </p:cNvPr>
            <p:cNvSpPr/>
            <p:nvPr/>
          </p:nvSpPr>
          <p:spPr bwMode="auto">
            <a:xfrm>
              <a:off x="5973426" y="3131835"/>
              <a:ext cx="268722" cy="266365"/>
            </a:xfrm>
            <a:custGeom>
              <a:avLst/>
              <a:gdLst>
                <a:gd name="T0" fmla="*/ 45 w 72"/>
                <a:gd name="T1" fmla="*/ 2 h 72"/>
                <a:gd name="T2" fmla="*/ 72 w 72"/>
                <a:gd name="T3" fmla="*/ 36 h 72"/>
                <a:gd name="T4" fmla="*/ 36 w 72"/>
                <a:gd name="T5" fmla="*/ 72 h 72"/>
                <a:gd name="T6" fmla="*/ 0 w 72"/>
                <a:gd name="T7" fmla="*/ 36 h 72"/>
                <a:gd name="T8" fmla="*/ 31 w 72"/>
                <a:gd name="T9" fmla="*/ 1 h 72"/>
                <a:gd name="T10" fmla="*/ 36 w 72"/>
                <a:gd name="T11" fmla="*/ 0 h 72"/>
                <a:gd name="T12" fmla="*/ 45 w 72"/>
                <a:gd name="T13" fmla="*/ 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72">
                  <a:moveTo>
                    <a:pt x="45" y="2"/>
                  </a:moveTo>
                  <a:cubicBezTo>
                    <a:pt x="60" y="6"/>
                    <a:pt x="72" y="20"/>
                    <a:pt x="72" y="36"/>
                  </a:cubicBezTo>
                  <a:cubicBezTo>
                    <a:pt x="72" y="56"/>
                    <a:pt x="56" y="72"/>
                    <a:pt x="36" y="72"/>
                  </a:cubicBezTo>
                  <a:cubicBezTo>
                    <a:pt x="16" y="72"/>
                    <a:pt x="0" y="56"/>
                    <a:pt x="0" y="36"/>
                  </a:cubicBezTo>
                  <a:cubicBezTo>
                    <a:pt x="0" y="18"/>
                    <a:pt x="13" y="3"/>
                    <a:pt x="31" y="1"/>
                  </a:cubicBezTo>
                  <a:cubicBezTo>
                    <a:pt x="32" y="1"/>
                    <a:pt x="34" y="0"/>
                    <a:pt x="36" y="0"/>
                  </a:cubicBezTo>
                  <a:cubicBezTo>
                    <a:pt x="39" y="0"/>
                    <a:pt x="42" y="1"/>
                    <a:pt x="45" y="2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8" name="íŝḻïḍé">
              <a:extLst>
                <a:ext uri="{FF2B5EF4-FFF2-40B4-BE49-F238E27FC236}">
                  <a16:creationId xmlns:a16="http://schemas.microsoft.com/office/drawing/2014/main" id="{54A67996-AA51-4318-A024-323C8B6520D8}"/>
                </a:ext>
              </a:extLst>
            </p:cNvPr>
            <p:cNvSpPr/>
            <p:nvPr/>
          </p:nvSpPr>
          <p:spPr bwMode="auto">
            <a:xfrm>
              <a:off x="5626917" y="2613249"/>
              <a:ext cx="315866" cy="190935"/>
            </a:xfrm>
            <a:custGeom>
              <a:avLst/>
              <a:gdLst>
                <a:gd name="T0" fmla="*/ 3 w 85"/>
                <a:gd name="T1" fmla="*/ 12 h 51"/>
                <a:gd name="T2" fmla="*/ 21 w 85"/>
                <a:gd name="T3" fmla="*/ 3 h 51"/>
                <a:gd name="T4" fmla="*/ 75 w 85"/>
                <a:gd name="T5" fmla="*/ 22 h 51"/>
                <a:gd name="T6" fmla="*/ 85 w 85"/>
                <a:gd name="T7" fmla="*/ 33 h 51"/>
                <a:gd name="T8" fmla="*/ 84 w 85"/>
                <a:gd name="T9" fmla="*/ 40 h 51"/>
                <a:gd name="T10" fmla="*/ 80 w 85"/>
                <a:gd name="T11" fmla="*/ 46 h 51"/>
                <a:gd name="T12" fmla="*/ 66 w 85"/>
                <a:gd name="T13" fmla="*/ 49 h 51"/>
                <a:gd name="T14" fmla="*/ 12 w 85"/>
                <a:gd name="T15" fmla="*/ 30 h 51"/>
                <a:gd name="T16" fmla="*/ 3 w 85"/>
                <a:gd name="T17" fmla="*/ 1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51">
                  <a:moveTo>
                    <a:pt x="3" y="12"/>
                  </a:moveTo>
                  <a:cubicBezTo>
                    <a:pt x="5" y="4"/>
                    <a:pt x="14" y="0"/>
                    <a:pt x="21" y="3"/>
                  </a:cubicBezTo>
                  <a:cubicBezTo>
                    <a:pt x="75" y="22"/>
                    <a:pt x="75" y="22"/>
                    <a:pt x="75" y="22"/>
                  </a:cubicBezTo>
                  <a:cubicBezTo>
                    <a:pt x="81" y="23"/>
                    <a:pt x="84" y="28"/>
                    <a:pt x="85" y="33"/>
                  </a:cubicBezTo>
                  <a:cubicBezTo>
                    <a:pt x="85" y="35"/>
                    <a:pt x="85" y="38"/>
                    <a:pt x="84" y="40"/>
                  </a:cubicBezTo>
                  <a:cubicBezTo>
                    <a:pt x="83" y="43"/>
                    <a:pt x="82" y="45"/>
                    <a:pt x="80" y="46"/>
                  </a:cubicBezTo>
                  <a:cubicBezTo>
                    <a:pt x="76" y="50"/>
                    <a:pt x="71" y="51"/>
                    <a:pt x="66" y="49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4" y="28"/>
                    <a:pt x="0" y="19"/>
                    <a:pt x="3" y="12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9" name="íŝḻïdê">
              <a:extLst>
                <a:ext uri="{FF2B5EF4-FFF2-40B4-BE49-F238E27FC236}">
                  <a16:creationId xmlns:a16="http://schemas.microsoft.com/office/drawing/2014/main" id="{64D5FD96-1C87-480B-AF43-116CEF4DAE8C}"/>
                </a:ext>
              </a:extLst>
            </p:cNvPr>
            <p:cNvSpPr/>
            <p:nvPr/>
          </p:nvSpPr>
          <p:spPr bwMode="auto">
            <a:xfrm>
              <a:off x="4078231" y="5918054"/>
              <a:ext cx="2889936" cy="219221"/>
            </a:xfrm>
            <a:custGeom>
              <a:avLst/>
              <a:gdLst>
                <a:gd name="T0" fmla="*/ 147 w 775"/>
                <a:gd name="T1" fmla="*/ 0 h 59"/>
                <a:gd name="T2" fmla="*/ 0 w 775"/>
                <a:gd name="T3" fmla="*/ 26 h 59"/>
                <a:gd name="T4" fmla="*/ 387 w 775"/>
                <a:gd name="T5" fmla="*/ 59 h 59"/>
                <a:gd name="T6" fmla="*/ 775 w 775"/>
                <a:gd name="T7" fmla="*/ 26 h 59"/>
                <a:gd name="T8" fmla="*/ 659 w 775"/>
                <a:gd name="T9" fmla="*/ 3 h 59"/>
                <a:gd name="T10" fmla="*/ 659 w 775"/>
                <a:gd name="T11" fmla="*/ 7 h 59"/>
                <a:gd name="T12" fmla="*/ 407 w 775"/>
                <a:gd name="T13" fmla="*/ 7 h 59"/>
                <a:gd name="T14" fmla="*/ 396 w 775"/>
                <a:gd name="T15" fmla="*/ 7 h 59"/>
                <a:gd name="T16" fmla="*/ 147 w 775"/>
                <a:gd name="T17" fmla="*/ 7 h 59"/>
                <a:gd name="T18" fmla="*/ 147 w 775"/>
                <a:gd name="T1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5" h="59">
                  <a:moveTo>
                    <a:pt x="147" y="0"/>
                  </a:moveTo>
                  <a:cubicBezTo>
                    <a:pt x="58" y="6"/>
                    <a:pt x="0" y="16"/>
                    <a:pt x="0" y="26"/>
                  </a:cubicBezTo>
                  <a:cubicBezTo>
                    <a:pt x="0" y="45"/>
                    <a:pt x="174" y="59"/>
                    <a:pt x="387" y="59"/>
                  </a:cubicBezTo>
                  <a:cubicBezTo>
                    <a:pt x="601" y="59"/>
                    <a:pt x="775" y="45"/>
                    <a:pt x="775" y="26"/>
                  </a:cubicBezTo>
                  <a:cubicBezTo>
                    <a:pt x="775" y="17"/>
                    <a:pt x="730" y="9"/>
                    <a:pt x="659" y="3"/>
                  </a:cubicBezTo>
                  <a:cubicBezTo>
                    <a:pt x="659" y="7"/>
                    <a:pt x="659" y="7"/>
                    <a:pt x="659" y="7"/>
                  </a:cubicBezTo>
                  <a:cubicBezTo>
                    <a:pt x="407" y="7"/>
                    <a:pt x="407" y="7"/>
                    <a:pt x="407" y="7"/>
                  </a:cubicBezTo>
                  <a:cubicBezTo>
                    <a:pt x="396" y="7"/>
                    <a:pt x="396" y="7"/>
                    <a:pt x="396" y="7"/>
                  </a:cubicBezTo>
                  <a:cubicBezTo>
                    <a:pt x="147" y="7"/>
                    <a:pt x="147" y="7"/>
                    <a:pt x="147" y="7"/>
                  </a:cubicBezTo>
                  <a:cubicBezTo>
                    <a:pt x="147" y="0"/>
                    <a:pt x="147" y="0"/>
                    <a:pt x="147" y="0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0" name="ïṥḻïḓé">
              <a:extLst>
                <a:ext uri="{FF2B5EF4-FFF2-40B4-BE49-F238E27FC236}">
                  <a16:creationId xmlns:a16="http://schemas.microsoft.com/office/drawing/2014/main" id="{2688C3E5-0804-4651-AC11-663B506082D1}"/>
                </a:ext>
              </a:extLst>
            </p:cNvPr>
            <p:cNvSpPr/>
            <p:nvPr/>
          </p:nvSpPr>
          <p:spPr bwMode="auto">
            <a:xfrm>
              <a:off x="4827823" y="3565561"/>
              <a:ext cx="1506256" cy="2255848"/>
            </a:xfrm>
            <a:custGeom>
              <a:avLst/>
              <a:gdLst>
                <a:gd name="T0" fmla="*/ 323 w 639"/>
                <a:gd name="T1" fmla="*/ 0 h 957"/>
                <a:gd name="T2" fmla="*/ 312 w 639"/>
                <a:gd name="T3" fmla="*/ 0 h 957"/>
                <a:gd name="T4" fmla="*/ 0 w 639"/>
                <a:gd name="T5" fmla="*/ 0 h 957"/>
                <a:gd name="T6" fmla="*/ 35 w 639"/>
                <a:gd name="T7" fmla="*/ 957 h 957"/>
                <a:gd name="T8" fmla="*/ 312 w 639"/>
                <a:gd name="T9" fmla="*/ 957 h 957"/>
                <a:gd name="T10" fmla="*/ 323 w 639"/>
                <a:gd name="T11" fmla="*/ 957 h 957"/>
                <a:gd name="T12" fmla="*/ 603 w 639"/>
                <a:gd name="T13" fmla="*/ 957 h 957"/>
                <a:gd name="T14" fmla="*/ 639 w 639"/>
                <a:gd name="T15" fmla="*/ 0 h 957"/>
                <a:gd name="T16" fmla="*/ 323 w 639"/>
                <a:gd name="T17" fmla="*/ 0 h 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9" h="957">
                  <a:moveTo>
                    <a:pt x="323" y="0"/>
                  </a:moveTo>
                  <a:lnTo>
                    <a:pt x="312" y="0"/>
                  </a:lnTo>
                  <a:lnTo>
                    <a:pt x="0" y="0"/>
                  </a:lnTo>
                  <a:lnTo>
                    <a:pt x="35" y="957"/>
                  </a:lnTo>
                  <a:lnTo>
                    <a:pt x="312" y="957"/>
                  </a:lnTo>
                  <a:lnTo>
                    <a:pt x="323" y="957"/>
                  </a:lnTo>
                  <a:lnTo>
                    <a:pt x="603" y="957"/>
                  </a:lnTo>
                  <a:lnTo>
                    <a:pt x="639" y="0"/>
                  </a:lnTo>
                  <a:lnTo>
                    <a:pt x="323" y="0"/>
                  </a:lnTo>
                  <a:close/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1" name="îŝļîďê">
              <a:extLst>
                <a:ext uri="{FF2B5EF4-FFF2-40B4-BE49-F238E27FC236}">
                  <a16:creationId xmlns:a16="http://schemas.microsoft.com/office/drawing/2014/main" id="{B3FC0C1E-DB15-49FB-8978-D99D441B53B2}"/>
                </a:ext>
              </a:extLst>
            </p:cNvPr>
            <p:cNvSpPr/>
            <p:nvPr/>
          </p:nvSpPr>
          <p:spPr bwMode="auto">
            <a:xfrm>
              <a:off x="4827823" y="3565561"/>
              <a:ext cx="1506256" cy="2255848"/>
            </a:xfrm>
            <a:custGeom>
              <a:avLst/>
              <a:gdLst>
                <a:gd name="T0" fmla="*/ 323 w 639"/>
                <a:gd name="T1" fmla="*/ 0 h 957"/>
                <a:gd name="T2" fmla="*/ 312 w 639"/>
                <a:gd name="T3" fmla="*/ 0 h 957"/>
                <a:gd name="T4" fmla="*/ 0 w 639"/>
                <a:gd name="T5" fmla="*/ 0 h 957"/>
                <a:gd name="T6" fmla="*/ 35 w 639"/>
                <a:gd name="T7" fmla="*/ 957 h 957"/>
                <a:gd name="T8" fmla="*/ 312 w 639"/>
                <a:gd name="T9" fmla="*/ 957 h 957"/>
                <a:gd name="T10" fmla="*/ 323 w 639"/>
                <a:gd name="T11" fmla="*/ 957 h 957"/>
                <a:gd name="T12" fmla="*/ 603 w 639"/>
                <a:gd name="T13" fmla="*/ 957 h 957"/>
                <a:gd name="T14" fmla="*/ 639 w 639"/>
                <a:gd name="T15" fmla="*/ 0 h 957"/>
                <a:gd name="T16" fmla="*/ 323 w 639"/>
                <a:gd name="T17" fmla="*/ 0 h 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9" h="957">
                  <a:moveTo>
                    <a:pt x="323" y="0"/>
                  </a:moveTo>
                  <a:lnTo>
                    <a:pt x="312" y="0"/>
                  </a:lnTo>
                  <a:lnTo>
                    <a:pt x="0" y="0"/>
                  </a:lnTo>
                  <a:lnTo>
                    <a:pt x="35" y="957"/>
                  </a:lnTo>
                  <a:lnTo>
                    <a:pt x="312" y="957"/>
                  </a:lnTo>
                  <a:lnTo>
                    <a:pt x="323" y="957"/>
                  </a:lnTo>
                  <a:lnTo>
                    <a:pt x="603" y="957"/>
                  </a:lnTo>
                  <a:lnTo>
                    <a:pt x="639" y="0"/>
                  </a:lnTo>
                  <a:lnTo>
                    <a:pt x="3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2" name="ïŝļïḓê">
              <a:extLst>
                <a:ext uri="{FF2B5EF4-FFF2-40B4-BE49-F238E27FC236}">
                  <a16:creationId xmlns:a16="http://schemas.microsoft.com/office/drawing/2014/main" id="{66929CAC-E051-46F3-9712-BE22F35E0C2B}"/>
                </a:ext>
              </a:extLst>
            </p:cNvPr>
            <p:cNvSpPr/>
            <p:nvPr/>
          </p:nvSpPr>
          <p:spPr bwMode="auto">
            <a:xfrm>
              <a:off x="4627461" y="5774264"/>
              <a:ext cx="1909338" cy="169719"/>
            </a:xfrm>
            <a:custGeom>
              <a:avLst/>
              <a:gdLst>
                <a:gd name="T0" fmla="*/ 411 w 810"/>
                <a:gd name="T1" fmla="*/ 0 h 72"/>
                <a:gd name="T2" fmla="*/ 394 w 810"/>
                <a:gd name="T3" fmla="*/ 0 h 72"/>
                <a:gd name="T4" fmla="*/ 0 w 810"/>
                <a:gd name="T5" fmla="*/ 0 h 72"/>
                <a:gd name="T6" fmla="*/ 0 w 810"/>
                <a:gd name="T7" fmla="*/ 72 h 72"/>
                <a:gd name="T8" fmla="*/ 394 w 810"/>
                <a:gd name="T9" fmla="*/ 72 h 72"/>
                <a:gd name="T10" fmla="*/ 411 w 810"/>
                <a:gd name="T11" fmla="*/ 72 h 72"/>
                <a:gd name="T12" fmla="*/ 810 w 810"/>
                <a:gd name="T13" fmla="*/ 72 h 72"/>
                <a:gd name="T14" fmla="*/ 810 w 810"/>
                <a:gd name="T15" fmla="*/ 0 h 72"/>
                <a:gd name="T16" fmla="*/ 411 w 810"/>
                <a:gd name="T1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0" h="72">
                  <a:moveTo>
                    <a:pt x="411" y="0"/>
                  </a:moveTo>
                  <a:lnTo>
                    <a:pt x="394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394" y="72"/>
                  </a:lnTo>
                  <a:lnTo>
                    <a:pt x="411" y="72"/>
                  </a:lnTo>
                  <a:lnTo>
                    <a:pt x="810" y="72"/>
                  </a:lnTo>
                  <a:lnTo>
                    <a:pt x="810" y="0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8060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3" name="íṥ1îḋe">
              <a:extLst>
                <a:ext uri="{FF2B5EF4-FFF2-40B4-BE49-F238E27FC236}">
                  <a16:creationId xmlns:a16="http://schemas.microsoft.com/office/drawing/2014/main" id="{22F59E3B-9F9C-4C5C-9AA6-51E322EFAE4C}"/>
                </a:ext>
              </a:extLst>
            </p:cNvPr>
            <p:cNvSpPr/>
            <p:nvPr/>
          </p:nvSpPr>
          <p:spPr bwMode="auto">
            <a:xfrm>
              <a:off x="4627461" y="5774264"/>
              <a:ext cx="1909338" cy="169719"/>
            </a:xfrm>
            <a:custGeom>
              <a:avLst/>
              <a:gdLst>
                <a:gd name="T0" fmla="*/ 411 w 810"/>
                <a:gd name="T1" fmla="*/ 0 h 72"/>
                <a:gd name="T2" fmla="*/ 394 w 810"/>
                <a:gd name="T3" fmla="*/ 0 h 72"/>
                <a:gd name="T4" fmla="*/ 0 w 810"/>
                <a:gd name="T5" fmla="*/ 0 h 72"/>
                <a:gd name="T6" fmla="*/ 0 w 810"/>
                <a:gd name="T7" fmla="*/ 72 h 72"/>
                <a:gd name="T8" fmla="*/ 394 w 810"/>
                <a:gd name="T9" fmla="*/ 72 h 72"/>
                <a:gd name="T10" fmla="*/ 411 w 810"/>
                <a:gd name="T11" fmla="*/ 72 h 72"/>
                <a:gd name="T12" fmla="*/ 810 w 810"/>
                <a:gd name="T13" fmla="*/ 72 h 72"/>
                <a:gd name="T14" fmla="*/ 810 w 810"/>
                <a:gd name="T15" fmla="*/ 0 h 72"/>
                <a:gd name="T16" fmla="*/ 411 w 810"/>
                <a:gd name="T1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0" h="72">
                  <a:moveTo>
                    <a:pt x="411" y="0"/>
                  </a:moveTo>
                  <a:lnTo>
                    <a:pt x="394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394" y="72"/>
                  </a:lnTo>
                  <a:lnTo>
                    <a:pt x="411" y="72"/>
                  </a:lnTo>
                  <a:lnTo>
                    <a:pt x="810" y="72"/>
                  </a:lnTo>
                  <a:lnTo>
                    <a:pt x="810" y="0"/>
                  </a:lnTo>
                  <a:lnTo>
                    <a:pt x="4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4" name="išḷiḍè">
              <a:extLst>
                <a:ext uri="{FF2B5EF4-FFF2-40B4-BE49-F238E27FC236}">
                  <a16:creationId xmlns:a16="http://schemas.microsoft.com/office/drawing/2014/main" id="{5F4DE91A-E9DA-4303-8508-E6E88A89BDAE}"/>
                </a:ext>
              </a:extLst>
            </p:cNvPr>
            <p:cNvSpPr/>
            <p:nvPr/>
          </p:nvSpPr>
          <p:spPr bwMode="auto">
            <a:xfrm>
              <a:off x="4511957" y="3268553"/>
              <a:ext cx="2142702" cy="591660"/>
            </a:xfrm>
            <a:custGeom>
              <a:avLst/>
              <a:gdLst>
                <a:gd name="T0" fmla="*/ 465 w 909"/>
                <a:gd name="T1" fmla="*/ 0 h 251"/>
                <a:gd name="T2" fmla="*/ 436 w 909"/>
                <a:gd name="T3" fmla="*/ 0 h 251"/>
                <a:gd name="T4" fmla="*/ 0 w 909"/>
                <a:gd name="T5" fmla="*/ 0 h 251"/>
                <a:gd name="T6" fmla="*/ 17 w 909"/>
                <a:gd name="T7" fmla="*/ 251 h 251"/>
                <a:gd name="T8" fmla="*/ 436 w 909"/>
                <a:gd name="T9" fmla="*/ 251 h 251"/>
                <a:gd name="T10" fmla="*/ 465 w 909"/>
                <a:gd name="T11" fmla="*/ 251 h 251"/>
                <a:gd name="T12" fmla="*/ 892 w 909"/>
                <a:gd name="T13" fmla="*/ 251 h 251"/>
                <a:gd name="T14" fmla="*/ 909 w 909"/>
                <a:gd name="T15" fmla="*/ 0 h 251"/>
                <a:gd name="T16" fmla="*/ 465 w 909"/>
                <a:gd name="T17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9" h="251">
                  <a:moveTo>
                    <a:pt x="465" y="0"/>
                  </a:moveTo>
                  <a:lnTo>
                    <a:pt x="436" y="0"/>
                  </a:lnTo>
                  <a:lnTo>
                    <a:pt x="0" y="0"/>
                  </a:lnTo>
                  <a:lnTo>
                    <a:pt x="17" y="251"/>
                  </a:lnTo>
                  <a:lnTo>
                    <a:pt x="436" y="251"/>
                  </a:lnTo>
                  <a:lnTo>
                    <a:pt x="465" y="251"/>
                  </a:lnTo>
                  <a:lnTo>
                    <a:pt x="892" y="251"/>
                  </a:lnTo>
                  <a:lnTo>
                    <a:pt x="909" y="0"/>
                  </a:lnTo>
                  <a:lnTo>
                    <a:pt x="465" y="0"/>
                  </a:lnTo>
                  <a:close/>
                </a:path>
              </a:pathLst>
            </a:custGeom>
            <a:solidFill>
              <a:srgbClr val="8060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5" name="îṧ1ïďê">
              <a:extLst>
                <a:ext uri="{FF2B5EF4-FFF2-40B4-BE49-F238E27FC236}">
                  <a16:creationId xmlns:a16="http://schemas.microsoft.com/office/drawing/2014/main" id="{C6B3957A-44FA-4748-94C8-D904FD324AC1}"/>
                </a:ext>
              </a:extLst>
            </p:cNvPr>
            <p:cNvSpPr/>
            <p:nvPr/>
          </p:nvSpPr>
          <p:spPr bwMode="auto">
            <a:xfrm>
              <a:off x="4511957" y="3268553"/>
              <a:ext cx="2142702" cy="591660"/>
            </a:xfrm>
            <a:custGeom>
              <a:avLst/>
              <a:gdLst>
                <a:gd name="T0" fmla="*/ 465 w 909"/>
                <a:gd name="T1" fmla="*/ 0 h 251"/>
                <a:gd name="T2" fmla="*/ 436 w 909"/>
                <a:gd name="T3" fmla="*/ 0 h 251"/>
                <a:gd name="T4" fmla="*/ 0 w 909"/>
                <a:gd name="T5" fmla="*/ 0 h 251"/>
                <a:gd name="T6" fmla="*/ 17 w 909"/>
                <a:gd name="T7" fmla="*/ 251 h 251"/>
                <a:gd name="T8" fmla="*/ 436 w 909"/>
                <a:gd name="T9" fmla="*/ 251 h 251"/>
                <a:gd name="T10" fmla="*/ 465 w 909"/>
                <a:gd name="T11" fmla="*/ 251 h 251"/>
                <a:gd name="T12" fmla="*/ 892 w 909"/>
                <a:gd name="T13" fmla="*/ 251 h 251"/>
                <a:gd name="T14" fmla="*/ 909 w 909"/>
                <a:gd name="T15" fmla="*/ 0 h 251"/>
                <a:gd name="T16" fmla="*/ 465 w 909"/>
                <a:gd name="T17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9" h="251">
                  <a:moveTo>
                    <a:pt x="465" y="0"/>
                  </a:moveTo>
                  <a:lnTo>
                    <a:pt x="436" y="0"/>
                  </a:lnTo>
                  <a:lnTo>
                    <a:pt x="0" y="0"/>
                  </a:lnTo>
                  <a:lnTo>
                    <a:pt x="17" y="251"/>
                  </a:lnTo>
                  <a:lnTo>
                    <a:pt x="436" y="251"/>
                  </a:lnTo>
                  <a:lnTo>
                    <a:pt x="465" y="251"/>
                  </a:lnTo>
                  <a:lnTo>
                    <a:pt x="892" y="251"/>
                  </a:lnTo>
                  <a:lnTo>
                    <a:pt x="909" y="0"/>
                  </a:lnTo>
                  <a:lnTo>
                    <a:pt x="46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6" name="îṩļiḑé">
              <a:extLst>
                <a:ext uri="{FF2B5EF4-FFF2-40B4-BE49-F238E27FC236}">
                  <a16:creationId xmlns:a16="http://schemas.microsoft.com/office/drawing/2014/main" id="{0FEFECAE-00F8-45D2-95EE-4B777A838ABC}"/>
                </a:ext>
              </a:extLst>
            </p:cNvPr>
            <p:cNvSpPr/>
            <p:nvPr/>
          </p:nvSpPr>
          <p:spPr bwMode="auto">
            <a:xfrm>
              <a:off x="4455384" y="3197837"/>
              <a:ext cx="2251134" cy="70716"/>
            </a:xfrm>
            <a:custGeom>
              <a:avLst/>
              <a:gdLst>
                <a:gd name="T0" fmla="*/ 484 w 955"/>
                <a:gd name="T1" fmla="*/ 0 h 30"/>
                <a:gd name="T2" fmla="*/ 465 w 955"/>
                <a:gd name="T3" fmla="*/ 0 h 30"/>
                <a:gd name="T4" fmla="*/ 0 w 955"/>
                <a:gd name="T5" fmla="*/ 0 h 30"/>
                <a:gd name="T6" fmla="*/ 0 w 955"/>
                <a:gd name="T7" fmla="*/ 30 h 30"/>
                <a:gd name="T8" fmla="*/ 465 w 955"/>
                <a:gd name="T9" fmla="*/ 30 h 30"/>
                <a:gd name="T10" fmla="*/ 484 w 955"/>
                <a:gd name="T11" fmla="*/ 30 h 30"/>
                <a:gd name="T12" fmla="*/ 955 w 955"/>
                <a:gd name="T13" fmla="*/ 30 h 30"/>
                <a:gd name="T14" fmla="*/ 955 w 955"/>
                <a:gd name="T15" fmla="*/ 0 h 30"/>
                <a:gd name="T16" fmla="*/ 484 w 955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5" h="30">
                  <a:moveTo>
                    <a:pt x="484" y="0"/>
                  </a:moveTo>
                  <a:lnTo>
                    <a:pt x="465" y="0"/>
                  </a:lnTo>
                  <a:lnTo>
                    <a:pt x="0" y="0"/>
                  </a:lnTo>
                  <a:lnTo>
                    <a:pt x="0" y="30"/>
                  </a:lnTo>
                  <a:lnTo>
                    <a:pt x="465" y="30"/>
                  </a:lnTo>
                  <a:lnTo>
                    <a:pt x="484" y="30"/>
                  </a:lnTo>
                  <a:lnTo>
                    <a:pt x="955" y="30"/>
                  </a:lnTo>
                  <a:lnTo>
                    <a:pt x="955" y="0"/>
                  </a:lnTo>
                  <a:lnTo>
                    <a:pt x="484" y="0"/>
                  </a:lnTo>
                  <a:close/>
                </a:path>
              </a:pathLst>
            </a:custGeom>
            <a:solidFill>
              <a:srgbClr val="6053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7" name="íšḷidé">
              <a:extLst>
                <a:ext uri="{FF2B5EF4-FFF2-40B4-BE49-F238E27FC236}">
                  <a16:creationId xmlns:a16="http://schemas.microsoft.com/office/drawing/2014/main" id="{9FE1D278-DA6B-4C3B-82BB-F4E7A7DD22A6}"/>
                </a:ext>
              </a:extLst>
            </p:cNvPr>
            <p:cNvSpPr/>
            <p:nvPr/>
          </p:nvSpPr>
          <p:spPr bwMode="auto">
            <a:xfrm>
              <a:off x="4455384" y="3197837"/>
              <a:ext cx="2251134" cy="70716"/>
            </a:xfrm>
            <a:custGeom>
              <a:avLst/>
              <a:gdLst>
                <a:gd name="T0" fmla="*/ 484 w 955"/>
                <a:gd name="T1" fmla="*/ 0 h 30"/>
                <a:gd name="T2" fmla="*/ 465 w 955"/>
                <a:gd name="T3" fmla="*/ 0 h 30"/>
                <a:gd name="T4" fmla="*/ 0 w 955"/>
                <a:gd name="T5" fmla="*/ 0 h 30"/>
                <a:gd name="T6" fmla="*/ 0 w 955"/>
                <a:gd name="T7" fmla="*/ 30 h 30"/>
                <a:gd name="T8" fmla="*/ 465 w 955"/>
                <a:gd name="T9" fmla="*/ 30 h 30"/>
                <a:gd name="T10" fmla="*/ 484 w 955"/>
                <a:gd name="T11" fmla="*/ 30 h 30"/>
                <a:gd name="T12" fmla="*/ 955 w 955"/>
                <a:gd name="T13" fmla="*/ 30 h 30"/>
                <a:gd name="T14" fmla="*/ 955 w 955"/>
                <a:gd name="T15" fmla="*/ 0 h 30"/>
                <a:gd name="T16" fmla="*/ 484 w 955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5" h="30">
                  <a:moveTo>
                    <a:pt x="484" y="0"/>
                  </a:moveTo>
                  <a:lnTo>
                    <a:pt x="465" y="0"/>
                  </a:lnTo>
                  <a:lnTo>
                    <a:pt x="0" y="0"/>
                  </a:lnTo>
                  <a:lnTo>
                    <a:pt x="0" y="30"/>
                  </a:lnTo>
                  <a:lnTo>
                    <a:pt x="465" y="30"/>
                  </a:lnTo>
                  <a:lnTo>
                    <a:pt x="484" y="30"/>
                  </a:lnTo>
                  <a:lnTo>
                    <a:pt x="955" y="30"/>
                  </a:lnTo>
                  <a:lnTo>
                    <a:pt x="955" y="0"/>
                  </a:lnTo>
                  <a:lnTo>
                    <a:pt x="4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8" name="ïṡḻiḍé">
              <a:extLst>
                <a:ext uri="{FF2B5EF4-FFF2-40B4-BE49-F238E27FC236}">
                  <a16:creationId xmlns:a16="http://schemas.microsoft.com/office/drawing/2014/main" id="{6F69B917-BD34-4ABD-9345-CC4180E126A2}"/>
                </a:ext>
              </a:extLst>
            </p:cNvPr>
            <p:cNvSpPr/>
            <p:nvPr/>
          </p:nvSpPr>
          <p:spPr bwMode="auto">
            <a:xfrm>
              <a:off x="4627461" y="5467827"/>
              <a:ext cx="278150" cy="306437"/>
            </a:xfrm>
            <a:custGeom>
              <a:avLst/>
              <a:gdLst>
                <a:gd name="T0" fmla="*/ 114 w 118"/>
                <a:gd name="T1" fmla="*/ 0 h 130"/>
                <a:gd name="T2" fmla="*/ 118 w 118"/>
                <a:gd name="T3" fmla="*/ 130 h 130"/>
                <a:gd name="T4" fmla="*/ 0 w 118"/>
                <a:gd name="T5" fmla="*/ 130 h 130"/>
                <a:gd name="T6" fmla="*/ 118 w 118"/>
                <a:gd name="T7" fmla="*/ 130 h 130"/>
                <a:gd name="T8" fmla="*/ 114 w 118"/>
                <a:gd name="T9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30">
                  <a:moveTo>
                    <a:pt x="114" y="0"/>
                  </a:moveTo>
                  <a:lnTo>
                    <a:pt x="118" y="130"/>
                  </a:lnTo>
                  <a:lnTo>
                    <a:pt x="0" y="130"/>
                  </a:lnTo>
                  <a:lnTo>
                    <a:pt x="118" y="13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9" name="îślïḓê">
              <a:extLst>
                <a:ext uri="{FF2B5EF4-FFF2-40B4-BE49-F238E27FC236}">
                  <a16:creationId xmlns:a16="http://schemas.microsoft.com/office/drawing/2014/main" id="{A8A8531B-050B-4330-B46E-BE0A5520A010}"/>
                </a:ext>
              </a:extLst>
            </p:cNvPr>
            <p:cNvSpPr/>
            <p:nvPr/>
          </p:nvSpPr>
          <p:spPr bwMode="auto">
            <a:xfrm>
              <a:off x="4627461" y="5467827"/>
              <a:ext cx="278150" cy="306437"/>
            </a:xfrm>
            <a:custGeom>
              <a:avLst/>
              <a:gdLst>
                <a:gd name="T0" fmla="*/ 114 w 118"/>
                <a:gd name="T1" fmla="*/ 0 h 130"/>
                <a:gd name="T2" fmla="*/ 118 w 118"/>
                <a:gd name="T3" fmla="*/ 130 h 130"/>
                <a:gd name="T4" fmla="*/ 0 w 118"/>
                <a:gd name="T5" fmla="*/ 130 h 130"/>
                <a:gd name="T6" fmla="*/ 118 w 118"/>
                <a:gd name="T7" fmla="*/ 130 h 130"/>
                <a:gd name="T8" fmla="*/ 114 w 118"/>
                <a:gd name="T9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30">
                  <a:moveTo>
                    <a:pt x="114" y="0"/>
                  </a:moveTo>
                  <a:lnTo>
                    <a:pt x="118" y="130"/>
                  </a:lnTo>
                  <a:lnTo>
                    <a:pt x="0" y="130"/>
                  </a:lnTo>
                  <a:lnTo>
                    <a:pt x="118" y="130"/>
                  </a:lnTo>
                  <a:lnTo>
                    <a:pt x="1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0" name="ïṩliďe">
              <a:extLst>
                <a:ext uri="{FF2B5EF4-FFF2-40B4-BE49-F238E27FC236}">
                  <a16:creationId xmlns:a16="http://schemas.microsoft.com/office/drawing/2014/main" id="{FAAB7469-73FC-46C9-A0D6-AACC6C67B02F}"/>
                </a:ext>
              </a:extLst>
            </p:cNvPr>
            <p:cNvSpPr/>
            <p:nvPr/>
          </p:nvSpPr>
          <p:spPr bwMode="auto">
            <a:xfrm>
              <a:off x="4839610" y="3860211"/>
              <a:ext cx="726020" cy="1914052"/>
            </a:xfrm>
            <a:custGeom>
              <a:avLst/>
              <a:gdLst>
                <a:gd name="T0" fmla="*/ 308 w 308"/>
                <a:gd name="T1" fmla="*/ 0 h 812"/>
                <a:gd name="T2" fmla="*/ 297 w 308"/>
                <a:gd name="T3" fmla="*/ 0 h 812"/>
                <a:gd name="T4" fmla="*/ 0 w 308"/>
                <a:gd name="T5" fmla="*/ 0 h 812"/>
                <a:gd name="T6" fmla="*/ 24 w 308"/>
                <a:gd name="T7" fmla="*/ 682 h 812"/>
                <a:gd name="T8" fmla="*/ 28 w 308"/>
                <a:gd name="T9" fmla="*/ 812 h 812"/>
                <a:gd name="T10" fmla="*/ 304 w 308"/>
                <a:gd name="T11" fmla="*/ 812 h 812"/>
                <a:gd name="T12" fmla="*/ 308 w 308"/>
                <a:gd name="T13" fmla="*/ 812 h 812"/>
                <a:gd name="T14" fmla="*/ 308 w 308"/>
                <a:gd name="T1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8" h="812">
                  <a:moveTo>
                    <a:pt x="308" y="0"/>
                  </a:moveTo>
                  <a:lnTo>
                    <a:pt x="297" y="0"/>
                  </a:lnTo>
                  <a:lnTo>
                    <a:pt x="0" y="0"/>
                  </a:lnTo>
                  <a:lnTo>
                    <a:pt x="24" y="682"/>
                  </a:lnTo>
                  <a:lnTo>
                    <a:pt x="28" y="812"/>
                  </a:lnTo>
                  <a:lnTo>
                    <a:pt x="304" y="812"/>
                  </a:lnTo>
                  <a:lnTo>
                    <a:pt x="308" y="812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6C5F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1" name="ïsḷîḋè">
              <a:extLst>
                <a:ext uri="{FF2B5EF4-FFF2-40B4-BE49-F238E27FC236}">
                  <a16:creationId xmlns:a16="http://schemas.microsoft.com/office/drawing/2014/main" id="{BF7000BA-3CF8-417A-87A0-EB7AF81F7E8F}"/>
                </a:ext>
              </a:extLst>
            </p:cNvPr>
            <p:cNvSpPr/>
            <p:nvPr/>
          </p:nvSpPr>
          <p:spPr bwMode="auto">
            <a:xfrm>
              <a:off x="4839610" y="3860211"/>
              <a:ext cx="726020" cy="1914052"/>
            </a:xfrm>
            <a:custGeom>
              <a:avLst/>
              <a:gdLst>
                <a:gd name="T0" fmla="*/ 308 w 308"/>
                <a:gd name="T1" fmla="*/ 0 h 812"/>
                <a:gd name="T2" fmla="*/ 297 w 308"/>
                <a:gd name="T3" fmla="*/ 0 h 812"/>
                <a:gd name="T4" fmla="*/ 0 w 308"/>
                <a:gd name="T5" fmla="*/ 0 h 812"/>
                <a:gd name="T6" fmla="*/ 24 w 308"/>
                <a:gd name="T7" fmla="*/ 682 h 812"/>
                <a:gd name="T8" fmla="*/ 28 w 308"/>
                <a:gd name="T9" fmla="*/ 812 h 812"/>
                <a:gd name="T10" fmla="*/ 304 w 308"/>
                <a:gd name="T11" fmla="*/ 812 h 812"/>
                <a:gd name="T12" fmla="*/ 308 w 308"/>
                <a:gd name="T13" fmla="*/ 812 h 812"/>
                <a:gd name="T14" fmla="*/ 308 w 308"/>
                <a:gd name="T15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8" h="812">
                  <a:moveTo>
                    <a:pt x="308" y="0"/>
                  </a:moveTo>
                  <a:lnTo>
                    <a:pt x="297" y="0"/>
                  </a:lnTo>
                  <a:lnTo>
                    <a:pt x="0" y="0"/>
                  </a:lnTo>
                  <a:lnTo>
                    <a:pt x="24" y="682"/>
                  </a:lnTo>
                  <a:lnTo>
                    <a:pt x="28" y="812"/>
                  </a:lnTo>
                  <a:lnTo>
                    <a:pt x="304" y="812"/>
                  </a:lnTo>
                  <a:lnTo>
                    <a:pt x="308" y="812"/>
                  </a:lnTo>
                  <a:lnTo>
                    <a:pt x="30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2" name="i$1îdè">
              <a:extLst>
                <a:ext uri="{FF2B5EF4-FFF2-40B4-BE49-F238E27FC236}">
                  <a16:creationId xmlns:a16="http://schemas.microsoft.com/office/drawing/2014/main" id="{6EECC527-F248-4B2A-961C-05D90AEFABB8}"/>
                </a:ext>
              </a:extLst>
            </p:cNvPr>
            <p:cNvSpPr/>
            <p:nvPr/>
          </p:nvSpPr>
          <p:spPr bwMode="auto">
            <a:xfrm>
              <a:off x="4627461" y="5774264"/>
              <a:ext cx="938169" cy="169719"/>
            </a:xfrm>
            <a:custGeom>
              <a:avLst/>
              <a:gdLst>
                <a:gd name="T0" fmla="*/ 398 w 398"/>
                <a:gd name="T1" fmla="*/ 0 h 72"/>
                <a:gd name="T2" fmla="*/ 394 w 398"/>
                <a:gd name="T3" fmla="*/ 0 h 72"/>
                <a:gd name="T4" fmla="*/ 118 w 398"/>
                <a:gd name="T5" fmla="*/ 0 h 72"/>
                <a:gd name="T6" fmla="*/ 0 w 398"/>
                <a:gd name="T7" fmla="*/ 0 h 72"/>
                <a:gd name="T8" fmla="*/ 0 w 398"/>
                <a:gd name="T9" fmla="*/ 72 h 72"/>
                <a:gd name="T10" fmla="*/ 394 w 398"/>
                <a:gd name="T11" fmla="*/ 72 h 72"/>
                <a:gd name="T12" fmla="*/ 398 w 398"/>
                <a:gd name="T13" fmla="*/ 72 h 72"/>
                <a:gd name="T14" fmla="*/ 398 w 398"/>
                <a:gd name="T1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8" h="72">
                  <a:moveTo>
                    <a:pt x="398" y="0"/>
                  </a:moveTo>
                  <a:lnTo>
                    <a:pt x="394" y="0"/>
                  </a:lnTo>
                  <a:lnTo>
                    <a:pt x="118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394" y="72"/>
                  </a:lnTo>
                  <a:lnTo>
                    <a:pt x="398" y="72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8B6C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3" name="íSḷïḋe">
              <a:extLst>
                <a:ext uri="{FF2B5EF4-FFF2-40B4-BE49-F238E27FC236}">
                  <a16:creationId xmlns:a16="http://schemas.microsoft.com/office/drawing/2014/main" id="{A2F9020C-A623-4E1E-949E-899612EC5F1B}"/>
                </a:ext>
              </a:extLst>
            </p:cNvPr>
            <p:cNvSpPr/>
            <p:nvPr/>
          </p:nvSpPr>
          <p:spPr bwMode="auto">
            <a:xfrm>
              <a:off x="4627461" y="5774264"/>
              <a:ext cx="938169" cy="169719"/>
            </a:xfrm>
            <a:custGeom>
              <a:avLst/>
              <a:gdLst>
                <a:gd name="T0" fmla="*/ 398 w 398"/>
                <a:gd name="T1" fmla="*/ 0 h 72"/>
                <a:gd name="T2" fmla="*/ 394 w 398"/>
                <a:gd name="T3" fmla="*/ 0 h 72"/>
                <a:gd name="T4" fmla="*/ 118 w 398"/>
                <a:gd name="T5" fmla="*/ 0 h 72"/>
                <a:gd name="T6" fmla="*/ 0 w 398"/>
                <a:gd name="T7" fmla="*/ 0 h 72"/>
                <a:gd name="T8" fmla="*/ 0 w 398"/>
                <a:gd name="T9" fmla="*/ 72 h 72"/>
                <a:gd name="T10" fmla="*/ 394 w 398"/>
                <a:gd name="T11" fmla="*/ 72 h 72"/>
                <a:gd name="T12" fmla="*/ 398 w 398"/>
                <a:gd name="T13" fmla="*/ 72 h 72"/>
                <a:gd name="T14" fmla="*/ 398 w 398"/>
                <a:gd name="T1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8" h="72">
                  <a:moveTo>
                    <a:pt x="398" y="0"/>
                  </a:moveTo>
                  <a:lnTo>
                    <a:pt x="394" y="0"/>
                  </a:lnTo>
                  <a:lnTo>
                    <a:pt x="118" y="0"/>
                  </a:lnTo>
                  <a:lnTo>
                    <a:pt x="0" y="0"/>
                  </a:lnTo>
                  <a:lnTo>
                    <a:pt x="0" y="72"/>
                  </a:lnTo>
                  <a:lnTo>
                    <a:pt x="394" y="72"/>
                  </a:lnTo>
                  <a:lnTo>
                    <a:pt x="398" y="72"/>
                  </a:lnTo>
                  <a:lnTo>
                    <a:pt x="39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4" name="íṥľídé">
              <a:extLst>
                <a:ext uri="{FF2B5EF4-FFF2-40B4-BE49-F238E27FC236}">
                  <a16:creationId xmlns:a16="http://schemas.microsoft.com/office/drawing/2014/main" id="{C7EF7305-ED07-4901-BF2E-6B21B3023F11}"/>
                </a:ext>
              </a:extLst>
            </p:cNvPr>
            <p:cNvSpPr/>
            <p:nvPr/>
          </p:nvSpPr>
          <p:spPr bwMode="auto">
            <a:xfrm>
              <a:off x="4511957" y="3268553"/>
              <a:ext cx="1053672" cy="591660"/>
            </a:xfrm>
            <a:custGeom>
              <a:avLst/>
              <a:gdLst>
                <a:gd name="T0" fmla="*/ 447 w 447"/>
                <a:gd name="T1" fmla="*/ 0 h 251"/>
                <a:gd name="T2" fmla="*/ 436 w 447"/>
                <a:gd name="T3" fmla="*/ 0 h 251"/>
                <a:gd name="T4" fmla="*/ 0 w 447"/>
                <a:gd name="T5" fmla="*/ 0 h 251"/>
                <a:gd name="T6" fmla="*/ 17 w 447"/>
                <a:gd name="T7" fmla="*/ 251 h 251"/>
                <a:gd name="T8" fmla="*/ 139 w 447"/>
                <a:gd name="T9" fmla="*/ 251 h 251"/>
                <a:gd name="T10" fmla="*/ 436 w 447"/>
                <a:gd name="T11" fmla="*/ 251 h 251"/>
                <a:gd name="T12" fmla="*/ 447 w 447"/>
                <a:gd name="T13" fmla="*/ 251 h 251"/>
                <a:gd name="T14" fmla="*/ 447 w 447"/>
                <a:gd name="T15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7" h="251">
                  <a:moveTo>
                    <a:pt x="447" y="0"/>
                  </a:moveTo>
                  <a:lnTo>
                    <a:pt x="436" y="0"/>
                  </a:lnTo>
                  <a:lnTo>
                    <a:pt x="0" y="0"/>
                  </a:lnTo>
                  <a:lnTo>
                    <a:pt x="17" y="251"/>
                  </a:lnTo>
                  <a:lnTo>
                    <a:pt x="139" y="251"/>
                  </a:lnTo>
                  <a:lnTo>
                    <a:pt x="436" y="251"/>
                  </a:lnTo>
                  <a:lnTo>
                    <a:pt x="447" y="251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8B6C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5" name="îşļîḋe">
              <a:extLst>
                <a:ext uri="{FF2B5EF4-FFF2-40B4-BE49-F238E27FC236}">
                  <a16:creationId xmlns:a16="http://schemas.microsoft.com/office/drawing/2014/main" id="{DCD3ABF4-63E0-4B86-B042-5D0649046351}"/>
                </a:ext>
              </a:extLst>
            </p:cNvPr>
            <p:cNvSpPr/>
            <p:nvPr/>
          </p:nvSpPr>
          <p:spPr bwMode="auto">
            <a:xfrm>
              <a:off x="4511957" y="3268553"/>
              <a:ext cx="1053672" cy="591660"/>
            </a:xfrm>
            <a:custGeom>
              <a:avLst/>
              <a:gdLst>
                <a:gd name="T0" fmla="*/ 447 w 447"/>
                <a:gd name="T1" fmla="*/ 0 h 251"/>
                <a:gd name="T2" fmla="*/ 436 w 447"/>
                <a:gd name="T3" fmla="*/ 0 h 251"/>
                <a:gd name="T4" fmla="*/ 0 w 447"/>
                <a:gd name="T5" fmla="*/ 0 h 251"/>
                <a:gd name="T6" fmla="*/ 17 w 447"/>
                <a:gd name="T7" fmla="*/ 251 h 251"/>
                <a:gd name="T8" fmla="*/ 139 w 447"/>
                <a:gd name="T9" fmla="*/ 251 h 251"/>
                <a:gd name="T10" fmla="*/ 436 w 447"/>
                <a:gd name="T11" fmla="*/ 251 h 251"/>
                <a:gd name="T12" fmla="*/ 447 w 447"/>
                <a:gd name="T13" fmla="*/ 251 h 251"/>
                <a:gd name="T14" fmla="*/ 447 w 447"/>
                <a:gd name="T15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7" h="251">
                  <a:moveTo>
                    <a:pt x="447" y="0"/>
                  </a:moveTo>
                  <a:lnTo>
                    <a:pt x="436" y="0"/>
                  </a:lnTo>
                  <a:lnTo>
                    <a:pt x="0" y="0"/>
                  </a:lnTo>
                  <a:lnTo>
                    <a:pt x="17" y="251"/>
                  </a:lnTo>
                  <a:lnTo>
                    <a:pt x="139" y="251"/>
                  </a:lnTo>
                  <a:lnTo>
                    <a:pt x="436" y="251"/>
                  </a:lnTo>
                  <a:lnTo>
                    <a:pt x="447" y="251"/>
                  </a:lnTo>
                  <a:lnTo>
                    <a:pt x="44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6" name="íś1îḋê">
              <a:extLst>
                <a:ext uri="{FF2B5EF4-FFF2-40B4-BE49-F238E27FC236}">
                  <a16:creationId xmlns:a16="http://schemas.microsoft.com/office/drawing/2014/main" id="{9D6CFD9C-A02D-4924-9C6C-E2CB29B903AE}"/>
                </a:ext>
              </a:extLst>
            </p:cNvPr>
            <p:cNvSpPr/>
            <p:nvPr/>
          </p:nvSpPr>
          <p:spPr bwMode="auto">
            <a:xfrm>
              <a:off x="4455384" y="3197837"/>
              <a:ext cx="1110245" cy="70716"/>
            </a:xfrm>
            <a:custGeom>
              <a:avLst/>
              <a:gdLst>
                <a:gd name="T0" fmla="*/ 471 w 471"/>
                <a:gd name="T1" fmla="*/ 0 h 30"/>
                <a:gd name="T2" fmla="*/ 465 w 471"/>
                <a:gd name="T3" fmla="*/ 0 h 30"/>
                <a:gd name="T4" fmla="*/ 408 w 471"/>
                <a:gd name="T5" fmla="*/ 0 h 30"/>
                <a:gd name="T6" fmla="*/ 361 w 471"/>
                <a:gd name="T7" fmla="*/ 0 h 30"/>
                <a:gd name="T8" fmla="*/ 0 w 471"/>
                <a:gd name="T9" fmla="*/ 0 h 30"/>
                <a:gd name="T10" fmla="*/ 0 w 471"/>
                <a:gd name="T11" fmla="*/ 30 h 30"/>
                <a:gd name="T12" fmla="*/ 24 w 471"/>
                <a:gd name="T13" fmla="*/ 30 h 30"/>
                <a:gd name="T14" fmla="*/ 465 w 471"/>
                <a:gd name="T15" fmla="*/ 30 h 30"/>
                <a:gd name="T16" fmla="*/ 471 w 471"/>
                <a:gd name="T17" fmla="*/ 30 h 30"/>
                <a:gd name="T18" fmla="*/ 471 w 471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1" h="30">
                  <a:moveTo>
                    <a:pt x="471" y="0"/>
                  </a:moveTo>
                  <a:lnTo>
                    <a:pt x="465" y="0"/>
                  </a:lnTo>
                  <a:lnTo>
                    <a:pt x="408" y="0"/>
                  </a:lnTo>
                  <a:lnTo>
                    <a:pt x="361" y="0"/>
                  </a:lnTo>
                  <a:lnTo>
                    <a:pt x="0" y="0"/>
                  </a:lnTo>
                  <a:lnTo>
                    <a:pt x="0" y="30"/>
                  </a:lnTo>
                  <a:lnTo>
                    <a:pt x="24" y="30"/>
                  </a:lnTo>
                  <a:lnTo>
                    <a:pt x="465" y="30"/>
                  </a:lnTo>
                  <a:lnTo>
                    <a:pt x="471" y="30"/>
                  </a:lnTo>
                  <a:lnTo>
                    <a:pt x="471" y="0"/>
                  </a:lnTo>
                  <a:close/>
                </a:path>
              </a:pathLst>
            </a:custGeom>
            <a:solidFill>
              <a:srgbClr val="6C5F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7" name="i$lîdè">
              <a:extLst>
                <a:ext uri="{FF2B5EF4-FFF2-40B4-BE49-F238E27FC236}">
                  <a16:creationId xmlns:a16="http://schemas.microsoft.com/office/drawing/2014/main" id="{FB9B9DD5-EB81-4D90-964F-E542AE0C79C2}"/>
                </a:ext>
              </a:extLst>
            </p:cNvPr>
            <p:cNvSpPr/>
            <p:nvPr/>
          </p:nvSpPr>
          <p:spPr bwMode="auto">
            <a:xfrm>
              <a:off x="4455384" y="3197837"/>
              <a:ext cx="1110245" cy="70716"/>
            </a:xfrm>
            <a:custGeom>
              <a:avLst/>
              <a:gdLst>
                <a:gd name="T0" fmla="*/ 471 w 471"/>
                <a:gd name="T1" fmla="*/ 0 h 30"/>
                <a:gd name="T2" fmla="*/ 465 w 471"/>
                <a:gd name="T3" fmla="*/ 0 h 30"/>
                <a:gd name="T4" fmla="*/ 408 w 471"/>
                <a:gd name="T5" fmla="*/ 0 h 30"/>
                <a:gd name="T6" fmla="*/ 361 w 471"/>
                <a:gd name="T7" fmla="*/ 0 h 30"/>
                <a:gd name="T8" fmla="*/ 0 w 471"/>
                <a:gd name="T9" fmla="*/ 0 h 30"/>
                <a:gd name="T10" fmla="*/ 0 w 471"/>
                <a:gd name="T11" fmla="*/ 30 h 30"/>
                <a:gd name="T12" fmla="*/ 24 w 471"/>
                <a:gd name="T13" fmla="*/ 30 h 30"/>
                <a:gd name="T14" fmla="*/ 465 w 471"/>
                <a:gd name="T15" fmla="*/ 30 h 30"/>
                <a:gd name="T16" fmla="*/ 471 w 471"/>
                <a:gd name="T17" fmla="*/ 30 h 30"/>
                <a:gd name="T18" fmla="*/ 471 w 471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1" h="30">
                  <a:moveTo>
                    <a:pt x="471" y="0"/>
                  </a:moveTo>
                  <a:lnTo>
                    <a:pt x="465" y="0"/>
                  </a:lnTo>
                  <a:lnTo>
                    <a:pt x="408" y="0"/>
                  </a:lnTo>
                  <a:lnTo>
                    <a:pt x="361" y="0"/>
                  </a:lnTo>
                  <a:lnTo>
                    <a:pt x="0" y="0"/>
                  </a:lnTo>
                  <a:lnTo>
                    <a:pt x="0" y="30"/>
                  </a:lnTo>
                  <a:lnTo>
                    <a:pt x="24" y="30"/>
                  </a:lnTo>
                  <a:lnTo>
                    <a:pt x="465" y="30"/>
                  </a:lnTo>
                  <a:lnTo>
                    <a:pt x="471" y="30"/>
                  </a:lnTo>
                  <a:lnTo>
                    <a:pt x="47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761321" y="1875285"/>
            <a:ext cx="5744755" cy="1562093"/>
            <a:chOff x="8386922" y="2116595"/>
            <a:chExt cx="5744754" cy="1562093"/>
          </a:xfrm>
        </p:grpSpPr>
        <p:sp>
          <p:nvSpPr>
            <p:cNvPr id="45" name="矩形 44"/>
            <p:cNvSpPr/>
            <p:nvPr/>
          </p:nvSpPr>
          <p:spPr>
            <a:xfrm>
              <a:off x="8386922" y="2116595"/>
              <a:ext cx="3097217" cy="39658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8386922" y="2542351"/>
              <a:ext cx="5744754" cy="37305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171450" indent="-171450">
                <a:lnSpc>
                  <a:spcPct val="114000"/>
                </a:lnSpc>
                <a:buFont typeface="Wingdings" panose="05000000000000000000" pitchFamily="2" charset="2"/>
                <a:buChar char="l"/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stalk on a projector or computer, or print the presentation and make it into a film to be used in a wider field. Using PowerPoint,</a:t>
              </a: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8386922" y="2923994"/>
              <a:ext cx="5744754" cy="37305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171450" indent="-171450">
                <a:lnSpc>
                  <a:spcPct val="114000"/>
                </a:lnSpc>
                <a:buFont typeface="Wingdings" panose="05000000000000000000" pitchFamily="2" charset="2"/>
                <a:buChar char="l"/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stalk on a projector or computer, or print the presentation and make it into a film to be used in a wider field. Using PowerPoint,</a:t>
              </a: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8386922" y="3305637"/>
              <a:ext cx="5744754" cy="37305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171450" indent="-171450">
                <a:lnSpc>
                  <a:spcPct val="114000"/>
                </a:lnSpc>
                <a:buFont typeface="Wingdings" panose="05000000000000000000" pitchFamily="2" charset="2"/>
                <a:buChar char="l"/>
              </a:pPr>
              <a:r>
                <a:rPr lang="en-US" altLang="zh-CN" sz="8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stalk on a projector or computer, or print the presentation and make it into a film to be used in a wider field. Using PowerPoint,</a:t>
              </a:r>
            </a:p>
          </p:txBody>
        </p:sp>
      </p:grpSp>
      <p:grpSp>
        <p:nvGrpSpPr>
          <p:cNvPr id="308" name="Group 8">
            <a:extLst>
              <a:ext uri="{FF2B5EF4-FFF2-40B4-BE49-F238E27FC236}">
                <a16:creationId xmlns:a16="http://schemas.microsoft.com/office/drawing/2014/main" id="{49A2E39B-2F7F-469D-8842-5905FBE55CE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309" name="Freeform 9">
              <a:extLst>
                <a:ext uri="{FF2B5EF4-FFF2-40B4-BE49-F238E27FC236}">
                  <a16:creationId xmlns:a16="http://schemas.microsoft.com/office/drawing/2014/main" id="{ED987B8F-51CB-4E29-8865-7C45CF453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0" name="Freeform 10">
              <a:extLst>
                <a:ext uri="{FF2B5EF4-FFF2-40B4-BE49-F238E27FC236}">
                  <a16:creationId xmlns:a16="http://schemas.microsoft.com/office/drawing/2014/main" id="{5408E1BA-94BB-424E-9E72-2A140A85CC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1" name="Freeform 11">
              <a:extLst>
                <a:ext uri="{FF2B5EF4-FFF2-40B4-BE49-F238E27FC236}">
                  <a16:creationId xmlns:a16="http://schemas.microsoft.com/office/drawing/2014/main" id="{92F616FC-531F-4D14-B210-42EEF45B8C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12" name="组合 311">
            <a:extLst>
              <a:ext uri="{FF2B5EF4-FFF2-40B4-BE49-F238E27FC236}">
                <a16:creationId xmlns:a16="http://schemas.microsoft.com/office/drawing/2014/main" id="{0B3E0A91-2E00-4346-A52A-5A659BA4A1EF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313" name="文本框 312">
              <a:extLst>
                <a:ext uri="{FF2B5EF4-FFF2-40B4-BE49-F238E27FC236}">
                  <a16:creationId xmlns:a16="http://schemas.microsoft.com/office/drawing/2014/main" id="{D693B51D-3891-4CD8-A232-DB5B05CA2F57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There is a shortage of work.</a:t>
              </a:r>
            </a:p>
          </p:txBody>
        </p:sp>
        <p:sp>
          <p:nvSpPr>
            <p:cNvPr id="314" name="文本框 313">
              <a:extLst>
                <a:ext uri="{FF2B5EF4-FFF2-40B4-BE49-F238E27FC236}">
                  <a16:creationId xmlns:a16="http://schemas.microsoft.com/office/drawing/2014/main" id="{F2734C0A-5E2E-4765-B707-DC9FE41F5006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144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1130419" y="2057400"/>
            <a:ext cx="2919880" cy="3646488"/>
            <a:chOff x="1130419" y="2057400"/>
            <a:chExt cx="2919880" cy="3646488"/>
          </a:xfrm>
        </p:grpSpPr>
        <p:sp>
          <p:nvSpPr>
            <p:cNvPr id="5" name="圆角矩形 4"/>
            <p:cNvSpPr/>
            <p:nvPr/>
          </p:nvSpPr>
          <p:spPr>
            <a:xfrm>
              <a:off x="1130419" y="2057400"/>
              <a:ext cx="2919880" cy="3646488"/>
            </a:xfrm>
            <a:prstGeom prst="roundRect">
              <a:avLst>
                <a:gd name="adj" fmla="val 7254"/>
              </a:avLst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1619774" y="2383048"/>
              <a:ext cx="1942576" cy="514400"/>
              <a:chOff x="1314974" y="2383047"/>
              <a:chExt cx="2877614" cy="762001"/>
            </a:xfrm>
          </p:grpSpPr>
          <p:sp>
            <p:nvSpPr>
              <p:cNvPr id="8" name="Shape 532"/>
              <p:cNvSpPr/>
              <p:nvPr/>
            </p:nvSpPr>
            <p:spPr>
              <a:xfrm>
                <a:off x="2189868" y="2383047"/>
                <a:ext cx="2002720" cy="762001"/>
              </a:xfrm>
              <a:prstGeom prst="roundRect">
                <a:avLst>
                  <a:gd name="adj" fmla="val 50000"/>
                </a:avLst>
              </a:prstGeom>
              <a:solidFill>
                <a:srgbClr val="F7F6F8"/>
              </a:solidFill>
              <a:ln w="12700">
                <a:miter lim="400000"/>
              </a:ln>
            </p:spPr>
            <p:txBody>
              <a:bodyPr lIns="50800" tIns="50800" rIns="50800" bIns="50800"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defRPr sz="3200" cap="none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2000">
                  <a:cs typeface="+mn-ea"/>
                  <a:sym typeface="+mn-lt"/>
                </a:endParaRPr>
              </a:p>
            </p:txBody>
          </p:sp>
          <p:sp>
            <p:nvSpPr>
              <p:cNvPr id="9" name="Shape 533"/>
              <p:cNvSpPr/>
              <p:nvPr/>
            </p:nvSpPr>
            <p:spPr>
              <a:xfrm>
                <a:off x="1314974" y="2383047"/>
                <a:ext cx="2002720" cy="76200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>
                <a:miter lim="400000"/>
              </a:ln>
            </p:spPr>
            <p:txBody>
              <a:bodyPr lIns="50800" tIns="50800" rIns="50800" bIns="50800"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defRPr sz="3200" cap="none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2000">
                  <a:cs typeface="+mn-ea"/>
                  <a:sym typeface="+mn-lt"/>
                </a:endParaRPr>
              </a:p>
            </p:txBody>
          </p:sp>
          <p:sp>
            <p:nvSpPr>
              <p:cNvPr id="10" name="Shape 534"/>
              <p:cNvSpPr/>
              <p:nvPr/>
            </p:nvSpPr>
            <p:spPr>
              <a:xfrm>
                <a:off x="1817224" y="2460099"/>
                <a:ext cx="1044820" cy="607896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c="http://schemas.openxmlformats.org/markup-compatibility/2006" xmlns:p14="http://schemas.microsoft.com/office/powerpoint/2010/main" xmlns:a14="http://schemas.microsoft.com/office/drawing/2010/main" xmlns:a16="http://schemas.microsoft.com/office/drawing/2014/main" xmlns="" val="1"/>
                </a:ext>
              </a:extLst>
            </p:spPr>
            <p:txBody>
              <a:bodyPr wrap="none" lIns="50800" tIns="50800" rIns="50800" bIns="50800" anchor="ctr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lvl1pPr>
                  <a:defRPr sz="3000">
                    <a:solidFill>
                      <a:srgbClr val="FFFFFF"/>
                    </a:solidFill>
                  </a:defRPr>
                </a:lvl1pPr>
              </a:lstStyle>
              <a:p>
                <a:r>
                  <a:rPr sz="2000">
                    <a:cs typeface="+mn-ea"/>
                    <a:sym typeface="+mn-lt"/>
                  </a:rPr>
                  <a:t>299$.</a:t>
                </a:r>
              </a:p>
            </p:txBody>
          </p:sp>
          <p:sp>
            <p:nvSpPr>
              <p:cNvPr id="11" name="Shape 535"/>
              <p:cNvSpPr/>
              <p:nvPr/>
            </p:nvSpPr>
            <p:spPr>
              <a:xfrm>
                <a:off x="3407889" y="2528488"/>
                <a:ext cx="683883" cy="471119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c="http://schemas.openxmlformats.org/markup-compatibility/2006" xmlns:p14="http://schemas.microsoft.com/office/powerpoint/2010/main" xmlns:a14="http://schemas.microsoft.com/office/drawing/2010/main" xmlns:a16="http://schemas.microsoft.com/office/drawing/2014/main" xmlns="" val="1"/>
                </a:ext>
              </a:extLst>
            </p:spPr>
            <p:txBody>
              <a:bodyPr wrap="none" lIns="50800" tIns="50800" rIns="50800" bIns="50800" anchor="ctr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lvl1pPr>
                  <a:defRPr sz="2000" cap="none">
                    <a:solidFill>
                      <a:srgbClr val="77787A"/>
                    </a:solidFill>
                  </a:defRPr>
                </a:lvl1pPr>
              </a:lstStyle>
              <a:p>
                <a:r>
                  <a:rPr sz="1400">
                    <a:cs typeface="+mn-ea"/>
                    <a:sym typeface="+mn-lt"/>
                  </a:rPr>
                  <a:t>m/o.</a:t>
                </a:r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1339383" y="2986139"/>
              <a:ext cx="2501951" cy="1158507"/>
              <a:chOff x="8386922" y="1897254"/>
              <a:chExt cx="2501951" cy="1158507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8386922" y="1897254"/>
                <a:ext cx="2501951" cy="42473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8504910" y="2542351"/>
                <a:ext cx="2265974" cy="51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The user stalk on a projector or computer, or print the presentation and make it into a film to. </a:t>
                </a: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1339383" y="4258532"/>
              <a:ext cx="2501951" cy="1085566"/>
              <a:chOff x="8386922" y="1970195"/>
              <a:chExt cx="2501951" cy="1085566"/>
            </a:xfrm>
          </p:grpSpPr>
          <p:sp>
            <p:nvSpPr>
              <p:cNvPr id="23" name="矩形 22"/>
              <p:cNvSpPr/>
              <p:nvPr/>
            </p:nvSpPr>
            <p:spPr>
              <a:xfrm>
                <a:off x="8386922" y="1970195"/>
                <a:ext cx="2501951" cy="42473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>
                <a:off x="8504910" y="2542351"/>
                <a:ext cx="2265974" cy="51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The user stalk on a projector or computer, or print the presentation and make it into a film to. </a:t>
                </a:r>
              </a:p>
            </p:txBody>
          </p:sp>
        </p:grpSp>
        <p:sp>
          <p:nvSpPr>
            <p:cNvPr id="41" name="Shape 286"/>
            <p:cNvSpPr/>
            <p:nvPr/>
          </p:nvSpPr>
          <p:spPr>
            <a:xfrm>
              <a:off x="2060229" y="4323126"/>
              <a:ext cx="1067514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 sz="3200" cap="none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4654421" y="2057400"/>
            <a:ext cx="2919880" cy="3646488"/>
            <a:chOff x="4654422" y="2057400"/>
            <a:chExt cx="2919880" cy="3646488"/>
          </a:xfrm>
        </p:grpSpPr>
        <p:sp>
          <p:nvSpPr>
            <p:cNvPr id="6" name="圆角矩形 5"/>
            <p:cNvSpPr/>
            <p:nvPr/>
          </p:nvSpPr>
          <p:spPr>
            <a:xfrm>
              <a:off x="4654422" y="2057400"/>
              <a:ext cx="2919880" cy="3646488"/>
            </a:xfrm>
            <a:prstGeom prst="roundRect">
              <a:avLst>
                <a:gd name="adj" fmla="val 7254"/>
              </a:avLst>
            </a:prstGeom>
            <a:solidFill>
              <a:schemeClr val="accent2"/>
            </a:solidFill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4756270" y="3181918"/>
              <a:ext cx="2710915" cy="962728"/>
              <a:chOff x="8279806" y="2093033"/>
              <a:chExt cx="2710915" cy="962728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8279806" y="2093033"/>
                <a:ext cx="2710915" cy="396583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8504910" y="2542351"/>
                <a:ext cx="2265974" cy="51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/>
                    </a:solidFill>
                    <a:cs typeface="+mn-ea"/>
                    <a:sym typeface="+mn-lt"/>
                  </a:rPr>
                  <a:t>The user stalk on a projector or computer, or print the presentation and make it into a film to. </a:t>
                </a: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4740542" y="4415234"/>
              <a:ext cx="2710915" cy="928864"/>
              <a:chOff x="8264078" y="2126897"/>
              <a:chExt cx="2710915" cy="928864"/>
            </a:xfrm>
          </p:grpSpPr>
          <p:sp>
            <p:nvSpPr>
              <p:cNvPr id="26" name="矩形 25"/>
              <p:cNvSpPr/>
              <p:nvPr/>
            </p:nvSpPr>
            <p:spPr>
              <a:xfrm>
                <a:off x="8264078" y="2126897"/>
                <a:ext cx="2710915" cy="396583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27" name="文本框 26"/>
              <p:cNvSpPr txBox="1"/>
              <p:nvPr/>
            </p:nvSpPr>
            <p:spPr>
              <a:xfrm>
                <a:off x="8504910" y="2542351"/>
                <a:ext cx="2265974" cy="51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/>
                    </a:solidFill>
                    <a:cs typeface="+mn-ea"/>
                    <a:sym typeface="+mn-lt"/>
                  </a:rPr>
                  <a:t>The user stalk on a projector or computer, or print the presentation and make it into a film to. </a:t>
                </a:r>
              </a:p>
            </p:txBody>
          </p:sp>
        </p:grpSp>
        <p:grpSp>
          <p:nvGrpSpPr>
            <p:cNvPr id="31" name="组合 30"/>
            <p:cNvGrpSpPr/>
            <p:nvPr/>
          </p:nvGrpSpPr>
          <p:grpSpPr>
            <a:xfrm>
              <a:off x="5420017" y="2383048"/>
              <a:ext cx="1351966" cy="514400"/>
              <a:chOff x="1314974" y="2383047"/>
              <a:chExt cx="2002720" cy="762001"/>
            </a:xfrm>
          </p:grpSpPr>
          <p:sp>
            <p:nvSpPr>
              <p:cNvPr id="33" name="Shape 533"/>
              <p:cNvSpPr/>
              <p:nvPr/>
            </p:nvSpPr>
            <p:spPr>
              <a:xfrm>
                <a:off x="1314974" y="2383047"/>
                <a:ext cx="2002720" cy="762001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miter lim="400000"/>
              </a:ln>
            </p:spPr>
            <p:txBody>
              <a:bodyPr lIns="50800" tIns="50800" rIns="50800" bIns="50800"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defRPr sz="3200" cap="none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2000">
                  <a:cs typeface="+mn-ea"/>
                  <a:sym typeface="+mn-lt"/>
                </a:endParaRPr>
              </a:p>
            </p:txBody>
          </p:sp>
          <p:sp>
            <p:nvSpPr>
              <p:cNvPr id="34" name="Shape 534"/>
              <p:cNvSpPr/>
              <p:nvPr/>
            </p:nvSpPr>
            <p:spPr>
              <a:xfrm>
                <a:off x="1817223" y="2460099"/>
                <a:ext cx="1044820" cy="607896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c="http://schemas.openxmlformats.org/markup-compatibility/2006" xmlns:p14="http://schemas.microsoft.com/office/powerpoint/2010/main" xmlns:a14="http://schemas.microsoft.com/office/drawing/2010/main" xmlns:a16="http://schemas.microsoft.com/office/drawing/2014/main" xmlns="" val="1"/>
                </a:ext>
              </a:extLst>
            </p:spPr>
            <p:txBody>
              <a:bodyPr wrap="none" lIns="50800" tIns="50800" rIns="50800" bIns="50800" anchor="ctr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lvl1pPr>
                  <a:defRPr sz="3000">
                    <a:solidFill>
                      <a:srgbClr val="FFFFFF"/>
                    </a:solidFill>
                  </a:defRPr>
                </a:lvl1pPr>
              </a:lstStyle>
              <a:p>
                <a:r>
                  <a:rPr sz="2000" dirty="0">
                    <a:solidFill>
                      <a:schemeClr val="accent1"/>
                    </a:solidFill>
                    <a:cs typeface="+mn-ea"/>
                    <a:sym typeface="+mn-lt"/>
                  </a:rPr>
                  <a:t>299$.</a:t>
                </a:r>
              </a:p>
            </p:txBody>
          </p:sp>
        </p:grpSp>
        <p:sp>
          <p:nvSpPr>
            <p:cNvPr id="42" name="Shape 286"/>
            <p:cNvSpPr/>
            <p:nvPr/>
          </p:nvSpPr>
          <p:spPr>
            <a:xfrm>
              <a:off x="5564897" y="4323126"/>
              <a:ext cx="1067514" cy="0"/>
            </a:xfrm>
            <a:prstGeom prst="line">
              <a:avLst/>
            </a:prstGeom>
            <a:ln w="12700">
              <a:solidFill>
                <a:schemeClr val="bg1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 sz="3200" cap="none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8178425" y="2057400"/>
            <a:ext cx="2919880" cy="3646488"/>
            <a:chOff x="8178425" y="2057400"/>
            <a:chExt cx="2919880" cy="3646488"/>
          </a:xfrm>
        </p:grpSpPr>
        <p:sp>
          <p:nvSpPr>
            <p:cNvPr id="7" name="圆角矩形 6"/>
            <p:cNvSpPr/>
            <p:nvPr/>
          </p:nvSpPr>
          <p:spPr>
            <a:xfrm>
              <a:off x="8178425" y="2057400"/>
              <a:ext cx="2919880" cy="3646488"/>
            </a:xfrm>
            <a:prstGeom prst="roundRect">
              <a:avLst>
                <a:gd name="adj" fmla="val 7254"/>
              </a:avLst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8387389" y="2977746"/>
              <a:ext cx="2501951" cy="1166900"/>
              <a:chOff x="8386922" y="1888861"/>
              <a:chExt cx="2501951" cy="1166900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8386922" y="1888861"/>
                <a:ext cx="2501951" cy="42473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8504910" y="2542351"/>
                <a:ext cx="2265974" cy="51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The user stalk on a projector or computer, or print the presentation and make it into a film to. </a:t>
                </a: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8387389" y="4227475"/>
              <a:ext cx="2501951" cy="1116623"/>
              <a:chOff x="8386922" y="1939138"/>
              <a:chExt cx="2501951" cy="1116623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8386922" y="1939138"/>
                <a:ext cx="2501951" cy="424732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30" name="文本框 29"/>
              <p:cNvSpPr txBox="1"/>
              <p:nvPr/>
            </p:nvSpPr>
            <p:spPr>
              <a:xfrm>
                <a:off x="8504910" y="2542351"/>
                <a:ext cx="2265974" cy="51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ctr"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The user stalk on a projector or computer, or print the presentation and make it into a film to. </a:t>
                </a: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8667076" y="2383048"/>
              <a:ext cx="1942576" cy="514400"/>
              <a:chOff x="1314974" y="2383047"/>
              <a:chExt cx="2877614" cy="762001"/>
            </a:xfrm>
          </p:grpSpPr>
          <p:sp>
            <p:nvSpPr>
              <p:cNvPr id="37" name="Shape 532"/>
              <p:cNvSpPr/>
              <p:nvPr/>
            </p:nvSpPr>
            <p:spPr>
              <a:xfrm>
                <a:off x="2189868" y="2383047"/>
                <a:ext cx="2002720" cy="762001"/>
              </a:xfrm>
              <a:prstGeom prst="roundRect">
                <a:avLst>
                  <a:gd name="adj" fmla="val 50000"/>
                </a:avLst>
              </a:prstGeom>
              <a:solidFill>
                <a:srgbClr val="F7F6F8"/>
              </a:solidFill>
              <a:ln w="12700">
                <a:miter lim="400000"/>
              </a:ln>
            </p:spPr>
            <p:txBody>
              <a:bodyPr lIns="50800" tIns="50800" rIns="50800" bIns="50800"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defRPr sz="3200" cap="none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2000">
                  <a:cs typeface="+mn-ea"/>
                  <a:sym typeface="+mn-lt"/>
                </a:endParaRPr>
              </a:p>
            </p:txBody>
          </p:sp>
          <p:sp>
            <p:nvSpPr>
              <p:cNvPr id="38" name="Shape 533"/>
              <p:cNvSpPr/>
              <p:nvPr/>
            </p:nvSpPr>
            <p:spPr>
              <a:xfrm>
                <a:off x="1314974" y="2383047"/>
                <a:ext cx="2002720" cy="762001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2700">
                <a:miter lim="400000"/>
              </a:ln>
            </p:spPr>
            <p:txBody>
              <a:bodyPr lIns="50800" tIns="50800" rIns="50800" bIns="50800" anchor="ctr"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defRPr sz="3200" cap="none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2000">
                  <a:cs typeface="+mn-ea"/>
                  <a:sym typeface="+mn-lt"/>
                </a:endParaRPr>
              </a:p>
            </p:txBody>
          </p:sp>
          <p:sp>
            <p:nvSpPr>
              <p:cNvPr id="39" name="Shape 534"/>
              <p:cNvSpPr/>
              <p:nvPr/>
            </p:nvSpPr>
            <p:spPr>
              <a:xfrm>
                <a:off x="1817224" y="2460099"/>
                <a:ext cx="1044820" cy="607896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c="http://schemas.openxmlformats.org/markup-compatibility/2006" xmlns:p14="http://schemas.microsoft.com/office/powerpoint/2010/main" xmlns:a14="http://schemas.microsoft.com/office/drawing/2010/main" xmlns:a16="http://schemas.microsoft.com/office/drawing/2014/main" xmlns="" val="1"/>
                </a:ext>
              </a:extLst>
            </p:spPr>
            <p:txBody>
              <a:bodyPr wrap="none" lIns="50800" tIns="50800" rIns="50800" bIns="50800" anchor="ctr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lvl1pPr>
                  <a:defRPr sz="3000">
                    <a:solidFill>
                      <a:srgbClr val="FFFFFF"/>
                    </a:solidFill>
                  </a:defRPr>
                </a:lvl1pPr>
              </a:lstStyle>
              <a:p>
                <a:r>
                  <a:rPr sz="2000">
                    <a:cs typeface="+mn-ea"/>
                    <a:sym typeface="+mn-lt"/>
                  </a:rPr>
                  <a:t>299$.</a:t>
                </a:r>
              </a:p>
            </p:txBody>
          </p:sp>
          <p:sp>
            <p:nvSpPr>
              <p:cNvPr id="40" name="Shape 535"/>
              <p:cNvSpPr/>
              <p:nvPr/>
            </p:nvSpPr>
            <p:spPr>
              <a:xfrm>
                <a:off x="3407889" y="2528488"/>
                <a:ext cx="683883" cy="471119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:mc="http://schemas.openxmlformats.org/markup-compatibility/2006" xmlns:p14="http://schemas.microsoft.com/office/powerpoint/2010/main" xmlns:a14="http://schemas.microsoft.com/office/drawing/2010/main" xmlns:a16="http://schemas.microsoft.com/office/drawing/2014/main" xmlns="" val="1"/>
                </a:ext>
              </a:extLst>
            </p:spPr>
            <p:txBody>
              <a:bodyPr wrap="none" lIns="50800" tIns="50800" rIns="50800" bIns="50800" anchor="ctr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lvl1pPr>
                  <a:defRPr sz="2000" cap="none">
                    <a:solidFill>
                      <a:srgbClr val="77787A"/>
                    </a:solidFill>
                  </a:defRPr>
                </a:lvl1pPr>
              </a:lstStyle>
              <a:p>
                <a:r>
                  <a:rPr sz="1400">
                    <a:cs typeface="+mn-ea"/>
                    <a:sym typeface="+mn-lt"/>
                  </a:rPr>
                  <a:t>m/o.</a:t>
                </a:r>
              </a:p>
            </p:txBody>
          </p:sp>
        </p:grpSp>
        <p:sp>
          <p:nvSpPr>
            <p:cNvPr id="43" name="Shape 286"/>
            <p:cNvSpPr/>
            <p:nvPr/>
          </p:nvSpPr>
          <p:spPr>
            <a:xfrm>
              <a:off x="9069565" y="4323126"/>
              <a:ext cx="1067514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 sz="3200" cap="none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8" name="Group 8">
            <a:extLst>
              <a:ext uri="{FF2B5EF4-FFF2-40B4-BE49-F238E27FC236}">
                <a16:creationId xmlns:a16="http://schemas.microsoft.com/office/drawing/2014/main" id="{41A49D6F-FD19-4D2F-9FE7-B9EC768A03B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FB56696C-0E36-4235-93C0-CD254C0FD0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126246AA-2A71-4D51-8055-CA701A229D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5FEEF2EA-764A-4D40-9327-51AB6AE047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DDD7A642-73F8-4850-9C6F-CF8738CFF087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C8540052-AD5A-4B4E-B27C-1B4626FC0AB1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There is a shortage of work.</a:t>
              </a: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A183451B-CBB3-42FF-8BC0-60C3E9982C89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796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:ma14="http://schemas.microsoft.com/office/mac/drawingml/2011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95b7715a-563a-416d-b76e-1586cdd4df73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ACD91821-0F87-42F6-B1EF-3779B26B7CD8}"/>
              </a:ext>
            </a:extLst>
          </p:cNvPr>
          <p:cNvGrpSpPr>
            <a:grpSpLocks noChangeAspect="1"/>
          </p:cNvGrpSpPr>
          <p:nvPr/>
        </p:nvGrpSpPr>
        <p:grpSpPr>
          <a:xfrm>
            <a:off x="2143126" y="1766510"/>
            <a:ext cx="8174428" cy="3602163"/>
            <a:chOff x="967441" y="1276687"/>
            <a:chExt cx="10196859" cy="4493373"/>
          </a:xfrm>
        </p:grpSpPr>
        <p:sp>
          <p:nvSpPr>
            <p:cNvPr id="3" name="íṧ1ïdê">
              <a:extLst>
                <a:ext uri="{FF2B5EF4-FFF2-40B4-BE49-F238E27FC236}">
                  <a16:creationId xmlns:a16="http://schemas.microsoft.com/office/drawing/2014/main" id="{FD47915F-BCD5-4C7E-BD7E-748B7EBCDBE7}"/>
                </a:ext>
              </a:extLst>
            </p:cNvPr>
            <p:cNvSpPr/>
            <p:nvPr/>
          </p:nvSpPr>
          <p:spPr bwMode="auto">
            <a:xfrm>
              <a:off x="6315959" y="2055043"/>
              <a:ext cx="4197217" cy="2785361"/>
            </a:xfrm>
            <a:custGeom>
              <a:avLst/>
              <a:gdLst>
                <a:gd name="connsiteX0" fmla="*/ 0 w 4110086"/>
                <a:gd name="connsiteY0" fmla="*/ 1206631 h 3007151"/>
                <a:gd name="connsiteX1" fmla="*/ 2969443 w 4110086"/>
                <a:gd name="connsiteY1" fmla="*/ 0 h 3007151"/>
                <a:gd name="connsiteX2" fmla="*/ 4110086 w 4110086"/>
                <a:gd name="connsiteY2" fmla="*/ 3007151 h 3007151"/>
                <a:gd name="connsiteX3" fmla="*/ 2366128 w 4110086"/>
                <a:gd name="connsiteY3" fmla="*/ 1800520 h 3007151"/>
                <a:gd name="connsiteX0" fmla="*/ 0 w 4197218"/>
                <a:gd name="connsiteY0" fmla="*/ 1206631 h 2785362"/>
                <a:gd name="connsiteX1" fmla="*/ 2969443 w 4197218"/>
                <a:gd name="connsiteY1" fmla="*/ 0 h 2785362"/>
                <a:gd name="connsiteX2" fmla="*/ 4197218 w 4197218"/>
                <a:gd name="connsiteY2" fmla="*/ 2785362 h 2785362"/>
                <a:gd name="connsiteX3" fmla="*/ 2366128 w 4197218"/>
                <a:gd name="connsiteY3" fmla="*/ 1800520 h 278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97218" h="2785362">
                  <a:moveTo>
                    <a:pt x="0" y="1206631"/>
                  </a:moveTo>
                  <a:lnTo>
                    <a:pt x="2969443" y="0"/>
                  </a:lnTo>
                  <a:lnTo>
                    <a:pt x="4197218" y="2785362"/>
                  </a:lnTo>
                  <a:cubicBezTo>
                    <a:pt x="3615899" y="2383152"/>
                    <a:pt x="2947447" y="2202730"/>
                    <a:pt x="2366128" y="1800520"/>
                  </a:cubicBezTo>
                </a:path>
              </a:pathLst>
            </a:custGeom>
            <a:noFill/>
            <a:ln w="3175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" name="íṥ1ïḑê">
              <a:extLst>
                <a:ext uri="{FF2B5EF4-FFF2-40B4-BE49-F238E27FC236}">
                  <a16:creationId xmlns:a16="http://schemas.microsoft.com/office/drawing/2014/main" id="{7CDDBBB0-CC3B-472B-B8DB-C45F34DFCAD9}"/>
                </a:ext>
              </a:extLst>
            </p:cNvPr>
            <p:cNvSpPr/>
            <p:nvPr/>
          </p:nvSpPr>
          <p:spPr bwMode="auto">
            <a:xfrm>
              <a:off x="1817332" y="3217096"/>
              <a:ext cx="1659107" cy="1644545"/>
            </a:xfrm>
            <a:custGeom>
              <a:avLst/>
              <a:gdLst>
                <a:gd name="connsiteX0" fmla="*/ 2535811 w 2535811"/>
                <a:gd name="connsiteY0" fmla="*/ 0 h 1696824"/>
                <a:gd name="connsiteX1" fmla="*/ 1027522 w 2535811"/>
                <a:gd name="connsiteY1" fmla="*/ 0 h 1696824"/>
                <a:gd name="connsiteX2" fmla="*/ 18854 w 2535811"/>
                <a:gd name="connsiteY2" fmla="*/ 1696824 h 1696824"/>
                <a:gd name="connsiteX3" fmla="*/ 0 w 2535811"/>
                <a:gd name="connsiteY3" fmla="*/ 1696824 h 1696824"/>
                <a:gd name="connsiteX0" fmla="*/ 2804195 w 2804195"/>
                <a:gd name="connsiteY0" fmla="*/ 0 h 1696824"/>
                <a:gd name="connsiteX1" fmla="*/ 1295906 w 2804195"/>
                <a:gd name="connsiteY1" fmla="*/ 0 h 1696824"/>
                <a:gd name="connsiteX2" fmla="*/ 287238 w 2804195"/>
                <a:gd name="connsiteY2" fmla="*/ 1696824 h 1696824"/>
                <a:gd name="connsiteX3" fmla="*/ 0 w 2804195"/>
                <a:gd name="connsiteY3" fmla="*/ 1294249 h 1696824"/>
                <a:gd name="connsiteX0" fmla="*/ 2516957 w 2516957"/>
                <a:gd name="connsiteY0" fmla="*/ 0 h 1696824"/>
                <a:gd name="connsiteX1" fmla="*/ 1008668 w 2516957"/>
                <a:gd name="connsiteY1" fmla="*/ 0 h 1696824"/>
                <a:gd name="connsiteX2" fmla="*/ 0 w 2516957"/>
                <a:gd name="connsiteY2" fmla="*/ 1696824 h 1696824"/>
                <a:gd name="connsiteX0" fmla="*/ 2764094 w 2764094"/>
                <a:gd name="connsiteY0" fmla="*/ 0 h 1383150"/>
                <a:gd name="connsiteX1" fmla="*/ 1255805 w 2764094"/>
                <a:gd name="connsiteY1" fmla="*/ 0 h 1383150"/>
                <a:gd name="connsiteX2" fmla="*/ 0 w 2764094"/>
                <a:gd name="connsiteY2" fmla="*/ 1383150 h 1383150"/>
                <a:gd name="connsiteX0" fmla="*/ 2764094 w 2764094"/>
                <a:gd name="connsiteY0" fmla="*/ 261395 h 1644545"/>
                <a:gd name="connsiteX1" fmla="*/ 1291450 w 2764094"/>
                <a:gd name="connsiteY1" fmla="*/ 0 h 1644545"/>
                <a:gd name="connsiteX2" fmla="*/ 0 w 2764094"/>
                <a:gd name="connsiteY2" fmla="*/ 1644545 h 1644545"/>
                <a:gd name="connsiteX0" fmla="*/ 1659107 w 1659107"/>
                <a:gd name="connsiteY0" fmla="*/ 261395 h 1644545"/>
                <a:gd name="connsiteX1" fmla="*/ 1291450 w 1659107"/>
                <a:gd name="connsiteY1" fmla="*/ 0 h 1644545"/>
                <a:gd name="connsiteX2" fmla="*/ 0 w 1659107"/>
                <a:gd name="connsiteY2" fmla="*/ 1644545 h 1644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59107" h="1644545">
                  <a:moveTo>
                    <a:pt x="1659107" y="261395"/>
                  </a:moveTo>
                  <a:lnTo>
                    <a:pt x="1291450" y="0"/>
                  </a:lnTo>
                  <a:lnTo>
                    <a:pt x="0" y="1644545"/>
                  </a:lnTo>
                </a:path>
              </a:pathLst>
            </a:custGeom>
            <a:noFill/>
            <a:ln w="3175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íśḷîdè">
              <a:extLst>
                <a:ext uri="{FF2B5EF4-FFF2-40B4-BE49-F238E27FC236}">
                  <a16:creationId xmlns:a16="http://schemas.microsoft.com/office/drawing/2014/main" id="{75C0E89D-6CC1-4218-8EF4-2480027B6FBD}"/>
                </a:ext>
              </a:extLst>
            </p:cNvPr>
            <p:cNvSpPr/>
            <p:nvPr/>
          </p:nvSpPr>
          <p:spPr bwMode="auto">
            <a:xfrm>
              <a:off x="1536569" y="1809946"/>
              <a:ext cx="3139126" cy="1668545"/>
            </a:xfrm>
            <a:custGeom>
              <a:avLst/>
              <a:gdLst>
                <a:gd name="connsiteX0" fmla="*/ 3139126 w 3139126"/>
                <a:gd name="connsiteY0" fmla="*/ 1668545 h 1668545"/>
                <a:gd name="connsiteX1" fmla="*/ 1640264 w 3139126"/>
                <a:gd name="connsiteY1" fmla="*/ 1432875 h 1668545"/>
                <a:gd name="connsiteX2" fmla="*/ 0 w 3139126"/>
                <a:gd name="connsiteY2" fmla="*/ 0 h 1668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39126" h="1668545">
                  <a:moveTo>
                    <a:pt x="3139126" y="1668545"/>
                  </a:moveTo>
                  <a:lnTo>
                    <a:pt x="1640264" y="1432875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" name="iṡḻiḓè">
              <a:extLst>
                <a:ext uri="{FF2B5EF4-FFF2-40B4-BE49-F238E27FC236}">
                  <a16:creationId xmlns:a16="http://schemas.microsoft.com/office/drawing/2014/main" id="{AE2A252C-F9D1-4EDD-AB38-5FCC8424A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3738" y="1956740"/>
              <a:ext cx="1565887" cy="2943614"/>
            </a:xfrm>
            <a:custGeom>
              <a:avLst/>
              <a:gdLst>
                <a:gd name="T0" fmla="*/ 1373983 w 21600"/>
                <a:gd name="T1" fmla="*/ 2582863 h 21600"/>
                <a:gd name="T2" fmla="*/ 1373983 w 21600"/>
                <a:gd name="T3" fmla="*/ 2582863 h 21600"/>
                <a:gd name="T4" fmla="*/ 1373983 w 21600"/>
                <a:gd name="T5" fmla="*/ 2582863 h 21600"/>
                <a:gd name="T6" fmla="*/ 1373983 w 21600"/>
                <a:gd name="T7" fmla="*/ 2582863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0308" y="0"/>
                  </a:moveTo>
                  <a:cubicBezTo>
                    <a:pt x="14701" y="0"/>
                    <a:pt x="9624" y="1210"/>
                    <a:pt x="5949" y="3164"/>
                  </a:cubicBezTo>
                  <a:cubicBezTo>
                    <a:pt x="2319" y="5095"/>
                    <a:pt x="61" y="7754"/>
                    <a:pt x="6" y="10694"/>
                  </a:cubicBezTo>
                  <a:lnTo>
                    <a:pt x="1750" y="11487"/>
                  </a:lnTo>
                  <a:lnTo>
                    <a:pt x="2605" y="11097"/>
                  </a:lnTo>
                  <a:lnTo>
                    <a:pt x="1750" y="11489"/>
                  </a:lnTo>
                  <a:lnTo>
                    <a:pt x="6" y="10694"/>
                  </a:lnTo>
                  <a:cubicBezTo>
                    <a:pt x="6" y="10730"/>
                    <a:pt x="0" y="10765"/>
                    <a:pt x="0" y="10802"/>
                  </a:cubicBezTo>
                  <a:cubicBezTo>
                    <a:pt x="0" y="13784"/>
                    <a:pt x="2278" y="16485"/>
                    <a:pt x="5952" y="18439"/>
                  </a:cubicBezTo>
                  <a:cubicBezTo>
                    <a:pt x="9582" y="20370"/>
                    <a:pt x="14579" y="21571"/>
                    <a:pt x="20106" y="21600"/>
                  </a:cubicBezTo>
                  <a:lnTo>
                    <a:pt x="21600" y="20672"/>
                  </a:lnTo>
                  <a:lnTo>
                    <a:pt x="20237" y="19826"/>
                  </a:lnTo>
                  <a:cubicBezTo>
                    <a:pt x="15579" y="19816"/>
                    <a:pt x="11363" y="18810"/>
                    <a:pt x="8307" y="17185"/>
                  </a:cubicBezTo>
                  <a:cubicBezTo>
                    <a:pt x="5236" y="15551"/>
                    <a:pt x="3338" y="13294"/>
                    <a:pt x="3338" y="10802"/>
                  </a:cubicBezTo>
                  <a:cubicBezTo>
                    <a:pt x="3338" y="10789"/>
                    <a:pt x="3338" y="10778"/>
                    <a:pt x="3338" y="10765"/>
                  </a:cubicBezTo>
                  <a:cubicBezTo>
                    <a:pt x="3338" y="10765"/>
                    <a:pt x="3338" y="10764"/>
                    <a:pt x="3338" y="10763"/>
                  </a:cubicBezTo>
                  <a:lnTo>
                    <a:pt x="3341" y="10763"/>
                  </a:lnTo>
                  <a:cubicBezTo>
                    <a:pt x="3360" y="8286"/>
                    <a:pt x="5252" y="6044"/>
                    <a:pt x="8307" y="4419"/>
                  </a:cubicBezTo>
                  <a:cubicBezTo>
                    <a:pt x="11379" y="2785"/>
                    <a:pt x="15622" y="1774"/>
                    <a:pt x="20308" y="1774"/>
                  </a:cubicBezTo>
                  <a:cubicBezTo>
                    <a:pt x="20333" y="1774"/>
                    <a:pt x="20356" y="1775"/>
                    <a:pt x="20380" y="1775"/>
                  </a:cubicBezTo>
                  <a:lnTo>
                    <a:pt x="19017" y="931"/>
                  </a:lnTo>
                  <a:lnTo>
                    <a:pt x="20511" y="3"/>
                  </a:lnTo>
                  <a:cubicBezTo>
                    <a:pt x="20443" y="3"/>
                    <a:pt x="20377" y="0"/>
                    <a:pt x="203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ïšľíḑé">
              <a:extLst>
                <a:ext uri="{FF2B5EF4-FFF2-40B4-BE49-F238E27FC236}">
                  <a16:creationId xmlns:a16="http://schemas.microsoft.com/office/drawing/2014/main" id="{66F83C11-7605-4B6E-AB6F-A81265B4F5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2370" y="1956740"/>
              <a:ext cx="1565887" cy="2944519"/>
            </a:xfrm>
            <a:custGeom>
              <a:avLst/>
              <a:gdLst>
                <a:gd name="T0" fmla="*/ 1373983 w 21600"/>
                <a:gd name="T1" fmla="*/ 2583657 h 21600"/>
                <a:gd name="T2" fmla="*/ 1373983 w 21600"/>
                <a:gd name="T3" fmla="*/ 2583657 h 21600"/>
                <a:gd name="T4" fmla="*/ 1373983 w 21600"/>
                <a:gd name="T5" fmla="*/ 2583657 h 21600"/>
                <a:gd name="T6" fmla="*/ 1373983 w 21600"/>
                <a:gd name="T7" fmla="*/ 258365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94" y="0"/>
                  </a:moveTo>
                  <a:lnTo>
                    <a:pt x="0" y="928"/>
                  </a:lnTo>
                  <a:lnTo>
                    <a:pt x="1363" y="1774"/>
                  </a:lnTo>
                  <a:cubicBezTo>
                    <a:pt x="6021" y="1784"/>
                    <a:pt x="10237" y="2790"/>
                    <a:pt x="13293" y="4415"/>
                  </a:cubicBezTo>
                  <a:cubicBezTo>
                    <a:pt x="16364" y="6049"/>
                    <a:pt x="18265" y="8306"/>
                    <a:pt x="18265" y="10798"/>
                  </a:cubicBezTo>
                  <a:cubicBezTo>
                    <a:pt x="18265" y="10811"/>
                    <a:pt x="18262" y="10822"/>
                    <a:pt x="18262" y="10835"/>
                  </a:cubicBezTo>
                  <a:lnTo>
                    <a:pt x="18262" y="10837"/>
                  </a:lnTo>
                  <a:lnTo>
                    <a:pt x="18259" y="10837"/>
                  </a:lnTo>
                  <a:cubicBezTo>
                    <a:pt x="18240" y="13314"/>
                    <a:pt x="16348" y="15556"/>
                    <a:pt x="13293" y="17181"/>
                  </a:cubicBezTo>
                  <a:cubicBezTo>
                    <a:pt x="10221" y="18815"/>
                    <a:pt x="5978" y="19826"/>
                    <a:pt x="1292" y="19826"/>
                  </a:cubicBezTo>
                  <a:cubicBezTo>
                    <a:pt x="1267" y="19826"/>
                    <a:pt x="1244" y="19825"/>
                    <a:pt x="1220" y="19825"/>
                  </a:cubicBezTo>
                  <a:lnTo>
                    <a:pt x="2583" y="20669"/>
                  </a:lnTo>
                  <a:lnTo>
                    <a:pt x="1089" y="21597"/>
                  </a:lnTo>
                  <a:cubicBezTo>
                    <a:pt x="1157" y="21597"/>
                    <a:pt x="1223" y="21600"/>
                    <a:pt x="1292" y="21600"/>
                  </a:cubicBezTo>
                  <a:cubicBezTo>
                    <a:pt x="6899" y="21600"/>
                    <a:pt x="11976" y="20390"/>
                    <a:pt x="15651" y="18436"/>
                  </a:cubicBezTo>
                  <a:cubicBezTo>
                    <a:pt x="19281" y="16505"/>
                    <a:pt x="21539" y="13846"/>
                    <a:pt x="21594" y="10906"/>
                  </a:cubicBezTo>
                  <a:cubicBezTo>
                    <a:pt x="21594" y="10870"/>
                    <a:pt x="21600" y="10835"/>
                    <a:pt x="21600" y="10798"/>
                  </a:cubicBezTo>
                  <a:cubicBezTo>
                    <a:pt x="21600" y="7816"/>
                    <a:pt x="19326" y="5115"/>
                    <a:pt x="15651" y="3161"/>
                  </a:cubicBezTo>
                  <a:cubicBezTo>
                    <a:pt x="12021" y="1230"/>
                    <a:pt x="7021" y="29"/>
                    <a:pt x="1494" y="0"/>
                  </a:cubicBez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bg1"/>
              </a:solidFill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îşliḓê">
              <a:extLst>
                <a:ext uri="{FF2B5EF4-FFF2-40B4-BE49-F238E27FC236}">
                  <a16:creationId xmlns:a16="http://schemas.microsoft.com/office/drawing/2014/main" id="{51B640EA-E8B7-4CCA-81A8-5D2D12309A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3726" y="2313158"/>
              <a:ext cx="2204544" cy="2200022"/>
            </a:xfrm>
            <a:custGeom>
              <a:avLst/>
              <a:gdLst>
                <a:gd name="T0" fmla="*/ 1934370 w 21600"/>
                <a:gd name="T1" fmla="*/ 1930400 h 21600"/>
                <a:gd name="T2" fmla="*/ 1934370 w 21600"/>
                <a:gd name="T3" fmla="*/ 1930400 h 21600"/>
                <a:gd name="T4" fmla="*/ 1934370 w 21600"/>
                <a:gd name="T5" fmla="*/ 1930400 h 21600"/>
                <a:gd name="T6" fmla="*/ 1934370 w 21600"/>
                <a:gd name="T7" fmla="*/ 193040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800"/>
                  </a:move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î$lïḑê">
              <a:extLst>
                <a:ext uri="{FF2B5EF4-FFF2-40B4-BE49-F238E27FC236}">
                  <a16:creationId xmlns:a16="http://schemas.microsoft.com/office/drawing/2014/main" id="{893A47AD-0598-4341-BAB8-4A16BB8F69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6987" y="2371053"/>
              <a:ext cx="1399438" cy="2022717"/>
            </a:xfrm>
            <a:custGeom>
              <a:avLst/>
              <a:gdLst>
                <a:gd name="T0" fmla="*/ 1227932 w 20624"/>
                <a:gd name="T1" fmla="*/ 1800728 h 21378"/>
                <a:gd name="T2" fmla="*/ 1227932 w 20624"/>
                <a:gd name="T3" fmla="*/ 1800728 h 21378"/>
                <a:gd name="T4" fmla="*/ 1227932 w 20624"/>
                <a:gd name="T5" fmla="*/ 1800728 h 21378"/>
                <a:gd name="T6" fmla="*/ 1227932 w 20624"/>
                <a:gd name="T7" fmla="*/ 1800728 h 2137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624" h="21378">
                  <a:moveTo>
                    <a:pt x="10555" y="9976"/>
                  </a:moveTo>
                  <a:cubicBezTo>
                    <a:pt x="9964" y="9881"/>
                    <a:pt x="9449" y="9919"/>
                    <a:pt x="9405" y="10060"/>
                  </a:cubicBezTo>
                  <a:cubicBezTo>
                    <a:pt x="9361" y="10201"/>
                    <a:pt x="9804" y="10393"/>
                    <a:pt x="10395" y="10488"/>
                  </a:cubicBezTo>
                  <a:cubicBezTo>
                    <a:pt x="10986" y="10583"/>
                    <a:pt x="11501" y="10545"/>
                    <a:pt x="11545" y="10403"/>
                  </a:cubicBezTo>
                  <a:cubicBezTo>
                    <a:pt x="11589" y="10262"/>
                    <a:pt x="11146" y="10070"/>
                    <a:pt x="10555" y="9976"/>
                  </a:cubicBezTo>
                  <a:close/>
                  <a:moveTo>
                    <a:pt x="17197" y="13840"/>
                  </a:moveTo>
                  <a:cubicBezTo>
                    <a:pt x="17304" y="13527"/>
                    <a:pt x="17520" y="13167"/>
                    <a:pt x="17348" y="12852"/>
                  </a:cubicBezTo>
                  <a:cubicBezTo>
                    <a:pt x="17183" y="12550"/>
                    <a:pt x="13854" y="11819"/>
                    <a:pt x="13288" y="11819"/>
                  </a:cubicBezTo>
                  <a:cubicBezTo>
                    <a:pt x="12345" y="11819"/>
                    <a:pt x="11372" y="11842"/>
                    <a:pt x="10964" y="12559"/>
                  </a:cubicBezTo>
                  <a:cubicBezTo>
                    <a:pt x="10964" y="12559"/>
                    <a:pt x="8149" y="11691"/>
                    <a:pt x="8151" y="11303"/>
                  </a:cubicBezTo>
                  <a:cubicBezTo>
                    <a:pt x="8152" y="11134"/>
                    <a:pt x="8645" y="10164"/>
                    <a:pt x="8242" y="10160"/>
                  </a:cubicBezTo>
                  <a:cubicBezTo>
                    <a:pt x="7840" y="10155"/>
                    <a:pt x="6651" y="11320"/>
                    <a:pt x="6027" y="10451"/>
                  </a:cubicBezTo>
                  <a:cubicBezTo>
                    <a:pt x="5403" y="9581"/>
                    <a:pt x="6089" y="8451"/>
                    <a:pt x="8346" y="8772"/>
                  </a:cubicBezTo>
                  <a:cubicBezTo>
                    <a:pt x="10141" y="9028"/>
                    <a:pt x="9994" y="9968"/>
                    <a:pt x="10010" y="9314"/>
                  </a:cubicBezTo>
                  <a:cubicBezTo>
                    <a:pt x="10032" y="8445"/>
                    <a:pt x="10911" y="7298"/>
                    <a:pt x="11111" y="7014"/>
                  </a:cubicBezTo>
                  <a:cubicBezTo>
                    <a:pt x="11548" y="6390"/>
                    <a:pt x="12791" y="5882"/>
                    <a:pt x="12877" y="5670"/>
                  </a:cubicBezTo>
                  <a:cubicBezTo>
                    <a:pt x="12877" y="5670"/>
                    <a:pt x="12490" y="5065"/>
                    <a:pt x="12224" y="5052"/>
                  </a:cubicBezTo>
                  <a:cubicBezTo>
                    <a:pt x="11964" y="5040"/>
                    <a:pt x="13723" y="4485"/>
                    <a:pt x="13415" y="4395"/>
                  </a:cubicBezTo>
                  <a:cubicBezTo>
                    <a:pt x="13039" y="4287"/>
                    <a:pt x="11658" y="3484"/>
                    <a:pt x="11207" y="3353"/>
                  </a:cubicBezTo>
                  <a:cubicBezTo>
                    <a:pt x="10825" y="3242"/>
                    <a:pt x="10480" y="2908"/>
                    <a:pt x="10030" y="2928"/>
                  </a:cubicBezTo>
                  <a:cubicBezTo>
                    <a:pt x="9401" y="2956"/>
                    <a:pt x="10692" y="4940"/>
                    <a:pt x="9087" y="4314"/>
                  </a:cubicBezTo>
                  <a:cubicBezTo>
                    <a:pt x="8765" y="4188"/>
                    <a:pt x="7844" y="3986"/>
                    <a:pt x="7682" y="3724"/>
                  </a:cubicBezTo>
                  <a:cubicBezTo>
                    <a:pt x="7533" y="3482"/>
                    <a:pt x="8133" y="2959"/>
                    <a:pt x="8348" y="2793"/>
                  </a:cubicBezTo>
                  <a:cubicBezTo>
                    <a:pt x="8707" y="2516"/>
                    <a:pt x="9496" y="2529"/>
                    <a:pt x="9949" y="2653"/>
                  </a:cubicBezTo>
                  <a:cubicBezTo>
                    <a:pt x="10359" y="2765"/>
                    <a:pt x="10856" y="3137"/>
                    <a:pt x="11304" y="2904"/>
                  </a:cubicBezTo>
                  <a:cubicBezTo>
                    <a:pt x="11774" y="2661"/>
                    <a:pt x="10635" y="1518"/>
                    <a:pt x="9866" y="1417"/>
                  </a:cubicBezTo>
                  <a:cubicBezTo>
                    <a:pt x="9440" y="1361"/>
                    <a:pt x="8856" y="978"/>
                    <a:pt x="8428" y="1040"/>
                  </a:cubicBezTo>
                  <a:cubicBezTo>
                    <a:pt x="8188" y="1075"/>
                    <a:pt x="8232" y="1222"/>
                    <a:pt x="8095" y="1323"/>
                  </a:cubicBezTo>
                  <a:cubicBezTo>
                    <a:pt x="7613" y="1680"/>
                    <a:pt x="7307" y="1187"/>
                    <a:pt x="6872" y="1177"/>
                  </a:cubicBezTo>
                  <a:cubicBezTo>
                    <a:pt x="6217" y="1163"/>
                    <a:pt x="5552" y="1326"/>
                    <a:pt x="5008" y="1578"/>
                  </a:cubicBezTo>
                  <a:cubicBezTo>
                    <a:pt x="4878" y="1410"/>
                    <a:pt x="4766" y="1056"/>
                    <a:pt x="4505" y="967"/>
                  </a:cubicBezTo>
                  <a:cubicBezTo>
                    <a:pt x="4333" y="909"/>
                    <a:pt x="1262" y="2082"/>
                    <a:pt x="1262" y="2082"/>
                  </a:cubicBezTo>
                  <a:cubicBezTo>
                    <a:pt x="1262" y="2082"/>
                    <a:pt x="1124" y="2632"/>
                    <a:pt x="902" y="2689"/>
                  </a:cubicBezTo>
                  <a:cubicBezTo>
                    <a:pt x="680" y="2746"/>
                    <a:pt x="-427" y="2940"/>
                    <a:pt x="179" y="2916"/>
                  </a:cubicBezTo>
                  <a:cubicBezTo>
                    <a:pt x="311" y="2911"/>
                    <a:pt x="1302" y="2735"/>
                    <a:pt x="2332" y="2466"/>
                  </a:cubicBezTo>
                  <a:cubicBezTo>
                    <a:pt x="2318" y="2764"/>
                    <a:pt x="2297" y="3061"/>
                    <a:pt x="2266" y="3358"/>
                  </a:cubicBezTo>
                  <a:cubicBezTo>
                    <a:pt x="2211" y="3889"/>
                    <a:pt x="2175" y="4411"/>
                    <a:pt x="2140" y="4942"/>
                  </a:cubicBezTo>
                  <a:cubicBezTo>
                    <a:pt x="2106" y="5469"/>
                    <a:pt x="1841" y="5980"/>
                    <a:pt x="1632" y="6478"/>
                  </a:cubicBezTo>
                  <a:cubicBezTo>
                    <a:pt x="1484" y="6833"/>
                    <a:pt x="1288" y="7376"/>
                    <a:pt x="1583" y="7723"/>
                  </a:cubicBezTo>
                  <a:cubicBezTo>
                    <a:pt x="2126" y="8363"/>
                    <a:pt x="3361" y="8730"/>
                    <a:pt x="3681" y="9655"/>
                  </a:cubicBezTo>
                  <a:cubicBezTo>
                    <a:pt x="3801" y="9999"/>
                    <a:pt x="3700" y="10198"/>
                    <a:pt x="3991" y="10478"/>
                  </a:cubicBezTo>
                  <a:cubicBezTo>
                    <a:pt x="4742" y="11201"/>
                    <a:pt x="6584" y="11034"/>
                    <a:pt x="7721" y="11656"/>
                  </a:cubicBezTo>
                  <a:cubicBezTo>
                    <a:pt x="8801" y="12247"/>
                    <a:pt x="9939" y="12831"/>
                    <a:pt x="10803" y="12919"/>
                  </a:cubicBezTo>
                  <a:cubicBezTo>
                    <a:pt x="10778" y="12991"/>
                    <a:pt x="9910" y="14631"/>
                    <a:pt x="9937" y="14854"/>
                  </a:cubicBezTo>
                  <a:cubicBezTo>
                    <a:pt x="9967" y="15096"/>
                    <a:pt x="10360" y="15384"/>
                    <a:pt x="10551" y="15566"/>
                  </a:cubicBezTo>
                  <a:cubicBezTo>
                    <a:pt x="10892" y="15888"/>
                    <a:pt x="12388" y="16938"/>
                    <a:pt x="12569" y="17281"/>
                  </a:cubicBezTo>
                  <a:cubicBezTo>
                    <a:pt x="12739" y="17603"/>
                    <a:pt x="12740" y="17992"/>
                    <a:pt x="12546" y="18309"/>
                  </a:cubicBezTo>
                  <a:cubicBezTo>
                    <a:pt x="12326" y="18669"/>
                    <a:pt x="12101" y="19035"/>
                    <a:pt x="11964" y="19417"/>
                  </a:cubicBezTo>
                  <a:cubicBezTo>
                    <a:pt x="11884" y="19641"/>
                    <a:pt x="11389" y="21313"/>
                    <a:pt x="11683" y="21363"/>
                  </a:cubicBezTo>
                  <a:cubicBezTo>
                    <a:pt x="12157" y="21444"/>
                    <a:pt x="12759" y="21167"/>
                    <a:pt x="13053" y="20924"/>
                  </a:cubicBezTo>
                  <a:cubicBezTo>
                    <a:pt x="13223" y="20784"/>
                    <a:pt x="13358" y="20164"/>
                    <a:pt x="13463" y="20050"/>
                  </a:cubicBezTo>
                  <a:cubicBezTo>
                    <a:pt x="13706" y="19783"/>
                    <a:pt x="15141" y="19060"/>
                    <a:pt x="15507" y="18888"/>
                  </a:cubicBezTo>
                  <a:cubicBezTo>
                    <a:pt x="15669" y="18813"/>
                    <a:pt x="19105" y="16948"/>
                    <a:pt x="19470" y="16437"/>
                  </a:cubicBezTo>
                  <a:cubicBezTo>
                    <a:pt x="19498" y="16398"/>
                    <a:pt x="19720" y="15551"/>
                    <a:pt x="20542" y="14254"/>
                  </a:cubicBezTo>
                  <a:cubicBezTo>
                    <a:pt x="21173" y="13258"/>
                    <a:pt x="17973" y="13546"/>
                    <a:pt x="17197" y="13840"/>
                  </a:cubicBezTo>
                  <a:close/>
                  <a:moveTo>
                    <a:pt x="13673" y="1219"/>
                  </a:moveTo>
                  <a:cubicBezTo>
                    <a:pt x="13425" y="1053"/>
                    <a:pt x="11675" y="373"/>
                    <a:pt x="11661" y="379"/>
                  </a:cubicBezTo>
                  <a:cubicBezTo>
                    <a:pt x="11438" y="318"/>
                    <a:pt x="9305" y="-156"/>
                    <a:pt x="9412" y="52"/>
                  </a:cubicBezTo>
                  <a:cubicBezTo>
                    <a:pt x="9598" y="411"/>
                    <a:pt x="11388" y="1499"/>
                    <a:pt x="11584" y="1623"/>
                  </a:cubicBezTo>
                  <a:cubicBezTo>
                    <a:pt x="11848" y="1791"/>
                    <a:pt x="13726" y="3327"/>
                    <a:pt x="14112" y="2968"/>
                  </a:cubicBezTo>
                  <a:cubicBezTo>
                    <a:pt x="14185" y="2900"/>
                    <a:pt x="13749" y="2414"/>
                    <a:pt x="13697" y="2341"/>
                  </a:cubicBezTo>
                  <a:cubicBezTo>
                    <a:pt x="13542" y="2119"/>
                    <a:pt x="13542" y="1935"/>
                    <a:pt x="13573" y="1686"/>
                  </a:cubicBezTo>
                  <a:cubicBezTo>
                    <a:pt x="13588" y="1559"/>
                    <a:pt x="13735" y="1261"/>
                    <a:pt x="13673" y="12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îṥ1ide">
              <a:extLst>
                <a:ext uri="{FF2B5EF4-FFF2-40B4-BE49-F238E27FC236}">
                  <a16:creationId xmlns:a16="http://schemas.microsoft.com/office/drawing/2014/main" id="{6EAE442B-5EBB-4C46-A3BA-DBFEBD5A5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6595" y="1276687"/>
              <a:ext cx="1040622" cy="1040623"/>
            </a:xfrm>
            <a:custGeom>
              <a:avLst/>
              <a:gdLst>
                <a:gd name="T0" fmla="*/ 864961 w 19679"/>
                <a:gd name="T1" fmla="*/ 949654 h 19679"/>
                <a:gd name="T2" fmla="*/ 864961 w 19679"/>
                <a:gd name="T3" fmla="*/ 949654 h 19679"/>
                <a:gd name="T4" fmla="*/ 864961 w 19679"/>
                <a:gd name="T5" fmla="*/ 949654 h 19679"/>
                <a:gd name="T6" fmla="*/ 864961 w 19679"/>
                <a:gd name="T7" fmla="*/ 949654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ísḻiḑè">
              <a:extLst>
                <a:ext uri="{FF2B5EF4-FFF2-40B4-BE49-F238E27FC236}">
                  <a16:creationId xmlns:a16="http://schemas.microsoft.com/office/drawing/2014/main" id="{EC8568ED-0FF9-4740-B71A-A0AF3EAA9AE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9040" y="1468910"/>
              <a:ext cx="595732" cy="549250"/>
            </a:xfrm>
            <a:custGeom>
              <a:avLst/>
              <a:gdLst>
                <a:gd name="connsiteX0" fmla="*/ 469488 w 578320"/>
                <a:gd name="connsiteY0" fmla="*/ 312166 h 533197"/>
                <a:gd name="connsiteX1" fmla="*/ 523904 w 578320"/>
                <a:gd name="connsiteY1" fmla="*/ 363740 h 533197"/>
                <a:gd name="connsiteX2" fmla="*/ 523904 w 578320"/>
                <a:gd name="connsiteY2" fmla="*/ 376634 h 533197"/>
                <a:gd name="connsiteX3" fmla="*/ 527594 w 578320"/>
                <a:gd name="connsiteY3" fmla="*/ 391369 h 533197"/>
                <a:gd name="connsiteX4" fmla="*/ 512837 w 578320"/>
                <a:gd name="connsiteY4" fmla="*/ 411630 h 533197"/>
                <a:gd name="connsiteX5" fmla="*/ 498080 w 578320"/>
                <a:gd name="connsiteY5" fmla="*/ 440180 h 533197"/>
                <a:gd name="connsiteX6" fmla="*/ 529438 w 578320"/>
                <a:gd name="connsiteY6" fmla="*/ 475176 h 533197"/>
                <a:gd name="connsiteX7" fmla="*/ 578320 w 578320"/>
                <a:gd name="connsiteY7" fmla="*/ 518462 h 533197"/>
                <a:gd name="connsiteX8" fmla="*/ 485168 w 578320"/>
                <a:gd name="connsiteY8" fmla="*/ 533197 h 533197"/>
                <a:gd name="connsiteX9" fmla="*/ 477789 w 578320"/>
                <a:gd name="connsiteY9" fmla="*/ 486228 h 533197"/>
                <a:gd name="connsiteX10" fmla="*/ 481478 w 578320"/>
                <a:gd name="connsiteY10" fmla="*/ 479781 h 533197"/>
                <a:gd name="connsiteX11" fmla="*/ 480556 w 578320"/>
                <a:gd name="connsiteY11" fmla="*/ 477939 h 533197"/>
                <a:gd name="connsiteX12" fmla="*/ 471333 w 578320"/>
                <a:gd name="connsiteY12" fmla="*/ 466888 h 533197"/>
                <a:gd name="connsiteX13" fmla="*/ 467644 w 578320"/>
                <a:gd name="connsiteY13" fmla="*/ 466888 h 533197"/>
                <a:gd name="connsiteX14" fmla="*/ 458421 w 578320"/>
                <a:gd name="connsiteY14" fmla="*/ 477939 h 533197"/>
                <a:gd name="connsiteX15" fmla="*/ 458421 w 578320"/>
                <a:gd name="connsiteY15" fmla="*/ 479781 h 533197"/>
                <a:gd name="connsiteX16" fmla="*/ 462110 w 578320"/>
                <a:gd name="connsiteY16" fmla="*/ 486228 h 533197"/>
                <a:gd name="connsiteX17" fmla="*/ 454732 w 578320"/>
                <a:gd name="connsiteY17" fmla="*/ 533197 h 533197"/>
                <a:gd name="connsiteX18" fmla="*/ 361579 w 578320"/>
                <a:gd name="connsiteY18" fmla="*/ 518462 h 533197"/>
                <a:gd name="connsiteX19" fmla="*/ 409539 w 578320"/>
                <a:gd name="connsiteY19" fmla="*/ 475176 h 533197"/>
                <a:gd name="connsiteX20" fmla="*/ 440897 w 578320"/>
                <a:gd name="connsiteY20" fmla="*/ 440180 h 533197"/>
                <a:gd name="connsiteX21" fmla="*/ 427063 w 578320"/>
                <a:gd name="connsiteY21" fmla="*/ 411630 h 533197"/>
                <a:gd name="connsiteX22" fmla="*/ 411383 w 578320"/>
                <a:gd name="connsiteY22" fmla="*/ 391369 h 533197"/>
                <a:gd name="connsiteX23" fmla="*/ 415995 w 578320"/>
                <a:gd name="connsiteY23" fmla="*/ 376634 h 533197"/>
                <a:gd name="connsiteX24" fmla="*/ 415995 w 578320"/>
                <a:gd name="connsiteY24" fmla="*/ 363740 h 533197"/>
                <a:gd name="connsiteX25" fmla="*/ 469488 w 578320"/>
                <a:gd name="connsiteY25" fmla="*/ 312166 h 533197"/>
                <a:gd name="connsiteX26" fmla="*/ 107909 w 578320"/>
                <a:gd name="connsiteY26" fmla="*/ 312166 h 533197"/>
                <a:gd name="connsiteX27" fmla="*/ 162325 w 578320"/>
                <a:gd name="connsiteY27" fmla="*/ 363740 h 533197"/>
                <a:gd name="connsiteX28" fmla="*/ 162325 w 578320"/>
                <a:gd name="connsiteY28" fmla="*/ 376634 h 533197"/>
                <a:gd name="connsiteX29" fmla="*/ 166937 w 578320"/>
                <a:gd name="connsiteY29" fmla="*/ 391369 h 533197"/>
                <a:gd name="connsiteX30" fmla="*/ 151257 w 578320"/>
                <a:gd name="connsiteY30" fmla="*/ 411630 h 533197"/>
                <a:gd name="connsiteX31" fmla="*/ 137423 w 578320"/>
                <a:gd name="connsiteY31" fmla="*/ 440180 h 533197"/>
                <a:gd name="connsiteX32" fmla="*/ 167859 w 578320"/>
                <a:gd name="connsiteY32" fmla="*/ 475176 h 533197"/>
                <a:gd name="connsiteX33" fmla="*/ 216741 w 578320"/>
                <a:gd name="connsiteY33" fmla="*/ 518462 h 533197"/>
                <a:gd name="connsiteX34" fmla="*/ 123588 w 578320"/>
                <a:gd name="connsiteY34" fmla="*/ 533197 h 533197"/>
                <a:gd name="connsiteX35" fmla="*/ 116210 w 578320"/>
                <a:gd name="connsiteY35" fmla="*/ 486228 h 533197"/>
                <a:gd name="connsiteX36" fmla="*/ 119899 w 578320"/>
                <a:gd name="connsiteY36" fmla="*/ 479781 h 533197"/>
                <a:gd name="connsiteX37" fmla="*/ 119899 w 578320"/>
                <a:gd name="connsiteY37" fmla="*/ 477939 h 533197"/>
                <a:gd name="connsiteX38" fmla="*/ 109754 w 578320"/>
                <a:gd name="connsiteY38" fmla="*/ 466888 h 533197"/>
                <a:gd name="connsiteX39" fmla="*/ 106987 w 578320"/>
                <a:gd name="connsiteY39" fmla="*/ 466888 h 533197"/>
                <a:gd name="connsiteX40" fmla="*/ 96842 w 578320"/>
                <a:gd name="connsiteY40" fmla="*/ 477939 h 533197"/>
                <a:gd name="connsiteX41" fmla="*/ 96842 w 578320"/>
                <a:gd name="connsiteY41" fmla="*/ 479781 h 533197"/>
                <a:gd name="connsiteX42" fmla="*/ 100531 w 578320"/>
                <a:gd name="connsiteY42" fmla="*/ 486228 h 533197"/>
                <a:gd name="connsiteX43" fmla="*/ 93152 w 578320"/>
                <a:gd name="connsiteY43" fmla="*/ 533197 h 533197"/>
                <a:gd name="connsiteX44" fmla="*/ 0 w 578320"/>
                <a:gd name="connsiteY44" fmla="*/ 518462 h 533197"/>
                <a:gd name="connsiteX45" fmla="*/ 48882 w 578320"/>
                <a:gd name="connsiteY45" fmla="*/ 475176 h 533197"/>
                <a:gd name="connsiteX46" fmla="*/ 79318 w 578320"/>
                <a:gd name="connsiteY46" fmla="*/ 440180 h 533197"/>
                <a:gd name="connsiteX47" fmla="*/ 65483 w 578320"/>
                <a:gd name="connsiteY47" fmla="*/ 411630 h 533197"/>
                <a:gd name="connsiteX48" fmla="*/ 49804 w 578320"/>
                <a:gd name="connsiteY48" fmla="*/ 391369 h 533197"/>
                <a:gd name="connsiteX49" fmla="*/ 54416 w 578320"/>
                <a:gd name="connsiteY49" fmla="*/ 376634 h 533197"/>
                <a:gd name="connsiteX50" fmla="*/ 54416 w 578320"/>
                <a:gd name="connsiteY50" fmla="*/ 363740 h 533197"/>
                <a:gd name="connsiteX51" fmla="*/ 107909 w 578320"/>
                <a:gd name="connsiteY51" fmla="*/ 312166 h 533197"/>
                <a:gd name="connsiteX52" fmla="*/ 288717 w 578320"/>
                <a:gd name="connsiteY52" fmla="*/ 237601 h 533197"/>
                <a:gd name="connsiteX53" fmla="*/ 303485 w 578320"/>
                <a:gd name="connsiteY53" fmla="*/ 252338 h 533197"/>
                <a:gd name="connsiteX54" fmla="*/ 303485 w 578320"/>
                <a:gd name="connsiteY54" fmla="*/ 331547 h 533197"/>
                <a:gd name="connsiteX55" fmla="*/ 384708 w 578320"/>
                <a:gd name="connsiteY55" fmla="*/ 398782 h 533197"/>
                <a:gd name="connsiteX56" fmla="*/ 386554 w 578320"/>
                <a:gd name="connsiteY56" fmla="*/ 419045 h 533197"/>
                <a:gd name="connsiteX57" fmla="*/ 375478 w 578320"/>
                <a:gd name="connsiteY57" fmla="*/ 423650 h 533197"/>
                <a:gd name="connsiteX58" fmla="*/ 366248 w 578320"/>
                <a:gd name="connsiteY58" fmla="*/ 420887 h 533197"/>
                <a:gd name="connsiteX59" fmla="*/ 288717 w 578320"/>
                <a:gd name="connsiteY59" fmla="*/ 356415 h 533197"/>
                <a:gd name="connsiteX60" fmla="*/ 212108 w 578320"/>
                <a:gd name="connsiteY60" fmla="*/ 420887 h 533197"/>
                <a:gd name="connsiteX61" fmla="*/ 191802 w 578320"/>
                <a:gd name="connsiteY61" fmla="*/ 419045 h 533197"/>
                <a:gd name="connsiteX62" fmla="*/ 193648 w 578320"/>
                <a:gd name="connsiteY62" fmla="*/ 398782 h 533197"/>
                <a:gd name="connsiteX63" fmla="*/ 274872 w 578320"/>
                <a:gd name="connsiteY63" fmla="*/ 331547 h 533197"/>
                <a:gd name="connsiteX64" fmla="*/ 274872 w 578320"/>
                <a:gd name="connsiteY64" fmla="*/ 252338 h 533197"/>
                <a:gd name="connsiteX65" fmla="*/ 288717 w 578320"/>
                <a:gd name="connsiteY65" fmla="*/ 237601 h 533197"/>
                <a:gd name="connsiteX66" fmla="*/ 288699 w 578320"/>
                <a:gd name="connsiteY66" fmla="*/ 0 h 533197"/>
                <a:gd name="connsiteX67" fmla="*/ 343115 w 578320"/>
                <a:gd name="connsiteY67" fmla="*/ 50653 h 533197"/>
                <a:gd name="connsiteX68" fmla="*/ 343115 w 578320"/>
                <a:gd name="connsiteY68" fmla="*/ 63546 h 533197"/>
                <a:gd name="connsiteX69" fmla="*/ 346805 w 578320"/>
                <a:gd name="connsiteY69" fmla="*/ 78282 h 533197"/>
                <a:gd name="connsiteX70" fmla="*/ 332048 w 578320"/>
                <a:gd name="connsiteY70" fmla="*/ 98543 h 533197"/>
                <a:gd name="connsiteX71" fmla="*/ 318213 w 578320"/>
                <a:gd name="connsiteY71" fmla="*/ 127093 h 533197"/>
                <a:gd name="connsiteX72" fmla="*/ 348649 w 578320"/>
                <a:gd name="connsiteY72" fmla="*/ 163010 h 533197"/>
                <a:gd name="connsiteX73" fmla="*/ 397531 w 578320"/>
                <a:gd name="connsiteY73" fmla="*/ 206295 h 533197"/>
                <a:gd name="connsiteX74" fmla="*/ 304379 w 578320"/>
                <a:gd name="connsiteY74" fmla="*/ 220110 h 533197"/>
                <a:gd name="connsiteX75" fmla="*/ 297000 w 578320"/>
                <a:gd name="connsiteY75" fmla="*/ 173141 h 533197"/>
                <a:gd name="connsiteX76" fmla="*/ 300689 w 578320"/>
                <a:gd name="connsiteY76" fmla="*/ 167615 h 533197"/>
                <a:gd name="connsiteX77" fmla="*/ 300689 w 578320"/>
                <a:gd name="connsiteY77" fmla="*/ 164852 h 533197"/>
                <a:gd name="connsiteX78" fmla="*/ 290544 w 578320"/>
                <a:gd name="connsiteY78" fmla="*/ 154722 h 533197"/>
                <a:gd name="connsiteX79" fmla="*/ 287777 w 578320"/>
                <a:gd name="connsiteY79" fmla="*/ 154722 h 533197"/>
                <a:gd name="connsiteX80" fmla="*/ 277632 w 578320"/>
                <a:gd name="connsiteY80" fmla="*/ 164852 h 533197"/>
                <a:gd name="connsiteX81" fmla="*/ 277632 w 578320"/>
                <a:gd name="connsiteY81" fmla="*/ 167615 h 533197"/>
                <a:gd name="connsiteX82" fmla="*/ 281321 w 578320"/>
                <a:gd name="connsiteY82" fmla="*/ 173141 h 533197"/>
                <a:gd name="connsiteX83" fmla="*/ 273943 w 578320"/>
                <a:gd name="connsiteY83" fmla="*/ 221031 h 533197"/>
                <a:gd name="connsiteX84" fmla="*/ 180790 w 578320"/>
                <a:gd name="connsiteY84" fmla="*/ 206295 h 533197"/>
                <a:gd name="connsiteX85" fmla="*/ 228750 w 578320"/>
                <a:gd name="connsiteY85" fmla="*/ 163010 h 533197"/>
                <a:gd name="connsiteX86" fmla="*/ 260108 w 578320"/>
                <a:gd name="connsiteY86" fmla="*/ 127093 h 533197"/>
                <a:gd name="connsiteX87" fmla="*/ 246274 w 578320"/>
                <a:gd name="connsiteY87" fmla="*/ 98543 h 533197"/>
                <a:gd name="connsiteX88" fmla="*/ 230594 w 578320"/>
                <a:gd name="connsiteY88" fmla="*/ 78282 h 533197"/>
                <a:gd name="connsiteX89" fmla="*/ 235206 w 578320"/>
                <a:gd name="connsiteY89" fmla="*/ 63546 h 533197"/>
                <a:gd name="connsiteX90" fmla="*/ 235206 w 578320"/>
                <a:gd name="connsiteY90" fmla="*/ 50653 h 533197"/>
                <a:gd name="connsiteX91" fmla="*/ 288699 w 578320"/>
                <a:gd name="connsiteY91" fmla="*/ 0 h 53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578320" h="533197">
                  <a:moveTo>
                    <a:pt x="469488" y="312166"/>
                  </a:moveTo>
                  <a:cubicBezTo>
                    <a:pt x="499002" y="312166"/>
                    <a:pt x="523904" y="335190"/>
                    <a:pt x="523904" y="363740"/>
                  </a:cubicBezTo>
                  <a:lnTo>
                    <a:pt x="523904" y="376634"/>
                  </a:lnTo>
                  <a:cubicBezTo>
                    <a:pt x="523904" y="376634"/>
                    <a:pt x="529438" y="381238"/>
                    <a:pt x="527594" y="391369"/>
                  </a:cubicBezTo>
                  <a:cubicBezTo>
                    <a:pt x="526671" y="404262"/>
                    <a:pt x="512837" y="411630"/>
                    <a:pt x="512837" y="411630"/>
                  </a:cubicBezTo>
                  <a:cubicBezTo>
                    <a:pt x="512837" y="411630"/>
                    <a:pt x="509147" y="430970"/>
                    <a:pt x="498080" y="440180"/>
                  </a:cubicBezTo>
                  <a:cubicBezTo>
                    <a:pt x="494391" y="467809"/>
                    <a:pt x="513759" y="470572"/>
                    <a:pt x="529438" y="475176"/>
                  </a:cubicBezTo>
                  <a:cubicBezTo>
                    <a:pt x="555263" y="483465"/>
                    <a:pt x="578320" y="485307"/>
                    <a:pt x="578320" y="518462"/>
                  </a:cubicBezTo>
                  <a:cubicBezTo>
                    <a:pt x="578320" y="525829"/>
                    <a:pt x="543273" y="532276"/>
                    <a:pt x="485168" y="533197"/>
                  </a:cubicBezTo>
                  <a:lnTo>
                    <a:pt x="477789" y="486228"/>
                  </a:lnTo>
                  <a:lnTo>
                    <a:pt x="481478" y="479781"/>
                  </a:lnTo>
                  <a:cubicBezTo>
                    <a:pt x="481478" y="478860"/>
                    <a:pt x="481478" y="477939"/>
                    <a:pt x="480556" y="477939"/>
                  </a:cubicBezTo>
                  <a:lnTo>
                    <a:pt x="471333" y="466888"/>
                  </a:lnTo>
                  <a:cubicBezTo>
                    <a:pt x="470411" y="465967"/>
                    <a:pt x="468566" y="465967"/>
                    <a:pt x="467644" y="466888"/>
                  </a:cubicBezTo>
                  <a:lnTo>
                    <a:pt x="458421" y="477939"/>
                  </a:lnTo>
                  <a:cubicBezTo>
                    <a:pt x="457499" y="477939"/>
                    <a:pt x="457499" y="478860"/>
                    <a:pt x="458421" y="479781"/>
                  </a:cubicBezTo>
                  <a:lnTo>
                    <a:pt x="462110" y="486228"/>
                  </a:lnTo>
                  <a:lnTo>
                    <a:pt x="454732" y="533197"/>
                  </a:lnTo>
                  <a:cubicBezTo>
                    <a:pt x="396627" y="532276"/>
                    <a:pt x="361579" y="525829"/>
                    <a:pt x="361579" y="518462"/>
                  </a:cubicBezTo>
                  <a:cubicBezTo>
                    <a:pt x="361579" y="485307"/>
                    <a:pt x="384637" y="483465"/>
                    <a:pt x="409539" y="475176"/>
                  </a:cubicBezTo>
                  <a:cubicBezTo>
                    <a:pt x="425218" y="470572"/>
                    <a:pt x="444586" y="466888"/>
                    <a:pt x="440897" y="440180"/>
                  </a:cubicBezTo>
                  <a:cubicBezTo>
                    <a:pt x="430752" y="430970"/>
                    <a:pt x="427063" y="411630"/>
                    <a:pt x="427063" y="411630"/>
                  </a:cubicBezTo>
                  <a:cubicBezTo>
                    <a:pt x="427063" y="411630"/>
                    <a:pt x="413228" y="404262"/>
                    <a:pt x="411383" y="391369"/>
                  </a:cubicBezTo>
                  <a:cubicBezTo>
                    <a:pt x="410461" y="381238"/>
                    <a:pt x="415995" y="376634"/>
                    <a:pt x="415995" y="376634"/>
                  </a:cubicBezTo>
                  <a:lnTo>
                    <a:pt x="415995" y="363740"/>
                  </a:lnTo>
                  <a:cubicBezTo>
                    <a:pt x="415995" y="335190"/>
                    <a:pt x="439975" y="312166"/>
                    <a:pt x="469488" y="312166"/>
                  </a:cubicBezTo>
                  <a:close/>
                  <a:moveTo>
                    <a:pt x="107909" y="312166"/>
                  </a:moveTo>
                  <a:cubicBezTo>
                    <a:pt x="138345" y="312166"/>
                    <a:pt x="162325" y="335190"/>
                    <a:pt x="162325" y="363740"/>
                  </a:cubicBezTo>
                  <a:lnTo>
                    <a:pt x="162325" y="376634"/>
                  </a:lnTo>
                  <a:cubicBezTo>
                    <a:pt x="162325" y="376634"/>
                    <a:pt x="167859" y="381238"/>
                    <a:pt x="166937" y="391369"/>
                  </a:cubicBezTo>
                  <a:cubicBezTo>
                    <a:pt x="165092" y="404262"/>
                    <a:pt x="151257" y="411630"/>
                    <a:pt x="151257" y="411630"/>
                  </a:cubicBezTo>
                  <a:cubicBezTo>
                    <a:pt x="151257" y="411630"/>
                    <a:pt x="147568" y="430970"/>
                    <a:pt x="137423" y="440180"/>
                  </a:cubicBezTo>
                  <a:cubicBezTo>
                    <a:pt x="132811" y="467809"/>
                    <a:pt x="152180" y="470572"/>
                    <a:pt x="167859" y="475176"/>
                  </a:cubicBezTo>
                  <a:cubicBezTo>
                    <a:pt x="193684" y="483465"/>
                    <a:pt x="216741" y="485307"/>
                    <a:pt x="216741" y="518462"/>
                  </a:cubicBezTo>
                  <a:cubicBezTo>
                    <a:pt x="216741" y="525829"/>
                    <a:pt x="181693" y="532276"/>
                    <a:pt x="123588" y="533197"/>
                  </a:cubicBezTo>
                  <a:lnTo>
                    <a:pt x="116210" y="486228"/>
                  </a:lnTo>
                  <a:lnTo>
                    <a:pt x="119899" y="479781"/>
                  </a:lnTo>
                  <a:cubicBezTo>
                    <a:pt x="120821" y="478860"/>
                    <a:pt x="119899" y="477939"/>
                    <a:pt x="119899" y="477939"/>
                  </a:cubicBezTo>
                  <a:lnTo>
                    <a:pt x="109754" y="466888"/>
                  </a:lnTo>
                  <a:cubicBezTo>
                    <a:pt x="108832" y="465967"/>
                    <a:pt x="107909" y="465967"/>
                    <a:pt x="106987" y="466888"/>
                  </a:cubicBezTo>
                  <a:lnTo>
                    <a:pt x="96842" y="477939"/>
                  </a:lnTo>
                  <a:cubicBezTo>
                    <a:pt x="96842" y="477939"/>
                    <a:pt x="95919" y="478860"/>
                    <a:pt x="96842" y="479781"/>
                  </a:cubicBezTo>
                  <a:lnTo>
                    <a:pt x="100531" y="486228"/>
                  </a:lnTo>
                  <a:lnTo>
                    <a:pt x="93152" y="533197"/>
                  </a:lnTo>
                  <a:cubicBezTo>
                    <a:pt x="35047" y="532276"/>
                    <a:pt x="0" y="525829"/>
                    <a:pt x="0" y="518462"/>
                  </a:cubicBezTo>
                  <a:cubicBezTo>
                    <a:pt x="0" y="485307"/>
                    <a:pt x="23057" y="483465"/>
                    <a:pt x="48882" y="475176"/>
                  </a:cubicBezTo>
                  <a:cubicBezTo>
                    <a:pt x="64561" y="470572"/>
                    <a:pt x="83929" y="466888"/>
                    <a:pt x="79318" y="440180"/>
                  </a:cubicBezTo>
                  <a:cubicBezTo>
                    <a:pt x="69173" y="430970"/>
                    <a:pt x="65483" y="411630"/>
                    <a:pt x="65483" y="411630"/>
                  </a:cubicBezTo>
                  <a:cubicBezTo>
                    <a:pt x="65483" y="411630"/>
                    <a:pt x="51649" y="404262"/>
                    <a:pt x="49804" y="391369"/>
                  </a:cubicBezTo>
                  <a:cubicBezTo>
                    <a:pt x="48882" y="381238"/>
                    <a:pt x="54416" y="376634"/>
                    <a:pt x="54416" y="376634"/>
                  </a:cubicBezTo>
                  <a:lnTo>
                    <a:pt x="54416" y="363740"/>
                  </a:lnTo>
                  <a:cubicBezTo>
                    <a:pt x="54416" y="335190"/>
                    <a:pt x="78396" y="312166"/>
                    <a:pt x="107909" y="312166"/>
                  </a:cubicBezTo>
                  <a:close/>
                  <a:moveTo>
                    <a:pt x="288717" y="237601"/>
                  </a:moveTo>
                  <a:cubicBezTo>
                    <a:pt x="297024" y="237601"/>
                    <a:pt x="303485" y="244048"/>
                    <a:pt x="303485" y="252338"/>
                  </a:cubicBezTo>
                  <a:lnTo>
                    <a:pt x="303485" y="331547"/>
                  </a:lnTo>
                  <a:lnTo>
                    <a:pt x="384708" y="398782"/>
                  </a:lnTo>
                  <a:cubicBezTo>
                    <a:pt x="390246" y="403387"/>
                    <a:pt x="391169" y="412598"/>
                    <a:pt x="386554" y="419045"/>
                  </a:cubicBezTo>
                  <a:cubicBezTo>
                    <a:pt x="383785" y="421808"/>
                    <a:pt x="379170" y="423650"/>
                    <a:pt x="375478" y="423650"/>
                  </a:cubicBezTo>
                  <a:cubicBezTo>
                    <a:pt x="371786" y="423650"/>
                    <a:pt x="369017" y="422729"/>
                    <a:pt x="366248" y="420887"/>
                  </a:cubicBezTo>
                  <a:lnTo>
                    <a:pt x="288717" y="356415"/>
                  </a:lnTo>
                  <a:lnTo>
                    <a:pt x="212108" y="420887"/>
                  </a:lnTo>
                  <a:cubicBezTo>
                    <a:pt x="205647" y="425492"/>
                    <a:pt x="196417" y="424571"/>
                    <a:pt x="191802" y="419045"/>
                  </a:cubicBezTo>
                  <a:cubicBezTo>
                    <a:pt x="186264" y="412598"/>
                    <a:pt x="187187" y="403387"/>
                    <a:pt x="193648" y="398782"/>
                  </a:cubicBezTo>
                  <a:lnTo>
                    <a:pt x="274872" y="331547"/>
                  </a:lnTo>
                  <a:lnTo>
                    <a:pt x="274872" y="252338"/>
                  </a:lnTo>
                  <a:cubicBezTo>
                    <a:pt x="274872" y="244048"/>
                    <a:pt x="281333" y="237601"/>
                    <a:pt x="288717" y="237601"/>
                  </a:cubicBezTo>
                  <a:close/>
                  <a:moveTo>
                    <a:pt x="288699" y="0"/>
                  </a:moveTo>
                  <a:cubicBezTo>
                    <a:pt x="318213" y="0"/>
                    <a:pt x="343115" y="22103"/>
                    <a:pt x="343115" y="50653"/>
                  </a:cubicBezTo>
                  <a:lnTo>
                    <a:pt x="343115" y="63546"/>
                  </a:lnTo>
                  <a:cubicBezTo>
                    <a:pt x="343115" y="63546"/>
                    <a:pt x="348649" y="68151"/>
                    <a:pt x="346805" y="78282"/>
                  </a:cubicBezTo>
                  <a:cubicBezTo>
                    <a:pt x="345882" y="92096"/>
                    <a:pt x="332048" y="98543"/>
                    <a:pt x="332048" y="98543"/>
                  </a:cubicBezTo>
                  <a:cubicBezTo>
                    <a:pt x="332048" y="98543"/>
                    <a:pt x="328358" y="117883"/>
                    <a:pt x="318213" y="127093"/>
                  </a:cubicBezTo>
                  <a:cubicBezTo>
                    <a:pt x="313602" y="154722"/>
                    <a:pt x="332970" y="157484"/>
                    <a:pt x="348649" y="163010"/>
                  </a:cubicBezTo>
                  <a:cubicBezTo>
                    <a:pt x="374474" y="171299"/>
                    <a:pt x="397531" y="172220"/>
                    <a:pt x="397531" y="206295"/>
                  </a:cubicBezTo>
                  <a:cubicBezTo>
                    <a:pt x="397531" y="212742"/>
                    <a:pt x="362484" y="219189"/>
                    <a:pt x="304379" y="220110"/>
                  </a:cubicBezTo>
                  <a:lnTo>
                    <a:pt x="297000" y="173141"/>
                  </a:lnTo>
                  <a:lnTo>
                    <a:pt x="300689" y="167615"/>
                  </a:lnTo>
                  <a:cubicBezTo>
                    <a:pt x="300689" y="166694"/>
                    <a:pt x="300689" y="165773"/>
                    <a:pt x="300689" y="164852"/>
                  </a:cubicBezTo>
                  <a:lnTo>
                    <a:pt x="290544" y="154722"/>
                  </a:lnTo>
                  <a:cubicBezTo>
                    <a:pt x="289622" y="153801"/>
                    <a:pt x="287777" y="153801"/>
                    <a:pt x="287777" y="154722"/>
                  </a:cubicBezTo>
                  <a:lnTo>
                    <a:pt x="277632" y="164852"/>
                  </a:lnTo>
                  <a:cubicBezTo>
                    <a:pt x="276710" y="165773"/>
                    <a:pt x="276710" y="166694"/>
                    <a:pt x="277632" y="167615"/>
                  </a:cubicBezTo>
                  <a:lnTo>
                    <a:pt x="281321" y="173141"/>
                  </a:lnTo>
                  <a:lnTo>
                    <a:pt x="273943" y="221031"/>
                  </a:lnTo>
                  <a:cubicBezTo>
                    <a:pt x="215838" y="219189"/>
                    <a:pt x="180790" y="212742"/>
                    <a:pt x="180790" y="206295"/>
                  </a:cubicBezTo>
                  <a:cubicBezTo>
                    <a:pt x="180790" y="172220"/>
                    <a:pt x="203848" y="171299"/>
                    <a:pt x="228750" y="163010"/>
                  </a:cubicBezTo>
                  <a:cubicBezTo>
                    <a:pt x="244429" y="157484"/>
                    <a:pt x="264720" y="154722"/>
                    <a:pt x="260108" y="127093"/>
                  </a:cubicBezTo>
                  <a:cubicBezTo>
                    <a:pt x="249963" y="117883"/>
                    <a:pt x="246274" y="98543"/>
                    <a:pt x="246274" y="98543"/>
                  </a:cubicBezTo>
                  <a:cubicBezTo>
                    <a:pt x="246274" y="98543"/>
                    <a:pt x="232439" y="92096"/>
                    <a:pt x="230594" y="78282"/>
                  </a:cubicBezTo>
                  <a:cubicBezTo>
                    <a:pt x="229672" y="68151"/>
                    <a:pt x="235206" y="63546"/>
                    <a:pt x="235206" y="63546"/>
                  </a:cubicBezTo>
                  <a:lnTo>
                    <a:pt x="235206" y="50653"/>
                  </a:lnTo>
                  <a:cubicBezTo>
                    <a:pt x="235206" y="22103"/>
                    <a:pt x="259186" y="0"/>
                    <a:pt x="2886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ï$1ïdè">
              <a:extLst>
                <a:ext uri="{FF2B5EF4-FFF2-40B4-BE49-F238E27FC236}">
                  <a16:creationId xmlns:a16="http://schemas.microsoft.com/office/drawing/2014/main" id="{117ED579-BB85-4705-B64D-632FA76ADD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8478" y="2486328"/>
              <a:ext cx="1393607" cy="1393607"/>
            </a:xfrm>
            <a:custGeom>
              <a:avLst/>
              <a:gdLst>
                <a:gd name="T0" fmla="*/ 864961 w 19679"/>
                <a:gd name="T1" fmla="*/ 949654 h 19679"/>
                <a:gd name="T2" fmla="*/ 864961 w 19679"/>
                <a:gd name="T3" fmla="*/ 949654 h 19679"/>
                <a:gd name="T4" fmla="*/ 864961 w 19679"/>
                <a:gd name="T5" fmla="*/ 949654 h 19679"/>
                <a:gd name="T6" fmla="*/ 864961 w 19679"/>
                <a:gd name="T7" fmla="*/ 949654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íṧ1ídé">
              <a:extLst>
                <a:ext uri="{FF2B5EF4-FFF2-40B4-BE49-F238E27FC236}">
                  <a16:creationId xmlns:a16="http://schemas.microsoft.com/office/drawing/2014/main" id="{A9FE632E-1149-47A4-8354-CA703E74B0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2463" y="2830847"/>
              <a:ext cx="705635" cy="704569"/>
            </a:xfrm>
            <a:custGeom>
              <a:avLst/>
              <a:gdLst>
                <a:gd name="connsiteX0" fmla="*/ 264400 w 607639"/>
                <a:gd name="connsiteY0" fmla="*/ 371924 h 606722"/>
                <a:gd name="connsiteX1" fmla="*/ 209306 w 607639"/>
                <a:gd name="connsiteY1" fmla="*/ 398407 h 606722"/>
                <a:gd name="connsiteX2" fmla="*/ 171212 w 607639"/>
                <a:gd name="connsiteY2" fmla="*/ 423290 h 606722"/>
                <a:gd name="connsiteX3" fmla="*/ 196756 w 607639"/>
                <a:gd name="connsiteY3" fmla="*/ 433510 h 606722"/>
                <a:gd name="connsiteX4" fmla="*/ 410813 w 607639"/>
                <a:gd name="connsiteY4" fmla="*/ 433510 h 606722"/>
                <a:gd name="connsiteX5" fmla="*/ 436358 w 607639"/>
                <a:gd name="connsiteY5" fmla="*/ 423290 h 606722"/>
                <a:gd name="connsiteX6" fmla="*/ 398352 w 607639"/>
                <a:gd name="connsiteY6" fmla="*/ 398407 h 606722"/>
                <a:gd name="connsiteX7" fmla="*/ 342368 w 607639"/>
                <a:gd name="connsiteY7" fmla="*/ 372457 h 606722"/>
                <a:gd name="connsiteX8" fmla="*/ 303740 w 607639"/>
                <a:gd name="connsiteY8" fmla="*/ 382499 h 606722"/>
                <a:gd name="connsiteX9" fmla="*/ 264400 w 607639"/>
                <a:gd name="connsiteY9" fmla="*/ 371924 h 606722"/>
                <a:gd name="connsiteX10" fmla="*/ 303740 w 607639"/>
                <a:gd name="connsiteY10" fmla="*/ 173124 h 606722"/>
                <a:gd name="connsiteX11" fmla="*/ 236720 w 607639"/>
                <a:gd name="connsiteY11" fmla="*/ 262970 h 606722"/>
                <a:gd name="connsiteX12" fmla="*/ 303740 w 607639"/>
                <a:gd name="connsiteY12" fmla="*/ 352906 h 606722"/>
                <a:gd name="connsiteX13" fmla="*/ 370850 w 607639"/>
                <a:gd name="connsiteY13" fmla="*/ 262970 h 606722"/>
                <a:gd name="connsiteX14" fmla="*/ 303740 w 607639"/>
                <a:gd name="connsiteY14" fmla="*/ 173124 h 606722"/>
                <a:gd name="connsiteX15" fmla="*/ 303740 w 607639"/>
                <a:gd name="connsiteY15" fmla="*/ 143530 h 606722"/>
                <a:gd name="connsiteX16" fmla="*/ 400489 w 607639"/>
                <a:gd name="connsiteY16" fmla="*/ 262970 h 606722"/>
                <a:gd name="connsiteX17" fmla="*/ 368981 w 607639"/>
                <a:gd name="connsiteY17" fmla="*/ 350684 h 606722"/>
                <a:gd name="connsiteX18" fmla="*/ 410902 w 607639"/>
                <a:gd name="connsiteY18" fmla="*/ 371568 h 606722"/>
                <a:gd name="connsiteX19" fmla="*/ 466085 w 607639"/>
                <a:gd name="connsiteY19" fmla="*/ 423290 h 606722"/>
                <a:gd name="connsiteX20" fmla="*/ 410813 w 607639"/>
                <a:gd name="connsiteY20" fmla="*/ 463192 h 606722"/>
                <a:gd name="connsiteX21" fmla="*/ 196756 w 607639"/>
                <a:gd name="connsiteY21" fmla="*/ 463192 h 606722"/>
                <a:gd name="connsiteX22" fmla="*/ 141484 w 607639"/>
                <a:gd name="connsiteY22" fmla="*/ 423290 h 606722"/>
                <a:gd name="connsiteX23" fmla="*/ 196578 w 607639"/>
                <a:gd name="connsiteY23" fmla="*/ 371657 h 606722"/>
                <a:gd name="connsiteX24" fmla="*/ 238589 w 607639"/>
                <a:gd name="connsiteY24" fmla="*/ 350773 h 606722"/>
                <a:gd name="connsiteX25" fmla="*/ 206992 w 607639"/>
                <a:gd name="connsiteY25" fmla="*/ 262970 h 606722"/>
                <a:gd name="connsiteX26" fmla="*/ 303740 w 607639"/>
                <a:gd name="connsiteY26" fmla="*/ 143530 h 606722"/>
                <a:gd name="connsiteX27" fmla="*/ 288644 w 607639"/>
                <a:gd name="connsiteY27" fmla="*/ 31105 h 606722"/>
                <a:gd name="connsiteX28" fmla="*/ 31152 w 607639"/>
                <a:gd name="connsiteY28" fmla="*/ 288209 h 606722"/>
                <a:gd name="connsiteX29" fmla="*/ 91141 w 607639"/>
                <a:gd name="connsiteY29" fmla="*/ 288209 h 606722"/>
                <a:gd name="connsiteX30" fmla="*/ 91141 w 607639"/>
                <a:gd name="connsiteY30" fmla="*/ 318514 h 606722"/>
                <a:gd name="connsiteX31" fmla="*/ 31152 w 607639"/>
                <a:gd name="connsiteY31" fmla="*/ 318514 h 606722"/>
                <a:gd name="connsiteX32" fmla="*/ 288644 w 607639"/>
                <a:gd name="connsiteY32" fmla="*/ 575617 h 606722"/>
                <a:gd name="connsiteX33" fmla="*/ 288644 w 607639"/>
                <a:gd name="connsiteY33" fmla="*/ 515718 h 606722"/>
                <a:gd name="connsiteX34" fmla="*/ 318995 w 607639"/>
                <a:gd name="connsiteY34" fmla="*/ 515718 h 606722"/>
                <a:gd name="connsiteX35" fmla="*/ 318995 w 607639"/>
                <a:gd name="connsiteY35" fmla="*/ 575617 h 606722"/>
                <a:gd name="connsiteX36" fmla="*/ 576487 w 607639"/>
                <a:gd name="connsiteY36" fmla="*/ 318514 h 606722"/>
                <a:gd name="connsiteX37" fmla="*/ 516498 w 607639"/>
                <a:gd name="connsiteY37" fmla="*/ 318514 h 606722"/>
                <a:gd name="connsiteX38" fmla="*/ 516498 w 607639"/>
                <a:gd name="connsiteY38" fmla="*/ 288209 h 606722"/>
                <a:gd name="connsiteX39" fmla="*/ 576487 w 607639"/>
                <a:gd name="connsiteY39" fmla="*/ 288209 h 606722"/>
                <a:gd name="connsiteX40" fmla="*/ 318995 w 607639"/>
                <a:gd name="connsiteY40" fmla="*/ 31105 h 606722"/>
                <a:gd name="connsiteX41" fmla="*/ 318995 w 607639"/>
                <a:gd name="connsiteY41" fmla="*/ 91004 h 606722"/>
                <a:gd name="connsiteX42" fmla="*/ 288644 w 607639"/>
                <a:gd name="connsiteY42" fmla="*/ 91004 h 606722"/>
                <a:gd name="connsiteX43" fmla="*/ 303775 w 607639"/>
                <a:gd name="connsiteY43" fmla="*/ 0 h 606722"/>
                <a:gd name="connsiteX44" fmla="*/ 607639 w 607639"/>
                <a:gd name="connsiteY44" fmla="*/ 303317 h 606722"/>
                <a:gd name="connsiteX45" fmla="*/ 303775 w 607639"/>
                <a:gd name="connsiteY45" fmla="*/ 606722 h 606722"/>
                <a:gd name="connsiteX46" fmla="*/ 0 w 607639"/>
                <a:gd name="connsiteY46" fmla="*/ 303317 h 606722"/>
                <a:gd name="connsiteX47" fmla="*/ 303775 w 607639"/>
                <a:gd name="connsiteY47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39" h="606722">
                  <a:moveTo>
                    <a:pt x="264400" y="371924"/>
                  </a:moveTo>
                  <a:cubicBezTo>
                    <a:pt x="249625" y="379033"/>
                    <a:pt x="214557" y="395918"/>
                    <a:pt x="209306" y="398407"/>
                  </a:cubicBezTo>
                  <a:cubicBezTo>
                    <a:pt x="175929" y="413870"/>
                    <a:pt x="171212" y="416536"/>
                    <a:pt x="171212" y="423290"/>
                  </a:cubicBezTo>
                  <a:cubicBezTo>
                    <a:pt x="171212" y="432088"/>
                    <a:pt x="177531" y="433510"/>
                    <a:pt x="196756" y="433510"/>
                  </a:cubicBezTo>
                  <a:lnTo>
                    <a:pt x="410813" y="433510"/>
                  </a:lnTo>
                  <a:cubicBezTo>
                    <a:pt x="429949" y="433510"/>
                    <a:pt x="436358" y="432088"/>
                    <a:pt x="436358" y="423290"/>
                  </a:cubicBezTo>
                  <a:cubicBezTo>
                    <a:pt x="436358" y="416536"/>
                    <a:pt x="431551" y="413870"/>
                    <a:pt x="398352" y="398407"/>
                  </a:cubicBezTo>
                  <a:cubicBezTo>
                    <a:pt x="393813" y="396363"/>
                    <a:pt x="362216" y="381699"/>
                    <a:pt x="342368" y="372457"/>
                  </a:cubicBezTo>
                  <a:cubicBezTo>
                    <a:pt x="330531" y="378856"/>
                    <a:pt x="317536" y="382499"/>
                    <a:pt x="303740" y="382499"/>
                  </a:cubicBezTo>
                  <a:cubicBezTo>
                    <a:pt x="289766" y="382499"/>
                    <a:pt x="276416" y="378589"/>
                    <a:pt x="264400" y="371924"/>
                  </a:cubicBezTo>
                  <a:close/>
                  <a:moveTo>
                    <a:pt x="303740" y="173124"/>
                  </a:moveTo>
                  <a:cubicBezTo>
                    <a:pt x="266803" y="173124"/>
                    <a:pt x="236720" y="213470"/>
                    <a:pt x="236720" y="262970"/>
                  </a:cubicBezTo>
                  <a:cubicBezTo>
                    <a:pt x="236720" y="312559"/>
                    <a:pt x="266803" y="352906"/>
                    <a:pt x="303740" y="352906"/>
                  </a:cubicBezTo>
                  <a:cubicBezTo>
                    <a:pt x="340766" y="352906"/>
                    <a:pt x="370850" y="312559"/>
                    <a:pt x="370850" y="262970"/>
                  </a:cubicBezTo>
                  <a:cubicBezTo>
                    <a:pt x="370850" y="213470"/>
                    <a:pt x="340766" y="173124"/>
                    <a:pt x="303740" y="173124"/>
                  </a:cubicBezTo>
                  <a:close/>
                  <a:moveTo>
                    <a:pt x="303740" y="143530"/>
                  </a:moveTo>
                  <a:cubicBezTo>
                    <a:pt x="357143" y="143530"/>
                    <a:pt x="400489" y="197118"/>
                    <a:pt x="400489" y="262970"/>
                  </a:cubicBezTo>
                  <a:cubicBezTo>
                    <a:pt x="400489" y="297807"/>
                    <a:pt x="388206" y="328822"/>
                    <a:pt x="368981" y="350684"/>
                  </a:cubicBezTo>
                  <a:cubicBezTo>
                    <a:pt x="386070" y="359304"/>
                    <a:pt x="408232" y="370324"/>
                    <a:pt x="410902" y="371568"/>
                  </a:cubicBezTo>
                  <a:cubicBezTo>
                    <a:pt x="448818" y="389164"/>
                    <a:pt x="466085" y="397163"/>
                    <a:pt x="466085" y="423290"/>
                  </a:cubicBezTo>
                  <a:cubicBezTo>
                    <a:pt x="466085" y="463192"/>
                    <a:pt x="424431" y="463192"/>
                    <a:pt x="410813" y="463192"/>
                  </a:cubicBezTo>
                  <a:lnTo>
                    <a:pt x="196756" y="463192"/>
                  </a:lnTo>
                  <a:cubicBezTo>
                    <a:pt x="183050" y="463192"/>
                    <a:pt x="141484" y="463192"/>
                    <a:pt x="141484" y="423290"/>
                  </a:cubicBezTo>
                  <a:cubicBezTo>
                    <a:pt x="141484" y="397163"/>
                    <a:pt x="158751" y="389164"/>
                    <a:pt x="196578" y="371657"/>
                  </a:cubicBezTo>
                  <a:cubicBezTo>
                    <a:pt x="199693" y="370146"/>
                    <a:pt x="224526" y="357794"/>
                    <a:pt x="238589" y="350773"/>
                  </a:cubicBezTo>
                  <a:cubicBezTo>
                    <a:pt x="219275" y="328911"/>
                    <a:pt x="206992" y="297807"/>
                    <a:pt x="206992" y="262970"/>
                  </a:cubicBezTo>
                  <a:cubicBezTo>
                    <a:pt x="206992" y="197118"/>
                    <a:pt x="250426" y="143530"/>
                    <a:pt x="303740" y="143530"/>
                  </a:cubicBezTo>
                  <a:close/>
                  <a:moveTo>
                    <a:pt x="288644" y="31105"/>
                  </a:moveTo>
                  <a:cubicBezTo>
                    <a:pt x="149974" y="38747"/>
                    <a:pt x="38806" y="149748"/>
                    <a:pt x="31152" y="288209"/>
                  </a:cubicBezTo>
                  <a:lnTo>
                    <a:pt x="91141" y="288209"/>
                  </a:lnTo>
                  <a:lnTo>
                    <a:pt x="91141" y="318514"/>
                  </a:lnTo>
                  <a:lnTo>
                    <a:pt x="31152" y="318514"/>
                  </a:lnTo>
                  <a:cubicBezTo>
                    <a:pt x="38806" y="456975"/>
                    <a:pt x="149974" y="567886"/>
                    <a:pt x="288644" y="575617"/>
                  </a:cubicBezTo>
                  <a:lnTo>
                    <a:pt x="288644" y="515718"/>
                  </a:lnTo>
                  <a:lnTo>
                    <a:pt x="318995" y="515718"/>
                  </a:lnTo>
                  <a:lnTo>
                    <a:pt x="318995" y="575617"/>
                  </a:lnTo>
                  <a:cubicBezTo>
                    <a:pt x="457665" y="567886"/>
                    <a:pt x="568833" y="456975"/>
                    <a:pt x="576487" y="318514"/>
                  </a:cubicBezTo>
                  <a:lnTo>
                    <a:pt x="516498" y="318514"/>
                  </a:lnTo>
                  <a:lnTo>
                    <a:pt x="516498" y="288209"/>
                  </a:lnTo>
                  <a:lnTo>
                    <a:pt x="576487" y="288209"/>
                  </a:lnTo>
                  <a:cubicBezTo>
                    <a:pt x="568833" y="149748"/>
                    <a:pt x="457665" y="38747"/>
                    <a:pt x="318995" y="31105"/>
                  </a:cubicBezTo>
                  <a:lnTo>
                    <a:pt x="318995" y="91004"/>
                  </a:lnTo>
                  <a:lnTo>
                    <a:pt x="288644" y="91004"/>
                  </a:lnTo>
                  <a:close/>
                  <a:moveTo>
                    <a:pt x="303775" y="0"/>
                  </a:moveTo>
                  <a:cubicBezTo>
                    <a:pt x="471550" y="0"/>
                    <a:pt x="607639" y="135795"/>
                    <a:pt x="607639" y="303317"/>
                  </a:cubicBezTo>
                  <a:cubicBezTo>
                    <a:pt x="607639" y="470839"/>
                    <a:pt x="471550" y="606722"/>
                    <a:pt x="303775" y="606722"/>
                  </a:cubicBezTo>
                  <a:cubicBezTo>
                    <a:pt x="136000" y="606722"/>
                    <a:pt x="0" y="470839"/>
                    <a:pt x="0" y="303317"/>
                  </a:cubicBezTo>
                  <a:cubicBezTo>
                    <a:pt x="0" y="135795"/>
                    <a:pt x="136000" y="0"/>
                    <a:pt x="30377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î$ļïdê">
              <a:extLst>
                <a:ext uri="{FF2B5EF4-FFF2-40B4-BE49-F238E27FC236}">
                  <a16:creationId xmlns:a16="http://schemas.microsoft.com/office/drawing/2014/main" id="{3D5F7972-E479-4F78-8522-5D757AF033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6372" y="4441565"/>
              <a:ext cx="860845" cy="860847"/>
            </a:xfrm>
            <a:custGeom>
              <a:avLst/>
              <a:gdLst>
                <a:gd name="T0" fmla="*/ 864961 w 19679"/>
                <a:gd name="T1" fmla="*/ 949654 h 19679"/>
                <a:gd name="T2" fmla="*/ 864961 w 19679"/>
                <a:gd name="T3" fmla="*/ 949654 h 19679"/>
                <a:gd name="T4" fmla="*/ 864961 w 19679"/>
                <a:gd name="T5" fmla="*/ 949654 h 19679"/>
                <a:gd name="T6" fmla="*/ 864961 w 19679"/>
                <a:gd name="T7" fmla="*/ 949654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isḷïḑe">
              <a:extLst>
                <a:ext uri="{FF2B5EF4-FFF2-40B4-BE49-F238E27FC236}">
                  <a16:creationId xmlns:a16="http://schemas.microsoft.com/office/drawing/2014/main" id="{F8EBBA23-D23B-4D14-8642-6C6E193773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6405" y="4651929"/>
              <a:ext cx="440782" cy="440116"/>
            </a:xfrm>
            <a:custGeom>
              <a:avLst/>
              <a:gdLst>
                <a:gd name="connsiteX0" fmla="*/ 506334 w 607638"/>
                <a:gd name="connsiteY0" fmla="*/ 455027 h 606722"/>
                <a:gd name="connsiteX1" fmla="*/ 506334 w 607638"/>
                <a:gd name="connsiteY1" fmla="*/ 505592 h 606722"/>
                <a:gd name="connsiteX2" fmla="*/ 531616 w 607638"/>
                <a:gd name="connsiteY2" fmla="*/ 505592 h 606722"/>
                <a:gd name="connsiteX3" fmla="*/ 556986 w 607638"/>
                <a:gd name="connsiteY3" fmla="*/ 480265 h 606722"/>
                <a:gd name="connsiteX4" fmla="*/ 531616 w 607638"/>
                <a:gd name="connsiteY4" fmla="*/ 455027 h 606722"/>
                <a:gd name="connsiteX5" fmla="*/ 430401 w 607638"/>
                <a:gd name="connsiteY5" fmla="*/ 353896 h 606722"/>
                <a:gd name="connsiteX6" fmla="*/ 405031 w 607638"/>
                <a:gd name="connsiteY6" fmla="*/ 379223 h 606722"/>
                <a:gd name="connsiteX7" fmla="*/ 430401 w 607638"/>
                <a:gd name="connsiteY7" fmla="*/ 404461 h 606722"/>
                <a:gd name="connsiteX8" fmla="*/ 455683 w 607638"/>
                <a:gd name="connsiteY8" fmla="*/ 404461 h 606722"/>
                <a:gd name="connsiteX9" fmla="*/ 455683 w 607638"/>
                <a:gd name="connsiteY9" fmla="*/ 353896 h 606722"/>
                <a:gd name="connsiteX10" fmla="*/ 480964 w 607638"/>
                <a:gd name="connsiteY10" fmla="*/ 252766 h 606722"/>
                <a:gd name="connsiteX11" fmla="*/ 506334 w 607638"/>
                <a:gd name="connsiteY11" fmla="*/ 278093 h 606722"/>
                <a:gd name="connsiteX12" fmla="*/ 506334 w 607638"/>
                <a:gd name="connsiteY12" fmla="*/ 303331 h 606722"/>
                <a:gd name="connsiteX13" fmla="*/ 556986 w 607638"/>
                <a:gd name="connsiteY13" fmla="*/ 303331 h 606722"/>
                <a:gd name="connsiteX14" fmla="*/ 582268 w 607638"/>
                <a:gd name="connsiteY14" fmla="*/ 328658 h 606722"/>
                <a:gd name="connsiteX15" fmla="*/ 556986 w 607638"/>
                <a:gd name="connsiteY15" fmla="*/ 353896 h 606722"/>
                <a:gd name="connsiteX16" fmla="*/ 506334 w 607638"/>
                <a:gd name="connsiteY16" fmla="*/ 353896 h 606722"/>
                <a:gd name="connsiteX17" fmla="*/ 506334 w 607638"/>
                <a:gd name="connsiteY17" fmla="*/ 404461 h 606722"/>
                <a:gd name="connsiteX18" fmla="*/ 531616 w 607638"/>
                <a:gd name="connsiteY18" fmla="*/ 404461 h 606722"/>
                <a:gd name="connsiteX19" fmla="*/ 607638 w 607638"/>
                <a:gd name="connsiteY19" fmla="*/ 480265 h 606722"/>
                <a:gd name="connsiteX20" fmla="*/ 531616 w 607638"/>
                <a:gd name="connsiteY20" fmla="*/ 556157 h 606722"/>
                <a:gd name="connsiteX21" fmla="*/ 506334 w 607638"/>
                <a:gd name="connsiteY21" fmla="*/ 556157 h 606722"/>
                <a:gd name="connsiteX22" fmla="*/ 506334 w 607638"/>
                <a:gd name="connsiteY22" fmla="*/ 581395 h 606722"/>
                <a:gd name="connsiteX23" fmla="*/ 480964 w 607638"/>
                <a:gd name="connsiteY23" fmla="*/ 606722 h 606722"/>
                <a:gd name="connsiteX24" fmla="*/ 455683 w 607638"/>
                <a:gd name="connsiteY24" fmla="*/ 581395 h 606722"/>
                <a:gd name="connsiteX25" fmla="*/ 455683 w 607638"/>
                <a:gd name="connsiteY25" fmla="*/ 556157 h 606722"/>
                <a:gd name="connsiteX26" fmla="*/ 405031 w 607638"/>
                <a:gd name="connsiteY26" fmla="*/ 556157 h 606722"/>
                <a:gd name="connsiteX27" fmla="*/ 379749 w 607638"/>
                <a:gd name="connsiteY27" fmla="*/ 530830 h 606722"/>
                <a:gd name="connsiteX28" fmla="*/ 405031 w 607638"/>
                <a:gd name="connsiteY28" fmla="*/ 505592 h 606722"/>
                <a:gd name="connsiteX29" fmla="*/ 455683 w 607638"/>
                <a:gd name="connsiteY29" fmla="*/ 505592 h 606722"/>
                <a:gd name="connsiteX30" fmla="*/ 455683 w 607638"/>
                <a:gd name="connsiteY30" fmla="*/ 455027 h 606722"/>
                <a:gd name="connsiteX31" fmla="*/ 430401 w 607638"/>
                <a:gd name="connsiteY31" fmla="*/ 455027 h 606722"/>
                <a:gd name="connsiteX32" fmla="*/ 354379 w 607638"/>
                <a:gd name="connsiteY32" fmla="*/ 379223 h 606722"/>
                <a:gd name="connsiteX33" fmla="*/ 430401 w 607638"/>
                <a:gd name="connsiteY33" fmla="*/ 303331 h 606722"/>
                <a:gd name="connsiteX34" fmla="*/ 455683 w 607638"/>
                <a:gd name="connsiteY34" fmla="*/ 303331 h 606722"/>
                <a:gd name="connsiteX35" fmla="*/ 455683 w 607638"/>
                <a:gd name="connsiteY35" fmla="*/ 278093 h 606722"/>
                <a:gd name="connsiteX36" fmla="*/ 480964 w 607638"/>
                <a:gd name="connsiteY36" fmla="*/ 252766 h 606722"/>
                <a:gd name="connsiteX37" fmla="*/ 303759 w 607638"/>
                <a:gd name="connsiteY37" fmla="*/ 151716 h 606722"/>
                <a:gd name="connsiteX38" fmla="*/ 329117 w 607638"/>
                <a:gd name="connsiteY38" fmla="*/ 176950 h 606722"/>
                <a:gd name="connsiteX39" fmla="*/ 329117 w 607638"/>
                <a:gd name="connsiteY39" fmla="*/ 303301 h 606722"/>
                <a:gd name="connsiteX40" fmla="*/ 303759 w 607638"/>
                <a:gd name="connsiteY40" fmla="*/ 328624 h 606722"/>
                <a:gd name="connsiteX41" fmla="*/ 227862 w 607638"/>
                <a:gd name="connsiteY41" fmla="*/ 328624 h 606722"/>
                <a:gd name="connsiteX42" fmla="*/ 202593 w 607638"/>
                <a:gd name="connsiteY42" fmla="*/ 303301 h 606722"/>
                <a:gd name="connsiteX43" fmla="*/ 227862 w 607638"/>
                <a:gd name="connsiteY43" fmla="*/ 278066 h 606722"/>
                <a:gd name="connsiteX44" fmla="*/ 278490 w 607638"/>
                <a:gd name="connsiteY44" fmla="*/ 278066 h 606722"/>
                <a:gd name="connsiteX45" fmla="*/ 278490 w 607638"/>
                <a:gd name="connsiteY45" fmla="*/ 176950 h 606722"/>
                <a:gd name="connsiteX46" fmla="*/ 303759 w 607638"/>
                <a:gd name="connsiteY46" fmla="*/ 151716 h 606722"/>
                <a:gd name="connsiteX47" fmla="*/ 303762 w 607638"/>
                <a:gd name="connsiteY47" fmla="*/ 0 h 606722"/>
                <a:gd name="connsiteX48" fmla="*/ 606634 w 607638"/>
                <a:gd name="connsiteY48" fmla="*/ 220667 h 606722"/>
                <a:gd name="connsiteX49" fmla="*/ 589190 w 607638"/>
                <a:gd name="connsiteY49" fmla="*/ 251860 h 606722"/>
                <a:gd name="connsiteX50" fmla="*/ 557950 w 607638"/>
                <a:gd name="connsiteY50" fmla="*/ 234353 h 606722"/>
                <a:gd name="connsiteX51" fmla="*/ 303762 w 607638"/>
                <a:gd name="connsiteY51" fmla="*/ 50568 h 606722"/>
                <a:gd name="connsiteX52" fmla="*/ 50642 w 607638"/>
                <a:gd name="connsiteY52" fmla="*/ 303317 h 606722"/>
                <a:gd name="connsiteX53" fmla="*/ 303762 w 607638"/>
                <a:gd name="connsiteY53" fmla="*/ 556154 h 606722"/>
                <a:gd name="connsiteX54" fmla="*/ 329127 w 607638"/>
                <a:gd name="connsiteY54" fmla="*/ 581394 h 606722"/>
                <a:gd name="connsiteX55" fmla="*/ 303762 w 607638"/>
                <a:gd name="connsiteY55" fmla="*/ 606722 h 606722"/>
                <a:gd name="connsiteX56" fmla="*/ 0 w 607638"/>
                <a:gd name="connsiteY56" fmla="*/ 303317 h 606722"/>
                <a:gd name="connsiteX57" fmla="*/ 303762 w 607638"/>
                <a:gd name="connsiteY57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7638" h="606722">
                  <a:moveTo>
                    <a:pt x="506334" y="455027"/>
                  </a:moveTo>
                  <a:lnTo>
                    <a:pt x="506334" y="505592"/>
                  </a:lnTo>
                  <a:lnTo>
                    <a:pt x="531616" y="505592"/>
                  </a:lnTo>
                  <a:cubicBezTo>
                    <a:pt x="545592" y="505592"/>
                    <a:pt x="556986" y="494217"/>
                    <a:pt x="556986" y="480265"/>
                  </a:cubicBezTo>
                  <a:cubicBezTo>
                    <a:pt x="556986" y="466401"/>
                    <a:pt x="545592" y="455027"/>
                    <a:pt x="531616" y="455027"/>
                  </a:cubicBezTo>
                  <a:close/>
                  <a:moveTo>
                    <a:pt x="430401" y="353896"/>
                  </a:moveTo>
                  <a:cubicBezTo>
                    <a:pt x="416425" y="353896"/>
                    <a:pt x="405031" y="365271"/>
                    <a:pt x="405031" y="379223"/>
                  </a:cubicBezTo>
                  <a:cubicBezTo>
                    <a:pt x="405031" y="393087"/>
                    <a:pt x="416425" y="404461"/>
                    <a:pt x="430401" y="404461"/>
                  </a:cubicBezTo>
                  <a:lnTo>
                    <a:pt x="455683" y="404461"/>
                  </a:lnTo>
                  <a:lnTo>
                    <a:pt x="455683" y="353896"/>
                  </a:lnTo>
                  <a:close/>
                  <a:moveTo>
                    <a:pt x="480964" y="252766"/>
                  </a:moveTo>
                  <a:cubicBezTo>
                    <a:pt x="495029" y="252766"/>
                    <a:pt x="506334" y="264141"/>
                    <a:pt x="506334" y="278093"/>
                  </a:cubicBezTo>
                  <a:lnTo>
                    <a:pt x="506334" y="303331"/>
                  </a:lnTo>
                  <a:lnTo>
                    <a:pt x="556986" y="303331"/>
                  </a:lnTo>
                  <a:cubicBezTo>
                    <a:pt x="570962" y="303331"/>
                    <a:pt x="582268" y="314706"/>
                    <a:pt x="582268" y="328658"/>
                  </a:cubicBezTo>
                  <a:cubicBezTo>
                    <a:pt x="582268" y="342610"/>
                    <a:pt x="570962" y="353896"/>
                    <a:pt x="556986" y="353896"/>
                  </a:cubicBezTo>
                  <a:lnTo>
                    <a:pt x="506334" y="353896"/>
                  </a:lnTo>
                  <a:lnTo>
                    <a:pt x="506334" y="404461"/>
                  </a:lnTo>
                  <a:lnTo>
                    <a:pt x="531616" y="404461"/>
                  </a:lnTo>
                  <a:cubicBezTo>
                    <a:pt x="573544" y="404461"/>
                    <a:pt x="607638" y="438497"/>
                    <a:pt x="607638" y="480265"/>
                  </a:cubicBezTo>
                  <a:cubicBezTo>
                    <a:pt x="607638" y="522121"/>
                    <a:pt x="573544" y="556157"/>
                    <a:pt x="531616" y="556157"/>
                  </a:cubicBezTo>
                  <a:lnTo>
                    <a:pt x="506334" y="556157"/>
                  </a:lnTo>
                  <a:lnTo>
                    <a:pt x="506334" y="581395"/>
                  </a:lnTo>
                  <a:cubicBezTo>
                    <a:pt x="506334" y="595347"/>
                    <a:pt x="495029" y="606722"/>
                    <a:pt x="480964" y="606722"/>
                  </a:cubicBezTo>
                  <a:cubicBezTo>
                    <a:pt x="466988" y="606722"/>
                    <a:pt x="455683" y="595347"/>
                    <a:pt x="455683" y="581395"/>
                  </a:cubicBezTo>
                  <a:lnTo>
                    <a:pt x="455683" y="556157"/>
                  </a:lnTo>
                  <a:lnTo>
                    <a:pt x="405031" y="556157"/>
                  </a:lnTo>
                  <a:cubicBezTo>
                    <a:pt x="391055" y="556157"/>
                    <a:pt x="379749" y="544782"/>
                    <a:pt x="379749" y="530830"/>
                  </a:cubicBezTo>
                  <a:cubicBezTo>
                    <a:pt x="379749" y="516878"/>
                    <a:pt x="391055" y="505592"/>
                    <a:pt x="405031" y="505592"/>
                  </a:cubicBezTo>
                  <a:lnTo>
                    <a:pt x="455683" y="505592"/>
                  </a:lnTo>
                  <a:lnTo>
                    <a:pt x="455683" y="455027"/>
                  </a:lnTo>
                  <a:lnTo>
                    <a:pt x="430401" y="455027"/>
                  </a:lnTo>
                  <a:cubicBezTo>
                    <a:pt x="388473" y="455027"/>
                    <a:pt x="354379" y="420991"/>
                    <a:pt x="354379" y="379223"/>
                  </a:cubicBezTo>
                  <a:cubicBezTo>
                    <a:pt x="354379" y="337367"/>
                    <a:pt x="388473" y="303331"/>
                    <a:pt x="430401" y="303331"/>
                  </a:cubicBezTo>
                  <a:lnTo>
                    <a:pt x="455683" y="303331"/>
                  </a:lnTo>
                  <a:lnTo>
                    <a:pt x="455683" y="278093"/>
                  </a:lnTo>
                  <a:cubicBezTo>
                    <a:pt x="455683" y="264141"/>
                    <a:pt x="466988" y="252766"/>
                    <a:pt x="480964" y="252766"/>
                  </a:cubicBezTo>
                  <a:close/>
                  <a:moveTo>
                    <a:pt x="303759" y="151716"/>
                  </a:moveTo>
                  <a:cubicBezTo>
                    <a:pt x="317817" y="151716"/>
                    <a:pt x="329117" y="163000"/>
                    <a:pt x="329117" y="176950"/>
                  </a:cubicBezTo>
                  <a:lnTo>
                    <a:pt x="329117" y="303301"/>
                  </a:lnTo>
                  <a:cubicBezTo>
                    <a:pt x="329117" y="317251"/>
                    <a:pt x="317817" y="328624"/>
                    <a:pt x="303759" y="328624"/>
                  </a:cubicBezTo>
                  <a:lnTo>
                    <a:pt x="227862" y="328624"/>
                  </a:lnTo>
                  <a:cubicBezTo>
                    <a:pt x="213893" y="328624"/>
                    <a:pt x="202593" y="317251"/>
                    <a:pt x="202593" y="303301"/>
                  </a:cubicBezTo>
                  <a:cubicBezTo>
                    <a:pt x="202593" y="289351"/>
                    <a:pt x="213893" y="278066"/>
                    <a:pt x="227862" y="278066"/>
                  </a:cubicBezTo>
                  <a:lnTo>
                    <a:pt x="278490" y="278066"/>
                  </a:lnTo>
                  <a:lnTo>
                    <a:pt x="278490" y="176950"/>
                  </a:lnTo>
                  <a:cubicBezTo>
                    <a:pt x="278490" y="163000"/>
                    <a:pt x="289790" y="151716"/>
                    <a:pt x="303759" y="151716"/>
                  </a:cubicBezTo>
                  <a:close/>
                  <a:moveTo>
                    <a:pt x="303762" y="0"/>
                  </a:moveTo>
                  <a:cubicBezTo>
                    <a:pt x="443049" y="0"/>
                    <a:pt x="570410" y="92781"/>
                    <a:pt x="606634" y="220667"/>
                  </a:cubicBezTo>
                  <a:cubicBezTo>
                    <a:pt x="610461" y="234086"/>
                    <a:pt x="602629" y="248039"/>
                    <a:pt x="589190" y="251860"/>
                  </a:cubicBezTo>
                  <a:cubicBezTo>
                    <a:pt x="575839" y="255504"/>
                    <a:pt x="561688" y="247861"/>
                    <a:pt x="557950" y="234353"/>
                  </a:cubicBezTo>
                  <a:cubicBezTo>
                    <a:pt x="527779" y="127885"/>
                    <a:pt x="420888" y="50568"/>
                    <a:pt x="303762" y="50568"/>
                  </a:cubicBezTo>
                  <a:cubicBezTo>
                    <a:pt x="164208" y="50568"/>
                    <a:pt x="50642" y="163967"/>
                    <a:pt x="50642" y="303317"/>
                  </a:cubicBezTo>
                  <a:cubicBezTo>
                    <a:pt x="50642" y="442755"/>
                    <a:pt x="164208" y="556154"/>
                    <a:pt x="303762" y="556154"/>
                  </a:cubicBezTo>
                  <a:cubicBezTo>
                    <a:pt x="317824" y="556154"/>
                    <a:pt x="329127" y="567441"/>
                    <a:pt x="329127" y="581394"/>
                  </a:cubicBezTo>
                  <a:cubicBezTo>
                    <a:pt x="329127" y="595347"/>
                    <a:pt x="317824" y="606722"/>
                    <a:pt x="303762" y="606722"/>
                  </a:cubicBezTo>
                  <a:cubicBezTo>
                    <a:pt x="136261" y="606722"/>
                    <a:pt x="0" y="470661"/>
                    <a:pt x="0" y="303317"/>
                  </a:cubicBezTo>
                  <a:cubicBezTo>
                    <a:pt x="0" y="136061"/>
                    <a:pt x="136261" y="0"/>
                    <a:pt x="3037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iṧḷídè">
              <a:extLst>
                <a:ext uri="{FF2B5EF4-FFF2-40B4-BE49-F238E27FC236}">
                  <a16:creationId xmlns:a16="http://schemas.microsoft.com/office/drawing/2014/main" id="{75F0B697-4E5E-4F99-988C-458ACDDD9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43559" y="4362413"/>
              <a:ext cx="842554" cy="842555"/>
            </a:xfrm>
            <a:custGeom>
              <a:avLst/>
              <a:gdLst>
                <a:gd name="T0" fmla="*/ 865144 w 19679"/>
                <a:gd name="T1" fmla="*/ 949352 h 19679"/>
                <a:gd name="T2" fmla="*/ 865144 w 19679"/>
                <a:gd name="T3" fmla="*/ 949352 h 19679"/>
                <a:gd name="T4" fmla="*/ 865144 w 19679"/>
                <a:gd name="T5" fmla="*/ 949352 h 19679"/>
                <a:gd name="T6" fmla="*/ 865144 w 19679"/>
                <a:gd name="T7" fmla="*/ 949352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îṩľïdé">
              <a:extLst>
                <a:ext uri="{FF2B5EF4-FFF2-40B4-BE49-F238E27FC236}">
                  <a16:creationId xmlns:a16="http://schemas.microsoft.com/office/drawing/2014/main" id="{490AEDCD-BCA4-4A82-8E03-3882A024D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42216" y="4623934"/>
              <a:ext cx="445240" cy="319515"/>
            </a:xfrm>
            <a:custGeom>
              <a:avLst/>
              <a:gdLst>
                <a:gd name="connsiteX0" fmla="*/ 533228 w 606862"/>
                <a:gd name="connsiteY0" fmla="*/ 69781 h 435499"/>
                <a:gd name="connsiteX1" fmla="*/ 528214 w 606862"/>
                <a:gd name="connsiteY1" fmla="*/ 81924 h 435499"/>
                <a:gd name="connsiteX2" fmla="*/ 515122 w 606862"/>
                <a:gd name="connsiteY2" fmla="*/ 82851 h 435499"/>
                <a:gd name="connsiteX3" fmla="*/ 513543 w 606862"/>
                <a:gd name="connsiteY3" fmla="*/ 87671 h 435499"/>
                <a:gd name="connsiteX4" fmla="*/ 523571 w 606862"/>
                <a:gd name="connsiteY4" fmla="*/ 96107 h 435499"/>
                <a:gd name="connsiteX5" fmla="*/ 520414 w 606862"/>
                <a:gd name="connsiteY5" fmla="*/ 108806 h 435499"/>
                <a:gd name="connsiteX6" fmla="*/ 524500 w 606862"/>
                <a:gd name="connsiteY6" fmla="*/ 111773 h 435499"/>
                <a:gd name="connsiteX7" fmla="*/ 535643 w 606862"/>
                <a:gd name="connsiteY7" fmla="*/ 104913 h 435499"/>
                <a:gd name="connsiteX8" fmla="*/ 546785 w 606862"/>
                <a:gd name="connsiteY8" fmla="*/ 111773 h 435499"/>
                <a:gd name="connsiteX9" fmla="*/ 550871 w 606862"/>
                <a:gd name="connsiteY9" fmla="*/ 108806 h 435499"/>
                <a:gd name="connsiteX10" fmla="*/ 547807 w 606862"/>
                <a:gd name="connsiteY10" fmla="*/ 96107 h 435499"/>
                <a:gd name="connsiteX11" fmla="*/ 557835 w 606862"/>
                <a:gd name="connsiteY11" fmla="*/ 87671 h 435499"/>
                <a:gd name="connsiteX12" fmla="*/ 556349 w 606862"/>
                <a:gd name="connsiteY12" fmla="*/ 82851 h 435499"/>
                <a:gd name="connsiteX13" fmla="*/ 543257 w 606862"/>
                <a:gd name="connsiteY13" fmla="*/ 81924 h 435499"/>
                <a:gd name="connsiteX14" fmla="*/ 538242 w 606862"/>
                <a:gd name="connsiteY14" fmla="*/ 69781 h 435499"/>
                <a:gd name="connsiteX15" fmla="*/ 533228 w 606862"/>
                <a:gd name="connsiteY15" fmla="*/ 69781 h 435499"/>
                <a:gd name="connsiteX16" fmla="*/ 474173 w 606862"/>
                <a:gd name="connsiteY16" fmla="*/ 69781 h 435499"/>
                <a:gd name="connsiteX17" fmla="*/ 469159 w 606862"/>
                <a:gd name="connsiteY17" fmla="*/ 81924 h 435499"/>
                <a:gd name="connsiteX18" fmla="*/ 456066 w 606862"/>
                <a:gd name="connsiteY18" fmla="*/ 82851 h 435499"/>
                <a:gd name="connsiteX19" fmla="*/ 454488 w 606862"/>
                <a:gd name="connsiteY19" fmla="*/ 87671 h 435499"/>
                <a:gd name="connsiteX20" fmla="*/ 464516 w 606862"/>
                <a:gd name="connsiteY20" fmla="*/ 96107 h 435499"/>
                <a:gd name="connsiteX21" fmla="*/ 461359 w 606862"/>
                <a:gd name="connsiteY21" fmla="*/ 108806 h 435499"/>
                <a:gd name="connsiteX22" fmla="*/ 465445 w 606862"/>
                <a:gd name="connsiteY22" fmla="*/ 111773 h 435499"/>
                <a:gd name="connsiteX23" fmla="*/ 476587 w 606862"/>
                <a:gd name="connsiteY23" fmla="*/ 104913 h 435499"/>
                <a:gd name="connsiteX24" fmla="*/ 487730 w 606862"/>
                <a:gd name="connsiteY24" fmla="*/ 111773 h 435499"/>
                <a:gd name="connsiteX25" fmla="*/ 491815 w 606862"/>
                <a:gd name="connsiteY25" fmla="*/ 108806 h 435499"/>
                <a:gd name="connsiteX26" fmla="*/ 488751 w 606862"/>
                <a:gd name="connsiteY26" fmla="*/ 96107 h 435499"/>
                <a:gd name="connsiteX27" fmla="*/ 498779 w 606862"/>
                <a:gd name="connsiteY27" fmla="*/ 87671 h 435499"/>
                <a:gd name="connsiteX28" fmla="*/ 497294 w 606862"/>
                <a:gd name="connsiteY28" fmla="*/ 82851 h 435499"/>
                <a:gd name="connsiteX29" fmla="*/ 484201 w 606862"/>
                <a:gd name="connsiteY29" fmla="*/ 81924 h 435499"/>
                <a:gd name="connsiteX30" fmla="*/ 479187 w 606862"/>
                <a:gd name="connsiteY30" fmla="*/ 69781 h 435499"/>
                <a:gd name="connsiteX31" fmla="*/ 474173 w 606862"/>
                <a:gd name="connsiteY31" fmla="*/ 69781 h 435499"/>
                <a:gd name="connsiteX32" fmla="*/ 415117 w 606862"/>
                <a:gd name="connsiteY32" fmla="*/ 69781 h 435499"/>
                <a:gd name="connsiteX33" fmla="*/ 410103 w 606862"/>
                <a:gd name="connsiteY33" fmla="*/ 81924 h 435499"/>
                <a:gd name="connsiteX34" fmla="*/ 397011 w 606862"/>
                <a:gd name="connsiteY34" fmla="*/ 82851 h 435499"/>
                <a:gd name="connsiteX35" fmla="*/ 395432 w 606862"/>
                <a:gd name="connsiteY35" fmla="*/ 87671 h 435499"/>
                <a:gd name="connsiteX36" fmla="*/ 405460 w 606862"/>
                <a:gd name="connsiteY36" fmla="*/ 96107 h 435499"/>
                <a:gd name="connsiteX37" fmla="*/ 402303 w 606862"/>
                <a:gd name="connsiteY37" fmla="*/ 108806 h 435499"/>
                <a:gd name="connsiteX38" fmla="*/ 406389 w 606862"/>
                <a:gd name="connsiteY38" fmla="*/ 111773 h 435499"/>
                <a:gd name="connsiteX39" fmla="*/ 417532 w 606862"/>
                <a:gd name="connsiteY39" fmla="*/ 104913 h 435499"/>
                <a:gd name="connsiteX40" fmla="*/ 428674 w 606862"/>
                <a:gd name="connsiteY40" fmla="*/ 111773 h 435499"/>
                <a:gd name="connsiteX41" fmla="*/ 432760 w 606862"/>
                <a:gd name="connsiteY41" fmla="*/ 108806 h 435499"/>
                <a:gd name="connsiteX42" fmla="*/ 429696 w 606862"/>
                <a:gd name="connsiteY42" fmla="*/ 96107 h 435499"/>
                <a:gd name="connsiteX43" fmla="*/ 439724 w 606862"/>
                <a:gd name="connsiteY43" fmla="*/ 87671 h 435499"/>
                <a:gd name="connsiteX44" fmla="*/ 438238 w 606862"/>
                <a:gd name="connsiteY44" fmla="*/ 82851 h 435499"/>
                <a:gd name="connsiteX45" fmla="*/ 425146 w 606862"/>
                <a:gd name="connsiteY45" fmla="*/ 81924 h 435499"/>
                <a:gd name="connsiteX46" fmla="*/ 420132 w 606862"/>
                <a:gd name="connsiteY46" fmla="*/ 69781 h 435499"/>
                <a:gd name="connsiteX47" fmla="*/ 415117 w 606862"/>
                <a:gd name="connsiteY47" fmla="*/ 69781 h 435499"/>
                <a:gd name="connsiteX48" fmla="*/ 436010 w 606862"/>
                <a:gd name="connsiteY48" fmla="*/ 3780 h 435499"/>
                <a:gd name="connsiteX49" fmla="*/ 517257 w 606862"/>
                <a:gd name="connsiteY49" fmla="*/ 3780 h 435499"/>
                <a:gd name="connsiteX50" fmla="*/ 606862 w 606862"/>
                <a:gd name="connsiteY50" fmla="*/ 93140 h 435499"/>
                <a:gd name="connsiteX51" fmla="*/ 517257 w 606862"/>
                <a:gd name="connsiteY51" fmla="*/ 182594 h 435499"/>
                <a:gd name="connsiteX52" fmla="*/ 456438 w 606862"/>
                <a:gd name="connsiteY52" fmla="*/ 182594 h 435499"/>
                <a:gd name="connsiteX53" fmla="*/ 415210 w 606862"/>
                <a:gd name="connsiteY53" fmla="*/ 223751 h 435499"/>
                <a:gd name="connsiteX54" fmla="*/ 407689 w 606862"/>
                <a:gd name="connsiteY54" fmla="*/ 220692 h 435499"/>
                <a:gd name="connsiteX55" fmla="*/ 407689 w 606862"/>
                <a:gd name="connsiteY55" fmla="*/ 178051 h 435499"/>
                <a:gd name="connsiteX56" fmla="*/ 346405 w 606862"/>
                <a:gd name="connsiteY56" fmla="*/ 93233 h 435499"/>
                <a:gd name="connsiteX57" fmla="*/ 436010 w 606862"/>
                <a:gd name="connsiteY57" fmla="*/ 3780 h 435499"/>
                <a:gd name="connsiteX58" fmla="*/ 140854 w 606862"/>
                <a:gd name="connsiteY58" fmla="*/ 207 h 435499"/>
                <a:gd name="connsiteX59" fmla="*/ 216621 w 606862"/>
                <a:gd name="connsiteY59" fmla="*/ 856 h 435499"/>
                <a:gd name="connsiteX60" fmla="*/ 272145 w 606862"/>
                <a:gd name="connsiteY60" fmla="*/ 33762 h 435499"/>
                <a:gd name="connsiteX61" fmla="*/ 302693 w 606862"/>
                <a:gd name="connsiteY61" fmla="*/ 122934 h 435499"/>
                <a:gd name="connsiteX62" fmla="*/ 310400 w 606862"/>
                <a:gd name="connsiteY62" fmla="*/ 158343 h 435499"/>
                <a:gd name="connsiteX63" fmla="*/ 293130 w 606862"/>
                <a:gd name="connsiteY63" fmla="*/ 188098 h 435499"/>
                <a:gd name="connsiteX64" fmla="*/ 281152 w 606862"/>
                <a:gd name="connsiteY64" fmla="*/ 220819 h 435499"/>
                <a:gd name="connsiteX65" fmla="*/ 281152 w 606862"/>
                <a:gd name="connsiteY65" fmla="*/ 260863 h 435499"/>
                <a:gd name="connsiteX66" fmla="*/ 283287 w 606862"/>
                <a:gd name="connsiteY66" fmla="*/ 264385 h 435499"/>
                <a:gd name="connsiteX67" fmla="*/ 407057 w 606862"/>
                <a:gd name="connsiteY67" fmla="*/ 343732 h 435499"/>
                <a:gd name="connsiteX68" fmla="*/ 422192 w 606862"/>
                <a:gd name="connsiteY68" fmla="*/ 375989 h 435499"/>
                <a:gd name="connsiteX69" fmla="*/ 422192 w 606862"/>
                <a:gd name="connsiteY69" fmla="*/ 435406 h 435499"/>
                <a:gd name="connsiteX70" fmla="*/ 238533 w 606862"/>
                <a:gd name="connsiteY70" fmla="*/ 435406 h 435499"/>
                <a:gd name="connsiteX71" fmla="*/ 220520 w 606862"/>
                <a:gd name="connsiteY71" fmla="*/ 352816 h 435499"/>
                <a:gd name="connsiteX72" fmla="*/ 210957 w 606862"/>
                <a:gd name="connsiteY72" fmla="*/ 299331 h 435499"/>
                <a:gd name="connsiteX73" fmla="*/ 201393 w 606862"/>
                <a:gd name="connsiteY73" fmla="*/ 352816 h 435499"/>
                <a:gd name="connsiteX74" fmla="*/ 183566 w 606862"/>
                <a:gd name="connsiteY74" fmla="*/ 435499 h 435499"/>
                <a:gd name="connsiteX75" fmla="*/ 0 w 606862"/>
                <a:gd name="connsiteY75" fmla="*/ 435499 h 435499"/>
                <a:gd name="connsiteX76" fmla="*/ 0 w 606862"/>
                <a:gd name="connsiteY76" fmla="*/ 376082 h 435499"/>
                <a:gd name="connsiteX77" fmla="*/ 15135 w 606862"/>
                <a:gd name="connsiteY77" fmla="*/ 343824 h 435499"/>
                <a:gd name="connsiteX78" fmla="*/ 138905 w 606862"/>
                <a:gd name="connsiteY78" fmla="*/ 264478 h 435499"/>
                <a:gd name="connsiteX79" fmla="*/ 141040 w 606862"/>
                <a:gd name="connsiteY79" fmla="*/ 261049 h 435499"/>
                <a:gd name="connsiteX80" fmla="*/ 141040 w 606862"/>
                <a:gd name="connsiteY80" fmla="*/ 221005 h 435499"/>
                <a:gd name="connsiteX81" fmla="*/ 128970 w 606862"/>
                <a:gd name="connsiteY81" fmla="*/ 188191 h 435499"/>
                <a:gd name="connsiteX82" fmla="*/ 111792 w 606862"/>
                <a:gd name="connsiteY82" fmla="*/ 158436 h 435499"/>
                <a:gd name="connsiteX83" fmla="*/ 118942 w 606862"/>
                <a:gd name="connsiteY83" fmla="*/ 123120 h 435499"/>
                <a:gd name="connsiteX84" fmla="*/ 149397 w 606862"/>
                <a:gd name="connsiteY84" fmla="*/ 18560 h 435499"/>
                <a:gd name="connsiteX85" fmla="*/ 140854 w 606862"/>
                <a:gd name="connsiteY85" fmla="*/ 207 h 435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06862" h="435499">
                  <a:moveTo>
                    <a:pt x="533228" y="69781"/>
                  </a:moveTo>
                  <a:lnTo>
                    <a:pt x="528214" y="81924"/>
                  </a:lnTo>
                  <a:lnTo>
                    <a:pt x="515122" y="82851"/>
                  </a:lnTo>
                  <a:cubicBezTo>
                    <a:pt x="512615" y="83036"/>
                    <a:pt x="511686" y="86095"/>
                    <a:pt x="513543" y="87671"/>
                  </a:cubicBezTo>
                  <a:lnTo>
                    <a:pt x="523571" y="96107"/>
                  </a:lnTo>
                  <a:lnTo>
                    <a:pt x="520414" y="108806"/>
                  </a:lnTo>
                  <a:cubicBezTo>
                    <a:pt x="519857" y="111217"/>
                    <a:pt x="522457" y="113163"/>
                    <a:pt x="524500" y="111773"/>
                  </a:cubicBezTo>
                  <a:lnTo>
                    <a:pt x="535643" y="104913"/>
                  </a:lnTo>
                  <a:lnTo>
                    <a:pt x="546785" y="111773"/>
                  </a:lnTo>
                  <a:cubicBezTo>
                    <a:pt x="548921" y="113163"/>
                    <a:pt x="551521" y="111217"/>
                    <a:pt x="550871" y="108806"/>
                  </a:cubicBezTo>
                  <a:lnTo>
                    <a:pt x="547807" y="96107"/>
                  </a:lnTo>
                  <a:lnTo>
                    <a:pt x="557835" y="87671"/>
                  </a:lnTo>
                  <a:cubicBezTo>
                    <a:pt x="559785" y="86095"/>
                    <a:pt x="558856" y="83036"/>
                    <a:pt x="556349" y="82851"/>
                  </a:cubicBezTo>
                  <a:lnTo>
                    <a:pt x="543257" y="81924"/>
                  </a:lnTo>
                  <a:lnTo>
                    <a:pt x="538242" y="69781"/>
                  </a:lnTo>
                  <a:cubicBezTo>
                    <a:pt x="537407" y="67463"/>
                    <a:pt x="534157" y="67463"/>
                    <a:pt x="533228" y="69781"/>
                  </a:cubicBezTo>
                  <a:close/>
                  <a:moveTo>
                    <a:pt x="474173" y="69781"/>
                  </a:moveTo>
                  <a:lnTo>
                    <a:pt x="469159" y="81924"/>
                  </a:lnTo>
                  <a:lnTo>
                    <a:pt x="456066" y="82851"/>
                  </a:lnTo>
                  <a:cubicBezTo>
                    <a:pt x="453559" y="83036"/>
                    <a:pt x="452631" y="86095"/>
                    <a:pt x="454488" y="87671"/>
                  </a:cubicBezTo>
                  <a:lnTo>
                    <a:pt x="464516" y="96107"/>
                  </a:lnTo>
                  <a:lnTo>
                    <a:pt x="461359" y="108806"/>
                  </a:lnTo>
                  <a:cubicBezTo>
                    <a:pt x="460802" y="111217"/>
                    <a:pt x="463402" y="113163"/>
                    <a:pt x="465445" y="111773"/>
                  </a:cubicBezTo>
                  <a:lnTo>
                    <a:pt x="476587" y="104913"/>
                  </a:lnTo>
                  <a:lnTo>
                    <a:pt x="487730" y="111773"/>
                  </a:lnTo>
                  <a:cubicBezTo>
                    <a:pt x="489865" y="113163"/>
                    <a:pt x="492465" y="111217"/>
                    <a:pt x="491815" y="108806"/>
                  </a:cubicBezTo>
                  <a:lnTo>
                    <a:pt x="488751" y="96107"/>
                  </a:lnTo>
                  <a:lnTo>
                    <a:pt x="498779" y="87671"/>
                  </a:lnTo>
                  <a:cubicBezTo>
                    <a:pt x="500729" y="86095"/>
                    <a:pt x="499615" y="83036"/>
                    <a:pt x="497294" y="82851"/>
                  </a:cubicBezTo>
                  <a:lnTo>
                    <a:pt x="484201" y="81924"/>
                  </a:lnTo>
                  <a:lnTo>
                    <a:pt x="479187" y="69781"/>
                  </a:lnTo>
                  <a:cubicBezTo>
                    <a:pt x="478351" y="67463"/>
                    <a:pt x="475101" y="67463"/>
                    <a:pt x="474173" y="69781"/>
                  </a:cubicBezTo>
                  <a:close/>
                  <a:moveTo>
                    <a:pt x="415117" y="69781"/>
                  </a:moveTo>
                  <a:lnTo>
                    <a:pt x="410103" y="81924"/>
                  </a:lnTo>
                  <a:lnTo>
                    <a:pt x="397011" y="82851"/>
                  </a:lnTo>
                  <a:cubicBezTo>
                    <a:pt x="394504" y="83036"/>
                    <a:pt x="393575" y="86095"/>
                    <a:pt x="395432" y="87671"/>
                  </a:cubicBezTo>
                  <a:lnTo>
                    <a:pt x="405460" y="96107"/>
                  </a:lnTo>
                  <a:lnTo>
                    <a:pt x="402303" y="108806"/>
                  </a:lnTo>
                  <a:cubicBezTo>
                    <a:pt x="401746" y="111217"/>
                    <a:pt x="404346" y="113163"/>
                    <a:pt x="406389" y="111773"/>
                  </a:cubicBezTo>
                  <a:lnTo>
                    <a:pt x="417532" y="104913"/>
                  </a:lnTo>
                  <a:lnTo>
                    <a:pt x="428674" y="111773"/>
                  </a:lnTo>
                  <a:cubicBezTo>
                    <a:pt x="430810" y="113163"/>
                    <a:pt x="433410" y="111217"/>
                    <a:pt x="432760" y="108806"/>
                  </a:cubicBezTo>
                  <a:lnTo>
                    <a:pt x="429696" y="96107"/>
                  </a:lnTo>
                  <a:lnTo>
                    <a:pt x="439724" y="87671"/>
                  </a:lnTo>
                  <a:cubicBezTo>
                    <a:pt x="441581" y="86095"/>
                    <a:pt x="440560" y="83036"/>
                    <a:pt x="438238" y="82851"/>
                  </a:cubicBezTo>
                  <a:lnTo>
                    <a:pt x="425146" y="81924"/>
                  </a:lnTo>
                  <a:lnTo>
                    <a:pt x="420132" y="69781"/>
                  </a:lnTo>
                  <a:cubicBezTo>
                    <a:pt x="419296" y="67463"/>
                    <a:pt x="416046" y="67463"/>
                    <a:pt x="415117" y="69781"/>
                  </a:cubicBezTo>
                  <a:close/>
                  <a:moveTo>
                    <a:pt x="436010" y="3780"/>
                  </a:moveTo>
                  <a:lnTo>
                    <a:pt x="517257" y="3780"/>
                  </a:lnTo>
                  <a:cubicBezTo>
                    <a:pt x="566749" y="3780"/>
                    <a:pt x="606862" y="43825"/>
                    <a:pt x="606862" y="93140"/>
                  </a:cubicBezTo>
                  <a:cubicBezTo>
                    <a:pt x="606862" y="142548"/>
                    <a:pt x="566749" y="182594"/>
                    <a:pt x="517257" y="182594"/>
                  </a:cubicBezTo>
                  <a:lnTo>
                    <a:pt x="456438" y="182594"/>
                  </a:lnTo>
                  <a:lnTo>
                    <a:pt x="415210" y="223751"/>
                  </a:lnTo>
                  <a:cubicBezTo>
                    <a:pt x="412517" y="226625"/>
                    <a:pt x="407689" y="224678"/>
                    <a:pt x="407689" y="220692"/>
                  </a:cubicBezTo>
                  <a:lnTo>
                    <a:pt x="407689" y="178051"/>
                  </a:lnTo>
                  <a:cubicBezTo>
                    <a:pt x="372126" y="166279"/>
                    <a:pt x="346405" y="132815"/>
                    <a:pt x="346405" y="93233"/>
                  </a:cubicBezTo>
                  <a:cubicBezTo>
                    <a:pt x="346405" y="43825"/>
                    <a:pt x="386518" y="3780"/>
                    <a:pt x="436010" y="3780"/>
                  </a:cubicBezTo>
                  <a:close/>
                  <a:moveTo>
                    <a:pt x="140854" y="207"/>
                  </a:moveTo>
                  <a:cubicBezTo>
                    <a:pt x="140854" y="207"/>
                    <a:pt x="191922" y="5954"/>
                    <a:pt x="216621" y="856"/>
                  </a:cubicBezTo>
                  <a:cubicBezTo>
                    <a:pt x="241412" y="-4335"/>
                    <a:pt x="267874" y="15038"/>
                    <a:pt x="272145" y="33762"/>
                  </a:cubicBezTo>
                  <a:cubicBezTo>
                    <a:pt x="272145" y="33762"/>
                    <a:pt x="322099" y="33948"/>
                    <a:pt x="302693" y="122934"/>
                  </a:cubicBezTo>
                  <a:cubicBezTo>
                    <a:pt x="310493" y="122563"/>
                    <a:pt x="318942" y="128032"/>
                    <a:pt x="310400" y="158343"/>
                  </a:cubicBezTo>
                  <a:cubicBezTo>
                    <a:pt x="303807" y="181331"/>
                    <a:pt x="297772" y="187727"/>
                    <a:pt x="293130" y="188098"/>
                  </a:cubicBezTo>
                  <a:cubicBezTo>
                    <a:pt x="291551" y="198480"/>
                    <a:pt x="287466" y="209974"/>
                    <a:pt x="281152" y="220819"/>
                  </a:cubicBezTo>
                  <a:lnTo>
                    <a:pt x="281152" y="260863"/>
                  </a:lnTo>
                  <a:cubicBezTo>
                    <a:pt x="281152" y="262346"/>
                    <a:pt x="281895" y="263737"/>
                    <a:pt x="283287" y="264385"/>
                  </a:cubicBezTo>
                  <a:cubicBezTo>
                    <a:pt x="294987" y="270133"/>
                    <a:pt x="353204" y="299424"/>
                    <a:pt x="407057" y="343732"/>
                  </a:cubicBezTo>
                  <a:cubicBezTo>
                    <a:pt x="416714" y="351611"/>
                    <a:pt x="422192" y="363476"/>
                    <a:pt x="422192" y="375989"/>
                  </a:cubicBezTo>
                  <a:lnTo>
                    <a:pt x="422192" y="435406"/>
                  </a:lnTo>
                  <a:lnTo>
                    <a:pt x="238533" y="435406"/>
                  </a:lnTo>
                  <a:lnTo>
                    <a:pt x="220520" y="352816"/>
                  </a:lnTo>
                  <a:cubicBezTo>
                    <a:pt x="257104" y="301834"/>
                    <a:pt x="217735" y="299331"/>
                    <a:pt x="210957" y="299331"/>
                  </a:cubicBezTo>
                  <a:cubicBezTo>
                    <a:pt x="204179" y="299424"/>
                    <a:pt x="164810" y="301834"/>
                    <a:pt x="201393" y="352816"/>
                  </a:cubicBezTo>
                  <a:lnTo>
                    <a:pt x="183566" y="435499"/>
                  </a:lnTo>
                  <a:lnTo>
                    <a:pt x="0" y="435499"/>
                  </a:lnTo>
                  <a:lnTo>
                    <a:pt x="0" y="376082"/>
                  </a:lnTo>
                  <a:cubicBezTo>
                    <a:pt x="0" y="363754"/>
                    <a:pt x="5478" y="351703"/>
                    <a:pt x="15135" y="343824"/>
                  </a:cubicBezTo>
                  <a:cubicBezTo>
                    <a:pt x="68988" y="299609"/>
                    <a:pt x="127113" y="270318"/>
                    <a:pt x="138905" y="264478"/>
                  </a:cubicBezTo>
                  <a:cubicBezTo>
                    <a:pt x="140112" y="263829"/>
                    <a:pt x="141040" y="262532"/>
                    <a:pt x="141040" y="261049"/>
                  </a:cubicBezTo>
                  <a:lnTo>
                    <a:pt x="141040" y="221005"/>
                  </a:lnTo>
                  <a:cubicBezTo>
                    <a:pt x="134726" y="210067"/>
                    <a:pt x="130641" y="198573"/>
                    <a:pt x="128970" y="188191"/>
                  </a:cubicBezTo>
                  <a:cubicBezTo>
                    <a:pt x="124420" y="187820"/>
                    <a:pt x="118385" y="181424"/>
                    <a:pt x="111792" y="158436"/>
                  </a:cubicBezTo>
                  <a:cubicBezTo>
                    <a:pt x="103528" y="128867"/>
                    <a:pt x="111328" y="123120"/>
                    <a:pt x="118942" y="123120"/>
                  </a:cubicBezTo>
                  <a:cubicBezTo>
                    <a:pt x="114856" y="105786"/>
                    <a:pt x="104643" y="45813"/>
                    <a:pt x="149397" y="18560"/>
                  </a:cubicBezTo>
                  <a:cubicBezTo>
                    <a:pt x="149397" y="18560"/>
                    <a:pt x="140112" y="10960"/>
                    <a:pt x="140854" y="2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ïṣlïḑê">
              <a:extLst>
                <a:ext uri="{FF2B5EF4-FFF2-40B4-BE49-F238E27FC236}">
                  <a16:creationId xmlns:a16="http://schemas.microsoft.com/office/drawing/2014/main" id="{25E2685B-256F-416E-A04B-A8D870B4F6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5234" y="1453307"/>
              <a:ext cx="1335103" cy="1335104"/>
            </a:xfrm>
            <a:custGeom>
              <a:avLst/>
              <a:gdLst>
                <a:gd name="T0" fmla="*/ 865144 w 19679"/>
                <a:gd name="T1" fmla="*/ 949352 h 19679"/>
                <a:gd name="T2" fmla="*/ 865144 w 19679"/>
                <a:gd name="T3" fmla="*/ 949352 h 19679"/>
                <a:gd name="T4" fmla="*/ 865144 w 19679"/>
                <a:gd name="T5" fmla="*/ 949352 h 19679"/>
                <a:gd name="T6" fmla="*/ 865144 w 19679"/>
                <a:gd name="T7" fmla="*/ 949352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ïsľíḍê">
              <a:extLst>
                <a:ext uri="{FF2B5EF4-FFF2-40B4-BE49-F238E27FC236}">
                  <a16:creationId xmlns:a16="http://schemas.microsoft.com/office/drawing/2014/main" id="{74D6C0B0-D616-4750-9E0B-2A3350F90F9A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4764" y="1809947"/>
              <a:ext cx="576044" cy="621826"/>
            </a:xfrm>
            <a:custGeom>
              <a:avLst/>
              <a:gdLst>
                <a:gd name="connsiteX0" fmla="*/ 250789 w 563817"/>
                <a:gd name="connsiteY0" fmla="*/ 546529 h 608627"/>
                <a:gd name="connsiteX1" fmla="*/ 313028 w 563817"/>
                <a:gd name="connsiteY1" fmla="*/ 546529 h 608627"/>
                <a:gd name="connsiteX2" fmla="*/ 313028 w 563817"/>
                <a:gd name="connsiteY2" fmla="*/ 577578 h 608627"/>
                <a:gd name="connsiteX3" fmla="*/ 281909 w 563817"/>
                <a:gd name="connsiteY3" fmla="*/ 608627 h 608627"/>
                <a:gd name="connsiteX4" fmla="*/ 250789 w 563817"/>
                <a:gd name="connsiteY4" fmla="*/ 577578 h 608627"/>
                <a:gd name="connsiteX5" fmla="*/ 464320 w 563817"/>
                <a:gd name="connsiteY5" fmla="*/ 405681 h 608627"/>
                <a:gd name="connsiteX6" fmla="*/ 526488 w 563817"/>
                <a:gd name="connsiteY6" fmla="*/ 405681 h 608627"/>
                <a:gd name="connsiteX7" fmla="*/ 526488 w 563817"/>
                <a:gd name="connsiteY7" fmla="*/ 577572 h 608627"/>
                <a:gd name="connsiteX8" fmla="*/ 495404 w 563817"/>
                <a:gd name="connsiteY8" fmla="*/ 608627 h 608627"/>
                <a:gd name="connsiteX9" fmla="*/ 464320 w 563817"/>
                <a:gd name="connsiteY9" fmla="*/ 577572 h 608627"/>
                <a:gd name="connsiteX10" fmla="*/ 233217 w 563817"/>
                <a:gd name="connsiteY10" fmla="*/ 343583 h 608627"/>
                <a:gd name="connsiteX11" fmla="*/ 330600 w 563817"/>
                <a:gd name="connsiteY11" fmla="*/ 343583 h 608627"/>
                <a:gd name="connsiteX12" fmla="*/ 350357 w 563817"/>
                <a:gd name="connsiteY12" fmla="*/ 363308 h 608627"/>
                <a:gd name="connsiteX13" fmla="*/ 350357 w 563817"/>
                <a:gd name="connsiteY13" fmla="*/ 485538 h 608627"/>
                <a:gd name="connsiteX14" fmla="*/ 330600 w 563817"/>
                <a:gd name="connsiteY14" fmla="*/ 505107 h 608627"/>
                <a:gd name="connsiteX15" fmla="*/ 233217 w 563817"/>
                <a:gd name="connsiteY15" fmla="*/ 505107 h 608627"/>
                <a:gd name="connsiteX16" fmla="*/ 213460 w 563817"/>
                <a:gd name="connsiteY16" fmla="*/ 485538 h 608627"/>
                <a:gd name="connsiteX17" fmla="*/ 213460 w 563817"/>
                <a:gd name="connsiteY17" fmla="*/ 363308 h 608627"/>
                <a:gd name="connsiteX18" fmla="*/ 233217 w 563817"/>
                <a:gd name="connsiteY18" fmla="*/ 343583 h 608627"/>
                <a:gd name="connsiteX19" fmla="*/ 37329 w 563817"/>
                <a:gd name="connsiteY19" fmla="*/ 314722 h 608627"/>
                <a:gd name="connsiteX20" fmla="*/ 99497 w 563817"/>
                <a:gd name="connsiteY20" fmla="*/ 314722 h 608627"/>
                <a:gd name="connsiteX21" fmla="*/ 99497 w 563817"/>
                <a:gd name="connsiteY21" fmla="*/ 577575 h 608627"/>
                <a:gd name="connsiteX22" fmla="*/ 68413 w 563817"/>
                <a:gd name="connsiteY22" fmla="*/ 608627 h 608627"/>
                <a:gd name="connsiteX23" fmla="*/ 37329 w 563817"/>
                <a:gd name="connsiteY23" fmla="*/ 577575 h 608627"/>
                <a:gd name="connsiteX24" fmla="*/ 446737 w 563817"/>
                <a:gd name="connsiteY24" fmla="*/ 202946 h 608627"/>
                <a:gd name="connsiteX25" fmla="*/ 544226 w 563817"/>
                <a:gd name="connsiteY25" fmla="*/ 202946 h 608627"/>
                <a:gd name="connsiteX26" fmla="*/ 563817 w 563817"/>
                <a:gd name="connsiteY26" fmla="*/ 222507 h 608627"/>
                <a:gd name="connsiteX27" fmla="*/ 563817 w 563817"/>
                <a:gd name="connsiteY27" fmla="*/ 344684 h 608627"/>
                <a:gd name="connsiteX28" fmla="*/ 544226 w 563817"/>
                <a:gd name="connsiteY28" fmla="*/ 364400 h 608627"/>
                <a:gd name="connsiteX29" fmla="*/ 446737 w 563817"/>
                <a:gd name="connsiteY29" fmla="*/ 364400 h 608627"/>
                <a:gd name="connsiteX30" fmla="*/ 426991 w 563817"/>
                <a:gd name="connsiteY30" fmla="*/ 344684 h 608627"/>
                <a:gd name="connsiteX31" fmla="*/ 426991 w 563817"/>
                <a:gd name="connsiteY31" fmla="*/ 222507 h 608627"/>
                <a:gd name="connsiteX32" fmla="*/ 446737 w 563817"/>
                <a:gd name="connsiteY32" fmla="*/ 202946 h 608627"/>
                <a:gd name="connsiteX33" fmla="*/ 19591 w 563817"/>
                <a:gd name="connsiteY33" fmla="*/ 111776 h 608627"/>
                <a:gd name="connsiteX34" fmla="*/ 117080 w 563817"/>
                <a:gd name="connsiteY34" fmla="*/ 111776 h 608627"/>
                <a:gd name="connsiteX35" fmla="*/ 136826 w 563817"/>
                <a:gd name="connsiteY35" fmla="*/ 131501 h 608627"/>
                <a:gd name="connsiteX36" fmla="*/ 136826 w 563817"/>
                <a:gd name="connsiteY36" fmla="*/ 253576 h 608627"/>
                <a:gd name="connsiteX37" fmla="*/ 117080 w 563817"/>
                <a:gd name="connsiteY37" fmla="*/ 273300 h 608627"/>
                <a:gd name="connsiteX38" fmla="*/ 19591 w 563817"/>
                <a:gd name="connsiteY38" fmla="*/ 273300 h 608627"/>
                <a:gd name="connsiteX39" fmla="*/ 0 w 563817"/>
                <a:gd name="connsiteY39" fmla="*/ 253576 h 608627"/>
                <a:gd name="connsiteX40" fmla="*/ 0 w 563817"/>
                <a:gd name="connsiteY40" fmla="*/ 131501 h 608627"/>
                <a:gd name="connsiteX41" fmla="*/ 19591 w 563817"/>
                <a:gd name="connsiteY41" fmla="*/ 111776 h 608627"/>
                <a:gd name="connsiteX42" fmla="*/ 495404 w 563817"/>
                <a:gd name="connsiteY42" fmla="*/ 0 h 608627"/>
                <a:gd name="connsiteX43" fmla="*/ 526488 w 563817"/>
                <a:gd name="connsiteY43" fmla="*/ 31049 h 608627"/>
                <a:gd name="connsiteX44" fmla="*/ 526488 w 563817"/>
                <a:gd name="connsiteY44" fmla="*/ 161454 h 608627"/>
                <a:gd name="connsiteX45" fmla="*/ 464320 w 563817"/>
                <a:gd name="connsiteY45" fmla="*/ 161454 h 608627"/>
                <a:gd name="connsiteX46" fmla="*/ 464320 w 563817"/>
                <a:gd name="connsiteY46" fmla="*/ 31049 h 608627"/>
                <a:gd name="connsiteX47" fmla="*/ 495404 w 563817"/>
                <a:gd name="connsiteY47" fmla="*/ 0 h 608627"/>
                <a:gd name="connsiteX48" fmla="*/ 281909 w 563817"/>
                <a:gd name="connsiteY48" fmla="*/ 0 h 608627"/>
                <a:gd name="connsiteX49" fmla="*/ 313028 w 563817"/>
                <a:gd name="connsiteY49" fmla="*/ 31053 h 608627"/>
                <a:gd name="connsiteX50" fmla="*/ 313028 w 563817"/>
                <a:gd name="connsiteY50" fmla="*/ 302302 h 608627"/>
                <a:gd name="connsiteX51" fmla="*/ 250789 w 563817"/>
                <a:gd name="connsiteY51" fmla="*/ 302302 h 608627"/>
                <a:gd name="connsiteX52" fmla="*/ 250789 w 563817"/>
                <a:gd name="connsiteY52" fmla="*/ 31053 h 608627"/>
                <a:gd name="connsiteX53" fmla="*/ 281909 w 563817"/>
                <a:gd name="connsiteY53" fmla="*/ 0 h 608627"/>
                <a:gd name="connsiteX54" fmla="*/ 68413 w 563817"/>
                <a:gd name="connsiteY54" fmla="*/ 0 h 608627"/>
                <a:gd name="connsiteX55" fmla="*/ 99497 w 563817"/>
                <a:gd name="connsiteY55" fmla="*/ 31061 h 608627"/>
                <a:gd name="connsiteX56" fmla="*/ 99497 w 563817"/>
                <a:gd name="connsiteY56" fmla="*/ 70354 h 608627"/>
                <a:gd name="connsiteX57" fmla="*/ 37329 w 563817"/>
                <a:gd name="connsiteY57" fmla="*/ 70354 h 608627"/>
                <a:gd name="connsiteX58" fmla="*/ 37329 w 563817"/>
                <a:gd name="connsiteY58" fmla="*/ 31061 h 608627"/>
                <a:gd name="connsiteX59" fmla="*/ 68413 w 563817"/>
                <a:gd name="connsiteY59" fmla="*/ 0 h 60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563817" h="608627">
                  <a:moveTo>
                    <a:pt x="250789" y="546529"/>
                  </a:moveTo>
                  <a:lnTo>
                    <a:pt x="313028" y="546529"/>
                  </a:lnTo>
                  <a:lnTo>
                    <a:pt x="313028" y="577578"/>
                  </a:lnTo>
                  <a:cubicBezTo>
                    <a:pt x="313028" y="594655"/>
                    <a:pt x="299024" y="608627"/>
                    <a:pt x="281909" y="608627"/>
                  </a:cubicBezTo>
                  <a:cubicBezTo>
                    <a:pt x="264793" y="608627"/>
                    <a:pt x="250789" y="594655"/>
                    <a:pt x="250789" y="577578"/>
                  </a:cubicBezTo>
                  <a:close/>
                  <a:moveTo>
                    <a:pt x="464320" y="405681"/>
                  </a:moveTo>
                  <a:lnTo>
                    <a:pt x="526488" y="405681"/>
                  </a:lnTo>
                  <a:lnTo>
                    <a:pt x="526488" y="577572"/>
                  </a:lnTo>
                  <a:cubicBezTo>
                    <a:pt x="526488" y="594652"/>
                    <a:pt x="512656" y="608627"/>
                    <a:pt x="495404" y="608627"/>
                  </a:cubicBezTo>
                  <a:cubicBezTo>
                    <a:pt x="478308" y="608627"/>
                    <a:pt x="464320" y="594652"/>
                    <a:pt x="464320" y="577572"/>
                  </a:cubicBezTo>
                  <a:close/>
                  <a:moveTo>
                    <a:pt x="233217" y="343583"/>
                  </a:moveTo>
                  <a:lnTo>
                    <a:pt x="330600" y="343583"/>
                  </a:lnTo>
                  <a:cubicBezTo>
                    <a:pt x="341490" y="343583"/>
                    <a:pt x="350357" y="352436"/>
                    <a:pt x="350357" y="363308"/>
                  </a:cubicBezTo>
                  <a:lnTo>
                    <a:pt x="350357" y="485538"/>
                  </a:lnTo>
                  <a:cubicBezTo>
                    <a:pt x="350357" y="496410"/>
                    <a:pt x="341490" y="505107"/>
                    <a:pt x="330600" y="505107"/>
                  </a:cubicBezTo>
                  <a:lnTo>
                    <a:pt x="233217" y="505107"/>
                  </a:lnTo>
                  <a:cubicBezTo>
                    <a:pt x="222327" y="505107"/>
                    <a:pt x="213460" y="496410"/>
                    <a:pt x="213460" y="485538"/>
                  </a:cubicBezTo>
                  <a:lnTo>
                    <a:pt x="213460" y="363308"/>
                  </a:lnTo>
                  <a:cubicBezTo>
                    <a:pt x="213460" y="352436"/>
                    <a:pt x="222327" y="343583"/>
                    <a:pt x="233217" y="343583"/>
                  </a:cubicBezTo>
                  <a:close/>
                  <a:moveTo>
                    <a:pt x="37329" y="314722"/>
                  </a:moveTo>
                  <a:lnTo>
                    <a:pt x="99497" y="314722"/>
                  </a:lnTo>
                  <a:lnTo>
                    <a:pt x="99497" y="577575"/>
                  </a:lnTo>
                  <a:cubicBezTo>
                    <a:pt x="99497" y="594654"/>
                    <a:pt x="85509" y="608627"/>
                    <a:pt x="68413" y="608627"/>
                  </a:cubicBezTo>
                  <a:cubicBezTo>
                    <a:pt x="51161" y="608627"/>
                    <a:pt x="37329" y="594654"/>
                    <a:pt x="37329" y="577575"/>
                  </a:cubicBezTo>
                  <a:close/>
                  <a:moveTo>
                    <a:pt x="446737" y="202946"/>
                  </a:moveTo>
                  <a:lnTo>
                    <a:pt x="544226" y="202946"/>
                  </a:lnTo>
                  <a:cubicBezTo>
                    <a:pt x="555110" y="202946"/>
                    <a:pt x="563817" y="211640"/>
                    <a:pt x="563817" y="222507"/>
                  </a:cubicBezTo>
                  <a:lnTo>
                    <a:pt x="563817" y="344684"/>
                  </a:lnTo>
                  <a:cubicBezTo>
                    <a:pt x="563817" y="355551"/>
                    <a:pt x="555110" y="364400"/>
                    <a:pt x="544226" y="364400"/>
                  </a:cubicBezTo>
                  <a:lnTo>
                    <a:pt x="446737" y="364400"/>
                  </a:lnTo>
                  <a:cubicBezTo>
                    <a:pt x="435854" y="364400"/>
                    <a:pt x="426991" y="355551"/>
                    <a:pt x="426991" y="344684"/>
                  </a:cubicBezTo>
                  <a:lnTo>
                    <a:pt x="426991" y="222507"/>
                  </a:lnTo>
                  <a:cubicBezTo>
                    <a:pt x="426991" y="211640"/>
                    <a:pt x="435854" y="202946"/>
                    <a:pt x="446737" y="202946"/>
                  </a:cubicBezTo>
                  <a:close/>
                  <a:moveTo>
                    <a:pt x="19591" y="111776"/>
                  </a:moveTo>
                  <a:lnTo>
                    <a:pt x="117080" y="111776"/>
                  </a:lnTo>
                  <a:cubicBezTo>
                    <a:pt x="127963" y="111776"/>
                    <a:pt x="136826" y="120629"/>
                    <a:pt x="136826" y="131501"/>
                  </a:cubicBezTo>
                  <a:lnTo>
                    <a:pt x="136826" y="253576"/>
                  </a:lnTo>
                  <a:cubicBezTo>
                    <a:pt x="136826" y="264447"/>
                    <a:pt x="127963" y="273300"/>
                    <a:pt x="117080" y="273300"/>
                  </a:cubicBezTo>
                  <a:lnTo>
                    <a:pt x="19591" y="273300"/>
                  </a:lnTo>
                  <a:cubicBezTo>
                    <a:pt x="8707" y="273300"/>
                    <a:pt x="0" y="264447"/>
                    <a:pt x="0" y="253576"/>
                  </a:cubicBezTo>
                  <a:lnTo>
                    <a:pt x="0" y="131501"/>
                  </a:lnTo>
                  <a:cubicBezTo>
                    <a:pt x="0" y="120629"/>
                    <a:pt x="8707" y="111776"/>
                    <a:pt x="19591" y="111776"/>
                  </a:cubicBezTo>
                  <a:close/>
                  <a:moveTo>
                    <a:pt x="495404" y="0"/>
                  </a:moveTo>
                  <a:cubicBezTo>
                    <a:pt x="512656" y="0"/>
                    <a:pt x="526488" y="13972"/>
                    <a:pt x="526488" y="31049"/>
                  </a:cubicBezTo>
                  <a:lnTo>
                    <a:pt x="526488" y="161454"/>
                  </a:lnTo>
                  <a:lnTo>
                    <a:pt x="464320" y="161454"/>
                  </a:lnTo>
                  <a:lnTo>
                    <a:pt x="464320" y="31049"/>
                  </a:lnTo>
                  <a:cubicBezTo>
                    <a:pt x="464320" y="13972"/>
                    <a:pt x="478308" y="0"/>
                    <a:pt x="495404" y="0"/>
                  </a:cubicBezTo>
                  <a:close/>
                  <a:moveTo>
                    <a:pt x="281909" y="0"/>
                  </a:moveTo>
                  <a:cubicBezTo>
                    <a:pt x="299024" y="0"/>
                    <a:pt x="313028" y="13974"/>
                    <a:pt x="313028" y="31053"/>
                  </a:cubicBezTo>
                  <a:lnTo>
                    <a:pt x="313028" y="302302"/>
                  </a:lnTo>
                  <a:lnTo>
                    <a:pt x="250789" y="302302"/>
                  </a:lnTo>
                  <a:lnTo>
                    <a:pt x="250789" y="31053"/>
                  </a:lnTo>
                  <a:cubicBezTo>
                    <a:pt x="250789" y="13974"/>
                    <a:pt x="264793" y="0"/>
                    <a:pt x="281909" y="0"/>
                  </a:cubicBezTo>
                  <a:close/>
                  <a:moveTo>
                    <a:pt x="68413" y="0"/>
                  </a:moveTo>
                  <a:cubicBezTo>
                    <a:pt x="85509" y="0"/>
                    <a:pt x="99497" y="13978"/>
                    <a:pt x="99497" y="31061"/>
                  </a:cubicBezTo>
                  <a:lnTo>
                    <a:pt x="99497" y="70354"/>
                  </a:lnTo>
                  <a:lnTo>
                    <a:pt x="37329" y="70354"/>
                  </a:lnTo>
                  <a:lnTo>
                    <a:pt x="37329" y="31061"/>
                  </a:lnTo>
                  <a:cubicBezTo>
                    <a:pt x="37329" y="13978"/>
                    <a:pt x="51161" y="0"/>
                    <a:pt x="684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îṥḻiďè">
              <a:extLst>
                <a:ext uri="{FF2B5EF4-FFF2-40B4-BE49-F238E27FC236}">
                  <a16:creationId xmlns:a16="http://schemas.microsoft.com/office/drawing/2014/main" id="{4A838181-20F0-44D9-BFE2-B4A4965EF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8632" y="3590917"/>
              <a:ext cx="535628" cy="535628"/>
            </a:xfrm>
            <a:custGeom>
              <a:avLst/>
              <a:gdLst>
                <a:gd name="T0" fmla="*/ 865144 w 19679"/>
                <a:gd name="T1" fmla="*/ 949352 h 19679"/>
                <a:gd name="T2" fmla="*/ 865144 w 19679"/>
                <a:gd name="T3" fmla="*/ 949352 h 19679"/>
                <a:gd name="T4" fmla="*/ 865144 w 19679"/>
                <a:gd name="T5" fmla="*/ 949352 h 19679"/>
                <a:gd name="T6" fmla="*/ 865144 w 19679"/>
                <a:gd name="T7" fmla="*/ 949352 h 196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679" h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îşļïḓè">
              <a:extLst>
                <a:ext uri="{FF2B5EF4-FFF2-40B4-BE49-F238E27FC236}">
                  <a16:creationId xmlns:a16="http://schemas.microsoft.com/office/drawing/2014/main" id="{1BF4F320-6462-4940-8E00-EDB65B8C507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7207" y="3732011"/>
              <a:ext cx="258477" cy="253437"/>
            </a:xfrm>
            <a:custGeom>
              <a:avLst/>
              <a:gdLst>
                <a:gd name="T0" fmla="*/ 1312 w 1990"/>
                <a:gd name="T1" fmla="*/ 1552 h 1954"/>
                <a:gd name="T2" fmla="*/ 291 w 1990"/>
                <a:gd name="T3" fmla="*/ 1746 h 1954"/>
                <a:gd name="T4" fmla="*/ 0 w 1990"/>
                <a:gd name="T5" fmla="*/ 540 h 1954"/>
                <a:gd name="T6" fmla="*/ 515 w 1990"/>
                <a:gd name="T7" fmla="*/ 249 h 1954"/>
                <a:gd name="T8" fmla="*/ 1205 w 1990"/>
                <a:gd name="T9" fmla="*/ 0 h 1954"/>
                <a:gd name="T10" fmla="*/ 1496 w 1990"/>
                <a:gd name="T11" fmla="*/ 489 h 1954"/>
                <a:gd name="T12" fmla="*/ 1413 w 1990"/>
                <a:gd name="T13" fmla="*/ 291 h 1954"/>
                <a:gd name="T14" fmla="*/ 802 w 1990"/>
                <a:gd name="T15" fmla="*/ 83 h 1954"/>
                <a:gd name="T16" fmla="*/ 1039 w 1990"/>
                <a:gd name="T17" fmla="*/ 249 h 1954"/>
                <a:gd name="T18" fmla="*/ 1243 w 1990"/>
                <a:gd name="T19" fmla="*/ 499 h 1954"/>
                <a:gd name="T20" fmla="*/ 291 w 1990"/>
                <a:gd name="T21" fmla="*/ 333 h 1954"/>
                <a:gd name="T22" fmla="*/ 83 w 1990"/>
                <a:gd name="T23" fmla="*/ 1455 h 1954"/>
                <a:gd name="T24" fmla="*/ 1039 w 1990"/>
                <a:gd name="T25" fmla="*/ 1663 h 1954"/>
                <a:gd name="T26" fmla="*/ 1641 w 1990"/>
                <a:gd name="T27" fmla="*/ 1453 h 1954"/>
                <a:gd name="T28" fmla="*/ 1138 w 1990"/>
                <a:gd name="T29" fmla="*/ 583 h 1954"/>
                <a:gd name="T30" fmla="*/ 1641 w 1990"/>
                <a:gd name="T31" fmla="*/ 1453 h 1954"/>
                <a:gd name="T32" fmla="*/ 1752 w 1990"/>
                <a:gd name="T33" fmla="*/ 809 h 1954"/>
                <a:gd name="T34" fmla="*/ 1026 w 1990"/>
                <a:gd name="T35" fmla="*/ 1228 h 1954"/>
                <a:gd name="T36" fmla="*/ 1767 w 1990"/>
                <a:gd name="T37" fmla="*/ 1422 h 1954"/>
                <a:gd name="T38" fmla="*/ 1717 w 1990"/>
                <a:gd name="T39" fmla="*/ 1835 h 1954"/>
                <a:gd name="T40" fmla="*/ 1767 w 1990"/>
                <a:gd name="T41" fmla="*/ 1422 h 1954"/>
                <a:gd name="T42" fmla="*/ 1739 w 1990"/>
                <a:gd name="T43" fmla="*/ 1874 h 1954"/>
                <a:gd name="T44" fmla="*/ 1956 w 1990"/>
                <a:gd name="T45" fmla="*/ 1749 h 1954"/>
                <a:gd name="T46" fmla="*/ 249 w 1990"/>
                <a:gd name="T47" fmla="*/ 551 h 1954"/>
                <a:gd name="T48" fmla="*/ 803 w 1990"/>
                <a:gd name="T49" fmla="*/ 613 h 1954"/>
                <a:gd name="T50" fmla="*/ 675 w 1990"/>
                <a:gd name="T51" fmla="*/ 828 h 1954"/>
                <a:gd name="T52" fmla="*/ 249 w 1990"/>
                <a:gd name="T53" fmla="*/ 890 h 1954"/>
                <a:gd name="T54" fmla="*/ 675 w 1990"/>
                <a:gd name="T55" fmla="*/ 828 h 1954"/>
                <a:gd name="T56" fmla="*/ 675 w 1990"/>
                <a:gd name="T57" fmla="*/ 1167 h 1954"/>
                <a:gd name="T58" fmla="*/ 249 w 1990"/>
                <a:gd name="T59" fmla="*/ 1105 h 1954"/>
                <a:gd name="T60" fmla="*/ 249 w 1990"/>
                <a:gd name="T61" fmla="*/ 1444 h 1954"/>
                <a:gd name="T62" fmla="*/ 803 w 1990"/>
                <a:gd name="T63" fmla="*/ 1382 h 1954"/>
                <a:gd name="T64" fmla="*/ 249 w 1990"/>
                <a:gd name="T65" fmla="*/ 1444 h 1954"/>
                <a:gd name="T66" fmla="*/ 1179 w 1990"/>
                <a:gd name="T67" fmla="*/ 961 h 1954"/>
                <a:gd name="T68" fmla="*/ 1300 w 1990"/>
                <a:gd name="T69" fmla="*/ 1219 h 1954"/>
                <a:gd name="T70" fmla="*/ 1604 w 1990"/>
                <a:gd name="T71" fmla="*/ 858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90" h="1954">
                  <a:moveTo>
                    <a:pt x="1231" y="1534"/>
                  </a:moveTo>
                  <a:cubicBezTo>
                    <a:pt x="1258" y="1542"/>
                    <a:pt x="1285" y="1548"/>
                    <a:pt x="1312" y="1552"/>
                  </a:cubicBezTo>
                  <a:cubicBezTo>
                    <a:pt x="1272" y="1665"/>
                    <a:pt x="1165" y="1746"/>
                    <a:pt x="1039" y="1746"/>
                  </a:cubicBezTo>
                  <a:lnTo>
                    <a:pt x="291" y="1746"/>
                  </a:lnTo>
                  <a:cubicBezTo>
                    <a:pt x="131" y="1746"/>
                    <a:pt x="0" y="1615"/>
                    <a:pt x="0" y="1455"/>
                  </a:cubicBezTo>
                  <a:lnTo>
                    <a:pt x="0" y="540"/>
                  </a:lnTo>
                  <a:cubicBezTo>
                    <a:pt x="0" y="380"/>
                    <a:pt x="131" y="249"/>
                    <a:pt x="291" y="249"/>
                  </a:cubicBezTo>
                  <a:lnTo>
                    <a:pt x="515" y="249"/>
                  </a:lnTo>
                  <a:cubicBezTo>
                    <a:pt x="535" y="109"/>
                    <a:pt x="656" y="0"/>
                    <a:pt x="802" y="0"/>
                  </a:cubicBezTo>
                  <a:lnTo>
                    <a:pt x="1205" y="0"/>
                  </a:lnTo>
                  <a:cubicBezTo>
                    <a:pt x="1366" y="0"/>
                    <a:pt x="1496" y="131"/>
                    <a:pt x="1496" y="291"/>
                  </a:cubicBezTo>
                  <a:lnTo>
                    <a:pt x="1496" y="489"/>
                  </a:lnTo>
                  <a:cubicBezTo>
                    <a:pt x="1469" y="484"/>
                    <a:pt x="1441" y="480"/>
                    <a:pt x="1413" y="479"/>
                  </a:cubicBezTo>
                  <a:lnTo>
                    <a:pt x="1413" y="291"/>
                  </a:lnTo>
                  <a:cubicBezTo>
                    <a:pt x="1413" y="176"/>
                    <a:pt x="1320" y="83"/>
                    <a:pt x="1205" y="83"/>
                  </a:cubicBezTo>
                  <a:lnTo>
                    <a:pt x="802" y="83"/>
                  </a:lnTo>
                  <a:cubicBezTo>
                    <a:pt x="701" y="83"/>
                    <a:pt x="617" y="155"/>
                    <a:pt x="598" y="249"/>
                  </a:cubicBezTo>
                  <a:lnTo>
                    <a:pt x="1039" y="249"/>
                  </a:lnTo>
                  <a:cubicBezTo>
                    <a:pt x="1180" y="249"/>
                    <a:pt x="1297" y="349"/>
                    <a:pt x="1324" y="482"/>
                  </a:cubicBezTo>
                  <a:cubicBezTo>
                    <a:pt x="1297" y="485"/>
                    <a:pt x="1270" y="491"/>
                    <a:pt x="1243" y="499"/>
                  </a:cubicBezTo>
                  <a:cubicBezTo>
                    <a:pt x="1224" y="404"/>
                    <a:pt x="1140" y="333"/>
                    <a:pt x="1039" y="333"/>
                  </a:cubicBezTo>
                  <a:lnTo>
                    <a:pt x="291" y="333"/>
                  </a:lnTo>
                  <a:cubicBezTo>
                    <a:pt x="177" y="333"/>
                    <a:pt x="83" y="426"/>
                    <a:pt x="83" y="540"/>
                  </a:cubicBezTo>
                  <a:lnTo>
                    <a:pt x="83" y="1455"/>
                  </a:lnTo>
                  <a:cubicBezTo>
                    <a:pt x="83" y="1569"/>
                    <a:pt x="177" y="1663"/>
                    <a:pt x="291" y="1663"/>
                  </a:cubicBezTo>
                  <a:lnTo>
                    <a:pt x="1039" y="1663"/>
                  </a:lnTo>
                  <a:cubicBezTo>
                    <a:pt x="1126" y="1663"/>
                    <a:pt x="1200" y="1609"/>
                    <a:pt x="1231" y="1534"/>
                  </a:cubicBezTo>
                  <a:close/>
                  <a:moveTo>
                    <a:pt x="1641" y="1453"/>
                  </a:moveTo>
                  <a:cubicBezTo>
                    <a:pt x="1401" y="1591"/>
                    <a:pt x="1093" y="1509"/>
                    <a:pt x="955" y="1269"/>
                  </a:cubicBezTo>
                  <a:cubicBezTo>
                    <a:pt x="816" y="1029"/>
                    <a:pt x="899" y="722"/>
                    <a:pt x="1138" y="583"/>
                  </a:cubicBezTo>
                  <a:cubicBezTo>
                    <a:pt x="1378" y="445"/>
                    <a:pt x="1686" y="527"/>
                    <a:pt x="1824" y="767"/>
                  </a:cubicBezTo>
                  <a:cubicBezTo>
                    <a:pt x="1963" y="1007"/>
                    <a:pt x="1880" y="1314"/>
                    <a:pt x="1641" y="1453"/>
                  </a:cubicBezTo>
                  <a:close/>
                  <a:moveTo>
                    <a:pt x="1599" y="1381"/>
                  </a:moveTo>
                  <a:cubicBezTo>
                    <a:pt x="1799" y="1266"/>
                    <a:pt x="1868" y="1009"/>
                    <a:pt x="1752" y="809"/>
                  </a:cubicBezTo>
                  <a:cubicBezTo>
                    <a:pt x="1637" y="608"/>
                    <a:pt x="1380" y="539"/>
                    <a:pt x="1180" y="655"/>
                  </a:cubicBezTo>
                  <a:cubicBezTo>
                    <a:pt x="980" y="771"/>
                    <a:pt x="911" y="1027"/>
                    <a:pt x="1026" y="1228"/>
                  </a:cubicBezTo>
                  <a:cubicBezTo>
                    <a:pt x="1142" y="1428"/>
                    <a:pt x="1399" y="1497"/>
                    <a:pt x="1599" y="1381"/>
                  </a:cubicBezTo>
                  <a:close/>
                  <a:moveTo>
                    <a:pt x="1767" y="1422"/>
                  </a:moveTo>
                  <a:lnTo>
                    <a:pt x="1551" y="1547"/>
                  </a:lnTo>
                  <a:lnTo>
                    <a:pt x="1717" y="1835"/>
                  </a:lnTo>
                  <a:lnTo>
                    <a:pt x="1933" y="1710"/>
                  </a:lnTo>
                  <a:lnTo>
                    <a:pt x="1767" y="1422"/>
                  </a:lnTo>
                  <a:close/>
                  <a:moveTo>
                    <a:pt x="1956" y="1749"/>
                  </a:moveTo>
                  <a:lnTo>
                    <a:pt x="1739" y="1874"/>
                  </a:lnTo>
                  <a:cubicBezTo>
                    <a:pt x="1774" y="1934"/>
                    <a:pt x="1850" y="1954"/>
                    <a:pt x="1910" y="1919"/>
                  </a:cubicBezTo>
                  <a:cubicBezTo>
                    <a:pt x="1969" y="1885"/>
                    <a:pt x="1990" y="1809"/>
                    <a:pt x="1956" y="1749"/>
                  </a:cubicBezTo>
                  <a:close/>
                  <a:moveTo>
                    <a:pt x="803" y="551"/>
                  </a:moveTo>
                  <a:lnTo>
                    <a:pt x="249" y="551"/>
                  </a:lnTo>
                  <a:lnTo>
                    <a:pt x="249" y="613"/>
                  </a:lnTo>
                  <a:lnTo>
                    <a:pt x="803" y="613"/>
                  </a:lnTo>
                  <a:lnTo>
                    <a:pt x="803" y="551"/>
                  </a:lnTo>
                  <a:close/>
                  <a:moveTo>
                    <a:pt x="675" y="828"/>
                  </a:moveTo>
                  <a:lnTo>
                    <a:pt x="249" y="828"/>
                  </a:lnTo>
                  <a:lnTo>
                    <a:pt x="249" y="890"/>
                  </a:lnTo>
                  <a:lnTo>
                    <a:pt x="675" y="890"/>
                  </a:lnTo>
                  <a:lnTo>
                    <a:pt x="675" y="828"/>
                  </a:lnTo>
                  <a:close/>
                  <a:moveTo>
                    <a:pt x="249" y="1167"/>
                  </a:moveTo>
                  <a:lnTo>
                    <a:pt x="675" y="1167"/>
                  </a:lnTo>
                  <a:lnTo>
                    <a:pt x="675" y="1105"/>
                  </a:lnTo>
                  <a:lnTo>
                    <a:pt x="249" y="1105"/>
                  </a:lnTo>
                  <a:lnTo>
                    <a:pt x="249" y="1167"/>
                  </a:lnTo>
                  <a:close/>
                  <a:moveTo>
                    <a:pt x="249" y="1444"/>
                  </a:moveTo>
                  <a:lnTo>
                    <a:pt x="803" y="1444"/>
                  </a:lnTo>
                  <a:lnTo>
                    <a:pt x="803" y="1382"/>
                  </a:lnTo>
                  <a:lnTo>
                    <a:pt x="249" y="1382"/>
                  </a:lnTo>
                  <a:lnTo>
                    <a:pt x="249" y="1444"/>
                  </a:lnTo>
                  <a:close/>
                  <a:moveTo>
                    <a:pt x="1308" y="1105"/>
                  </a:moveTo>
                  <a:lnTo>
                    <a:pt x="1179" y="961"/>
                  </a:lnTo>
                  <a:lnTo>
                    <a:pt x="1118" y="1017"/>
                  </a:lnTo>
                  <a:lnTo>
                    <a:pt x="1300" y="1219"/>
                  </a:lnTo>
                  <a:lnTo>
                    <a:pt x="1657" y="922"/>
                  </a:lnTo>
                  <a:lnTo>
                    <a:pt x="1604" y="858"/>
                  </a:lnTo>
                  <a:lnTo>
                    <a:pt x="1308" y="1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7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ísḷîḓé">
              <a:extLst>
                <a:ext uri="{FF2B5EF4-FFF2-40B4-BE49-F238E27FC236}">
                  <a16:creationId xmlns:a16="http://schemas.microsoft.com/office/drawing/2014/main" id="{E3B874BA-E173-492F-8910-51D7B0ADFC4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7441" y="2419070"/>
              <a:ext cx="1198930" cy="36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zh-CN" altLang="en-US" sz="1400" b="1">
                  <a:solidFill>
                    <a:schemeClr val="accent1"/>
                  </a:solidFill>
                  <a:cs typeface="+mn-ea"/>
                  <a:sym typeface="+mn-lt"/>
                </a:rPr>
                <a:t>Title text presets.</a:t>
              </a:r>
            </a:p>
          </p:txBody>
        </p:sp>
        <p:sp>
          <p:nvSpPr>
            <p:cNvPr id="23" name="íṣ1iďè">
              <a:extLst>
                <a:ext uri="{FF2B5EF4-FFF2-40B4-BE49-F238E27FC236}">
                  <a16:creationId xmlns:a16="http://schemas.microsoft.com/office/drawing/2014/main" id="{91634568-AB75-47CA-9016-AEFC411DCC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349" y="3987969"/>
              <a:ext cx="1198930" cy="36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zh-CN" altLang="en-US" sz="1400" b="1">
                  <a:solidFill>
                    <a:schemeClr val="accent2"/>
                  </a:solidFill>
                  <a:cs typeface="+mn-ea"/>
                  <a:sym typeface="+mn-lt"/>
                </a:rPr>
                <a:t>Title text presets.</a:t>
              </a:r>
            </a:p>
          </p:txBody>
        </p:sp>
        <p:sp>
          <p:nvSpPr>
            <p:cNvPr id="24" name="îśļiḋè">
              <a:extLst>
                <a:ext uri="{FF2B5EF4-FFF2-40B4-BE49-F238E27FC236}">
                  <a16:creationId xmlns:a16="http://schemas.microsoft.com/office/drawing/2014/main" id="{09AAA681-2C03-4CB4-89FE-DE32CE115C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3442" y="5400719"/>
              <a:ext cx="1198930" cy="36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zh-CN" altLang="en-US" sz="1400" b="1" dirty="0">
                  <a:solidFill>
                    <a:schemeClr val="accent3"/>
                  </a:solidFill>
                  <a:cs typeface="+mn-ea"/>
                  <a:sym typeface="+mn-lt"/>
                </a:rPr>
                <a:t>Title text presets.</a:t>
              </a:r>
            </a:p>
          </p:txBody>
        </p:sp>
        <p:sp>
          <p:nvSpPr>
            <p:cNvPr id="25" name="ïṣlïḓé">
              <a:extLst>
                <a:ext uri="{FF2B5EF4-FFF2-40B4-BE49-F238E27FC236}">
                  <a16:creationId xmlns:a16="http://schemas.microsoft.com/office/drawing/2014/main" id="{4F59CA54-072A-46F3-ADD7-EFCBE3E58C8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3320" y="2830846"/>
              <a:ext cx="1198930" cy="36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zh-CN" altLang="en-US" sz="1400" b="1">
                  <a:solidFill>
                    <a:schemeClr val="accent4"/>
                  </a:solidFill>
                  <a:cs typeface="+mn-ea"/>
                  <a:sym typeface="+mn-lt"/>
                </a:rPr>
                <a:t>Title text presets.</a:t>
              </a:r>
            </a:p>
          </p:txBody>
        </p:sp>
        <p:sp>
          <p:nvSpPr>
            <p:cNvPr id="26" name="íṩľïḍe">
              <a:extLst>
                <a:ext uri="{FF2B5EF4-FFF2-40B4-BE49-F238E27FC236}">
                  <a16:creationId xmlns:a16="http://schemas.microsoft.com/office/drawing/2014/main" id="{61A34FCC-D77E-411C-902E-83303ACBE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6980" y="4169324"/>
              <a:ext cx="1198930" cy="36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zh-CN" altLang="en-US" sz="1400" b="1">
                  <a:solidFill>
                    <a:schemeClr val="accent5"/>
                  </a:solidFill>
                  <a:cs typeface="+mn-ea"/>
                  <a:sym typeface="+mn-lt"/>
                </a:rPr>
                <a:t>Title text presets.</a:t>
              </a:r>
            </a:p>
          </p:txBody>
        </p:sp>
        <p:sp>
          <p:nvSpPr>
            <p:cNvPr id="27" name="ïsḻïḍè">
              <a:extLst>
                <a:ext uri="{FF2B5EF4-FFF2-40B4-BE49-F238E27FC236}">
                  <a16:creationId xmlns:a16="http://schemas.microsoft.com/office/drawing/2014/main" id="{38760FC1-1824-4D8A-955F-46843DC45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9965370" y="5294590"/>
              <a:ext cx="1198930" cy="369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zh-CN" altLang="en-US" sz="1400" b="1">
                  <a:solidFill>
                    <a:schemeClr val="accent6"/>
                  </a:solidFill>
                  <a:cs typeface="+mn-ea"/>
                  <a:sym typeface="+mn-lt"/>
                </a:rPr>
                <a:t>Title text presets.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EE7441DC-3E02-4862-A4C3-4F1920960FC0}"/>
              </a:ext>
            </a:extLst>
          </p:cNvPr>
          <p:cNvGrpSpPr/>
          <p:nvPr/>
        </p:nvGrpSpPr>
        <p:grpSpPr>
          <a:xfrm>
            <a:off x="3995052" y="4936640"/>
            <a:ext cx="4549968" cy="781752"/>
            <a:chOff x="2735876" y="2412339"/>
            <a:chExt cx="4549968" cy="781752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A005FCAD-669D-4E36-80DE-452CEAB9729C}"/>
                </a:ext>
              </a:extLst>
            </p:cNvPr>
            <p:cNvSpPr txBox="1"/>
            <p:nvPr/>
          </p:nvSpPr>
          <p:spPr>
            <a:xfrm>
              <a:off x="3365833" y="2412339"/>
              <a:ext cx="32416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DE01AB1B-5DD9-4021-8B3B-CDDBD5D19EC2}"/>
                </a:ext>
              </a:extLst>
            </p:cNvPr>
            <p:cNvSpPr txBox="1"/>
            <p:nvPr/>
          </p:nvSpPr>
          <p:spPr>
            <a:xfrm>
              <a:off x="2735876" y="2750893"/>
              <a:ext cx="4549968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31" name="Group 8">
            <a:extLst>
              <a:ext uri="{FF2B5EF4-FFF2-40B4-BE49-F238E27FC236}">
                <a16:creationId xmlns:a16="http://schemas.microsoft.com/office/drawing/2014/main" id="{7FF74465-40B1-42E3-AC28-9C16D9686CC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32" name="Freeform 9">
              <a:extLst>
                <a:ext uri="{FF2B5EF4-FFF2-40B4-BE49-F238E27FC236}">
                  <a16:creationId xmlns:a16="http://schemas.microsoft.com/office/drawing/2014/main" id="{26D649C9-6841-46BC-B2C3-A9D5D045C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Freeform 10">
              <a:extLst>
                <a:ext uri="{FF2B5EF4-FFF2-40B4-BE49-F238E27FC236}">
                  <a16:creationId xmlns:a16="http://schemas.microsoft.com/office/drawing/2014/main" id="{D38728E0-520E-460C-8D00-A62F2CDCFD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C545084D-8182-48AE-9B28-5B5C18075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A2DCB496-0787-4404-9672-D1151669802A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E1AD1D30-96D7-4D03-A222-A3E6C399A14B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There is a shortage of work.</a:t>
              </a: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E994C347-A893-4D08-B685-9BCF619A676B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78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B66D351A-70AA-4A7E-8CC8-12E541E8982D}"/>
              </a:ext>
            </a:extLst>
          </p:cNvPr>
          <p:cNvSpPr>
            <a:spLocks/>
          </p:cNvSpPr>
          <p:nvPr/>
        </p:nvSpPr>
        <p:spPr bwMode="auto">
          <a:xfrm flipH="1">
            <a:off x="6157403" y="1369918"/>
            <a:ext cx="3019620" cy="3421478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blipFill dpi="0" rotWithShape="0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-260350" ty="-31750" sx="40000" sy="40000" flip="none" algn="tl"/>
          </a:blip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29E632D7-127E-464A-B816-C875317FEF44}"/>
              </a:ext>
            </a:extLst>
          </p:cNvPr>
          <p:cNvSpPr>
            <a:spLocks/>
          </p:cNvSpPr>
          <p:nvPr/>
        </p:nvSpPr>
        <p:spPr bwMode="auto">
          <a:xfrm rot="3596300" flipH="1">
            <a:off x="9050943" y="1567756"/>
            <a:ext cx="1802690" cy="2042595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F76B14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2C8E0748-7504-48D1-B319-9FF414DABAB9}"/>
              </a:ext>
            </a:extLst>
          </p:cNvPr>
          <p:cNvSpPr>
            <a:spLocks/>
          </p:cNvSpPr>
          <p:nvPr/>
        </p:nvSpPr>
        <p:spPr bwMode="auto">
          <a:xfrm rot="3596300" flipH="1">
            <a:off x="7190631" y="4174328"/>
            <a:ext cx="1301508" cy="1474715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4BAADD99-6298-447F-9E22-5FAD6A23143C}"/>
              </a:ext>
            </a:extLst>
          </p:cNvPr>
          <p:cNvSpPr>
            <a:spLocks/>
          </p:cNvSpPr>
          <p:nvPr/>
        </p:nvSpPr>
        <p:spPr bwMode="auto">
          <a:xfrm flipH="1">
            <a:off x="9399675" y="3292142"/>
            <a:ext cx="2024680" cy="2294129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8A72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2570D4F6-B556-4F1C-9751-2545BCCC3817}"/>
              </a:ext>
            </a:extLst>
          </p:cNvPr>
          <p:cNvSpPr>
            <a:spLocks/>
          </p:cNvSpPr>
          <p:nvPr/>
        </p:nvSpPr>
        <p:spPr bwMode="auto">
          <a:xfrm rot="3596300" flipH="1">
            <a:off x="5745512" y="339634"/>
            <a:ext cx="1698778" cy="1924855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674714CD-660F-40D6-B2DE-06EE7CD06A2F}"/>
              </a:ext>
            </a:extLst>
          </p:cNvPr>
          <p:cNvGrpSpPr/>
          <p:nvPr/>
        </p:nvGrpSpPr>
        <p:grpSpPr>
          <a:xfrm>
            <a:off x="1835624" y="1810305"/>
            <a:ext cx="5061857" cy="649386"/>
            <a:chOff x="6096000" y="2061026"/>
            <a:chExt cx="5061857" cy="649386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5EBBADD4-E20F-4DD1-8A00-7467A018197D}"/>
                </a:ext>
              </a:extLst>
            </p:cNvPr>
            <p:cNvSpPr txBox="1"/>
            <p:nvPr/>
          </p:nvSpPr>
          <p:spPr>
            <a:xfrm>
              <a:off x="6096000" y="2061026"/>
              <a:ext cx="38600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Overview of the work report</a:t>
              </a:r>
              <a:endPara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6762B36F-B2B9-43AF-A316-6552AE73F2EF}"/>
                </a:ext>
              </a:extLst>
            </p:cNvPr>
            <p:cNvSpPr txBox="1"/>
            <p:nvPr/>
          </p:nvSpPr>
          <p:spPr>
            <a:xfrm>
              <a:off x="6096000" y="2448802"/>
              <a:ext cx="506185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DACE9307-96CB-44D4-9CF1-CE23DEF08BA6}"/>
              </a:ext>
            </a:extLst>
          </p:cNvPr>
          <p:cNvGrpSpPr/>
          <p:nvPr/>
        </p:nvGrpSpPr>
        <p:grpSpPr>
          <a:xfrm>
            <a:off x="1835624" y="2845530"/>
            <a:ext cx="5061857" cy="649386"/>
            <a:chOff x="6096000" y="2061026"/>
            <a:chExt cx="5061857" cy="649386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70E582DA-0FAE-4D5D-8722-C4C35B5E95C0}"/>
                </a:ext>
              </a:extLst>
            </p:cNvPr>
            <p:cNvSpPr txBox="1"/>
            <p:nvPr/>
          </p:nvSpPr>
          <p:spPr>
            <a:xfrm>
              <a:off x="6096000" y="2061026"/>
              <a:ext cx="37666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completion of the work</a:t>
              </a:r>
              <a:endPara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50EA83C2-0D82-4CF1-B17F-96FBDA034728}"/>
                </a:ext>
              </a:extLst>
            </p:cNvPr>
            <p:cNvSpPr txBox="1"/>
            <p:nvPr/>
          </p:nvSpPr>
          <p:spPr>
            <a:xfrm>
              <a:off x="6096000" y="2448802"/>
              <a:ext cx="506185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can scan on a projector or computer,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D6111482-CA1B-4DB6-AEA1-0B8757B7D800}"/>
              </a:ext>
            </a:extLst>
          </p:cNvPr>
          <p:cNvGrpSpPr/>
          <p:nvPr/>
        </p:nvGrpSpPr>
        <p:grpSpPr>
          <a:xfrm>
            <a:off x="1835624" y="3880755"/>
            <a:ext cx="5061857" cy="649386"/>
            <a:chOff x="6096000" y="2061026"/>
            <a:chExt cx="5061857" cy="649386"/>
          </a:xfrm>
        </p:grpSpPr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9B5DEE94-44FD-4593-B90B-6230ED7D0CA3}"/>
                </a:ext>
              </a:extLst>
            </p:cNvPr>
            <p:cNvSpPr txBox="1"/>
            <p:nvPr/>
          </p:nvSpPr>
          <p:spPr>
            <a:xfrm>
              <a:off x="6096000" y="2061026"/>
              <a:ext cx="37139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There is a shortage of work</a:t>
              </a:r>
              <a:endPara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B99276E8-825B-4C80-8CF2-27BC2FC7A3D1}"/>
                </a:ext>
              </a:extLst>
            </p:cNvPr>
            <p:cNvSpPr txBox="1"/>
            <p:nvPr/>
          </p:nvSpPr>
          <p:spPr>
            <a:xfrm>
              <a:off x="6096000" y="2448802"/>
              <a:ext cx="506185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can scan on a projector or computer,</a:t>
              </a: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2A5DAE54-B29E-4FA4-AF75-2FFA94393917}"/>
              </a:ext>
            </a:extLst>
          </p:cNvPr>
          <p:cNvGrpSpPr/>
          <p:nvPr/>
        </p:nvGrpSpPr>
        <p:grpSpPr>
          <a:xfrm>
            <a:off x="1835624" y="4915981"/>
            <a:ext cx="5061857" cy="649386"/>
            <a:chOff x="6096000" y="2061026"/>
            <a:chExt cx="5061857" cy="649386"/>
          </a:xfrm>
        </p:grpSpPr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79F16B30-B570-47BC-AEF0-AF56EE76FF44}"/>
                </a:ext>
              </a:extLst>
            </p:cNvPr>
            <p:cNvSpPr txBox="1"/>
            <p:nvPr/>
          </p:nvSpPr>
          <p:spPr>
            <a:xfrm>
              <a:off x="6096000" y="2061026"/>
              <a:ext cx="31435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Next step of work plan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C548722B-752E-4FF0-90D4-F589D00D0ADD}"/>
                </a:ext>
              </a:extLst>
            </p:cNvPr>
            <p:cNvSpPr txBox="1"/>
            <p:nvPr/>
          </p:nvSpPr>
          <p:spPr>
            <a:xfrm>
              <a:off x="6096000" y="2448802"/>
              <a:ext cx="506185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1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can scan on a projector or computer,</a:t>
              </a:r>
            </a:p>
          </p:txBody>
        </p:sp>
      </p:grpSp>
      <p:sp>
        <p:nvSpPr>
          <p:cNvPr id="24" name="文本框 23">
            <a:extLst>
              <a:ext uri="{FF2B5EF4-FFF2-40B4-BE49-F238E27FC236}">
                <a16:creationId xmlns:a16="http://schemas.microsoft.com/office/drawing/2014/main" id="{644AA37B-6216-41A4-955A-A560A0679ACB}"/>
              </a:ext>
            </a:extLst>
          </p:cNvPr>
          <p:cNvSpPr txBox="1"/>
          <p:nvPr/>
        </p:nvSpPr>
        <p:spPr>
          <a:xfrm>
            <a:off x="970654" y="1811027"/>
            <a:ext cx="75533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3600" b="1" i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304937D9-9049-496F-8990-1D1016890502}"/>
              </a:ext>
            </a:extLst>
          </p:cNvPr>
          <p:cNvSpPr txBox="1"/>
          <p:nvPr/>
        </p:nvSpPr>
        <p:spPr>
          <a:xfrm>
            <a:off x="970654" y="2824962"/>
            <a:ext cx="75533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3600" b="1" i="1" dirty="0">
                <a:solidFill>
                  <a:schemeClr val="accent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15878FC6-B542-43EB-942B-21A7BF32C21B}"/>
              </a:ext>
            </a:extLst>
          </p:cNvPr>
          <p:cNvSpPr txBox="1"/>
          <p:nvPr/>
        </p:nvSpPr>
        <p:spPr>
          <a:xfrm>
            <a:off x="970654" y="3838894"/>
            <a:ext cx="75533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3600" b="1" i="1" dirty="0">
                <a:solidFill>
                  <a:schemeClr val="accent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2A16E5C-142D-4589-A248-B9E09C0DDD7B}"/>
              </a:ext>
            </a:extLst>
          </p:cNvPr>
          <p:cNvSpPr txBox="1"/>
          <p:nvPr/>
        </p:nvSpPr>
        <p:spPr>
          <a:xfrm>
            <a:off x="970654" y="4852825"/>
            <a:ext cx="75533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3600" b="1" i="1" dirty="0">
                <a:solidFill>
                  <a:schemeClr val="accent1"/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B0F921C8-8770-4C88-86E1-F61A4DE56A90}"/>
              </a:ext>
            </a:extLst>
          </p:cNvPr>
          <p:cNvSpPr txBox="1"/>
          <p:nvPr/>
        </p:nvSpPr>
        <p:spPr>
          <a:xfrm>
            <a:off x="366206" y="467740"/>
            <a:ext cx="2389372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3200" dirty="0">
                <a:gradFill>
                  <a:gsLst>
                    <a:gs pos="50000">
                      <a:schemeClr val="accent1"/>
                    </a:gs>
                    <a:gs pos="50000">
                      <a:schemeClr val="accent2"/>
                    </a:gs>
                  </a:gsLst>
                  <a:lin ang="5400000" scaled="1"/>
                </a:gradFill>
                <a:cs typeface="+mn-ea"/>
                <a:sym typeface="+mn-lt"/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99793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10" grpId="0" animBg="1"/>
      <p:bldP spid="7" grpId="0" animBg="1"/>
      <p:bldP spid="24" grpId="0"/>
      <p:bldP spid="25" grpId="0"/>
      <p:bldP spid="26" grpId="0"/>
      <p:bldP spid="27" grpId="0"/>
      <p:bldP spid="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9174F471-FF61-479F-85DC-9DCBF9B13650}"/>
              </a:ext>
            </a:extLst>
          </p:cNvPr>
          <p:cNvSpPr>
            <a:spLocks/>
          </p:cNvSpPr>
          <p:nvPr/>
        </p:nvSpPr>
        <p:spPr bwMode="auto">
          <a:xfrm rot="5400000" flipH="1">
            <a:off x="2526437" y="1411278"/>
            <a:ext cx="2368934" cy="2684199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blipFill dpi="0" rotWithShape="0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-260350" ty="-31750" sx="40000" sy="40000" flip="none" algn="tl"/>
          </a:blip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31AB0F51-B5B1-432D-8A21-8B6864457800}"/>
              </a:ext>
            </a:extLst>
          </p:cNvPr>
          <p:cNvSpPr>
            <a:spLocks/>
          </p:cNvSpPr>
          <p:nvPr/>
        </p:nvSpPr>
        <p:spPr bwMode="auto">
          <a:xfrm rot="8996300" flipH="1">
            <a:off x="3389459" y="3744826"/>
            <a:ext cx="1414236" cy="1602444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F76B14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3DAEFDD-DFD5-4376-9C62-73166476D3D6}"/>
              </a:ext>
            </a:extLst>
          </p:cNvPr>
          <p:cNvSpPr>
            <a:spLocks/>
          </p:cNvSpPr>
          <p:nvPr/>
        </p:nvSpPr>
        <p:spPr bwMode="auto">
          <a:xfrm rot="8996300" flipH="1">
            <a:off x="1763913" y="2311548"/>
            <a:ext cx="1021051" cy="1156934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B7858605-9C6D-468D-9551-ABF9CBED3497}"/>
              </a:ext>
            </a:extLst>
          </p:cNvPr>
          <p:cNvSpPr>
            <a:spLocks/>
          </p:cNvSpPr>
          <p:nvPr/>
        </p:nvSpPr>
        <p:spPr bwMode="auto">
          <a:xfrm rot="5400000" flipH="1">
            <a:off x="1850912" y="4006822"/>
            <a:ext cx="1588390" cy="1799776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8A72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93E2DC18-3428-468F-9D49-0D7446B8427C}"/>
              </a:ext>
            </a:extLst>
          </p:cNvPr>
          <p:cNvSpPr>
            <a:spLocks/>
          </p:cNvSpPr>
          <p:nvPr/>
        </p:nvSpPr>
        <p:spPr bwMode="auto">
          <a:xfrm rot="8996300" flipH="1">
            <a:off x="4439881" y="1157099"/>
            <a:ext cx="1332715" cy="1510075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2837C0A-3B4D-4576-98AB-7E18AC7D8CA2}"/>
              </a:ext>
            </a:extLst>
          </p:cNvPr>
          <p:cNvSpPr txBox="1"/>
          <p:nvPr/>
        </p:nvSpPr>
        <p:spPr>
          <a:xfrm>
            <a:off x="6011738" y="3398462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Next step of work plan.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3F37741-76A2-4EED-A2C2-0D927C756AB1}"/>
              </a:ext>
            </a:extLst>
          </p:cNvPr>
          <p:cNvSpPr txBox="1"/>
          <p:nvPr/>
        </p:nvSpPr>
        <p:spPr>
          <a:xfrm>
            <a:off x="6011738" y="4079066"/>
            <a:ext cx="453548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The user stalk on a projector or computer, or print the presentation and make it into a film.</a:t>
            </a:r>
          </a:p>
          <a:p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 To be used in a wider field.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341ACBE-362D-480F-8CEE-089892203E23}"/>
              </a:ext>
            </a:extLst>
          </p:cNvPr>
          <p:cNvSpPr txBox="1"/>
          <p:nvPr/>
        </p:nvSpPr>
        <p:spPr>
          <a:xfrm>
            <a:off x="6011735" y="2482009"/>
            <a:ext cx="232448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4000" b="1" dirty="0">
                <a:gradFill>
                  <a:gsLst>
                    <a:gs pos="50000">
                      <a:schemeClr val="accent1"/>
                    </a:gs>
                    <a:gs pos="50000">
                      <a:schemeClr val="accent2"/>
                    </a:gs>
                  </a:gsLst>
                  <a:lin ang="5400000" scaled="1"/>
                </a:gradFill>
                <a:cs typeface="+mn-ea"/>
                <a:sym typeface="+mn-lt"/>
              </a:rPr>
              <a:t>PART 04</a:t>
            </a:r>
            <a:endParaRPr lang="zh-CN" altLang="en-US" sz="4000" b="1" dirty="0">
              <a:gradFill>
                <a:gsLst>
                  <a:gs pos="50000">
                    <a:schemeClr val="accent1"/>
                  </a:gs>
                  <a:gs pos="50000">
                    <a:schemeClr val="accent2"/>
                  </a:gs>
                </a:gsLst>
                <a:lin ang="5400000" scaled="1"/>
              </a:gradFill>
              <a:cs typeface="+mn-ea"/>
              <a:sym typeface="+mn-lt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A2C8E4EE-250E-4EB5-8782-6A4C3F5D327F}"/>
              </a:ext>
            </a:extLst>
          </p:cNvPr>
          <p:cNvCxnSpPr>
            <a:cxnSpLocks/>
          </p:cNvCxnSpPr>
          <p:nvPr/>
        </p:nvCxnSpPr>
        <p:spPr>
          <a:xfrm>
            <a:off x="6151437" y="3281478"/>
            <a:ext cx="709987" cy="0"/>
          </a:xfrm>
          <a:prstGeom prst="line">
            <a:avLst/>
          </a:prstGeom>
          <a:ln w="285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72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4" grpId="0" animBg="1"/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íṩľïḓè"/>
          <p:cNvSpPr/>
          <p:nvPr/>
        </p:nvSpPr>
        <p:spPr>
          <a:xfrm>
            <a:off x="4307614" y="2903234"/>
            <a:ext cx="516676" cy="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  <a:miter lim="400000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" name="îśḻîďé"/>
          <p:cNvSpPr/>
          <p:nvPr/>
        </p:nvSpPr>
        <p:spPr>
          <a:xfrm>
            <a:off x="1842009" y="2165548"/>
            <a:ext cx="2458955" cy="1475373"/>
          </a:xfrm>
          <a:prstGeom prst="rect">
            <a:avLst/>
          </a:prstGeom>
          <a:gradFill>
            <a:gsLst>
              <a:gs pos="50000">
                <a:schemeClr val="accent1"/>
              </a:gs>
              <a:gs pos="50000">
                <a:schemeClr val="accent2"/>
              </a:gs>
            </a:gsLst>
            <a:lin ang="5400000" scaled="1"/>
          </a:gradFill>
          <a:ln w="12700">
            <a:miter lim="400000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" name="îŝḷíḑè"/>
          <p:cNvSpPr/>
          <p:nvPr/>
        </p:nvSpPr>
        <p:spPr>
          <a:xfrm>
            <a:off x="7322603" y="2903234"/>
            <a:ext cx="516676" cy="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  <a:miter lim="400000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" name="ïsḷïḓê"/>
          <p:cNvSpPr/>
          <p:nvPr/>
        </p:nvSpPr>
        <p:spPr>
          <a:xfrm>
            <a:off x="3071487" y="3638042"/>
            <a:ext cx="6049031" cy="5166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11942"/>
                </a:lnTo>
                <a:lnTo>
                  <a:pt x="0" y="11942"/>
                </a:lnTo>
                <a:lnTo>
                  <a:pt x="0" y="21600"/>
                </a:lnTo>
              </a:path>
            </a:pathLst>
          </a:custGeom>
          <a:ln w="19050">
            <a:solidFill>
              <a:schemeClr val="bg1">
                <a:lumMod val="75000"/>
              </a:schemeClr>
            </a:solidFill>
            <a:prstDash val="sysDash"/>
            <a:tailEnd type="triangle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8" name="ïṣ1ïḋê"/>
          <p:cNvSpPr/>
          <p:nvPr/>
        </p:nvSpPr>
        <p:spPr>
          <a:xfrm>
            <a:off x="4307614" y="4944169"/>
            <a:ext cx="516676" cy="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  <a:miter lim="400000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" name="iṧḻïḑé"/>
          <p:cNvSpPr/>
          <p:nvPr/>
        </p:nvSpPr>
        <p:spPr>
          <a:xfrm>
            <a:off x="7322819" y="4953085"/>
            <a:ext cx="516676" cy="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ash"/>
            <a:miter lim="400000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0" name="îṧḷíďè"/>
          <p:cNvSpPr/>
          <p:nvPr/>
        </p:nvSpPr>
        <p:spPr>
          <a:xfrm>
            <a:off x="4868096" y="2165548"/>
            <a:ext cx="2458955" cy="1475373"/>
          </a:xfrm>
          <a:prstGeom prst="rect">
            <a:avLst/>
          </a:prstGeom>
          <a:blipFill>
            <a:blip r:embed="rId3" cstate="screen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>
            <a:miter lim="400000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1" name="îś1iḓè"/>
          <p:cNvSpPr/>
          <p:nvPr/>
        </p:nvSpPr>
        <p:spPr>
          <a:xfrm>
            <a:off x="7880896" y="2165548"/>
            <a:ext cx="2458955" cy="1475373"/>
          </a:xfrm>
          <a:prstGeom prst="rect">
            <a:avLst/>
          </a:prstGeom>
          <a:gradFill>
            <a:gsLst>
              <a:gs pos="50000">
                <a:schemeClr val="accent1"/>
              </a:gs>
              <a:gs pos="50000">
                <a:schemeClr val="accent2"/>
              </a:gs>
            </a:gsLst>
            <a:lin ang="5400000" scaled="1"/>
          </a:gradFill>
          <a:ln w="12700">
            <a:miter lim="400000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2" name="îṡļiḓe"/>
          <p:cNvSpPr/>
          <p:nvPr/>
        </p:nvSpPr>
        <p:spPr>
          <a:xfrm>
            <a:off x="1849233" y="4200033"/>
            <a:ext cx="2458955" cy="1475372"/>
          </a:xfrm>
          <a:prstGeom prst="rect">
            <a:avLst/>
          </a:prstGeom>
          <a:blipFill>
            <a:blip r:embed="rId4" cstate="screen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>
            <a:miter lim="400000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3" name="íṣḷíde"/>
          <p:cNvSpPr/>
          <p:nvPr/>
        </p:nvSpPr>
        <p:spPr>
          <a:xfrm>
            <a:off x="4868096" y="4204510"/>
            <a:ext cx="2458955" cy="1475372"/>
          </a:xfrm>
          <a:prstGeom prst="rect">
            <a:avLst/>
          </a:prstGeom>
          <a:gradFill>
            <a:gsLst>
              <a:gs pos="50000">
                <a:schemeClr val="accent1"/>
              </a:gs>
              <a:gs pos="50000">
                <a:schemeClr val="accent2"/>
              </a:gs>
            </a:gsLst>
            <a:lin ang="5400000" scaled="1"/>
          </a:gradFill>
          <a:ln w="12700">
            <a:miter lim="400000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4" name="íṧ1ïḍe"/>
          <p:cNvSpPr/>
          <p:nvPr/>
        </p:nvSpPr>
        <p:spPr>
          <a:xfrm>
            <a:off x="7891040" y="4200033"/>
            <a:ext cx="2458955" cy="1475372"/>
          </a:xfrm>
          <a:prstGeom prst="rect">
            <a:avLst/>
          </a:prstGeom>
          <a:blipFill>
            <a:blip r:embed="rId5" cstate="screen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>
            <a:miter lim="400000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1928932" y="2336921"/>
            <a:ext cx="2407887" cy="1132618"/>
            <a:chOff x="3624780" y="2412339"/>
            <a:chExt cx="2133782" cy="1132618"/>
          </a:xfrm>
        </p:grpSpPr>
        <p:sp>
          <p:nvSpPr>
            <p:cNvPr id="28" name="文本框 27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The title text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3624780" y="2750893"/>
              <a:ext cx="2133782" cy="7940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4898821" y="4375728"/>
            <a:ext cx="2407887" cy="1132618"/>
            <a:chOff x="3624780" y="2412339"/>
            <a:chExt cx="2133782" cy="1132618"/>
          </a:xfrm>
        </p:grpSpPr>
        <p:sp>
          <p:nvSpPr>
            <p:cNvPr id="31" name="文本框 30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The title text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3624780" y="2750893"/>
              <a:ext cx="2133782" cy="7940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7916574" y="2336921"/>
            <a:ext cx="2407887" cy="1132618"/>
            <a:chOff x="3624780" y="2412339"/>
            <a:chExt cx="2133782" cy="1132618"/>
          </a:xfrm>
        </p:grpSpPr>
        <p:sp>
          <p:nvSpPr>
            <p:cNvPr id="34" name="文本框 33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The title text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3624780" y="2750893"/>
              <a:ext cx="2133782" cy="7940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42" name="Group 8">
            <a:extLst>
              <a:ext uri="{FF2B5EF4-FFF2-40B4-BE49-F238E27FC236}">
                <a16:creationId xmlns:a16="http://schemas.microsoft.com/office/drawing/2014/main" id="{E6480733-589A-4992-BE47-3181CA4E601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82B1AAB0-AA5C-4007-A01B-7862BA2B6B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B1B875DE-F16D-4DB7-8704-93730AD38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A4A926BD-10ED-4C06-98E2-494A3C7115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8606833A-6EFA-4436-84DB-232C3E92B718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7C6C6170-1853-4A3A-A1A7-FC21E03FAA66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Next step of work plan.</a:t>
              </a: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73D088E2-9FF8-4F97-9723-D4F97FD9FF34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566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6="http://schemas.microsoft.com/office/drawing/2014/main" xmlns:a14="http://schemas.microsoft.com/office/drawing/2010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íŝľiďe">
            <a:extLst>
              <a:ext uri="{FF2B5EF4-FFF2-40B4-BE49-F238E27FC236}">
                <a16:creationId xmlns:a16="http://schemas.microsoft.com/office/drawing/2014/main" id="{63678F67-AADF-42A4-9038-C97BD6E01265}"/>
              </a:ext>
            </a:extLst>
          </p:cNvPr>
          <p:cNvGrpSpPr/>
          <p:nvPr/>
        </p:nvGrpSpPr>
        <p:grpSpPr>
          <a:xfrm>
            <a:off x="4498403" y="2366349"/>
            <a:ext cx="3195196" cy="3195345"/>
            <a:chOff x="4187880" y="1980163"/>
            <a:chExt cx="3816242" cy="3816423"/>
          </a:xfrm>
        </p:grpSpPr>
        <p:sp>
          <p:nvSpPr>
            <p:cNvPr id="12" name="ïs1ïde">
              <a:extLst>
                <a:ext uri="{FF2B5EF4-FFF2-40B4-BE49-F238E27FC236}">
                  <a16:creationId xmlns:a16="http://schemas.microsoft.com/office/drawing/2014/main" id="{8A876393-9F42-4469-94B3-1598DB56BFBA}"/>
                </a:ext>
              </a:extLst>
            </p:cNvPr>
            <p:cNvSpPr/>
            <p:nvPr/>
          </p:nvSpPr>
          <p:spPr>
            <a:xfrm>
              <a:off x="4642419" y="1980163"/>
              <a:ext cx="3223492" cy="1886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0" extrusionOk="0">
                  <a:moveTo>
                    <a:pt x="0" y="7364"/>
                  </a:moveTo>
                  <a:lnTo>
                    <a:pt x="4221" y="20670"/>
                  </a:lnTo>
                  <a:cubicBezTo>
                    <a:pt x="4281" y="18027"/>
                    <a:pt x="5038" y="15556"/>
                    <a:pt x="6297" y="13894"/>
                  </a:cubicBezTo>
                  <a:cubicBezTo>
                    <a:pt x="7479" y="12333"/>
                    <a:pt x="9001" y="11630"/>
                    <a:pt x="10508" y="11947"/>
                  </a:cubicBezTo>
                  <a:lnTo>
                    <a:pt x="21600" y="12861"/>
                  </a:lnTo>
                  <a:cubicBezTo>
                    <a:pt x="19899" y="6224"/>
                    <a:pt x="16234" y="1478"/>
                    <a:pt x="11893" y="289"/>
                  </a:cubicBezTo>
                  <a:cubicBezTo>
                    <a:pt x="7444" y="-930"/>
                    <a:pt x="2930" y="1756"/>
                    <a:pt x="0" y="7364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3" name="iṥḻiḍè">
              <a:extLst>
                <a:ext uri="{FF2B5EF4-FFF2-40B4-BE49-F238E27FC236}">
                  <a16:creationId xmlns:a16="http://schemas.microsoft.com/office/drawing/2014/main" id="{1F39A361-72DF-4AC5-BE62-52E35558E3AE}"/>
                </a:ext>
              </a:extLst>
            </p:cNvPr>
            <p:cNvSpPr/>
            <p:nvPr/>
          </p:nvSpPr>
          <p:spPr>
            <a:xfrm>
              <a:off x="4187880" y="2739668"/>
              <a:ext cx="2345224" cy="3029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600" extrusionOk="0">
                  <a:moveTo>
                    <a:pt x="3509" y="0"/>
                  </a:moveTo>
                  <a:lnTo>
                    <a:pt x="10247" y="10469"/>
                  </a:lnTo>
                  <a:cubicBezTo>
                    <a:pt x="11074" y="12007"/>
                    <a:pt x="12677" y="13195"/>
                    <a:pt x="14660" y="13739"/>
                  </a:cubicBezTo>
                  <a:cubicBezTo>
                    <a:pt x="16756" y="14314"/>
                    <a:pt x="19063" y="14114"/>
                    <a:pt x="20956" y="13194"/>
                  </a:cubicBezTo>
                  <a:lnTo>
                    <a:pt x="14097" y="21600"/>
                  </a:lnTo>
                  <a:cubicBezTo>
                    <a:pt x="7204" y="20596"/>
                    <a:pt x="1765" y="16355"/>
                    <a:pt x="346" y="10880"/>
                  </a:cubicBezTo>
                  <a:cubicBezTo>
                    <a:pt x="-644" y="7059"/>
                    <a:pt x="512" y="3083"/>
                    <a:pt x="3509" y="0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4" name="ïṩlïḋé">
              <a:extLst>
                <a:ext uri="{FF2B5EF4-FFF2-40B4-BE49-F238E27FC236}">
                  <a16:creationId xmlns:a16="http://schemas.microsoft.com/office/drawing/2014/main" id="{DBDF3CB3-F6FB-4684-8537-52CF61B897CE}"/>
                </a:ext>
              </a:extLst>
            </p:cNvPr>
            <p:cNvSpPr/>
            <p:nvPr/>
          </p:nvSpPr>
          <p:spPr>
            <a:xfrm>
              <a:off x="5863632" y="3165806"/>
              <a:ext cx="2140490" cy="2630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1" h="21052" extrusionOk="0">
                  <a:moveTo>
                    <a:pt x="19386" y="520"/>
                  </a:moveTo>
                  <a:lnTo>
                    <a:pt x="5965" y="0"/>
                  </a:lnTo>
                  <a:cubicBezTo>
                    <a:pt x="8250" y="1033"/>
                    <a:pt x="9788" y="2931"/>
                    <a:pt x="10086" y="5085"/>
                  </a:cubicBezTo>
                  <a:cubicBezTo>
                    <a:pt x="10308" y="6692"/>
                    <a:pt x="9809" y="8309"/>
                    <a:pt x="8686" y="9627"/>
                  </a:cubicBezTo>
                  <a:lnTo>
                    <a:pt x="0" y="20932"/>
                  </a:lnTo>
                  <a:cubicBezTo>
                    <a:pt x="6366" y="21600"/>
                    <a:pt x="12685" y="19431"/>
                    <a:pt x="16644" y="15219"/>
                  </a:cubicBezTo>
                  <a:cubicBezTo>
                    <a:pt x="20562" y="11051"/>
                    <a:pt x="21600" y="5484"/>
                    <a:pt x="19386" y="52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5" name="íṩliḑè">
              <a:extLst>
                <a:ext uri="{FF2B5EF4-FFF2-40B4-BE49-F238E27FC236}">
                  <a16:creationId xmlns:a16="http://schemas.microsoft.com/office/drawing/2014/main" id="{00A73D79-5762-47C6-B3D5-E7103789C0E8}"/>
                </a:ext>
              </a:extLst>
            </p:cNvPr>
            <p:cNvSpPr/>
            <p:nvPr/>
          </p:nvSpPr>
          <p:spPr>
            <a:xfrm>
              <a:off x="5726002" y="3554692"/>
              <a:ext cx="702904" cy="702467"/>
            </a:xfrm>
            <a:custGeom>
              <a:avLst/>
              <a:gdLst>
                <a:gd name="connsiteX0" fmla="*/ 482620 w 607097"/>
                <a:gd name="connsiteY0" fmla="*/ 381169 h 606722"/>
                <a:gd name="connsiteX1" fmla="*/ 496768 w 607097"/>
                <a:gd name="connsiteY1" fmla="*/ 381169 h 606722"/>
                <a:gd name="connsiteX2" fmla="*/ 510916 w 607097"/>
                <a:gd name="connsiteY2" fmla="*/ 395381 h 606722"/>
                <a:gd name="connsiteX3" fmla="*/ 510916 w 607097"/>
                <a:gd name="connsiteY3" fmla="*/ 409505 h 606722"/>
                <a:gd name="connsiteX4" fmla="*/ 503887 w 607097"/>
                <a:gd name="connsiteY4" fmla="*/ 412525 h 606722"/>
                <a:gd name="connsiteX5" fmla="*/ 496768 w 607097"/>
                <a:gd name="connsiteY5" fmla="*/ 409505 h 606722"/>
                <a:gd name="connsiteX6" fmla="*/ 482620 w 607097"/>
                <a:gd name="connsiteY6" fmla="*/ 395381 h 606722"/>
                <a:gd name="connsiteX7" fmla="*/ 482620 w 607097"/>
                <a:gd name="connsiteY7" fmla="*/ 381169 h 606722"/>
                <a:gd name="connsiteX8" fmla="*/ 546398 w 607097"/>
                <a:gd name="connsiteY8" fmla="*/ 242745 h 606722"/>
                <a:gd name="connsiteX9" fmla="*/ 566606 w 607097"/>
                <a:gd name="connsiteY9" fmla="*/ 242745 h 606722"/>
                <a:gd name="connsiteX10" fmla="*/ 576754 w 607097"/>
                <a:gd name="connsiteY10" fmla="*/ 252756 h 606722"/>
                <a:gd name="connsiteX11" fmla="*/ 566606 w 607097"/>
                <a:gd name="connsiteY11" fmla="*/ 262856 h 606722"/>
                <a:gd name="connsiteX12" fmla="*/ 546398 w 607097"/>
                <a:gd name="connsiteY12" fmla="*/ 262856 h 606722"/>
                <a:gd name="connsiteX13" fmla="*/ 536249 w 607097"/>
                <a:gd name="connsiteY13" fmla="*/ 252756 h 606722"/>
                <a:gd name="connsiteX14" fmla="*/ 546398 w 607097"/>
                <a:gd name="connsiteY14" fmla="*/ 242745 h 606722"/>
                <a:gd name="connsiteX15" fmla="*/ 353968 w 607097"/>
                <a:gd name="connsiteY15" fmla="*/ 101120 h 606722"/>
                <a:gd name="connsiteX16" fmla="*/ 364118 w 607097"/>
                <a:gd name="connsiteY16" fmla="*/ 111251 h 606722"/>
                <a:gd name="connsiteX17" fmla="*/ 364118 w 607097"/>
                <a:gd name="connsiteY17" fmla="*/ 242683 h 606722"/>
                <a:gd name="connsiteX18" fmla="*/ 424838 w 607097"/>
                <a:gd name="connsiteY18" fmla="*/ 242683 h 606722"/>
                <a:gd name="connsiteX19" fmla="*/ 434988 w 607097"/>
                <a:gd name="connsiteY19" fmla="*/ 252725 h 606722"/>
                <a:gd name="connsiteX20" fmla="*/ 424838 w 607097"/>
                <a:gd name="connsiteY20" fmla="*/ 262856 h 606722"/>
                <a:gd name="connsiteX21" fmla="*/ 353968 w 607097"/>
                <a:gd name="connsiteY21" fmla="*/ 262856 h 606722"/>
                <a:gd name="connsiteX22" fmla="*/ 343818 w 607097"/>
                <a:gd name="connsiteY22" fmla="*/ 252725 h 606722"/>
                <a:gd name="connsiteX23" fmla="*/ 343818 w 607097"/>
                <a:gd name="connsiteY23" fmla="*/ 111251 h 606722"/>
                <a:gd name="connsiteX24" fmla="*/ 353968 w 607097"/>
                <a:gd name="connsiteY24" fmla="*/ 101120 h 606722"/>
                <a:gd name="connsiteX25" fmla="*/ 496768 w 607097"/>
                <a:gd name="connsiteY25" fmla="*/ 96101 h 606722"/>
                <a:gd name="connsiteX26" fmla="*/ 510916 w 607097"/>
                <a:gd name="connsiteY26" fmla="*/ 96101 h 606722"/>
                <a:gd name="connsiteX27" fmla="*/ 510916 w 607097"/>
                <a:gd name="connsiteY27" fmla="*/ 110217 h 606722"/>
                <a:gd name="connsiteX28" fmla="*/ 496768 w 607097"/>
                <a:gd name="connsiteY28" fmla="*/ 124334 h 606722"/>
                <a:gd name="connsiteX29" fmla="*/ 489650 w 607097"/>
                <a:gd name="connsiteY29" fmla="*/ 127441 h 606722"/>
                <a:gd name="connsiteX30" fmla="*/ 482620 w 607097"/>
                <a:gd name="connsiteY30" fmla="*/ 124334 h 606722"/>
                <a:gd name="connsiteX31" fmla="*/ 482620 w 607097"/>
                <a:gd name="connsiteY31" fmla="*/ 110217 h 606722"/>
                <a:gd name="connsiteX32" fmla="*/ 196955 w 607097"/>
                <a:gd name="connsiteY32" fmla="*/ 96101 h 606722"/>
                <a:gd name="connsiteX33" fmla="*/ 211110 w 607097"/>
                <a:gd name="connsiteY33" fmla="*/ 96101 h 606722"/>
                <a:gd name="connsiteX34" fmla="*/ 225355 w 607097"/>
                <a:gd name="connsiteY34" fmla="*/ 110217 h 606722"/>
                <a:gd name="connsiteX35" fmla="*/ 225355 w 607097"/>
                <a:gd name="connsiteY35" fmla="*/ 124334 h 606722"/>
                <a:gd name="connsiteX36" fmla="*/ 218233 w 607097"/>
                <a:gd name="connsiteY36" fmla="*/ 127441 h 606722"/>
                <a:gd name="connsiteX37" fmla="*/ 211110 w 607097"/>
                <a:gd name="connsiteY37" fmla="*/ 124334 h 606722"/>
                <a:gd name="connsiteX38" fmla="*/ 196955 w 607097"/>
                <a:gd name="connsiteY38" fmla="*/ 110217 h 606722"/>
                <a:gd name="connsiteX39" fmla="*/ 196955 w 607097"/>
                <a:gd name="connsiteY39" fmla="*/ 96101 h 606722"/>
                <a:gd name="connsiteX40" fmla="*/ 103963 w 607097"/>
                <a:gd name="connsiteY40" fmla="*/ 81761 h 606722"/>
                <a:gd name="connsiteX41" fmla="*/ 87598 w 607097"/>
                <a:gd name="connsiteY41" fmla="*/ 90026 h 606722"/>
                <a:gd name="connsiteX42" fmla="*/ 62322 w 607097"/>
                <a:gd name="connsiteY42" fmla="*/ 115266 h 606722"/>
                <a:gd name="connsiteX43" fmla="*/ 34998 w 607097"/>
                <a:gd name="connsiteY43" fmla="*/ 265902 h 606722"/>
                <a:gd name="connsiteX44" fmla="*/ 75494 w 607097"/>
                <a:gd name="connsiteY44" fmla="*/ 322602 h 606722"/>
                <a:gd name="connsiteX45" fmla="*/ 283044 w 607097"/>
                <a:gd name="connsiteY45" fmla="*/ 530826 h 606722"/>
                <a:gd name="connsiteX46" fmla="*/ 327634 w 607097"/>
                <a:gd name="connsiteY46" fmla="*/ 565219 h 606722"/>
                <a:gd name="connsiteX47" fmla="*/ 490684 w 607097"/>
                <a:gd name="connsiteY47" fmla="*/ 545046 h 606722"/>
                <a:gd name="connsiteX48" fmla="*/ 515960 w 607097"/>
                <a:gd name="connsiteY48" fmla="*/ 519717 h 606722"/>
                <a:gd name="connsiteX49" fmla="*/ 521033 w 607097"/>
                <a:gd name="connsiteY49" fmla="*/ 485324 h 606722"/>
                <a:gd name="connsiteX50" fmla="*/ 434969 w 607097"/>
                <a:gd name="connsiteY50" fmla="*/ 411561 h 606722"/>
                <a:gd name="connsiteX51" fmla="*/ 414321 w 607097"/>
                <a:gd name="connsiteY51" fmla="*/ 406318 h 606722"/>
                <a:gd name="connsiteX52" fmla="*/ 413698 w 607097"/>
                <a:gd name="connsiteY52" fmla="*/ 406496 h 606722"/>
                <a:gd name="connsiteX53" fmla="*/ 405599 w 607097"/>
                <a:gd name="connsiteY53" fmla="*/ 413605 h 606722"/>
                <a:gd name="connsiteX54" fmla="*/ 404620 w 607097"/>
                <a:gd name="connsiteY54" fmla="*/ 414583 h 606722"/>
                <a:gd name="connsiteX55" fmla="*/ 373202 w 607097"/>
                <a:gd name="connsiteY55" fmla="*/ 447910 h 606722"/>
                <a:gd name="connsiteX56" fmla="*/ 349528 w 607097"/>
                <a:gd name="connsiteY56" fmla="*/ 459552 h 606722"/>
                <a:gd name="connsiteX57" fmla="*/ 405599 w 607097"/>
                <a:gd name="connsiteY57" fmla="*/ 475282 h 606722"/>
                <a:gd name="connsiteX58" fmla="*/ 414677 w 607097"/>
                <a:gd name="connsiteY58" fmla="*/ 486391 h 606722"/>
                <a:gd name="connsiteX59" fmla="*/ 404620 w 607097"/>
                <a:gd name="connsiteY59" fmla="*/ 495456 h 606722"/>
                <a:gd name="connsiteX60" fmla="*/ 403552 w 607097"/>
                <a:gd name="connsiteY60" fmla="*/ 495456 h 606722"/>
                <a:gd name="connsiteX61" fmla="*/ 287138 w 607097"/>
                <a:gd name="connsiteY61" fmla="*/ 441866 h 606722"/>
                <a:gd name="connsiteX62" fmla="*/ 286426 w 607097"/>
                <a:gd name="connsiteY62" fmla="*/ 441067 h 606722"/>
                <a:gd name="connsiteX63" fmla="*/ 284112 w 607097"/>
                <a:gd name="connsiteY63" fmla="*/ 438845 h 606722"/>
                <a:gd name="connsiteX64" fmla="*/ 176777 w 607097"/>
                <a:gd name="connsiteY64" fmla="*/ 331666 h 606722"/>
                <a:gd name="connsiteX65" fmla="*/ 111895 w 607097"/>
                <a:gd name="connsiteY65" fmla="*/ 213379 h 606722"/>
                <a:gd name="connsiteX66" fmla="*/ 121062 w 607097"/>
                <a:gd name="connsiteY66" fmla="*/ 202270 h 606722"/>
                <a:gd name="connsiteX67" fmla="*/ 132188 w 607097"/>
                <a:gd name="connsiteY67" fmla="*/ 211335 h 606722"/>
                <a:gd name="connsiteX68" fmla="*/ 146428 w 607097"/>
                <a:gd name="connsiteY68" fmla="*/ 259325 h 606722"/>
                <a:gd name="connsiteX69" fmla="*/ 158532 w 607097"/>
                <a:gd name="connsiteY69" fmla="*/ 233553 h 606722"/>
                <a:gd name="connsiteX70" fmla="*/ 191907 w 607097"/>
                <a:gd name="connsiteY70" fmla="*/ 202270 h 606722"/>
                <a:gd name="connsiteX71" fmla="*/ 192975 w 607097"/>
                <a:gd name="connsiteY71" fmla="*/ 201204 h 606722"/>
                <a:gd name="connsiteX72" fmla="*/ 200006 w 607097"/>
                <a:gd name="connsiteY72" fmla="*/ 193117 h 606722"/>
                <a:gd name="connsiteX73" fmla="*/ 194933 w 607097"/>
                <a:gd name="connsiteY73" fmla="*/ 170899 h 606722"/>
                <a:gd name="connsiteX74" fmla="*/ 121062 w 607097"/>
                <a:gd name="connsiteY74" fmla="*/ 84961 h 606722"/>
                <a:gd name="connsiteX75" fmla="*/ 103963 w 607097"/>
                <a:gd name="connsiteY75" fmla="*/ 81761 h 606722"/>
                <a:gd name="connsiteX76" fmla="*/ 353980 w 607097"/>
                <a:gd name="connsiteY76" fmla="*/ 30273 h 606722"/>
                <a:gd name="connsiteX77" fmla="*/ 364141 w 607097"/>
                <a:gd name="connsiteY77" fmla="*/ 40422 h 606722"/>
                <a:gd name="connsiteX78" fmla="*/ 364141 w 607097"/>
                <a:gd name="connsiteY78" fmla="*/ 60719 h 606722"/>
                <a:gd name="connsiteX79" fmla="*/ 353980 w 607097"/>
                <a:gd name="connsiteY79" fmla="*/ 70778 h 606722"/>
                <a:gd name="connsiteX80" fmla="*/ 343818 w 607097"/>
                <a:gd name="connsiteY80" fmla="*/ 60719 h 606722"/>
                <a:gd name="connsiteX81" fmla="*/ 343818 w 607097"/>
                <a:gd name="connsiteY81" fmla="*/ 40422 h 606722"/>
                <a:gd name="connsiteX82" fmla="*/ 353980 w 607097"/>
                <a:gd name="connsiteY82" fmla="*/ 30273 h 606722"/>
                <a:gd name="connsiteX83" fmla="*/ 353978 w 607097"/>
                <a:gd name="connsiteY83" fmla="*/ 20263 h 606722"/>
                <a:gd name="connsiteX84" fmla="*/ 174819 w 607097"/>
                <a:gd name="connsiteY84" fmla="*/ 104957 h 606722"/>
                <a:gd name="connsiteX85" fmla="*/ 214246 w 607097"/>
                <a:gd name="connsiteY85" fmla="*/ 160768 h 606722"/>
                <a:gd name="connsiteX86" fmla="*/ 221278 w 607097"/>
                <a:gd name="connsiteY86" fmla="*/ 198182 h 606722"/>
                <a:gd name="connsiteX87" fmla="*/ 215938 w 607097"/>
                <a:gd name="connsiteY87" fmla="*/ 209025 h 606722"/>
                <a:gd name="connsiteX88" fmla="*/ 210152 w 607097"/>
                <a:gd name="connsiteY88" fmla="*/ 215157 h 606722"/>
                <a:gd name="connsiteX89" fmla="*/ 206147 w 607097"/>
                <a:gd name="connsiteY89" fmla="*/ 218445 h 606722"/>
                <a:gd name="connsiteX90" fmla="*/ 176777 w 607097"/>
                <a:gd name="connsiteY90" fmla="*/ 244662 h 606722"/>
                <a:gd name="connsiteX91" fmla="*/ 182829 w 607097"/>
                <a:gd name="connsiteY91" fmla="*/ 308382 h 606722"/>
                <a:gd name="connsiteX92" fmla="*/ 189504 w 607097"/>
                <a:gd name="connsiteY92" fmla="*/ 315136 h 606722"/>
                <a:gd name="connsiteX93" fmla="*/ 189949 w 607097"/>
                <a:gd name="connsiteY93" fmla="*/ 315492 h 606722"/>
                <a:gd name="connsiteX94" fmla="*/ 191640 w 607097"/>
                <a:gd name="connsiteY94" fmla="*/ 317269 h 606722"/>
                <a:gd name="connsiteX95" fmla="*/ 298263 w 607097"/>
                <a:gd name="connsiteY95" fmla="*/ 424714 h 606722"/>
                <a:gd name="connsiteX96" fmla="*/ 362077 w 607097"/>
                <a:gd name="connsiteY96" fmla="*/ 430758 h 606722"/>
                <a:gd name="connsiteX97" fmla="*/ 388422 w 607097"/>
                <a:gd name="connsiteY97" fmla="*/ 401430 h 606722"/>
                <a:gd name="connsiteX98" fmla="*/ 408625 w 607097"/>
                <a:gd name="connsiteY98" fmla="*/ 386233 h 606722"/>
                <a:gd name="connsiteX99" fmla="*/ 419661 w 607097"/>
                <a:gd name="connsiteY99" fmla="*/ 384900 h 606722"/>
                <a:gd name="connsiteX100" fmla="*/ 446094 w 607097"/>
                <a:gd name="connsiteY100" fmla="*/ 392365 h 606722"/>
                <a:gd name="connsiteX101" fmla="*/ 501987 w 607097"/>
                <a:gd name="connsiteY101" fmla="*/ 431646 h 606722"/>
                <a:gd name="connsiteX102" fmla="*/ 586894 w 607097"/>
                <a:gd name="connsiteY102" fmla="*/ 252749 h 606722"/>
                <a:gd name="connsiteX103" fmla="*/ 353978 w 607097"/>
                <a:gd name="connsiteY103" fmla="*/ 20263 h 606722"/>
                <a:gd name="connsiteX104" fmla="*/ 353978 w 607097"/>
                <a:gd name="connsiteY104" fmla="*/ 0 h 606722"/>
                <a:gd name="connsiteX105" fmla="*/ 607097 w 607097"/>
                <a:gd name="connsiteY105" fmla="*/ 252749 h 606722"/>
                <a:gd name="connsiteX106" fmla="*/ 517384 w 607097"/>
                <a:gd name="connsiteY106" fmla="*/ 445421 h 606722"/>
                <a:gd name="connsiteX107" fmla="*/ 540257 w 607097"/>
                <a:gd name="connsiteY107" fmla="*/ 474215 h 606722"/>
                <a:gd name="connsiteX108" fmla="*/ 531179 w 607097"/>
                <a:gd name="connsiteY108" fmla="*/ 532870 h 606722"/>
                <a:gd name="connsiteX109" fmla="*/ 505814 w 607097"/>
                <a:gd name="connsiteY109" fmla="*/ 559176 h 606722"/>
                <a:gd name="connsiteX110" fmla="*/ 401505 w 607097"/>
                <a:gd name="connsiteY110" fmla="*/ 606722 h 606722"/>
                <a:gd name="connsiteX111" fmla="*/ 318556 w 607097"/>
                <a:gd name="connsiteY111" fmla="*/ 582460 h 606722"/>
                <a:gd name="connsiteX112" fmla="*/ 268893 w 607097"/>
                <a:gd name="connsiteY112" fmla="*/ 543979 h 606722"/>
                <a:gd name="connsiteX113" fmla="*/ 61343 w 607097"/>
                <a:gd name="connsiteY113" fmla="*/ 336732 h 606722"/>
                <a:gd name="connsiteX114" fmla="*/ 16753 w 607097"/>
                <a:gd name="connsiteY114" fmla="*/ 275056 h 606722"/>
                <a:gd name="connsiteX115" fmla="*/ 48171 w 607097"/>
                <a:gd name="connsiteY115" fmla="*/ 101135 h 606722"/>
                <a:gd name="connsiteX116" fmla="*/ 73447 w 607097"/>
                <a:gd name="connsiteY116" fmla="*/ 75807 h 606722"/>
                <a:gd name="connsiteX117" fmla="*/ 132188 w 607097"/>
                <a:gd name="connsiteY117" fmla="*/ 66742 h 606722"/>
                <a:gd name="connsiteX118" fmla="*/ 160757 w 607097"/>
                <a:gd name="connsiteY118" fmla="*/ 89315 h 606722"/>
                <a:gd name="connsiteX119" fmla="*/ 353978 w 607097"/>
                <a:gd name="connsiteY119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607097" h="606722">
                  <a:moveTo>
                    <a:pt x="482620" y="381169"/>
                  </a:moveTo>
                  <a:cubicBezTo>
                    <a:pt x="486624" y="377172"/>
                    <a:pt x="492675" y="377172"/>
                    <a:pt x="496768" y="381169"/>
                  </a:cubicBezTo>
                  <a:lnTo>
                    <a:pt x="510916" y="395381"/>
                  </a:lnTo>
                  <a:cubicBezTo>
                    <a:pt x="515009" y="399379"/>
                    <a:pt x="515009" y="405419"/>
                    <a:pt x="510916" y="409505"/>
                  </a:cubicBezTo>
                  <a:cubicBezTo>
                    <a:pt x="509937" y="412525"/>
                    <a:pt x="506912" y="412525"/>
                    <a:pt x="503887" y="412525"/>
                  </a:cubicBezTo>
                  <a:cubicBezTo>
                    <a:pt x="500861" y="412525"/>
                    <a:pt x="498815" y="411548"/>
                    <a:pt x="496768" y="409505"/>
                  </a:cubicBezTo>
                  <a:lnTo>
                    <a:pt x="482620" y="395381"/>
                  </a:lnTo>
                  <a:cubicBezTo>
                    <a:pt x="478527" y="391295"/>
                    <a:pt x="478527" y="385255"/>
                    <a:pt x="482620" y="381169"/>
                  </a:cubicBezTo>
                  <a:close/>
                  <a:moveTo>
                    <a:pt x="546398" y="242745"/>
                  </a:moveTo>
                  <a:lnTo>
                    <a:pt x="566606" y="242745"/>
                  </a:lnTo>
                  <a:cubicBezTo>
                    <a:pt x="572659" y="242745"/>
                    <a:pt x="576754" y="246732"/>
                    <a:pt x="576754" y="252756"/>
                  </a:cubicBezTo>
                  <a:cubicBezTo>
                    <a:pt x="576754" y="258869"/>
                    <a:pt x="572659" y="262856"/>
                    <a:pt x="566606" y="262856"/>
                  </a:cubicBezTo>
                  <a:lnTo>
                    <a:pt x="546398" y="262856"/>
                  </a:lnTo>
                  <a:cubicBezTo>
                    <a:pt x="540255" y="262856"/>
                    <a:pt x="536249" y="258869"/>
                    <a:pt x="536249" y="252756"/>
                  </a:cubicBezTo>
                  <a:cubicBezTo>
                    <a:pt x="536249" y="246732"/>
                    <a:pt x="540255" y="242745"/>
                    <a:pt x="546398" y="242745"/>
                  </a:cubicBezTo>
                  <a:close/>
                  <a:moveTo>
                    <a:pt x="353968" y="101120"/>
                  </a:moveTo>
                  <a:cubicBezTo>
                    <a:pt x="360022" y="101120"/>
                    <a:pt x="364118" y="105119"/>
                    <a:pt x="364118" y="111251"/>
                  </a:cubicBezTo>
                  <a:lnTo>
                    <a:pt x="364118" y="242683"/>
                  </a:lnTo>
                  <a:lnTo>
                    <a:pt x="424838" y="242683"/>
                  </a:lnTo>
                  <a:cubicBezTo>
                    <a:pt x="430893" y="242683"/>
                    <a:pt x="434988" y="246682"/>
                    <a:pt x="434988" y="252725"/>
                  </a:cubicBezTo>
                  <a:cubicBezTo>
                    <a:pt x="434988" y="258857"/>
                    <a:pt x="430893" y="262856"/>
                    <a:pt x="424838" y="262856"/>
                  </a:cubicBezTo>
                  <a:lnTo>
                    <a:pt x="353968" y="262856"/>
                  </a:lnTo>
                  <a:cubicBezTo>
                    <a:pt x="347825" y="262856"/>
                    <a:pt x="343818" y="258857"/>
                    <a:pt x="343818" y="252725"/>
                  </a:cubicBezTo>
                  <a:lnTo>
                    <a:pt x="343818" y="111251"/>
                  </a:lnTo>
                  <a:cubicBezTo>
                    <a:pt x="343818" y="105119"/>
                    <a:pt x="347825" y="101120"/>
                    <a:pt x="353968" y="101120"/>
                  </a:cubicBezTo>
                  <a:close/>
                  <a:moveTo>
                    <a:pt x="496768" y="96101"/>
                  </a:moveTo>
                  <a:cubicBezTo>
                    <a:pt x="500861" y="92017"/>
                    <a:pt x="506912" y="92017"/>
                    <a:pt x="510916" y="96101"/>
                  </a:cubicBezTo>
                  <a:cubicBezTo>
                    <a:pt x="515009" y="100096"/>
                    <a:pt x="515009" y="106222"/>
                    <a:pt x="510916" y="110217"/>
                  </a:cubicBezTo>
                  <a:lnTo>
                    <a:pt x="496768" y="124334"/>
                  </a:lnTo>
                  <a:cubicBezTo>
                    <a:pt x="494722" y="126376"/>
                    <a:pt x="492675" y="127441"/>
                    <a:pt x="489650" y="127441"/>
                  </a:cubicBezTo>
                  <a:cubicBezTo>
                    <a:pt x="486624" y="127441"/>
                    <a:pt x="484578" y="126376"/>
                    <a:pt x="482620" y="124334"/>
                  </a:cubicBezTo>
                  <a:cubicBezTo>
                    <a:pt x="478527" y="120338"/>
                    <a:pt x="478527" y="114301"/>
                    <a:pt x="482620" y="110217"/>
                  </a:cubicBezTo>
                  <a:close/>
                  <a:moveTo>
                    <a:pt x="196955" y="96101"/>
                  </a:moveTo>
                  <a:cubicBezTo>
                    <a:pt x="201050" y="92017"/>
                    <a:pt x="207104" y="92017"/>
                    <a:pt x="211110" y="96101"/>
                  </a:cubicBezTo>
                  <a:lnTo>
                    <a:pt x="225355" y="110217"/>
                  </a:lnTo>
                  <a:cubicBezTo>
                    <a:pt x="229361" y="114301"/>
                    <a:pt x="229361" y="120338"/>
                    <a:pt x="225355" y="124334"/>
                  </a:cubicBezTo>
                  <a:cubicBezTo>
                    <a:pt x="223307" y="126376"/>
                    <a:pt x="220280" y="127441"/>
                    <a:pt x="218233" y="127441"/>
                  </a:cubicBezTo>
                  <a:cubicBezTo>
                    <a:pt x="215206" y="127441"/>
                    <a:pt x="213158" y="126376"/>
                    <a:pt x="211110" y="124334"/>
                  </a:cubicBezTo>
                  <a:lnTo>
                    <a:pt x="196955" y="110217"/>
                  </a:lnTo>
                  <a:cubicBezTo>
                    <a:pt x="192949" y="106222"/>
                    <a:pt x="192949" y="100096"/>
                    <a:pt x="196955" y="96101"/>
                  </a:cubicBezTo>
                  <a:close/>
                  <a:moveTo>
                    <a:pt x="103963" y="81761"/>
                  </a:moveTo>
                  <a:cubicBezTo>
                    <a:pt x="98011" y="82650"/>
                    <a:pt x="92182" y="85449"/>
                    <a:pt x="87598" y="90026"/>
                  </a:cubicBezTo>
                  <a:lnTo>
                    <a:pt x="62322" y="115266"/>
                  </a:lnTo>
                  <a:cubicBezTo>
                    <a:pt x="17732" y="159790"/>
                    <a:pt x="8654" y="209291"/>
                    <a:pt x="34998" y="265902"/>
                  </a:cubicBezTo>
                  <a:cubicBezTo>
                    <a:pt x="44077" y="285187"/>
                    <a:pt x="57249" y="304383"/>
                    <a:pt x="75494" y="322602"/>
                  </a:cubicBezTo>
                  <a:lnTo>
                    <a:pt x="283044" y="530826"/>
                  </a:lnTo>
                  <a:cubicBezTo>
                    <a:pt x="297284" y="545046"/>
                    <a:pt x="312415" y="557132"/>
                    <a:pt x="327634" y="565219"/>
                  </a:cubicBezTo>
                  <a:cubicBezTo>
                    <a:pt x="389401" y="599612"/>
                    <a:pt x="443068" y="592503"/>
                    <a:pt x="490684" y="545046"/>
                  </a:cubicBezTo>
                  <a:lnTo>
                    <a:pt x="515960" y="519717"/>
                  </a:lnTo>
                  <a:cubicBezTo>
                    <a:pt x="525127" y="510653"/>
                    <a:pt x="527085" y="496433"/>
                    <a:pt x="521033" y="485324"/>
                  </a:cubicBezTo>
                  <a:cubicBezTo>
                    <a:pt x="503856" y="451998"/>
                    <a:pt x="434969" y="411561"/>
                    <a:pt x="434969" y="411561"/>
                  </a:cubicBezTo>
                  <a:cubicBezTo>
                    <a:pt x="427582" y="407829"/>
                    <a:pt x="420195" y="405874"/>
                    <a:pt x="414321" y="406318"/>
                  </a:cubicBezTo>
                  <a:cubicBezTo>
                    <a:pt x="414143" y="406318"/>
                    <a:pt x="413876" y="406407"/>
                    <a:pt x="413698" y="406496"/>
                  </a:cubicBezTo>
                  <a:cubicBezTo>
                    <a:pt x="409604" y="407473"/>
                    <a:pt x="407646" y="409517"/>
                    <a:pt x="405599" y="413605"/>
                  </a:cubicBezTo>
                  <a:lnTo>
                    <a:pt x="404620" y="414583"/>
                  </a:lnTo>
                  <a:cubicBezTo>
                    <a:pt x="397500" y="423648"/>
                    <a:pt x="380323" y="443910"/>
                    <a:pt x="373202" y="447910"/>
                  </a:cubicBezTo>
                  <a:cubicBezTo>
                    <a:pt x="365548" y="453242"/>
                    <a:pt x="357538" y="457152"/>
                    <a:pt x="349528" y="459552"/>
                  </a:cubicBezTo>
                  <a:cubicBezTo>
                    <a:pt x="365281" y="466839"/>
                    <a:pt x="384328" y="473149"/>
                    <a:pt x="405599" y="475282"/>
                  </a:cubicBezTo>
                  <a:cubicBezTo>
                    <a:pt x="410672" y="476259"/>
                    <a:pt x="414677" y="480259"/>
                    <a:pt x="414677" y="486391"/>
                  </a:cubicBezTo>
                  <a:cubicBezTo>
                    <a:pt x="413698" y="491456"/>
                    <a:pt x="409604" y="495456"/>
                    <a:pt x="404620" y="495456"/>
                  </a:cubicBezTo>
                  <a:lnTo>
                    <a:pt x="403552" y="495456"/>
                  </a:lnTo>
                  <a:cubicBezTo>
                    <a:pt x="333686" y="488346"/>
                    <a:pt x="288117" y="443910"/>
                    <a:pt x="287138" y="441866"/>
                  </a:cubicBezTo>
                  <a:cubicBezTo>
                    <a:pt x="286871" y="441600"/>
                    <a:pt x="286604" y="441333"/>
                    <a:pt x="286426" y="441067"/>
                  </a:cubicBezTo>
                  <a:cubicBezTo>
                    <a:pt x="285625" y="440356"/>
                    <a:pt x="284824" y="439645"/>
                    <a:pt x="284112" y="438845"/>
                  </a:cubicBezTo>
                  <a:lnTo>
                    <a:pt x="176777" y="331666"/>
                  </a:lnTo>
                  <a:cubicBezTo>
                    <a:pt x="174730" y="329622"/>
                    <a:pt x="119015" y="284120"/>
                    <a:pt x="111895" y="213379"/>
                  </a:cubicBezTo>
                  <a:cubicBezTo>
                    <a:pt x="110916" y="208314"/>
                    <a:pt x="115010" y="203248"/>
                    <a:pt x="121062" y="202270"/>
                  </a:cubicBezTo>
                  <a:cubicBezTo>
                    <a:pt x="127115" y="201204"/>
                    <a:pt x="131209" y="205292"/>
                    <a:pt x="132188" y="211335"/>
                  </a:cubicBezTo>
                  <a:cubicBezTo>
                    <a:pt x="133968" y="229109"/>
                    <a:pt x="139486" y="245284"/>
                    <a:pt x="146428" y="259325"/>
                  </a:cubicBezTo>
                  <a:cubicBezTo>
                    <a:pt x="148653" y="250794"/>
                    <a:pt x="152658" y="242262"/>
                    <a:pt x="158532" y="233553"/>
                  </a:cubicBezTo>
                  <a:cubicBezTo>
                    <a:pt x="162537" y="227510"/>
                    <a:pt x="183808" y="210358"/>
                    <a:pt x="191907" y="202270"/>
                  </a:cubicBezTo>
                  <a:lnTo>
                    <a:pt x="192975" y="201204"/>
                  </a:lnTo>
                  <a:cubicBezTo>
                    <a:pt x="196980" y="199160"/>
                    <a:pt x="199027" y="196138"/>
                    <a:pt x="200006" y="193117"/>
                  </a:cubicBezTo>
                  <a:cubicBezTo>
                    <a:pt x="202053" y="187073"/>
                    <a:pt x="200006" y="178986"/>
                    <a:pt x="194933" y="170899"/>
                  </a:cubicBezTo>
                  <a:cubicBezTo>
                    <a:pt x="194933" y="169832"/>
                    <a:pt x="154438" y="102113"/>
                    <a:pt x="121062" y="84961"/>
                  </a:cubicBezTo>
                  <a:cubicBezTo>
                    <a:pt x="115989" y="81895"/>
                    <a:pt x="109915" y="80873"/>
                    <a:pt x="103963" y="81761"/>
                  </a:cubicBezTo>
                  <a:close/>
                  <a:moveTo>
                    <a:pt x="353980" y="30273"/>
                  </a:moveTo>
                  <a:cubicBezTo>
                    <a:pt x="360041" y="30273"/>
                    <a:pt x="364141" y="34368"/>
                    <a:pt x="364141" y="40422"/>
                  </a:cubicBezTo>
                  <a:lnTo>
                    <a:pt x="364141" y="60719"/>
                  </a:lnTo>
                  <a:cubicBezTo>
                    <a:pt x="364141" y="66772"/>
                    <a:pt x="360041" y="70778"/>
                    <a:pt x="353980" y="70778"/>
                  </a:cubicBezTo>
                  <a:cubicBezTo>
                    <a:pt x="347829" y="70778"/>
                    <a:pt x="343818" y="66772"/>
                    <a:pt x="343818" y="60719"/>
                  </a:cubicBezTo>
                  <a:lnTo>
                    <a:pt x="343818" y="40422"/>
                  </a:lnTo>
                  <a:cubicBezTo>
                    <a:pt x="343818" y="34368"/>
                    <a:pt x="347829" y="30273"/>
                    <a:pt x="353980" y="30273"/>
                  </a:cubicBezTo>
                  <a:close/>
                  <a:moveTo>
                    <a:pt x="353978" y="20263"/>
                  </a:moveTo>
                  <a:cubicBezTo>
                    <a:pt x="284112" y="20263"/>
                    <a:pt x="219409" y="50479"/>
                    <a:pt x="174819" y="104957"/>
                  </a:cubicBezTo>
                  <a:cubicBezTo>
                    <a:pt x="196446" y="130818"/>
                    <a:pt x="212911" y="158901"/>
                    <a:pt x="214246" y="160768"/>
                  </a:cubicBezTo>
                  <a:cubicBezTo>
                    <a:pt x="221278" y="173920"/>
                    <a:pt x="224304" y="187073"/>
                    <a:pt x="221278" y="198182"/>
                  </a:cubicBezTo>
                  <a:cubicBezTo>
                    <a:pt x="220299" y="202093"/>
                    <a:pt x="218430" y="205736"/>
                    <a:pt x="215938" y="209025"/>
                  </a:cubicBezTo>
                  <a:cubicBezTo>
                    <a:pt x="214336" y="211335"/>
                    <a:pt x="212466" y="213379"/>
                    <a:pt x="210152" y="215157"/>
                  </a:cubicBezTo>
                  <a:cubicBezTo>
                    <a:pt x="208906" y="216312"/>
                    <a:pt x="207482" y="217378"/>
                    <a:pt x="206147" y="218445"/>
                  </a:cubicBezTo>
                  <a:cubicBezTo>
                    <a:pt x="193954" y="228487"/>
                    <a:pt x="179803" y="241640"/>
                    <a:pt x="176777" y="244662"/>
                  </a:cubicBezTo>
                  <a:cubicBezTo>
                    <a:pt x="160579" y="269012"/>
                    <a:pt x="162537" y="287142"/>
                    <a:pt x="182829" y="308382"/>
                  </a:cubicBezTo>
                  <a:lnTo>
                    <a:pt x="189504" y="315136"/>
                  </a:lnTo>
                  <a:cubicBezTo>
                    <a:pt x="189771" y="315403"/>
                    <a:pt x="189949" y="315492"/>
                    <a:pt x="189949" y="315492"/>
                  </a:cubicBezTo>
                  <a:cubicBezTo>
                    <a:pt x="190572" y="316025"/>
                    <a:pt x="191195" y="316647"/>
                    <a:pt x="191640" y="317269"/>
                  </a:cubicBezTo>
                  <a:lnTo>
                    <a:pt x="298263" y="424714"/>
                  </a:lnTo>
                  <a:cubicBezTo>
                    <a:pt x="318556" y="444888"/>
                    <a:pt x="337780" y="446932"/>
                    <a:pt x="362077" y="430758"/>
                  </a:cubicBezTo>
                  <a:cubicBezTo>
                    <a:pt x="365103" y="428713"/>
                    <a:pt x="378275" y="414583"/>
                    <a:pt x="388422" y="401430"/>
                  </a:cubicBezTo>
                  <a:cubicBezTo>
                    <a:pt x="393406" y="393343"/>
                    <a:pt x="400526" y="388277"/>
                    <a:pt x="408625" y="386233"/>
                  </a:cubicBezTo>
                  <a:cubicBezTo>
                    <a:pt x="412096" y="385344"/>
                    <a:pt x="415834" y="384900"/>
                    <a:pt x="419661" y="384900"/>
                  </a:cubicBezTo>
                  <a:cubicBezTo>
                    <a:pt x="428294" y="384989"/>
                    <a:pt x="437728" y="387477"/>
                    <a:pt x="446094" y="392365"/>
                  </a:cubicBezTo>
                  <a:cubicBezTo>
                    <a:pt x="447963" y="393609"/>
                    <a:pt x="476088" y="410051"/>
                    <a:pt x="501987" y="431646"/>
                  </a:cubicBezTo>
                  <a:cubicBezTo>
                    <a:pt x="556545" y="387122"/>
                    <a:pt x="586894" y="322513"/>
                    <a:pt x="586894" y="252749"/>
                  </a:cubicBezTo>
                  <a:cubicBezTo>
                    <a:pt x="586894" y="124330"/>
                    <a:pt x="482585" y="20263"/>
                    <a:pt x="353978" y="20263"/>
                  </a:cubicBezTo>
                  <a:close/>
                  <a:moveTo>
                    <a:pt x="353978" y="0"/>
                  </a:moveTo>
                  <a:cubicBezTo>
                    <a:pt x="493710" y="0"/>
                    <a:pt x="607097" y="113222"/>
                    <a:pt x="607097" y="252749"/>
                  </a:cubicBezTo>
                  <a:cubicBezTo>
                    <a:pt x="607097" y="327578"/>
                    <a:pt x="574345" y="397786"/>
                    <a:pt x="517384" y="445421"/>
                  </a:cubicBezTo>
                  <a:cubicBezTo>
                    <a:pt x="526907" y="454753"/>
                    <a:pt x="535184" y="464617"/>
                    <a:pt x="540257" y="474215"/>
                  </a:cubicBezTo>
                  <a:cubicBezTo>
                    <a:pt x="550403" y="493412"/>
                    <a:pt x="547377" y="517673"/>
                    <a:pt x="531179" y="532870"/>
                  </a:cubicBezTo>
                  <a:lnTo>
                    <a:pt x="505814" y="559176"/>
                  </a:lnTo>
                  <a:cubicBezTo>
                    <a:pt x="474486" y="590548"/>
                    <a:pt x="438974" y="606722"/>
                    <a:pt x="401505" y="606722"/>
                  </a:cubicBezTo>
                  <a:cubicBezTo>
                    <a:pt x="375249" y="606722"/>
                    <a:pt x="346858" y="598635"/>
                    <a:pt x="318556" y="582460"/>
                  </a:cubicBezTo>
                  <a:cubicBezTo>
                    <a:pt x="301289" y="573307"/>
                    <a:pt x="285091" y="560154"/>
                    <a:pt x="268893" y="543979"/>
                  </a:cubicBezTo>
                  <a:lnTo>
                    <a:pt x="61343" y="336732"/>
                  </a:lnTo>
                  <a:cubicBezTo>
                    <a:pt x="42030" y="317536"/>
                    <a:pt x="26899" y="296296"/>
                    <a:pt x="16753" y="275056"/>
                  </a:cubicBezTo>
                  <a:cubicBezTo>
                    <a:pt x="-13596" y="210358"/>
                    <a:pt x="-2471" y="151703"/>
                    <a:pt x="48171" y="101135"/>
                  </a:cubicBezTo>
                  <a:lnTo>
                    <a:pt x="73447" y="75807"/>
                  </a:lnTo>
                  <a:cubicBezTo>
                    <a:pt x="88666" y="60699"/>
                    <a:pt x="112963" y="56611"/>
                    <a:pt x="132188" y="66742"/>
                  </a:cubicBezTo>
                  <a:cubicBezTo>
                    <a:pt x="141711" y="71719"/>
                    <a:pt x="151412" y="79895"/>
                    <a:pt x="160757" y="89315"/>
                  </a:cubicBezTo>
                  <a:cubicBezTo>
                    <a:pt x="209173" y="32971"/>
                    <a:pt x="278772" y="0"/>
                    <a:pt x="353978" y="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2700">
              <a:miter lim="400000"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 sz="1200" dirty="0">
                <a:cs typeface="+mn-ea"/>
                <a:sym typeface="+mn-lt"/>
              </a:endParaRPr>
            </a:p>
          </p:txBody>
        </p:sp>
        <p:sp>
          <p:nvSpPr>
            <p:cNvPr id="16" name="í$ḷiďé">
              <a:extLst>
                <a:ext uri="{FF2B5EF4-FFF2-40B4-BE49-F238E27FC236}">
                  <a16:creationId xmlns:a16="http://schemas.microsoft.com/office/drawing/2014/main" id="{C6AB80EE-407B-42F7-8241-12C93655334A}"/>
                </a:ext>
              </a:extLst>
            </p:cNvPr>
            <p:cNvSpPr/>
            <p:nvPr/>
          </p:nvSpPr>
          <p:spPr>
            <a:xfrm>
              <a:off x="5499569" y="2123382"/>
              <a:ext cx="708804" cy="91284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a16="http://schemas.microsoft.com/office/drawing/2014/main" xmlns:a14="http://schemas.microsoft.com/office/drawing/2010/main" xmlns:p14="http://schemas.microsoft.com/office/powerpoint/2010/main" xmlns:ma14="http://schemas.microsoft.com/office/mac/drawingml/2011/main" xmlns:mc="http://schemas.openxmlformats.org/markup-compatibility/2006" xmlns="" val="1"/>
              </a:ext>
            </a:extLst>
          </p:spPr>
          <p:txBody>
            <a:bodyPr wrap="none" lIns="90000" tIns="46800" rIns="90000" bIns="46800" anchor="ctr"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200" dirty="0">
                  <a:solidFill>
                    <a:srgbClr val="FFFFFF"/>
                  </a:solidFill>
                  <a:cs typeface="+mn-ea"/>
                  <a:sym typeface="+mn-lt"/>
                </a:rPr>
                <a:t>01</a:t>
              </a:r>
              <a:endParaRPr sz="32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" name="îŝlïḑè">
              <a:extLst>
                <a:ext uri="{FF2B5EF4-FFF2-40B4-BE49-F238E27FC236}">
                  <a16:creationId xmlns:a16="http://schemas.microsoft.com/office/drawing/2014/main" id="{0D3929AA-22C4-4D90-91F1-14F551119B10}"/>
                </a:ext>
              </a:extLst>
            </p:cNvPr>
            <p:cNvSpPr/>
            <p:nvPr/>
          </p:nvSpPr>
          <p:spPr>
            <a:xfrm>
              <a:off x="6834318" y="3794414"/>
              <a:ext cx="1092891" cy="82137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a16="http://schemas.microsoft.com/office/drawing/2014/main" xmlns:a14="http://schemas.microsoft.com/office/drawing/2010/main" xmlns:p14="http://schemas.microsoft.com/office/powerpoint/2010/main" xmlns:ma14="http://schemas.microsoft.com/office/mac/drawingml/2011/main" xmlns:mc="http://schemas.openxmlformats.org/markup-compatibility/2006" xmlns="" val="1"/>
              </a:ext>
            </a:extLst>
          </p:spPr>
          <p:txBody>
            <a:bodyPr wrap="none" lIns="90000" tIns="46800" rIns="90000" bIns="46800" anchor="ctr"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200" dirty="0">
                  <a:solidFill>
                    <a:srgbClr val="FFFFFF"/>
                  </a:solidFill>
                  <a:cs typeface="+mn-ea"/>
                  <a:sym typeface="+mn-lt"/>
                </a:rPr>
                <a:t>02</a:t>
              </a:r>
              <a:endParaRPr sz="32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8" name="ïSlïde">
              <a:extLst>
                <a:ext uri="{FF2B5EF4-FFF2-40B4-BE49-F238E27FC236}">
                  <a16:creationId xmlns:a16="http://schemas.microsoft.com/office/drawing/2014/main" id="{40CCB4F5-7D3E-4E15-B1DF-7C15C2F85E01}"/>
                </a:ext>
              </a:extLst>
            </p:cNvPr>
            <p:cNvSpPr/>
            <p:nvPr/>
          </p:nvSpPr>
          <p:spPr>
            <a:xfrm>
              <a:off x="4552059" y="4379652"/>
              <a:ext cx="1092891" cy="82137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lc="http://schemas.openxmlformats.org/drawingml/2006/lockedCanvas" xmlns:a16="http://schemas.microsoft.com/office/drawing/2014/main" xmlns:a14="http://schemas.microsoft.com/office/drawing/2010/main" xmlns:p14="http://schemas.microsoft.com/office/powerpoint/2010/main" xmlns:ma14="http://schemas.microsoft.com/office/mac/drawingml/2011/main" xmlns:mc="http://schemas.openxmlformats.org/markup-compatibility/2006" xmlns="" val="1"/>
              </a:ext>
            </a:extLst>
          </p:spPr>
          <p:txBody>
            <a:bodyPr wrap="none" lIns="90000" tIns="46800" rIns="90000" bIns="46800" anchor="ctr">
              <a:no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200" dirty="0">
                  <a:solidFill>
                    <a:srgbClr val="FFFFFF"/>
                  </a:solidFill>
                  <a:cs typeface="+mn-ea"/>
                  <a:sym typeface="+mn-lt"/>
                </a:rPr>
                <a:t>03</a:t>
              </a:r>
              <a:endParaRPr sz="32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8129750" y="2158424"/>
            <a:ext cx="3054812" cy="3611195"/>
            <a:chOff x="7679706" y="2145722"/>
            <a:chExt cx="3054812" cy="3611195"/>
          </a:xfrm>
        </p:grpSpPr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008AD896-4612-414E-985F-4B8DCAA91916}"/>
                </a:ext>
              </a:extLst>
            </p:cNvPr>
            <p:cNvCxnSpPr>
              <a:cxnSpLocks/>
            </p:cNvCxnSpPr>
            <p:nvPr/>
          </p:nvCxnSpPr>
          <p:spPr>
            <a:xfrm>
              <a:off x="7679706" y="3308186"/>
              <a:ext cx="3054812" cy="0"/>
            </a:xfrm>
            <a:prstGeom prst="line">
              <a:avLst/>
            </a:prstGeom>
            <a:ln w="12700" cap="rnd">
              <a:solidFill>
                <a:schemeClr val="bg1">
                  <a:lumMod val="75000"/>
                </a:schemeClr>
              </a:solidFill>
              <a:prstDash val="sysDash"/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A183075A-C5FD-4C81-91FF-30956353367F}"/>
                </a:ext>
              </a:extLst>
            </p:cNvPr>
            <p:cNvCxnSpPr>
              <a:cxnSpLocks/>
            </p:cNvCxnSpPr>
            <p:nvPr/>
          </p:nvCxnSpPr>
          <p:spPr>
            <a:xfrm>
              <a:off x="7679706" y="4594452"/>
              <a:ext cx="3054812" cy="0"/>
            </a:xfrm>
            <a:prstGeom prst="line">
              <a:avLst/>
            </a:prstGeom>
            <a:ln w="12700" cap="rnd">
              <a:solidFill>
                <a:schemeClr val="bg1">
                  <a:lumMod val="75000"/>
                </a:schemeClr>
              </a:solidFill>
              <a:prstDash val="sysDash"/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组合 38"/>
            <p:cNvGrpSpPr/>
            <p:nvPr/>
          </p:nvGrpSpPr>
          <p:grpSpPr>
            <a:xfrm>
              <a:off x="7679706" y="2145722"/>
              <a:ext cx="3054812" cy="1038662"/>
              <a:chOff x="7311406" y="2007024"/>
              <a:chExt cx="3054812" cy="1038662"/>
            </a:xfrm>
          </p:grpSpPr>
          <p:sp>
            <p:nvSpPr>
              <p:cNvPr id="24" name="íšliḑé">
                <a:extLst>
                  <a:ext uri="{FF2B5EF4-FFF2-40B4-BE49-F238E27FC236}">
                    <a16:creationId xmlns:a16="http://schemas.microsoft.com/office/drawing/2014/main" id="{6A276800-BDD7-403D-8139-29898A86491E}"/>
                  </a:ext>
                </a:extLst>
              </p:cNvPr>
              <p:cNvSpPr/>
              <p:nvPr/>
            </p:nvSpPr>
            <p:spPr bwMode="auto">
              <a:xfrm>
                <a:off x="7311406" y="2014547"/>
                <a:ext cx="1814487" cy="337112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 anchor="ctr">
                <a:no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en-US" altLang="zh-CN" sz="16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文本框 30"/>
              <p:cNvSpPr txBox="1"/>
              <p:nvPr/>
            </p:nvSpPr>
            <p:spPr>
              <a:xfrm>
                <a:off x="7377546" y="2007024"/>
                <a:ext cx="21337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7377546" y="2427055"/>
                <a:ext cx="2988672" cy="618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The user saar sa'a projector or computer, or presentation and make it film to be used in a field.</a:t>
                </a:r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7679706" y="3431988"/>
              <a:ext cx="3054812" cy="1038662"/>
              <a:chOff x="7311406" y="3614874"/>
              <a:chExt cx="3054812" cy="1038662"/>
            </a:xfrm>
          </p:grpSpPr>
          <p:sp>
            <p:nvSpPr>
              <p:cNvPr id="22" name="íşľíḍe">
                <a:extLst>
                  <a:ext uri="{FF2B5EF4-FFF2-40B4-BE49-F238E27FC236}">
                    <a16:creationId xmlns:a16="http://schemas.microsoft.com/office/drawing/2014/main" id="{335390AC-42F8-4FA5-90F3-A67ECE1FFD5A}"/>
                  </a:ext>
                </a:extLst>
              </p:cNvPr>
              <p:cNvSpPr/>
              <p:nvPr/>
            </p:nvSpPr>
            <p:spPr bwMode="auto">
              <a:xfrm>
                <a:off x="7311406" y="3631451"/>
                <a:ext cx="1814487" cy="337112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 anchor="ctr">
                <a:no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en-US" altLang="zh-CN" sz="16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7377546" y="3614874"/>
                <a:ext cx="21337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7377546" y="4034905"/>
                <a:ext cx="2988672" cy="618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The user saar sa'a projector or computer, or presentation and make it film to be used in a field.</a:t>
                </a:r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7679706" y="4718255"/>
              <a:ext cx="3054812" cy="1038662"/>
              <a:chOff x="7311406" y="5241488"/>
              <a:chExt cx="3054812" cy="1038662"/>
            </a:xfrm>
          </p:grpSpPr>
          <p:sp>
            <p:nvSpPr>
              <p:cNvPr id="20" name="îsľíḑé">
                <a:extLst>
                  <a:ext uri="{FF2B5EF4-FFF2-40B4-BE49-F238E27FC236}">
                    <a16:creationId xmlns:a16="http://schemas.microsoft.com/office/drawing/2014/main" id="{BAA59BE4-D268-47B3-92CB-0EE4FC0C8A36}"/>
                  </a:ext>
                </a:extLst>
              </p:cNvPr>
              <p:cNvSpPr/>
              <p:nvPr/>
            </p:nvSpPr>
            <p:spPr bwMode="auto">
              <a:xfrm>
                <a:off x="7311406" y="5248354"/>
                <a:ext cx="1814487" cy="337112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 anchor="ctr">
                <a:no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en-US" altLang="zh-CN" sz="16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7377546" y="5241488"/>
                <a:ext cx="21337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36" name="文本框 35"/>
              <p:cNvSpPr txBox="1"/>
              <p:nvPr/>
            </p:nvSpPr>
            <p:spPr>
              <a:xfrm>
                <a:off x="7377546" y="5661519"/>
                <a:ext cx="2988672" cy="618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The user saar sa'a projector or computer, or presentation and make it film to be used in a field.</a:t>
                </a:r>
              </a:p>
            </p:txBody>
          </p:sp>
        </p:grpSp>
      </p:grpSp>
      <p:grpSp>
        <p:nvGrpSpPr>
          <p:cNvPr id="42" name="组合 41"/>
          <p:cNvGrpSpPr/>
          <p:nvPr/>
        </p:nvGrpSpPr>
        <p:grpSpPr>
          <a:xfrm flipH="1">
            <a:off x="1007439" y="2158424"/>
            <a:ext cx="3054812" cy="3611195"/>
            <a:chOff x="7679706" y="2145722"/>
            <a:chExt cx="3054812" cy="3611195"/>
          </a:xfrm>
        </p:grpSpPr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id="{008AD896-4612-414E-985F-4B8DCAA91916}"/>
                </a:ext>
              </a:extLst>
            </p:cNvPr>
            <p:cNvCxnSpPr>
              <a:cxnSpLocks/>
            </p:cNvCxnSpPr>
            <p:nvPr/>
          </p:nvCxnSpPr>
          <p:spPr>
            <a:xfrm>
              <a:off x="7679706" y="3308186"/>
              <a:ext cx="3054812" cy="0"/>
            </a:xfrm>
            <a:prstGeom prst="line">
              <a:avLst/>
            </a:prstGeom>
            <a:ln w="12700" cap="rnd">
              <a:solidFill>
                <a:schemeClr val="bg1">
                  <a:lumMod val="75000"/>
                </a:schemeClr>
              </a:solidFill>
              <a:prstDash val="sysDash"/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A183075A-C5FD-4C81-91FF-30956353367F}"/>
                </a:ext>
              </a:extLst>
            </p:cNvPr>
            <p:cNvCxnSpPr>
              <a:cxnSpLocks/>
            </p:cNvCxnSpPr>
            <p:nvPr/>
          </p:nvCxnSpPr>
          <p:spPr>
            <a:xfrm>
              <a:off x="7679706" y="4594452"/>
              <a:ext cx="3054812" cy="0"/>
            </a:xfrm>
            <a:prstGeom prst="line">
              <a:avLst/>
            </a:prstGeom>
            <a:ln w="12700" cap="rnd">
              <a:solidFill>
                <a:schemeClr val="bg1">
                  <a:lumMod val="75000"/>
                </a:schemeClr>
              </a:solidFill>
              <a:prstDash val="sysDash"/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组合 44"/>
            <p:cNvGrpSpPr/>
            <p:nvPr/>
          </p:nvGrpSpPr>
          <p:grpSpPr>
            <a:xfrm>
              <a:off x="7679706" y="2145722"/>
              <a:ext cx="3054812" cy="1038662"/>
              <a:chOff x="7311406" y="2007024"/>
              <a:chExt cx="3054812" cy="1038662"/>
            </a:xfrm>
          </p:grpSpPr>
          <p:sp>
            <p:nvSpPr>
              <p:cNvPr id="54" name="íšliḑé">
                <a:extLst>
                  <a:ext uri="{FF2B5EF4-FFF2-40B4-BE49-F238E27FC236}">
                    <a16:creationId xmlns:a16="http://schemas.microsoft.com/office/drawing/2014/main" id="{6A276800-BDD7-403D-8139-29898A86491E}"/>
                  </a:ext>
                </a:extLst>
              </p:cNvPr>
              <p:cNvSpPr/>
              <p:nvPr/>
            </p:nvSpPr>
            <p:spPr bwMode="auto">
              <a:xfrm>
                <a:off x="7311406" y="2014547"/>
                <a:ext cx="1814487" cy="337112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 anchor="ctr">
                <a:no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en-US" altLang="zh-CN" sz="16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文本框 54"/>
              <p:cNvSpPr txBox="1"/>
              <p:nvPr/>
            </p:nvSpPr>
            <p:spPr>
              <a:xfrm>
                <a:off x="7377546" y="2007024"/>
                <a:ext cx="21337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r"/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The title text </a:t>
                </a:r>
              </a:p>
            </p:txBody>
          </p:sp>
          <p:sp>
            <p:nvSpPr>
              <p:cNvPr id="56" name="文本框 55"/>
              <p:cNvSpPr txBox="1"/>
              <p:nvPr/>
            </p:nvSpPr>
            <p:spPr>
              <a:xfrm>
                <a:off x="7377546" y="2427055"/>
                <a:ext cx="2988672" cy="618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r">
                  <a:lnSpc>
                    <a:spcPct val="1140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The user saar sa'a projector or computer, or presentation and make it film to be used in a field.</a:t>
                </a:r>
              </a:p>
            </p:txBody>
          </p:sp>
        </p:grpSp>
        <p:grpSp>
          <p:nvGrpSpPr>
            <p:cNvPr id="46" name="组合 45"/>
            <p:cNvGrpSpPr/>
            <p:nvPr/>
          </p:nvGrpSpPr>
          <p:grpSpPr>
            <a:xfrm>
              <a:off x="7679706" y="3431988"/>
              <a:ext cx="3054812" cy="1038662"/>
              <a:chOff x="7311406" y="3614874"/>
              <a:chExt cx="3054812" cy="1038662"/>
            </a:xfrm>
          </p:grpSpPr>
          <p:sp>
            <p:nvSpPr>
              <p:cNvPr id="51" name="íşľíḍe">
                <a:extLst>
                  <a:ext uri="{FF2B5EF4-FFF2-40B4-BE49-F238E27FC236}">
                    <a16:creationId xmlns:a16="http://schemas.microsoft.com/office/drawing/2014/main" id="{335390AC-42F8-4FA5-90F3-A67ECE1FFD5A}"/>
                  </a:ext>
                </a:extLst>
              </p:cNvPr>
              <p:cNvSpPr/>
              <p:nvPr/>
            </p:nvSpPr>
            <p:spPr bwMode="auto">
              <a:xfrm>
                <a:off x="7311406" y="3631451"/>
                <a:ext cx="1814487" cy="337112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 anchor="ctr">
                <a:no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en-US" altLang="zh-CN" sz="16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文本框 51"/>
              <p:cNvSpPr txBox="1"/>
              <p:nvPr/>
            </p:nvSpPr>
            <p:spPr>
              <a:xfrm>
                <a:off x="7377546" y="3614874"/>
                <a:ext cx="21337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r"/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53" name="文本框 52"/>
              <p:cNvSpPr txBox="1"/>
              <p:nvPr/>
            </p:nvSpPr>
            <p:spPr>
              <a:xfrm>
                <a:off x="7377546" y="4034905"/>
                <a:ext cx="2988672" cy="618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r">
                  <a:lnSpc>
                    <a:spcPct val="1140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The user saar sa'a projector or computer, or presentation and make it film to be used in a field.</a:t>
                </a:r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7679706" y="4718255"/>
              <a:ext cx="3054812" cy="1038662"/>
              <a:chOff x="7311406" y="5241488"/>
              <a:chExt cx="3054812" cy="1038662"/>
            </a:xfrm>
          </p:grpSpPr>
          <p:sp>
            <p:nvSpPr>
              <p:cNvPr id="48" name="îsľíḑé">
                <a:extLst>
                  <a:ext uri="{FF2B5EF4-FFF2-40B4-BE49-F238E27FC236}">
                    <a16:creationId xmlns:a16="http://schemas.microsoft.com/office/drawing/2014/main" id="{BAA59BE4-D268-47B3-92CB-0EE4FC0C8A36}"/>
                  </a:ext>
                </a:extLst>
              </p:cNvPr>
              <p:cNvSpPr/>
              <p:nvPr/>
            </p:nvSpPr>
            <p:spPr bwMode="auto">
              <a:xfrm>
                <a:off x="7311406" y="5248354"/>
                <a:ext cx="1814487" cy="337112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 w="38100"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 anchor="ctr">
                <a:no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endParaRPr lang="en-US" altLang="zh-CN" sz="16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文本框 48"/>
              <p:cNvSpPr txBox="1"/>
              <p:nvPr/>
            </p:nvSpPr>
            <p:spPr>
              <a:xfrm>
                <a:off x="7377546" y="5241488"/>
                <a:ext cx="21337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r"/>
                <a:r>
                  <a:rPr lang="zh-CN" altLang="en-US" b="1" dirty="0">
                    <a:solidFill>
                      <a:schemeClr val="bg1"/>
                    </a:solidFill>
                    <a:cs typeface="+mn-ea"/>
                    <a:sym typeface="+mn-lt"/>
                  </a:rPr>
                  <a:t>The title text</a:t>
                </a:r>
              </a:p>
            </p:txBody>
          </p:sp>
          <p:sp>
            <p:nvSpPr>
              <p:cNvPr id="50" name="文本框 49"/>
              <p:cNvSpPr txBox="1"/>
              <p:nvPr/>
            </p:nvSpPr>
            <p:spPr>
              <a:xfrm>
                <a:off x="7377546" y="5661519"/>
                <a:ext cx="2988672" cy="618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 algn="r">
                  <a:lnSpc>
                    <a:spcPct val="114000"/>
                  </a:lnSpc>
                </a:pPr>
                <a:r>
                  <a:rPr lang="en-US" altLang="zh-CN" sz="1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The user saar sa'a projector or computer, or presentation and make it film to be used in a field.</a:t>
                </a:r>
              </a:p>
            </p:txBody>
          </p:sp>
        </p:grpSp>
      </p:grpSp>
      <p:grpSp>
        <p:nvGrpSpPr>
          <p:cNvPr id="57" name="Group 8">
            <a:extLst>
              <a:ext uri="{FF2B5EF4-FFF2-40B4-BE49-F238E27FC236}">
                <a16:creationId xmlns:a16="http://schemas.microsoft.com/office/drawing/2014/main" id="{F99FDC4F-E8DD-4444-BC81-8E39ABF035B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58" name="Freeform 9">
              <a:extLst>
                <a:ext uri="{FF2B5EF4-FFF2-40B4-BE49-F238E27FC236}">
                  <a16:creationId xmlns:a16="http://schemas.microsoft.com/office/drawing/2014/main" id="{85C3F98A-63CE-4B33-A726-84AFBE56E9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Freeform 10">
              <a:extLst>
                <a:ext uri="{FF2B5EF4-FFF2-40B4-BE49-F238E27FC236}">
                  <a16:creationId xmlns:a16="http://schemas.microsoft.com/office/drawing/2014/main" id="{0812D3F4-741E-4FE5-8593-7D3401449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Freeform 11">
              <a:extLst>
                <a:ext uri="{FF2B5EF4-FFF2-40B4-BE49-F238E27FC236}">
                  <a16:creationId xmlns:a16="http://schemas.microsoft.com/office/drawing/2014/main" id="{5F7B1C87-EBF5-4870-BA49-D8EF01088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66" name="组合 65">
            <a:extLst>
              <a:ext uri="{FF2B5EF4-FFF2-40B4-BE49-F238E27FC236}">
                <a16:creationId xmlns:a16="http://schemas.microsoft.com/office/drawing/2014/main" id="{8EC954DC-EA3C-48C2-A136-51D387200172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id="{DB69C560-EA60-44C4-8423-A9AC8E1F88EC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Next step of work plan.</a:t>
              </a:r>
            </a:p>
          </p:txBody>
        </p:sp>
        <p:sp>
          <p:nvSpPr>
            <p:cNvPr id="68" name="文本框 67">
              <a:extLst>
                <a:ext uri="{FF2B5EF4-FFF2-40B4-BE49-F238E27FC236}">
                  <a16:creationId xmlns:a16="http://schemas.microsoft.com/office/drawing/2014/main" id="{147BB4D1-E138-4C21-ADCC-032B4BD9A9A6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331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lc="http://schemas.openxmlformats.org/drawingml/2006/lockedCanvas" xmlns:a14="http://schemas.microsoft.com/office/drawing/2010/main" xmlns:ma14="http://schemas.microsoft.com/office/mac/drawingml/2011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190172" y="1854660"/>
            <a:ext cx="4905825" cy="1742572"/>
            <a:chOff x="1190172" y="1686428"/>
            <a:chExt cx="4905825" cy="1742572"/>
          </a:xfrm>
        </p:grpSpPr>
        <p:sp>
          <p:nvSpPr>
            <p:cNvPr id="2" name="圆角矩形 1"/>
            <p:cNvSpPr/>
            <p:nvPr/>
          </p:nvSpPr>
          <p:spPr>
            <a:xfrm>
              <a:off x="1190172" y="1686428"/>
              <a:ext cx="1805938" cy="1742572"/>
            </a:xfrm>
            <a:prstGeom prst="roundRect">
              <a:avLst/>
            </a:prstGeom>
            <a:blipFill>
              <a:blip r:embed="rId3" cstate="screen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3375925" y="2006772"/>
              <a:ext cx="2720072" cy="1174207"/>
              <a:chOff x="8386922" y="2192795"/>
              <a:chExt cx="2720072" cy="1174207"/>
            </a:xfrm>
          </p:grpSpPr>
          <p:sp>
            <p:nvSpPr>
              <p:cNvPr id="33" name="矩形 32"/>
              <p:cNvSpPr/>
              <p:nvPr/>
            </p:nvSpPr>
            <p:spPr>
              <a:xfrm>
                <a:off x="8386922" y="2192795"/>
                <a:ext cx="2720072" cy="396583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43" name="文本框 42"/>
              <p:cNvSpPr txBox="1"/>
              <p:nvPr/>
            </p:nvSpPr>
            <p:spPr>
              <a:xfrm>
                <a:off x="8386922" y="2853592"/>
                <a:ext cx="2265974" cy="51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The user stalk on a projector or computer, or print the presentation and make it into a film to. </a:t>
                </a:r>
              </a:p>
            </p:txBody>
          </p:sp>
        </p:grpSp>
        <p:sp>
          <p:nvSpPr>
            <p:cNvPr id="44" name="Shape 267"/>
            <p:cNvSpPr/>
            <p:nvPr/>
          </p:nvSpPr>
          <p:spPr>
            <a:xfrm>
              <a:off x="3475741" y="2535237"/>
              <a:ext cx="1399310" cy="1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  <a:miter lim="400000"/>
            </a:ln>
          </p:spPr>
          <p:txBody>
            <a:bodyPr lIns="50800" tIns="50800" rIns="50800" bIns="50800" anchor="ctr"/>
            <a:lstStyle/>
            <a:p>
              <a:endParaRPr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190172" y="4031802"/>
            <a:ext cx="4921988" cy="1742572"/>
            <a:chOff x="1190172" y="1686428"/>
            <a:chExt cx="4921988" cy="1742572"/>
          </a:xfrm>
        </p:grpSpPr>
        <p:sp>
          <p:nvSpPr>
            <p:cNvPr id="46" name="圆角矩形 45"/>
            <p:cNvSpPr/>
            <p:nvPr/>
          </p:nvSpPr>
          <p:spPr>
            <a:xfrm>
              <a:off x="1190172" y="1686428"/>
              <a:ext cx="1805938" cy="1742572"/>
            </a:xfrm>
            <a:prstGeom prst="roundRect">
              <a:avLst/>
            </a:prstGeom>
            <a:blipFill>
              <a:blip r:embed="rId4" cstate="screen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47" name="组合 46"/>
            <p:cNvGrpSpPr/>
            <p:nvPr/>
          </p:nvGrpSpPr>
          <p:grpSpPr>
            <a:xfrm>
              <a:off x="3375925" y="2006772"/>
              <a:ext cx="2736235" cy="1174207"/>
              <a:chOff x="8386922" y="2192795"/>
              <a:chExt cx="2736235" cy="1174207"/>
            </a:xfrm>
          </p:grpSpPr>
          <p:sp>
            <p:nvSpPr>
              <p:cNvPr id="49" name="矩形 48"/>
              <p:cNvSpPr/>
              <p:nvPr/>
            </p:nvSpPr>
            <p:spPr>
              <a:xfrm>
                <a:off x="8386922" y="2192795"/>
                <a:ext cx="2736235" cy="396583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50" name="文本框 49"/>
              <p:cNvSpPr txBox="1"/>
              <p:nvPr/>
            </p:nvSpPr>
            <p:spPr>
              <a:xfrm>
                <a:off x="8386922" y="2853592"/>
                <a:ext cx="2265974" cy="51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The user stalk on a projector or computer, or print the presentation and make it into a film to. </a:t>
                </a:r>
              </a:p>
            </p:txBody>
          </p:sp>
        </p:grpSp>
        <p:sp>
          <p:nvSpPr>
            <p:cNvPr id="48" name="Shape 267"/>
            <p:cNvSpPr/>
            <p:nvPr/>
          </p:nvSpPr>
          <p:spPr>
            <a:xfrm>
              <a:off x="3475741" y="2535237"/>
              <a:ext cx="1399310" cy="1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  <a:miter lim="400000"/>
            </a:ln>
          </p:spPr>
          <p:txBody>
            <a:bodyPr lIns="50800" tIns="50800" rIns="50800" bIns="50800" anchor="ctr"/>
            <a:lstStyle/>
            <a:p>
              <a:endParaRPr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6591791" y="1854660"/>
            <a:ext cx="4950852" cy="1742572"/>
            <a:chOff x="1190172" y="1686428"/>
            <a:chExt cx="4950852" cy="1742572"/>
          </a:xfrm>
        </p:grpSpPr>
        <p:sp>
          <p:nvSpPr>
            <p:cNvPr id="52" name="圆角矩形 51"/>
            <p:cNvSpPr/>
            <p:nvPr/>
          </p:nvSpPr>
          <p:spPr>
            <a:xfrm>
              <a:off x="1190172" y="1686428"/>
              <a:ext cx="1805938" cy="1742572"/>
            </a:xfrm>
            <a:prstGeom prst="roundRect">
              <a:avLst/>
            </a:prstGeom>
            <a:blipFill>
              <a:blip r:embed="rId4" cstate="screen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53" name="组合 52"/>
            <p:cNvGrpSpPr/>
            <p:nvPr/>
          </p:nvGrpSpPr>
          <p:grpSpPr>
            <a:xfrm>
              <a:off x="3375925" y="2006772"/>
              <a:ext cx="2765099" cy="1174207"/>
              <a:chOff x="8386922" y="2192795"/>
              <a:chExt cx="2765099" cy="1174207"/>
            </a:xfrm>
          </p:grpSpPr>
          <p:sp>
            <p:nvSpPr>
              <p:cNvPr id="55" name="矩形 54"/>
              <p:cNvSpPr/>
              <p:nvPr/>
            </p:nvSpPr>
            <p:spPr>
              <a:xfrm>
                <a:off x="8386922" y="2192795"/>
                <a:ext cx="2765099" cy="396583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56" name="文本框 55"/>
              <p:cNvSpPr txBox="1"/>
              <p:nvPr/>
            </p:nvSpPr>
            <p:spPr>
              <a:xfrm>
                <a:off x="8386922" y="2853592"/>
                <a:ext cx="2265974" cy="51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The user stalk on a projector or computer, or print the presentation and make it into a film to. </a:t>
                </a:r>
              </a:p>
            </p:txBody>
          </p:sp>
        </p:grpSp>
        <p:sp>
          <p:nvSpPr>
            <p:cNvPr id="54" name="Shape 267"/>
            <p:cNvSpPr/>
            <p:nvPr/>
          </p:nvSpPr>
          <p:spPr>
            <a:xfrm>
              <a:off x="3475741" y="2535237"/>
              <a:ext cx="1399310" cy="1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 sz="3200" cap="none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6591791" y="4031802"/>
            <a:ext cx="4950852" cy="1742572"/>
            <a:chOff x="1190172" y="1686428"/>
            <a:chExt cx="4950852" cy="1742572"/>
          </a:xfrm>
        </p:grpSpPr>
        <p:sp>
          <p:nvSpPr>
            <p:cNvPr id="58" name="圆角矩形 57"/>
            <p:cNvSpPr/>
            <p:nvPr/>
          </p:nvSpPr>
          <p:spPr>
            <a:xfrm>
              <a:off x="1190172" y="1686428"/>
              <a:ext cx="1805938" cy="1742572"/>
            </a:xfrm>
            <a:prstGeom prst="roundRect">
              <a:avLst/>
            </a:prstGeom>
            <a:blipFill>
              <a:blip r:embed="rId5" cstate="screen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grpSp>
          <p:nvGrpSpPr>
            <p:cNvPr id="59" name="组合 58"/>
            <p:cNvGrpSpPr/>
            <p:nvPr/>
          </p:nvGrpSpPr>
          <p:grpSpPr>
            <a:xfrm>
              <a:off x="3375925" y="2006772"/>
              <a:ext cx="2765099" cy="1174207"/>
              <a:chOff x="8386922" y="2192795"/>
              <a:chExt cx="2765099" cy="1174207"/>
            </a:xfrm>
          </p:grpSpPr>
          <p:sp>
            <p:nvSpPr>
              <p:cNvPr id="61" name="矩形 60"/>
              <p:cNvSpPr/>
              <p:nvPr/>
            </p:nvSpPr>
            <p:spPr>
              <a:xfrm>
                <a:off x="8386922" y="2192795"/>
                <a:ext cx="2765099" cy="396583"/>
              </a:xfrm>
              <a:prstGeom prst="rect">
                <a:avLst/>
              </a:prstGeom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The title text is added.</a:t>
                </a:r>
              </a:p>
            </p:txBody>
          </p:sp>
          <p:sp>
            <p:nvSpPr>
              <p:cNvPr id="62" name="文本框 61"/>
              <p:cNvSpPr txBox="1"/>
              <p:nvPr/>
            </p:nvSpPr>
            <p:spPr>
              <a:xfrm>
                <a:off x="8386922" y="2853592"/>
                <a:ext cx="2265974" cy="513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/>
              <a:p>
                <a:pPr>
                  <a:lnSpc>
                    <a:spcPct val="114000"/>
                  </a:lnSpc>
                </a:pPr>
                <a:r>
                  <a:rPr lang="en-US" altLang="zh-CN" sz="800" dirty="0">
                    <a:solidFill>
                      <a:schemeClr val="bg1">
                        <a:lumMod val="50000"/>
                      </a:schemeClr>
                    </a:solidFill>
                    <a:cs typeface="+mn-ea"/>
                    <a:sym typeface="+mn-lt"/>
                  </a:rPr>
                  <a:t>The user stalk on a projector or computer, or print the presentation and make it into a film to. </a:t>
                </a:r>
              </a:p>
            </p:txBody>
          </p:sp>
        </p:grpSp>
        <p:sp>
          <p:nvSpPr>
            <p:cNvPr id="60" name="Shape 267"/>
            <p:cNvSpPr/>
            <p:nvPr/>
          </p:nvSpPr>
          <p:spPr>
            <a:xfrm>
              <a:off x="3475741" y="2535237"/>
              <a:ext cx="1399310" cy="1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  <a:miter lim="400000"/>
            </a:ln>
          </p:spPr>
          <p:txBody>
            <a:bodyPr lIns="50800" tIns="50800" rIns="50800" bIns="50800" anchor="ctr"/>
            <a:lstStyle/>
            <a:p>
              <a:endParaRPr sz="320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3" name="Shape 272"/>
          <p:cNvSpPr/>
          <p:nvPr/>
        </p:nvSpPr>
        <p:spPr>
          <a:xfrm flipV="1">
            <a:off x="6096000" y="1755140"/>
            <a:ext cx="0" cy="404826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dash"/>
            <a:miter lim="400000"/>
          </a:ln>
        </p:spPr>
        <p:txBody>
          <a:bodyPr lIns="50800" tIns="50800" rIns="50800" bIns="50800" anchor="ctr"/>
          <a:lstStyle/>
          <a:p>
            <a:endParaRPr sz="320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34" name="Group 8">
            <a:extLst>
              <a:ext uri="{FF2B5EF4-FFF2-40B4-BE49-F238E27FC236}">
                <a16:creationId xmlns:a16="http://schemas.microsoft.com/office/drawing/2014/main" id="{2B9738C7-4572-4050-BDB4-16253E63770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B0CA7A53-8210-4551-86E6-D9F01977B3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Freeform 10">
              <a:extLst>
                <a:ext uri="{FF2B5EF4-FFF2-40B4-BE49-F238E27FC236}">
                  <a16:creationId xmlns:a16="http://schemas.microsoft.com/office/drawing/2014/main" id="{D6B9E023-D7F2-4034-BB3F-49E9E82CD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Freeform 11">
              <a:extLst>
                <a:ext uri="{FF2B5EF4-FFF2-40B4-BE49-F238E27FC236}">
                  <a16:creationId xmlns:a16="http://schemas.microsoft.com/office/drawing/2014/main" id="{61DF226D-C25D-4284-B3E4-CD6B2AD0D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A604CB67-A814-4B14-B26E-FADD56C3D2C3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id="{09C12B90-456E-4432-9272-1413992C9A48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Next step of work plan.</a:t>
              </a:r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EAE7CF17-8F14-4124-8417-AEA2B3743E41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352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6="http://schemas.microsoft.com/office/drawing/2014/main" xmlns:a14="http://schemas.microsoft.com/office/drawing/2010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e1d8175-7c07-4b44-aaca-47ea4d1bda9f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1D50ED22-7B23-477E-8D9C-0AC1A5D777DE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940516" y="3197183"/>
            <a:ext cx="10257183" cy="1318839"/>
            <a:chOff x="1588" y="2679073"/>
            <a:chExt cx="11855149" cy="1524301"/>
          </a:xfrm>
        </p:grpSpPr>
        <p:sp>
          <p:nvSpPr>
            <p:cNvPr id="3" name="işḷîḑè">
              <a:extLst>
                <a:ext uri="{FF2B5EF4-FFF2-40B4-BE49-F238E27FC236}">
                  <a16:creationId xmlns:a16="http://schemas.microsoft.com/office/drawing/2014/main" id="{5EF1AD60-E25A-45F2-8112-3184BA90CE82}"/>
                </a:ext>
              </a:extLst>
            </p:cNvPr>
            <p:cNvSpPr/>
            <p:nvPr/>
          </p:nvSpPr>
          <p:spPr>
            <a:xfrm>
              <a:off x="1718938" y="3356992"/>
              <a:ext cx="8804869" cy="176448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25400" cap="flat" cmpd="sng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" name="îşľíďe">
              <a:extLst>
                <a:ext uri="{FF2B5EF4-FFF2-40B4-BE49-F238E27FC236}">
                  <a16:creationId xmlns:a16="http://schemas.microsoft.com/office/drawing/2014/main" id="{889A0EFE-856F-4812-81CE-5D04E1E4544C}"/>
                </a:ext>
              </a:extLst>
            </p:cNvPr>
            <p:cNvSpPr/>
            <p:nvPr/>
          </p:nvSpPr>
          <p:spPr>
            <a:xfrm>
              <a:off x="1588" y="3356990"/>
              <a:ext cx="1848514" cy="1764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íṩlíḋé">
              <a:extLst>
                <a:ext uri="{FF2B5EF4-FFF2-40B4-BE49-F238E27FC236}">
                  <a16:creationId xmlns:a16="http://schemas.microsoft.com/office/drawing/2014/main" id="{7CD38AE0-95D2-4F4D-BEA2-9C65D26ECA1D}"/>
                </a:ext>
              </a:extLst>
            </p:cNvPr>
            <p:cNvSpPr/>
            <p:nvPr/>
          </p:nvSpPr>
          <p:spPr>
            <a:xfrm>
              <a:off x="1455896" y="3196845"/>
              <a:ext cx="480094" cy="480218"/>
            </a:xfrm>
            <a:prstGeom prst="ellipse">
              <a:avLst/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0" tIns="0" rIns="0" bIns="0" anchor="ctr" anchorCtr="1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de-DE">
                  <a:solidFill>
                    <a:schemeClr val="accent1"/>
                  </a:solidFill>
                  <a:cs typeface="+mn-ea"/>
                  <a:sym typeface="+mn-lt"/>
                </a:rPr>
                <a:t>1。</a:t>
              </a:r>
            </a:p>
          </p:txBody>
        </p:sp>
        <p:sp>
          <p:nvSpPr>
            <p:cNvPr id="6" name="i$ļíḑè">
              <a:extLst>
                <a:ext uri="{FF2B5EF4-FFF2-40B4-BE49-F238E27FC236}">
                  <a16:creationId xmlns:a16="http://schemas.microsoft.com/office/drawing/2014/main" id="{52309885-C35E-4463-8D08-73521E0BAE34}"/>
                </a:ext>
              </a:extLst>
            </p:cNvPr>
            <p:cNvSpPr/>
            <p:nvPr/>
          </p:nvSpPr>
          <p:spPr>
            <a:xfrm>
              <a:off x="7108425" y="3196845"/>
              <a:ext cx="480094" cy="480218"/>
            </a:xfrm>
            <a:prstGeom prst="ellipse">
              <a:avLst/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0" tIns="0" rIns="0" bIns="0" anchor="ctr" anchorCtr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>
                  <a:solidFill>
                    <a:schemeClr val="accent1"/>
                  </a:solidFill>
                  <a:cs typeface="+mn-ea"/>
                  <a:sym typeface="+mn-lt"/>
                </a:rPr>
                <a:t>4。</a:t>
              </a:r>
            </a:p>
          </p:txBody>
        </p:sp>
        <p:sp>
          <p:nvSpPr>
            <p:cNvPr id="7" name="íṧlïḓê">
              <a:extLst>
                <a:ext uri="{FF2B5EF4-FFF2-40B4-BE49-F238E27FC236}">
                  <a16:creationId xmlns:a16="http://schemas.microsoft.com/office/drawing/2014/main" id="{AE3C54D3-89D5-4D19-8D6A-748350E0D14E}"/>
                </a:ext>
              </a:extLst>
            </p:cNvPr>
            <p:cNvSpPr/>
            <p:nvPr/>
          </p:nvSpPr>
          <p:spPr>
            <a:xfrm>
              <a:off x="3280895" y="3196845"/>
              <a:ext cx="480094" cy="480218"/>
            </a:xfrm>
            <a:prstGeom prst="ellipse">
              <a:avLst/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0" tIns="0" rIns="0" bIns="0" anchor="ctr" anchorCtr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dirty="0">
                  <a:solidFill>
                    <a:schemeClr val="accent1"/>
                  </a:solidFill>
                  <a:cs typeface="+mn-ea"/>
                  <a:sym typeface="+mn-lt"/>
                </a:rPr>
                <a:t>2。</a:t>
              </a:r>
            </a:p>
          </p:txBody>
        </p:sp>
        <p:sp>
          <p:nvSpPr>
            <p:cNvPr id="8" name="íšľiḑe">
              <a:extLst>
                <a:ext uri="{FF2B5EF4-FFF2-40B4-BE49-F238E27FC236}">
                  <a16:creationId xmlns:a16="http://schemas.microsoft.com/office/drawing/2014/main" id="{FF3B2ED1-2048-47C5-B883-0AA5E022CA40}"/>
                </a:ext>
              </a:extLst>
            </p:cNvPr>
            <p:cNvSpPr/>
            <p:nvPr/>
          </p:nvSpPr>
          <p:spPr>
            <a:xfrm>
              <a:off x="8947994" y="3196845"/>
              <a:ext cx="478955" cy="480218"/>
            </a:xfrm>
            <a:prstGeom prst="ellipse">
              <a:avLst/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0" tIns="0" rIns="0" bIns="0" anchor="ctr" anchorCtr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>
                  <a:solidFill>
                    <a:schemeClr val="accent1"/>
                  </a:solidFill>
                  <a:cs typeface="+mn-ea"/>
                  <a:sym typeface="+mn-lt"/>
                </a:rPr>
                <a:t>5。</a:t>
              </a:r>
            </a:p>
          </p:txBody>
        </p:sp>
        <p:sp>
          <p:nvSpPr>
            <p:cNvPr id="9" name="îślïḓè">
              <a:extLst>
                <a:ext uri="{FF2B5EF4-FFF2-40B4-BE49-F238E27FC236}">
                  <a16:creationId xmlns:a16="http://schemas.microsoft.com/office/drawing/2014/main" id="{F1D24C67-7AD5-4D66-9262-FDF2AC65B947}"/>
                </a:ext>
              </a:extLst>
            </p:cNvPr>
            <p:cNvSpPr/>
            <p:nvPr/>
          </p:nvSpPr>
          <p:spPr>
            <a:xfrm>
              <a:off x="5223046" y="3196845"/>
              <a:ext cx="478955" cy="480218"/>
            </a:xfrm>
            <a:prstGeom prst="ellipse">
              <a:avLst/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0" tIns="0" rIns="0" bIns="0" anchor="ctr" anchorCtr="0">
              <a:norm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>
                  <a:solidFill>
                    <a:schemeClr val="accent1"/>
                  </a:solidFill>
                  <a:cs typeface="+mn-ea"/>
                  <a:sym typeface="+mn-lt"/>
                </a:rPr>
                <a:t>3。</a:t>
              </a:r>
            </a:p>
          </p:txBody>
        </p: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A995B9E2-E1D7-4A2F-9D9E-C5CB983C4C6B}"/>
                </a:ext>
              </a:extLst>
            </p:cNvPr>
            <p:cNvCxnSpPr/>
            <p:nvPr/>
          </p:nvCxnSpPr>
          <p:spPr>
            <a:xfrm>
              <a:off x="1693364" y="2679073"/>
              <a:ext cx="0" cy="52257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FD4ECC2D-95F8-4FB9-A788-644802A7CBB0}"/>
                </a:ext>
              </a:extLst>
            </p:cNvPr>
            <p:cNvCxnSpPr/>
            <p:nvPr/>
          </p:nvCxnSpPr>
          <p:spPr>
            <a:xfrm>
              <a:off x="5455738" y="2679073"/>
              <a:ext cx="0" cy="52257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5A5953CD-104B-4CDC-8D66-C22F52205B81}"/>
                </a:ext>
              </a:extLst>
            </p:cNvPr>
            <p:cNvCxnSpPr/>
            <p:nvPr/>
          </p:nvCxnSpPr>
          <p:spPr>
            <a:xfrm>
              <a:off x="9186544" y="2679073"/>
              <a:ext cx="0" cy="52257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E329FF37-E77A-4376-9FA5-31B8713F2D7A}"/>
                </a:ext>
              </a:extLst>
            </p:cNvPr>
            <p:cNvCxnSpPr/>
            <p:nvPr/>
          </p:nvCxnSpPr>
          <p:spPr>
            <a:xfrm>
              <a:off x="3510388" y="3680797"/>
              <a:ext cx="0" cy="52257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DE046771-B762-4FDE-9A60-50385966FB2F}"/>
                </a:ext>
              </a:extLst>
            </p:cNvPr>
            <p:cNvCxnSpPr/>
            <p:nvPr/>
          </p:nvCxnSpPr>
          <p:spPr>
            <a:xfrm>
              <a:off x="7359772" y="3680797"/>
              <a:ext cx="0" cy="522577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dash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îsḷíḑê">
              <a:extLst>
                <a:ext uri="{FF2B5EF4-FFF2-40B4-BE49-F238E27FC236}">
                  <a16:creationId xmlns:a16="http://schemas.microsoft.com/office/drawing/2014/main" id="{96EBE06F-1837-4093-8727-DE83103B412B}"/>
                </a:ext>
              </a:extLst>
            </p:cNvPr>
            <p:cNvSpPr/>
            <p:nvPr/>
          </p:nvSpPr>
          <p:spPr>
            <a:xfrm>
              <a:off x="10693122" y="2885781"/>
              <a:ext cx="1163615" cy="1102346"/>
            </a:xfrm>
            <a:custGeom>
              <a:avLst/>
              <a:gdLst>
                <a:gd name="connsiteX0" fmla="*/ 425358 w 605356"/>
                <a:gd name="connsiteY0" fmla="*/ 294323 h 573480"/>
                <a:gd name="connsiteX1" fmla="*/ 481809 w 605356"/>
                <a:gd name="connsiteY1" fmla="*/ 321980 h 573480"/>
                <a:gd name="connsiteX2" fmla="*/ 461885 w 605356"/>
                <a:gd name="connsiteY2" fmla="*/ 375685 h 573480"/>
                <a:gd name="connsiteX3" fmla="*/ 405528 w 605356"/>
                <a:gd name="connsiteY3" fmla="*/ 348028 h 573480"/>
                <a:gd name="connsiteX4" fmla="*/ 425358 w 605356"/>
                <a:gd name="connsiteY4" fmla="*/ 294323 h 573480"/>
                <a:gd name="connsiteX5" fmla="*/ 359519 w 605356"/>
                <a:gd name="connsiteY5" fmla="*/ 292135 h 573480"/>
                <a:gd name="connsiteX6" fmla="*/ 339592 w 605356"/>
                <a:gd name="connsiteY6" fmla="*/ 345840 h 573480"/>
                <a:gd name="connsiteX7" fmla="*/ 270607 w 605356"/>
                <a:gd name="connsiteY7" fmla="*/ 352186 h 573480"/>
                <a:gd name="connsiteX8" fmla="*/ 290439 w 605356"/>
                <a:gd name="connsiteY8" fmla="*/ 298481 h 573480"/>
                <a:gd name="connsiteX9" fmla="*/ 359519 w 605356"/>
                <a:gd name="connsiteY9" fmla="*/ 292135 h 573480"/>
                <a:gd name="connsiteX10" fmla="*/ 168242 w 605356"/>
                <a:gd name="connsiteY10" fmla="*/ 268637 h 573480"/>
                <a:gd name="connsiteX11" fmla="*/ 224599 w 605356"/>
                <a:gd name="connsiteY11" fmla="*/ 296294 h 573480"/>
                <a:gd name="connsiteX12" fmla="*/ 204770 w 605356"/>
                <a:gd name="connsiteY12" fmla="*/ 349999 h 573480"/>
                <a:gd name="connsiteX13" fmla="*/ 148318 w 605356"/>
                <a:gd name="connsiteY13" fmla="*/ 322342 h 573480"/>
                <a:gd name="connsiteX14" fmla="*/ 168242 w 605356"/>
                <a:gd name="connsiteY14" fmla="*/ 268637 h 573480"/>
                <a:gd name="connsiteX15" fmla="*/ 246326 w 605356"/>
                <a:gd name="connsiteY15" fmla="*/ 237729 h 573480"/>
                <a:gd name="connsiteX16" fmla="*/ 312171 w 605356"/>
                <a:gd name="connsiteY16" fmla="*/ 239909 h 573480"/>
                <a:gd name="connsiteX17" fmla="*/ 290444 w 605356"/>
                <a:gd name="connsiteY17" fmla="*/ 298475 h 573480"/>
                <a:gd name="connsiteX18" fmla="*/ 224599 w 605356"/>
                <a:gd name="connsiteY18" fmla="*/ 296296 h 573480"/>
                <a:gd name="connsiteX19" fmla="*/ 246326 w 605356"/>
                <a:gd name="connsiteY19" fmla="*/ 237729 h 573480"/>
                <a:gd name="connsiteX20" fmla="*/ 381152 w 605356"/>
                <a:gd name="connsiteY20" fmla="*/ 233577 h 573480"/>
                <a:gd name="connsiteX21" fmla="*/ 447092 w 605356"/>
                <a:gd name="connsiteY21" fmla="*/ 235756 h 573480"/>
                <a:gd name="connsiteX22" fmla="*/ 425365 w 605356"/>
                <a:gd name="connsiteY22" fmla="*/ 294323 h 573480"/>
                <a:gd name="connsiteX23" fmla="*/ 359520 w 605356"/>
                <a:gd name="connsiteY23" fmla="*/ 292143 h 573480"/>
                <a:gd name="connsiteX24" fmla="*/ 381152 w 605356"/>
                <a:gd name="connsiteY24" fmla="*/ 233577 h 573480"/>
                <a:gd name="connsiteX25" fmla="*/ 468732 w 605356"/>
                <a:gd name="connsiteY25" fmla="*/ 177114 h 573480"/>
                <a:gd name="connsiteX26" fmla="*/ 525207 w 605356"/>
                <a:gd name="connsiteY26" fmla="*/ 204871 h 573480"/>
                <a:gd name="connsiteX27" fmla="*/ 503471 w 605356"/>
                <a:gd name="connsiteY27" fmla="*/ 263416 h 573480"/>
                <a:gd name="connsiteX28" fmla="*/ 447091 w 605356"/>
                <a:gd name="connsiteY28" fmla="*/ 235754 h 573480"/>
                <a:gd name="connsiteX29" fmla="*/ 468732 w 605356"/>
                <a:gd name="connsiteY29" fmla="*/ 177114 h 573480"/>
                <a:gd name="connsiteX30" fmla="*/ 402917 w 605356"/>
                <a:gd name="connsiteY30" fmla="*/ 174926 h 573480"/>
                <a:gd name="connsiteX31" fmla="*/ 381180 w 605356"/>
                <a:gd name="connsiteY31" fmla="*/ 233570 h 573480"/>
                <a:gd name="connsiteX32" fmla="*/ 312170 w 605356"/>
                <a:gd name="connsiteY32" fmla="*/ 239917 h 573480"/>
                <a:gd name="connsiteX33" fmla="*/ 333813 w 605356"/>
                <a:gd name="connsiteY33" fmla="*/ 181274 h 573480"/>
                <a:gd name="connsiteX34" fmla="*/ 402917 w 605356"/>
                <a:gd name="connsiteY34" fmla="*/ 174926 h 573480"/>
                <a:gd name="connsiteX35" fmla="*/ 211597 w 605356"/>
                <a:gd name="connsiteY35" fmla="*/ 151428 h 573480"/>
                <a:gd name="connsiteX36" fmla="*/ 267926 w 605356"/>
                <a:gd name="connsiteY36" fmla="*/ 179185 h 573480"/>
                <a:gd name="connsiteX37" fmla="*/ 246305 w 605356"/>
                <a:gd name="connsiteY37" fmla="*/ 237730 h 573480"/>
                <a:gd name="connsiteX38" fmla="*/ 189881 w 605356"/>
                <a:gd name="connsiteY38" fmla="*/ 210068 h 573480"/>
                <a:gd name="connsiteX39" fmla="*/ 211597 w 605356"/>
                <a:gd name="connsiteY39" fmla="*/ 151428 h 573480"/>
                <a:gd name="connsiteX40" fmla="*/ 287859 w 605356"/>
                <a:gd name="connsiteY40" fmla="*/ 125460 h 573480"/>
                <a:gd name="connsiteX41" fmla="*/ 353733 w 605356"/>
                <a:gd name="connsiteY41" fmla="*/ 127545 h 573480"/>
                <a:gd name="connsiteX42" fmla="*/ 333800 w 605356"/>
                <a:gd name="connsiteY42" fmla="*/ 181268 h 573480"/>
                <a:gd name="connsiteX43" fmla="*/ 267926 w 605356"/>
                <a:gd name="connsiteY43" fmla="*/ 179183 h 573480"/>
                <a:gd name="connsiteX44" fmla="*/ 287859 w 605356"/>
                <a:gd name="connsiteY44" fmla="*/ 125460 h 573480"/>
                <a:gd name="connsiteX45" fmla="*/ 422835 w 605356"/>
                <a:gd name="connsiteY45" fmla="*/ 121212 h 573480"/>
                <a:gd name="connsiteX46" fmla="*/ 488655 w 605356"/>
                <a:gd name="connsiteY46" fmla="*/ 123391 h 573480"/>
                <a:gd name="connsiteX47" fmla="*/ 468738 w 605356"/>
                <a:gd name="connsiteY47" fmla="*/ 177114 h 573480"/>
                <a:gd name="connsiteX48" fmla="*/ 402918 w 605356"/>
                <a:gd name="connsiteY48" fmla="*/ 174935 h 573480"/>
                <a:gd name="connsiteX49" fmla="*/ 422835 w 605356"/>
                <a:gd name="connsiteY49" fmla="*/ 121212 h 573480"/>
                <a:gd name="connsiteX50" fmla="*/ 220187 w 605356"/>
                <a:gd name="connsiteY50" fmla="*/ 51116 h 573480"/>
                <a:gd name="connsiteX51" fmla="*/ 119314 w 605356"/>
                <a:gd name="connsiteY51" fmla="*/ 323715 h 573480"/>
                <a:gd name="connsiteX52" fmla="*/ 188682 w 605356"/>
                <a:gd name="connsiteY52" fmla="*/ 373555 h 573480"/>
                <a:gd name="connsiteX53" fmla="*/ 227873 w 605356"/>
                <a:gd name="connsiteY53" fmla="*/ 377534 h 573480"/>
                <a:gd name="connsiteX54" fmla="*/ 279401 w 605356"/>
                <a:gd name="connsiteY54" fmla="*/ 374123 h 573480"/>
                <a:gd name="connsiteX55" fmla="*/ 284146 w 605356"/>
                <a:gd name="connsiteY55" fmla="*/ 373649 h 573480"/>
                <a:gd name="connsiteX56" fmla="*/ 295154 w 605356"/>
                <a:gd name="connsiteY56" fmla="*/ 372607 h 573480"/>
                <a:gd name="connsiteX57" fmla="*/ 352186 w 605356"/>
                <a:gd name="connsiteY57" fmla="*/ 368722 h 573480"/>
                <a:gd name="connsiteX58" fmla="*/ 389289 w 605356"/>
                <a:gd name="connsiteY58" fmla="*/ 371565 h 573480"/>
                <a:gd name="connsiteX59" fmla="*/ 473082 w 605356"/>
                <a:gd name="connsiteY59" fmla="*/ 422446 h 573480"/>
                <a:gd name="connsiteX60" fmla="*/ 572152 w 605356"/>
                <a:gd name="connsiteY60" fmla="*/ 154679 h 573480"/>
                <a:gd name="connsiteX61" fmla="*/ 496615 w 605356"/>
                <a:gd name="connsiteY61" fmla="*/ 98397 h 573480"/>
                <a:gd name="connsiteX62" fmla="*/ 464826 w 605356"/>
                <a:gd name="connsiteY62" fmla="*/ 95933 h 573480"/>
                <a:gd name="connsiteX63" fmla="*/ 411020 w 605356"/>
                <a:gd name="connsiteY63" fmla="*/ 99629 h 573480"/>
                <a:gd name="connsiteX64" fmla="*/ 399918 w 605356"/>
                <a:gd name="connsiteY64" fmla="*/ 100766 h 573480"/>
                <a:gd name="connsiteX65" fmla="*/ 395078 w 605356"/>
                <a:gd name="connsiteY65" fmla="*/ 101239 h 573480"/>
                <a:gd name="connsiteX66" fmla="*/ 340513 w 605356"/>
                <a:gd name="connsiteY66" fmla="*/ 104840 h 573480"/>
                <a:gd name="connsiteX67" fmla="*/ 294015 w 605356"/>
                <a:gd name="connsiteY67" fmla="*/ 99913 h 573480"/>
                <a:gd name="connsiteX68" fmla="*/ 220187 w 605356"/>
                <a:gd name="connsiteY68" fmla="*/ 51116 h 573480"/>
                <a:gd name="connsiteX69" fmla="*/ 215347 w 605356"/>
                <a:gd name="connsiteY69" fmla="*/ 45 h 573480"/>
                <a:gd name="connsiteX70" fmla="*/ 230436 w 605356"/>
                <a:gd name="connsiteY70" fmla="*/ 8383 h 573480"/>
                <a:gd name="connsiteX71" fmla="*/ 301322 w 605356"/>
                <a:gd name="connsiteY71" fmla="*/ 69213 h 573480"/>
                <a:gd name="connsiteX72" fmla="*/ 340513 w 605356"/>
                <a:gd name="connsiteY72" fmla="*/ 73288 h 573480"/>
                <a:gd name="connsiteX73" fmla="*/ 391946 w 605356"/>
                <a:gd name="connsiteY73" fmla="*/ 69877 h 573480"/>
                <a:gd name="connsiteX74" fmla="*/ 396786 w 605356"/>
                <a:gd name="connsiteY74" fmla="*/ 69403 h 573480"/>
                <a:gd name="connsiteX75" fmla="*/ 407794 w 605356"/>
                <a:gd name="connsiteY75" fmla="*/ 68266 h 573480"/>
                <a:gd name="connsiteX76" fmla="*/ 464826 w 605356"/>
                <a:gd name="connsiteY76" fmla="*/ 64381 h 573480"/>
                <a:gd name="connsiteX77" fmla="*/ 501930 w 605356"/>
                <a:gd name="connsiteY77" fmla="*/ 67318 h 573480"/>
                <a:gd name="connsiteX78" fmla="*/ 603562 w 605356"/>
                <a:gd name="connsiteY78" fmla="*/ 146057 h 573480"/>
                <a:gd name="connsiteX79" fmla="*/ 604321 w 605356"/>
                <a:gd name="connsiteY79" fmla="*/ 158943 h 573480"/>
                <a:gd name="connsiteX80" fmla="*/ 491776 w 605356"/>
                <a:gd name="connsiteY80" fmla="*/ 463189 h 573480"/>
                <a:gd name="connsiteX81" fmla="*/ 477921 w 605356"/>
                <a:gd name="connsiteY81" fmla="*/ 473517 h 573480"/>
                <a:gd name="connsiteX82" fmla="*/ 462928 w 605356"/>
                <a:gd name="connsiteY82" fmla="*/ 465084 h 573480"/>
                <a:gd name="connsiteX83" fmla="*/ 383975 w 605356"/>
                <a:gd name="connsiteY83" fmla="*/ 402738 h 573480"/>
                <a:gd name="connsiteX84" fmla="*/ 352186 w 605356"/>
                <a:gd name="connsiteY84" fmla="*/ 400275 h 573480"/>
                <a:gd name="connsiteX85" fmla="*/ 298380 w 605356"/>
                <a:gd name="connsiteY85" fmla="*/ 403970 h 573480"/>
                <a:gd name="connsiteX86" fmla="*/ 287277 w 605356"/>
                <a:gd name="connsiteY86" fmla="*/ 405107 h 573480"/>
                <a:gd name="connsiteX87" fmla="*/ 282533 w 605356"/>
                <a:gd name="connsiteY87" fmla="*/ 405581 h 573480"/>
                <a:gd name="connsiteX88" fmla="*/ 227873 w 605356"/>
                <a:gd name="connsiteY88" fmla="*/ 409181 h 573480"/>
                <a:gd name="connsiteX89" fmla="*/ 181375 w 605356"/>
                <a:gd name="connsiteY89" fmla="*/ 404254 h 573480"/>
                <a:gd name="connsiteX90" fmla="*/ 106598 w 605356"/>
                <a:gd name="connsiteY90" fmla="*/ 358015 h 573480"/>
                <a:gd name="connsiteX91" fmla="*/ 30682 w 605356"/>
                <a:gd name="connsiteY91" fmla="*/ 563152 h 573480"/>
                <a:gd name="connsiteX92" fmla="*/ 15878 w 605356"/>
                <a:gd name="connsiteY92" fmla="*/ 573480 h 573480"/>
                <a:gd name="connsiteX93" fmla="*/ 10374 w 605356"/>
                <a:gd name="connsiteY93" fmla="*/ 572438 h 573480"/>
                <a:gd name="connsiteX94" fmla="*/ 980 w 605356"/>
                <a:gd name="connsiteY94" fmla="*/ 552161 h 573480"/>
                <a:gd name="connsiteX95" fmla="*/ 201587 w 605356"/>
                <a:gd name="connsiteY95" fmla="*/ 10278 h 573480"/>
                <a:gd name="connsiteX96" fmla="*/ 215347 w 605356"/>
                <a:gd name="connsiteY96" fmla="*/ 45 h 573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</a:cxnLst>
              <a:rect l="l" t="t" r="r" b="b"/>
              <a:pathLst>
                <a:path w="605356" h="573480">
                  <a:moveTo>
                    <a:pt x="425358" y="294323"/>
                  </a:moveTo>
                  <a:cubicBezTo>
                    <a:pt x="447084" y="298491"/>
                    <a:pt x="465016" y="307962"/>
                    <a:pt x="481809" y="321980"/>
                  </a:cubicBezTo>
                  <a:cubicBezTo>
                    <a:pt x="475168" y="339882"/>
                    <a:pt x="468526" y="357783"/>
                    <a:pt x="461885" y="375685"/>
                  </a:cubicBezTo>
                  <a:cubicBezTo>
                    <a:pt x="445187" y="361667"/>
                    <a:pt x="427160" y="352195"/>
                    <a:pt x="405528" y="348028"/>
                  </a:cubicBezTo>
                  <a:cubicBezTo>
                    <a:pt x="412170" y="330126"/>
                    <a:pt x="418716" y="312225"/>
                    <a:pt x="425358" y="294323"/>
                  </a:cubicBezTo>
                  <a:close/>
                  <a:moveTo>
                    <a:pt x="359519" y="292135"/>
                  </a:moveTo>
                  <a:cubicBezTo>
                    <a:pt x="352877" y="310037"/>
                    <a:pt x="346235" y="327938"/>
                    <a:pt x="339592" y="345840"/>
                  </a:cubicBezTo>
                  <a:cubicBezTo>
                    <a:pt x="316629" y="347734"/>
                    <a:pt x="293666" y="350386"/>
                    <a:pt x="270607" y="352186"/>
                  </a:cubicBezTo>
                  <a:cubicBezTo>
                    <a:pt x="277250" y="334284"/>
                    <a:pt x="283892" y="316383"/>
                    <a:pt x="290439" y="298481"/>
                  </a:cubicBezTo>
                  <a:cubicBezTo>
                    <a:pt x="313498" y="296681"/>
                    <a:pt x="336461" y="294029"/>
                    <a:pt x="359519" y="292135"/>
                  </a:cubicBezTo>
                  <a:close/>
                  <a:moveTo>
                    <a:pt x="168242" y="268637"/>
                  </a:moveTo>
                  <a:cubicBezTo>
                    <a:pt x="184941" y="282750"/>
                    <a:pt x="202967" y="292127"/>
                    <a:pt x="224599" y="296294"/>
                  </a:cubicBezTo>
                  <a:cubicBezTo>
                    <a:pt x="217958" y="314196"/>
                    <a:pt x="211316" y="332097"/>
                    <a:pt x="204770" y="349999"/>
                  </a:cubicBezTo>
                  <a:cubicBezTo>
                    <a:pt x="183043" y="345831"/>
                    <a:pt x="165111" y="336454"/>
                    <a:pt x="148318" y="322342"/>
                  </a:cubicBezTo>
                  <a:cubicBezTo>
                    <a:pt x="154960" y="304440"/>
                    <a:pt x="161601" y="286539"/>
                    <a:pt x="168242" y="268637"/>
                  </a:cubicBezTo>
                  <a:close/>
                  <a:moveTo>
                    <a:pt x="246326" y="237729"/>
                  </a:moveTo>
                  <a:cubicBezTo>
                    <a:pt x="268338" y="241236"/>
                    <a:pt x="289875" y="241236"/>
                    <a:pt x="312171" y="239909"/>
                  </a:cubicBezTo>
                  <a:cubicBezTo>
                    <a:pt x="304961" y="259431"/>
                    <a:pt x="297750" y="278953"/>
                    <a:pt x="290444" y="298475"/>
                  </a:cubicBezTo>
                  <a:cubicBezTo>
                    <a:pt x="268243" y="299897"/>
                    <a:pt x="246706" y="299897"/>
                    <a:pt x="224599" y="296296"/>
                  </a:cubicBezTo>
                  <a:cubicBezTo>
                    <a:pt x="231810" y="276774"/>
                    <a:pt x="239021" y="257251"/>
                    <a:pt x="246326" y="237729"/>
                  </a:cubicBezTo>
                  <a:close/>
                  <a:moveTo>
                    <a:pt x="381152" y="233577"/>
                  </a:moveTo>
                  <a:cubicBezTo>
                    <a:pt x="403449" y="232155"/>
                    <a:pt x="424986" y="232155"/>
                    <a:pt x="447092" y="235756"/>
                  </a:cubicBezTo>
                  <a:cubicBezTo>
                    <a:pt x="439882" y="255278"/>
                    <a:pt x="432576" y="274801"/>
                    <a:pt x="425365" y="294323"/>
                  </a:cubicBezTo>
                  <a:cubicBezTo>
                    <a:pt x="403354" y="290722"/>
                    <a:pt x="381816" y="290817"/>
                    <a:pt x="359520" y="292143"/>
                  </a:cubicBezTo>
                  <a:cubicBezTo>
                    <a:pt x="366731" y="272621"/>
                    <a:pt x="373942" y="253099"/>
                    <a:pt x="381152" y="233577"/>
                  </a:cubicBezTo>
                  <a:close/>
                  <a:moveTo>
                    <a:pt x="468732" y="177114"/>
                  </a:moveTo>
                  <a:cubicBezTo>
                    <a:pt x="490468" y="181282"/>
                    <a:pt x="508407" y="190756"/>
                    <a:pt x="525207" y="204871"/>
                  </a:cubicBezTo>
                  <a:cubicBezTo>
                    <a:pt x="517899" y="224386"/>
                    <a:pt x="510685" y="243901"/>
                    <a:pt x="503471" y="263416"/>
                  </a:cubicBezTo>
                  <a:cubicBezTo>
                    <a:pt x="486766" y="249301"/>
                    <a:pt x="468732" y="239922"/>
                    <a:pt x="447091" y="235754"/>
                  </a:cubicBezTo>
                  <a:cubicBezTo>
                    <a:pt x="454305" y="216239"/>
                    <a:pt x="461519" y="196629"/>
                    <a:pt x="468732" y="177114"/>
                  </a:cubicBezTo>
                  <a:close/>
                  <a:moveTo>
                    <a:pt x="402917" y="174926"/>
                  </a:moveTo>
                  <a:cubicBezTo>
                    <a:pt x="395703" y="194537"/>
                    <a:pt x="388489" y="214053"/>
                    <a:pt x="381180" y="233570"/>
                  </a:cubicBezTo>
                  <a:cubicBezTo>
                    <a:pt x="358208" y="235370"/>
                    <a:pt x="335237" y="238022"/>
                    <a:pt x="312170" y="239917"/>
                  </a:cubicBezTo>
                  <a:cubicBezTo>
                    <a:pt x="319384" y="220401"/>
                    <a:pt x="326599" y="200885"/>
                    <a:pt x="333813" y="181274"/>
                  </a:cubicBezTo>
                  <a:cubicBezTo>
                    <a:pt x="356879" y="179474"/>
                    <a:pt x="379851" y="176821"/>
                    <a:pt x="402917" y="174926"/>
                  </a:cubicBezTo>
                  <a:close/>
                  <a:moveTo>
                    <a:pt x="211597" y="151428"/>
                  </a:moveTo>
                  <a:cubicBezTo>
                    <a:pt x="228287" y="165543"/>
                    <a:pt x="246305" y="175017"/>
                    <a:pt x="267926" y="179185"/>
                  </a:cubicBezTo>
                  <a:cubicBezTo>
                    <a:pt x="260719" y="198700"/>
                    <a:pt x="253512" y="218215"/>
                    <a:pt x="246305" y="237730"/>
                  </a:cubicBezTo>
                  <a:cubicBezTo>
                    <a:pt x="224589" y="233562"/>
                    <a:pt x="206666" y="224088"/>
                    <a:pt x="189881" y="210068"/>
                  </a:cubicBezTo>
                  <a:cubicBezTo>
                    <a:pt x="197088" y="190458"/>
                    <a:pt x="204390" y="170943"/>
                    <a:pt x="211597" y="151428"/>
                  </a:cubicBezTo>
                  <a:close/>
                  <a:moveTo>
                    <a:pt x="287859" y="125460"/>
                  </a:moveTo>
                  <a:cubicBezTo>
                    <a:pt x="309881" y="128966"/>
                    <a:pt x="331427" y="128966"/>
                    <a:pt x="353733" y="127545"/>
                  </a:cubicBezTo>
                  <a:cubicBezTo>
                    <a:pt x="347089" y="145452"/>
                    <a:pt x="340445" y="163360"/>
                    <a:pt x="333800" y="181268"/>
                  </a:cubicBezTo>
                  <a:cubicBezTo>
                    <a:pt x="311589" y="182689"/>
                    <a:pt x="290042" y="182689"/>
                    <a:pt x="267926" y="179183"/>
                  </a:cubicBezTo>
                  <a:cubicBezTo>
                    <a:pt x="274571" y="161276"/>
                    <a:pt x="281215" y="143368"/>
                    <a:pt x="287859" y="125460"/>
                  </a:cubicBezTo>
                  <a:close/>
                  <a:moveTo>
                    <a:pt x="422835" y="121212"/>
                  </a:moveTo>
                  <a:cubicBezTo>
                    <a:pt x="445028" y="119885"/>
                    <a:pt x="466557" y="119885"/>
                    <a:pt x="488655" y="123391"/>
                  </a:cubicBezTo>
                  <a:cubicBezTo>
                    <a:pt x="482016" y="141299"/>
                    <a:pt x="475377" y="159206"/>
                    <a:pt x="468738" y="177114"/>
                  </a:cubicBezTo>
                  <a:cubicBezTo>
                    <a:pt x="446735" y="173608"/>
                    <a:pt x="425206" y="173608"/>
                    <a:pt x="402918" y="174935"/>
                  </a:cubicBezTo>
                  <a:cubicBezTo>
                    <a:pt x="409557" y="157027"/>
                    <a:pt x="416196" y="139119"/>
                    <a:pt x="422835" y="121212"/>
                  </a:cubicBezTo>
                  <a:close/>
                  <a:moveTo>
                    <a:pt x="220187" y="51116"/>
                  </a:moveTo>
                  <a:lnTo>
                    <a:pt x="119314" y="323715"/>
                  </a:lnTo>
                  <a:cubicBezTo>
                    <a:pt x="134497" y="346645"/>
                    <a:pt x="170272" y="369196"/>
                    <a:pt x="188682" y="373555"/>
                  </a:cubicBezTo>
                  <a:cubicBezTo>
                    <a:pt x="200259" y="376208"/>
                    <a:pt x="213070" y="377534"/>
                    <a:pt x="227873" y="377534"/>
                  </a:cubicBezTo>
                  <a:cubicBezTo>
                    <a:pt x="244860" y="377534"/>
                    <a:pt x="262415" y="375829"/>
                    <a:pt x="279401" y="374123"/>
                  </a:cubicBezTo>
                  <a:lnTo>
                    <a:pt x="284146" y="373649"/>
                  </a:lnTo>
                  <a:cubicBezTo>
                    <a:pt x="287847" y="373270"/>
                    <a:pt x="291453" y="372891"/>
                    <a:pt x="295154" y="372607"/>
                  </a:cubicBezTo>
                  <a:cubicBezTo>
                    <a:pt x="313658" y="370617"/>
                    <a:pt x="332922" y="368722"/>
                    <a:pt x="352186" y="368722"/>
                  </a:cubicBezTo>
                  <a:cubicBezTo>
                    <a:pt x="365755" y="368722"/>
                    <a:pt x="377902" y="369670"/>
                    <a:pt x="389289" y="371565"/>
                  </a:cubicBezTo>
                  <a:cubicBezTo>
                    <a:pt x="423641" y="377534"/>
                    <a:pt x="451351" y="394210"/>
                    <a:pt x="473082" y="422446"/>
                  </a:cubicBezTo>
                  <a:lnTo>
                    <a:pt x="572152" y="154679"/>
                  </a:lnTo>
                  <a:cubicBezTo>
                    <a:pt x="553362" y="121990"/>
                    <a:pt x="529259" y="103987"/>
                    <a:pt x="496615" y="98397"/>
                  </a:cubicBezTo>
                  <a:cubicBezTo>
                    <a:pt x="486936" y="96786"/>
                    <a:pt x="476498" y="95933"/>
                    <a:pt x="464826" y="95933"/>
                  </a:cubicBezTo>
                  <a:cubicBezTo>
                    <a:pt x="447175" y="95933"/>
                    <a:pt x="428766" y="97828"/>
                    <a:pt x="411020" y="99629"/>
                  </a:cubicBezTo>
                  <a:cubicBezTo>
                    <a:pt x="407319" y="100008"/>
                    <a:pt x="403619" y="100387"/>
                    <a:pt x="399918" y="100766"/>
                  </a:cubicBezTo>
                  <a:lnTo>
                    <a:pt x="395078" y="101239"/>
                  </a:lnTo>
                  <a:cubicBezTo>
                    <a:pt x="377333" y="103040"/>
                    <a:pt x="359018" y="104840"/>
                    <a:pt x="340513" y="104840"/>
                  </a:cubicBezTo>
                  <a:cubicBezTo>
                    <a:pt x="323243" y="104840"/>
                    <a:pt x="307965" y="103229"/>
                    <a:pt x="294015" y="99913"/>
                  </a:cubicBezTo>
                  <a:cubicBezTo>
                    <a:pt x="264313" y="92901"/>
                    <a:pt x="239925" y="76888"/>
                    <a:pt x="220187" y="51116"/>
                  </a:cubicBezTo>
                  <a:close/>
                  <a:moveTo>
                    <a:pt x="215347" y="45"/>
                  </a:moveTo>
                  <a:cubicBezTo>
                    <a:pt x="221610" y="-429"/>
                    <a:pt x="227494" y="2887"/>
                    <a:pt x="230436" y="8383"/>
                  </a:cubicBezTo>
                  <a:cubicBezTo>
                    <a:pt x="248466" y="42683"/>
                    <a:pt x="270956" y="62012"/>
                    <a:pt x="301322" y="69213"/>
                  </a:cubicBezTo>
                  <a:cubicBezTo>
                    <a:pt x="312899" y="71961"/>
                    <a:pt x="325710" y="73288"/>
                    <a:pt x="340513" y="73288"/>
                  </a:cubicBezTo>
                  <a:cubicBezTo>
                    <a:pt x="357405" y="73288"/>
                    <a:pt x="374960" y="71487"/>
                    <a:pt x="391946" y="69877"/>
                  </a:cubicBezTo>
                  <a:lnTo>
                    <a:pt x="396786" y="69403"/>
                  </a:lnTo>
                  <a:cubicBezTo>
                    <a:pt x="400487" y="69024"/>
                    <a:pt x="404093" y="68645"/>
                    <a:pt x="407794" y="68266"/>
                  </a:cubicBezTo>
                  <a:cubicBezTo>
                    <a:pt x="426393" y="66371"/>
                    <a:pt x="445562" y="64381"/>
                    <a:pt x="464826" y="64381"/>
                  </a:cubicBezTo>
                  <a:cubicBezTo>
                    <a:pt x="478396" y="64381"/>
                    <a:pt x="490542" y="65329"/>
                    <a:pt x="501930" y="67318"/>
                  </a:cubicBezTo>
                  <a:cubicBezTo>
                    <a:pt x="546435" y="74993"/>
                    <a:pt x="579648" y="100766"/>
                    <a:pt x="603562" y="146057"/>
                  </a:cubicBezTo>
                  <a:cubicBezTo>
                    <a:pt x="605650" y="150036"/>
                    <a:pt x="605934" y="154679"/>
                    <a:pt x="604321" y="158943"/>
                  </a:cubicBezTo>
                  <a:lnTo>
                    <a:pt x="491776" y="463189"/>
                  </a:lnTo>
                  <a:cubicBezTo>
                    <a:pt x="489593" y="469064"/>
                    <a:pt x="484184" y="473138"/>
                    <a:pt x="477921" y="473517"/>
                  </a:cubicBezTo>
                  <a:cubicBezTo>
                    <a:pt x="471658" y="473896"/>
                    <a:pt x="465775" y="470580"/>
                    <a:pt x="462928" y="465084"/>
                  </a:cubicBezTo>
                  <a:cubicBezTo>
                    <a:pt x="443664" y="428510"/>
                    <a:pt x="418612" y="408707"/>
                    <a:pt x="383975" y="402738"/>
                  </a:cubicBezTo>
                  <a:cubicBezTo>
                    <a:pt x="374296" y="401033"/>
                    <a:pt x="363858" y="400275"/>
                    <a:pt x="352186" y="400275"/>
                  </a:cubicBezTo>
                  <a:cubicBezTo>
                    <a:pt x="334535" y="400275"/>
                    <a:pt x="316126" y="402170"/>
                    <a:pt x="298380" y="403970"/>
                  </a:cubicBezTo>
                  <a:cubicBezTo>
                    <a:pt x="294679" y="404349"/>
                    <a:pt x="290978" y="404728"/>
                    <a:pt x="287277" y="405107"/>
                  </a:cubicBezTo>
                  <a:lnTo>
                    <a:pt x="282533" y="405581"/>
                  </a:lnTo>
                  <a:cubicBezTo>
                    <a:pt x="264787" y="407381"/>
                    <a:pt x="246378" y="409181"/>
                    <a:pt x="227873" y="409181"/>
                  </a:cubicBezTo>
                  <a:cubicBezTo>
                    <a:pt x="210602" y="409181"/>
                    <a:pt x="195419" y="407570"/>
                    <a:pt x="181375" y="404254"/>
                  </a:cubicBezTo>
                  <a:cubicBezTo>
                    <a:pt x="161162" y="399517"/>
                    <a:pt x="129088" y="381419"/>
                    <a:pt x="106598" y="358015"/>
                  </a:cubicBezTo>
                  <a:lnTo>
                    <a:pt x="30682" y="563152"/>
                  </a:lnTo>
                  <a:cubicBezTo>
                    <a:pt x="28310" y="569500"/>
                    <a:pt x="22236" y="573480"/>
                    <a:pt x="15878" y="573480"/>
                  </a:cubicBezTo>
                  <a:cubicBezTo>
                    <a:pt x="13980" y="573480"/>
                    <a:pt x="12177" y="573101"/>
                    <a:pt x="10374" y="572438"/>
                  </a:cubicBezTo>
                  <a:cubicBezTo>
                    <a:pt x="2214" y="569406"/>
                    <a:pt x="-2057" y="560310"/>
                    <a:pt x="980" y="552161"/>
                  </a:cubicBezTo>
                  <a:lnTo>
                    <a:pt x="201587" y="10278"/>
                  </a:lnTo>
                  <a:cubicBezTo>
                    <a:pt x="203770" y="4403"/>
                    <a:pt x="209179" y="424"/>
                    <a:pt x="215347" y="45"/>
                  </a:cubicBezTo>
                  <a:close/>
                </a:path>
              </a:pathLst>
            </a:custGeom>
            <a:solidFill>
              <a:schemeClr val="accent1"/>
            </a:solidFill>
            <a:ln w="25400" cap="flat" cmpd="sng">
              <a:noFill/>
              <a:prstDash val="solid"/>
              <a:miter/>
              <a:headEnd type="none" w="med" len="med"/>
              <a:tailEnd type="none" w="med" len="med"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A916C7D1-A20D-42D5-86AA-B5BA243A0AE6}"/>
              </a:ext>
            </a:extLst>
          </p:cNvPr>
          <p:cNvGrpSpPr/>
          <p:nvPr/>
        </p:nvGrpSpPr>
        <p:grpSpPr>
          <a:xfrm>
            <a:off x="2426383" y="4731696"/>
            <a:ext cx="2945189" cy="957185"/>
            <a:chOff x="3451751" y="2412339"/>
            <a:chExt cx="2945189" cy="957185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8B85B8A4-F6FD-4DBC-B66E-793463457188}"/>
                </a:ext>
              </a:extLst>
            </p:cNvPr>
            <p:cNvSpPr txBox="1"/>
            <p:nvPr/>
          </p:nvSpPr>
          <p:spPr>
            <a:xfrm>
              <a:off x="3451751" y="2412339"/>
              <a:ext cx="29451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CA6E6B56-F452-4725-A6AC-372C4DC5C68A}"/>
                </a:ext>
              </a:extLst>
            </p:cNvPr>
            <p:cNvSpPr txBox="1"/>
            <p:nvPr/>
          </p:nvSpPr>
          <p:spPr>
            <a:xfrm>
              <a:off x="3624780" y="2750893"/>
              <a:ext cx="2772160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7BFB9A6A-4B23-48E3-A286-CA9533132EBE}"/>
              </a:ext>
            </a:extLst>
          </p:cNvPr>
          <p:cNvGrpSpPr/>
          <p:nvPr/>
        </p:nvGrpSpPr>
        <p:grpSpPr>
          <a:xfrm>
            <a:off x="5920801" y="4731696"/>
            <a:ext cx="2772162" cy="957185"/>
            <a:chOff x="3624778" y="2412339"/>
            <a:chExt cx="2772162" cy="957185"/>
          </a:xfrm>
        </p:grpSpPr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D0E7565F-EBC8-4799-B113-5380F4A051F9}"/>
                </a:ext>
              </a:extLst>
            </p:cNvPr>
            <p:cNvSpPr txBox="1"/>
            <p:nvPr/>
          </p:nvSpPr>
          <p:spPr>
            <a:xfrm>
              <a:off x="3624778" y="2412339"/>
              <a:ext cx="27142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2913AD1E-7CD8-44C8-998F-DF796379EC22}"/>
                </a:ext>
              </a:extLst>
            </p:cNvPr>
            <p:cNvSpPr txBox="1"/>
            <p:nvPr/>
          </p:nvSpPr>
          <p:spPr>
            <a:xfrm>
              <a:off x="3624780" y="2750893"/>
              <a:ext cx="2772160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4677F25E-B466-4C39-8C3A-A699A0DCA4E5}"/>
              </a:ext>
            </a:extLst>
          </p:cNvPr>
          <p:cNvGrpSpPr/>
          <p:nvPr/>
        </p:nvGrpSpPr>
        <p:grpSpPr>
          <a:xfrm>
            <a:off x="7518244" y="2059783"/>
            <a:ext cx="2772160" cy="957185"/>
            <a:chOff x="3624780" y="2412339"/>
            <a:chExt cx="2772160" cy="957185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3FE09138-03FB-4C13-B757-ED225F444164}"/>
                </a:ext>
              </a:extLst>
            </p:cNvPr>
            <p:cNvSpPr txBox="1"/>
            <p:nvPr/>
          </p:nvSpPr>
          <p:spPr>
            <a:xfrm>
              <a:off x="3624780" y="2412339"/>
              <a:ext cx="2772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85527026-8EF0-4CA5-B8E0-B7A89331CB3F}"/>
                </a:ext>
              </a:extLst>
            </p:cNvPr>
            <p:cNvSpPr txBox="1"/>
            <p:nvPr/>
          </p:nvSpPr>
          <p:spPr>
            <a:xfrm>
              <a:off x="3624780" y="2750893"/>
              <a:ext cx="2772160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AADCA6DD-E70A-4D63-AAFD-46CE0216B4C3}"/>
              </a:ext>
            </a:extLst>
          </p:cNvPr>
          <p:cNvGrpSpPr/>
          <p:nvPr/>
        </p:nvGrpSpPr>
        <p:grpSpPr>
          <a:xfrm>
            <a:off x="4273415" y="2059783"/>
            <a:ext cx="2772160" cy="957185"/>
            <a:chOff x="3624780" y="2412339"/>
            <a:chExt cx="2772160" cy="957185"/>
          </a:xfrm>
        </p:grpSpPr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51DE7D07-B03B-4A23-93A9-73DC2D80A8A2}"/>
                </a:ext>
              </a:extLst>
            </p:cNvPr>
            <p:cNvSpPr txBox="1"/>
            <p:nvPr/>
          </p:nvSpPr>
          <p:spPr>
            <a:xfrm>
              <a:off x="3624780" y="2412339"/>
              <a:ext cx="2772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BC144CA6-501E-4AA9-A3E8-24ABE5ECEEA9}"/>
                </a:ext>
              </a:extLst>
            </p:cNvPr>
            <p:cNvSpPr txBox="1"/>
            <p:nvPr/>
          </p:nvSpPr>
          <p:spPr>
            <a:xfrm>
              <a:off x="3624780" y="2750893"/>
              <a:ext cx="2772160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248F39BB-68A1-4AAC-8851-BCFCB2C49DCA}"/>
              </a:ext>
            </a:extLst>
          </p:cNvPr>
          <p:cNvGrpSpPr/>
          <p:nvPr/>
        </p:nvGrpSpPr>
        <p:grpSpPr>
          <a:xfrm>
            <a:off x="924642" y="2047951"/>
            <a:ext cx="2865693" cy="969017"/>
            <a:chOff x="3531247" y="2400507"/>
            <a:chExt cx="2865693" cy="969017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AD32C0B1-E49B-4D30-9423-00AB1F0930C0}"/>
                </a:ext>
              </a:extLst>
            </p:cNvPr>
            <p:cNvSpPr txBox="1"/>
            <p:nvPr/>
          </p:nvSpPr>
          <p:spPr>
            <a:xfrm>
              <a:off x="3531247" y="2400507"/>
              <a:ext cx="2772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E78C1F00-4AA5-4D5E-ADC5-20B354914D88}"/>
                </a:ext>
              </a:extLst>
            </p:cNvPr>
            <p:cNvSpPr txBox="1"/>
            <p:nvPr/>
          </p:nvSpPr>
          <p:spPr>
            <a:xfrm>
              <a:off x="3624780" y="2750893"/>
              <a:ext cx="2772160" cy="6186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31" name="Group 8">
            <a:extLst>
              <a:ext uri="{FF2B5EF4-FFF2-40B4-BE49-F238E27FC236}">
                <a16:creationId xmlns:a16="http://schemas.microsoft.com/office/drawing/2014/main" id="{76676395-3488-4958-BB6A-DB83241B462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32" name="Freeform 9">
              <a:extLst>
                <a:ext uri="{FF2B5EF4-FFF2-40B4-BE49-F238E27FC236}">
                  <a16:creationId xmlns:a16="http://schemas.microsoft.com/office/drawing/2014/main" id="{F3424F4A-5604-427C-8D12-F9F7117A2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Freeform 10">
              <a:extLst>
                <a:ext uri="{FF2B5EF4-FFF2-40B4-BE49-F238E27FC236}">
                  <a16:creationId xmlns:a16="http://schemas.microsoft.com/office/drawing/2014/main" id="{5C1ECC00-33CE-4B60-B13A-040FD1C128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743E4A2B-9EA2-416E-9A12-12C856F5D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844476DE-1396-4AAC-AEBB-A7B8DD7E682D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F0E08EA0-0B02-4C79-9FF0-6AD545C16075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Next step of work plan.</a:t>
              </a: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1F00C2A1-9460-4EFF-A375-D8CDC6E20BF0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550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F699B004-8DE3-4C2A-95ED-15E1FB53C93F}"/>
              </a:ext>
            </a:extLst>
          </p:cNvPr>
          <p:cNvSpPr>
            <a:spLocks/>
          </p:cNvSpPr>
          <p:nvPr/>
        </p:nvSpPr>
        <p:spPr bwMode="auto">
          <a:xfrm>
            <a:off x="2278906" y="1055687"/>
            <a:ext cx="3019620" cy="3421478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8A72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1FB6F851-1094-4747-8047-E6A6B9A9B7D4}"/>
              </a:ext>
            </a:extLst>
          </p:cNvPr>
          <p:cNvSpPr>
            <a:spLocks/>
          </p:cNvSpPr>
          <p:nvPr/>
        </p:nvSpPr>
        <p:spPr bwMode="auto">
          <a:xfrm>
            <a:off x="1607752" y="1349622"/>
            <a:ext cx="4156171" cy="4709284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-1473200" ty="-76200" sx="34000" sy="34000" flip="none" algn="tl"/>
          </a:blipFill>
          <a:ln w="101600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9CDB7C73-EF52-45DA-9137-1838332EC865}"/>
              </a:ext>
            </a:extLst>
          </p:cNvPr>
          <p:cNvSpPr>
            <a:spLocks/>
          </p:cNvSpPr>
          <p:nvPr/>
        </p:nvSpPr>
        <p:spPr bwMode="auto">
          <a:xfrm>
            <a:off x="873860" y="3199941"/>
            <a:ext cx="1496701" cy="1695885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8A724">
              <a:alpha val="64000"/>
            </a:srgbClr>
          </a:solidFill>
          <a:ln w="762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B079552-6BC9-4F0D-8B3F-033C48D2C5E1}"/>
              </a:ext>
            </a:extLst>
          </p:cNvPr>
          <p:cNvSpPr>
            <a:spLocks/>
          </p:cNvSpPr>
          <p:nvPr/>
        </p:nvSpPr>
        <p:spPr bwMode="auto">
          <a:xfrm rot="18003700">
            <a:off x="3438140" y="-975699"/>
            <a:ext cx="2666214" cy="3021039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F76B14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CEB388A4-651C-46E6-B146-8FD2C693A728}"/>
              </a:ext>
            </a:extLst>
          </p:cNvPr>
          <p:cNvSpPr>
            <a:spLocks/>
          </p:cNvSpPr>
          <p:nvPr/>
        </p:nvSpPr>
        <p:spPr bwMode="auto">
          <a:xfrm>
            <a:off x="5815737" y="-680783"/>
            <a:ext cx="2758899" cy="3126058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762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9A8C6B97-9F72-41F1-B72E-E06C9BEF8357}"/>
              </a:ext>
            </a:extLst>
          </p:cNvPr>
          <p:cNvSpPr>
            <a:spLocks/>
          </p:cNvSpPr>
          <p:nvPr/>
        </p:nvSpPr>
        <p:spPr bwMode="auto">
          <a:xfrm rot="18003700">
            <a:off x="1498228" y="4866799"/>
            <a:ext cx="3087606" cy="3498511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0CB83470-A7C4-423E-94B1-0633CCE0EA25}"/>
              </a:ext>
            </a:extLst>
          </p:cNvPr>
          <p:cNvGrpSpPr/>
          <p:nvPr/>
        </p:nvGrpSpPr>
        <p:grpSpPr>
          <a:xfrm>
            <a:off x="560041" y="354075"/>
            <a:ext cx="1828831" cy="584775"/>
            <a:chOff x="560042" y="348558"/>
            <a:chExt cx="2225924" cy="711747"/>
          </a:xfrm>
        </p:grpSpPr>
        <p:grpSp>
          <p:nvGrpSpPr>
            <p:cNvPr id="13" name="Group 8">
              <a:extLst>
                <a:ext uri="{FF2B5EF4-FFF2-40B4-BE49-F238E27FC236}">
                  <a16:creationId xmlns:a16="http://schemas.microsoft.com/office/drawing/2014/main" id="{E30FC4A5-8908-4EF4-A783-AB00F8DC2D9C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60042" y="434340"/>
              <a:ext cx="546900" cy="498286"/>
              <a:chOff x="185" y="-402"/>
              <a:chExt cx="810" cy="738"/>
            </a:xfrm>
          </p:grpSpPr>
          <p:sp>
            <p:nvSpPr>
              <p:cNvPr id="15" name="Freeform 9">
                <a:extLst>
                  <a:ext uri="{FF2B5EF4-FFF2-40B4-BE49-F238E27FC236}">
                    <a16:creationId xmlns:a16="http://schemas.microsoft.com/office/drawing/2014/main" id="{1F0B2900-FBB9-4C5A-B6B9-82ECCE3792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" y="-402"/>
                <a:ext cx="810" cy="738"/>
              </a:xfrm>
              <a:custGeom>
                <a:avLst/>
                <a:gdLst>
                  <a:gd name="T0" fmla="*/ 810 w 810"/>
                  <a:gd name="T1" fmla="*/ 369 h 738"/>
                  <a:gd name="T2" fmla="*/ 540 w 810"/>
                  <a:gd name="T3" fmla="*/ 738 h 738"/>
                  <a:gd name="T4" fmla="*/ 0 w 810"/>
                  <a:gd name="T5" fmla="*/ 0 h 738"/>
                  <a:gd name="T6" fmla="*/ 540 w 810"/>
                  <a:gd name="T7" fmla="*/ 0 h 738"/>
                  <a:gd name="T8" fmla="*/ 810 w 810"/>
                  <a:gd name="T9" fmla="*/ 369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0" h="738">
                    <a:moveTo>
                      <a:pt x="810" y="369"/>
                    </a:moveTo>
                    <a:lnTo>
                      <a:pt x="540" y="738"/>
                    </a:lnTo>
                    <a:lnTo>
                      <a:pt x="0" y="0"/>
                    </a:lnTo>
                    <a:lnTo>
                      <a:pt x="540" y="0"/>
                    </a:lnTo>
                    <a:lnTo>
                      <a:pt x="810" y="369"/>
                    </a:lnTo>
                    <a:close/>
                  </a:path>
                </a:pathLst>
              </a:custGeom>
              <a:solidFill>
                <a:srgbClr val="F76B1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16" name="Freeform 10">
                <a:extLst>
                  <a:ext uri="{FF2B5EF4-FFF2-40B4-BE49-F238E27FC236}">
                    <a16:creationId xmlns:a16="http://schemas.microsoft.com/office/drawing/2014/main" id="{591C23CB-3E6A-48AD-9157-77CE5EF347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" y="-17"/>
                <a:ext cx="524" cy="353"/>
              </a:xfrm>
              <a:custGeom>
                <a:avLst/>
                <a:gdLst>
                  <a:gd name="T0" fmla="*/ 270 w 524"/>
                  <a:gd name="T1" fmla="*/ 0 h 353"/>
                  <a:gd name="T2" fmla="*/ 0 w 524"/>
                  <a:gd name="T3" fmla="*/ 353 h 353"/>
                  <a:gd name="T4" fmla="*/ 524 w 524"/>
                  <a:gd name="T5" fmla="*/ 353 h 353"/>
                  <a:gd name="T6" fmla="*/ 270 w 524"/>
                  <a:gd name="T7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4" h="353">
                    <a:moveTo>
                      <a:pt x="270" y="0"/>
                    </a:moveTo>
                    <a:lnTo>
                      <a:pt x="0" y="353"/>
                    </a:lnTo>
                    <a:lnTo>
                      <a:pt x="524" y="353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F8A7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17" name="Freeform 11">
                <a:extLst>
                  <a:ext uri="{FF2B5EF4-FFF2-40B4-BE49-F238E27FC236}">
                    <a16:creationId xmlns:a16="http://schemas.microsoft.com/office/drawing/2014/main" id="{7F06C1DA-1427-42A3-ABD8-B33532655E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" y="-17"/>
                <a:ext cx="524" cy="353"/>
              </a:xfrm>
              <a:custGeom>
                <a:avLst/>
                <a:gdLst>
                  <a:gd name="T0" fmla="*/ 270 w 524"/>
                  <a:gd name="T1" fmla="*/ 0 h 353"/>
                  <a:gd name="T2" fmla="*/ 0 w 524"/>
                  <a:gd name="T3" fmla="*/ 353 h 353"/>
                  <a:gd name="T4" fmla="*/ 524 w 524"/>
                  <a:gd name="T5" fmla="*/ 353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24" h="353">
                    <a:moveTo>
                      <a:pt x="270" y="0"/>
                    </a:moveTo>
                    <a:lnTo>
                      <a:pt x="0" y="353"/>
                    </a:lnTo>
                    <a:lnTo>
                      <a:pt x="524" y="353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sz="1600">
                  <a:cs typeface="+mn-ea"/>
                  <a:sym typeface="+mn-lt"/>
                </a:endParaRPr>
              </a:p>
            </p:txBody>
          </p:sp>
        </p:grp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3D6DE0A0-EE11-4BB6-B9A5-C977C95408C3}"/>
                </a:ext>
              </a:extLst>
            </p:cNvPr>
            <p:cNvSpPr txBox="1"/>
            <p:nvPr/>
          </p:nvSpPr>
          <p:spPr>
            <a:xfrm>
              <a:off x="1100092" y="348558"/>
              <a:ext cx="1685874" cy="71174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3200" b="1" dirty="0">
                  <a:gradFill flip="none" rotWithShape="1"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  <a:tileRect/>
                  </a:gradFill>
                  <a:cs typeface="+mn-ea"/>
                  <a:sym typeface="+mn-lt"/>
                </a:rPr>
                <a:t>LOGO</a:t>
              </a:r>
            </a:p>
          </p:txBody>
        </p:sp>
      </p:grpSp>
      <p:sp>
        <p:nvSpPr>
          <p:cNvPr id="32" name="文本框 31">
            <a:extLst>
              <a:ext uri="{FF2B5EF4-FFF2-40B4-BE49-F238E27FC236}">
                <a16:creationId xmlns:a16="http://schemas.microsoft.com/office/drawing/2014/main" id="{A72FDD01-A5A8-4EDF-B878-A2042D99578E}"/>
              </a:ext>
            </a:extLst>
          </p:cNvPr>
          <p:cNvSpPr txBox="1"/>
          <p:nvPr/>
        </p:nvSpPr>
        <p:spPr>
          <a:xfrm>
            <a:off x="5681023" y="3280950"/>
            <a:ext cx="6325066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Thanks for watching!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19F327E-5073-4F88-AC4F-3F2593585E5E}"/>
              </a:ext>
            </a:extLst>
          </p:cNvPr>
          <p:cNvSpPr txBox="1"/>
          <p:nvPr/>
        </p:nvSpPr>
        <p:spPr>
          <a:xfrm>
            <a:off x="6428082" y="4317333"/>
            <a:ext cx="496594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en-US" altLang="zh-CN" sz="1200" i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The user can sa o projector or computer, or print the presentation and make in a wider field.</a:t>
            </a:r>
          </a:p>
        </p:txBody>
      </p:sp>
      <p:sp>
        <p:nvSpPr>
          <p:cNvPr id="36" name="矩形: 圆角 35">
            <a:extLst>
              <a:ext uri="{FF2B5EF4-FFF2-40B4-BE49-F238E27FC236}">
                <a16:creationId xmlns:a16="http://schemas.microsoft.com/office/drawing/2014/main" id="{E92B5F11-C447-4AC3-8BC7-A74863889D83}"/>
              </a:ext>
            </a:extLst>
          </p:cNvPr>
          <p:cNvSpPr/>
          <p:nvPr/>
        </p:nvSpPr>
        <p:spPr>
          <a:xfrm>
            <a:off x="10065445" y="4997313"/>
            <a:ext cx="1240963" cy="322568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7C489528-471A-4C25-BA54-4199AD8343FE}"/>
              </a:ext>
            </a:extLst>
          </p:cNvPr>
          <p:cNvSpPr txBox="1"/>
          <p:nvPr/>
        </p:nvSpPr>
        <p:spPr>
          <a:xfrm>
            <a:off x="10273118" y="4997313"/>
            <a:ext cx="955711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2030.12</a:t>
            </a:r>
          </a:p>
        </p:txBody>
      </p:sp>
      <p:sp>
        <p:nvSpPr>
          <p:cNvPr id="39" name="椭圆 18">
            <a:extLst>
              <a:ext uri="{FF2B5EF4-FFF2-40B4-BE49-F238E27FC236}">
                <a16:creationId xmlns:a16="http://schemas.microsoft.com/office/drawing/2014/main" id="{21BCBAF2-CBC4-4A48-BD14-11814550AA56}"/>
              </a:ext>
            </a:extLst>
          </p:cNvPr>
          <p:cNvSpPr/>
          <p:nvPr/>
        </p:nvSpPr>
        <p:spPr>
          <a:xfrm>
            <a:off x="5444611" y="6160391"/>
            <a:ext cx="236412" cy="236082"/>
          </a:xfrm>
          <a:custGeom>
            <a:avLst/>
            <a:gdLst>
              <a:gd name="connsiteX0" fmla="*/ 64421 w 606933"/>
              <a:gd name="connsiteY0" fmla="*/ 368927 h 606087"/>
              <a:gd name="connsiteX1" fmla="*/ 64421 w 606933"/>
              <a:gd name="connsiteY1" fmla="*/ 408886 h 606087"/>
              <a:gd name="connsiteX2" fmla="*/ 218970 w 606933"/>
              <a:gd name="connsiteY2" fmla="*/ 408886 h 606087"/>
              <a:gd name="connsiteX3" fmla="*/ 218970 w 606933"/>
              <a:gd name="connsiteY3" fmla="*/ 368927 h 606087"/>
              <a:gd name="connsiteX4" fmla="*/ 387986 w 606933"/>
              <a:gd name="connsiteY4" fmla="*/ 368912 h 606087"/>
              <a:gd name="connsiteX5" fmla="*/ 387986 w 606933"/>
              <a:gd name="connsiteY5" fmla="*/ 408874 h 606087"/>
              <a:gd name="connsiteX6" fmla="*/ 542419 w 606933"/>
              <a:gd name="connsiteY6" fmla="*/ 408874 h 606087"/>
              <a:gd name="connsiteX7" fmla="*/ 542419 w 606933"/>
              <a:gd name="connsiteY7" fmla="*/ 368912 h 606087"/>
              <a:gd name="connsiteX8" fmla="*/ 64421 w 606933"/>
              <a:gd name="connsiteY8" fmla="*/ 271725 h 606087"/>
              <a:gd name="connsiteX9" fmla="*/ 64421 w 606933"/>
              <a:gd name="connsiteY9" fmla="*/ 311685 h 606087"/>
              <a:gd name="connsiteX10" fmla="*/ 218970 w 606933"/>
              <a:gd name="connsiteY10" fmla="*/ 311685 h 606087"/>
              <a:gd name="connsiteX11" fmla="*/ 218970 w 606933"/>
              <a:gd name="connsiteY11" fmla="*/ 271725 h 606087"/>
              <a:gd name="connsiteX12" fmla="*/ 387986 w 606933"/>
              <a:gd name="connsiteY12" fmla="*/ 271704 h 606087"/>
              <a:gd name="connsiteX13" fmla="*/ 387986 w 606933"/>
              <a:gd name="connsiteY13" fmla="*/ 311666 h 606087"/>
              <a:gd name="connsiteX14" fmla="*/ 542419 w 606933"/>
              <a:gd name="connsiteY14" fmla="*/ 311666 h 606087"/>
              <a:gd name="connsiteX15" fmla="*/ 542419 w 606933"/>
              <a:gd name="connsiteY15" fmla="*/ 271704 h 606087"/>
              <a:gd name="connsiteX16" fmla="*/ 64421 w 606933"/>
              <a:gd name="connsiteY16" fmla="*/ 174524 h 606087"/>
              <a:gd name="connsiteX17" fmla="*/ 64421 w 606933"/>
              <a:gd name="connsiteY17" fmla="*/ 214483 h 606087"/>
              <a:gd name="connsiteX18" fmla="*/ 218970 w 606933"/>
              <a:gd name="connsiteY18" fmla="*/ 214483 h 606087"/>
              <a:gd name="connsiteX19" fmla="*/ 218970 w 606933"/>
              <a:gd name="connsiteY19" fmla="*/ 174524 h 606087"/>
              <a:gd name="connsiteX20" fmla="*/ 387986 w 606933"/>
              <a:gd name="connsiteY20" fmla="*/ 174496 h 606087"/>
              <a:gd name="connsiteX21" fmla="*/ 387986 w 606933"/>
              <a:gd name="connsiteY21" fmla="*/ 214458 h 606087"/>
              <a:gd name="connsiteX22" fmla="*/ 542419 w 606933"/>
              <a:gd name="connsiteY22" fmla="*/ 214458 h 606087"/>
              <a:gd name="connsiteX23" fmla="*/ 542419 w 606933"/>
              <a:gd name="connsiteY23" fmla="*/ 174496 h 606087"/>
              <a:gd name="connsiteX24" fmla="*/ 323472 w 606933"/>
              <a:gd name="connsiteY24" fmla="*/ 97169 h 606087"/>
              <a:gd name="connsiteX25" fmla="*/ 606933 w 606933"/>
              <a:gd name="connsiteY25" fmla="*/ 97169 h 606087"/>
              <a:gd name="connsiteX26" fmla="*/ 606933 w 606933"/>
              <a:gd name="connsiteY26" fmla="*/ 606087 h 606087"/>
              <a:gd name="connsiteX27" fmla="*/ 485207 w 606933"/>
              <a:gd name="connsiteY27" fmla="*/ 606087 h 606087"/>
              <a:gd name="connsiteX28" fmla="*/ 485207 w 606933"/>
              <a:gd name="connsiteY28" fmla="*/ 513974 h 606087"/>
              <a:gd name="connsiteX29" fmla="*/ 445198 w 606933"/>
              <a:gd name="connsiteY29" fmla="*/ 513974 h 606087"/>
              <a:gd name="connsiteX30" fmla="*/ 445198 w 606933"/>
              <a:gd name="connsiteY30" fmla="*/ 606087 h 606087"/>
              <a:gd name="connsiteX31" fmla="*/ 323472 w 606933"/>
              <a:gd name="connsiteY31" fmla="*/ 606087 h 606087"/>
              <a:gd name="connsiteX32" fmla="*/ 64421 w 606933"/>
              <a:gd name="connsiteY32" fmla="*/ 77222 h 606087"/>
              <a:gd name="connsiteX33" fmla="*/ 64421 w 606933"/>
              <a:gd name="connsiteY33" fmla="*/ 117181 h 606087"/>
              <a:gd name="connsiteX34" fmla="*/ 218970 w 606933"/>
              <a:gd name="connsiteY34" fmla="*/ 117181 h 606087"/>
              <a:gd name="connsiteX35" fmla="*/ 218970 w 606933"/>
              <a:gd name="connsiteY35" fmla="*/ 77222 h 606087"/>
              <a:gd name="connsiteX36" fmla="*/ 0 w 606933"/>
              <a:gd name="connsiteY36" fmla="*/ 0 h 606087"/>
              <a:gd name="connsiteX37" fmla="*/ 283391 w 606933"/>
              <a:gd name="connsiteY37" fmla="*/ 0 h 606087"/>
              <a:gd name="connsiteX38" fmla="*/ 283391 w 606933"/>
              <a:gd name="connsiteY38" fmla="*/ 606087 h 606087"/>
              <a:gd name="connsiteX39" fmla="*/ 161752 w 606933"/>
              <a:gd name="connsiteY39" fmla="*/ 606087 h 606087"/>
              <a:gd name="connsiteX40" fmla="*/ 161752 w 606933"/>
              <a:gd name="connsiteY40" fmla="*/ 513980 h 606087"/>
              <a:gd name="connsiteX41" fmla="*/ 121739 w 606933"/>
              <a:gd name="connsiteY41" fmla="*/ 513980 h 606087"/>
              <a:gd name="connsiteX42" fmla="*/ 121739 w 606933"/>
              <a:gd name="connsiteY42" fmla="*/ 606087 h 606087"/>
              <a:gd name="connsiteX43" fmla="*/ 0 w 606933"/>
              <a:gd name="connsiteY43" fmla="*/ 606087 h 606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06933" h="606087">
                <a:moveTo>
                  <a:pt x="64421" y="368927"/>
                </a:moveTo>
                <a:lnTo>
                  <a:pt x="64421" y="408886"/>
                </a:lnTo>
                <a:lnTo>
                  <a:pt x="218970" y="408886"/>
                </a:lnTo>
                <a:lnTo>
                  <a:pt x="218970" y="368927"/>
                </a:lnTo>
                <a:close/>
                <a:moveTo>
                  <a:pt x="387986" y="368912"/>
                </a:moveTo>
                <a:lnTo>
                  <a:pt x="387986" y="408874"/>
                </a:lnTo>
                <a:lnTo>
                  <a:pt x="542419" y="408874"/>
                </a:lnTo>
                <a:lnTo>
                  <a:pt x="542419" y="368912"/>
                </a:lnTo>
                <a:close/>
                <a:moveTo>
                  <a:pt x="64421" y="271725"/>
                </a:moveTo>
                <a:lnTo>
                  <a:pt x="64421" y="311685"/>
                </a:lnTo>
                <a:lnTo>
                  <a:pt x="218970" y="311685"/>
                </a:lnTo>
                <a:lnTo>
                  <a:pt x="218970" y="271725"/>
                </a:lnTo>
                <a:close/>
                <a:moveTo>
                  <a:pt x="387986" y="271704"/>
                </a:moveTo>
                <a:lnTo>
                  <a:pt x="387986" y="311666"/>
                </a:lnTo>
                <a:lnTo>
                  <a:pt x="542419" y="311666"/>
                </a:lnTo>
                <a:lnTo>
                  <a:pt x="542419" y="271704"/>
                </a:lnTo>
                <a:close/>
                <a:moveTo>
                  <a:pt x="64421" y="174524"/>
                </a:moveTo>
                <a:lnTo>
                  <a:pt x="64421" y="214483"/>
                </a:lnTo>
                <a:lnTo>
                  <a:pt x="218970" y="214483"/>
                </a:lnTo>
                <a:lnTo>
                  <a:pt x="218970" y="174524"/>
                </a:lnTo>
                <a:close/>
                <a:moveTo>
                  <a:pt x="387986" y="174496"/>
                </a:moveTo>
                <a:lnTo>
                  <a:pt x="387986" y="214458"/>
                </a:lnTo>
                <a:lnTo>
                  <a:pt x="542419" y="214458"/>
                </a:lnTo>
                <a:lnTo>
                  <a:pt x="542419" y="174496"/>
                </a:lnTo>
                <a:close/>
                <a:moveTo>
                  <a:pt x="323472" y="97169"/>
                </a:moveTo>
                <a:lnTo>
                  <a:pt x="606933" y="97169"/>
                </a:lnTo>
                <a:lnTo>
                  <a:pt x="606933" y="606087"/>
                </a:lnTo>
                <a:lnTo>
                  <a:pt x="485207" y="606087"/>
                </a:lnTo>
                <a:lnTo>
                  <a:pt x="485207" y="513974"/>
                </a:lnTo>
                <a:lnTo>
                  <a:pt x="445198" y="513974"/>
                </a:lnTo>
                <a:lnTo>
                  <a:pt x="445198" y="606087"/>
                </a:lnTo>
                <a:lnTo>
                  <a:pt x="323472" y="606087"/>
                </a:lnTo>
                <a:close/>
                <a:moveTo>
                  <a:pt x="64421" y="77222"/>
                </a:moveTo>
                <a:lnTo>
                  <a:pt x="64421" y="117181"/>
                </a:lnTo>
                <a:lnTo>
                  <a:pt x="218970" y="117181"/>
                </a:lnTo>
                <a:lnTo>
                  <a:pt x="218970" y="77222"/>
                </a:lnTo>
                <a:close/>
                <a:moveTo>
                  <a:pt x="0" y="0"/>
                </a:moveTo>
                <a:lnTo>
                  <a:pt x="283391" y="0"/>
                </a:lnTo>
                <a:lnTo>
                  <a:pt x="283391" y="606087"/>
                </a:lnTo>
                <a:lnTo>
                  <a:pt x="161752" y="606087"/>
                </a:lnTo>
                <a:lnTo>
                  <a:pt x="161752" y="513980"/>
                </a:lnTo>
                <a:lnTo>
                  <a:pt x="121739" y="513980"/>
                </a:lnTo>
                <a:lnTo>
                  <a:pt x="121739" y="606087"/>
                </a:lnTo>
                <a:lnTo>
                  <a:pt x="0" y="606087"/>
                </a:lnTo>
                <a:close/>
              </a:path>
            </a:pathLst>
          </a:custGeom>
          <a:gradFill flip="none" rotWithShape="1">
            <a:gsLst>
              <a:gs pos="50000">
                <a:schemeClr val="accent1"/>
              </a:gs>
              <a:gs pos="5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椭圆 18">
            <a:extLst>
              <a:ext uri="{FF2B5EF4-FFF2-40B4-BE49-F238E27FC236}">
                <a16:creationId xmlns:a16="http://schemas.microsoft.com/office/drawing/2014/main" id="{0DEB345D-5A78-4658-A549-C25A88842E75}"/>
              </a:ext>
            </a:extLst>
          </p:cNvPr>
          <p:cNvSpPr/>
          <p:nvPr/>
        </p:nvSpPr>
        <p:spPr>
          <a:xfrm>
            <a:off x="5362224" y="6078120"/>
            <a:ext cx="401184" cy="400624"/>
          </a:xfrm>
          <a:prstGeom prst="ellipse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椭圆 19">
            <a:extLst>
              <a:ext uri="{FF2B5EF4-FFF2-40B4-BE49-F238E27FC236}">
                <a16:creationId xmlns:a16="http://schemas.microsoft.com/office/drawing/2014/main" id="{78669F81-7D34-4D55-B1CE-70D73DE83BF7}"/>
              </a:ext>
            </a:extLst>
          </p:cNvPr>
          <p:cNvSpPr/>
          <p:nvPr/>
        </p:nvSpPr>
        <p:spPr>
          <a:xfrm>
            <a:off x="5968837" y="6149963"/>
            <a:ext cx="254331" cy="256938"/>
          </a:xfrm>
          <a:custGeom>
            <a:avLst/>
            <a:gdLst>
              <a:gd name="T0" fmla="*/ 4165 w 6033"/>
              <a:gd name="T1" fmla="*/ 3494 h 6104"/>
              <a:gd name="T2" fmla="*/ 4030 w 6033"/>
              <a:gd name="T3" fmla="*/ 2533 h 6104"/>
              <a:gd name="T4" fmla="*/ 4030 w 6033"/>
              <a:gd name="T5" fmla="*/ 2391 h 6104"/>
              <a:gd name="T6" fmla="*/ 3550 w 6033"/>
              <a:gd name="T7" fmla="*/ 2054 h 6104"/>
              <a:gd name="T8" fmla="*/ 2598 w 6033"/>
              <a:gd name="T9" fmla="*/ 1945 h 6104"/>
              <a:gd name="T10" fmla="*/ 2498 w 6033"/>
              <a:gd name="T11" fmla="*/ 1562 h 6104"/>
              <a:gd name="T12" fmla="*/ 1920 w 6033"/>
              <a:gd name="T13" fmla="*/ 1662 h 6104"/>
              <a:gd name="T14" fmla="*/ 1162 w 6033"/>
              <a:gd name="T15" fmla="*/ 2256 h 6104"/>
              <a:gd name="T16" fmla="*/ 826 w 6033"/>
              <a:gd name="T17" fmla="*/ 2063 h 6104"/>
              <a:gd name="T18" fmla="*/ 460 w 6033"/>
              <a:gd name="T19" fmla="*/ 2471 h 6104"/>
              <a:gd name="T20" fmla="*/ 679 w 6033"/>
              <a:gd name="T21" fmla="*/ 2731 h 6104"/>
              <a:gd name="T22" fmla="*/ 101 w 6033"/>
              <a:gd name="T23" fmla="*/ 3494 h 6104"/>
              <a:gd name="T24" fmla="*/ 0 w 6033"/>
              <a:gd name="T25" fmla="*/ 4071 h 6104"/>
              <a:gd name="T26" fmla="*/ 346 w 6033"/>
              <a:gd name="T27" fmla="*/ 4172 h 6104"/>
              <a:gd name="T28" fmla="*/ 480 w 6033"/>
              <a:gd name="T29" fmla="*/ 5124 h 6104"/>
              <a:gd name="T30" fmla="*/ 817 w 6033"/>
              <a:gd name="T31" fmla="*/ 5603 h 6104"/>
              <a:gd name="T32" fmla="*/ 959 w 6033"/>
              <a:gd name="T33" fmla="*/ 5603 h 6104"/>
              <a:gd name="T34" fmla="*/ 1920 w 6033"/>
              <a:gd name="T35" fmla="*/ 5763 h 6104"/>
              <a:gd name="T36" fmla="*/ 2021 w 6033"/>
              <a:gd name="T37" fmla="*/ 6104 h 6104"/>
              <a:gd name="T38" fmla="*/ 2598 w 6033"/>
              <a:gd name="T39" fmla="*/ 6004 h 6104"/>
              <a:gd name="T40" fmla="*/ 3382 w 6033"/>
              <a:gd name="T41" fmla="*/ 5435 h 6104"/>
              <a:gd name="T42" fmla="*/ 3701 w 6033"/>
              <a:gd name="T43" fmla="*/ 5612 h 6104"/>
              <a:gd name="T44" fmla="*/ 4038 w 6033"/>
              <a:gd name="T45" fmla="*/ 5133 h 6104"/>
              <a:gd name="T46" fmla="*/ 4173 w 6033"/>
              <a:gd name="T47" fmla="*/ 4172 h 6104"/>
              <a:gd name="T48" fmla="*/ 4543 w 6033"/>
              <a:gd name="T49" fmla="*/ 4071 h 6104"/>
              <a:gd name="T50" fmla="*/ 4443 w 6033"/>
              <a:gd name="T51" fmla="*/ 3494 h 6104"/>
              <a:gd name="T52" fmla="*/ 1214 w 6033"/>
              <a:gd name="T53" fmla="*/ 3833 h 6104"/>
              <a:gd name="T54" fmla="*/ 3330 w 6033"/>
              <a:gd name="T55" fmla="*/ 3833 h 6104"/>
              <a:gd name="T56" fmla="*/ 2674 w 6033"/>
              <a:gd name="T57" fmla="*/ 3833 h 6104"/>
              <a:gd name="T58" fmla="*/ 1870 w 6033"/>
              <a:gd name="T59" fmla="*/ 3833 h 6104"/>
              <a:gd name="T60" fmla="*/ 2674 w 6033"/>
              <a:gd name="T61" fmla="*/ 3833 h 6104"/>
              <a:gd name="T62" fmla="*/ 5843 w 6033"/>
              <a:gd name="T63" fmla="*/ 1525 h 6104"/>
              <a:gd name="T64" fmla="*/ 5990 w 6033"/>
              <a:gd name="T65" fmla="*/ 987 h 6104"/>
              <a:gd name="T66" fmla="*/ 5921 w 6033"/>
              <a:gd name="T67" fmla="*/ 659 h 6104"/>
              <a:gd name="T68" fmla="*/ 5699 w 6033"/>
              <a:gd name="T69" fmla="*/ 686 h 6104"/>
              <a:gd name="T70" fmla="*/ 5424 w 6033"/>
              <a:gd name="T71" fmla="*/ 204 h 6104"/>
              <a:gd name="T72" fmla="*/ 5394 w 6033"/>
              <a:gd name="T73" fmla="*/ 129 h 6104"/>
              <a:gd name="T74" fmla="*/ 5068 w 6033"/>
              <a:gd name="T75" fmla="*/ 51 h 6104"/>
              <a:gd name="T76" fmla="*/ 4540 w 6033"/>
              <a:gd name="T77" fmla="*/ 194 h 6104"/>
              <a:gd name="T78" fmla="*/ 4405 w 6033"/>
              <a:gd name="T79" fmla="*/ 12 h 6104"/>
              <a:gd name="T80" fmla="*/ 4120 w 6033"/>
              <a:gd name="T81" fmla="*/ 187 h 6104"/>
              <a:gd name="T82" fmla="*/ 3843 w 6033"/>
              <a:gd name="T83" fmla="*/ 663 h 6104"/>
              <a:gd name="T84" fmla="*/ 3624 w 6033"/>
              <a:gd name="T85" fmla="*/ 631 h 6104"/>
              <a:gd name="T86" fmla="*/ 3515 w 6033"/>
              <a:gd name="T87" fmla="*/ 925 h 6104"/>
              <a:gd name="T88" fmla="*/ 3687 w 6033"/>
              <a:gd name="T89" fmla="*/ 1017 h 6104"/>
              <a:gd name="T90" fmla="*/ 3541 w 6033"/>
              <a:gd name="T91" fmla="*/ 1545 h 6104"/>
              <a:gd name="T92" fmla="*/ 3610 w 6033"/>
              <a:gd name="T93" fmla="*/ 1872 h 6104"/>
              <a:gd name="T94" fmla="*/ 3814 w 6033"/>
              <a:gd name="T95" fmla="*/ 1853 h 6104"/>
              <a:gd name="T96" fmla="*/ 4087 w 6033"/>
              <a:gd name="T97" fmla="*/ 2330 h 6104"/>
              <a:gd name="T98" fmla="*/ 4367 w 6033"/>
              <a:gd name="T99" fmla="*/ 2513 h 6104"/>
              <a:gd name="T100" fmla="*/ 4442 w 6033"/>
              <a:gd name="T101" fmla="*/ 2483 h 6104"/>
              <a:gd name="T102" fmla="*/ 4986 w 6033"/>
              <a:gd name="T103" fmla="*/ 2365 h 6104"/>
              <a:gd name="T104" fmla="*/ 5112 w 6033"/>
              <a:gd name="T105" fmla="*/ 2525 h 6104"/>
              <a:gd name="T106" fmla="*/ 5397 w 6033"/>
              <a:gd name="T107" fmla="*/ 2350 h 6104"/>
              <a:gd name="T108" fmla="*/ 5693 w 6033"/>
              <a:gd name="T109" fmla="*/ 1882 h 6104"/>
              <a:gd name="T110" fmla="*/ 5900 w 6033"/>
              <a:gd name="T111" fmla="*/ 1909 h 6104"/>
              <a:gd name="T112" fmla="*/ 5978 w 6033"/>
              <a:gd name="T113" fmla="*/ 1583 h 6104"/>
              <a:gd name="T114" fmla="*/ 4203 w 6033"/>
              <a:gd name="T115" fmla="*/ 1489 h 6104"/>
              <a:gd name="T116" fmla="*/ 5327 w 6033"/>
              <a:gd name="T117" fmla="*/ 1042 h 6104"/>
              <a:gd name="T118" fmla="*/ 4979 w 6033"/>
              <a:gd name="T119" fmla="*/ 1181 h 6104"/>
              <a:gd name="T120" fmla="*/ 4552 w 6033"/>
              <a:gd name="T121" fmla="*/ 1351 h 6104"/>
              <a:gd name="T122" fmla="*/ 4979 w 6033"/>
              <a:gd name="T123" fmla="*/ 1181 h 6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033" h="6104">
                <a:moveTo>
                  <a:pt x="4443" y="3494"/>
                </a:moveTo>
                <a:lnTo>
                  <a:pt x="4165" y="3494"/>
                </a:lnTo>
                <a:cubicBezTo>
                  <a:pt x="4112" y="3217"/>
                  <a:pt x="4000" y="2955"/>
                  <a:pt x="3836" y="2726"/>
                </a:cubicBezTo>
                <a:lnTo>
                  <a:pt x="4030" y="2533"/>
                </a:lnTo>
                <a:cubicBezTo>
                  <a:pt x="4048" y="2514"/>
                  <a:pt x="4059" y="2488"/>
                  <a:pt x="4059" y="2462"/>
                </a:cubicBezTo>
                <a:cubicBezTo>
                  <a:pt x="4059" y="2435"/>
                  <a:pt x="4048" y="2410"/>
                  <a:pt x="4030" y="2391"/>
                </a:cubicBezTo>
                <a:lnTo>
                  <a:pt x="3692" y="2054"/>
                </a:lnTo>
                <a:cubicBezTo>
                  <a:pt x="3653" y="2015"/>
                  <a:pt x="3590" y="2015"/>
                  <a:pt x="3550" y="2054"/>
                </a:cubicBezTo>
                <a:lnTo>
                  <a:pt x="3351" y="2253"/>
                </a:lnTo>
                <a:cubicBezTo>
                  <a:pt x="3125" y="2098"/>
                  <a:pt x="2867" y="1992"/>
                  <a:pt x="2598" y="1945"/>
                </a:cubicBezTo>
                <a:lnTo>
                  <a:pt x="2598" y="1662"/>
                </a:lnTo>
                <a:cubicBezTo>
                  <a:pt x="2598" y="1607"/>
                  <a:pt x="2553" y="1562"/>
                  <a:pt x="2498" y="1562"/>
                </a:cubicBezTo>
                <a:lnTo>
                  <a:pt x="2021" y="1562"/>
                </a:lnTo>
                <a:cubicBezTo>
                  <a:pt x="1965" y="1562"/>
                  <a:pt x="1920" y="1607"/>
                  <a:pt x="1920" y="1662"/>
                </a:cubicBezTo>
                <a:lnTo>
                  <a:pt x="1920" y="1945"/>
                </a:lnTo>
                <a:cubicBezTo>
                  <a:pt x="1649" y="1993"/>
                  <a:pt x="1390" y="2099"/>
                  <a:pt x="1162" y="2256"/>
                </a:cubicBezTo>
                <a:lnTo>
                  <a:pt x="968" y="2063"/>
                </a:lnTo>
                <a:cubicBezTo>
                  <a:pt x="929" y="2023"/>
                  <a:pt x="865" y="2023"/>
                  <a:pt x="826" y="2063"/>
                </a:cubicBezTo>
                <a:lnTo>
                  <a:pt x="489" y="2400"/>
                </a:lnTo>
                <a:cubicBezTo>
                  <a:pt x="470" y="2419"/>
                  <a:pt x="460" y="2444"/>
                  <a:pt x="460" y="2471"/>
                </a:cubicBezTo>
                <a:cubicBezTo>
                  <a:pt x="460" y="2497"/>
                  <a:pt x="470" y="2523"/>
                  <a:pt x="489" y="2542"/>
                </a:cubicBezTo>
                <a:lnTo>
                  <a:pt x="679" y="2731"/>
                </a:lnTo>
                <a:cubicBezTo>
                  <a:pt x="517" y="2959"/>
                  <a:pt x="406" y="3220"/>
                  <a:pt x="354" y="3494"/>
                </a:cubicBezTo>
                <a:lnTo>
                  <a:pt x="101" y="3494"/>
                </a:lnTo>
                <a:cubicBezTo>
                  <a:pt x="45" y="3494"/>
                  <a:pt x="0" y="3539"/>
                  <a:pt x="0" y="3594"/>
                </a:cubicBezTo>
                <a:lnTo>
                  <a:pt x="0" y="4071"/>
                </a:lnTo>
                <a:cubicBezTo>
                  <a:pt x="0" y="4127"/>
                  <a:pt x="45" y="4172"/>
                  <a:pt x="101" y="4172"/>
                </a:cubicBezTo>
                <a:lnTo>
                  <a:pt x="346" y="4172"/>
                </a:lnTo>
                <a:cubicBezTo>
                  <a:pt x="392" y="4448"/>
                  <a:pt x="498" y="4713"/>
                  <a:pt x="658" y="4946"/>
                </a:cubicBezTo>
                <a:lnTo>
                  <a:pt x="480" y="5124"/>
                </a:lnTo>
                <a:cubicBezTo>
                  <a:pt x="441" y="5163"/>
                  <a:pt x="441" y="5227"/>
                  <a:pt x="480" y="5266"/>
                </a:cubicBezTo>
                <a:lnTo>
                  <a:pt x="817" y="5603"/>
                </a:lnTo>
                <a:cubicBezTo>
                  <a:pt x="836" y="5622"/>
                  <a:pt x="862" y="5633"/>
                  <a:pt x="888" y="5633"/>
                </a:cubicBezTo>
                <a:cubicBezTo>
                  <a:pt x="915" y="5633"/>
                  <a:pt x="940" y="5622"/>
                  <a:pt x="959" y="5603"/>
                </a:cubicBezTo>
                <a:lnTo>
                  <a:pt x="1131" y="5431"/>
                </a:lnTo>
                <a:cubicBezTo>
                  <a:pt x="1367" y="5599"/>
                  <a:pt x="1636" y="5713"/>
                  <a:pt x="1920" y="5763"/>
                </a:cubicBezTo>
                <a:lnTo>
                  <a:pt x="1920" y="6004"/>
                </a:lnTo>
                <a:cubicBezTo>
                  <a:pt x="1920" y="6059"/>
                  <a:pt x="1965" y="6104"/>
                  <a:pt x="2021" y="6104"/>
                </a:cubicBezTo>
                <a:lnTo>
                  <a:pt x="2498" y="6104"/>
                </a:lnTo>
                <a:cubicBezTo>
                  <a:pt x="2553" y="6104"/>
                  <a:pt x="2598" y="6059"/>
                  <a:pt x="2598" y="6004"/>
                </a:cubicBezTo>
                <a:lnTo>
                  <a:pt x="2598" y="5763"/>
                </a:lnTo>
                <a:cubicBezTo>
                  <a:pt x="2880" y="5713"/>
                  <a:pt x="3148" y="5601"/>
                  <a:pt x="3382" y="5435"/>
                </a:cubicBezTo>
                <a:lnTo>
                  <a:pt x="3559" y="5612"/>
                </a:lnTo>
                <a:cubicBezTo>
                  <a:pt x="3597" y="5650"/>
                  <a:pt x="3664" y="5650"/>
                  <a:pt x="3701" y="5612"/>
                </a:cubicBezTo>
                <a:lnTo>
                  <a:pt x="4038" y="5275"/>
                </a:lnTo>
                <a:cubicBezTo>
                  <a:pt x="4078" y="5235"/>
                  <a:pt x="4078" y="5172"/>
                  <a:pt x="4038" y="5133"/>
                </a:cubicBezTo>
                <a:lnTo>
                  <a:pt x="3857" y="4951"/>
                </a:lnTo>
                <a:cubicBezTo>
                  <a:pt x="4019" y="4717"/>
                  <a:pt x="4126" y="4450"/>
                  <a:pt x="4173" y="4172"/>
                </a:cubicBezTo>
                <a:lnTo>
                  <a:pt x="4443" y="4172"/>
                </a:lnTo>
                <a:cubicBezTo>
                  <a:pt x="4498" y="4172"/>
                  <a:pt x="4543" y="4127"/>
                  <a:pt x="4543" y="4071"/>
                </a:cubicBezTo>
                <a:lnTo>
                  <a:pt x="4543" y="3594"/>
                </a:lnTo>
                <a:cubicBezTo>
                  <a:pt x="4543" y="3539"/>
                  <a:pt x="4498" y="3494"/>
                  <a:pt x="4443" y="3494"/>
                </a:cubicBezTo>
                <a:close/>
                <a:moveTo>
                  <a:pt x="2272" y="4891"/>
                </a:moveTo>
                <a:cubicBezTo>
                  <a:pt x="1687" y="4891"/>
                  <a:pt x="1214" y="4417"/>
                  <a:pt x="1214" y="3833"/>
                </a:cubicBezTo>
                <a:cubicBezTo>
                  <a:pt x="1214" y="3248"/>
                  <a:pt x="1687" y="2775"/>
                  <a:pt x="2272" y="2775"/>
                </a:cubicBezTo>
                <a:cubicBezTo>
                  <a:pt x="2856" y="2775"/>
                  <a:pt x="3330" y="3248"/>
                  <a:pt x="3330" y="3833"/>
                </a:cubicBezTo>
                <a:cubicBezTo>
                  <a:pt x="3330" y="4417"/>
                  <a:pt x="2856" y="4891"/>
                  <a:pt x="2272" y="4891"/>
                </a:cubicBezTo>
                <a:close/>
                <a:moveTo>
                  <a:pt x="2674" y="3833"/>
                </a:moveTo>
                <a:cubicBezTo>
                  <a:pt x="2674" y="4055"/>
                  <a:pt x="2494" y="4235"/>
                  <a:pt x="2272" y="4235"/>
                </a:cubicBezTo>
                <a:cubicBezTo>
                  <a:pt x="2050" y="4235"/>
                  <a:pt x="1870" y="4055"/>
                  <a:pt x="1870" y="3833"/>
                </a:cubicBezTo>
                <a:cubicBezTo>
                  <a:pt x="1870" y="3611"/>
                  <a:pt x="2050" y="3431"/>
                  <a:pt x="2272" y="3431"/>
                </a:cubicBezTo>
                <a:cubicBezTo>
                  <a:pt x="2494" y="3431"/>
                  <a:pt x="2674" y="3611"/>
                  <a:pt x="2674" y="3833"/>
                </a:cubicBezTo>
                <a:close/>
                <a:moveTo>
                  <a:pt x="5978" y="1583"/>
                </a:moveTo>
                <a:lnTo>
                  <a:pt x="5843" y="1525"/>
                </a:lnTo>
                <a:cubicBezTo>
                  <a:pt x="5879" y="1366"/>
                  <a:pt x="5880" y="1202"/>
                  <a:pt x="5846" y="1044"/>
                </a:cubicBezTo>
                <a:lnTo>
                  <a:pt x="5990" y="987"/>
                </a:lnTo>
                <a:cubicBezTo>
                  <a:pt x="6019" y="975"/>
                  <a:pt x="6033" y="942"/>
                  <a:pt x="6022" y="913"/>
                </a:cubicBezTo>
                <a:lnTo>
                  <a:pt x="5921" y="659"/>
                </a:lnTo>
                <a:cubicBezTo>
                  <a:pt x="5909" y="630"/>
                  <a:pt x="5876" y="616"/>
                  <a:pt x="5846" y="627"/>
                </a:cubicBezTo>
                <a:lnTo>
                  <a:pt x="5699" y="686"/>
                </a:lnTo>
                <a:cubicBezTo>
                  <a:pt x="5612" y="550"/>
                  <a:pt x="5497" y="435"/>
                  <a:pt x="5362" y="348"/>
                </a:cubicBezTo>
                <a:lnTo>
                  <a:pt x="5424" y="204"/>
                </a:lnTo>
                <a:cubicBezTo>
                  <a:pt x="5430" y="190"/>
                  <a:pt x="5430" y="175"/>
                  <a:pt x="5424" y="160"/>
                </a:cubicBezTo>
                <a:cubicBezTo>
                  <a:pt x="5419" y="146"/>
                  <a:pt x="5408" y="135"/>
                  <a:pt x="5394" y="129"/>
                </a:cubicBezTo>
                <a:lnTo>
                  <a:pt x="5144" y="21"/>
                </a:lnTo>
                <a:cubicBezTo>
                  <a:pt x="5115" y="9"/>
                  <a:pt x="5081" y="22"/>
                  <a:pt x="5068" y="51"/>
                </a:cubicBezTo>
                <a:lnTo>
                  <a:pt x="5005" y="199"/>
                </a:lnTo>
                <a:cubicBezTo>
                  <a:pt x="4851" y="164"/>
                  <a:pt x="4693" y="163"/>
                  <a:pt x="4540" y="194"/>
                </a:cubicBezTo>
                <a:lnTo>
                  <a:pt x="4480" y="44"/>
                </a:lnTo>
                <a:cubicBezTo>
                  <a:pt x="4468" y="15"/>
                  <a:pt x="4435" y="0"/>
                  <a:pt x="4405" y="12"/>
                </a:cubicBezTo>
                <a:lnTo>
                  <a:pt x="4152" y="113"/>
                </a:lnTo>
                <a:cubicBezTo>
                  <a:pt x="4123" y="125"/>
                  <a:pt x="4108" y="158"/>
                  <a:pt x="4120" y="187"/>
                </a:cubicBezTo>
                <a:lnTo>
                  <a:pt x="4180" y="337"/>
                </a:lnTo>
                <a:cubicBezTo>
                  <a:pt x="4046" y="420"/>
                  <a:pt x="3931" y="532"/>
                  <a:pt x="3843" y="663"/>
                </a:cubicBezTo>
                <a:lnTo>
                  <a:pt x="3699" y="601"/>
                </a:lnTo>
                <a:cubicBezTo>
                  <a:pt x="3670" y="589"/>
                  <a:pt x="3636" y="602"/>
                  <a:pt x="3624" y="631"/>
                </a:cubicBezTo>
                <a:lnTo>
                  <a:pt x="3516" y="881"/>
                </a:lnTo>
                <a:cubicBezTo>
                  <a:pt x="3510" y="896"/>
                  <a:pt x="3510" y="911"/>
                  <a:pt x="3515" y="925"/>
                </a:cubicBezTo>
                <a:cubicBezTo>
                  <a:pt x="3521" y="940"/>
                  <a:pt x="3532" y="951"/>
                  <a:pt x="3546" y="957"/>
                </a:cubicBezTo>
                <a:lnTo>
                  <a:pt x="3687" y="1017"/>
                </a:lnTo>
                <a:cubicBezTo>
                  <a:pt x="3649" y="1173"/>
                  <a:pt x="3645" y="1334"/>
                  <a:pt x="3675" y="1491"/>
                </a:cubicBezTo>
                <a:lnTo>
                  <a:pt x="3541" y="1545"/>
                </a:lnTo>
                <a:cubicBezTo>
                  <a:pt x="3512" y="1556"/>
                  <a:pt x="3497" y="1590"/>
                  <a:pt x="3509" y="1619"/>
                </a:cubicBezTo>
                <a:lnTo>
                  <a:pt x="3610" y="1872"/>
                </a:lnTo>
                <a:cubicBezTo>
                  <a:pt x="3621" y="1902"/>
                  <a:pt x="3655" y="1916"/>
                  <a:pt x="3684" y="1904"/>
                </a:cubicBezTo>
                <a:lnTo>
                  <a:pt x="3814" y="1853"/>
                </a:lnTo>
                <a:cubicBezTo>
                  <a:pt x="3897" y="1990"/>
                  <a:pt x="4009" y="2108"/>
                  <a:pt x="4143" y="2198"/>
                </a:cubicBezTo>
                <a:lnTo>
                  <a:pt x="4087" y="2330"/>
                </a:lnTo>
                <a:cubicBezTo>
                  <a:pt x="4074" y="2359"/>
                  <a:pt x="4087" y="2393"/>
                  <a:pt x="4117" y="2405"/>
                </a:cubicBezTo>
                <a:lnTo>
                  <a:pt x="4367" y="2513"/>
                </a:lnTo>
                <a:cubicBezTo>
                  <a:pt x="4381" y="2519"/>
                  <a:pt x="4397" y="2519"/>
                  <a:pt x="4411" y="2514"/>
                </a:cubicBezTo>
                <a:cubicBezTo>
                  <a:pt x="4425" y="2508"/>
                  <a:pt x="4436" y="2497"/>
                  <a:pt x="4442" y="2483"/>
                </a:cubicBezTo>
                <a:lnTo>
                  <a:pt x="4497" y="2355"/>
                </a:lnTo>
                <a:cubicBezTo>
                  <a:pt x="4658" y="2395"/>
                  <a:pt x="4825" y="2398"/>
                  <a:pt x="4986" y="2365"/>
                </a:cubicBezTo>
                <a:lnTo>
                  <a:pt x="5037" y="2493"/>
                </a:lnTo>
                <a:cubicBezTo>
                  <a:pt x="5049" y="2522"/>
                  <a:pt x="5082" y="2537"/>
                  <a:pt x="5112" y="2525"/>
                </a:cubicBezTo>
                <a:lnTo>
                  <a:pt x="5365" y="2424"/>
                </a:lnTo>
                <a:cubicBezTo>
                  <a:pt x="5394" y="2413"/>
                  <a:pt x="5409" y="2379"/>
                  <a:pt x="5397" y="2350"/>
                </a:cubicBezTo>
                <a:lnTo>
                  <a:pt x="5346" y="2222"/>
                </a:lnTo>
                <a:cubicBezTo>
                  <a:pt x="5485" y="2136"/>
                  <a:pt x="5604" y="2020"/>
                  <a:pt x="5693" y="1882"/>
                </a:cubicBezTo>
                <a:lnTo>
                  <a:pt x="5825" y="1939"/>
                </a:lnTo>
                <a:cubicBezTo>
                  <a:pt x="5852" y="1951"/>
                  <a:pt x="5888" y="1937"/>
                  <a:pt x="5900" y="1909"/>
                </a:cubicBezTo>
                <a:lnTo>
                  <a:pt x="6008" y="1658"/>
                </a:lnTo>
                <a:cubicBezTo>
                  <a:pt x="6020" y="1629"/>
                  <a:pt x="6007" y="1595"/>
                  <a:pt x="5978" y="1583"/>
                </a:cubicBezTo>
                <a:close/>
                <a:moveTo>
                  <a:pt x="4989" y="1828"/>
                </a:moveTo>
                <a:cubicBezTo>
                  <a:pt x="4678" y="1951"/>
                  <a:pt x="4327" y="1800"/>
                  <a:pt x="4203" y="1489"/>
                </a:cubicBezTo>
                <a:cubicBezTo>
                  <a:pt x="4080" y="1179"/>
                  <a:pt x="4231" y="828"/>
                  <a:pt x="4542" y="704"/>
                </a:cubicBezTo>
                <a:cubicBezTo>
                  <a:pt x="4852" y="581"/>
                  <a:pt x="5204" y="732"/>
                  <a:pt x="5327" y="1042"/>
                </a:cubicBezTo>
                <a:cubicBezTo>
                  <a:pt x="5451" y="1353"/>
                  <a:pt x="5299" y="1704"/>
                  <a:pt x="4989" y="1828"/>
                </a:cubicBezTo>
                <a:close/>
                <a:moveTo>
                  <a:pt x="4979" y="1181"/>
                </a:moveTo>
                <a:cubicBezTo>
                  <a:pt x="5025" y="1299"/>
                  <a:pt x="4968" y="1432"/>
                  <a:pt x="4850" y="1479"/>
                </a:cubicBezTo>
                <a:cubicBezTo>
                  <a:pt x="4732" y="1526"/>
                  <a:pt x="4599" y="1468"/>
                  <a:pt x="4552" y="1351"/>
                </a:cubicBezTo>
                <a:cubicBezTo>
                  <a:pt x="4505" y="1233"/>
                  <a:pt x="4563" y="1099"/>
                  <a:pt x="4680" y="1053"/>
                </a:cubicBezTo>
                <a:cubicBezTo>
                  <a:pt x="4798" y="1006"/>
                  <a:pt x="4932" y="1063"/>
                  <a:pt x="4979" y="1181"/>
                </a:cubicBezTo>
                <a:close/>
              </a:path>
            </a:pathLst>
          </a:custGeom>
          <a:gradFill flip="none" rotWithShape="1">
            <a:gsLst>
              <a:gs pos="50000">
                <a:schemeClr val="accent1"/>
              </a:gs>
              <a:gs pos="5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椭圆 19">
            <a:extLst>
              <a:ext uri="{FF2B5EF4-FFF2-40B4-BE49-F238E27FC236}">
                <a16:creationId xmlns:a16="http://schemas.microsoft.com/office/drawing/2014/main" id="{C853AC7D-C200-4FDA-A452-7050CF406204}"/>
              </a:ext>
            </a:extLst>
          </p:cNvPr>
          <p:cNvSpPr/>
          <p:nvPr/>
        </p:nvSpPr>
        <p:spPr>
          <a:xfrm>
            <a:off x="5894519" y="6077840"/>
            <a:ext cx="402964" cy="401184"/>
          </a:xfrm>
          <a:prstGeom prst="ellipse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1" name="椭圆 20">
            <a:extLst>
              <a:ext uri="{FF2B5EF4-FFF2-40B4-BE49-F238E27FC236}">
                <a16:creationId xmlns:a16="http://schemas.microsoft.com/office/drawing/2014/main" id="{3F6D309F-DC34-4859-93F2-FE060E64DD95}"/>
              </a:ext>
            </a:extLst>
          </p:cNvPr>
          <p:cNvSpPr/>
          <p:nvPr/>
        </p:nvSpPr>
        <p:spPr>
          <a:xfrm>
            <a:off x="6500717" y="6162584"/>
            <a:ext cx="256939" cy="231696"/>
          </a:xfrm>
          <a:custGeom>
            <a:avLst/>
            <a:gdLst>
              <a:gd name="connsiteX0" fmla="*/ 521432 w 608344"/>
              <a:gd name="connsiteY0" fmla="*/ 370453 h 548582"/>
              <a:gd name="connsiteX1" fmla="*/ 465737 w 608344"/>
              <a:gd name="connsiteY1" fmla="*/ 425787 h 548582"/>
              <a:gd name="connsiteX2" fmla="*/ 442491 w 608344"/>
              <a:gd name="connsiteY2" fmla="*/ 402479 h 548582"/>
              <a:gd name="connsiteX3" fmla="*/ 418201 w 608344"/>
              <a:gd name="connsiteY3" fmla="*/ 426545 h 548582"/>
              <a:gd name="connsiteX4" fmla="*/ 441447 w 608344"/>
              <a:gd name="connsiteY4" fmla="*/ 449948 h 548582"/>
              <a:gd name="connsiteX5" fmla="*/ 465642 w 608344"/>
              <a:gd name="connsiteY5" fmla="*/ 474204 h 548582"/>
              <a:gd name="connsiteX6" fmla="*/ 489932 w 608344"/>
              <a:gd name="connsiteY6" fmla="*/ 450043 h 548582"/>
              <a:gd name="connsiteX7" fmla="*/ 545532 w 608344"/>
              <a:gd name="connsiteY7" fmla="*/ 394709 h 548582"/>
              <a:gd name="connsiteX8" fmla="*/ 481962 w 608344"/>
              <a:gd name="connsiteY8" fmla="*/ 296170 h 548582"/>
              <a:gd name="connsiteX9" fmla="*/ 608344 w 608344"/>
              <a:gd name="connsiteY9" fmla="*/ 422376 h 548582"/>
              <a:gd name="connsiteX10" fmla="*/ 481962 w 608344"/>
              <a:gd name="connsiteY10" fmla="*/ 548582 h 548582"/>
              <a:gd name="connsiteX11" fmla="*/ 355579 w 608344"/>
              <a:gd name="connsiteY11" fmla="*/ 422376 h 548582"/>
              <a:gd name="connsiteX12" fmla="*/ 481962 w 608344"/>
              <a:gd name="connsiteY12" fmla="*/ 296170 h 548582"/>
              <a:gd name="connsiteX13" fmla="*/ 255835 w 608344"/>
              <a:gd name="connsiteY13" fmla="*/ 446 h 548582"/>
              <a:gd name="connsiteX14" fmla="*/ 317801 w 608344"/>
              <a:gd name="connsiteY14" fmla="*/ 13616 h 548582"/>
              <a:gd name="connsiteX15" fmla="*/ 348072 w 608344"/>
              <a:gd name="connsiteY15" fmla="*/ 41661 h 548582"/>
              <a:gd name="connsiteX16" fmla="*/ 381190 w 608344"/>
              <a:gd name="connsiteY16" fmla="*/ 146831 h 548582"/>
              <a:gd name="connsiteX17" fmla="*/ 378913 w 608344"/>
              <a:gd name="connsiteY17" fmla="*/ 156211 h 548582"/>
              <a:gd name="connsiteX18" fmla="*/ 387833 w 608344"/>
              <a:gd name="connsiteY18" fmla="*/ 200458 h 548582"/>
              <a:gd name="connsiteX19" fmla="*/ 366387 w 608344"/>
              <a:gd name="connsiteY19" fmla="*/ 237694 h 548582"/>
              <a:gd name="connsiteX20" fmla="*/ 351393 w 608344"/>
              <a:gd name="connsiteY20" fmla="*/ 278720 h 548582"/>
              <a:gd name="connsiteX21" fmla="*/ 351393 w 608344"/>
              <a:gd name="connsiteY21" fmla="*/ 322873 h 548582"/>
              <a:gd name="connsiteX22" fmla="*/ 317611 w 608344"/>
              <a:gd name="connsiteY22" fmla="*/ 422358 h 548582"/>
              <a:gd name="connsiteX23" fmla="*/ 376635 w 608344"/>
              <a:gd name="connsiteY23" fmla="*/ 548088 h 548582"/>
              <a:gd name="connsiteX24" fmla="*/ 26855 w 608344"/>
              <a:gd name="connsiteY24" fmla="*/ 548088 h 548582"/>
              <a:gd name="connsiteX25" fmla="*/ 0 w 608344"/>
              <a:gd name="connsiteY25" fmla="*/ 521274 h 548582"/>
              <a:gd name="connsiteX26" fmla="*/ 0 w 608344"/>
              <a:gd name="connsiteY26" fmla="*/ 473806 h 548582"/>
              <a:gd name="connsiteX27" fmla="*/ 19453 w 608344"/>
              <a:gd name="connsiteY27" fmla="*/ 432969 h 548582"/>
              <a:gd name="connsiteX28" fmla="*/ 173751 w 608344"/>
              <a:gd name="connsiteY28" fmla="*/ 334242 h 548582"/>
              <a:gd name="connsiteX29" fmla="*/ 176408 w 608344"/>
              <a:gd name="connsiteY29" fmla="*/ 329884 h 548582"/>
              <a:gd name="connsiteX30" fmla="*/ 176408 w 608344"/>
              <a:gd name="connsiteY30" fmla="*/ 278720 h 548582"/>
              <a:gd name="connsiteX31" fmla="*/ 161320 w 608344"/>
              <a:gd name="connsiteY31" fmla="*/ 237694 h 548582"/>
              <a:gd name="connsiteX32" fmla="*/ 139969 w 608344"/>
              <a:gd name="connsiteY32" fmla="*/ 200458 h 548582"/>
              <a:gd name="connsiteX33" fmla="*/ 148320 w 608344"/>
              <a:gd name="connsiteY33" fmla="*/ 156211 h 548582"/>
              <a:gd name="connsiteX34" fmla="*/ 146042 w 608344"/>
              <a:gd name="connsiteY34" fmla="*/ 146736 h 548582"/>
              <a:gd name="connsiteX35" fmla="*/ 145758 w 608344"/>
              <a:gd name="connsiteY35" fmla="*/ 95099 h 548582"/>
              <a:gd name="connsiteX36" fmla="*/ 176029 w 608344"/>
              <a:gd name="connsiteY36" fmla="*/ 42135 h 548582"/>
              <a:gd name="connsiteX37" fmla="*/ 203928 w 608344"/>
              <a:gd name="connsiteY37" fmla="*/ 19017 h 548582"/>
              <a:gd name="connsiteX38" fmla="*/ 231162 w 608344"/>
              <a:gd name="connsiteY38" fmla="*/ 5089 h 548582"/>
              <a:gd name="connsiteX39" fmla="*/ 255835 w 608344"/>
              <a:gd name="connsiteY39" fmla="*/ 446 h 548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08344" h="548582">
                <a:moveTo>
                  <a:pt x="521432" y="370453"/>
                </a:moveTo>
                <a:lnTo>
                  <a:pt x="465737" y="425787"/>
                </a:lnTo>
                <a:lnTo>
                  <a:pt x="442491" y="402479"/>
                </a:lnTo>
                <a:lnTo>
                  <a:pt x="418201" y="426545"/>
                </a:lnTo>
                <a:lnTo>
                  <a:pt x="441447" y="449948"/>
                </a:lnTo>
                <a:lnTo>
                  <a:pt x="465642" y="474204"/>
                </a:lnTo>
                <a:lnTo>
                  <a:pt x="489932" y="450043"/>
                </a:lnTo>
                <a:lnTo>
                  <a:pt x="545532" y="394709"/>
                </a:lnTo>
                <a:close/>
                <a:moveTo>
                  <a:pt x="481962" y="296170"/>
                </a:moveTo>
                <a:cubicBezTo>
                  <a:pt x="551795" y="296170"/>
                  <a:pt x="608344" y="352641"/>
                  <a:pt x="608344" y="422376"/>
                </a:cubicBezTo>
                <a:cubicBezTo>
                  <a:pt x="608344" y="492111"/>
                  <a:pt x="551795" y="548582"/>
                  <a:pt x="481962" y="548582"/>
                </a:cubicBezTo>
                <a:cubicBezTo>
                  <a:pt x="412129" y="548582"/>
                  <a:pt x="355579" y="492111"/>
                  <a:pt x="355579" y="422376"/>
                </a:cubicBezTo>
                <a:cubicBezTo>
                  <a:pt x="355579" y="352641"/>
                  <a:pt x="412129" y="296170"/>
                  <a:pt x="481962" y="296170"/>
                </a:cubicBezTo>
                <a:close/>
                <a:moveTo>
                  <a:pt x="255835" y="446"/>
                </a:moveTo>
                <a:cubicBezTo>
                  <a:pt x="282785" y="-1828"/>
                  <a:pt x="303187" y="4899"/>
                  <a:pt x="317801" y="13616"/>
                </a:cubicBezTo>
                <a:cubicBezTo>
                  <a:pt x="339721" y="25744"/>
                  <a:pt x="348072" y="41661"/>
                  <a:pt x="348072" y="41661"/>
                </a:cubicBezTo>
                <a:cubicBezTo>
                  <a:pt x="348072" y="41661"/>
                  <a:pt x="398176" y="45167"/>
                  <a:pt x="381190" y="146831"/>
                </a:cubicBezTo>
                <a:cubicBezTo>
                  <a:pt x="380621" y="149863"/>
                  <a:pt x="379862" y="153085"/>
                  <a:pt x="378913" y="156211"/>
                </a:cubicBezTo>
                <a:cubicBezTo>
                  <a:pt x="388592" y="156211"/>
                  <a:pt x="398271" y="163507"/>
                  <a:pt x="387833" y="200458"/>
                </a:cubicBezTo>
                <a:cubicBezTo>
                  <a:pt x="379672" y="229262"/>
                  <a:pt x="372080" y="237221"/>
                  <a:pt x="366387" y="237694"/>
                </a:cubicBezTo>
                <a:cubicBezTo>
                  <a:pt x="364394" y="250675"/>
                  <a:pt x="359175" y="265076"/>
                  <a:pt x="351393" y="278720"/>
                </a:cubicBezTo>
                <a:lnTo>
                  <a:pt x="351393" y="322873"/>
                </a:lnTo>
                <a:cubicBezTo>
                  <a:pt x="330232" y="350539"/>
                  <a:pt x="317611" y="385027"/>
                  <a:pt x="317611" y="422358"/>
                </a:cubicBezTo>
                <a:cubicBezTo>
                  <a:pt x="317611" y="472764"/>
                  <a:pt x="340480" y="518053"/>
                  <a:pt x="376635" y="548088"/>
                </a:cubicBezTo>
                <a:lnTo>
                  <a:pt x="26855" y="548088"/>
                </a:lnTo>
                <a:cubicBezTo>
                  <a:pt x="12052" y="548088"/>
                  <a:pt x="0" y="536055"/>
                  <a:pt x="0" y="521274"/>
                </a:cubicBezTo>
                <a:lnTo>
                  <a:pt x="0" y="473806"/>
                </a:lnTo>
                <a:cubicBezTo>
                  <a:pt x="0" y="457983"/>
                  <a:pt x="7212" y="443013"/>
                  <a:pt x="19453" y="432969"/>
                </a:cubicBezTo>
                <a:cubicBezTo>
                  <a:pt x="86638" y="377921"/>
                  <a:pt x="159043" y="341443"/>
                  <a:pt x="173751" y="334242"/>
                </a:cubicBezTo>
                <a:cubicBezTo>
                  <a:pt x="175365" y="333484"/>
                  <a:pt x="176408" y="331779"/>
                  <a:pt x="176408" y="329884"/>
                </a:cubicBezTo>
                <a:lnTo>
                  <a:pt x="176408" y="278720"/>
                </a:lnTo>
                <a:cubicBezTo>
                  <a:pt x="168437" y="265076"/>
                  <a:pt x="163313" y="250675"/>
                  <a:pt x="161320" y="237694"/>
                </a:cubicBezTo>
                <a:cubicBezTo>
                  <a:pt x="155627" y="237221"/>
                  <a:pt x="148035" y="229072"/>
                  <a:pt x="139969" y="200458"/>
                </a:cubicBezTo>
                <a:cubicBezTo>
                  <a:pt x="129531" y="164170"/>
                  <a:pt x="138925" y="156496"/>
                  <a:pt x="148320" y="156211"/>
                </a:cubicBezTo>
                <a:cubicBezTo>
                  <a:pt x="147371" y="153085"/>
                  <a:pt x="146612" y="149863"/>
                  <a:pt x="146042" y="146736"/>
                </a:cubicBezTo>
                <a:cubicBezTo>
                  <a:pt x="142436" y="128450"/>
                  <a:pt x="141487" y="111396"/>
                  <a:pt x="145758" y="95099"/>
                </a:cubicBezTo>
                <a:cubicBezTo>
                  <a:pt x="150787" y="73212"/>
                  <a:pt x="162744" y="55684"/>
                  <a:pt x="176029" y="42135"/>
                </a:cubicBezTo>
                <a:cubicBezTo>
                  <a:pt x="184379" y="33134"/>
                  <a:pt x="193869" y="25459"/>
                  <a:pt x="203928" y="19017"/>
                </a:cubicBezTo>
                <a:cubicBezTo>
                  <a:pt x="212183" y="13332"/>
                  <a:pt x="221293" y="8405"/>
                  <a:pt x="231162" y="5089"/>
                </a:cubicBezTo>
                <a:cubicBezTo>
                  <a:pt x="238849" y="2625"/>
                  <a:pt x="247105" y="825"/>
                  <a:pt x="255835" y="446"/>
                </a:cubicBezTo>
                <a:close/>
              </a:path>
            </a:pathLst>
          </a:custGeom>
          <a:gradFill flip="none" rotWithShape="1">
            <a:gsLst>
              <a:gs pos="50000">
                <a:schemeClr val="accent1"/>
              </a:gs>
              <a:gs pos="5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4" name="椭圆 20">
            <a:extLst>
              <a:ext uri="{FF2B5EF4-FFF2-40B4-BE49-F238E27FC236}">
                <a16:creationId xmlns:a16="http://schemas.microsoft.com/office/drawing/2014/main" id="{4E04BAEF-5203-4A14-91CC-404F0DDEF41A}"/>
              </a:ext>
            </a:extLst>
          </p:cNvPr>
          <p:cNvSpPr/>
          <p:nvPr/>
        </p:nvSpPr>
        <p:spPr>
          <a:xfrm>
            <a:off x="6428593" y="6076950"/>
            <a:ext cx="401184" cy="402964"/>
          </a:xfrm>
          <a:prstGeom prst="ellipse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矩形: 圆角 33">
            <a:extLst>
              <a:ext uri="{FF2B5EF4-FFF2-40B4-BE49-F238E27FC236}">
                <a16:creationId xmlns:a16="http://schemas.microsoft.com/office/drawing/2014/main" id="{3065462A-B0FB-4331-A4B2-285F33B4FE22}"/>
              </a:ext>
            </a:extLst>
          </p:cNvPr>
          <p:cNvSpPr/>
          <p:nvPr/>
        </p:nvSpPr>
        <p:spPr>
          <a:xfrm>
            <a:off x="8300601" y="4997313"/>
            <a:ext cx="1594139" cy="322568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DF4AD6BE-9DC0-42B2-A5D2-656D52965558}"/>
              </a:ext>
            </a:extLst>
          </p:cNvPr>
          <p:cNvSpPr txBox="1"/>
          <p:nvPr/>
        </p:nvSpPr>
        <p:spPr>
          <a:xfrm>
            <a:off x="8313853" y="4997313"/>
            <a:ext cx="1537922" cy="33855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freeppt7.com</a:t>
            </a:r>
          </a:p>
        </p:txBody>
      </p:sp>
    </p:spTree>
    <p:extLst>
      <p:ext uri="{BB962C8B-B14F-4D97-AF65-F5344CB8AC3E}">
        <p14:creationId xmlns:p14="http://schemas.microsoft.com/office/powerpoint/2010/main" val="222386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  <p:bldP spid="8" grpId="0" animBg="1"/>
      <p:bldP spid="9" grpId="0" animBg="1"/>
      <p:bldP spid="11" grpId="0" animBg="1"/>
      <p:bldP spid="32" grpId="0"/>
      <p:bldP spid="33" grpId="0"/>
      <p:bldP spid="36" grpId="0" animBg="1"/>
      <p:bldP spid="38" grpId="0"/>
      <p:bldP spid="39" grpId="0" animBg="1"/>
      <p:bldP spid="42" grpId="0" animBg="1"/>
      <p:bldP spid="40" grpId="0" animBg="1"/>
      <p:bldP spid="43" grpId="0" animBg="1"/>
      <p:bldP spid="41" grpId="0" animBg="1"/>
      <p:bldP spid="44" grpId="0" animBg="1"/>
      <p:bldP spid="34" grpId="0" animBg="1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9174F471-FF61-479F-85DC-9DCBF9B13650}"/>
              </a:ext>
            </a:extLst>
          </p:cNvPr>
          <p:cNvSpPr>
            <a:spLocks/>
          </p:cNvSpPr>
          <p:nvPr/>
        </p:nvSpPr>
        <p:spPr bwMode="auto">
          <a:xfrm rot="5400000" flipH="1">
            <a:off x="2526437" y="1411278"/>
            <a:ext cx="2368934" cy="2684199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blipFill dpi="0" rotWithShape="0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-260350" ty="-31750" sx="40000" sy="40000" flip="none" algn="tl"/>
          </a:blip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31AB0F51-B5B1-432D-8A21-8B6864457800}"/>
              </a:ext>
            </a:extLst>
          </p:cNvPr>
          <p:cNvSpPr>
            <a:spLocks/>
          </p:cNvSpPr>
          <p:nvPr/>
        </p:nvSpPr>
        <p:spPr bwMode="auto">
          <a:xfrm rot="8996300" flipH="1">
            <a:off x="3389459" y="3744826"/>
            <a:ext cx="1414236" cy="1602444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F76B14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3DAEFDD-DFD5-4376-9C62-73166476D3D6}"/>
              </a:ext>
            </a:extLst>
          </p:cNvPr>
          <p:cNvSpPr>
            <a:spLocks/>
          </p:cNvSpPr>
          <p:nvPr/>
        </p:nvSpPr>
        <p:spPr bwMode="auto">
          <a:xfrm rot="8996300" flipH="1">
            <a:off x="1763913" y="2311548"/>
            <a:ext cx="1021051" cy="1156934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B7858605-9C6D-468D-9551-ABF9CBED3497}"/>
              </a:ext>
            </a:extLst>
          </p:cNvPr>
          <p:cNvSpPr>
            <a:spLocks/>
          </p:cNvSpPr>
          <p:nvPr/>
        </p:nvSpPr>
        <p:spPr bwMode="auto">
          <a:xfrm rot="5400000" flipH="1">
            <a:off x="1850912" y="4006822"/>
            <a:ext cx="1588390" cy="1799776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8A72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93E2DC18-3428-468F-9D49-0D7446B8427C}"/>
              </a:ext>
            </a:extLst>
          </p:cNvPr>
          <p:cNvSpPr>
            <a:spLocks/>
          </p:cNvSpPr>
          <p:nvPr/>
        </p:nvSpPr>
        <p:spPr bwMode="auto">
          <a:xfrm rot="8996300" flipH="1">
            <a:off x="4439881" y="1157099"/>
            <a:ext cx="1332715" cy="1510075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2837C0A-3B4D-4576-98AB-7E18AC7D8CA2}"/>
              </a:ext>
            </a:extLst>
          </p:cNvPr>
          <p:cNvSpPr txBox="1"/>
          <p:nvPr/>
        </p:nvSpPr>
        <p:spPr>
          <a:xfrm>
            <a:off x="6011738" y="3398462"/>
            <a:ext cx="5434886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Overview of the work report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3F37741-76A2-4EED-A2C2-0D927C756AB1}"/>
              </a:ext>
            </a:extLst>
          </p:cNvPr>
          <p:cNvSpPr txBox="1"/>
          <p:nvPr/>
        </p:nvSpPr>
        <p:spPr>
          <a:xfrm>
            <a:off x="6011738" y="4079066"/>
            <a:ext cx="453548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The user stalk on a projector or computer, or print the presentation and make it into a film.</a:t>
            </a:r>
          </a:p>
          <a:p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 To be used in a wider field.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341ACBE-362D-480F-8CEE-089892203E23}"/>
              </a:ext>
            </a:extLst>
          </p:cNvPr>
          <p:cNvSpPr txBox="1"/>
          <p:nvPr/>
        </p:nvSpPr>
        <p:spPr>
          <a:xfrm>
            <a:off x="6011735" y="2482009"/>
            <a:ext cx="232448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4000" b="1" dirty="0">
                <a:gradFill>
                  <a:gsLst>
                    <a:gs pos="50000">
                      <a:schemeClr val="accent1"/>
                    </a:gs>
                    <a:gs pos="50000">
                      <a:schemeClr val="accent2"/>
                    </a:gs>
                  </a:gsLst>
                  <a:lin ang="5400000" scaled="1"/>
                </a:gradFill>
                <a:cs typeface="+mn-ea"/>
                <a:sym typeface="+mn-lt"/>
              </a:rPr>
              <a:t>PART 01</a:t>
            </a:r>
            <a:endParaRPr lang="zh-CN" altLang="en-US" sz="4000" b="1" dirty="0">
              <a:gradFill>
                <a:gsLst>
                  <a:gs pos="50000">
                    <a:schemeClr val="accent1"/>
                  </a:gs>
                  <a:gs pos="50000">
                    <a:schemeClr val="accent2"/>
                  </a:gs>
                </a:gsLst>
                <a:lin ang="5400000" scaled="1"/>
              </a:gradFill>
              <a:cs typeface="+mn-ea"/>
              <a:sym typeface="+mn-lt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A2C8E4EE-250E-4EB5-8782-6A4C3F5D327F}"/>
              </a:ext>
            </a:extLst>
          </p:cNvPr>
          <p:cNvCxnSpPr>
            <a:cxnSpLocks/>
          </p:cNvCxnSpPr>
          <p:nvPr/>
        </p:nvCxnSpPr>
        <p:spPr>
          <a:xfrm>
            <a:off x="6151437" y="3281478"/>
            <a:ext cx="709987" cy="0"/>
          </a:xfrm>
          <a:prstGeom prst="line">
            <a:avLst/>
          </a:prstGeom>
          <a:ln w="285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81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4" grpId="0" animBg="1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346200" y="1647826"/>
            <a:ext cx="4292600" cy="4283074"/>
          </a:xfrm>
          <a:prstGeom prst="rect">
            <a:avLst/>
          </a:prstGeom>
          <a:blipFill>
            <a:blip r:embed="rId3" cstate="screen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257800" y="2044700"/>
            <a:ext cx="5791200" cy="3489326"/>
          </a:xfrm>
          <a:prstGeom prst="rect">
            <a:avLst/>
          </a:prstGeom>
          <a:gradFill>
            <a:gsLst>
              <a:gs pos="50000">
                <a:schemeClr val="accent1"/>
              </a:gs>
              <a:gs pos="5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5974233" y="2749994"/>
            <a:ext cx="432011" cy="431359"/>
          </a:xfrm>
          <a:custGeom>
            <a:avLst/>
            <a:gdLst>
              <a:gd name="connsiteX0" fmla="*/ 506334 w 607638"/>
              <a:gd name="connsiteY0" fmla="*/ 455027 h 606722"/>
              <a:gd name="connsiteX1" fmla="*/ 506334 w 607638"/>
              <a:gd name="connsiteY1" fmla="*/ 505592 h 606722"/>
              <a:gd name="connsiteX2" fmla="*/ 531616 w 607638"/>
              <a:gd name="connsiteY2" fmla="*/ 505592 h 606722"/>
              <a:gd name="connsiteX3" fmla="*/ 556986 w 607638"/>
              <a:gd name="connsiteY3" fmla="*/ 480265 h 606722"/>
              <a:gd name="connsiteX4" fmla="*/ 531616 w 607638"/>
              <a:gd name="connsiteY4" fmla="*/ 455027 h 606722"/>
              <a:gd name="connsiteX5" fmla="*/ 430401 w 607638"/>
              <a:gd name="connsiteY5" fmla="*/ 353896 h 606722"/>
              <a:gd name="connsiteX6" fmla="*/ 405031 w 607638"/>
              <a:gd name="connsiteY6" fmla="*/ 379223 h 606722"/>
              <a:gd name="connsiteX7" fmla="*/ 430401 w 607638"/>
              <a:gd name="connsiteY7" fmla="*/ 404461 h 606722"/>
              <a:gd name="connsiteX8" fmla="*/ 455683 w 607638"/>
              <a:gd name="connsiteY8" fmla="*/ 404461 h 606722"/>
              <a:gd name="connsiteX9" fmla="*/ 455683 w 607638"/>
              <a:gd name="connsiteY9" fmla="*/ 353896 h 606722"/>
              <a:gd name="connsiteX10" fmla="*/ 480964 w 607638"/>
              <a:gd name="connsiteY10" fmla="*/ 252766 h 606722"/>
              <a:gd name="connsiteX11" fmla="*/ 506334 w 607638"/>
              <a:gd name="connsiteY11" fmla="*/ 278093 h 606722"/>
              <a:gd name="connsiteX12" fmla="*/ 506334 w 607638"/>
              <a:gd name="connsiteY12" fmla="*/ 303331 h 606722"/>
              <a:gd name="connsiteX13" fmla="*/ 556986 w 607638"/>
              <a:gd name="connsiteY13" fmla="*/ 303331 h 606722"/>
              <a:gd name="connsiteX14" fmla="*/ 582268 w 607638"/>
              <a:gd name="connsiteY14" fmla="*/ 328658 h 606722"/>
              <a:gd name="connsiteX15" fmla="*/ 556986 w 607638"/>
              <a:gd name="connsiteY15" fmla="*/ 353896 h 606722"/>
              <a:gd name="connsiteX16" fmla="*/ 506334 w 607638"/>
              <a:gd name="connsiteY16" fmla="*/ 353896 h 606722"/>
              <a:gd name="connsiteX17" fmla="*/ 506334 w 607638"/>
              <a:gd name="connsiteY17" fmla="*/ 404461 h 606722"/>
              <a:gd name="connsiteX18" fmla="*/ 531616 w 607638"/>
              <a:gd name="connsiteY18" fmla="*/ 404461 h 606722"/>
              <a:gd name="connsiteX19" fmla="*/ 607638 w 607638"/>
              <a:gd name="connsiteY19" fmla="*/ 480265 h 606722"/>
              <a:gd name="connsiteX20" fmla="*/ 531616 w 607638"/>
              <a:gd name="connsiteY20" fmla="*/ 556157 h 606722"/>
              <a:gd name="connsiteX21" fmla="*/ 506334 w 607638"/>
              <a:gd name="connsiteY21" fmla="*/ 556157 h 606722"/>
              <a:gd name="connsiteX22" fmla="*/ 506334 w 607638"/>
              <a:gd name="connsiteY22" fmla="*/ 581395 h 606722"/>
              <a:gd name="connsiteX23" fmla="*/ 480964 w 607638"/>
              <a:gd name="connsiteY23" fmla="*/ 606722 h 606722"/>
              <a:gd name="connsiteX24" fmla="*/ 455683 w 607638"/>
              <a:gd name="connsiteY24" fmla="*/ 581395 h 606722"/>
              <a:gd name="connsiteX25" fmla="*/ 455683 w 607638"/>
              <a:gd name="connsiteY25" fmla="*/ 556157 h 606722"/>
              <a:gd name="connsiteX26" fmla="*/ 405031 w 607638"/>
              <a:gd name="connsiteY26" fmla="*/ 556157 h 606722"/>
              <a:gd name="connsiteX27" fmla="*/ 379749 w 607638"/>
              <a:gd name="connsiteY27" fmla="*/ 530830 h 606722"/>
              <a:gd name="connsiteX28" fmla="*/ 405031 w 607638"/>
              <a:gd name="connsiteY28" fmla="*/ 505592 h 606722"/>
              <a:gd name="connsiteX29" fmla="*/ 455683 w 607638"/>
              <a:gd name="connsiteY29" fmla="*/ 505592 h 606722"/>
              <a:gd name="connsiteX30" fmla="*/ 455683 w 607638"/>
              <a:gd name="connsiteY30" fmla="*/ 455027 h 606722"/>
              <a:gd name="connsiteX31" fmla="*/ 430401 w 607638"/>
              <a:gd name="connsiteY31" fmla="*/ 455027 h 606722"/>
              <a:gd name="connsiteX32" fmla="*/ 354379 w 607638"/>
              <a:gd name="connsiteY32" fmla="*/ 379223 h 606722"/>
              <a:gd name="connsiteX33" fmla="*/ 430401 w 607638"/>
              <a:gd name="connsiteY33" fmla="*/ 303331 h 606722"/>
              <a:gd name="connsiteX34" fmla="*/ 455683 w 607638"/>
              <a:gd name="connsiteY34" fmla="*/ 303331 h 606722"/>
              <a:gd name="connsiteX35" fmla="*/ 455683 w 607638"/>
              <a:gd name="connsiteY35" fmla="*/ 278093 h 606722"/>
              <a:gd name="connsiteX36" fmla="*/ 480964 w 607638"/>
              <a:gd name="connsiteY36" fmla="*/ 252766 h 606722"/>
              <a:gd name="connsiteX37" fmla="*/ 303759 w 607638"/>
              <a:gd name="connsiteY37" fmla="*/ 151716 h 606722"/>
              <a:gd name="connsiteX38" fmla="*/ 329117 w 607638"/>
              <a:gd name="connsiteY38" fmla="*/ 176950 h 606722"/>
              <a:gd name="connsiteX39" fmla="*/ 329117 w 607638"/>
              <a:gd name="connsiteY39" fmla="*/ 303301 h 606722"/>
              <a:gd name="connsiteX40" fmla="*/ 303759 w 607638"/>
              <a:gd name="connsiteY40" fmla="*/ 328624 h 606722"/>
              <a:gd name="connsiteX41" fmla="*/ 227862 w 607638"/>
              <a:gd name="connsiteY41" fmla="*/ 328624 h 606722"/>
              <a:gd name="connsiteX42" fmla="*/ 202593 w 607638"/>
              <a:gd name="connsiteY42" fmla="*/ 303301 h 606722"/>
              <a:gd name="connsiteX43" fmla="*/ 227862 w 607638"/>
              <a:gd name="connsiteY43" fmla="*/ 278066 h 606722"/>
              <a:gd name="connsiteX44" fmla="*/ 278490 w 607638"/>
              <a:gd name="connsiteY44" fmla="*/ 278066 h 606722"/>
              <a:gd name="connsiteX45" fmla="*/ 278490 w 607638"/>
              <a:gd name="connsiteY45" fmla="*/ 176950 h 606722"/>
              <a:gd name="connsiteX46" fmla="*/ 303759 w 607638"/>
              <a:gd name="connsiteY46" fmla="*/ 151716 h 606722"/>
              <a:gd name="connsiteX47" fmla="*/ 303762 w 607638"/>
              <a:gd name="connsiteY47" fmla="*/ 0 h 606722"/>
              <a:gd name="connsiteX48" fmla="*/ 606634 w 607638"/>
              <a:gd name="connsiteY48" fmla="*/ 220667 h 606722"/>
              <a:gd name="connsiteX49" fmla="*/ 589190 w 607638"/>
              <a:gd name="connsiteY49" fmla="*/ 251860 h 606722"/>
              <a:gd name="connsiteX50" fmla="*/ 557950 w 607638"/>
              <a:gd name="connsiteY50" fmla="*/ 234353 h 606722"/>
              <a:gd name="connsiteX51" fmla="*/ 303762 w 607638"/>
              <a:gd name="connsiteY51" fmla="*/ 50568 h 606722"/>
              <a:gd name="connsiteX52" fmla="*/ 50642 w 607638"/>
              <a:gd name="connsiteY52" fmla="*/ 303317 h 606722"/>
              <a:gd name="connsiteX53" fmla="*/ 303762 w 607638"/>
              <a:gd name="connsiteY53" fmla="*/ 556154 h 606722"/>
              <a:gd name="connsiteX54" fmla="*/ 329127 w 607638"/>
              <a:gd name="connsiteY54" fmla="*/ 581394 h 606722"/>
              <a:gd name="connsiteX55" fmla="*/ 303762 w 607638"/>
              <a:gd name="connsiteY55" fmla="*/ 606722 h 606722"/>
              <a:gd name="connsiteX56" fmla="*/ 0 w 607638"/>
              <a:gd name="connsiteY56" fmla="*/ 303317 h 606722"/>
              <a:gd name="connsiteX57" fmla="*/ 303762 w 607638"/>
              <a:gd name="connsiteY57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607638" h="606722">
                <a:moveTo>
                  <a:pt x="506334" y="455027"/>
                </a:moveTo>
                <a:lnTo>
                  <a:pt x="506334" y="505592"/>
                </a:lnTo>
                <a:lnTo>
                  <a:pt x="531616" y="505592"/>
                </a:lnTo>
                <a:cubicBezTo>
                  <a:pt x="545592" y="505592"/>
                  <a:pt x="556986" y="494217"/>
                  <a:pt x="556986" y="480265"/>
                </a:cubicBezTo>
                <a:cubicBezTo>
                  <a:pt x="556986" y="466401"/>
                  <a:pt x="545592" y="455027"/>
                  <a:pt x="531616" y="455027"/>
                </a:cubicBezTo>
                <a:close/>
                <a:moveTo>
                  <a:pt x="430401" y="353896"/>
                </a:moveTo>
                <a:cubicBezTo>
                  <a:pt x="416425" y="353896"/>
                  <a:pt x="405031" y="365271"/>
                  <a:pt x="405031" y="379223"/>
                </a:cubicBezTo>
                <a:cubicBezTo>
                  <a:pt x="405031" y="393087"/>
                  <a:pt x="416425" y="404461"/>
                  <a:pt x="430401" y="404461"/>
                </a:cubicBezTo>
                <a:lnTo>
                  <a:pt x="455683" y="404461"/>
                </a:lnTo>
                <a:lnTo>
                  <a:pt x="455683" y="353896"/>
                </a:lnTo>
                <a:close/>
                <a:moveTo>
                  <a:pt x="480964" y="252766"/>
                </a:moveTo>
                <a:cubicBezTo>
                  <a:pt x="495029" y="252766"/>
                  <a:pt x="506334" y="264141"/>
                  <a:pt x="506334" y="278093"/>
                </a:cubicBezTo>
                <a:lnTo>
                  <a:pt x="506334" y="303331"/>
                </a:lnTo>
                <a:lnTo>
                  <a:pt x="556986" y="303331"/>
                </a:lnTo>
                <a:cubicBezTo>
                  <a:pt x="570962" y="303331"/>
                  <a:pt x="582268" y="314706"/>
                  <a:pt x="582268" y="328658"/>
                </a:cubicBezTo>
                <a:cubicBezTo>
                  <a:pt x="582268" y="342610"/>
                  <a:pt x="570962" y="353896"/>
                  <a:pt x="556986" y="353896"/>
                </a:cubicBezTo>
                <a:lnTo>
                  <a:pt x="506334" y="353896"/>
                </a:lnTo>
                <a:lnTo>
                  <a:pt x="506334" y="404461"/>
                </a:lnTo>
                <a:lnTo>
                  <a:pt x="531616" y="404461"/>
                </a:lnTo>
                <a:cubicBezTo>
                  <a:pt x="573544" y="404461"/>
                  <a:pt x="607638" y="438497"/>
                  <a:pt x="607638" y="480265"/>
                </a:cubicBezTo>
                <a:cubicBezTo>
                  <a:pt x="607638" y="522121"/>
                  <a:pt x="573544" y="556157"/>
                  <a:pt x="531616" y="556157"/>
                </a:cubicBezTo>
                <a:lnTo>
                  <a:pt x="506334" y="556157"/>
                </a:lnTo>
                <a:lnTo>
                  <a:pt x="506334" y="581395"/>
                </a:lnTo>
                <a:cubicBezTo>
                  <a:pt x="506334" y="595347"/>
                  <a:pt x="495029" y="606722"/>
                  <a:pt x="480964" y="606722"/>
                </a:cubicBezTo>
                <a:cubicBezTo>
                  <a:pt x="466988" y="606722"/>
                  <a:pt x="455683" y="595347"/>
                  <a:pt x="455683" y="581395"/>
                </a:cubicBezTo>
                <a:lnTo>
                  <a:pt x="455683" y="556157"/>
                </a:lnTo>
                <a:lnTo>
                  <a:pt x="405031" y="556157"/>
                </a:lnTo>
                <a:cubicBezTo>
                  <a:pt x="391055" y="556157"/>
                  <a:pt x="379749" y="544782"/>
                  <a:pt x="379749" y="530830"/>
                </a:cubicBezTo>
                <a:cubicBezTo>
                  <a:pt x="379749" y="516878"/>
                  <a:pt x="391055" y="505592"/>
                  <a:pt x="405031" y="505592"/>
                </a:cubicBezTo>
                <a:lnTo>
                  <a:pt x="455683" y="505592"/>
                </a:lnTo>
                <a:lnTo>
                  <a:pt x="455683" y="455027"/>
                </a:lnTo>
                <a:lnTo>
                  <a:pt x="430401" y="455027"/>
                </a:lnTo>
                <a:cubicBezTo>
                  <a:pt x="388473" y="455027"/>
                  <a:pt x="354379" y="420991"/>
                  <a:pt x="354379" y="379223"/>
                </a:cubicBezTo>
                <a:cubicBezTo>
                  <a:pt x="354379" y="337367"/>
                  <a:pt x="388473" y="303331"/>
                  <a:pt x="430401" y="303331"/>
                </a:cubicBezTo>
                <a:lnTo>
                  <a:pt x="455683" y="303331"/>
                </a:lnTo>
                <a:lnTo>
                  <a:pt x="455683" y="278093"/>
                </a:lnTo>
                <a:cubicBezTo>
                  <a:pt x="455683" y="264141"/>
                  <a:pt x="466988" y="252766"/>
                  <a:pt x="480964" y="252766"/>
                </a:cubicBezTo>
                <a:close/>
                <a:moveTo>
                  <a:pt x="303759" y="151716"/>
                </a:moveTo>
                <a:cubicBezTo>
                  <a:pt x="317817" y="151716"/>
                  <a:pt x="329117" y="163000"/>
                  <a:pt x="329117" y="176950"/>
                </a:cubicBezTo>
                <a:lnTo>
                  <a:pt x="329117" y="303301"/>
                </a:lnTo>
                <a:cubicBezTo>
                  <a:pt x="329117" y="317251"/>
                  <a:pt x="317817" y="328624"/>
                  <a:pt x="303759" y="328624"/>
                </a:cubicBezTo>
                <a:lnTo>
                  <a:pt x="227862" y="328624"/>
                </a:lnTo>
                <a:cubicBezTo>
                  <a:pt x="213893" y="328624"/>
                  <a:pt x="202593" y="317251"/>
                  <a:pt x="202593" y="303301"/>
                </a:cubicBezTo>
                <a:cubicBezTo>
                  <a:pt x="202593" y="289351"/>
                  <a:pt x="213893" y="278066"/>
                  <a:pt x="227862" y="278066"/>
                </a:cubicBezTo>
                <a:lnTo>
                  <a:pt x="278490" y="278066"/>
                </a:lnTo>
                <a:lnTo>
                  <a:pt x="278490" y="176950"/>
                </a:lnTo>
                <a:cubicBezTo>
                  <a:pt x="278490" y="163000"/>
                  <a:pt x="289790" y="151716"/>
                  <a:pt x="303759" y="151716"/>
                </a:cubicBezTo>
                <a:close/>
                <a:moveTo>
                  <a:pt x="303762" y="0"/>
                </a:moveTo>
                <a:cubicBezTo>
                  <a:pt x="443049" y="0"/>
                  <a:pt x="570410" y="92781"/>
                  <a:pt x="606634" y="220667"/>
                </a:cubicBezTo>
                <a:cubicBezTo>
                  <a:pt x="610461" y="234086"/>
                  <a:pt x="602629" y="248039"/>
                  <a:pt x="589190" y="251860"/>
                </a:cubicBezTo>
                <a:cubicBezTo>
                  <a:pt x="575839" y="255504"/>
                  <a:pt x="561688" y="247861"/>
                  <a:pt x="557950" y="234353"/>
                </a:cubicBezTo>
                <a:cubicBezTo>
                  <a:pt x="527779" y="127885"/>
                  <a:pt x="420888" y="50568"/>
                  <a:pt x="303762" y="50568"/>
                </a:cubicBezTo>
                <a:cubicBezTo>
                  <a:pt x="164208" y="50568"/>
                  <a:pt x="50642" y="163967"/>
                  <a:pt x="50642" y="303317"/>
                </a:cubicBezTo>
                <a:cubicBezTo>
                  <a:pt x="50642" y="442755"/>
                  <a:pt x="164208" y="556154"/>
                  <a:pt x="303762" y="556154"/>
                </a:cubicBezTo>
                <a:cubicBezTo>
                  <a:pt x="317824" y="556154"/>
                  <a:pt x="329127" y="567441"/>
                  <a:pt x="329127" y="581394"/>
                </a:cubicBezTo>
                <a:cubicBezTo>
                  <a:pt x="329127" y="595347"/>
                  <a:pt x="317824" y="606722"/>
                  <a:pt x="303762" y="606722"/>
                </a:cubicBezTo>
                <a:cubicBezTo>
                  <a:pt x="136261" y="606722"/>
                  <a:pt x="0" y="470661"/>
                  <a:pt x="0" y="303317"/>
                </a:cubicBezTo>
                <a:cubicBezTo>
                  <a:pt x="0" y="136061"/>
                  <a:pt x="136261" y="0"/>
                  <a:pt x="30376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椭圆 6"/>
          <p:cNvSpPr/>
          <p:nvPr/>
        </p:nvSpPr>
        <p:spPr>
          <a:xfrm>
            <a:off x="5974233" y="4096607"/>
            <a:ext cx="432011" cy="419004"/>
          </a:xfrm>
          <a:custGeom>
            <a:avLst/>
            <a:gdLst>
              <a:gd name="connsiteX0" fmla="*/ 35700 w 578738"/>
              <a:gd name="connsiteY0" fmla="*/ 243554 h 561315"/>
              <a:gd name="connsiteX1" fmla="*/ 30383 w 578738"/>
              <a:gd name="connsiteY1" fmla="*/ 254930 h 561315"/>
              <a:gd name="connsiteX2" fmla="*/ 30383 w 578738"/>
              <a:gd name="connsiteY2" fmla="*/ 519604 h 561315"/>
              <a:gd name="connsiteX3" fmla="*/ 35700 w 578738"/>
              <a:gd name="connsiteY3" fmla="*/ 530980 h 561315"/>
              <a:gd name="connsiteX4" fmla="*/ 132926 w 578738"/>
              <a:gd name="connsiteY4" fmla="*/ 530980 h 561315"/>
              <a:gd name="connsiteX5" fmla="*/ 138243 w 578738"/>
              <a:gd name="connsiteY5" fmla="*/ 519604 h 561315"/>
              <a:gd name="connsiteX6" fmla="*/ 138243 w 578738"/>
              <a:gd name="connsiteY6" fmla="*/ 254930 h 561315"/>
              <a:gd name="connsiteX7" fmla="*/ 132926 w 578738"/>
              <a:gd name="connsiteY7" fmla="*/ 243554 h 561315"/>
              <a:gd name="connsiteX8" fmla="*/ 35700 w 578738"/>
              <a:gd name="connsiteY8" fmla="*/ 213219 h 561315"/>
              <a:gd name="connsiteX9" fmla="*/ 132926 w 578738"/>
              <a:gd name="connsiteY9" fmla="*/ 213219 h 561315"/>
              <a:gd name="connsiteX10" fmla="*/ 168626 w 578738"/>
              <a:gd name="connsiteY10" fmla="*/ 254930 h 561315"/>
              <a:gd name="connsiteX11" fmla="*/ 168626 w 578738"/>
              <a:gd name="connsiteY11" fmla="*/ 519604 h 561315"/>
              <a:gd name="connsiteX12" fmla="*/ 132926 w 578738"/>
              <a:gd name="connsiteY12" fmla="*/ 561315 h 561315"/>
              <a:gd name="connsiteX13" fmla="*/ 35700 w 578738"/>
              <a:gd name="connsiteY13" fmla="*/ 561315 h 561315"/>
              <a:gd name="connsiteX14" fmla="*/ 0 w 578738"/>
              <a:gd name="connsiteY14" fmla="*/ 519604 h 561315"/>
              <a:gd name="connsiteX15" fmla="*/ 0 w 578738"/>
              <a:gd name="connsiteY15" fmla="*/ 254930 h 561315"/>
              <a:gd name="connsiteX16" fmla="*/ 35700 w 578738"/>
              <a:gd name="connsiteY16" fmla="*/ 213219 h 561315"/>
              <a:gd name="connsiteX17" fmla="*/ 321281 w 578738"/>
              <a:gd name="connsiteY17" fmla="*/ 30341 h 561315"/>
              <a:gd name="connsiteX18" fmla="*/ 296219 w 578738"/>
              <a:gd name="connsiteY18" fmla="*/ 55373 h 561315"/>
              <a:gd name="connsiteX19" fmla="*/ 296979 w 578738"/>
              <a:gd name="connsiteY19" fmla="*/ 60683 h 561315"/>
              <a:gd name="connsiteX20" fmla="*/ 296979 w 578738"/>
              <a:gd name="connsiteY20" fmla="*/ 65992 h 561315"/>
              <a:gd name="connsiteX21" fmla="*/ 268119 w 578738"/>
              <a:gd name="connsiteY21" fmla="*/ 212389 h 561315"/>
              <a:gd name="connsiteX22" fmla="*/ 263563 w 578738"/>
              <a:gd name="connsiteY22" fmla="*/ 221492 h 561315"/>
              <a:gd name="connsiteX23" fmla="*/ 262044 w 578738"/>
              <a:gd name="connsiteY23" fmla="*/ 223009 h 561315"/>
              <a:gd name="connsiteX24" fmla="*/ 232425 w 578738"/>
              <a:gd name="connsiteY24" fmla="*/ 240455 h 561315"/>
              <a:gd name="connsiteX25" fmla="*/ 230146 w 578738"/>
              <a:gd name="connsiteY25" fmla="*/ 240455 h 561315"/>
              <a:gd name="connsiteX26" fmla="*/ 225590 w 578738"/>
              <a:gd name="connsiteY26" fmla="*/ 240455 h 561315"/>
              <a:gd name="connsiteX27" fmla="*/ 224071 w 578738"/>
              <a:gd name="connsiteY27" fmla="*/ 241214 h 561315"/>
              <a:gd name="connsiteX28" fmla="*/ 211919 w 578738"/>
              <a:gd name="connsiteY28" fmla="*/ 253350 h 561315"/>
              <a:gd name="connsiteX29" fmla="*/ 211919 w 578738"/>
              <a:gd name="connsiteY29" fmla="*/ 518079 h 561315"/>
              <a:gd name="connsiteX30" fmla="*/ 224830 w 578738"/>
              <a:gd name="connsiteY30" fmla="*/ 530974 h 561315"/>
              <a:gd name="connsiteX31" fmla="*/ 521019 w 578738"/>
              <a:gd name="connsiteY31" fmla="*/ 530974 h 561315"/>
              <a:gd name="connsiteX32" fmla="*/ 522538 w 578738"/>
              <a:gd name="connsiteY32" fmla="*/ 530215 h 561315"/>
              <a:gd name="connsiteX33" fmla="*/ 546081 w 578738"/>
              <a:gd name="connsiteY33" fmla="*/ 505942 h 561315"/>
              <a:gd name="connsiteX34" fmla="*/ 522538 w 578738"/>
              <a:gd name="connsiteY34" fmla="*/ 480910 h 561315"/>
              <a:gd name="connsiteX35" fmla="*/ 508108 w 578738"/>
              <a:gd name="connsiteY35" fmla="*/ 465740 h 561315"/>
              <a:gd name="connsiteX36" fmla="*/ 523298 w 578738"/>
              <a:gd name="connsiteY36" fmla="*/ 450569 h 561315"/>
              <a:gd name="connsiteX37" fmla="*/ 548360 w 578738"/>
              <a:gd name="connsiteY37" fmla="*/ 425537 h 561315"/>
              <a:gd name="connsiteX38" fmla="*/ 523298 w 578738"/>
              <a:gd name="connsiteY38" fmla="*/ 401264 h 561315"/>
              <a:gd name="connsiteX39" fmla="*/ 508108 w 578738"/>
              <a:gd name="connsiteY39" fmla="*/ 386094 h 561315"/>
              <a:gd name="connsiteX40" fmla="*/ 523298 w 578738"/>
              <a:gd name="connsiteY40" fmla="*/ 370923 h 561315"/>
              <a:gd name="connsiteX41" fmla="*/ 548360 w 578738"/>
              <a:gd name="connsiteY41" fmla="*/ 345891 h 561315"/>
              <a:gd name="connsiteX42" fmla="*/ 523298 w 578738"/>
              <a:gd name="connsiteY42" fmla="*/ 320860 h 561315"/>
              <a:gd name="connsiteX43" fmla="*/ 508108 w 578738"/>
              <a:gd name="connsiteY43" fmla="*/ 305689 h 561315"/>
              <a:gd name="connsiteX44" fmla="*/ 523298 w 578738"/>
              <a:gd name="connsiteY44" fmla="*/ 290518 h 561315"/>
              <a:gd name="connsiteX45" fmla="*/ 548360 w 578738"/>
              <a:gd name="connsiteY45" fmla="*/ 265487 h 561315"/>
              <a:gd name="connsiteX46" fmla="*/ 523298 w 578738"/>
              <a:gd name="connsiteY46" fmla="*/ 240455 h 561315"/>
              <a:gd name="connsiteX47" fmla="*/ 373684 w 578738"/>
              <a:gd name="connsiteY47" fmla="*/ 240455 h 561315"/>
              <a:gd name="connsiteX48" fmla="*/ 361533 w 578738"/>
              <a:gd name="connsiteY48" fmla="*/ 234387 h 561315"/>
              <a:gd name="connsiteX49" fmla="*/ 360014 w 578738"/>
              <a:gd name="connsiteY49" fmla="*/ 219975 h 561315"/>
              <a:gd name="connsiteX50" fmla="*/ 343306 w 578738"/>
              <a:gd name="connsiteY50" fmla="*/ 42478 h 561315"/>
              <a:gd name="connsiteX51" fmla="*/ 341787 w 578738"/>
              <a:gd name="connsiteY51" fmla="*/ 40961 h 561315"/>
              <a:gd name="connsiteX52" fmla="*/ 321281 w 578738"/>
              <a:gd name="connsiteY52" fmla="*/ 30341 h 561315"/>
              <a:gd name="connsiteX53" fmla="*/ 321281 w 578738"/>
              <a:gd name="connsiteY53" fmla="*/ 0 h 561315"/>
              <a:gd name="connsiteX54" fmla="*/ 365330 w 578738"/>
              <a:gd name="connsiteY54" fmla="*/ 21997 h 561315"/>
              <a:gd name="connsiteX55" fmla="*/ 395708 w 578738"/>
              <a:gd name="connsiteY55" fmla="*/ 210114 h 561315"/>
              <a:gd name="connsiteX56" fmla="*/ 523298 w 578738"/>
              <a:gd name="connsiteY56" fmla="*/ 210114 h 561315"/>
              <a:gd name="connsiteX57" fmla="*/ 562789 w 578738"/>
              <a:gd name="connsiteY57" fmla="*/ 226802 h 561315"/>
              <a:gd name="connsiteX58" fmla="*/ 578738 w 578738"/>
              <a:gd name="connsiteY58" fmla="*/ 265487 h 561315"/>
              <a:gd name="connsiteX59" fmla="*/ 561270 w 578738"/>
              <a:gd name="connsiteY59" fmla="*/ 305689 h 561315"/>
              <a:gd name="connsiteX60" fmla="*/ 578738 w 578738"/>
              <a:gd name="connsiteY60" fmla="*/ 345891 h 561315"/>
              <a:gd name="connsiteX61" fmla="*/ 561270 w 578738"/>
              <a:gd name="connsiteY61" fmla="*/ 386094 h 561315"/>
              <a:gd name="connsiteX62" fmla="*/ 578738 w 578738"/>
              <a:gd name="connsiteY62" fmla="*/ 425537 h 561315"/>
              <a:gd name="connsiteX63" fmla="*/ 560511 w 578738"/>
              <a:gd name="connsiteY63" fmla="*/ 466498 h 561315"/>
              <a:gd name="connsiteX64" fmla="*/ 576460 w 578738"/>
              <a:gd name="connsiteY64" fmla="*/ 505942 h 561315"/>
              <a:gd name="connsiteX65" fmla="*/ 527095 w 578738"/>
              <a:gd name="connsiteY65" fmla="*/ 560556 h 561315"/>
              <a:gd name="connsiteX66" fmla="*/ 523298 w 578738"/>
              <a:gd name="connsiteY66" fmla="*/ 561315 h 561315"/>
              <a:gd name="connsiteX67" fmla="*/ 224830 w 578738"/>
              <a:gd name="connsiteY67" fmla="*/ 561315 h 561315"/>
              <a:gd name="connsiteX68" fmla="*/ 181541 w 578738"/>
              <a:gd name="connsiteY68" fmla="*/ 518079 h 561315"/>
              <a:gd name="connsiteX69" fmla="*/ 181541 w 578738"/>
              <a:gd name="connsiteY69" fmla="*/ 253350 h 561315"/>
              <a:gd name="connsiteX70" fmla="*/ 222552 w 578738"/>
              <a:gd name="connsiteY70" fmla="*/ 210872 h 561315"/>
              <a:gd name="connsiteX71" fmla="*/ 224830 w 578738"/>
              <a:gd name="connsiteY71" fmla="*/ 210114 h 561315"/>
              <a:gd name="connsiteX72" fmla="*/ 229387 w 578738"/>
              <a:gd name="connsiteY72" fmla="*/ 210114 h 561315"/>
              <a:gd name="connsiteX73" fmla="*/ 237741 w 578738"/>
              <a:gd name="connsiteY73" fmla="*/ 205563 h 561315"/>
              <a:gd name="connsiteX74" fmla="*/ 240779 w 578738"/>
              <a:gd name="connsiteY74" fmla="*/ 198736 h 561315"/>
              <a:gd name="connsiteX75" fmla="*/ 266600 w 578738"/>
              <a:gd name="connsiteY75" fmla="*/ 66751 h 561315"/>
              <a:gd name="connsiteX76" fmla="*/ 266600 w 578738"/>
              <a:gd name="connsiteY76" fmla="*/ 60683 h 561315"/>
              <a:gd name="connsiteX77" fmla="*/ 265841 w 578738"/>
              <a:gd name="connsiteY77" fmla="*/ 55373 h 561315"/>
              <a:gd name="connsiteX78" fmla="*/ 321281 w 578738"/>
              <a:gd name="connsiteY78" fmla="*/ 0 h 561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78738" h="561315">
                <a:moveTo>
                  <a:pt x="35700" y="243554"/>
                </a:moveTo>
                <a:cubicBezTo>
                  <a:pt x="34181" y="243554"/>
                  <a:pt x="30383" y="248104"/>
                  <a:pt x="30383" y="254930"/>
                </a:cubicBezTo>
                <a:lnTo>
                  <a:pt x="30383" y="519604"/>
                </a:lnTo>
                <a:cubicBezTo>
                  <a:pt x="30383" y="526430"/>
                  <a:pt x="34181" y="530980"/>
                  <a:pt x="35700" y="530980"/>
                </a:cubicBezTo>
                <a:lnTo>
                  <a:pt x="132926" y="530980"/>
                </a:lnTo>
                <a:cubicBezTo>
                  <a:pt x="134445" y="530980"/>
                  <a:pt x="138243" y="526430"/>
                  <a:pt x="138243" y="519604"/>
                </a:cubicBezTo>
                <a:lnTo>
                  <a:pt x="138243" y="254930"/>
                </a:lnTo>
                <a:cubicBezTo>
                  <a:pt x="138243" y="248104"/>
                  <a:pt x="134445" y="243554"/>
                  <a:pt x="132926" y="243554"/>
                </a:cubicBezTo>
                <a:close/>
                <a:moveTo>
                  <a:pt x="35700" y="213219"/>
                </a:moveTo>
                <a:lnTo>
                  <a:pt x="132926" y="213219"/>
                </a:lnTo>
                <a:cubicBezTo>
                  <a:pt x="152675" y="213219"/>
                  <a:pt x="168626" y="231420"/>
                  <a:pt x="168626" y="254930"/>
                </a:cubicBezTo>
                <a:lnTo>
                  <a:pt x="168626" y="519604"/>
                </a:lnTo>
                <a:cubicBezTo>
                  <a:pt x="168626" y="542356"/>
                  <a:pt x="152675" y="561315"/>
                  <a:pt x="132926" y="561315"/>
                </a:cubicBezTo>
                <a:lnTo>
                  <a:pt x="35700" y="561315"/>
                </a:lnTo>
                <a:cubicBezTo>
                  <a:pt x="15951" y="561315"/>
                  <a:pt x="0" y="542356"/>
                  <a:pt x="0" y="519604"/>
                </a:cubicBezTo>
                <a:lnTo>
                  <a:pt x="0" y="254930"/>
                </a:lnTo>
                <a:cubicBezTo>
                  <a:pt x="0" y="231420"/>
                  <a:pt x="15951" y="213219"/>
                  <a:pt x="35700" y="213219"/>
                </a:cubicBezTo>
                <a:close/>
                <a:moveTo>
                  <a:pt x="321281" y="30341"/>
                </a:moveTo>
                <a:cubicBezTo>
                  <a:pt x="307611" y="30341"/>
                  <a:pt x="296219" y="41719"/>
                  <a:pt x="296219" y="55373"/>
                </a:cubicBezTo>
                <a:cubicBezTo>
                  <a:pt x="296219" y="56890"/>
                  <a:pt x="296979" y="59166"/>
                  <a:pt x="296979" y="60683"/>
                </a:cubicBezTo>
                <a:cubicBezTo>
                  <a:pt x="297738" y="62200"/>
                  <a:pt x="297738" y="64475"/>
                  <a:pt x="296979" y="65992"/>
                </a:cubicBezTo>
                <a:cubicBezTo>
                  <a:pt x="306852" y="119090"/>
                  <a:pt x="287106" y="174463"/>
                  <a:pt x="268119" y="212389"/>
                </a:cubicBezTo>
                <a:cubicBezTo>
                  <a:pt x="266600" y="215424"/>
                  <a:pt x="265081" y="218458"/>
                  <a:pt x="263563" y="221492"/>
                </a:cubicBezTo>
                <a:cubicBezTo>
                  <a:pt x="263563" y="221492"/>
                  <a:pt x="262803" y="222250"/>
                  <a:pt x="262044" y="223009"/>
                </a:cubicBezTo>
                <a:cubicBezTo>
                  <a:pt x="255209" y="232870"/>
                  <a:pt x="244576" y="238938"/>
                  <a:pt x="232425" y="240455"/>
                </a:cubicBezTo>
                <a:cubicBezTo>
                  <a:pt x="231665" y="240455"/>
                  <a:pt x="230906" y="240455"/>
                  <a:pt x="230146" y="240455"/>
                </a:cubicBezTo>
                <a:lnTo>
                  <a:pt x="225590" y="240455"/>
                </a:lnTo>
                <a:cubicBezTo>
                  <a:pt x="225590" y="241214"/>
                  <a:pt x="224830" y="241214"/>
                  <a:pt x="224071" y="241214"/>
                </a:cubicBezTo>
                <a:cubicBezTo>
                  <a:pt x="217236" y="241214"/>
                  <a:pt x="211919" y="246524"/>
                  <a:pt x="211919" y="253350"/>
                </a:cubicBezTo>
                <a:lnTo>
                  <a:pt x="211919" y="518079"/>
                </a:lnTo>
                <a:cubicBezTo>
                  <a:pt x="211919" y="524905"/>
                  <a:pt x="217995" y="530974"/>
                  <a:pt x="224830" y="530974"/>
                </a:cubicBezTo>
                <a:lnTo>
                  <a:pt x="521019" y="530974"/>
                </a:lnTo>
                <a:cubicBezTo>
                  <a:pt x="521779" y="530974"/>
                  <a:pt x="521779" y="530215"/>
                  <a:pt x="522538" y="530215"/>
                </a:cubicBezTo>
                <a:cubicBezTo>
                  <a:pt x="536208" y="530215"/>
                  <a:pt x="546081" y="518837"/>
                  <a:pt x="546081" y="505942"/>
                </a:cubicBezTo>
                <a:cubicBezTo>
                  <a:pt x="546081" y="493047"/>
                  <a:pt x="536208" y="481669"/>
                  <a:pt x="522538" y="480910"/>
                </a:cubicBezTo>
                <a:cubicBezTo>
                  <a:pt x="514943" y="480910"/>
                  <a:pt x="508108" y="474084"/>
                  <a:pt x="508108" y="465740"/>
                </a:cubicBezTo>
                <a:cubicBezTo>
                  <a:pt x="508108" y="457396"/>
                  <a:pt x="514943" y="450569"/>
                  <a:pt x="523298" y="450569"/>
                </a:cubicBezTo>
                <a:cubicBezTo>
                  <a:pt x="536968" y="450569"/>
                  <a:pt x="548360" y="439191"/>
                  <a:pt x="548360" y="425537"/>
                </a:cubicBezTo>
                <a:cubicBezTo>
                  <a:pt x="548360" y="411884"/>
                  <a:pt x="536968" y="401264"/>
                  <a:pt x="523298" y="401264"/>
                </a:cubicBezTo>
                <a:cubicBezTo>
                  <a:pt x="514943" y="401264"/>
                  <a:pt x="508108" y="394438"/>
                  <a:pt x="508108" y="386094"/>
                </a:cubicBezTo>
                <a:cubicBezTo>
                  <a:pt x="508108" y="377750"/>
                  <a:pt x="514943" y="370923"/>
                  <a:pt x="523298" y="370923"/>
                </a:cubicBezTo>
                <a:cubicBezTo>
                  <a:pt x="536968" y="370923"/>
                  <a:pt x="548360" y="359545"/>
                  <a:pt x="548360" y="345891"/>
                </a:cubicBezTo>
                <a:cubicBezTo>
                  <a:pt x="548360" y="332238"/>
                  <a:pt x="536968" y="320860"/>
                  <a:pt x="523298" y="320860"/>
                </a:cubicBezTo>
                <a:cubicBezTo>
                  <a:pt x="514943" y="320860"/>
                  <a:pt x="508108" y="314033"/>
                  <a:pt x="508108" y="305689"/>
                </a:cubicBezTo>
                <a:cubicBezTo>
                  <a:pt x="508108" y="297345"/>
                  <a:pt x="514943" y="290518"/>
                  <a:pt x="523298" y="290518"/>
                </a:cubicBezTo>
                <a:cubicBezTo>
                  <a:pt x="536968" y="290518"/>
                  <a:pt x="548360" y="279140"/>
                  <a:pt x="548360" y="265487"/>
                </a:cubicBezTo>
                <a:cubicBezTo>
                  <a:pt x="548360" y="251833"/>
                  <a:pt x="536968" y="240455"/>
                  <a:pt x="523298" y="240455"/>
                </a:cubicBezTo>
                <a:lnTo>
                  <a:pt x="373684" y="240455"/>
                </a:lnTo>
                <a:cubicBezTo>
                  <a:pt x="369127" y="240455"/>
                  <a:pt x="363811" y="238180"/>
                  <a:pt x="361533" y="234387"/>
                </a:cubicBezTo>
                <a:cubicBezTo>
                  <a:pt x="358495" y="229836"/>
                  <a:pt x="357735" y="224526"/>
                  <a:pt x="360014" y="219975"/>
                </a:cubicBezTo>
                <a:cubicBezTo>
                  <a:pt x="401784" y="120607"/>
                  <a:pt x="349381" y="50822"/>
                  <a:pt x="343306" y="42478"/>
                </a:cubicBezTo>
                <a:cubicBezTo>
                  <a:pt x="342546" y="42478"/>
                  <a:pt x="341787" y="41719"/>
                  <a:pt x="341787" y="40961"/>
                </a:cubicBezTo>
                <a:cubicBezTo>
                  <a:pt x="336471" y="34134"/>
                  <a:pt x="329635" y="30341"/>
                  <a:pt x="321281" y="30341"/>
                </a:cubicBezTo>
                <a:close/>
                <a:moveTo>
                  <a:pt x="321281" y="0"/>
                </a:moveTo>
                <a:cubicBezTo>
                  <a:pt x="338749" y="0"/>
                  <a:pt x="354698" y="8344"/>
                  <a:pt x="365330" y="21997"/>
                </a:cubicBezTo>
                <a:cubicBezTo>
                  <a:pt x="368368" y="25032"/>
                  <a:pt x="431403" y="99368"/>
                  <a:pt x="395708" y="210114"/>
                </a:cubicBezTo>
                <a:lnTo>
                  <a:pt x="523298" y="210114"/>
                </a:lnTo>
                <a:cubicBezTo>
                  <a:pt x="538487" y="210114"/>
                  <a:pt x="552157" y="216182"/>
                  <a:pt x="562789" y="226802"/>
                </a:cubicBezTo>
                <a:cubicBezTo>
                  <a:pt x="572662" y="237421"/>
                  <a:pt x="578738" y="251075"/>
                  <a:pt x="578738" y="265487"/>
                </a:cubicBezTo>
                <a:cubicBezTo>
                  <a:pt x="578738" y="281416"/>
                  <a:pt x="571903" y="295828"/>
                  <a:pt x="561270" y="305689"/>
                </a:cubicBezTo>
                <a:cubicBezTo>
                  <a:pt x="571903" y="315550"/>
                  <a:pt x="578738" y="329962"/>
                  <a:pt x="578738" y="345891"/>
                </a:cubicBezTo>
                <a:cubicBezTo>
                  <a:pt x="578738" y="361821"/>
                  <a:pt x="571903" y="375474"/>
                  <a:pt x="561270" y="386094"/>
                </a:cubicBezTo>
                <a:cubicBezTo>
                  <a:pt x="571903" y="395955"/>
                  <a:pt x="578738" y="410367"/>
                  <a:pt x="578738" y="425537"/>
                </a:cubicBezTo>
                <a:cubicBezTo>
                  <a:pt x="578738" y="442225"/>
                  <a:pt x="571903" y="456637"/>
                  <a:pt x="560511" y="466498"/>
                </a:cubicBezTo>
                <a:cubicBezTo>
                  <a:pt x="570384" y="477118"/>
                  <a:pt x="576460" y="490771"/>
                  <a:pt x="576460" y="505942"/>
                </a:cubicBezTo>
                <a:cubicBezTo>
                  <a:pt x="576460" y="534008"/>
                  <a:pt x="555195" y="557522"/>
                  <a:pt x="527095" y="560556"/>
                </a:cubicBezTo>
                <a:cubicBezTo>
                  <a:pt x="525576" y="560556"/>
                  <a:pt x="524816" y="561315"/>
                  <a:pt x="523298" y="561315"/>
                </a:cubicBezTo>
                <a:lnTo>
                  <a:pt x="224830" y="561315"/>
                </a:lnTo>
                <a:cubicBezTo>
                  <a:pt x="201287" y="561315"/>
                  <a:pt x="181541" y="541593"/>
                  <a:pt x="181541" y="518079"/>
                </a:cubicBezTo>
                <a:lnTo>
                  <a:pt x="181541" y="253350"/>
                </a:lnTo>
                <a:cubicBezTo>
                  <a:pt x="181541" y="230594"/>
                  <a:pt x="199768" y="211631"/>
                  <a:pt x="222552" y="210872"/>
                </a:cubicBezTo>
                <a:cubicBezTo>
                  <a:pt x="223311" y="210872"/>
                  <a:pt x="224071" y="210114"/>
                  <a:pt x="224830" y="210114"/>
                </a:cubicBezTo>
                <a:lnTo>
                  <a:pt x="229387" y="210114"/>
                </a:lnTo>
                <a:cubicBezTo>
                  <a:pt x="232425" y="210114"/>
                  <a:pt x="235463" y="208597"/>
                  <a:pt x="237741" y="205563"/>
                </a:cubicBezTo>
                <a:cubicBezTo>
                  <a:pt x="238500" y="203287"/>
                  <a:pt x="240019" y="201011"/>
                  <a:pt x="240779" y="198736"/>
                </a:cubicBezTo>
                <a:cubicBezTo>
                  <a:pt x="255209" y="170670"/>
                  <a:pt x="277233" y="115297"/>
                  <a:pt x="266600" y="66751"/>
                </a:cubicBezTo>
                <a:cubicBezTo>
                  <a:pt x="265841" y="65234"/>
                  <a:pt x="265841" y="62958"/>
                  <a:pt x="266600" y="60683"/>
                </a:cubicBezTo>
                <a:cubicBezTo>
                  <a:pt x="265841" y="59166"/>
                  <a:pt x="265841" y="56890"/>
                  <a:pt x="265841" y="55373"/>
                </a:cubicBezTo>
                <a:cubicBezTo>
                  <a:pt x="265841" y="25032"/>
                  <a:pt x="290903" y="0"/>
                  <a:pt x="3212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6597745" y="2707926"/>
            <a:ext cx="3845283" cy="781752"/>
            <a:chOff x="3624779" y="2412339"/>
            <a:chExt cx="3845282" cy="781752"/>
          </a:xfrm>
        </p:grpSpPr>
        <p:sp>
          <p:nvSpPr>
            <p:cNvPr id="7" name="文本框 6"/>
            <p:cNvSpPr txBox="1"/>
            <p:nvPr/>
          </p:nvSpPr>
          <p:spPr>
            <a:xfrm>
              <a:off x="3624780" y="2412339"/>
              <a:ext cx="29526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624779" y="2750893"/>
              <a:ext cx="3845282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597745" y="4047199"/>
            <a:ext cx="3845283" cy="781752"/>
            <a:chOff x="3624779" y="2412339"/>
            <a:chExt cx="3845282" cy="781752"/>
          </a:xfrm>
        </p:grpSpPr>
        <p:sp>
          <p:nvSpPr>
            <p:cNvPr id="10" name="文本框 9"/>
            <p:cNvSpPr txBox="1"/>
            <p:nvPr/>
          </p:nvSpPr>
          <p:spPr>
            <a:xfrm>
              <a:off x="3624780" y="2412339"/>
              <a:ext cx="28378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3624779" y="2750893"/>
              <a:ext cx="3845282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15" name="Group 8">
            <a:extLst>
              <a:ext uri="{FF2B5EF4-FFF2-40B4-BE49-F238E27FC236}">
                <a16:creationId xmlns:a16="http://schemas.microsoft.com/office/drawing/2014/main" id="{F22C13EE-93E4-402D-9E5D-35460DA3EA5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8B7ADFC-E283-4470-A861-03F81B4BC1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3E72A5F0-752C-489C-9757-5D336059E8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E3CF8880-E034-4776-9FEE-A56120F2AD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DC9568C6-E048-43A7-8CE1-AA636D8F6D69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14912CC2-E1AD-4609-AC4E-A03608384C1D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Overview of the work report.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59495BA7-0476-4FFF-84BC-7B046A31D347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537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6="http://schemas.microsoft.com/office/drawing/2014/main" xmlns:a14="http://schemas.microsoft.com/office/drawing/2010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1987748" y="1943636"/>
            <a:ext cx="2133781" cy="781752"/>
            <a:chOff x="3624780" y="2412339"/>
            <a:chExt cx="2133781" cy="781752"/>
          </a:xfrm>
        </p:grpSpPr>
        <p:sp>
          <p:nvSpPr>
            <p:cNvPr id="24" name="文本框 23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Text is added.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3624780" y="2750893"/>
              <a:ext cx="2018209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201668" y="5103702"/>
            <a:ext cx="2133781" cy="781752"/>
            <a:chOff x="3624780" y="2412339"/>
            <a:chExt cx="2133781" cy="781752"/>
          </a:xfrm>
        </p:grpSpPr>
        <p:sp>
          <p:nvSpPr>
            <p:cNvPr id="30" name="文本框 29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Text is added.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3624780" y="2750893"/>
              <a:ext cx="2018209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3513096" y="5318479"/>
            <a:ext cx="2133781" cy="781752"/>
            <a:chOff x="3624780" y="2412339"/>
            <a:chExt cx="2133781" cy="781752"/>
          </a:xfrm>
        </p:grpSpPr>
        <p:sp>
          <p:nvSpPr>
            <p:cNvPr id="33" name="文本框 32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Text is added.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3740352" y="2750893"/>
              <a:ext cx="2018209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663304" y="1726401"/>
            <a:ext cx="2133781" cy="781752"/>
            <a:chOff x="3624780" y="2412339"/>
            <a:chExt cx="2133781" cy="781752"/>
          </a:xfrm>
        </p:grpSpPr>
        <p:sp>
          <p:nvSpPr>
            <p:cNvPr id="36" name="文本框 35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Text is added.</a:t>
              </a: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3740352" y="2750893"/>
              <a:ext cx="2018209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8312172" y="5296935"/>
            <a:ext cx="2133781" cy="781752"/>
            <a:chOff x="3624780" y="2412339"/>
            <a:chExt cx="2133781" cy="781752"/>
          </a:xfrm>
        </p:grpSpPr>
        <p:sp>
          <p:nvSpPr>
            <p:cNvPr id="39" name="文本框 38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Text is added.</a:t>
              </a: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3624780" y="2750893"/>
              <a:ext cx="2018209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8739296" y="1891314"/>
            <a:ext cx="2133781" cy="781752"/>
            <a:chOff x="3624780" y="2412339"/>
            <a:chExt cx="2133781" cy="781752"/>
          </a:xfrm>
        </p:grpSpPr>
        <p:sp>
          <p:nvSpPr>
            <p:cNvPr id="42" name="文本框 41"/>
            <p:cNvSpPr txBox="1"/>
            <p:nvPr/>
          </p:nvSpPr>
          <p:spPr>
            <a:xfrm>
              <a:off x="3624780" y="2412339"/>
              <a:ext cx="21337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/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Text is added.</a:t>
              </a: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3740352" y="2750893"/>
              <a:ext cx="2018209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r"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099523" y="2388298"/>
            <a:ext cx="8051823" cy="3544910"/>
            <a:chOff x="2099522" y="2388298"/>
            <a:chExt cx="8051822" cy="3544910"/>
          </a:xfrm>
        </p:grpSpPr>
        <p:sp>
          <p:nvSpPr>
            <p:cNvPr id="186" name="任意多边形 185"/>
            <p:cNvSpPr/>
            <p:nvPr/>
          </p:nvSpPr>
          <p:spPr>
            <a:xfrm>
              <a:off x="4013693" y="3268841"/>
              <a:ext cx="900526" cy="900526"/>
            </a:xfrm>
            <a:custGeom>
              <a:avLst/>
              <a:gdLst/>
              <a:ahLst/>
              <a:cxnLst/>
              <a:rect l="0" t="0" r="0" b="0"/>
              <a:pathLst>
                <a:path w="731286" h="731286">
                  <a:moveTo>
                    <a:pt x="0" y="365643"/>
                  </a:moveTo>
                  <a:cubicBezTo>
                    <a:pt x="0" y="163704"/>
                    <a:pt x="163704" y="0"/>
                    <a:pt x="365643" y="0"/>
                  </a:cubicBezTo>
                  <a:cubicBezTo>
                    <a:pt x="567582" y="0"/>
                    <a:pt x="731286" y="163704"/>
                    <a:pt x="731286" y="365643"/>
                  </a:cubicBezTo>
                  <a:cubicBezTo>
                    <a:pt x="731286" y="567582"/>
                    <a:pt x="567582" y="731286"/>
                    <a:pt x="365643" y="731286"/>
                  </a:cubicBezTo>
                  <a:cubicBezTo>
                    <a:pt x="163704" y="731286"/>
                    <a:pt x="0" y="567582"/>
                    <a:pt x="0" y="365643"/>
                  </a:cubicBezTo>
                  <a:close/>
                </a:path>
              </a:pathLst>
            </a:custGeom>
            <a:blipFill>
              <a:blip r:embed="rId3" cstate="screen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7600" cap="flat">
              <a:noFill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2" name="任意多边形 191"/>
            <p:cNvSpPr/>
            <p:nvPr/>
          </p:nvSpPr>
          <p:spPr>
            <a:xfrm>
              <a:off x="3870859" y="3126008"/>
              <a:ext cx="1186197" cy="1186198"/>
            </a:xfrm>
            <a:custGeom>
              <a:avLst/>
              <a:gdLst/>
              <a:ahLst/>
              <a:cxnLst/>
              <a:rect l="0" t="0" r="0" b="0"/>
              <a:pathLst>
                <a:path w="963270" h="963270">
                  <a:moveTo>
                    <a:pt x="0" y="481633"/>
                  </a:moveTo>
                  <a:cubicBezTo>
                    <a:pt x="0" y="215635"/>
                    <a:pt x="215635" y="0"/>
                    <a:pt x="481633" y="0"/>
                  </a:cubicBezTo>
                  <a:cubicBezTo>
                    <a:pt x="747632" y="0"/>
                    <a:pt x="963270" y="215635"/>
                    <a:pt x="963270" y="481633"/>
                  </a:cubicBezTo>
                  <a:cubicBezTo>
                    <a:pt x="963270" y="747632"/>
                    <a:pt x="747632" y="963270"/>
                    <a:pt x="481633" y="963270"/>
                  </a:cubicBezTo>
                  <a:cubicBezTo>
                    <a:pt x="215635" y="963270"/>
                    <a:pt x="0" y="747632"/>
                    <a:pt x="0" y="481633"/>
                  </a:cubicBezTo>
                  <a:close/>
                </a:path>
              </a:pathLst>
            </a:custGeom>
            <a:noFill/>
            <a:ln w="7600" cap="flat">
              <a:solidFill>
                <a:schemeClr val="bg1">
                  <a:lumMod val="75000"/>
                </a:schemeClr>
              </a:solidFill>
              <a:prstDash val="dash"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3" name="任意多边形 272"/>
            <p:cNvSpPr/>
            <p:nvPr/>
          </p:nvSpPr>
          <p:spPr>
            <a:xfrm>
              <a:off x="4094129" y="2388298"/>
              <a:ext cx="538756" cy="761835"/>
            </a:xfrm>
            <a:custGeom>
              <a:avLst/>
              <a:gdLst/>
              <a:ahLst/>
              <a:cxnLst/>
              <a:rect l="0" t="0" r="0" b="0"/>
              <a:pathLst>
                <a:path w="437505" h="618660">
                  <a:moveTo>
                    <a:pt x="437505" y="617910"/>
                  </a:moveTo>
                  <a:cubicBezTo>
                    <a:pt x="425703" y="324064"/>
                    <a:pt x="296410" y="148065"/>
                    <a:pt x="98979" y="49479"/>
                  </a:cubicBezTo>
                  <a:lnTo>
                    <a:pt x="215631" y="0"/>
                  </a:lnTo>
                  <a:lnTo>
                    <a:pt x="0" y="8661"/>
                  </a:lnTo>
                  <a:lnTo>
                    <a:pt x="118098" y="180048"/>
                  </a:lnTo>
                  <a:lnTo>
                    <a:pt x="92452" y="69385"/>
                  </a:lnTo>
                  <a:cubicBezTo>
                    <a:pt x="345276" y="184729"/>
                    <a:pt x="418799" y="431633"/>
                    <a:pt x="418828" y="618660"/>
                  </a:cubicBezTo>
                  <a:lnTo>
                    <a:pt x="437505" y="61791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7600" cap="flat">
              <a:noFill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8" name="任意多边形 187"/>
            <p:cNvSpPr/>
            <p:nvPr/>
          </p:nvSpPr>
          <p:spPr>
            <a:xfrm>
              <a:off x="5864761" y="3086072"/>
              <a:ext cx="865434" cy="865434"/>
            </a:xfrm>
            <a:custGeom>
              <a:avLst/>
              <a:gdLst/>
              <a:ahLst/>
              <a:cxnLst/>
              <a:rect l="0" t="0" r="0" b="0"/>
              <a:pathLst>
                <a:path w="702789" h="702789">
                  <a:moveTo>
                    <a:pt x="0" y="351394"/>
                  </a:moveTo>
                  <a:cubicBezTo>
                    <a:pt x="0" y="157325"/>
                    <a:pt x="157325" y="0"/>
                    <a:pt x="351394" y="0"/>
                  </a:cubicBezTo>
                  <a:cubicBezTo>
                    <a:pt x="545464" y="0"/>
                    <a:pt x="702789" y="157325"/>
                    <a:pt x="702789" y="351394"/>
                  </a:cubicBezTo>
                  <a:cubicBezTo>
                    <a:pt x="702789" y="545464"/>
                    <a:pt x="545464" y="702789"/>
                    <a:pt x="351394" y="702789"/>
                  </a:cubicBezTo>
                  <a:cubicBezTo>
                    <a:pt x="157325" y="702789"/>
                    <a:pt x="0" y="545464"/>
                    <a:pt x="0" y="351394"/>
                  </a:cubicBezTo>
                  <a:close/>
                </a:path>
              </a:pathLst>
            </a:custGeom>
            <a:blipFill>
              <a:blip r:embed="rId4" cstate="screen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7600" cap="flat">
              <a:noFill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4" name="任意多边形 193"/>
            <p:cNvSpPr/>
            <p:nvPr/>
          </p:nvSpPr>
          <p:spPr>
            <a:xfrm>
              <a:off x="5717045" y="2938357"/>
              <a:ext cx="1160862" cy="1160862"/>
            </a:xfrm>
            <a:custGeom>
              <a:avLst/>
              <a:gdLst/>
              <a:ahLst/>
              <a:cxnLst/>
              <a:rect l="0" t="0" r="0" b="0"/>
              <a:pathLst>
                <a:path w="942696" h="942696">
                  <a:moveTo>
                    <a:pt x="0" y="471349"/>
                  </a:moveTo>
                  <a:cubicBezTo>
                    <a:pt x="0" y="211031"/>
                    <a:pt x="211031" y="0"/>
                    <a:pt x="471349" y="0"/>
                  </a:cubicBezTo>
                  <a:cubicBezTo>
                    <a:pt x="731668" y="0"/>
                    <a:pt x="942696" y="211031"/>
                    <a:pt x="942696" y="471349"/>
                  </a:cubicBezTo>
                  <a:cubicBezTo>
                    <a:pt x="942696" y="731668"/>
                    <a:pt x="731668" y="942696"/>
                    <a:pt x="471349" y="942696"/>
                  </a:cubicBezTo>
                  <a:cubicBezTo>
                    <a:pt x="211031" y="942696"/>
                    <a:pt x="0" y="731668"/>
                    <a:pt x="0" y="471349"/>
                  </a:cubicBezTo>
                  <a:close/>
                </a:path>
              </a:pathLst>
            </a:custGeom>
            <a:noFill/>
            <a:ln w="7600" cap="flat">
              <a:solidFill>
                <a:schemeClr val="bg1">
                  <a:lumMod val="75000"/>
                </a:schemeClr>
              </a:solidFill>
              <a:prstDash val="dash"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5" name="任意多边形 274"/>
            <p:cNvSpPr/>
            <p:nvPr/>
          </p:nvSpPr>
          <p:spPr>
            <a:xfrm rot="19800000" flipH="1">
              <a:off x="6708006" y="2836705"/>
              <a:ext cx="773753" cy="510677"/>
            </a:xfrm>
            <a:custGeom>
              <a:avLst/>
              <a:gdLst/>
              <a:ahLst/>
              <a:cxnLst/>
              <a:rect l="0" t="0" r="0" b="0"/>
              <a:pathLst>
                <a:path w="628338" h="414703">
                  <a:moveTo>
                    <a:pt x="628338" y="414703"/>
                  </a:moveTo>
                  <a:cubicBezTo>
                    <a:pt x="333306" y="414703"/>
                    <a:pt x="151675" y="291985"/>
                    <a:pt x="44902" y="97733"/>
                  </a:cubicBezTo>
                  <a:lnTo>
                    <a:pt x="0" y="216852"/>
                  </a:lnTo>
                  <a:lnTo>
                    <a:pt x="0" y="0"/>
                  </a:lnTo>
                  <a:lnTo>
                    <a:pt x="176557" y="111664"/>
                  </a:lnTo>
                  <a:lnTo>
                    <a:pt x="64593" y="90376"/>
                  </a:lnTo>
                  <a:cubicBezTo>
                    <a:pt x="190397" y="339570"/>
                    <a:pt x="440858" y="403433"/>
                    <a:pt x="628338" y="395920"/>
                  </a:cubicBezTo>
                  <a:lnTo>
                    <a:pt x="628338" y="41470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7600" cap="flat">
              <a:noFill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任意多边形 188"/>
            <p:cNvSpPr/>
            <p:nvPr/>
          </p:nvSpPr>
          <p:spPr>
            <a:xfrm>
              <a:off x="6594374" y="4112653"/>
              <a:ext cx="1125794" cy="1125794"/>
            </a:xfrm>
            <a:custGeom>
              <a:avLst/>
              <a:gdLst/>
              <a:ahLst/>
              <a:cxnLst/>
              <a:rect l="0" t="0" r="0" b="0"/>
              <a:pathLst>
                <a:path w="914219" h="914219">
                  <a:moveTo>
                    <a:pt x="0" y="457108"/>
                  </a:moveTo>
                  <a:cubicBezTo>
                    <a:pt x="0" y="204654"/>
                    <a:pt x="204654" y="0"/>
                    <a:pt x="457108" y="0"/>
                  </a:cubicBezTo>
                  <a:cubicBezTo>
                    <a:pt x="709562" y="0"/>
                    <a:pt x="914219" y="204654"/>
                    <a:pt x="914219" y="457108"/>
                  </a:cubicBezTo>
                  <a:cubicBezTo>
                    <a:pt x="914219" y="709562"/>
                    <a:pt x="709562" y="914219"/>
                    <a:pt x="457108" y="914219"/>
                  </a:cubicBezTo>
                  <a:cubicBezTo>
                    <a:pt x="204654" y="914219"/>
                    <a:pt x="0" y="709562"/>
                    <a:pt x="0" y="457108"/>
                  </a:cubicBezTo>
                  <a:close/>
                </a:path>
              </a:pathLst>
            </a:custGeom>
            <a:blipFill>
              <a:blip r:embed="rId5" cstate="screen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7600" cap="flat">
              <a:noFill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5" name="任意多边形 194"/>
            <p:cNvSpPr/>
            <p:nvPr/>
          </p:nvSpPr>
          <p:spPr>
            <a:xfrm>
              <a:off x="6428200" y="3946480"/>
              <a:ext cx="1458137" cy="1458137"/>
            </a:xfrm>
            <a:custGeom>
              <a:avLst/>
              <a:gdLst/>
              <a:ahLst/>
              <a:cxnLst/>
              <a:rect l="0" t="0" r="0" b="0"/>
              <a:pathLst>
                <a:path w="1184103" h="1184103">
                  <a:moveTo>
                    <a:pt x="0" y="592051"/>
                  </a:moveTo>
                  <a:cubicBezTo>
                    <a:pt x="0" y="265071"/>
                    <a:pt x="265071" y="0"/>
                    <a:pt x="592051" y="0"/>
                  </a:cubicBezTo>
                  <a:cubicBezTo>
                    <a:pt x="919030" y="0"/>
                    <a:pt x="1184103" y="265071"/>
                    <a:pt x="1184103" y="592051"/>
                  </a:cubicBezTo>
                  <a:cubicBezTo>
                    <a:pt x="1184103" y="919030"/>
                    <a:pt x="919030" y="1184103"/>
                    <a:pt x="592051" y="1184103"/>
                  </a:cubicBezTo>
                  <a:cubicBezTo>
                    <a:pt x="265071" y="1184103"/>
                    <a:pt x="0" y="919030"/>
                    <a:pt x="0" y="592051"/>
                  </a:cubicBezTo>
                  <a:close/>
                </a:path>
              </a:pathLst>
            </a:custGeom>
            <a:noFill/>
            <a:ln w="7600" cap="flat">
              <a:solidFill>
                <a:schemeClr val="bg1">
                  <a:lumMod val="75000"/>
                </a:schemeClr>
              </a:solidFill>
              <a:prstDash val="dash"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6" name="任意多边形 275"/>
            <p:cNvSpPr/>
            <p:nvPr/>
          </p:nvSpPr>
          <p:spPr>
            <a:xfrm>
              <a:off x="7337845" y="5373373"/>
              <a:ext cx="829136" cy="559835"/>
            </a:xfrm>
            <a:custGeom>
              <a:avLst/>
              <a:gdLst/>
              <a:ahLst/>
              <a:cxnLst/>
              <a:rect l="0" t="0" r="0" b="0"/>
              <a:pathLst>
                <a:path w="673313" h="454623">
                  <a:moveTo>
                    <a:pt x="0" y="9392"/>
                  </a:moveTo>
                  <a:cubicBezTo>
                    <a:pt x="147516" y="264897"/>
                    <a:pt x="344608" y="360835"/>
                    <a:pt x="566222" y="356177"/>
                  </a:cubicBezTo>
                  <a:lnTo>
                    <a:pt x="485515" y="454623"/>
                  </a:lnTo>
                  <a:lnTo>
                    <a:pt x="673313" y="346197"/>
                  </a:lnTo>
                  <a:lnTo>
                    <a:pt x="488330" y="249126"/>
                  </a:lnTo>
                  <a:lnTo>
                    <a:pt x="562748" y="335446"/>
                  </a:lnTo>
                  <a:cubicBezTo>
                    <a:pt x="284039" y="351093"/>
                    <a:pt x="103501" y="166119"/>
                    <a:pt x="16267" y="0"/>
                  </a:cubicBezTo>
                  <a:lnTo>
                    <a:pt x="0" y="939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7600" cap="flat">
              <a:noFill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任意多边形 189"/>
            <p:cNvSpPr/>
            <p:nvPr/>
          </p:nvSpPr>
          <p:spPr>
            <a:xfrm>
              <a:off x="7935737" y="3046000"/>
              <a:ext cx="1346196" cy="1346196"/>
            </a:xfrm>
            <a:custGeom>
              <a:avLst/>
              <a:gdLst/>
              <a:ahLst/>
              <a:cxnLst/>
              <a:rect l="0" t="0" r="0" b="0"/>
              <a:pathLst>
                <a:path w="1093199" h="1093199">
                  <a:moveTo>
                    <a:pt x="0" y="546600"/>
                  </a:moveTo>
                  <a:cubicBezTo>
                    <a:pt x="0" y="244722"/>
                    <a:pt x="244722" y="0"/>
                    <a:pt x="546600" y="0"/>
                  </a:cubicBezTo>
                  <a:cubicBezTo>
                    <a:pt x="848479" y="0"/>
                    <a:pt x="1093199" y="244722"/>
                    <a:pt x="1093199" y="546600"/>
                  </a:cubicBezTo>
                  <a:cubicBezTo>
                    <a:pt x="1093199" y="848479"/>
                    <a:pt x="848479" y="1093199"/>
                    <a:pt x="546600" y="1093199"/>
                  </a:cubicBezTo>
                  <a:cubicBezTo>
                    <a:pt x="244722" y="1093199"/>
                    <a:pt x="0" y="848479"/>
                    <a:pt x="0" y="546600"/>
                  </a:cubicBezTo>
                  <a:close/>
                </a:path>
              </a:pathLst>
            </a:custGeom>
            <a:blipFill>
              <a:blip r:embed="rId6" cstate="screen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7600" cap="flat">
              <a:noFill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6" name="任意多边形 195"/>
            <p:cNvSpPr/>
            <p:nvPr/>
          </p:nvSpPr>
          <p:spPr>
            <a:xfrm>
              <a:off x="7744703" y="2854966"/>
              <a:ext cx="1728262" cy="1728262"/>
            </a:xfrm>
            <a:custGeom>
              <a:avLst/>
              <a:gdLst/>
              <a:ahLst/>
              <a:cxnLst/>
              <a:rect l="0" t="0" r="0" b="0"/>
              <a:pathLst>
                <a:path w="1403462" h="1403462">
                  <a:moveTo>
                    <a:pt x="0" y="701732"/>
                  </a:moveTo>
                  <a:cubicBezTo>
                    <a:pt x="0" y="314176"/>
                    <a:pt x="314176" y="0"/>
                    <a:pt x="701732" y="0"/>
                  </a:cubicBezTo>
                  <a:cubicBezTo>
                    <a:pt x="1089285" y="0"/>
                    <a:pt x="1403462" y="314176"/>
                    <a:pt x="1403462" y="701732"/>
                  </a:cubicBezTo>
                  <a:cubicBezTo>
                    <a:pt x="1403462" y="1089285"/>
                    <a:pt x="1089285" y="1403462"/>
                    <a:pt x="701732" y="1403462"/>
                  </a:cubicBezTo>
                  <a:cubicBezTo>
                    <a:pt x="314176" y="1403462"/>
                    <a:pt x="0" y="1089285"/>
                    <a:pt x="0" y="701732"/>
                  </a:cubicBezTo>
                  <a:close/>
                </a:path>
              </a:pathLst>
            </a:custGeom>
            <a:noFill/>
            <a:ln w="7600" cap="flat">
              <a:solidFill>
                <a:schemeClr val="bg1">
                  <a:lumMod val="75000"/>
                </a:schemeClr>
              </a:solidFill>
              <a:prstDash val="dash"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7" name="任意多边形 276"/>
            <p:cNvSpPr/>
            <p:nvPr/>
          </p:nvSpPr>
          <p:spPr>
            <a:xfrm>
              <a:off x="9461029" y="2887360"/>
              <a:ext cx="690315" cy="693544"/>
            </a:xfrm>
            <a:custGeom>
              <a:avLst/>
              <a:gdLst/>
              <a:ahLst/>
              <a:cxnLst/>
              <a:rect l="0" t="0" r="0" b="0"/>
              <a:pathLst>
                <a:path w="560581" h="563203">
                  <a:moveTo>
                    <a:pt x="4861" y="563203"/>
                  </a:moveTo>
                  <a:cubicBezTo>
                    <a:pt x="289840" y="486843"/>
                    <a:pt x="433520" y="321295"/>
                    <a:pt x="486379" y="106025"/>
                  </a:cubicBezTo>
                  <a:lnTo>
                    <a:pt x="560581" y="209464"/>
                  </a:lnTo>
                  <a:lnTo>
                    <a:pt x="504455" y="0"/>
                  </a:lnTo>
                  <a:lnTo>
                    <a:pt x="362816" y="153556"/>
                  </a:lnTo>
                  <a:lnTo>
                    <a:pt x="465454" y="104015"/>
                  </a:lnTo>
                  <a:cubicBezTo>
                    <a:pt x="408435" y="377281"/>
                    <a:pt x="183037" y="503793"/>
                    <a:pt x="0" y="545059"/>
                  </a:cubicBezTo>
                  <a:lnTo>
                    <a:pt x="4861" y="56320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7600" cap="flat">
              <a:noFill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4" name="任意多边形 263"/>
            <p:cNvSpPr/>
            <p:nvPr/>
          </p:nvSpPr>
          <p:spPr>
            <a:xfrm>
              <a:off x="2099522" y="4487454"/>
              <a:ext cx="773754" cy="510678"/>
            </a:xfrm>
            <a:custGeom>
              <a:avLst/>
              <a:gdLst/>
              <a:ahLst/>
              <a:cxnLst/>
              <a:rect l="0" t="0" r="0" b="0"/>
              <a:pathLst>
                <a:path w="628339" h="414704">
                  <a:moveTo>
                    <a:pt x="628339" y="0"/>
                  </a:moveTo>
                  <a:cubicBezTo>
                    <a:pt x="333306" y="0"/>
                    <a:pt x="151676" y="122719"/>
                    <a:pt x="44902" y="316971"/>
                  </a:cubicBezTo>
                  <a:lnTo>
                    <a:pt x="0" y="197852"/>
                  </a:lnTo>
                  <a:lnTo>
                    <a:pt x="0" y="414704"/>
                  </a:lnTo>
                  <a:lnTo>
                    <a:pt x="176557" y="303040"/>
                  </a:lnTo>
                  <a:lnTo>
                    <a:pt x="64593" y="324328"/>
                  </a:lnTo>
                  <a:cubicBezTo>
                    <a:pt x="190397" y="75134"/>
                    <a:pt x="440859" y="11270"/>
                    <a:pt x="628339" y="18783"/>
                  </a:cubicBezTo>
                  <a:lnTo>
                    <a:pt x="62833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7600" cap="flat">
              <a:noFill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任意多边形 190"/>
            <p:cNvSpPr/>
            <p:nvPr/>
          </p:nvSpPr>
          <p:spPr>
            <a:xfrm>
              <a:off x="2847037" y="3819669"/>
              <a:ext cx="1062520" cy="1062520"/>
            </a:xfrm>
            <a:custGeom>
              <a:avLst/>
              <a:gdLst/>
              <a:ahLst/>
              <a:cxnLst/>
              <a:rect l="0" t="0" r="0" b="0"/>
              <a:pathLst>
                <a:path w="862836" h="862836">
                  <a:moveTo>
                    <a:pt x="0" y="431418"/>
                  </a:moveTo>
                  <a:cubicBezTo>
                    <a:pt x="0" y="193152"/>
                    <a:pt x="193152" y="0"/>
                    <a:pt x="431418" y="0"/>
                  </a:cubicBezTo>
                  <a:cubicBezTo>
                    <a:pt x="669683" y="0"/>
                    <a:pt x="862836" y="193152"/>
                    <a:pt x="862836" y="431418"/>
                  </a:cubicBezTo>
                  <a:cubicBezTo>
                    <a:pt x="862836" y="669683"/>
                    <a:pt x="669683" y="862836"/>
                    <a:pt x="431418" y="862836"/>
                  </a:cubicBezTo>
                  <a:cubicBezTo>
                    <a:pt x="193152" y="862836"/>
                    <a:pt x="0" y="669683"/>
                    <a:pt x="0" y="431418"/>
                  </a:cubicBezTo>
                  <a:close/>
                </a:path>
              </a:pathLst>
            </a:custGeom>
            <a:noFill/>
            <a:ln w="7600" cap="flat">
              <a:solidFill>
                <a:schemeClr val="bg1">
                  <a:lumMod val="75000"/>
                </a:schemeClr>
              </a:solidFill>
              <a:prstDash val="dash"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5" name="任意多边形 184"/>
            <p:cNvSpPr/>
            <p:nvPr/>
          </p:nvSpPr>
          <p:spPr>
            <a:xfrm>
              <a:off x="2989215" y="3961848"/>
              <a:ext cx="778162" cy="778162"/>
            </a:xfrm>
            <a:custGeom>
              <a:avLst/>
              <a:gdLst/>
              <a:ahLst/>
              <a:cxnLst/>
              <a:rect l="0" t="0" r="0" b="0"/>
              <a:pathLst>
                <a:path w="631919" h="631919">
                  <a:moveTo>
                    <a:pt x="0" y="315959"/>
                  </a:moveTo>
                  <a:cubicBezTo>
                    <a:pt x="0" y="141460"/>
                    <a:pt x="141460" y="0"/>
                    <a:pt x="315959" y="0"/>
                  </a:cubicBezTo>
                  <a:cubicBezTo>
                    <a:pt x="490459" y="0"/>
                    <a:pt x="631919" y="141460"/>
                    <a:pt x="631919" y="315959"/>
                  </a:cubicBezTo>
                  <a:cubicBezTo>
                    <a:pt x="631919" y="490459"/>
                    <a:pt x="490459" y="631919"/>
                    <a:pt x="315959" y="631919"/>
                  </a:cubicBezTo>
                  <a:cubicBezTo>
                    <a:pt x="141460" y="631919"/>
                    <a:pt x="0" y="490459"/>
                    <a:pt x="0" y="315959"/>
                  </a:cubicBezTo>
                  <a:close/>
                </a:path>
              </a:pathLst>
            </a:custGeom>
            <a:blipFill>
              <a:blip r:embed="rId7" cstate="screen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 w="7600" cap="flat">
              <a:noFill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7" name="任意多边形 186"/>
            <p:cNvSpPr/>
            <p:nvPr/>
          </p:nvSpPr>
          <p:spPr>
            <a:xfrm>
              <a:off x="5102637" y="4128117"/>
              <a:ext cx="790311" cy="790311"/>
            </a:xfrm>
            <a:custGeom>
              <a:avLst/>
              <a:gdLst/>
              <a:ahLst/>
              <a:cxnLst/>
              <a:rect l="0" t="0" r="0" b="0"/>
              <a:pathLst>
                <a:path w="641784" h="641784">
                  <a:moveTo>
                    <a:pt x="0" y="320893"/>
                  </a:moveTo>
                  <a:cubicBezTo>
                    <a:pt x="0" y="143669"/>
                    <a:pt x="143669" y="0"/>
                    <a:pt x="320893" y="0"/>
                  </a:cubicBezTo>
                  <a:cubicBezTo>
                    <a:pt x="498116" y="0"/>
                    <a:pt x="641784" y="143669"/>
                    <a:pt x="641784" y="320893"/>
                  </a:cubicBezTo>
                  <a:cubicBezTo>
                    <a:pt x="641784" y="498116"/>
                    <a:pt x="498116" y="641784"/>
                    <a:pt x="320893" y="641784"/>
                  </a:cubicBezTo>
                  <a:cubicBezTo>
                    <a:pt x="143669" y="641784"/>
                    <a:pt x="0" y="498116"/>
                    <a:pt x="0" y="320893"/>
                  </a:cubicBezTo>
                  <a:close/>
                </a:path>
              </a:pathLst>
            </a:custGeom>
            <a:noFill/>
            <a:ln w="70933" cap="flat">
              <a:solidFill>
                <a:schemeClr val="accent1"/>
              </a:solidFill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3" name="任意多边形 192"/>
            <p:cNvSpPr/>
            <p:nvPr/>
          </p:nvSpPr>
          <p:spPr>
            <a:xfrm>
              <a:off x="4917361" y="3942840"/>
              <a:ext cx="1160862" cy="1160862"/>
            </a:xfrm>
            <a:custGeom>
              <a:avLst/>
              <a:gdLst/>
              <a:ahLst/>
              <a:cxnLst/>
              <a:rect l="0" t="0" r="0" b="0"/>
              <a:pathLst>
                <a:path w="942696" h="942696">
                  <a:moveTo>
                    <a:pt x="0" y="471349"/>
                  </a:moveTo>
                  <a:cubicBezTo>
                    <a:pt x="0" y="211031"/>
                    <a:pt x="211031" y="0"/>
                    <a:pt x="471349" y="0"/>
                  </a:cubicBezTo>
                  <a:cubicBezTo>
                    <a:pt x="731668" y="0"/>
                    <a:pt x="942696" y="211031"/>
                    <a:pt x="942696" y="471349"/>
                  </a:cubicBezTo>
                  <a:cubicBezTo>
                    <a:pt x="942696" y="731668"/>
                    <a:pt x="731668" y="942696"/>
                    <a:pt x="471349" y="942696"/>
                  </a:cubicBezTo>
                  <a:cubicBezTo>
                    <a:pt x="211031" y="942696"/>
                    <a:pt x="0" y="731668"/>
                    <a:pt x="0" y="471349"/>
                  </a:cubicBezTo>
                  <a:close/>
                </a:path>
              </a:pathLst>
            </a:custGeom>
            <a:noFill/>
            <a:ln w="7600" cap="flat">
              <a:solidFill>
                <a:schemeClr val="bg1">
                  <a:lumMod val="75000"/>
                </a:schemeClr>
              </a:solidFill>
              <a:prstDash val="dash"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4" name="任意多边形 273"/>
            <p:cNvSpPr/>
            <p:nvPr/>
          </p:nvSpPr>
          <p:spPr>
            <a:xfrm>
              <a:off x="5799580" y="4976475"/>
              <a:ext cx="231261" cy="925428"/>
            </a:xfrm>
            <a:custGeom>
              <a:avLst/>
              <a:gdLst/>
              <a:ahLst/>
              <a:cxnLst/>
              <a:rect l="0" t="0" r="0" b="0"/>
              <a:pathLst>
                <a:path w="187799" h="751508">
                  <a:moveTo>
                    <a:pt x="44975" y="0"/>
                  </a:moveTo>
                  <a:cubicBezTo>
                    <a:pt x="192491" y="255505"/>
                    <a:pt x="177029" y="474160"/>
                    <a:pt x="62188" y="663755"/>
                  </a:cubicBezTo>
                  <a:lnTo>
                    <a:pt x="187799" y="643082"/>
                  </a:lnTo>
                  <a:lnTo>
                    <a:pt x="0" y="751508"/>
                  </a:lnTo>
                  <a:lnTo>
                    <a:pt x="8425" y="542774"/>
                  </a:lnTo>
                  <a:lnTo>
                    <a:pt x="45971" y="650381"/>
                  </a:lnTo>
                  <a:cubicBezTo>
                    <a:pt x="198878" y="416835"/>
                    <a:pt x="128955" y="167997"/>
                    <a:pt x="28708" y="9391"/>
                  </a:cubicBezTo>
                  <a:lnTo>
                    <a:pt x="4497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7600" cap="flat">
              <a:noFill/>
              <a:beve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椭圆 1"/>
            <p:cNvSpPr/>
            <p:nvPr/>
          </p:nvSpPr>
          <p:spPr>
            <a:xfrm>
              <a:off x="5326557" y="4370443"/>
              <a:ext cx="329826" cy="305656"/>
            </a:xfrm>
            <a:custGeom>
              <a:avLst/>
              <a:gdLst>
                <a:gd name="T0" fmla="*/ 5404 w 6827"/>
                <a:gd name="T1" fmla="*/ 0 h 6336"/>
                <a:gd name="T2" fmla="*/ 1422 w 6827"/>
                <a:gd name="T3" fmla="*/ 0 h 6336"/>
                <a:gd name="T4" fmla="*/ 0 w 6827"/>
                <a:gd name="T5" fmla="*/ 1422 h 6336"/>
                <a:gd name="T6" fmla="*/ 0 w 6827"/>
                <a:gd name="T7" fmla="*/ 3698 h 6336"/>
                <a:gd name="T8" fmla="*/ 1422 w 6827"/>
                <a:gd name="T9" fmla="*/ 5120 h 6336"/>
                <a:gd name="T10" fmla="*/ 2276 w 6827"/>
                <a:gd name="T11" fmla="*/ 5120 h 6336"/>
                <a:gd name="T12" fmla="*/ 2560 w 6827"/>
                <a:gd name="T13" fmla="*/ 4836 h 6336"/>
                <a:gd name="T14" fmla="*/ 2276 w 6827"/>
                <a:gd name="T15" fmla="*/ 4551 h 6336"/>
                <a:gd name="T16" fmla="*/ 1422 w 6827"/>
                <a:gd name="T17" fmla="*/ 4551 h 6336"/>
                <a:gd name="T18" fmla="*/ 569 w 6827"/>
                <a:gd name="T19" fmla="*/ 3698 h 6336"/>
                <a:gd name="T20" fmla="*/ 569 w 6827"/>
                <a:gd name="T21" fmla="*/ 1422 h 6336"/>
                <a:gd name="T22" fmla="*/ 1422 w 6827"/>
                <a:gd name="T23" fmla="*/ 569 h 6336"/>
                <a:gd name="T24" fmla="*/ 5404 w 6827"/>
                <a:gd name="T25" fmla="*/ 569 h 6336"/>
                <a:gd name="T26" fmla="*/ 6258 w 6827"/>
                <a:gd name="T27" fmla="*/ 1422 h 6336"/>
                <a:gd name="T28" fmla="*/ 6258 w 6827"/>
                <a:gd name="T29" fmla="*/ 3698 h 6336"/>
                <a:gd name="T30" fmla="*/ 5404 w 6827"/>
                <a:gd name="T31" fmla="*/ 4551 h 6336"/>
                <a:gd name="T32" fmla="*/ 5404 w 6827"/>
                <a:gd name="T33" fmla="*/ 3698 h 6336"/>
                <a:gd name="T34" fmla="*/ 4962 w 6827"/>
                <a:gd name="T35" fmla="*/ 3461 h 6336"/>
                <a:gd name="T36" fmla="*/ 3256 w 6827"/>
                <a:gd name="T37" fmla="*/ 4599 h 6336"/>
                <a:gd name="T38" fmla="*/ 3256 w 6827"/>
                <a:gd name="T39" fmla="*/ 5072 h 6336"/>
                <a:gd name="T40" fmla="*/ 4962 w 6827"/>
                <a:gd name="T41" fmla="*/ 6210 h 6336"/>
                <a:gd name="T42" fmla="*/ 5404 w 6827"/>
                <a:gd name="T43" fmla="*/ 5974 h 6336"/>
                <a:gd name="T44" fmla="*/ 5404 w 6827"/>
                <a:gd name="T45" fmla="*/ 5120 h 6336"/>
                <a:gd name="T46" fmla="*/ 6827 w 6827"/>
                <a:gd name="T47" fmla="*/ 3698 h 6336"/>
                <a:gd name="T48" fmla="*/ 6827 w 6827"/>
                <a:gd name="T49" fmla="*/ 1422 h 6336"/>
                <a:gd name="T50" fmla="*/ 5404 w 6827"/>
                <a:gd name="T51" fmla="*/ 0 h 6336"/>
                <a:gd name="T52" fmla="*/ 4836 w 6827"/>
                <a:gd name="T53" fmla="*/ 5442 h 6336"/>
                <a:gd name="T54" fmla="*/ 3926 w 6827"/>
                <a:gd name="T55" fmla="*/ 4836 h 6336"/>
                <a:gd name="T56" fmla="*/ 4836 w 6827"/>
                <a:gd name="T57" fmla="*/ 4229 h 6336"/>
                <a:gd name="T58" fmla="*/ 4836 w 6827"/>
                <a:gd name="T59" fmla="*/ 5442 h 6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827" h="6336">
                  <a:moveTo>
                    <a:pt x="5404" y="0"/>
                  </a:moveTo>
                  <a:lnTo>
                    <a:pt x="1422" y="0"/>
                  </a:lnTo>
                  <a:cubicBezTo>
                    <a:pt x="637" y="0"/>
                    <a:pt x="0" y="637"/>
                    <a:pt x="0" y="1422"/>
                  </a:cubicBezTo>
                  <a:lnTo>
                    <a:pt x="0" y="3698"/>
                  </a:lnTo>
                  <a:cubicBezTo>
                    <a:pt x="0" y="4483"/>
                    <a:pt x="637" y="5120"/>
                    <a:pt x="1422" y="5120"/>
                  </a:cubicBezTo>
                  <a:lnTo>
                    <a:pt x="2276" y="5120"/>
                  </a:lnTo>
                  <a:cubicBezTo>
                    <a:pt x="2433" y="5120"/>
                    <a:pt x="2560" y="4993"/>
                    <a:pt x="2560" y="4836"/>
                  </a:cubicBezTo>
                  <a:cubicBezTo>
                    <a:pt x="2560" y="4679"/>
                    <a:pt x="2433" y="4551"/>
                    <a:pt x="2276" y="4551"/>
                  </a:cubicBezTo>
                  <a:lnTo>
                    <a:pt x="1422" y="4551"/>
                  </a:lnTo>
                  <a:cubicBezTo>
                    <a:pt x="951" y="4551"/>
                    <a:pt x="569" y="4169"/>
                    <a:pt x="569" y="3698"/>
                  </a:cubicBezTo>
                  <a:lnTo>
                    <a:pt x="569" y="1422"/>
                  </a:lnTo>
                  <a:cubicBezTo>
                    <a:pt x="569" y="951"/>
                    <a:pt x="951" y="569"/>
                    <a:pt x="1422" y="569"/>
                  </a:cubicBezTo>
                  <a:lnTo>
                    <a:pt x="5404" y="569"/>
                  </a:lnTo>
                  <a:cubicBezTo>
                    <a:pt x="5876" y="569"/>
                    <a:pt x="6258" y="951"/>
                    <a:pt x="6258" y="1422"/>
                  </a:cubicBezTo>
                  <a:lnTo>
                    <a:pt x="6258" y="3698"/>
                  </a:lnTo>
                  <a:cubicBezTo>
                    <a:pt x="6258" y="4169"/>
                    <a:pt x="5876" y="4551"/>
                    <a:pt x="5404" y="4551"/>
                  </a:cubicBezTo>
                  <a:lnTo>
                    <a:pt x="5404" y="3698"/>
                  </a:lnTo>
                  <a:cubicBezTo>
                    <a:pt x="5404" y="3471"/>
                    <a:pt x="5151" y="3335"/>
                    <a:pt x="4962" y="3461"/>
                  </a:cubicBezTo>
                  <a:lnTo>
                    <a:pt x="3256" y="4599"/>
                  </a:lnTo>
                  <a:cubicBezTo>
                    <a:pt x="3087" y="4712"/>
                    <a:pt x="3087" y="4960"/>
                    <a:pt x="3256" y="5072"/>
                  </a:cubicBezTo>
                  <a:lnTo>
                    <a:pt x="4962" y="6210"/>
                  </a:lnTo>
                  <a:cubicBezTo>
                    <a:pt x="5151" y="6336"/>
                    <a:pt x="5404" y="6201"/>
                    <a:pt x="5404" y="5974"/>
                  </a:cubicBezTo>
                  <a:lnTo>
                    <a:pt x="5404" y="5120"/>
                  </a:lnTo>
                  <a:cubicBezTo>
                    <a:pt x="6190" y="5120"/>
                    <a:pt x="6827" y="4483"/>
                    <a:pt x="6827" y="3698"/>
                  </a:cubicBezTo>
                  <a:lnTo>
                    <a:pt x="6827" y="1422"/>
                  </a:lnTo>
                  <a:cubicBezTo>
                    <a:pt x="6827" y="637"/>
                    <a:pt x="6190" y="0"/>
                    <a:pt x="5404" y="0"/>
                  </a:cubicBezTo>
                  <a:close/>
                  <a:moveTo>
                    <a:pt x="4836" y="5442"/>
                  </a:moveTo>
                  <a:lnTo>
                    <a:pt x="3926" y="4836"/>
                  </a:lnTo>
                  <a:lnTo>
                    <a:pt x="4836" y="4229"/>
                  </a:lnTo>
                  <a:lnTo>
                    <a:pt x="4836" y="5442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6" name="Group 8">
            <a:extLst>
              <a:ext uri="{FF2B5EF4-FFF2-40B4-BE49-F238E27FC236}">
                <a16:creationId xmlns:a16="http://schemas.microsoft.com/office/drawing/2014/main" id="{185AAD79-6FD6-4285-900F-4E9F312719C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6636C1C1-090B-40FA-8A01-FAB8DA52C5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89489ACD-E93D-4004-9BD8-99EED1392B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C09BF108-7BBD-4718-A885-CC1D56D43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5EA7AB5B-A91B-42D5-BB06-66C17D988862}"/>
              </a:ext>
            </a:extLst>
          </p:cNvPr>
          <p:cNvGrpSpPr/>
          <p:nvPr/>
        </p:nvGrpSpPr>
        <p:grpSpPr>
          <a:xfrm>
            <a:off x="1232506" y="359508"/>
            <a:ext cx="5332294" cy="698750"/>
            <a:chOff x="6096000" y="2061026"/>
            <a:chExt cx="5332294" cy="698750"/>
          </a:xfrm>
        </p:grpSpPr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20EF5E91-C92A-4EA9-ABF3-12FD33023D48}"/>
                </a:ext>
              </a:extLst>
            </p:cNvPr>
            <p:cNvSpPr txBox="1"/>
            <p:nvPr/>
          </p:nvSpPr>
          <p:spPr>
            <a:xfrm>
              <a:off x="6096000" y="2061026"/>
              <a:ext cx="53322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Overview of the work report</a:t>
              </a:r>
            </a:p>
          </p:txBody>
        </p:sp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id="{6C10C30F-6F08-447F-A047-2674CB63EBBD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997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6="http://schemas.microsoft.com/office/drawing/2014/main" xmlns:a14="http://schemas.microsoft.com/office/drawing/2010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1E2AB1C4-B266-4947-BFA5-C6F297CF7C11}"/>
              </a:ext>
            </a:extLst>
          </p:cNvPr>
          <p:cNvGrpSpPr/>
          <p:nvPr/>
        </p:nvGrpSpPr>
        <p:grpSpPr>
          <a:xfrm>
            <a:off x="1373284" y="1919843"/>
            <a:ext cx="4303239" cy="1683439"/>
            <a:chOff x="1373283" y="1919840"/>
            <a:chExt cx="4303239" cy="1683439"/>
          </a:xfrm>
        </p:grpSpPr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9BE03C16-262A-440D-9477-041C0D4F7FC1}"/>
                </a:ext>
              </a:extLst>
            </p:cNvPr>
            <p:cNvGrpSpPr/>
            <p:nvPr/>
          </p:nvGrpSpPr>
          <p:grpSpPr>
            <a:xfrm>
              <a:off x="1373283" y="1921064"/>
              <a:ext cx="4303239" cy="1682215"/>
              <a:chOff x="1300855" y="2328470"/>
              <a:chExt cx="4303239" cy="1682215"/>
            </a:xfrm>
          </p:grpSpPr>
          <p:sp>
            <p:nvSpPr>
              <p:cNvPr id="6" name="圆角矩形 227">
                <a:extLst>
                  <a:ext uri="{FF2B5EF4-FFF2-40B4-BE49-F238E27FC236}">
                    <a16:creationId xmlns:a16="http://schemas.microsoft.com/office/drawing/2014/main" id="{572FD5B0-8F99-4493-A361-423CD3B96360}"/>
                  </a:ext>
                </a:extLst>
              </p:cNvPr>
              <p:cNvSpPr/>
              <p:nvPr/>
            </p:nvSpPr>
            <p:spPr>
              <a:xfrm>
                <a:off x="1300855" y="2507997"/>
                <a:ext cx="4303239" cy="1502688"/>
              </a:xfrm>
              <a:prstGeom prst="roundRect">
                <a:avLst>
                  <a:gd name="adj" fmla="val 11847"/>
                </a:avLst>
              </a:prstGeom>
              <a:solidFill>
                <a:srgbClr val="F7F7F7"/>
              </a:solidFill>
              <a:ln w="9525" cap="flat">
                <a:solidFill>
                  <a:schemeClr val="bg1">
                    <a:lumMod val="75000"/>
                  </a:schemeClr>
                </a:solidFill>
                <a:custDash>
                  <a:ds d="380000" sp="120000"/>
                </a:custDash>
                <a:bevel/>
              </a:ln>
            </p:spPr>
            <p:txBody>
              <a:bodyPr wrap="square" lIns="0" tIns="0" rIns="0" bIns="0" rtlCol="0" anchor="ctr"/>
              <a:lstStyle/>
              <a:p>
                <a:endParaRPr sz="912" dirty="0">
                  <a:solidFill>
                    <a:srgbClr val="3E393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" name="任意多边形 228">
                <a:extLst>
                  <a:ext uri="{FF2B5EF4-FFF2-40B4-BE49-F238E27FC236}">
                    <a16:creationId xmlns:a16="http://schemas.microsoft.com/office/drawing/2014/main" id="{04B5822E-6C75-4A63-A194-33FD70A9EC89}"/>
                  </a:ext>
                </a:extLst>
              </p:cNvPr>
              <p:cNvSpPr/>
              <p:nvPr/>
            </p:nvSpPr>
            <p:spPr>
              <a:xfrm>
                <a:off x="1495151" y="2328470"/>
                <a:ext cx="2432000" cy="359055"/>
              </a:xfrm>
              <a:custGeom>
                <a:avLst/>
                <a:gdLst>
                  <a:gd name="rtl" fmla="*/ 30400 w 2432000"/>
                  <a:gd name="rtt" fmla="*/ 30400 h 359055"/>
                  <a:gd name="rtr" fmla="*/ 2401600 w 2432000"/>
                  <a:gd name="rtb" fmla="*/ 328655 h 359055"/>
                </a:gdLst>
                <a:ahLst/>
                <a:cxnLst/>
                <a:rect l="rtl" t="rtt" r="rtr" b="rtb"/>
                <a:pathLst>
                  <a:path w="2432000" h="359055">
                    <a:moveTo>
                      <a:pt x="179527" y="359055"/>
                    </a:moveTo>
                    <a:lnTo>
                      <a:pt x="2252473" y="359055"/>
                    </a:lnTo>
                    <a:cubicBezTo>
                      <a:pt x="2351622" y="359055"/>
                      <a:pt x="2432000" y="278681"/>
                      <a:pt x="2432000" y="179527"/>
                    </a:cubicBezTo>
                    <a:cubicBezTo>
                      <a:pt x="2432000" y="80375"/>
                      <a:pt x="2351622" y="0"/>
                      <a:pt x="2252473" y="0"/>
                    </a:cubicBezTo>
                    <a:lnTo>
                      <a:pt x="179527" y="0"/>
                    </a:lnTo>
                    <a:cubicBezTo>
                      <a:pt x="80375" y="0"/>
                      <a:pt x="0" y="80375"/>
                      <a:pt x="0" y="179527"/>
                    </a:cubicBezTo>
                    <a:cubicBezTo>
                      <a:pt x="0" y="278681"/>
                      <a:pt x="80375" y="359055"/>
                      <a:pt x="179527" y="359055"/>
                    </a:cubicBezTo>
                    <a:close/>
                  </a:path>
                </a:pathLst>
              </a:custGeom>
              <a:gradFill>
                <a:gsLst>
                  <a:gs pos="50000">
                    <a:schemeClr val="accent1"/>
                  </a:gs>
                  <a:gs pos="50000">
                    <a:schemeClr val="accent2"/>
                  </a:gs>
                </a:gsLst>
                <a:lin ang="5400000" scaled="1"/>
              </a:gradFill>
              <a:ln w="15200" cap="flat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>
                  <a:lnSpc>
                    <a:spcPct val="100000"/>
                  </a:lnSpc>
                </a:pPr>
                <a:endParaRPr sz="1064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EFB25680-EF54-4F0B-87C6-C7A77D78CFDB}"/>
                </a:ext>
              </a:extLst>
            </p:cNvPr>
            <p:cNvSpPr txBox="1"/>
            <p:nvPr/>
          </p:nvSpPr>
          <p:spPr>
            <a:xfrm>
              <a:off x="1751948" y="1919840"/>
              <a:ext cx="2057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The title text</a:t>
              </a: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51B70BA8-57E3-487D-B075-E42C69E7AD7B}"/>
                </a:ext>
              </a:extLst>
            </p:cNvPr>
            <p:cNvSpPr txBox="1"/>
            <p:nvPr/>
          </p:nvSpPr>
          <p:spPr>
            <a:xfrm>
              <a:off x="1721176" y="2459646"/>
              <a:ext cx="3607451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sabota on a projector or computer, or presentation and make it film to be used in a. </a:t>
              </a:r>
              <a:r>
                <a:rPr lang="en-US" altLang="zh-CN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fieldThe.</a:t>
              </a: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 user sa ar sa projector or computer, or presentation and make it film to be used in a wider field.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D401E13C-97B5-4CA7-8CCC-6E2A6F68B54F}"/>
              </a:ext>
            </a:extLst>
          </p:cNvPr>
          <p:cNvGrpSpPr/>
          <p:nvPr/>
        </p:nvGrpSpPr>
        <p:grpSpPr>
          <a:xfrm>
            <a:off x="1373284" y="4003365"/>
            <a:ext cx="4303239" cy="1682215"/>
            <a:chOff x="1373283" y="4003361"/>
            <a:chExt cx="4303239" cy="1682215"/>
          </a:xfrm>
        </p:grpSpPr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4AF9B77E-5489-4B59-9E9F-FF8717F9791A}"/>
                </a:ext>
              </a:extLst>
            </p:cNvPr>
            <p:cNvGrpSpPr/>
            <p:nvPr/>
          </p:nvGrpSpPr>
          <p:grpSpPr>
            <a:xfrm>
              <a:off x="1373283" y="4003361"/>
              <a:ext cx="4303239" cy="1682215"/>
              <a:chOff x="1300855" y="2328470"/>
              <a:chExt cx="4303239" cy="1682215"/>
            </a:xfrm>
          </p:grpSpPr>
          <p:sp>
            <p:nvSpPr>
              <p:cNvPr id="12" name="圆角矩形 30">
                <a:extLst>
                  <a:ext uri="{FF2B5EF4-FFF2-40B4-BE49-F238E27FC236}">
                    <a16:creationId xmlns:a16="http://schemas.microsoft.com/office/drawing/2014/main" id="{BB4BEC39-CD07-4B03-A6A5-45DFB5D57BFB}"/>
                  </a:ext>
                </a:extLst>
              </p:cNvPr>
              <p:cNvSpPr/>
              <p:nvPr/>
            </p:nvSpPr>
            <p:spPr>
              <a:xfrm>
                <a:off x="1300855" y="2507997"/>
                <a:ext cx="4303239" cy="1502688"/>
              </a:xfrm>
              <a:prstGeom prst="roundRect">
                <a:avLst>
                  <a:gd name="adj" fmla="val 11847"/>
                </a:avLst>
              </a:prstGeom>
              <a:solidFill>
                <a:srgbClr val="F7F7F7"/>
              </a:solidFill>
              <a:ln w="9525" cap="flat">
                <a:solidFill>
                  <a:schemeClr val="bg1">
                    <a:lumMod val="75000"/>
                  </a:schemeClr>
                </a:solidFill>
                <a:custDash>
                  <a:ds d="380000" sp="120000"/>
                </a:custDash>
                <a:bevel/>
              </a:ln>
            </p:spPr>
            <p:txBody>
              <a:bodyPr wrap="square" lIns="0" tIns="0" rIns="0" bIns="0" rtlCol="0" anchor="ctr"/>
              <a:lstStyle/>
              <a:p>
                <a:endParaRPr sz="912" dirty="0">
                  <a:solidFill>
                    <a:srgbClr val="3E393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任意多边形 31">
                <a:extLst>
                  <a:ext uri="{FF2B5EF4-FFF2-40B4-BE49-F238E27FC236}">
                    <a16:creationId xmlns:a16="http://schemas.microsoft.com/office/drawing/2014/main" id="{D90A8C33-0C2D-4565-A2A3-0768DC08179C}"/>
                  </a:ext>
                </a:extLst>
              </p:cNvPr>
              <p:cNvSpPr/>
              <p:nvPr/>
            </p:nvSpPr>
            <p:spPr>
              <a:xfrm>
                <a:off x="1495151" y="2328470"/>
                <a:ext cx="2432000" cy="359055"/>
              </a:xfrm>
              <a:custGeom>
                <a:avLst/>
                <a:gdLst>
                  <a:gd name="rtl" fmla="*/ 30400 w 2432000"/>
                  <a:gd name="rtt" fmla="*/ 30400 h 359055"/>
                  <a:gd name="rtr" fmla="*/ 2401600 w 2432000"/>
                  <a:gd name="rtb" fmla="*/ 328655 h 359055"/>
                </a:gdLst>
                <a:ahLst/>
                <a:cxnLst/>
                <a:rect l="rtl" t="rtt" r="rtr" b="rtb"/>
                <a:pathLst>
                  <a:path w="2432000" h="359055">
                    <a:moveTo>
                      <a:pt x="179527" y="359055"/>
                    </a:moveTo>
                    <a:lnTo>
                      <a:pt x="2252473" y="359055"/>
                    </a:lnTo>
                    <a:cubicBezTo>
                      <a:pt x="2351622" y="359055"/>
                      <a:pt x="2432000" y="278681"/>
                      <a:pt x="2432000" y="179527"/>
                    </a:cubicBezTo>
                    <a:cubicBezTo>
                      <a:pt x="2432000" y="80375"/>
                      <a:pt x="2351622" y="0"/>
                      <a:pt x="2252473" y="0"/>
                    </a:cubicBezTo>
                    <a:lnTo>
                      <a:pt x="179527" y="0"/>
                    </a:lnTo>
                    <a:cubicBezTo>
                      <a:pt x="80375" y="0"/>
                      <a:pt x="0" y="80375"/>
                      <a:pt x="0" y="179527"/>
                    </a:cubicBezTo>
                    <a:cubicBezTo>
                      <a:pt x="0" y="278681"/>
                      <a:pt x="80375" y="359055"/>
                      <a:pt x="179527" y="359055"/>
                    </a:cubicBezTo>
                    <a:close/>
                  </a:path>
                </a:pathLst>
              </a:custGeom>
              <a:gradFill>
                <a:gsLst>
                  <a:gs pos="50000">
                    <a:schemeClr val="accent1"/>
                  </a:gs>
                  <a:gs pos="50000">
                    <a:schemeClr val="accent2"/>
                  </a:gs>
                </a:gsLst>
                <a:lin ang="5400000" scaled="1"/>
              </a:gradFill>
              <a:ln w="15200" cap="flat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/>
                <a:endParaRPr sz="1064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8D0EB194-0E81-4D9D-96F2-A1C0164466F7}"/>
                </a:ext>
              </a:extLst>
            </p:cNvPr>
            <p:cNvSpPr txBox="1"/>
            <p:nvPr/>
          </p:nvSpPr>
          <p:spPr>
            <a:xfrm>
              <a:off x="1751948" y="4003361"/>
              <a:ext cx="2057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The title text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489233A0-3D35-4B18-B9FD-0D18DD3328C9}"/>
                </a:ext>
              </a:extLst>
            </p:cNvPr>
            <p:cNvSpPr txBox="1"/>
            <p:nvPr/>
          </p:nvSpPr>
          <p:spPr>
            <a:xfrm>
              <a:off x="1721176" y="4522706"/>
              <a:ext cx="3607451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sabota on a projector or computer, or presentation and make it film to be used in a. </a:t>
              </a:r>
              <a:r>
                <a:rPr lang="en-US" altLang="zh-CN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fieldThe.</a:t>
              </a: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 user sa ar sa projector or computer, or presentation and make it film to be used in a wider field.</a:t>
              </a: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C94D7D6D-E9ED-409D-AD24-6FEFA57D8AEB}"/>
              </a:ext>
            </a:extLst>
          </p:cNvPr>
          <p:cNvGrpSpPr/>
          <p:nvPr/>
        </p:nvGrpSpPr>
        <p:grpSpPr>
          <a:xfrm>
            <a:off x="6461333" y="1919843"/>
            <a:ext cx="4303239" cy="1683439"/>
            <a:chOff x="6461330" y="1919840"/>
            <a:chExt cx="4303239" cy="1683439"/>
          </a:xfrm>
        </p:grpSpPr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A826B4A8-1E4E-4069-9895-386DDE24208A}"/>
                </a:ext>
              </a:extLst>
            </p:cNvPr>
            <p:cNvGrpSpPr/>
            <p:nvPr/>
          </p:nvGrpSpPr>
          <p:grpSpPr>
            <a:xfrm>
              <a:off x="6461330" y="1921064"/>
              <a:ext cx="4303239" cy="1682215"/>
              <a:chOff x="1300855" y="2328470"/>
              <a:chExt cx="4303239" cy="1682215"/>
            </a:xfrm>
          </p:grpSpPr>
          <p:sp>
            <p:nvSpPr>
              <p:cNvPr id="18" name="圆角矩形 33">
                <a:extLst>
                  <a:ext uri="{FF2B5EF4-FFF2-40B4-BE49-F238E27FC236}">
                    <a16:creationId xmlns:a16="http://schemas.microsoft.com/office/drawing/2014/main" id="{94B8243C-AF38-452A-81B5-9AF8333D2D02}"/>
                  </a:ext>
                </a:extLst>
              </p:cNvPr>
              <p:cNvSpPr/>
              <p:nvPr/>
            </p:nvSpPr>
            <p:spPr>
              <a:xfrm>
                <a:off x="1300855" y="2507997"/>
                <a:ext cx="4303239" cy="1502688"/>
              </a:xfrm>
              <a:prstGeom prst="roundRect">
                <a:avLst>
                  <a:gd name="adj" fmla="val 11847"/>
                </a:avLst>
              </a:prstGeom>
              <a:solidFill>
                <a:srgbClr val="F7F7F7"/>
              </a:solidFill>
              <a:ln w="9525" cap="flat">
                <a:solidFill>
                  <a:schemeClr val="bg1">
                    <a:lumMod val="75000"/>
                  </a:schemeClr>
                </a:solidFill>
                <a:custDash>
                  <a:ds d="380000" sp="120000"/>
                </a:custDash>
                <a:bevel/>
              </a:ln>
            </p:spPr>
            <p:txBody>
              <a:bodyPr wrap="square" lIns="0" tIns="0" rIns="0" bIns="0" rtlCol="0" anchor="ctr"/>
              <a:lstStyle/>
              <a:p>
                <a:endParaRPr sz="912" dirty="0">
                  <a:solidFill>
                    <a:srgbClr val="3E393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任意多边形 34">
                <a:extLst>
                  <a:ext uri="{FF2B5EF4-FFF2-40B4-BE49-F238E27FC236}">
                    <a16:creationId xmlns:a16="http://schemas.microsoft.com/office/drawing/2014/main" id="{591E747E-7FCA-4F2C-9966-517934C0EA7F}"/>
                  </a:ext>
                </a:extLst>
              </p:cNvPr>
              <p:cNvSpPr/>
              <p:nvPr/>
            </p:nvSpPr>
            <p:spPr>
              <a:xfrm>
                <a:off x="1495151" y="2328470"/>
                <a:ext cx="2432000" cy="359055"/>
              </a:xfrm>
              <a:custGeom>
                <a:avLst/>
                <a:gdLst>
                  <a:gd name="rtl" fmla="*/ 30400 w 2432000"/>
                  <a:gd name="rtt" fmla="*/ 30400 h 359055"/>
                  <a:gd name="rtr" fmla="*/ 2401600 w 2432000"/>
                  <a:gd name="rtb" fmla="*/ 328655 h 359055"/>
                </a:gdLst>
                <a:ahLst/>
                <a:cxnLst/>
                <a:rect l="rtl" t="rtt" r="rtr" b="rtb"/>
                <a:pathLst>
                  <a:path w="2432000" h="359055">
                    <a:moveTo>
                      <a:pt x="179527" y="359055"/>
                    </a:moveTo>
                    <a:lnTo>
                      <a:pt x="2252473" y="359055"/>
                    </a:lnTo>
                    <a:cubicBezTo>
                      <a:pt x="2351622" y="359055"/>
                      <a:pt x="2432000" y="278681"/>
                      <a:pt x="2432000" y="179527"/>
                    </a:cubicBezTo>
                    <a:cubicBezTo>
                      <a:pt x="2432000" y="80375"/>
                      <a:pt x="2351622" y="0"/>
                      <a:pt x="2252473" y="0"/>
                    </a:cubicBezTo>
                    <a:lnTo>
                      <a:pt x="179527" y="0"/>
                    </a:lnTo>
                    <a:cubicBezTo>
                      <a:pt x="80375" y="0"/>
                      <a:pt x="0" y="80375"/>
                      <a:pt x="0" y="179527"/>
                    </a:cubicBezTo>
                    <a:cubicBezTo>
                      <a:pt x="0" y="278681"/>
                      <a:pt x="80375" y="359055"/>
                      <a:pt x="179527" y="359055"/>
                    </a:cubicBezTo>
                    <a:close/>
                  </a:path>
                </a:pathLst>
              </a:custGeom>
              <a:gradFill>
                <a:gsLst>
                  <a:gs pos="50000">
                    <a:schemeClr val="accent1"/>
                  </a:gs>
                  <a:gs pos="50000">
                    <a:schemeClr val="accent2"/>
                  </a:gs>
                </a:gsLst>
                <a:lin ang="5400000" scaled="1"/>
              </a:gradFill>
              <a:ln w="15200" cap="flat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/>
                <a:endParaRPr sz="1064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BF358EC6-A632-462E-8046-E322FBD1A123}"/>
                </a:ext>
              </a:extLst>
            </p:cNvPr>
            <p:cNvSpPr txBox="1"/>
            <p:nvPr/>
          </p:nvSpPr>
          <p:spPr>
            <a:xfrm>
              <a:off x="6839995" y="1919840"/>
              <a:ext cx="2057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The title text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2269CF28-1051-4066-B038-5DE0E066F577}"/>
                </a:ext>
              </a:extLst>
            </p:cNvPr>
            <p:cNvSpPr txBox="1"/>
            <p:nvPr/>
          </p:nvSpPr>
          <p:spPr>
            <a:xfrm>
              <a:off x="6839995" y="2459646"/>
              <a:ext cx="3607451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sabota on a projector or computer, or presentation and make it film to be used in a. </a:t>
              </a:r>
              <a:r>
                <a:rPr lang="en-US" altLang="zh-CN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fieldThe.</a:t>
              </a: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 user sa ar sa projector or computer, or presentation and make it film to be used in a wider field.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4C43465D-4176-4020-86D9-34B3A9619078}"/>
              </a:ext>
            </a:extLst>
          </p:cNvPr>
          <p:cNvGrpSpPr/>
          <p:nvPr/>
        </p:nvGrpSpPr>
        <p:grpSpPr>
          <a:xfrm>
            <a:off x="6461333" y="4003365"/>
            <a:ext cx="4303239" cy="1682215"/>
            <a:chOff x="6461330" y="4003361"/>
            <a:chExt cx="4303239" cy="1682215"/>
          </a:xfrm>
        </p:grpSpPr>
        <p:grpSp>
          <p:nvGrpSpPr>
            <p:cNvPr id="21" name="组合 20">
              <a:extLst>
                <a:ext uri="{FF2B5EF4-FFF2-40B4-BE49-F238E27FC236}">
                  <a16:creationId xmlns:a16="http://schemas.microsoft.com/office/drawing/2014/main" id="{29D06836-AF86-4F91-A4E5-BF4DC2DE6711}"/>
                </a:ext>
              </a:extLst>
            </p:cNvPr>
            <p:cNvGrpSpPr/>
            <p:nvPr/>
          </p:nvGrpSpPr>
          <p:grpSpPr>
            <a:xfrm>
              <a:off x="6461330" y="4003361"/>
              <a:ext cx="4303239" cy="1682215"/>
              <a:chOff x="1300855" y="2328470"/>
              <a:chExt cx="4303239" cy="1682215"/>
            </a:xfrm>
          </p:grpSpPr>
          <p:sp>
            <p:nvSpPr>
              <p:cNvPr id="24" name="圆角矩形 36">
                <a:extLst>
                  <a:ext uri="{FF2B5EF4-FFF2-40B4-BE49-F238E27FC236}">
                    <a16:creationId xmlns:a16="http://schemas.microsoft.com/office/drawing/2014/main" id="{13DD03C0-BEFD-4D0D-8F95-4788406D13CC}"/>
                  </a:ext>
                </a:extLst>
              </p:cNvPr>
              <p:cNvSpPr/>
              <p:nvPr/>
            </p:nvSpPr>
            <p:spPr>
              <a:xfrm>
                <a:off x="1300855" y="2507997"/>
                <a:ext cx="4303239" cy="1502688"/>
              </a:xfrm>
              <a:prstGeom prst="roundRect">
                <a:avLst>
                  <a:gd name="adj" fmla="val 11847"/>
                </a:avLst>
              </a:prstGeom>
              <a:solidFill>
                <a:srgbClr val="F7F7F7"/>
              </a:solidFill>
              <a:ln w="9525" cap="flat">
                <a:solidFill>
                  <a:schemeClr val="bg1">
                    <a:lumMod val="75000"/>
                  </a:schemeClr>
                </a:solidFill>
                <a:custDash>
                  <a:ds d="380000" sp="120000"/>
                </a:custDash>
                <a:bevel/>
              </a:ln>
            </p:spPr>
            <p:txBody>
              <a:bodyPr wrap="square" lIns="0" tIns="0" rIns="0" bIns="0" rtlCol="0" anchor="ctr"/>
              <a:lstStyle/>
              <a:p>
                <a:endParaRPr sz="912" dirty="0">
                  <a:solidFill>
                    <a:srgbClr val="3E3938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任意多边形 37">
                <a:extLst>
                  <a:ext uri="{FF2B5EF4-FFF2-40B4-BE49-F238E27FC236}">
                    <a16:creationId xmlns:a16="http://schemas.microsoft.com/office/drawing/2014/main" id="{481E16EE-859F-40A3-9B25-473B21DF2D8E}"/>
                  </a:ext>
                </a:extLst>
              </p:cNvPr>
              <p:cNvSpPr/>
              <p:nvPr/>
            </p:nvSpPr>
            <p:spPr>
              <a:xfrm>
                <a:off x="1495151" y="2328470"/>
                <a:ext cx="2432000" cy="359055"/>
              </a:xfrm>
              <a:custGeom>
                <a:avLst/>
                <a:gdLst>
                  <a:gd name="rtl" fmla="*/ 30400 w 2432000"/>
                  <a:gd name="rtt" fmla="*/ 30400 h 359055"/>
                  <a:gd name="rtr" fmla="*/ 2401600 w 2432000"/>
                  <a:gd name="rtb" fmla="*/ 328655 h 359055"/>
                </a:gdLst>
                <a:ahLst/>
                <a:cxnLst/>
                <a:rect l="rtl" t="rtt" r="rtr" b="rtb"/>
                <a:pathLst>
                  <a:path w="2432000" h="359055">
                    <a:moveTo>
                      <a:pt x="179527" y="359055"/>
                    </a:moveTo>
                    <a:lnTo>
                      <a:pt x="2252473" y="359055"/>
                    </a:lnTo>
                    <a:cubicBezTo>
                      <a:pt x="2351622" y="359055"/>
                      <a:pt x="2432000" y="278681"/>
                      <a:pt x="2432000" y="179527"/>
                    </a:cubicBezTo>
                    <a:cubicBezTo>
                      <a:pt x="2432000" y="80375"/>
                      <a:pt x="2351622" y="0"/>
                      <a:pt x="2252473" y="0"/>
                    </a:cubicBezTo>
                    <a:lnTo>
                      <a:pt x="179527" y="0"/>
                    </a:lnTo>
                    <a:cubicBezTo>
                      <a:pt x="80375" y="0"/>
                      <a:pt x="0" y="80375"/>
                      <a:pt x="0" y="179527"/>
                    </a:cubicBezTo>
                    <a:cubicBezTo>
                      <a:pt x="0" y="278681"/>
                      <a:pt x="80375" y="359055"/>
                      <a:pt x="179527" y="359055"/>
                    </a:cubicBezTo>
                    <a:close/>
                  </a:path>
                </a:pathLst>
              </a:custGeom>
              <a:gradFill>
                <a:gsLst>
                  <a:gs pos="50000">
                    <a:schemeClr val="accent1"/>
                  </a:gs>
                  <a:gs pos="50000">
                    <a:schemeClr val="accent2"/>
                  </a:gs>
                </a:gsLst>
                <a:lin ang="5400000" scaled="1"/>
              </a:gradFill>
              <a:ln w="15200" cap="flat">
                <a:noFill/>
                <a:bevel/>
              </a:ln>
            </p:spPr>
            <p:txBody>
              <a:bodyPr wrap="square" lIns="36000" tIns="0" rIns="36000" bIns="0" rtlCol="0" anchor="ctr"/>
              <a:lstStyle/>
              <a:p>
                <a:pPr algn="ctr"/>
                <a:endParaRPr sz="1064" b="1" dirty="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9B0EC1D9-8C9F-4A9F-ACE9-397B6782C25F}"/>
                </a:ext>
              </a:extLst>
            </p:cNvPr>
            <p:cNvSpPr txBox="1"/>
            <p:nvPr/>
          </p:nvSpPr>
          <p:spPr>
            <a:xfrm>
              <a:off x="6839995" y="4003361"/>
              <a:ext cx="2057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The title text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B396FB66-B55C-4D30-AED4-FAABCB4E1BD2}"/>
                </a:ext>
              </a:extLst>
            </p:cNvPr>
            <p:cNvSpPr txBox="1"/>
            <p:nvPr/>
          </p:nvSpPr>
          <p:spPr>
            <a:xfrm>
              <a:off x="6839995" y="4522706"/>
              <a:ext cx="3607451" cy="96949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sabota on a projector or computer, or presentation and make it film to be used in a. </a:t>
              </a:r>
              <a:r>
                <a:rPr lang="en-US" altLang="zh-CN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fieldThe.</a:t>
              </a: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 user sa ar sa projector or computer, or presentation and make it film to be used in a wider field.</a:t>
              </a:r>
            </a:p>
          </p:txBody>
        </p:sp>
      </p:grpSp>
      <p:grpSp>
        <p:nvGrpSpPr>
          <p:cNvPr id="26" name="Group 8">
            <a:extLst>
              <a:ext uri="{FF2B5EF4-FFF2-40B4-BE49-F238E27FC236}">
                <a16:creationId xmlns:a16="http://schemas.microsoft.com/office/drawing/2014/main" id="{A09FB49A-94C9-4FD7-90A8-D6195A6CFB0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27" name="Freeform 9">
              <a:extLst>
                <a:ext uri="{FF2B5EF4-FFF2-40B4-BE49-F238E27FC236}">
                  <a16:creationId xmlns:a16="http://schemas.microsoft.com/office/drawing/2014/main" id="{231CE012-36DF-42A0-8653-9F8ED5390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33721785-F327-48A1-91E1-3E7E93AB7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BACE084C-27B1-4B71-AEA4-1288B5FB84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AB2B8568-638D-4690-B54A-26F0BAF9D29E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4EFDF589-0593-41A1-848B-324081863ECD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Overview of the work report.</a:t>
              </a: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58EF5CEF-E3F4-4456-910C-31583CA8F9E3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6930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>
            <a:off x="5727162" y="2102700"/>
            <a:ext cx="300295" cy="300294"/>
          </a:xfrm>
          <a:custGeom>
            <a:avLst/>
            <a:gdLst/>
            <a:ahLst/>
            <a:cxnLst/>
            <a:rect l="0" t="0" r="0" b="0"/>
            <a:pathLst>
              <a:path w="173288" h="173288">
                <a:moveTo>
                  <a:pt x="0" y="0"/>
                </a:moveTo>
                <a:lnTo>
                  <a:pt x="173288" y="0"/>
                </a:lnTo>
                <a:lnTo>
                  <a:pt x="173288" y="173288"/>
                </a:lnTo>
                <a:lnTo>
                  <a:pt x="0" y="17328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7600" cap="flat">
            <a:noFill/>
            <a:beve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/>
        </p:nvSpPr>
        <p:spPr>
          <a:xfrm>
            <a:off x="5727162" y="3022163"/>
            <a:ext cx="300295" cy="300294"/>
          </a:xfrm>
          <a:custGeom>
            <a:avLst/>
            <a:gdLst/>
            <a:ahLst/>
            <a:cxnLst/>
            <a:rect l="0" t="0" r="0" b="0"/>
            <a:pathLst>
              <a:path w="173288" h="173288">
                <a:moveTo>
                  <a:pt x="0" y="0"/>
                </a:moveTo>
                <a:lnTo>
                  <a:pt x="173288" y="0"/>
                </a:lnTo>
                <a:lnTo>
                  <a:pt x="173288" y="173288"/>
                </a:lnTo>
                <a:lnTo>
                  <a:pt x="0" y="17328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7600" cap="flat">
            <a:noFill/>
            <a:beve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任意多边形 3"/>
          <p:cNvSpPr/>
          <p:nvPr/>
        </p:nvSpPr>
        <p:spPr>
          <a:xfrm>
            <a:off x="5727162" y="3941627"/>
            <a:ext cx="300295" cy="300294"/>
          </a:xfrm>
          <a:custGeom>
            <a:avLst/>
            <a:gdLst/>
            <a:ahLst/>
            <a:cxnLst/>
            <a:rect l="0" t="0" r="0" b="0"/>
            <a:pathLst>
              <a:path w="173288" h="173288">
                <a:moveTo>
                  <a:pt x="0" y="0"/>
                </a:moveTo>
                <a:lnTo>
                  <a:pt x="173288" y="0"/>
                </a:lnTo>
                <a:lnTo>
                  <a:pt x="173288" y="173288"/>
                </a:lnTo>
                <a:lnTo>
                  <a:pt x="0" y="17328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7600" cap="flat">
            <a:noFill/>
            <a:beve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任意多边形 4"/>
          <p:cNvSpPr/>
          <p:nvPr/>
        </p:nvSpPr>
        <p:spPr>
          <a:xfrm>
            <a:off x="5727162" y="4861090"/>
            <a:ext cx="300295" cy="300294"/>
          </a:xfrm>
          <a:custGeom>
            <a:avLst/>
            <a:gdLst/>
            <a:ahLst/>
            <a:cxnLst/>
            <a:rect l="0" t="0" r="0" b="0"/>
            <a:pathLst>
              <a:path w="173288" h="173288">
                <a:moveTo>
                  <a:pt x="0" y="0"/>
                </a:moveTo>
                <a:lnTo>
                  <a:pt x="173288" y="0"/>
                </a:lnTo>
                <a:lnTo>
                  <a:pt x="173288" y="173288"/>
                </a:lnTo>
                <a:lnTo>
                  <a:pt x="0" y="17328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7600" cap="flat">
            <a:noFill/>
            <a:beve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6227635" y="2052473"/>
            <a:ext cx="4585509" cy="781752"/>
            <a:chOff x="3624779" y="2412339"/>
            <a:chExt cx="4585509" cy="781752"/>
          </a:xfrm>
        </p:grpSpPr>
        <p:sp>
          <p:nvSpPr>
            <p:cNvPr id="23" name="文本框 22"/>
            <p:cNvSpPr txBox="1"/>
            <p:nvPr/>
          </p:nvSpPr>
          <p:spPr>
            <a:xfrm>
              <a:off x="3624780" y="2412339"/>
              <a:ext cx="3380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624779" y="2750893"/>
              <a:ext cx="4585509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227635" y="2971936"/>
            <a:ext cx="4585509" cy="781752"/>
            <a:chOff x="3624779" y="2412339"/>
            <a:chExt cx="4585509" cy="781752"/>
          </a:xfrm>
        </p:grpSpPr>
        <p:sp>
          <p:nvSpPr>
            <p:cNvPr id="26" name="文本框 25"/>
            <p:cNvSpPr txBox="1"/>
            <p:nvPr/>
          </p:nvSpPr>
          <p:spPr>
            <a:xfrm>
              <a:off x="3624780" y="2412339"/>
              <a:ext cx="30356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3624779" y="2750893"/>
              <a:ext cx="4585509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227635" y="3891399"/>
            <a:ext cx="4585509" cy="781752"/>
            <a:chOff x="3624779" y="2412339"/>
            <a:chExt cx="4585509" cy="781752"/>
          </a:xfrm>
        </p:grpSpPr>
        <p:sp>
          <p:nvSpPr>
            <p:cNvPr id="29" name="文本框 28"/>
            <p:cNvSpPr txBox="1"/>
            <p:nvPr/>
          </p:nvSpPr>
          <p:spPr>
            <a:xfrm>
              <a:off x="3624780" y="2412339"/>
              <a:ext cx="30356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3624779" y="2750893"/>
              <a:ext cx="4585509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227635" y="4810863"/>
            <a:ext cx="4585509" cy="781752"/>
            <a:chOff x="3624779" y="2412339"/>
            <a:chExt cx="4585509" cy="781752"/>
          </a:xfrm>
        </p:grpSpPr>
        <p:sp>
          <p:nvSpPr>
            <p:cNvPr id="32" name="文本框 31"/>
            <p:cNvSpPr txBox="1"/>
            <p:nvPr/>
          </p:nvSpPr>
          <p:spPr>
            <a:xfrm>
              <a:off x="3624780" y="2412339"/>
              <a:ext cx="32476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The title text is added.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624779" y="2750893"/>
              <a:ext cx="4585509" cy="44319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14000"/>
                </a:lnSpc>
              </a:pPr>
              <a:r>
                <a:rPr lang="en-US" altLang="zh-CN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user saar sa'a projector or computer, or presentation and make it film to be used in a field.</a:t>
              </a:r>
            </a:p>
          </p:txBody>
        </p:sp>
      </p:grpSp>
      <p:sp>
        <p:nvSpPr>
          <p:cNvPr id="47" name="任意多边形: 形状 46">
            <a:extLst>
              <a:ext uri="{FF2B5EF4-FFF2-40B4-BE49-F238E27FC236}">
                <a16:creationId xmlns:a16="http://schemas.microsoft.com/office/drawing/2014/main" id="{76090355-DF96-4C30-A0CD-88DC7F6931FE}"/>
              </a:ext>
            </a:extLst>
          </p:cNvPr>
          <p:cNvSpPr/>
          <p:nvPr/>
        </p:nvSpPr>
        <p:spPr>
          <a:xfrm>
            <a:off x="1299756" y="1848382"/>
            <a:ext cx="3878155" cy="3881961"/>
          </a:xfrm>
          <a:custGeom>
            <a:avLst/>
            <a:gdLst>
              <a:gd name="connsiteX0" fmla="*/ 1939250 w 3878154"/>
              <a:gd name="connsiteY0" fmla="*/ 1266448 h 3881961"/>
              <a:gd name="connsiteX1" fmla="*/ 2622467 w 3878154"/>
              <a:gd name="connsiteY1" fmla="*/ 1933144 h 3881961"/>
              <a:gd name="connsiteX2" fmla="*/ 2587533 w 3878154"/>
              <a:gd name="connsiteY2" fmla="*/ 1934000 h 3881961"/>
              <a:gd name="connsiteX3" fmla="*/ 2622467 w 3878154"/>
              <a:gd name="connsiteY3" fmla="*/ 1933146 h 3881961"/>
              <a:gd name="connsiteX4" fmla="*/ 2622671 w 3878154"/>
              <a:gd name="connsiteY4" fmla="*/ 1949869 h 3881961"/>
              <a:gd name="connsiteX5" fmla="*/ 1939250 w 3878154"/>
              <a:gd name="connsiteY5" fmla="*/ 2633290 h 3881961"/>
              <a:gd name="connsiteX6" fmla="*/ 1939247 w 3878154"/>
              <a:gd name="connsiteY6" fmla="*/ 2633290 h 3881961"/>
              <a:gd name="connsiteX7" fmla="*/ 1939247 w 3878154"/>
              <a:gd name="connsiteY7" fmla="*/ 2633285 h 3881961"/>
              <a:gd name="connsiteX8" fmla="*/ 1801517 w 3878154"/>
              <a:gd name="connsiteY8" fmla="*/ 2619403 h 3881961"/>
              <a:gd name="connsiteX9" fmla="*/ 1255829 w 3878154"/>
              <a:gd name="connsiteY9" fmla="*/ 1949869 h 3881961"/>
              <a:gd name="connsiteX10" fmla="*/ 1939250 w 3878154"/>
              <a:gd name="connsiteY10" fmla="*/ 1266448 h 3881961"/>
              <a:gd name="connsiteX11" fmla="*/ 1939250 w 3878154"/>
              <a:gd name="connsiteY11" fmla="*/ 1334790 h 3881961"/>
              <a:gd name="connsiteX12" fmla="*/ 1324171 w 3878154"/>
              <a:gd name="connsiteY12" fmla="*/ 1949869 h 3881961"/>
              <a:gd name="connsiteX13" fmla="*/ 1939250 w 3878154"/>
              <a:gd name="connsiteY13" fmla="*/ 2564949 h 3881961"/>
              <a:gd name="connsiteX14" fmla="*/ 1939250 w 3878154"/>
              <a:gd name="connsiteY14" fmla="*/ 2564951 h 3881961"/>
              <a:gd name="connsiteX15" fmla="*/ 2554330 w 3878154"/>
              <a:gd name="connsiteY15" fmla="*/ 1949869 h 3881961"/>
              <a:gd name="connsiteX16" fmla="*/ 2554146 w 3878154"/>
              <a:gd name="connsiteY16" fmla="*/ 1934818 h 3881961"/>
              <a:gd name="connsiteX17" fmla="*/ 2554143 w 3878154"/>
              <a:gd name="connsiteY17" fmla="*/ 1934818 h 3881961"/>
              <a:gd name="connsiteX18" fmla="*/ 1939253 w 3878154"/>
              <a:gd name="connsiteY18" fmla="*/ 1334790 h 3881961"/>
              <a:gd name="connsiteX19" fmla="*/ 1934692 w 3878154"/>
              <a:gd name="connsiteY19" fmla="*/ 1006225 h 3881961"/>
              <a:gd name="connsiteX20" fmla="*/ 1924520 w 3878154"/>
              <a:gd name="connsiteY20" fmla="*/ 1006391 h 3881961"/>
              <a:gd name="connsiteX21" fmla="*/ 1302201 w 3878154"/>
              <a:gd name="connsiteY21" fmla="*/ 1268833 h 3881961"/>
              <a:gd name="connsiteX22" fmla="*/ 1007073 w 3878154"/>
              <a:gd name="connsiteY22" fmla="*/ 1944711 h 3881961"/>
              <a:gd name="connsiteX23" fmla="*/ 704266 w 3878154"/>
              <a:gd name="connsiteY23" fmla="*/ 1944711 h 3881961"/>
              <a:gd name="connsiteX24" fmla="*/ 703290 w 3878154"/>
              <a:gd name="connsiteY24" fmla="*/ 1945896 h 3881961"/>
              <a:gd name="connsiteX25" fmla="*/ 1007751 w 3878154"/>
              <a:gd name="connsiteY25" fmla="*/ 1945896 h 3881961"/>
              <a:gd name="connsiteX26" fmla="*/ 1269653 w 3878154"/>
              <a:gd name="connsiteY26" fmla="*/ 2582220 h 3881961"/>
              <a:gd name="connsiteX27" fmla="*/ 1939001 w 3878154"/>
              <a:gd name="connsiteY27" fmla="*/ 2876651 h 3881961"/>
              <a:gd name="connsiteX28" fmla="*/ 1942330 w 3878154"/>
              <a:gd name="connsiteY28" fmla="*/ 2876703 h 3881961"/>
              <a:gd name="connsiteX29" fmla="*/ 1942330 w 3878154"/>
              <a:gd name="connsiteY29" fmla="*/ 2875723 h 3881961"/>
              <a:gd name="connsiteX30" fmla="*/ 2578654 w 3878154"/>
              <a:gd name="connsiteY30" fmla="*/ 2613128 h 3881961"/>
              <a:gd name="connsiteX31" fmla="*/ 2873160 w 3878154"/>
              <a:gd name="connsiteY31" fmla="*/ 1937251 h 3881961"/>
              <a:gd name="connsiteX32" fmla="*/ 3175236 w 3878154"/>
              <a:gd name="connsiteY32" fmla="*/ 1937251 h 3881961"/>
              <a:gd name="connsiteX33" fmla="*/ 3175484 w 3878154"/>
              <a:gd name="connsiteY33" fmla="*/ 1936950 h 3881961"/>
              <a:gd name="connsiteX34" fmla="*/ 2870529 w 3878154"/>
              <a:gd name="connsiteY34" fmla="*/ 1936950 h 3881961"/>
              <a:gd name="connsiteX35" fmla="*/ 2608553 w 3878154"/>
              <a:gd name="connsiteY35" fmla="*/ 1301059 h 3881961"/>
              <a:gd name="connsiteX36" fmla="*/ 1934692 w 3878154"/>
              <a:gd name="connsiteY36" fmla="*/ 1006564 h 3881961"/>
              <a:gd name="connsiteX37" fmla="*/ 1906064 w 3878154"/>
              <a:gd name="connsiteY37" fmla="*/ 60 h 3881961"/>
              <a:gd name="connsiteX38" fmla="*/ 1939813 w 3878154"/>
              <a:gd name="connsiteY38" fmla="*/ 378 h 3881961"/>
              <a:gd name="connsiteX39" fmla="*/ 1939813 w 3878154"/>
              <a:gd name="connsiteY39" fmla="*/ 2668 h 3881961"/>
              <a:gd name="connsiteX40" fmla="*/ 1942777 w 3878154"/>
              <a:gd name="connsiteY40" fmla="*/ 2521 h 3881961"/>
              <a:gd name="connsiteX41" fmla="*/ 3286779 w 3878154"/>
              <a:gd name="connsiteY41" fmla="*/ 566272 h 3881961"/>
              <a:gd name="connsiteX42" fmla="*/ 3873591 w 3878154"/>
              <a:gd name="connsiteY42" fmla="*/ 1936950 h 3881961"/>
              <a:gd name="connsiteX43" fmla="*/ 3533457 w 3878154"/>
              <a:gd name="connsiteY43" fmla="*/ 1936950 h 3881961"/>
              <a:gd name="connsiteX44" fmla="*/ 3533705 w 3878154"/>
              <a:gd name="connsiteY44" fmla="*/ 1937251 h 3881961"/>
              <a:gd name="connsiteX45" fmla="*/ 3877246 w 3878154"/>
              <a:gd name="connsiteY45" fmla="*/ 1937251 h 3881961"/>
              <a:gd name="connsiteX46" fmla="*/ 3313451 w 3878154"/>
              <a:gd name="connsiteY46" fmla="*/ 3292964 h 3881961"/>
              <a:gd name="connsiteX47" fmla="*/ 1942330 w 3878154"/>
              <a:gd name="connsiteY47" fmla="*/ 3881584 h 3881961"/>
              <a:gd name="connsiteX48" fmla="*/ 1942330 w 3878154"/>
              <a:gd name="connsiteY48" fmla="*/ 3880874 h 3881961"/>
              <a:gd name="connsiteX49" fmla="*/ 1935511 w 3878154"/>
              <a:gd name="connsiteY49" fmla="*/ 3881208 h 3881961"/>
              <a:gd name="connsiteX50" fmla="*/ 591621 w 3878154"/>
              <a:gd name="connsiteY50" fmla="*/ 3317017 h 3881961"/>
              <a:gd name="connsiteX51" fmla="*/ 4698 w 3878154"/>
              <a:gd name="connsiteY51" fmla="*/ 1945896 h 3881961"/>
              <a:gd name="connsiteX52" fmla="*/ 344617 w 3878154"/>
              <a:gd name="connsiteY52" fmla="*/ 1945896 h 3881961"/>
              <a:gd name="connsiteX53" fmla="*/ 343638 w 3878154"/>
              <a:gd name="connsiteY53" fmla="*/ 1944711 h 3881961"/>
              <a:gd name="connsiteX54" fmla="*/ 914 w 3878154"/>
              <a:gd name="connsiteY54" fmla="*/ 1944711 h 3881961"/>
              <a:gd name="connsiteX55" fmla="*/ 565841 w 3878154"/>
              <a:gd name="connsiteY55" fmla="*/ 588997 h 3881961"/>
              <a:gd name="connsiteX56" fmla="*/ 1906064 w 3878154"/>
              <a:gd name="connsiteY56" fmla="*/ 60 h 3881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3878154" h="3881961">
                <a:moveTo>
                  <a:pt x="1939250" y="1266448"/>
                </a:moveTo>
                <a:cubicBezTo>
                  <a:pt x="2311101" y="1266448"/>
                  <a:pt x="2613588" y="1563425"/>
                  <a:pt x="2622467" y="1933144"/>
                </a:cubicBezTo>
                <a:lnTo>
                  <a:pt x="2587533" y="1934000"/>
                </a:lnTo>
                <a:lnTo>
                  <a:pt x="2622467" y="1933146"/>
                </a:lnTo>
                <a:cubicBezTo>
                  <a:pt x="2622604" y="1938702"/>
                  <a:pt x="2622671" y="1944278"/>
                  <a:pt x="2622671" y="1949869"/>
                </a:cubicBezTo>
                <a:cubicBezTo>
                  <a:pt x="2622671" y="2327313"/>
                  <a:pt x="2316694" y="2633290"/>
                  <a:pt x="1939250" y="2633290"/>
                </a:cubicBezTo>
                <a:cubicBezTo>
                  <a:pt x="1939249" y="2633290"/>
                  <a:pt x="1939247" y="2633290"/>
                  <a:pt x="1939247" y="2633290"/>
                </a:cubicBezTo>
                <a:lnTo>
                  <a:pt x="1939247" y="2633285"/>
                </a:lnTo>
                <a:lnTo>
                  <a:pt x="1801517" y="2619403"/>
                </a:lnTo>
                <a:cubicBezTo>
                  <a:pt x="1490093" y="2555679"/>
                  <a:pt x="1255829" y="2280132"/>
                  <a:pt x="1255829" y="1949869"/>
                </a:cubicBezTo>
                <a:cubicBezTo>
                  <a:pt x="1255829" y="1572425"/>
                  <a:pt x="1561806" y="1266448"/>
                  <a:pt x="1939250" y="1266448"/>
                </a:cubicBezTo>
                <a:lnTo>
                  <a:pt x="1939250" y="1334790"/>
                </a:lnTo>
                <a:cubicBezTo>
                  <a:pt x="1599551" y="1334790"/>
                  <a:pt x="1324171" y="1610170"/>
                  <a:pt x="1324171" y="1949869"/>
                </a:cubicBezTo>
                <a:cubicBezTo>
                  <a:pt x="1324171" y="2289568"/>
                  <a:pt x="1599551" y="2564949"/>
                  <a:pt x="1939250" y="2564949"/>
                </a:cubicBezTo>
                <a:lnTo>
                  <a:pt x="1939250" y="2564951"/>
                </a:lnTo>
                <a:cubicBezTo>
                  <a:pt x="2278949" y="2564949"/>
                  <a:pt x="2554330" y="2289568"/>
                  <a:pt x="2554330" y="1949869"/>
                </a:cubicBezTo>
                <a:lnTo>
                  <a:pt x="2554146" y="1934818"/>
                </a:lnTo>
                <a:lnTo>
                  <a:pt x="2554143" y="1934818"/>
                </a:lnTo>
                <a:cubicBezTo>
                  <a:pt x="2546117" y="1602035"/>
                  <a:pt x="2273895" y="1334791"/>
                  <a:pt x="1939253" y="1334790"/>
                </a:cubicBezTo>
                <a:close/>
                <a:moveTo>
                  <a:pt x="1934692" y="1006225"/>
                </a:moveTo>
                <a:lnTo>
                  <a:pt x="1924520" y="1006391"/>
                </a:lnTo>
                <a:cubicBezTo>
                  <a:pt x="1854931" y="1008425"/>
                  <a:pt x="1560436" y="1031400"/>
                  <a:pt x="1302201" y="1268833"/>
                </a:cubicBezTo>
                <a:cubicBezTo>
                  <a:pt x="1007073" y="1540179"/>
                  <a:pt x="1007073" y="1944711"/>
                  <a:pt x="1007073" y="1944711"/>
                </a:cubicBezTo>
                <a:lnTo>
                  <a:pt x="704266" y="1944711"/>
                </a:lnTo>
                <a:lnTo>
                  <a:pt x="703290" y="1945896"/>
                </a:lnTo>
                <a:lnTo>
                  <a:pt x="1007751" y="1945896"/>
                </a:lnTo>
                <a:cubicBezTo>
                  <a:pt x="1007751" y="1945896"/>
                  <a:pt x="999020" y="2287727"/>
                  <a:pt x="1269653" y="2582220"/>
                </a:cubicBezTo>
                <a:cubicBezTo>
                  <a:pt x="1523370" y="2858316"/>
                  <a:pt x="1893701" y="2875572"/>
                  <a:pt x="1939001" y="2876651"/>
                </a:cubicBezTo>
                <a:lnTo>
                  <a:pt x="1942330" y="2876703"/>
                </a:lnTo>
                <a:lnTo>
                  <a:pt x="1942330" y="2875723"/>
                </a:lnTo>
                <a:cubicBezTo>
                  <a:pt x="1942330" y="2875723"/>
                  <a:pt x="2284161" y="2884477"/>
                  <a:pt x="2578654" y="2613128"/>
                </a:cubicBezTo>
                <a:cubicBezTo>
                  <a:pt x="2873160" y="2341773"/>
                  <a:pt x="2873160" y="1937251"/>
                  <a:pt x="2873160" y="1937251"/>
                </a:cubicBezTo>
                <a:lnTo>
                  <a:pt x="3175236" y="1937251"/>
                </a:lnTo>
                <a:lnTo>
                  <a:pt x="3175484" y="1936950"/>
                </a:lnTo>
                <a:lnTo>
                  <a:pt x="2870529" y="1936950"/>
                </a:lnTo>
                <a:cubicBezTo>
                  <a:pt x="2870529" y="1936950"/>
                  <a:pt x="2879262" y="1595563"/>
                  <a:pt x="2608553" y="1301059"/>
                </a:cubicBezTo>
                <a:cubicBezTo>
                  <a:pt x="2337843" y="1006564"/>
                  <a:pt x="1934692" y="1006564"/>
                  <a:pt x="1934692" y="1006564"/>
                </a:cubicBezTo>
                <a:close/>
                <a:moveTo>
                  <a:pt x="1906064" y="60"/>
                </a:moveTo>
                <a:cubicBezTo>
                  <a:pt x="1927978" y="-181"/>
                  <a:pt x="1939813" y="378"/>
                  <a:pt x="1939813" y="378"/>
                </a:cubicBezTo>
                <a:lnTo>
                  <a:pt x="1939813" y="2668"/>
                </a:lnTo>
                <a:lnTo>
                  <a:pt x="1942777" y="2521"/>
                </a:lnTo>
                <a:cubicBezTo>
                  <a:pt x="2022694" y="-617"/>
                  <a:pt x="2680960" y="-7786"/>
                  <a:pt x="3286779" y="566272"/>
                </a:cubicBezTo>
                <a:cubicBezTo>
                  <a:pt x="3909694" y="1181514"/>
                  <a:pt x="3873591" y="1936950"/>
                  <a:pt x="3873591" y="1936950"/>
                </a:cubicBezTo>
                <a:lnTo>
                  <a:pt x="3533457" y="1936950"/>
                </a:lnTo>
                <a:lnTo>
                  <a:pt x="3533705" y="1937251"/>
                </a:lnTo>
                <a:lnTo>
                  <a:pt x="3877246" y="1937251"/>
                </a:lnTo>
                <a:cubicBezTo>
                  <a:pt x="3877246" y="1937251"/>
                  <a:pt x="3925776" y="2645216"/>
                  <a:pt x="3313451" y="3292964"/>
                </a:cubicBezTo>
                <a:cubicBezTo>
                  <a:pt x="2698210" y="3917350"/>
                  <a:pt x="1942330" y="3881584"/>
                  <a:pt x="1942330" y="3881584"/>
                </a:cubicBezTo>
                <a:lnTo>
                  <a:pt x="1942330" y="3880874"/>
                </a:lnTo>
                <a:lnTo>
                  <a:pt x="1935511" y="3881208"/>
                </a:lnTo>
                <a:cubicBezTo>
                  <a:pt x="1855587" y="3884298"/>
                  <a:pt x="1197267" y="3891076"/>
                  <a:pt x="591621" y="3317017"/>
                </a:cubicBezTo>
                <a:cubicBezTo>
                  <a:pt x="-31116" y="2701776"/>
                  <a:pt x="4698" y="1945896"/>
                  <a:pt x="4698" y="1945896"/>
                </a:cubicBezTo>
                <a:lnTo>
                  <a:pt x="344617" y="1945896"/>
                </a:lnTo>
                <a:lnTo>
                  <a:pt x="343638" y="1944711"/>
                </a:lnTo>
                <a:lnTo>
                  <a:pt x="914" y="1944711"/>
                </a:lnTo>
                <a:cubicBezTo>
                  <a:pt x="914" y="1944711"/>
                  <a:pt x="-47794" y="1236735"/>
                  <a:pt x="565841" y="588997"/>
                </a:cubicBezTo>
                <a:cubicBezTo>
                  <a:pt x="1105332" y="42656"/>
                  <a:pt x="1752661" y="1751"/>
                  <a:pt x="1906064" y="60"/>
                </a:cubicBezTo>
                <a:close/>
              </a:path>
            </a:pathLst>
          </a:custGeom>
          <a:blipFill>
            <a:blip r:embed="rId3" cstate="screen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8" name="Group 8">
            <a:extLst>
              <a:ext uri="{FF2B5EF4-FFF2-40B4-BE49-F238E27FC236}">
                <a16:creationId xmlns:a16="http://schemas.microsoft.com/office/drawing/2014/main" id="{7B5B4580-B4AF-4567-B24C-39805C33EC5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F6329DD2-20D4-407B-97D0-A4D33669EB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256BD486-0D10-4F5A-B1FB-4EE42BCB05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FE6C55AD-700B-4805-939E-2AD20AAE48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0A2C22DA-1438-4BC7-90D4-48EF97EC689A}"/>
              </a:ext>
            </a:extLst>
          </p:cNvPr>
          <p:cNvGrpSpPr/>
          <p:nvPr/>
        </p:nvGrpSpPr>
        <p:grpSpPr>
          <a:xfrm>
            <a:off x="1232506" y="359508"/>
            <a:ext cx="5332294" cy="698750"/>
            <a:chOff x="6096000" y="2061026"/>
            <a:chExt cx="5332294" cy="698750"/>
          </a:xfrm>
        </p:grpSpPr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ACE01AD9-B66E-43DC-85EE-E9B1CE815278}"/>
                </a:ext>
              </a:extLst>
            </p:cNvPr>
            <p:cNvSpPr txBox="1"/>
            <p:nvPr/>
          </p:nvSpPr>
          <p:spPr>
            <a:xfrm>
              <a:off x="6096000" y="2061026"/>
              <a:ext cx="53322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Overview of the work report</a:t>
              </a: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DD0F03FD-186E-4029-95EA-AD98C89E17B8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747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C1AA0228-353B-45CE-AFDE-CEEECAB37819}"/>
              </a:ext>
            </a:extLst>
          </p:cNvPr>
          <p:cNvGrpSpPr/>
          <p:nvPr/>
        </p:nvGrpSpPr>
        <p:grpSpPr>
          <a:xfrm>
            <a:off x="1450700" y="1547968"/>
            <a:ext cx="9258151" cy="4271786"/>
            <a:chOff x="1450699" y="1547968"/>
            <a:chExt cx="9258150" cy="427178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4B969E1-B3B2-493E-93DE-1B7F35F5A1FA}"/>
                </a:ext>
              </a:extLst>
            </p:cNvPr>
            <p:cNvSpPr txBox="1"/>
            <p:nvPr/>
          </p:nvSpPr>
          <p:spPr>
            <a:xfrm>
              <a:off x="5624172" y="2209088"/>
              <a:ext cx="1151790" cy="1969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HOMEPAGE.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BC315C1-C08B-43EA-AE64-9F896624E4CC}"/>
                </a:ext>
              </a:extLst>
            </p:cNvPr>
            <p:cNvSpPr txBox="1"/>
            <p:nvPr/>
          </p:nvSpPr>
          <p:spPr>
            <a:xfrm>
              <a:off x="1452397" y="3874302"/>
              <a:ext cx="1442831" cy="1969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WHAT WE DO!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1CD6E8C-853B-4C2E-A0F0-806C0DE84F81}"/>
                </a:ext>
              </a:extLst>
            </p:cNvPr>
            <p:cNvSpPr txBox="1"/>
            <p:nvPr/>
          </p:nvSpPr>
          <p:spPr>
            <a:xfrm>
              <a:off x="3807827" y="3874302"/>
              <a:ext cx="758220" cy="1969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WORKS.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E0E64D1-8178-4193-AA2F-DBD5D18599C5}"/>
                </a:ext>
              </a:extLst>
            </p:cNvPr>
            <p:cNvSpPr txBox="1"/>
            <p:nvPr/>
          </p:nvSpPr>
          <p:spPr>
            <a:xfrm>
              <a:off x="5678285" y="3874302"/>
              <a:ext cx="1043555" cy="1969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ABOUT US.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AD7319A-33BD-4D56-BCD8-338C7CDF8F0F}"/>
                </a:ext>
              </a:extLst>
            </p:cNvPr>
            <p:cNvSpPr txBox="1"/>
            <p:nvPr/>
          </p:nvSpPr>
          <p:spPr>
            <a:xfrm>
              <a:off x="7825261" y="3874302"/>
              <a:ext cx="775853" cy="1969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CAREER.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DC44737-23C1-492F-B5B1-704CACEEACA8}"/>
                </a:ext>
              </a:extLst>
            </p:cNvPr>
            <p:cNvSpPr txBox="1"/>
            <p:nvPr/>
          </p:nvSpPr>
          <p:spPr>
            <a:xfrm>
              <a:off x="9743778" y="3874302"/>
              <a:ext cx="965071" cy="1969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CONTACT.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A2028E1-4D74-4E92-8C4E-A40BBFABEDB5}"/>
                </a:ext>
              </a:extLst>
            </p:cNvPr>
            <p:cNvSpPr txBox="1"/>
            <p:nvPr/>
          </p:nvSpPr>
          <p:spPr>
            <a:xfrm>
              <a:off x="1450699" y="5622777"/>
              <a:ext cx="1446229" cy="1969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INNOVATIONS.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BD20203-6105-4217-954D-89C18F3DCC1D}"/>
                </a:ext>
              </a:extLst>
            </p:cNvPr>
            <p:cNvSpPr txBox="1"/>
            <p:nvPr/>
          </p:nvSpPr>
          <p:spPr>
            <a:xfrm>
              <a:off x="3750952" y="5622777"/>
              <a:ext cx="871970" cy="1969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PROJECT.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F1675AB-60CE-475B-8CC0-5E9252CE6004}"/>
                </a:ext>
              </a:extLst>
            </p:cNvPr>
            <p:cNvSpPr txBox="1"/>
            <p:nvPr/>
          </p:nvSpPr>
          <p:spPr>
            <a:xfrm>
              <a:off x="7678590" y="5622777"/>
              <a:ext cx="1069202" cy="1969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JOB OFFER.</a:t>
              </a:r>
            </a:p>
          </p:txBody>
        </p:sp>
        <p:sp>
          <p:nvSpPr>
            <p:cNvPr id="12" name="Shape 3598">
              <a:extLst>
                <a:ext uri="{FF2B5EF4-FFF2-40B4-BE49-F238E27FC236}">
                  <a16:creationId xmlns:a16="http://schemas.microsoft.com/office/drawing/2014/main" id="{4BE5DE16-2EAB-4920-9769-1347FCBF4644}"/>
                </a:ext>
              </a:extLst>
            </p:cNvPr>
            <p:cNvSpPr/>
            <p:nvPr/>
          </p:nvSpPr>
          <p:spPr>
            <a:xfrm>
              <a:off x="5961686" y="1547968"/>
              <a:ext cx="459549" cy="459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291" y="17673"/>
                  </a:moveTo>
                  <a:cubicBezTo>
                    <a:pt x="11562" y="17673"/>
                    <a:pt x="11782" y="17453"/>
                    <a:pt x="11782" y="17182"/>
                  </a:cubicBezTo>
                  <a:cubicBezTo>
                    <a:pt x="11782" y="16911"/>
                    <a:pt x="11562" y="16691"/>
                    <a:pt x="11291" y="16691"/>
                  </a:cubicBezTo>
                  <a:cubicBezTo>
                    <a:pt x="11020" y="16691"/>
                    <a:pt x="10800" y="16911"/>
                    <a:pt x="10800" y="17182"/>
                  </a:cubicBezTo>
                  <a:cubicBezTo>
                    <a:pt x="10800" y="17453"/>
                    <a:pt x="11020" y="17673"/>
                    <a:pt x="11291" y="17673"/>
                  </a:cubicBezTo>
                  <a:moveTo>
                    <a:pt x="17673" y="18655"/>
                  </a:moveTo>
                  <a:lnTo>
                    <a:pt x="13745" y="18655"/>
                  </a:lnTo>
                  <a:lnTo>
                    <a:pt x="13745" y="12273"/>
                  </a:lnTo>
                  <a:cubicBezTo>
                    <a:pt x="13745" y="12002"/>
                    <a:pt x="13525" y="11782"/>
                    <a:pt x="13255" y="11782"/>
                  </a:cubicBezTo>
                  <a:lnTo>
                    <a:pt x="8345" y="11782"/>
                  </a:lnTo>
                  <a:cubicBezTo>
                    <a:pt x="8075" y="11782"/>
                    <a:pt x="7855" y="12002"/>
                    <a:pt x="7855" y="12273"/>
                  </a:cubicBezTo>
                  <a:lnTo>
                    <a:pt x="7855" y="18655"/>
                  </a:lnTo>
                  <a:lnTo>
                    <a:pt x="3927" y="18655"/>
                  </a:lnTo>
                  <a:lnTo>
                    <a:pt x="3927" y="8058"/>
                  </a:lnTo>
                  <a:lnTo>
                    <a:pt x="10800" y="1185"/>
                  </a:lnTo>
                  <a:lnTo>
                    <a:pt x="17673" y="8058"/>
                  </a:lnTo>
                  <a:cubicBezTo>
                    <a:pt x="17673" y="8058"/>
                    <a:pt x="17673" y="18655"/>
                    <a:pt x="17673" y="18655"/>
                  </a:cubicBezTo>
                  <a:close/>
                  <a:moveTo>
                    <a:pt x="17673" y="20618"/>
                  </a:moveTo>
                  <a:lnTo>
                    <a:pt x="13745" y="20618"/>
                  </a:lnTo>
                  <a:lnTo>
                    <a:pt x="13745" y="19636"/>
                  </a:lnTo>
                  <a:lnTo>
                    <a:pt x="17673" y="19636"/>
                  </a:lnTo>
                  <a:cubicBezTo>
                    <a:pt x="17673" y="19636"/>
                    <a:pt x="17673" y="20618"/>
                    <a:pt x="17673" y="20618"/>
                  </a:cubicBezTo>
                  <a:close/>
                  <a:moveTo>
                    <a:pt x="12764" y="20618"/>
                  </a:moveTo>
                  <a:lnTo>
                    <a:pt x="8836" y="20618"/>
                  </a:lnTo>
                  <a:lnTo>
                    <a:pt x="8836" y="12764"/>
                  </a:lnTo>
                  <a:lnTo>
                    <a:pt x="12764" y="12764"/>
                  </a:lnTo>
                  <a:cubicBezTo>
                    <a:pt x="12764" y="12764"/>
                    <a:pt x="12764" y="20618"/>
                    <a:pt x="12764" y="20618"/>
                  </a:cubicBezTo>
                  <a:close/>
                  <a:moveTo>
                    <a:pt x="7855" y="20618"/>
                  </a:moveTo>
                  <a:lnTo>
                    <a:pt x="3927" y="20618"/>
                  </a:lnTo>
                  <a:lnTo>
                    <a:pt x="3927" y="19636"/>
                  </a:lnTo>
                  <a:lnTo>
                    <a:pt x="7855" y="19636"/>
                  </a:lnTo>
                  <a:cubicBezTo>
                    <a:pt x="7855" y="19636"/>
                    <a:pt x="7855" y="20618"/>
                    <a:pt x="7855" y="20618"/>
                  </a:cubicBezTo>
                  <a:close/>
                  <a:moveTo>
                    <a:pt x="14727" y="1964"/>
                  </a:moveTo>
                  <a:lnTo>
                    <a:pt x="16691" y="1964"/>
                  </a:lnTo>
                  <a:lnTo>
                    <a:pt x="16691" y="5688"/>
                  </a:lnTo>
                  <a:lnTo>
                    <a:pt x="14727" y="3724"/>
                  </a:lnTo>
                  <a:cubicBezTo>
                    <a:pt x="14727" y="3724"/>
                    <a:pt x="14727" y="1964"/>
                    <a:pt x="14727" y="1964"/>
                  </a:cubicBezTo>
                  <a:close/>
                  <a:moveTo>
                    <a:pt x="21456" y="10453"/>
                  </a:moveTo>
                  <a:lnTo>
                    <a:pt x="17673" y="6670"/>
                  </a:lnTo>
                  <a:lnTo>
                    <a:pt x="17673" y="1473"/>
                  </a:lnTo>
                  <a:cubicBezTo>
                    <a:pt x="17673" y="1202"/>
                    <a:pt x="17453" y="982"/>
                    <a:pt x="17182" y="982"/>
                  </a:cubicBezTo>
                  <a:lnTo>
                    <a:pt x="14236" y="982"/>
                  </a:lnTo>
                  <a:cubicBezTo>
                    <a:pt x="13966" y="982"/>
                    <a:pt x="13745" y="1202"/>
                    <a:pt x="13745" y="1473"/>
                  </a:cubicBezTo>
                  <a:lnTo>
                    <a:pt x="13745" y="2742"/>
                  </a:lnTo>
                  <a:lnTo>
                    <a:pt x="11147" y="144"/>
                  </a:lnTo>
                  <a:cubicBezTo>
                    <a:pt x="11058" y="55"/>
                    <a:pt x="10935" y="0"/>
                    <a:pt x="10800" y="0"/>
                  </a:cubicBezTo>
                  <a:cubicBezTo>
                    <a:pt x="10665" y="0"/>
                    <a:pt x="10542" y="55"/>
                    <a:pt x="10453" y="144"/>
                  </a:cubicBezTo>
                  <a:lnTo>
                    <a:pt x="144" y="10453"/>
                  </a:lnTo>
                  <a:cubicBezTo>
                    <a:pt x="55" y="10542"/>
                    <a:pt x="0" y="10665"/>
                    <a:pt x="0" y="10800"/>
                  </a:cubicBezTo>
                  <a:cubicBezTo>
                    <a:pt x="0" y="11072"/>
                    <a:pt x="220" y="11291"/>
                    <a:pt x="491" y="11291"/>
                  </a:cubicBezTo>
                  <a:cubicBezTo>
                    <a:pt x="626" y="11291"/>
                    <a:pt x="749" y="11236"/>
                    <a:pt x="838" y="11147"/>
                  </a:cubicBezTo>
                  <a:lnTo>
                    <a:pt x="2945" y="9040"/>
                  </a:lnTo>
                  <a:lnTo>
                    <a:pt x="2945" y="21109"/>
                  </a:lnTo>
                  <a:cubicBezTo>
                    <a:pt x="2945" y="21381"/>
                    <a:pt x="3166" y="21600"/>
                    <a:pt x="3436" y="21600"/>
                  </a:cubicBezTo>
                  <a:lnTo>
                    <a:pt x="18164" y="21600"/>
                  </a:lnTo>
                  <a:cubicBezTo>
                    <a:pt x="18434" y="21600"/>
                    <a:pt x="18655" y="21381"/>
                    <a:pt x="18655" y="21109"/>
                  </a:cubicBezTo>
                  <a:lnTo>
                    <a:pt x="18655" y="9040"/>
                  </a:lnTo>
                  <a:lnTo>
                    <a:pt x="20762" y="11147"/>
                  </a:lnTo>
                  <a:cubicBezTo>
                    <a:pt x="20851" y="11236"/>
                    <a:pt x="20974" y="11291"/>
                    <a:pt x="21109" y="11291"/>
                  </a:cubicBezTo>
                  <a:cubicBezTo>
                    <a:pt x="21380" y="11291"/>
                    <a:pt x="21600" y="11072"/>
                    <a:pt x="21600" y="10800"/>
                  </a:cubicBezTo>
                  <a:cubicBezTo>
                    <a:pt x="21600" y="10665"/>
                    <a:pt x="21545" y="10542"/>
                    <a:pt x="21456" y="10453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Shape 3690">
              <a:extLst>
                <a:ext uri="{FF2B5EF4-FFF2-40B4-BE49-F238E27FC236}">
                  <a16:creationId xmlns:a16="http://schemas.microsoft.com/office/drawing/2014/main" id="{8CF7DC71-2740-41B4-B1BA-8922DD3F1CBE}"/>
                </a:ext>
              </a:extLst>
            </p:cNvPr>
            <p:cNvSpPr/>
            <p:nvPr/>
          </p:nvSpPr>
          <p:spPr>
            <a:xfrm>
              <a:off x="5961692" y="3295659"/>
              <a:ext cx="459549" cy="376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457" y="20400"/>
                  </a:moveTo>
                  <a:cubicBezTo>
                    <a:pt x="4686" y="18710"/>
                    <a:pt x="5897" y="18036"/>
                    <a:pt x="7134" y="17493"/>
                  </a:cubicBezTo>
                  <a:lnTo>
                    <a:pt x="7173" y="17477"/>
                  </a:lnTo>
                  <a:cubicBezTo>
                    <a:pt x="8055" y="17190"/>
                    <a:pt x="9626" y="16039"/>
                    <a:pt x="9626" y="13569"/>
                  </a:cubicBezTo>
                  <a:cubicBezTo>
                    <a:pt x="9626" y="11474"/>
                    <a:pt x="8932" y="10452"/>
                    <a:pt x="8558" y="9902"/>
                  </a:cubicBezTo>
                  <a:cubicBezTo>
                    <a:pt x="8484" y="9791"/>
                    <a:pt x="8394" y="9649"/>
                    <a:pt x="8414" y="9680"/>
                  </a:cubicBezTo>
                  <a:cubicBezTo>
                    <a:pt x="8384" y="9599"/>
                    <a:pt x="8237" y="9129"/>
                    <a:pt x="8449" y="8035"/>
                  </a:cubicBezTo>
                  <a:cubicBezTo>
                    <a:pt x="8549" y="7523"/>
                    <a:pt x="8380" y="7241"/>
                    <a:pt x="8380" y="7241"/>
                  </a:cubicBezTo>
                  <a:cubicBezTo>
                    <a:pt x="8112" y="6504"/>
                    <a:pt x="7614" y="5133"/>
                    <a:pt x="7988" y="4025"/>
                  </a:cubicBezTo>
                  <a:cubicBezTo>
                    <a:pt x="8490" y="2492"/>
                    <a:pt x="8935" y="2190"/>
                    <a:pt x="9741" y="1747"/>
                  </a:cubicBezTo>
                  <a:cubicBezTo>
                    <a:pt x="9788" y="1721"/>
                    <a:pt x="9834" y="1692"/>
                    <a:pt x="9877" y="1657"/>
                  </a:cubicBezTo>
                  <a:cubicBezTo>
                    <a:pt x="10029" y="1535"/>
                    <a:pt x="10674" y="1200"/>
                    <a:pt x="11403" y="1200"/>
                  </a:cubicBezTo>
                  <a:cubicBezTo>
                    <a:pt x="11768" y="1200"/>
                    <a:pt x="12075" y="1285"/>
                    <a:pt x="12318" y="1454"/>
                  </a:cubicBezTo>
                  <a:cubicBezTo>
                    <a:pt x="12610" y="1656"/>
                    <a:pt x="12890" y="2039"/>
                    <a:pt x="13313" y="3272"/>
                  </a:cubicBezTo>
                  <a:cubicBezTo>
                    <a:pt x="14101" y="5469"/>
                    <a:pt x="13602" y="6698"/>
                    <a:pt x="13350" y="7124"/>
                  </a:cubicBezTo>
                  <a:cubicBezTo>
                    <a:pt x="13183" y="7407"/>
                    <a:pt x="13126" y="7764"/>
                    <a:pt x="13191" y="8103"/>
                  </a:cubicBezTo>
                  <a:cubicBezTo>
                    <a:pt x="13386" y="9109"/>
                    <a:pt x="13260" y="9535"/>
                    <a:pt x="13227" y="9619"/>
                  </a:cubicBezTo>
                  <a:cubicBezTo>
                    <a:pt x="13219" y="9631"/>
                    <a:pt x="13101" y="9813"/>
                    <a:pt x="13041" y="9902"/>
                  </a:cubicBezTo>
                  <a:cubicBezTo>
                    <a:pt x="12668" y="10452"/>
                    <a:pt x="11973" y="11474"/>
                    <a:pt x="11973" y="13569"/>
                  </a:cubicBezTo>
                  <a:cubicBezTo>
                    <a:pt x="11973" y="16039"/>
                    <a:pt x="13545" y="17190"/>
                    <a:pt x="14427" y="17477"/>
                  </a:cubicBezTo>
                  <a:lnTo>
                    <a:pt x="14466" y="17493"/>
                  </a:lnTo>
                  <a:cubicBezTo>
                    <a:pt x="15703" y="18036"/>
                    <a:pt x="16914" y="18710"/>
                    <a:pt x="17143" y="20400"/>
                  </a:cubicBezTo>
                  <a:cubicBezTo>
                    <a:pt x="17143" y="20400"/>
                    <a:pt x="4457" y="20400"/>
                    <a:pt x="4457" y="20400"/>
                  </a:cubicBezTo>
                  <a:close/>
                  <a:moveTo>
                    <a:pt x="14715" y="16328"/>
                  </a:moveTo>
                  <a:cubicBezTo>
                    <a:pt x="14715" y="16328"/>
                    <a:pt x="12955" y="15815"/>
                    <a:pt x="12955" y="13569"/>
                  </a:cubicBezTo>
                  <a:cubicBezTo>
                    <a:pt x="12955" y="11596"/>
                    <a:pt x="13678" y="10901"/>
                    <a:pt x="13957" y="10422"/>
                  </a:cubicBezTo>
                  <a:cubicBezTo>
                    <a:pt x="13957" y="10422"/>
                    <a:pt x="14531" y="9808"/>
                    <a:pt x="14146" y="7826"/>
                  </a:cubicBezTo>
                  <a:cubicBezTo>
                    <a:pt x="14787" y="6740"/>
                    <a:pt x="14995" y="4972"/>
                    <a:pt x="14211" y="2789"/>
                  </a:cubicBezTo>
                  <a:cubicBezTo>
                    <a:pt x="13774" y="1514"/>
                    <a:pt x="13389" y="814"/>
                    <a:pt x="12801" y="409"/>
                  </a:cubicBezTo>
                  <a:cubicBezTo>
                    <a:pt x="12370" y="110"/>
                    <a:pt x="11880" y="0"/>
                    <a:pt x="11403" y="0"/>
                  </a:cubicBezTo>
                  <a:cubicBezTo>
                    <a:pt x="10516" y="0"/>
                    <a:pt x="9675" y="384"/>
                    <a:pt x="9339" y="653"/>
                  </a:cubicBezTo>
                  <a:cubicBezTo>
                    <a:pt x="8357" y="1192"/>
                    <a:pt x="7697" y="1688"/>
                    <a:pt x="7077" y="3580"/>
                  </a:cubicBezTo>
                  <a:cubicBezTo>
                    <a:pt x="6540" y="5169"/>
                    <a:pt x="7179" y="6892"/>
                    <a:pt x="7494" y="7758"/>
                  </a:cubicBezTo>
                  <a:cubicBezTo>
                    <a:pt x="7110" y="9740"/>
                    <a:pt x="7642" y="10422"/>
                    <a:pt x="7642" y="10422"/>
                  </a:cubicBezTo>
                  <a:cubicBezTo>
                    <a:pt x="7922" y="10901"/>
                    <a:pt x="8644" y="11596"/>
                    <a:pt x="8644" y="13569"/>
                  </a:cubicBezTo>
                  <a:cubicBezTo>
                    <a:pt x="8644" y="15815"/>
                    <a:pt x="6885" y="16328"/>
                    <a:pt x="6885" y="16328"/>
                  </a:cubicBezTo>
                  <a:cubicBezTo>
                    <a:pt x="5768" y="16819"/>
                    <a:pt x="3436" y="17760"/>
                    <a:pt x="3436" y="21000"/>
                  </a:cubicBezTo>
                  <a:cubicBezTo>
                    <a:pt x="3436" y="21000"/>
                    <a:pt x="3436" y="21600"/>
                    <a:pt x="3927" y="21600"/>
                  </a:cubicBezTo>
                  <a:lnTo>
                    <a:pt x="17673" y="21600"/>
                  </a:lnTo>
                  <a:cubicBezTo>
                    <a:pt x="18164" y="21600"/>
                    <a:pt x="18164" y="21000"/>
                    <a:pt x="18164" y="21000"/>
                  </a:cubicBezTo>
                  <a:cubicBezTo>
                    <a:pt x="18164" y="17760"/>
                    <a:pt x="15832" y="16819"/>
                    <a:pt x="14715" y="16328"/>
                  </a:cubicBezTo>
                  <a:moveTo>
                    <a:pt x="19516" y="15007"/>
                  </a:moveTo>
                  <a:cubicBezTo>
                    <a:pt x="19516" y="15007"/>
                    <a:pt x="18416" y="14701"/>
                    <a:pt x="18416" y="12954"/>
                  </a:cubicBezTo>
                  <a:cubicBezTo>
                    <a:pt x="18416" y="11419"/>
                    <a:pt x="18794" y="10879"/>
                    <a:pt x="19017" y="10506"/>
                  </a:cubicBezTo>
                  <a:cubicBezTo>
                    <a:pt x="19017" y="10506"/>
                    <a:pt x="19443" y="9975"/>
                    <a:pt x="19136" y="8434"/>
                  </a:cubicBezTo>
                  <a:cubicBezTo>
                    <a:pt x="19388" y="7760"/>
                    <a:pt x="19900" y="6420"/>
                    <a:pt x="19470" y="5184"/>
                  </a:cubicBezTo>
                  <a:cubicBezTo>
                    <a:pt x="18974" y="3713"/>
                    <a:pt x="18645" y="3327"/>
                    <a:pt x="17860" y="2908"/>
                  </a:cubicBezTo>
                  <a:cubicBezTo>
                    <a:pt x="17591" y="2699"/>
                    <a:pt x="16918" y="2400"/>
                    <a:pt x="16208" y="2400"/>
                  </a:cubicBezTo>
                  <a:cubicBezTo>
                    <a:pt x="15873" y="2400"/>
                    <a:pt x="15531" y="2474"/>
                    <a:pt x="15218" y="2647"/>
                  </a:cubicBezTo>
                  <a:cubicBezTo>
                    <a:pt x="15343" y="3035"/>
                    <a:pt x="15449" y="3420"/>
                    <a:pt x="15525" y="3799"/>
                  </a:cubicBezTo>
                  <a:cubicBezTo>
                    <a:pt x="15537" y="3791"/>
                    <a:pt x="15550" y="3779"/>
                    <a:pt x="15563" y="3770"/>
                  </a:cubicBezTo>
                  <a:cubicBezTo>
                    <a:pt x="15730" y="3657"/>
                    <a:pt x="15948" y="3600"/>
                    <a:pt x="16208" y="3600"/>
                  </a:cubicBezTo>
                  <a:cubicBezTo>
                    <a:pt x="16716" y="3600"/>
                    <a:pt x="17211" y="3826"/>
                    <a:pt x="17332" y="3919"/>
                  </a:cubicBezTo>
                  <a:cubicBezTo>
                    <a:pt x="17375" y="3953"/>
                    <a:pt x="17421" y="3983"/>
                    <a:pt x="17467" y="4007"/>
                  </a:cubicBezTo>
                  <a:cubicBezTo>
                    <a:pt x="17950" y="4265"/>
                    <a:pt x="18131" y="4361"/>
                    <a:pt x="18562" y="5641"/>
                  </a:cubicBezTo>
                  <a:cubicBezTo>
                    <a:pt x="18822" y="6387"/>
                    <a:pt x="18452" y="7378"/>
                    <a:pt x="18253" y="7910"/>
                  </a:cubicBezTo>
                  <a:cubicBezTo>
                    <a:pt x="18161" y="8155"/>
                    <a:pt x="18130" y="8457"/>
                    <a:pt x="18182" y="8719"/>
                  </a:cubicBezTo>
                  <a:cubicBezTo>
                    <a:pt x="18316" y="9392"/>
                    <a:pt x="18254" y="9707"/>
                    <a:pt x="18232" y="9784"/>
                  </a:cubicBezTo>
                  <a:cubicBezTo>
                    <a:pt x="18230" y="9789"/>
                    <a:pt x="18227" y="9793"/>
                    <a:pt x="18224" y="9798"/>
                  </a:cubicBezTo>
                  <a:lnTo>
                    <a:pt x="18191" y="9853"/>
                  </a:lnTo>
                  <a:cubicBezTo>
                    <a:pt x="17926" y="10290"/>
                    <a:pt x="17434" y="11106"/>
                    <a:pt x="17434" y="12954"/>
                  </a:cubicBezTo>
                  <a:cubicBezTo>
                    <a:pt x="17434" y="15019"/>
                    <a:pt x="18570" y="15932"/>
                    <a:pt x="19229" y="16155"/>
                  </a:cubicBezTo>
                  <a:cubicBezTo>
                    <a:pt x="19856" y="16429"/>
                    <a:pt x="20435" y="16859"/>
                    <a:pt x="20582" y="17999"/>
                  </a:cubicBezTo>
                  <a:lnTo>
                    <a:pt x="18459" y="18000"/>
                  </a:lnTo>
                  <a:cubicBezTo>
                    <a:pt x="18647" y="18353"/>
                    <a:pt x="18802" y="18755"/>
                    <a:pt x="18920" y="19200"/>
                  </a:cubicBezTo>
                  <a:lnTo>
                    <a:pt x="21109" y="19199"/>
                  </a:lnTo>
                  <a:cubicBezTo>
                    <a:pt x="21600" y="19199"/>
                    <a:pt x="21600" y="18599"/>
                    <a:pt x="21600" y="18599"/>
                  </a:cubicBezTo>
                  <a:cubicBezTo>
                    <a:pt x="21600" y="16199"/>
                    <a:pt x="20410" y="15387"/>
                    <a:pt x="19516" y="15007"/>
                  </a:cubicBezTo>
                  <a:moveTo>
                    <a:pt x="2371" y="16155"/>
                  </a:moveTo>
                  <a:cubicBezTo>
                    <a:pt x="3030" y="15932"/>
                    <a:pt x="4166" y="15019"/>
                    <a:pt x="4166" y="12954"/>
                  </a:cubicBezTo>
                  <a:cubicBezTo>
                    <a:pt x="4166" y="11106"/>
                    <a:pt x="3673" y="10290"/>
                    <a:pt x="3409" y="9853"/>
                  </a:cubicBezTo>
                  <a:lnTo>
                    <a:pt x="3376" y="9798"/>
                  </a:lnTo>
                  <a:cubicBezTo>
                    <a:pt x="3373" y="9793"/>
                    <a:pt x="3370" y="9789"/>
                    <a:pt x="3367" y="9784"/>
                  </a:cubicBezTo>
                  <a:cubicBezTo>
                    <a:pt x="3346" y="9707"/>
                    <a:pt x="3283" y="9392"/>
                    <a:pt x="3418" y="8719"/>
                  </a:cubicBezTo>
                  <a:cubicBezTo>
                    <a:pt x="3470" y="8457"/>
                    <a:pt x="3439" y="8155"/>
                    <a:pt x="3347" y="7910"/>
                  </a:cubicBezTo>
                  <a:cubicBezTo>
                    <a:pt x="3148" y="7378"/>
                    <a:pt x="2778" y="6387"/>
                    <a:pt x="3038" y="5641"/>
                  </a:cubicBezTo>
                  <a:cubicBezTo>
                    <a:pt x="3469" y="4361"/>
                    <a:pt x="3649" y="4265"/>
                    <a:pt x="4133" y="4007"/>
                  </a:cubicBezTo>
                  <a:cubicBezTo>
                    <a:pt x="4180" y="3983"/>
                    <a:pt x="4225" y="3953"/>
                    <a:pt x="4268" y="3919"/>
                  </a:cubicBezTo>
                  <a:cubicBezTo>
                    <a:pt x="4389" y="3826"/>
                    <a:pt x="4884" y="3600"/>
                    <a:pt x="5392" y="3600"/>
                  </a:cubicBezTo>
                  <a:cubicBezTo>
                    <a:pt x="5636" y="3600"/>
                    <a:pt x="5839" y="3655"/>
                    <a:pt x="6002" y="3754"/>
                  </a:cubicBezTo>
                  <a:cubicBezTo>
                    <a:pt x="6045" y="3548"/>
                    <a:pt x="6096" y="3341"/>
                    <a:pt x="6165" y="3133"/>
                  </a:cubicBezTo>
                  <a:cubicBezTo>
                    <a:pt x="6225" y="2950"/>
                    <a:pt x="6289" y="2793"/>
                    <a:pt x="6351" y="2631"/>
                  </a:cubicBezTo>
                  <a:cubicBezTo>
                    <a:pt x="6046" y="2469"/>
                    <a:pt x="5716" y="2400"/>
                    <a:pt x="5392" y="2400"/>
                  </a:cubicBezTo>
                  <a:cubicBezTo>
                    <a:pt x="4682" y="2400"/>
                    <a:pt x="4009" y="2699"/>
                    <a:pt x="3740" y="2908"/>
                  </a:cubicBezTo>
                  <a:cubicBezTo>
                    <a:pt x="2955" y="3327"/>
                    <a:pt x="2625" y="3713"/>
                    <a:pt x="2130" y="5184"/>
                  </a:cubicBezTo>
                  <a:cubicBezTo>
                    <a:pt x="1700" y="6420"/>
                    <a:pt x="2212" y="7760"/>
                    <a:pt x="2464" y="8434"/>
                  </a:cubicBezTo>
                  <a:cubicBezTo>
                    <a:pt x="2156" y="9975"/>
                    <a:pt x="2583" y="10506"/>
                    <a:pt x="2583" y="10506"/>
                  </a:cubicBezTo>
                  <a:cubicBezTo>
                    <a:pt x="2806" y="10879"/>
                    <a:pt x="3185" y="11419"/>
                    <a:pt x="3185" y="12954"/>
                  </a:cubicBezTo>
                  <a:cubicBezTo>
                    <a:pt x="3185" y="14701"/>
                    <a:pt x="2084" y="15007"/>
                    <a:pt x="2084" y="15007"/>
                  </a:cubicBezTo>
                  <a:cubicBezTo>
                    <a:pt x="1191" y="15387"/>
                    <a:pt x="0" y="16199"/>
                    <a:pt x="0" y="18599"/>
                  </a:cubicBezTo>
                  <a:cubicBezTo>
                    <a:pt x="0" y="18599"/>
                    <a:pt x="0" y="19199"/>
                    <a:pt x="491" y="19199"/>
                  </a:cubicBezTo>
                  <a:lnTo>
                    <a:pt x="2680" y="19200"/>
                  </a:lnTo>
                  <a:cubicBezTo>
                    <a:pt x="2798" y="18755"/>
                    <a:pt x="2952" y="18353"/>
                    <a:pt x="3141" y="18000"/>
                  </a:cubicBezTo>
                  <a:lnTo>
                    <a:pt x="1018" y="17999"/>
                  </a:lnTo>
                  <a:cubicBezTo>
                    <a:pt x="1165" y="16859"/>
                    <a:pt x="1744" y="16429"/>
                    <a:pt x="2371" y="16155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Shape 3660">
              <a:extLst>
                <a:ext uri="{FF2B5EF4-FFF2-40B4-BE49-F238E27FC236}">
                  <a16:creationId xmlns:a16="http://schemas.microsoft.com/office/drawing/2014/main" id="{39A9F6EB-E0CC-469D-A88C-326C4B2BF1B6}"/>
                </a:ext>
              </a:extLst>
            </p:cNvPr>
            <p:cNvSpPr/>
            <p:nvPr/>
          </p:nvSpPr>
          <p:spPr>
            <a:xfrm>
              <a:off x="7974814" y="3253901"/>
              <a:ext cx="459549" cy="459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81" y="19846"/>
                  </a:moveTo>
                  <a:lnTo>
                    <a:pt x="9413" y="12882"/>
                  </a:lnTo>
                  <a:lnTo>
                    <a:pt x="19655" y="2641"/>
                  </a:lnTo>
                  <a:cubicBezTo>
                    <a:pt x="19655" y="2641"/>
                    <a:pt x="12281" y="19846"/>
                    <a:pt x="12281" y="19846"/>
                  </a:cubicBezTo>
                  <a:close/>
                  <a:moveTo>
                    <a:pt x="1755" y="9320"/>
                  </a:moveTo>
                  <a:lnTo>
                    <a:pt x="18960" y="1945"/>
                  </a:lnTo>
                  <a:lnTo>
                    <a:pt x="8719" y="12187"/>
                  </a:lnTo>
                  <a:cubicBezTo>
                    <a:pt x="8719" y="12187"/>
                    <a:pt x="1755" y="9320"/>
                    <a:pt x="1755" y="9320"/>
                  </a:cubicBezTo>
                  <a:close/>
                  <a:moveTo>
                    <a:pt x="21600" y="491"/>
                  </a:moveTo>
                  <a:cubicBezTo>
                    <a:pt x="21600" y="221"/>
                    <a:pt x="21380" y="0"/>
                    <a:pt x="21109" y="0"/>
                  </a:cubicBezTo>
                  <a:cubicBezTo>
                    <a:pt x="21034" y="0"/>
                    <a:pt x="20964" y="20"/>
                    <a:pt x="20900" y="52"/>
                  </a:cubicBezTo>
                  <a:lnTo>
                    <a:pt x="20898" y="48"/>
                  </a:lnTo>
                  <a:lnTo>
                    <a:pt x="302" y="8875"/>
                  </a:lnTo>
                  <a:cubicBezTo>
                    <a:pt x="301" y="8876"/>
                    <a:pt x="299" y="8876"/>
                    <a:pt x="297" y="8877"/>
                  </a:cubicBezTo>
                  <a:lnTo>
                    <a:pt x="280" y="8884"/>
                  </a:lnTo>
                  <a:lnTo>
                    <a:pt x="281" y="8887"/>
                  </a:lnTo>
                  <a:cubicBezTo>
                    <a:pt x="116" y="8967"/>
                    <a:pt x="0" y="9133"/>
                    <a:pt x="0" y="9327"/>
                  </a:cubicBezTo>
                  <a:cubicBezTo>
                    <a:pt x="0" y="9551"/>
                    <a:pt x="151" y="9732"/>
                    <a:pt x="355" y="9791"/>
                  </a:cubicBezTo>
                  <a:lnTo>
                    <a:pt x="353" y="9799"/>
                  </a:lnTo>
                  <a:lnTo>
                    <a:pt x="8462" y="13138"/>
                  </a:lnTo>
                  <a:lnTo>
                    <a:pt x="11801" y="21248"/>
                  </a:lnTo>
                  <a:lnTo>
                    <a:pt x="11809" y="21245"/>
                  </a:lnTo>
                  <a:cubicBezTo>
                    <a:pt x="11869" y="21449"/>
                    <a:pt x="12050" y="21600"/>
                    <a:pt x="12273" y="21600"/>
                  </a:cubicBezTo>
                  <a:cubicBezTo>
                    <a:pt x="12468" y="21600"/>
                    <a:pt x="12634" y="21484"/>
                    <a:pt x="12713" y="21319"/>
                  </a:cubicBezTo>
                  <a:lnTo>
                    <a:pt x="12716" y="21320"/>
                  </a:lnTo>
                  <a:lnTo>
                    <a:pt x="12723" y="21303"/>
                  </a:lnTo>
                  <a:cubicBezTo>
                    <a:pt x="12724" y="21301"/>
                    <a:pt x="12725" y="21300"/>
                    <a:pt x="12725" y="21298"/>
                  </a:cubicBezTo>
                  <a:lnTo>
                    <a:pt x="21553" y="702"/>
                  </a:lnTo>
                  <a:lnTo>
                    <a:pt x="21547" y="700"/>
                  </a:lnTo>
                  <a:cubicBezTo>
                    <a:pt x="21578" y="637"/>
                    <a:pt x="21600" y="567"/>
                    <a:pt x="21600" y="491"/>
                  </a:cubicBezTo>
                  <a:moveTo>
                    <a:pt x="7855" y="16200"/>
                  </a:moveTo>
                  <a:cubicBezTo>
                    <a:pt x="7719" y="16200"/>
                    <a:pt x="7596" y="16256"/>
                    <a:pt x="7507" y="16344"/>
                  </a:cubicBezTo>
                  <a:lnTo>
                    <a:pt x="6035" y="17817"/>
                  </a:lnTo>
                  <a:cubicBezTo>
                    <a:pt x="5946" y="17906"/>
                    <a:pt x="5891" y="18028"/>
                    <a:pt x="5891" y="18164"/>
                  </a:cubicBezTo>
                  <a:cubicBezTo>
                    <a:pt x="5891" y="18435"/>
                    <a:pt x="6111" y="18655"/>
                    <a:pt x="6382" y="18655"/>
                  </a:cubicBezTo>
                  <a:cubicBezTo>
                    <a:pt x="6517" y="18655"/>
                    <a:pt x="6640" y="18600"/>
                    <a:pt x="6729" y="18511"/>
                  </a:cubicBezTo>
                  <a:lnTo>
                    <a:pt x="8202" y="17038"/>
                  </a:lnTo>
                  <a:cubicBezTo>
                    <a:pt x="8291" y="16950"/>
                    <a:pt x="8345" y="16827"/>
                    <a:pt x="8345" y="16691"/>
                  </a:cubicBezTo>
                  <a:cubicBezTo>
                    <a:pt x="8345" y="16421"/>
                    <a:pt x="8126" y="16200"/>
                    <a:pt x="7855" y="16200"/>
                  </a:cubicBezTo>
                  <a:moveTo>
                    <a:pt x="7855" y="14237"/>
                  </a:moveTo>
                  <a:cubicBezTo>
                    <a:pt x="7855" y="13966"/>
                    <a:pt x="7635" y="13745"/>
                    <a:pt x="7364" y="13745"/>
                  </a:cubicBezTo>
                  <a:cubicBezTo>
                    <a:pt x="7228" y="13745"/>
                    <a:pt x="7105" y="13801"/>
                    <a:pt x="7017" y="13889"/>
                  </a:cubicBezTo>
                  <a:lnTo>
                    <a:pt x="2107" y="18798"/>
                  </a:lnTo>
                  <a:cubicBezTo>
                    <a:pt x="2019" y="18888"/>
                    <a:pt x="1964" y="19010"/>
                    <a:pt x="1964" y="19145"/>
                  </a:cubicBezTo>
                  <a:cubicBezTo>
                    <a:pt x="1964" y="19417"/>
                    <a:pt x="2184" y="19636"/>
                    <a:pt x="2455" y="19636"/>
                  </a:cubicBezTo>
                  <a:cubicBezTo>
                    <a:pt x="2590" y="19636"/>
                    <a:pt x="2713" y="19582"/>
                    <a:pt x="2802" y="19493"/>
                  </a:cubicBezTo>
                  <a:lnTo>
                    <a:pt x="7711" y="14583"/>
                  </a:lnTo>
                  <a:cubicBezTo>
                    <a:pt x="7800" y="14495"/>
                    <a:pt x="7855" y="14373"/>
                    <a:pt x="7855" y="14237"/>
                  </a:cubicBezTo>
                  <a:moveTo>
                    <a:pt x="4765" y="14583"/>
                  </a:moveTo>
                  <a:lnTo>
                    <a:pt x="5256" y="14093"/>
                  </a:lnTo>
                  <a:cubicBezTo>
                    <a:pt x="5345" y="14004"/>
                    <a:pt x="5400" y="13882"/>
                    <a:pt x="5400" y="13745"/>
                  </a:cubicBezTo>
                  <a:cubicBezTo>
                    <a:pt x="5400" y="13475"/>
                    <a:pt x="5180" y="13255"/>
                    <a:pt x="4909" y="13255"/>
                  </a:cubicBezTo>
                  <a:cubicBezTo>
                    <a:pt x="4774" y="13255"/>
                    <a:pt x="4651" y="13310"/>
                    <a:pt x="4562" y="13398"/>
                  </a:cubicBezTo>
                  <a:lnTo>
                    <a:pt x="4071" y="13889"/>
                  </a:lnTo>
                  <a:cubicBezTo>
                    <a:pt x="3982" y="13978"/>
                    <a:pt x="3927" y="14101"/>
                    <a:pt x="3927" y="14237"/>
                  </a:cubicBezTo>
                  <a:cubicBezTo>
                    <a:pt x="3927" y="14508"/>
                    <a:pt x="4147" y="14727"/>
                    <a:pt x="4418" y="14727"/>
                  </a:cubicBezTo>
                  <a:cubicBezTo>
                    <a:pt x="4554" y="14727"/>
                    <a:pt x="4676" y="14673"/>
                    <a:pt x="4765" y="14583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Shape 3694">
              <a:extLst>
                <a:ext uri="{FF2B5EF4-FFF2-40B4-BE49-F238E27FC236}">
                  <a16:creationId xmlns:a16="http://schemas.microsoft.com/office/drawing/2014/main" id="{1FD05294-6C91-42B1-9239-E07086581293}"/>
                </a:ext>
              </a:extLst>
            </p:cNvPr>
            <p:cNvSpPr/>
            <p:nvPr/>
          </p:nvSpPr>
          <p:spPr>
            <a:xfrm>
              <a:off x="1935436" y="3344386"/>
              <a:ext cx="459549" cy="292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057"/>
                  </a:moveTo>
                  <a:cubicBezTo>
                    <a:pt x="5378" y="20057"/>
                    <a:pt x="982" y="13446"/>
                    <a:pt x="982" y="10800"/>
                  </a:cubicBezTo>
                  <a:cubicBezTo>
                    <a:pt x="982" y="8156"/>
                    <a:pt x="5378" y="1543"/>
                    <a:pt x="10800" y="1543"/>
                  </a:cubicBezTo>
                  <a:cubicBezTo>
                    <a:pt x="16223" y="1543"/>
                    <a:pt x="20618" y="8156"/>
                    <a:pt x="20618" y="10800"/>
                  </a:cubicBezTo>
                  <a:cubicBezTo>
                    <a:pt x="20618" y="13446"/>
                    <a:pt x="16223" y="20057"/>
                    <a:pt x="10800" y="20057"/>
                  </a:cubicBezTo>
                  <a:moveTo>
                    <a:pt x="10800" y="0"/>
                  </a:moveTo>
                  <a:cubicBezTo>
                    <a:pt x="4835" y="0"/>
                    <a:pt x="0" y="7714"/>
                    <a:pt x="0" y="10800"/>
                  </a:cubicBezTo>
                  <a:cubicBezTo>
                    <a:pt x="0" y="13886"/>
                    <a:pt x="4835" y="21600"/>
                    <a:pt x="10800" y="21600"/>
                  </a:cubicBezTo>
                  <a:cubicBezTo>
                    <a:pt x="16765" y="21600"/>
                    <a:pt x="21600" y="13886"/>
                    <a:pt x="21600" y="10800"/>
                  </a:cubicBezTo>
                  <a:cubicBezTo>
                    <a:pt x="21600" y="7714"/>
                    <a:pt x="16765" y="0"/>
                    <a:pt x="10800" y="0"/>
                  </a:cubicBezTo>
                  <a:moveTo>
                    <a:pt x="10800" y="16971"/>
                  </a:moveTo>
                  <a:cubicBezTo>
                    <a:pt x="8631" y="16971"/>
                    <a:pt x="6873" y="14210"/>
                    <a:pt x="6873" y="10800"/>
                  </a:cubicBezTo>
                  <a:cubicBezTo>
                    <a:pt x="6873" y="7392"/>
                    <a:pt x="8631" y="4629"/>
                    <a:pt x="10800" y="4629"/>
                  </a:cubicBezTo>
                  <a:cubicBezTo>
                    <a:pt x="12969" y="4629"/>
                    <a:pt x="14727" y="7392"/>
                    <a:pt x="14727" y="10800"/>
                  </a:cubicBezTo>
                  <a:cubicBezTo>
                    <a:pt x="14727" y="14210"/>
                    <a:pt x="12969" y="16971"/>
                    <a:pt x="10800" y="16971"/>
                  </a:cubicBezTo>
                  <a:moveTo>
                    <a:pt x="10800" y="3087"/>
                  </a:moveTo>
                  <a:cubicBezTo>
                    <a:pt x="8088" y="3087"/>
                    <a:pt x="5891" y="6541"/>
                    <a:pt x="5891" y="10800"/>
                  </a:cubicBezTo>
                  <a:cubicBezTo>
                    <a:pt x="5891" y="15061"/>
                    <a:pt x="8088" y="18514"/>
                    <a:pt x="10800" y="18514"/>
                  </a:cubicBezTo>
                  <a:cubicBezTo>
                    <a:pt x="13512" y="18514"/>
                    <a:pt x="15709" y="15061"/>
                    <a:pt x="15709" y="10800"/>
                  </a:cubicBezTo>
                  <a:cubicBezTo>
                    <a:pt x="15709" y="6541"/>
                    <a:pt x="13512" y="3087"/>
                    <a:pt x="10800" y="3087"/>
                  </a:cubicBezTo>
                  <a:moveTo>
                    <a:pt x="10800" y="8486"/>
                  </a:moveTo>
                  <a:cubicBezTo>
                    <a:pt x="9987" y="8486"/>
                    <a:pt x="9327" y="9522"/>
                    <a:pt x="9327" y="10800"/>
                  </a:cubicBezTo>
                  <a:cubicBezTo>
                    <a:pt x="9327" y="12079"/>
                    <a:pt x="9987" y="13114"/>
                    <a:pt x="10800" y="13114"/>
                  </a:cubicBezTo>
                  <a:cubicBezTo>
                    <a:pt x="11613" y="13114"/>
                    <a:pt x="12273" y="12079"/>
                    <a:pt x="12273" y="10800"/>
                  </a:cubicBezTo>
                  <a:cubicBezTo>
                    <a:pt x="12273" y="9522"/>
                    <a:pt x="11613" y="8486"/>
                    <a:pt x="10800" y="8486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Shape 3717">
              <a:extLst>
                <a:ext uri="{FF2B5EF4-FFF2-40B4-BE49-F238E27FC236}">
                  <a16:creationId xmlns:a16="http://schemas.microsoft.com/office/drawing/2014/main" id="{8D2F6AA1-41CB-4C49-B006-0A9ABA11A7E1}"/>
                </a:ext>
              </a:extLst>
            </p:cNvPr>
            <p:cNvSpPr/>
            <p:nvPr/>
          </p:nvSpPr>
          <p:spPr>
            <a:xfrm>
              <a:off x="3948562" y="3253901"/>
              <a:ext cx="459549" cy="459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14727"/>
                  </a:moveTo>
                  <a:lnTo>
                    <a:pt x="982" y="14727"/>
                  </a:lnTo>
                  <a:lnTo>
                    <a:pt x="982" y="1964"/>
                  </a:lnTo>
                  <a:cubicBezTo>
                    <a:pt x="982" y="1422"/>
                    <a:pt x="1422" y="982"/>
                    <a:pt x="1964" y="982"/>
                  </a:cubicBezTo>
                  <a:lnTo>
                    <a:pt x="19636" y="982"/>
                  </a:lnTo>
                  <a:cubicBezTo>
                    <a:pt x="20178" y="982"/>
                    <a:pt x="20618" y="1422"/>
                    <a:pt x="20618" y="1964"/>
                  </a:cubicBezTo>
                  <a:cubicBezTo>
                    <a:pt x="20618" y="1964"/>
                    <a:pt x="20618" y="14727"/>
                    <a:pt x="20618" y="14727"/>
                  </a:cubicBezTo>
                  <a:close/>
                  <a:moveTo>
                    <a:pt x="20618" y="16691"/>
                  </a:moveTo>
                  <a:cubicBezTo>
                    <a:pt x="20618" y="17233"/>
                    <a:pt x="20178" y="17673"/>
                    <a:pt x="19636" y="17673"/>
                  </a:cubicBezTo>
                  <a:lnTo>
                    <a:pt x="1964" y="17673"/>
                  </a:lnTo>
                  <a:cubicBezTo>
                    <a:pt x="1422" y="17673"/>
                    <a:pt x="982" y="17233"/>
                    <a:pt x="982" y="16691"/>
                  </a:cubicBezTo>
                  <a:lnTo>
                    <a:pt x="982" y="15709"/>
                  </a:lnTo>
                  <a:lnTo>
                    <a:pt x="20618" y="15709"/>
                  </a:lnTo>
                  <a:cubicBezTo>
                    <a:pt x="20618" y="15709"/>
                    <a:pt x="20618" y="16691"/>
                    <a:pt x="20618" y="16691"/>
                  </a:cubicBezTo>
                  <a:close/>
                  <a:moveTo>
                    <a:pt x="11782" y="20618"/>
                  </a:moveTo>
                  <a:lnTo>
                    <a:pt x="9818" y="20618"/>
                  </a:lnTo>
                  <a:lnTo>
                    <a:pt x="9818" y="18655"/>
                  </a:lnTo>
                  <a:lnTo>
                    <a:pt x="11782" y="18655"/>
                  </a:lnTo>
                  <a:cubicBezTo>
                    <a:pt x="11782" y="18655"/>
                    <a:pt x="11782" y="20618"/>
                    <a:pt x="11782" y="20618"/>
                  </a:cubicBezTo>
                  <a:close/>
                  <a:moveTo>
                    <a:pt x="19636" y="0"/>
                  </a:moveTo>
                  <a:lnTo>
                    <a:pt x="1964" y="0"/>
                  </a:lnTo>
                  <a:cubicBezTo>
                    <a:pt x="879" y="0"/>
                    <a:pt x="0" y="879"/>
                    <a:pt x="0" y="1964"/>
                  </a:cubicBezTo>
                  <a:lnTo>
                    <a:pt x="0" y="16691"/>
                  </a:lnTo>
                  <a:cubicBezTo>
                    <a:pt x="0" y="17775"/>
                    <a:pt x="879" y="18655"/>
                    <a:pt x="1964" y="18655"/>
                  </a:cubicBezTo>
                  <a:lnTo>
                    <a:pt x="8836" y="18655"/>
                  </a:lnTo>
                  <a:lnTo>
                    <a:pt x="8836" y="20618"/>
                  </a:lnTo>
                  <a:lnTo>
                    <a:pt x="7364" y="20618"/>
                  </a:lnTo>
                  <a:cubicBezTo>
                    <a:pt x="7092" y="20618"/>
                    <a:pt x="6873" y="20839"/>
                    <a:pt x="6873" y="21109"/>
                  </a:cubicBezTo>
                  <a:cubicBezTo>
                    <a:pt x="6873" y="21380"/>
                    <a:pt x="7092" y="21600"/>
                    <a:pt x="7364" y="21600"/>
                  </a:cubicBezTo>
                  <a:lnTo>
                    <a:pt x="14236" y="21600"/>
                  </a:lnTo>
                  <a:cubicBezTo>
                    <a:pt x="14508" y="21600"/>
                    <a:pt x="14727" y="21380"/>
                    <a:pt x="14727" y="21109"/>
                  </a:cubicBezTo>
                  <a:cubicBezTo>
                    <a:pt x="14727" y="20839"/>
                    <a:pt x="14508" y="20618"/>
                    <a:pt x="14236" y="20618"/>
                  </a:cubicBezTo>
                  <a:lnTo>
                    <a:pt x="12764" y="20618"/>
                  </a:lnTo>
                  <a:lnTo>
                    <a:pt x="12764" y="18655"/>
                  </a:lnTo>
                  <a:lnTo>
                    <a:pt x="19636" y="18655"/>
                  </a:lnTo>
                  <a:cubicBezTo>
                    <a:pt x="20721" y="18655"/>
                    <a:pt x="21600" y="17775"/>
                    <a:pt x="21600" y="16691"/>
                  </a:cubicBezTo>
                  <a:lnTo>
                    <a:pt x="21600" y="1964"/>
                  </a:lnTo>
                  <a:cubicBezTo>
                    <a:pt x="21600" y="879"/>
                    <a:pt x="20721" y="0"/>
                    <a:pt x="19636" y="0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Shape 3702">
              <a:extLst>
                <a:ext uri="{FF2B5EF4-FFF2-40B4-BE49-F238E27FC236}">
                  <a16:creationId xmlns:a16="http://schemas.microsoft.com/office/drawing/2014/main" id="{3068EDA1-F6D2-4762-AD60-4FB39A370EC3}"/>
                </a:ext>
              </a:extLst>
            </p:cNvPr>
            <p:cNvSpPr/>
            <p:nvPr/>
          </p:nvSpPr>
          <p:spPr>
            <a:xfrm>
              <a:off x="9987879" y="3253901"/>
              <a:ext cx="459672" cy="459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441" y="20618"/>
                  </a:moveTo>
                  <a:cubicBezTo>
                    <a:pt x="15826" y="20618"/>
                    <a:pt x="15227" y="20482"/>
                    <a:pt x="14661" y="20215"/>
                  </a:cubicBezTo>
                  <a:cubicBezTo>
                    <a:pt x="14607" y="20190"/>
                    <a:pt x="14553" y="20169"/>
                    <a:pt x="14497" y="20155"/>
                  </a:cubicBezTo>
                  <a:cubicBezTo>
                    <a:pt x="8918" y="17308"/>
                    <a:pt x="4295" y="12685"/>
                    <a:pt x="1448" y="7105"/>
                  </a:cubicBezTo>
                  <a:cubicBezTo>
                    <a:pt x="1432" y="7048"/>
                    <a:pt x="1412" y="6991"/>
                    <a:pt x="1386" y="6936"/>
                  </a:cubicBezTo>
                  <a:cubicBezTo>
                    <a:pt x="1117" y="6369"/>
                    <a:pt x="982" y="5770"/>
                    <a:pt x="982" y="5155"/>
                  </a:cubicBezTo>
                  <a:cubicBezTo>
                    <a:pt x="982" y="2774"/>
                    <a:pt x="3066" y="982"/>
                    <a:pt x="4417" y="982"/>
                  </a:cubicBezTo>
                  <a:cubicBezTo>
                    <a:pt x="4594" y="982"/>
                    <a:pt x="4711" y="1072"/>
                    <a:pt x="4764" y="1126"/>
                  </a:cubicBezTo>
                  <a:cubicBezTo>
                    <a:pt x="4776" y="1139"/>
                    <a:pt x="4798" y="1164"/>
                    <a:pt x="4831" y="1216"/>
                  </a:cubicBezTo>
                  <a:cubicBezTo>
                    <a:pt x="4848" y="1244"/>
                    <a:pt x="4867" y="1270"/>
                    <a:pt x="4887" y="1296"/>
                  </a:cubicBezTo>
                  <a:lnTo>
                    <a:pt x="8118" y="5453"/>
                  </a:lnTo>
                  <a:cubicBezTo>
                    <a:pt x="8143" y="5485"/>
                    <a:pt x="8170" y="5515"/>
                    <a:pt x="8199" y="5544"/>
                  </a:cubicBezTo>
                  <a:cubicBezTo>
                    <a:pt x="8253" y="5598"/>
                    <a:pt x="8343" y="5714"/>
                    <a:pt x="8343" y="5891"/>
                  </a:cubicBezTo>
                  <a:cubicBezTo>
                    <a:pt x="8343" y="5978"/>
                    <a:pt x="8319" y="6060"/>
                    <a:pt x="8272" y="6135"/>
                  </a:cubicBezTo>
                  <a:lnTo>
                    <a:pt x="7178" y="7221"/>
                  </a:lnTo>
                  <a:cubicBezTo>
                    <a:pt x="7173" y="7227"/>
                    <a:pt x="7168" y="7230"/>
                    <a:pt x="7163" y="7236"/>
                  </a:cubicBezTo>
                  <a:cubicBezTo>
                    <a:pt x="6767" y="7609"/>
                    <a:pt x="6541" y="8126"/>
                    <a:pt x="6541" y="8668"/>
                  </a:cubicBezTo>
                  <a:cubicBezTo>
                    <a:pt x="6541" y="9175"/>
                    <a:pt x="6738" y="9658"/>
                    <a:pt x="7080" y="10020"/>
                  </a:cubicBezTo>
                  <a:cubicBezTo>
                    <a:pt x="7092" y="10040"/>
                    <a:pt x="7105" y="10059"/>
                    <a:pt x="7119" y="10078"/>
                  </a:cubicBezTo>
                  <a:cubicBezTo>
                    <a:pt x="8325" y="11745"/>
                    <a:pt x="9807" y="13222"/>
                    <a:pt x="11525" y="14468"/>
                  </a:cubicBezTo>
                  <a:cubicBezTo>
                    <a:pt x="11538" y="14478"/>
                    <a:pt x="11552" y="14488"/>
                    <a:pt x="11565" y="14496"/>
                  </a:cubicBezTo>
                  <a:cubicBezTo>
                    <a:pt x="11928" y="14844"/>
                    <a:pt x="12414" y="15045"/>
                    <a:pt x="12924" y="15045"/>
                  </a:cubicBezTo>
                  <a:cubicBezTo>
                    <a:pt x="13436" y="15045"/>
                    <a:pt x="13931" y="14839"/>
                    <a:pt x="14297" y="14479"/>
                  </a:cubicBezTo>
                  <a:cubicBezTo>
                    <a:pt x="14316" y="14463"/>
                    <a:pt x="14335" y="14445"/>
                    <a:pt x="14352" y="14427"/>
                  </a:cubicBezTo>
                  <a:lnTo>
                    <a:pt x="15452" y="13320"/>
                  </a:lnTo>
                  <a:cubicBezTo>
                    <a:pt x="15529" y="13272"/>
                    <a:pt x="15611" y="13247"/>
                    <a:pt x="15697" y="13247"/>
                  </a:cubicBezTo>
                  <a:cubicBezTo>
                    <a:pt x="15874" y="13247"/>
                    <a:pt x="15991" y="13337"/>
                    <a:pt x="16044" y="13391"/>
                  </a:cubicBezTo>
                  <a:cubicBezTo>
                    <a:pt x="16073" y="13419"/>
                    <a:pt x="16104" y="13446"/>
                    <a:pt x="16135" y="13472"/>
                  </a:cubicBezTo>
                  <a:lnTo>
                    <a:pt x="20291" y="16704"/>
                  </a:lnTo>
                  <a:cubicBezTo>
                    <a:pt x="20317" y="16725"/>
                    <a:pt x="20345" y="16745"/>
                    <a:pt x="20374" y="16762"/>
                  </a:cubicBezTo>
                  <a:cubicBezTo>
                    <a:pt x="20426" y="16794"/>
                    <a:pt x="20449" y="16816"/>
                    <a:pt x="20461" y="16827"/>
                  </a:cubicBezTo>
                  <a:cubicBezTo>
                    <a:pt x="20515" y="16881"/>
                    <a:pt x="20605" y="16998"/>
                    <a:pt x="20605" y="17174"/>
                  </a:cubicBezTo>
                  <a:cubicBezTo>
                    <a:pt x="20605" y="17208"/>
                    <a:pt x="20607" y="17240"/>
                    <a:pt x="20610" y="17273"/>
                  </a:cubicBezTo>
                  <a:cubicBezTo>
                    <a:pt x="20533" y="18625"/>
                    <a:pt x="18769" y="20618"/>
                    <a:pt x="16441" y="20618"/>
                  </a:cubicBezTo>
                  <a:moveTo>
                    <a:pt x="21587" y="17174"/>
                  </a:moveTo>
                  <a:cubicBezTo>
                    <a:pt x="21587" y="16768"/>
                    <a:pt x="21422" y="16399"/>
                    <a:pt x="21155" y="16133"/>
                  </a:cubicBezTo>
                  <a:cubicBezTo>
                    <a:pt x="21077" y="16054"/>
                    <a:pt x="20988" y="15988"/>
                    <a:pt x="20894" y="15930"/>
                  </a:cubicBezTo>
                  <a:lnTo>
                    <a:pt x="16738" y="12697"/>
                  </a:lnTo>
                  <a:cubicBezTo>
                    <a:pt x="16472" y="12430"/>
                    <a:pt x="16104" y="12265"/>
                    <a:pt x="15697" y="12265"/>
                  </a:cubicBezTo>
                  <a:cubicBezTo>
                    <a:pt x="15365" y="12265"/>
                    <a:pt x="15061" y="12380"/>
                    <a:pt x="14815" y="12567"/>
                  </a:cubicBezTo>
                  <a:lnTo>
                    <a:pt x="13656" y="13736"/>
                  </a:lnTo>
                  <a:lnTo>
                    <a:pt x="13652" y="13733"/>
                  </a:lnTo>
                  <a:cubicBezTo>
                    <a:pt x="13473" y="13934"/>
                    <a:pt x="13215" y="14063"/>
                    <a:pt x="12924" y="14063"/>
                  </a:cubicBezTo>
                  <a:cubicBezTo>
                    <a:pt x="12592" y="14063"/>
                    <a:pt x="12300" y="13897"/>
                    <a:pt x="12122" y="13645"/>
                  </a:cubicBezTo>
                  <a:cubicBezTo>
                    <a:pt x="12116" y="13654"/>
                    <a:pt x="12107" y="13664"/>
                    <a:pt x="12101" y="13674"/>
                  </a:cubicBezTo>
                  <a:cubicBezTo>
                    <a:pt x="10497" y="12510"/>
                    <a:pt x="9076" y="11109"/>
                    <a:pt x="7914" y="9503"/>
                  </a:cubicBezTo>
                  <a:cubicBezTo>
                    <a:pt x="7925" y="9495"/>
                    <a:pt x="7935" y="9486"/>
                    <a:pt x="7947" y="9479"/>
                  </a:cubicBezTo>
                  <a:cubicBezTo>
                    <a:pt x="7691" y="9299"/>
                    <a:pt x="7523" y="9004"/>
                    <a:pt x="7523" y="8668"/>
                  </a:cubicBezTo>
                  <a:cubicBezTo>
                    <a:pt x="7523" y="8368"/>
                    <a:pt x="7660" y="8101"/>
                    <a:pt x="7871" y="7920"/>
                  </a:cubicBezTo>
                  <a:lnTo>
                    <a:pt x="7870" y="7918"/>
                  </a:lnTo>
                  <a:lnTo>
                    <a:pt x="9024" y="6773"/>
                  </a:lnTo>
                  <a:cubicBezTo>
                    <a:pt x="9211" y="6528"/>
                    <a:pt x="9325" y="6225"/>
                    <a:pt x="9325" y="5891"/>
                  </a:cubicBezTo>
                  <a:cubicBezTo>
                    <a:pt x="9325" y="5484"/>
                    <a:pt x="9160" y="5116"/>
                    <a:pt x="8893" y="4850"/>
                  </a:cubicBezTo>
                  <a:lnTo>
                    <a:pt x="5662" y="693"/>
                  </a:lnTo>
                  <a:cubicBezTo>
                    <a:pt x="5603" y="599"/>
                    <a:pt x="5537" y="510"/>
                    <a:pt x="5458" y="431"/>
                  </a:cubicBezTo>
                  <a:cubicBezTo>
                    <a:pt x="5192" y="165"/>
                    <a:pt x="4823" y="0"/>
                    <a:pt x="4417" y="0"/>
                  </a:cubicBezTo>
                  <a:cubicBezTo>
                    <a:pt x="2454" y="0"/>
                    <a:pt x="0" y="2308"/>
                    <a:pt x="0" y="5155"/>
                  </a:cubicBezTo>
                  <a:cubicBezTo>
                    <a:pt x="0" y="5944"/>
                    <a:pt x="183" y="6688"/>
                    <a:pt x="499" y="7356"/>
                  </a:cubicBezTo>
                  <a:lnTo>
                    <a:pt x="482" y="7372"/>
                  </a:lnTo>
                  <a:cubicBezTo>
                    <a:pt x="3435" y="13255"/>
                    <a:pt x="8343" y="18164"/>
                    <a:pt x="14224" y="21118"/>
                  </a:cubicBezTo>
                  <a:lnTo>
                    <a:pt x="14240" y="21101"/>
                  </a:lnTo>
                  <a:cubicBezTo>
                    <a:pt x="14908" y="21418"/>
                    <a:pt x="15652" y="21600"/>
                    <a:pt x="16441" y="21600"/>
                  </a:cubicBezTo>
                  <a:cubicBezTo>
                    <a:pt x="19287" y="21600"/>
                    <a:pt x="21594" y="19145"/>
                    <a:pt x="21594" y="17182"/>
                  </a:cubicBezTo>
                  <a:cubicBezTo>
                    <a:pt x="21594" y="17180"/>
                    <a:pt x="21594" y="17177"/>
                    <a:pt x="21594" y="17174"/>
                  </a:cubicBezTo>
                  <a:cubicBezTo>
                    <a:pt x="21594" y="17174"/>
                    <a:pt x="21587" y="17174"/>
                    <a:pt x="21587" y="17174"/>
                  </a:cubicBezTo>
                  <a:close/>
                  <a:moveTo>
                    <a:pt x="11785" y="10800"/>
                  </a:moveTo>
                  <a:cubicBezTo>
                    <a:pt x="12326" y="10800"/>
                    <a:pt x="12766" y="10360"/>
                    <a:pt x="12766" y="9819"/>
                  </a:cubicBezTo>
                  <a:cubicBezTo>
                    <a:pt x="12766" y="9276"/>
                    <a:pt x="12326" y="8836"/>
                    <a:pt x="11785" y="8836"/>
                  </a:cubicBezTo>
                  <a:cubicBezTo>
                    <a:pt x="11242" y="8836"/>
                    <a:pt x="10803" y="9276"/>
                    <a:pt x="10803" y="9819"/>
                  </a:cubicBezTo>
                  <a:cubicBezTo>
                    <a:pt x="10803" y="10360"/>
                    <a:pt x="11242" y="10800"/>
                    <a:pt x="11785" y="10800"/>
                  </a:cubicBezTo>
                  <a:moveTo>
                    <a:pt x="11785" y="5891"/>
                  </a:moveTo>
                  <a:cubicBezTo>
                    <a:pt x="13953" y="5891"/>
                    <a:pt x="15711" y="7649"/>
                    <a:pt x="15711" y="9819"/>
                  </a:cubicBezTo>
                  <a:cubicBezTo>
                    <a:pt x="15711" y="10090"/>
                    <a:pt x="15930" y="10309"/>
                    <a:pt x="16201" y="10309"/>
                  </a:cubicBezTo>
                  <a:cubicBezTo>
                    <a:pt x="16473" y="10309"/>
                    <a:pt x="16692" y="10090"/>
                    <a:pt x="16692" y="9819"/>
                  </a:cubicBezTo>
                  <a:cubicBezTo>
                    <a:pt x="16692" y="7108"/>
                    <a:pt x="14495" y="4909"/>
                    <a:pt x="11785" y="4909"/>
                  </a:cubicBezTo>
                  <a:cubicBezTo>
                    <a:pt x="11513" y="4909"/>
                    <a:pt x="11294" y="5129"/>
                    <a:pt x="11294" y="5400"/>
                  </a:cubicBezTo>
                  <a:cubicBezTo>
                    <a:pt x="11294" y="5671"/>
                    <a:pt x="11513" y="5891"/>
                    <a:pt x="11785" y="5891"/>
                  </a:cubicBezTo>
                  <a:moveTo>
                    <a:pt x="11785" y="982"/>
                  </a:moveTo>
                  <a:cubicBezTo>
                    <a:pt x="16663" y="982"/>
                    <a:pt x="20618" y="4939"/>
                    <a:pt x="20618" y="9819"/>
                  </a:cubicBezTo>
                  <a:cubicBezTo>
                    <a:pt x="20618" y="10090"/>
                    <a:pt x="20838" y="10309"/>
                    <a:pt x="21109" y="10309"/>
                  </a:cubicBezTo>
                  <a:cubicBezTo>
                    <a:pt x="21380" y="10309"/>
                    <a:pt x="21600" y="10090"/>
                    <a:pt x="21600" y="9819"/>
                  </a:cubicBezTo>
                  <a:cubicBezTo>
                    <a:pt x="21600" y="4396"/>
                    <a:pt x="17206" y="0"/>
                    <a:pt x="11785" y="0"/>
                  </a:cubicBezTo>
                  <a:cubicBezTo>
                    <a:pt x="11513" y="0"/>
                    <a:pt x="11294" y="221"/>
                    <a:pt x="11294" y="491"/>
                  </a:cubicBezTo>
                  <a:cubicBezTo>
                    <a:pt x="11294" y="762"/>
                    <a:pt x="11513" y="982"/>
                    <a:pt x="11785" y="982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" name="Shape 3676">
              <a:extLst>
                <a:ext uri="{FF2B5EF4-FFF2-40B4-BE49-F238E27FC236}">
                  <a16:creationId xmlns:a16="http://schemas.microsoft.com/office/drawing/2014/main" id="{D106E73B-59E9-4EA2-A252-BED7F1994A58}"/>
                </a:ext>
              </a:extLst>
            </p:cNvPr>
            <p:cNvSpPr/>
            <p:nvPr/>
          </p:nvSpPr>
          <p:spPr>
            <a:xfrm>
              <a:off x="7974812" y="5006407"/>
              <a:ext cx="459549" cy="417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1" y="20520"/>
                  </a:moveTo>
                  <a:lnTo>
                    <a:pt x="14727" y="20520"/>
                  </a:lnTo>
                  <a:lnTo>
                    <a:pt x="14727" y="18360"/>
                  </a:lnTo>
                  <a:cubicBezTo>
                    <a:pt x="14999" y="18360"/>
                    <a:pt x="15218" y="18118"/>
                    <a:pt x="15218" y="17820"/>
                  </a:cubicBezTo>
                  <a:cubicBezTo>
                    <a:pt x="15218" y="17523"/>
                    <a:pt x="14999" y="17280"/>
                    <a:pt x="14727" y="17280"/>
                  </a:cubicBezTo>
                  <a:lnTo>
                    <a:pt x="14727" y="7560"/>
                  </a:lnTo>
                  <a:lnTo>
                    <a:pt x="16691" y="7560"/>
                  </a:lnTo>
                  <a:cubicBezTo>
                    <a:pt x="16691" y="7560"/>
                    <a:pt x="16691" y="20520"/>
                    <a:pt x="16691" y="20520"/>
                  </a:cubicBezTo>
                  <a:close/>
                  <a:moveTo>
                    <a:pt x="13745" y="17280"/>
                  </a:moveTo>
                  <a:cubicBezTo>
                    <a:pt x="13474" y="17280"/>
                    <a:pt x="13255" y="17523"/>
                    <a:pt x="13255" y="17820"/>
                  </a:cubicBezTo>
                  <a:cubicBezTo>
                    <a:pt x="13255" y="18118"/>
                    <a:pt x="13474" y="18360"/>
                    <a:pt x="13745" y="18360"/>
                  </a:cubicBezTo>
                  <a:lnTo>
                    <a:pt x="13745" y="20520"/>
                  </a:lnTo>
                  <a:lnTo>
                    <a:pt x="3927" y="20520"/>
                  </a:lnTo>
                  <a:lnTo>
                    <a:pt x="3927" y="18360"/>
                  </a:lnTo>
                  <a:cubicBezTo>
                    <a:pt x="4199" y="18360"/>
                    <a:pt x="4418" y="18118"/>
                    <a:pt x="4418" y="17820"/>
                  </a:cubicBezTo>
                  <a:cubicBezTo>
                    <a:pt x="4418" y="17523"/>
                    <a:pt x="4199" y="17280"/>
                    <a:pt x="3927" y="17280"/>
                  </a:cubicBezTo>
                  <a:lnTo>
                    <a:pt x="3927" y="7560"/>
                  </a:lnTo>
                  <a:lnTo>
                    <a:pt x="13745" y="7560"/>
                  </a:lnTo>
                  <a:cubicBezTo>
                    <a:pt x="13745" y="7560"/>
                    <a:pt x="13745" y="17280"/>
                    <a:pt x="13745" y="17280"/>
                  </a:cubicBezTo>
                  <a:close/>
                  <a:moveTo>
                    <a:pt x="2945" y="17280"/>
                  </a:moveTo>
                  <a:cubicBezTo>
                    <a:pt x="2674" y="17280"/>
                    <a:pt x="2455" y="17523"/>
                    <a:pt x="2455" y="17820"/>
                  </a:cubicBezTo>
                  <a:cubicBezTo>
                    <a:pt x="2455" y="18118"/>
                    <a:pt x="2674" y="18360"/>
                    <a:pt x="2945" y="18360"/>
                  </a:cubicBezTo>
                  <a:lnTo>
                    <a:pt x="2945" y="20520"/>
                  </a:lnTo>
                  <a:lnTo>
                    <a:pt x="982" y="20520"/>
                  </a:lnTo>
                  <a:lnTo>
                    <a:pt x="982" y="7560"/>
                  </a:lnTo>
                  <a:lnTo>
                    <a:pt x="2945" y="7560"/>
                  </a:lnTo>
                  <a:cubicBezTo>
                    <a:pt x="2945" y="7560"/>
                    <a:pt x="2945" y="17280"/>
                    <a:pt x="2945" y="17280"/>
                  </a:cubicBezTo>
                  <a:close/>
                  <a:moveTo>
                    <a:pt x="7855" y="5400"/>
                  </a:moveTo>
                  <a:lnTo>
                    <a:pt x="9818" y="5400"/>
                  </a:lnTo>
                  <a:cubicBezTo>
                    <a:pt x="10360" y="5400"/>
                    <a:pt x="10800" y="5884"/>
                    <a:pt x="10800" y="6481"/>
                  </a:cubicBezTo>
                  <a:lnTo>
                    <a:pt x="6873" y="6481"/>
                  </a:lnTo>
                  <a:cubicBezTo>
                    <a:pt x="6873" y="5884"/>
                    <a:pt x="7313" y="5400"/>
                    <a:pt x="7855" y="5400"/>
                  </a:cubicBezTo>
                  <a:moveTo>
                    <a:pt x="16691" y="6481"/>
                  </a:moveTo>
                  <a:lnTo>
                    <a:pt x="11782" y="6481"/>
                  </a:lnTo>
                  <a:cubicBezTo>
                    <a:pt x="11782" y="5287"/>
                    <a:pt x="10903" y="4321"/>
                    <a:pt x="9818" y="4321"/>
                  </a:cubicBezTo>
                  <a:lnTo>
                    <a:pt x="7855" y="4321"/>
                  </a:lnTo>
                  <a:cubicBezTo>
                    <a:pt x="6770" y="4321"/>
                    <a:pt x="5891" y="5287"/>
                    <a:pt x="5891" y="6481"/>
                  </a:cubicBezTo>
                  <a:lnTo>
                    <a:pt x="982" y="6481"/>
                  </a:lnTo>
                  <a:cubicBezTo>
                    <a:pt x="440" y="6481"/>
                    <a:pt x="0" y="6964"/>
                    <a:pt x="0" y="7560"/>
                  </a:cubicBezTo>
                  <a:lnTo>
                    <a:pt x="0" y="20520"/>
                  </a:lnTo>
                  <a:cubicBezTo>
                    <a:pt x="0" y="21116"/>
                    <a:pt x="440" y="21600"/>
                    <a:pt x="982" y="21600"/>
                  </a:cubicBezTo>
                  <a:lnTo>
                    <a:pt x="16691" y="21600"/>
                  </a:lnTo>
                  <a:cubicBezTo>
                    <a:pt x="17233" y="21600"/>
                    <a:pt x="17673" y="21116"/>
                    <a:pt x="17673" y="20520"/>
                  </a:cubicBezTo>
                  <a:lnTo>
                    <a:pt x="17673" y="7560"/>
                  </a:lnTo>
                  <a:cubicBezTo>
                    <a:pt x="17673" y="6964"/>
                    <a:pt x="17233" y="6481"/>
                    <a:pt x="16691" y="6481"/>
                  </a:cubicBezTo>
                  <a:moveTo>
                    <a:pt x="10800" y="2161"/>
                  </a:moveTo>
                  <a:cubicBezTo>
                    <a:pt x="10800" y="1564"/>
                    <a:pt x="11240" y="1080"/>
                    <a:pt x="11782" y="1080"/>
                  </a:cubicBezTo>
                  <a:lnTo>
                    <a:pt x="13745" y="1080"/>
                  </a:lnTo>
                  <a:cubicBezTo>
                    <a:pt x="14287" y="1080"/>
                    <a:pt x="14727" y="1564"/>
                    <a:pt x="14727" y="2161"/>
                  </a:cubicBezTo>
                  <a:cubicBezTo>
                    <a:pt x="14727" y="2161"/>
                    <a:pt x="10800" y="2161"/>
                    <a:pt x="10800" y="2161"/>
                  </a:cubicBezTo>
                  <a:close/>
                  <a:moveTo>
                    <a:pt x="20618" y="2161"/>
                  </a:moveTo>
                  <a:lnTo>
                    <a:pt x="15709" y="2161"/>
                  </a:lnTo>
                  <a:cubicBezTo>
                    <a:pt x="15709" y="967"/>
                    <a:pt x="14830" y="0"/>
                    <a:pt x="13745" y="0"/>
                  </a:cubicBezTo>
                  <a:lnTo>
                    <a:pt x="11782" y="0"/>
                  </a:lnTo>
                  <a:cubicBezTo>
                    <a:pt x="10697" y="0"/>
                    <a:pt x="9818" y="967"/>
                    <a:pt x="9818" y="2161"/>
                  </a:cubicBezTo>
                  <a:lnTo>
                    <a:pt x="4909" y="2161"/>
                  </a:lnTo>
                  <a:cubicBezTo>
                    <a:pt x="4367" y="2161"/>
                    <a:pt x="3927" y="2644"/>
                    <a:pt x="3927" y="3240"/>
                  </a:cubicBezTo>
                  <a:lnTo>
                    <a:pt x="3927" y="4860"/>
                  </a:lnTo>
                  <a:cubicBezTo>
                    <a:pt x="3927" y="5158"/>
                    <a:pt x="4147" y="5400"/>
                    <a:pt x="4418" y="5400"/>
                  </a:cubicBezTo>
                  <a:cubicBezTo>
                    <a:pt x="4690" y="5400"/>
                    <a:pt x="4909" y="5158"/>
                    <a:pt x="4909" y="4860"/>
                  </a:cubicBezTo>
                  <a:lnTo>
                    <a:pt x="4909" y="3240"/>
                  </a:lnTo>
                  <a:lnTo>
                    <a:pt x="20618" y="3240"/>
                  </a:lnTo>
                  <a:lnTo>
                    <a:pt x="20618" y="16201"/>
                  </a:lnTo>
                  <a:lnTo>
                    <a:pt x="19145" y="16201"/>
                  </a:lnTo>
                  <a:cubicBezTo>
                    <a:pt x="18874" y="16201"/>
                    <a:pt x="18655" y="16443"/>
                    <a:pt x="18655" y="16740"/>
                  </a:cubicBezTo>
                  <a:cubicBezTo>
                    <a:pt x="18655" y="17038"/>
                    <a:pt x="18874" y="17280"/>
                    <a:pt x="19145" y="17280"/>
                  </a:cubicBezTo>
                  <a:lnTo>
                    <a:pt x="20618" y="17280"/>
                  </a:lnTo>
                  <a:cubicBezTo>
                    <a:pt x="21160" y="17280"/>
                    <a:pt x="21600" y="16796"/>
                    <a:pt x="21600" y="16201"/>
                  </a:cubicBezTo>
                  <a:lnTo>
                    <a:pt x="21600" y="3240"/>
                  </a:lnTo>
                  <a:cubicBezTo>
                    <a:pt x="21600" y="2644"/>
                    <a:pt x="21160" y="2161"/>
                    <a:pt x="20618" y="2161"/>
                  </a:cubicBezTo>
                  <a:moveTo>
                    <a:pt x="5400" y="11881"/>
                  </a:moveTo>
                  <a:lnTo>
                    <a:pt x="6382" y="11881"/>
                  </a:lnTo>
                  <a:cubicBezTo>
                    <a:pt x="6653" y="11881"/>
                    <a:pt x="6873" y="11638"/>
                    <a:pt x="6873" y="11341"/>
                  </a:cubicBezTo>
                  <a:cubicBezTo>
                    <a:pt x="6873" y="11043"/>
                    <a:pt x="6653" y="10800"/>
                    <a:pt x="6382" y="10800"/>
                  </a:cubicBezTo>
                  <a:lnTo>
                    <a:pt x="5400" y="10800"/>
                  </a:lnTo>
                  <a:cubicBezTo>
                    <a:pt x="5129" y="10800"/>
                    <a:pt x="4909" y="11043"/>
                    <a:pt x="4909" y="11341"/>
                  </a:cubicBezTo>
                  <a:cubicBezTo>
                    <a:pt x="4909" y="11638"/>
                    <a:pt x="5129" y="11881"/>
                    <a:pt x="5400" y="11881"/>
                  </a:cubicBezTo>
                  <a:moveTo>
                    <a:pt x="5400" y="9720"/>
                  </a:moveTo>
                  <a:lnTo>
                    <a:pt x="8345" y="9720"/>
                  </a:lnTo>
                  <a:cubicBezTo>
                    <a:pt x="8617" y="9720"/>
                    <a:pt x="8836" y="9478"/>
                    <a:pt x="8836" y="9181"/>
                  </a:cubicBezTo>
                  <a:cubicBezTo>
                    <a:pt x="8836" y="8883"/>
                    <a:pt x="8617" y="8640"/>
                    <a:pt x="8345" y="8640"/>
                  </a:cubicBezTo>
                  <a:lnTo>
                    <a:pt x="5400" y="8640"/>
                  </a:lnTo>
                  <a:cubicBezTo>
                    <a:pt x="5129" y="8640"/>
                    <a:pt x="4909" y="8883"/>
                    <a:pt x="4909" y="9181"/>
                  </a:cubicBezTo>
                  <a:cubicBezTo>
                    <a:pt x="4909" y="9478"/>
                    <a:pt x="5129" y="9720"/>
                    <a:pt x="5400" y="9720"/>
                  </a:cubicBezTo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Shape 3642">
              <a:extLst>
                <a:ext uri="{FF2B5EF4-FFF2-40B4-BE49-F238E27FC236}">
                  <a16:creationId xmlns:a16="http://schemas.microsoft.com/office/drawing/2014/main" id="{D73B79CF-1905-4F1C-91A1-D5EB0DD3EF3C}"/>
                </a:ext>
              </a:extLst>
            </p:cNvPr>
            <p:cNvSpPr/>
            <p:nvPr/>
          </p:nvSpPr>
          <p:spPr>
            <a:xfrm>
              <a:off x="3948561" y="4985519"/>
              <a:ext cx="459549" cy="459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8836"/>
                  </a:moveTo>
                  <a:lnTo>
                    <a:pt x="982" y="8836"/>
                  </a:lnTo>
                  <a:lnTo>
                    <a:pt x="982" y="6873"/>
                  </a:lnTo>
                  <a:lnTo>
                    <a:pt x="20618" y="6873"/>
                  </a:lnTo>
                  <a:cubicBezTo>
                    <a:pt x="20618" y="6873"/>
                    <a:pt x="20618" y="8836"/>
                    <a:pt x="20618" y="8836"/>
                  </a:cubicBezTo>
                  <a:close/>
                  <a:moveTo>
                    <a:pt x="18655" y="20618"/>
                  </a:moveTo>
                  <a:lnTo>
                    <a:pt x="2945" y="20618"/>
                  </a:lnTo>
                  <a:lnTo>
                    <a:pt x="2945" y="9818"/>
                  </a:lnTo>
                  <a:lnTo>
                    <a:pt x="18655" y="9818"/>
                  </a:lnTo>
                  <a:cubicBezTo>
                    <a:pt x="18655" y="9818"/>
                    <a:pt x="18655" y="20618"/>
                    <a:pt x="18655" y="20618"/>
                  </a:cubicBezTo>
                  <a:close/>
                  <a:moveTo>
                    <a:pt x="3927" y="982"/>
                  </a:moveTo>
                  <a:lnTo>
                    <a:pt x="11782" y="982"/>
                  </a:lnTo>
                  <a:lnTo>
                    <a:pt x="11782" y="3436"/>
                  </a:lnTo>
                  <a:cubicBezTo>
                    <a:pt x="11782" y="3708"/>
                    <a:pt x="12002" y="3927"/>
                    <a:pt x="12273" y="3927"/>
                  </a:cubicBezTo>
                  <a:lnTo>
                    <a:pt x="14727" y="3927"/>
                  </a:lnTo>
                  <a:lnTo>
                    <a:pt x="14727" y="5891"/>
                  </a:lnTo>
                  <a:lnTo>
                    <a:pt x="3927" y="5891"/>
                  </a:lnTo>
                  <a:cubicBezTo>
                    <a:pt x="3927" y="5891"/>
                    <a:pt x="3927" y="982"/>
                    <a:pt x="3927" y="982"/>
                  </a:cubicBezTo>
                  <a:close/>
                  <a:moveTo>
                    <a:pt x="12764" y="1473"/>
                  </a:moveTo>
                  <a:lnTo>
                    <a:pt x="14236" y="2945"/>
                  </a:lnTo>
                  <a:lnTo>
                    <a:pt x="12764" y="2945"/>
                  </a:lnTo>
                  <a:cubicBezTo>
                    <a:pt x="12764" y="2945"/>
                    <a:pt x="12764" y="1473"/>
                    <a:pt x="12764" y="1473"/>
                  </a:cubicBezTo>
                  <a:close/>
                  <a:moveTo>
                    <a:pt x="17673" y="1964"/>
                  </a:moveTo>
                  <a:lnTo>
                    <a:pt x="17673" y="5891"/>
                  </a:lnTo>
                  <a:lnTo>
                    <a:pt x="15709" y="5891"/>
                  </a:lnTo>
                  <a:lnTo>
                    <a:pt x="15709" y="2945"/>
                  </a:lnTo>
                  <a:lnTo>
                    <a:pt x="14727" y="1964"/>
                  </a:lnTo>
                  <a:cubicBezTo>
                    <a:pt x="14727" y="1964"/>
                    <a:pt x="17673" y="1964"/>
                    <a:pt x="17673" y="1964"/>
                  </a:cubicBezTo>
                  <a:close/>
                  <a:moveTo>
                    <a:pt x="20618" y="5891"/>
                  </a:moveTo>
                  <a:lnTo>
                    <a:pt x="18655" y="5891"/>
                  </a:lnTo>
                  <a:lnTo>
                    <a:pt x="18655" y="1964"/>
                  </a:lnTo>
                  <a:cubicBezTo>
                    <a:pt x="18655" y="1422"/>
                    <a:pt x="18214" y="982"/>
                    <a:pt x="17673" y="982"/>
                  </a:cubicBezTo>
                  <a:lnTo>
                    <a:pt x="13745" y="982"/>
                  </a:lnTo>
                  <a:lnTo>
                    <a:pt x="12764" y="0"/>
                  </a:lnTo>
                  <a:lnTo>
                    <a:pt x="3927" y="0"/>
                  </a:lnTo>
                  <a:cubicBezTo>
                    <a:pt x="3385" y="0"/>
                    <a:pt x="2945" y="440"/>
                    <a:pt x="2945" y="982"/>
                  </a:cubicBezTo>
                  <a:lnTo>
                    <a:pt x="2945" y="5891"/>
                  </a:lnTo>
                  <a:lnTo>
                    <a:pt x="982" y="5891"/>
                  </a:lnTo>
                  <a:cubicBezTo>
                    <a:pt x="440" y="5891"/>
                    <a:pt x="0" y="6331"/>
                    <a:pt x="0" y="6873"/>
                  </a:cubicBezTo>
                  <a:lnTo>
                    <a:pt x="0" y="8836"/>
                  </a:lnTo>
                  <a:cubicBezTo>
                    <a:pt x="0" y="9379"/>
                    <a:pt x="440" y="9818"/>
                    <a:pt x="982" y="9818"/>
                  </a:cubicBezTo>
                  <a:lnTo>
                    <a:pt x="1964" y="9818"/>
                  </a:lnTo>
                  <a:lnTo>
                    <a:pt x="1964" y="20618"/>
                  </a:lnTo>
                  <a:cubicBezTo>
                    <a:pt x="1964" y="21160"/>
                    <a:pt x="2403" y="21600"/>
                    <a:pt x="2945" y="21600"/>
                  </a:cubicBezTo>
                  <a:lnTo>
                    <a:pt x="18655" y="21600"/>
                  </a:lnTo>
                  <a:cubicBezTo>
                    <a:pt x="19196" y="21600"/>
                    <a:pt x="19636" y="21160"/>
                    <a:pt x="19636" y="20618"/>
                  </a:cubicBezTo>
                  <a:lnTo>
                    <a:pt x="19636" y="9818"/>
                  </a:lnTo>
                  <a:lnTo>
                    <a:pt x="20618" y="9818"/>
                  </a:lnTo>
                  <a:cubicBezTo>
                    <a:pt x="21160" y="9818"/>
                    <a:pt x="21600" y="9379"/>
                    <a:pt x="21600" y="8836"/>
                  </a:cubicBezTo>
                  <a:lnTo>
                    <a:pt x="21600" y="6873"/>
                  </a:lnTo>
                  <a:cubicBezTo>
                    <a:pt x="21600" y="6331"/>
                    <a:pt x="21160" y="5891"/>
                    <a:pt x="20618" y="5891"/>
                  </a:cubicBezTo>
                  <a:moveTo>
                    <a:pt x="7855" y="12763"/>
                  </a:moveTo>
                  <a:lnTo>
                    <a:pt x="13745" y="12763"/>
                  </a:lnTo>
                  <a:lnTo>
                    <a:pt x="13745" y="13745"/>
                  </a:lnTo>
                  <a:lnTo>
                    <a:pt x="7855" y="13745"/>
                  </a:lnTo>
                  <a:cubicBezTo>
                    <a:pt x="7855" y="13745"/>
                    <a:pt x="7855" y="12763"/>
                    <a:pt x="7855" y="12763"/>
                  </a:cubicBezTo>
                  <a:close/>
                  <a:moveTo>
                    <a:pt x="7855" y="14727"/>
                  </a:moveTo>
                  <a:lnTo>
                    <a:pt x="13745" y="14727"/>
                  </a:lnTo>
                  <a:cubicBezTo>
                    <a:pt x="14287" y="14727"/>
                    <a:pt x="14727" y="14287"/>
                    <a:pt x="14727" y="13745"/>
                  </a:cubicBezTo>
                  <a:lnTo>
                    <a:pt x="14727" y="12763"/>
                  </a:lnTo>
                  <a:cubicBezTo>
                    <a:pt x="14727" y="12221"/>
                    <a:pt x="14287" y="11782"/>
                    <a:pt x="13745" y="11782"/>
                  </a:cubicBezTo>
                  <a:lnTo>
                    <a:pt x="7855" y="11782"/>
                  </a:lnTo>
                  <a:cubicBezTo>
                    <a:pt x="7313" y="11782"/>
                    <a:pt x="6873" y="12221"/>
                    <a:pt x="6873" y="12763"/>
                  </a:cubicBezTo>
                  <a:lnTo>
                    <a:pt x="6873" y="13745"/>
                  </a:lnTo>
                  <a:cubicBezTo>
                    <a:pt x="6873" y="14287"/>
                    <a:pt x="7313" y="14727"/>
                    <a:pt x="7855" y="14727"/>
                  </a:cubicBezTo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Shape 3644">
              <a:extLst>
                <a:ext uri="{FF2B5EF4-FFF2-40B4-BE49-F238E27FC236}">
                  <a16:creationId xmlns:a16="http://schemas.microsoft.com/office/drawing/2014/main" id="{61941194-AE9E-4188-89D7-D80C10A89DD5}"/>
                </a:ext>
              </a:extLst>
            </p:cNvPr>
            <p:cNvSpPr/>
            <p:nvPr/>
          </p:nvSpPr>
          <p:spPr>
            <a:xfrm>
              <a:off x="1935436" y="4964630"/>
              <a:ext cx="459549" cy="459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327" y="17673"/>
                  </a:moveTo>
                  <a:cubicBezTo>
                    <a:pt x="4718" y="17673"/>
                    <a:pt x="982" y="13936"/>
                    <a:pt x="982" y="9327"/>
                  </a:cubicBezTo>
                  <a:cubicBezTo>
                    <a:pt x="982" y="4718"/>
                    <a:pt x="4718" y="982"/>
                    <a:pt x="9327" y="982"/>
                  </a:cubicBezTo>
                  <a:cubicBezTo>
                    <a:pt x="13936" y="982"/>
                    <a:pt x="17673" y="4718"/>
                    <a:pt x="17673" y="9327"/>
                  </a:cubicBezTo>
                  <a:cubicBezTo>
                    <a:pt x="17673" y="13936"/>
                    <a:pt x="13936" y="17673"/>
                    <a:pt x="9327" y="17673"/>
                  </a:cubicBezTo>
                  <a:moveTo>
                    <a:pt x="21456" y="20762"/>
                  </a:moveTo>
                  <a:lnTo>
                    <a:pt x="16253" y="15559"/>
                  </a:lnTo>
                  <a:cubicBezTo>
                    <a:pt x="17741" y="13907"/>
                    <a:pt x="18655" y="11726"/>
                    <a:pt x="18655" y="9327"/>
                  </a:cubicBezTo>
                  <a:cubicBezTo>
                    <a:pt x="18655" y="4176"/>
                    <a:pt x="14479" y="0"/>
                    <a:pt x="9327" y="0"/>
                  </a:cubicBezTo>
                  <a:cubicBezTo>
                    <a:pt x="4176" y="0"/>
                    <a:pt x="0" y="4176"/>
                    <a:pt x="0" y="9327"/>
                  </a:cubicBezTo>
                  <a:cubicBezTo>
                    <a:pt x="0" y="14479"/>
                    <a:pt x="4176" y="18655"/>
                    <a:pt x="9327" y="18655"/>
                  </a:cubicBezTo>
                  <a:cubicBezTo>
                    <a:pt x="11726" y="18655"/>
                    <a:pt x="13907" y="17742"/>
                    <a:pt x="15559" y="16253"/>
                  </a:cubicBezTo>
                  <a:lnTo>
                    <a:pt x="20762" y="21456"/>
                  </a:lnTo>
                  <a:cubicBezTo>
                    <a:pt x="20851" y="21546"/>
                    <a:pt x="20973" y="21600"/>
                    <a:pt x="21109" y="21600"/>
                  </a:cubicBezTo>
                  <a:cubicBezTo>
                    <a:pt x="21380" y="21600"/>
                    <a:pt x="21600" y="21381"/>
                    <a:pt x="21600" y="21109"/>
                  </a:cubicBezTo>
                  <a:cubicBezTo>
                    <a:pt x="21600" y="20974"/>
                    <a:pt x="21545" y="20851"/>
                    <a:pt x="21456" y="20762"/>
                  </a:cubicBezTo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endParaRPr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F2C5F74-A4E7-4728-B8B9-8BA8D1423340}"/>
                </a:ext>
              </a:extLst>
            </p:cNvPr>
            <p:cNvCxnSpPr/>
            <p:nvPr/>
          </p:nvCxnSpPr>
          <p:spPr>
            <a:xfrm>
              <a:off x="2165210" y="2742311"/>
              <a:ext cx="8052505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153CACD-A22C-4A69-B802-B4DE13FE2FA0}"/>
                </a:ext>
              </a:extLst>
            </p:cNvPr>
            <p:cNvCxnSpPr/>
            <p:nvPr/>
          </p:nvCxnSpPr>
          <p:spPr>
            <a:xfrm>
              <a:off x="6203362" y="2527088"/>
              <a:ext cx="0" cy="215223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DACA39A-F115-4642-856B-C2C81A7E2AAA}"/>
                </a:ext>
              </a:extLst>
            </p:cNvPr>
            <p:cNvCxnSpPr/>
            <p:nvPr/>
          </p:nvCxnSpPr>
          <p:spPr>
            <a:xfrm>
              <a:off x="2165210" y="2742311"/>
              <a:ext cx="0" cy="32114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910F198-B43E-489A-A8B5-AD3F9A3C6540}"/>
                </a:ext>
              </a:extLst>
            </p:cNvPr>
            <p:cNvCxnSpPr/>
            <p:nvPr/>
          </p:nvCxnSpPr>
          <p:spPr>
            <a:xfrm>
              <a:off x="10217715" y="2742311"/>
              <a:ext cx="0" cy="32114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A25925B-CFA4-47B6-AFEF-CA99661E5F04}"/>
                </a:ext>
              </a:extLst>
            </p:cNvPr>
            <p:cNvCxnSpPr/>
            <p:nvPr/>
          </p:nvCxnSpPr>
          <p:spPr>
            <a:xfrm>
              <a:off x="8214496" y="2742311"/>
              <a:ext cx="0" cy="32114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BF41BE6-129B-4BA7-A86F-8021E90C6DB6}"/>
                </a:ext>
              </a:extLst>
            </p:cNvPr>
            <p:cNvCxnSpPr/>
            <p:nvPr/>
          </p:nvCxnSpPr>
          <p:spPr>
            <a:xfrm>
              <a:off x="6203362" y="2742311"/>
              <a:ext cx="0" cy="32114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203FCB3-88E8-43A4-A2BF-8F418632B775}"/>
                </a:ext>
              </a:extLst>
            </p:cNvPr>
            <p:cNvCxnSpPr/>
            <p:nvPr/>
          </p:nvCxnSpPr>
          <p:spPr>
            <a:xfrm>
              <a:off x="4178335" y="2742311"/>
              <a:ext cx="0" cy="32114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0FD9295-26F3-4373-ACCB-87383A457568}"/>
                </a:ext>
              </a:extLst>
            </p:cNvPr>
            <p:cNvCxnSpPr/>
            <p:nvPr/>
          </p:nvCxnSpPr>
          <p:spPr>
            <a:xfrm>
              <a:off x="2165210" y="4348054"/>
              <a:ext cx="0" cy="32114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1548D62-5DD5-40CD-A939-00F309FC6DEB}"/>
                </a:ext>
              </a:extLst>
            </p:cNvPr>
            <p:cNvCxnSpPr/>
            <p:nvPr/>
          </p:nvCxnSpPr>
          <p:spPr>
            <a:xfrm>
              <a:off x="4176347" y="4348054"/>
              <a:ext cx="0" cy="32114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EB21266-AA4D-412C-B033-17940F733FB3}"/>
                </a:ext>
              </a:extLst>
            </p:cNvPr>
            <p:cNvCxnSpPr/>
            <p:nvPr/>
          </p:nvCxnSpPr>
          <p:spPr>
            <a:xfrm>
              <a:off x="8203584" y="4348054"/>
              <a:ext cx="0" cy="32114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8">
            <a:extLst>
              <a:ext uri="{FF2B5EF4-FFF2-40B4-BE49-F238E27FC236}">
                <a16:creationId xmlns:a16="http://schemas.microsoft.com/office/drawing/2014/main" id="{2499744D-268F-4A5F-8588-BC80FC7ECE1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0042" y="447040"/>
            <a:ext cx="546900" cy="498286"/>
            <a:chOff x="185" y="-402"/>
            <a:chExt cx="810" cy="738"/>
          </a:xfrm>
        </p:grpSpPr>
        <p:sp>
          <p:nvSpPr>
            <p:cNvPr id="32" name="Freeform 9">
              <a:extLst>
                <a:ext uri="{FF2B5EF4-FFF2-40B4-BE49-F238E27FC236}">
                  <a16:creationId xmlns:a16="http://schemas.microsoft.com/office/drawing/2014/main" id="{A1A7BFA4-036B-4B83-9308-CEEE1CA99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" y="-402"/>
              <a:ext cx="810" cy="738"/>
            </a:xfrm>
            <a:custGeom>
              <a:avLst/>
              <a:gdLst>
                <a:gd name="T0" fmla="*/ 810 w 810"/>
                <a:gd name="T1" fmla="*/ 369 h 738"/>
                <a:gd name="T2" fmla="*/ 540 w 810"/>
                <a:gd name="T3" fmla="*/ 738 h 738"/>
                <a:gd name="T4" fmla="*/ 0 w 810"/>
                <a:gd name="T5" fmla="*/ 0 h 738"/>
                <a:gd name="T6" fmla="*/ 540 w 810"/>
                <a:gd name="T7" fmla="*/ 0 h 738"/>
                <a:gd name="T8" fmla="*/ 810 w 810"/>
                <a:gd name="T9" fmla="*/ 369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0" h="738">
                  <a:moveTo>
                    <a:pt x="810" y="369"/>
                  </a:moveTo>
                  <a:lnTo>
                    <a:pt x="540" y="738"/>
                  </a:lnTo>
                  <a:lnTo>
                    <a:pt x="0" y="0"/>
                  </a:lnTo>
                  <a:lnTo>
                    <a:pt x="540" y="0"/>
                  </a:lnTo>
                  <a:lnTo>
                    <a:pt x="810" y="369"/>
                  </a:lnTo>
                  <a:close/>
                </a:path>
              </a:pathLst>
            </a:custGeom>
            <a:solidFill>
              <a:srgbClr val="F76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Freeform 10">
              <a:extLst>
                <a:ext uri="{FF2B5EF4-FFF2-40B4-BE49-F238E27FC236}">
                  <a16:creationId xmlns:a16="http://schemas.microsoft.com/office/drawing/2014/main" id="{597A8BA8-8D32-4691-B850-55969349A6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  <a:gd name="T6" fmla="*/ 270 w 524"/>
                <a:gd name="T7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8A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DD7C753D-1C68-44F3-88BD-C028CD3EF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" y="-17"/>
              <a:ext cx="524" cy="353"/>
            </a:xfrm>
            <a:custGeom>
              <a:avLst/>
              <a:gdLst>
                <a:gd name="T0" fmla="*/ 270 w 524"/>
                <a:gd name="T1" fmla="*/ 0 h 353"/>
                <a:gd name="T2" fmla="*/ 0 w 524"/>
                <a:gd name="T3" fmla="*/ 353 h 353"/>
                <a:gd name="T4" fmla="*/ 524 w 524"/>
                <a:gd name="T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4" h="353">
                  <a:moveTo>
                    <a:pt x="270" y="0"/>
                  </a:moveTo>
                  <a:lnTo>
                    <a:pt x="0" y="353"/>
                  </a:lnTo>
                  <a:lnTo>
                    <a:pt x="524" y="3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9A22DE33-9111-47A7-8606-8137DBE33D57}"/>
              </a:ext>
            </a:extLst>
          </p:cNvPr>
          <p:cNvGrpSpPr/>
          <p:nvPr/>
        </p:nvGrpSpPr>
        <p:grpSpPr>
          <a:xfrm>
            <a:off x="1232506" y="359508"/>
            <a:ext cx="5061857" cy="698750"/>
            <a:chOff x="6096000" y="2061026"/>
            <a:chExt cx="5061857" cy="698750"/>
          </a:xfrm>
        </p:grpSpPr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AA947AA2-A51C-41B6-95B8-6C8355E61408}"/>
                </a:ext>
              </a:extLst>
            </p:cNvPr>
            <p:cNvSpPr txBox="1"/>
            <p:nvPr/>
          </p:nvSpPr>
          <p:spPr>
            <a:xfrm>
              <a:off x="6096000" y="2061026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800" b="1" dirty="0">
                  <a:gradFill>
                    <a:gsLst>
                      <a:gs pos="50000">
                        <a:schemeClr val="accent1"/>
                      </a:gs>
                      <a:gs pos="50000">
                        <a:schemeClr val="accent2"/>
                      </a:gs>
                    </a:gsLst>
                    <a:lin ang="5400000" scaled="1"/>
                  </a:gradFill>
                  <a:cs typeface="+mn-ea"/>
                  <a:sym typeface="+mn-lt"/>
                </a:rPr>
                <a:t>Overview of the work report.</a:t>
              </a: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F8D758FD-B915-4957-8631-01FE8B8431A0}"/>
                </a:ext>
              </a:extLst>
            </p:cNvPr>
            <p:cNvSpPr txBox="1"/>
            <p:nvPr/>
          </p:nvSpPr>
          <p:spPr>
            <a:xfrm>
              <a:off x="6096000" y="2482777"/>
              <a:ext cx="50618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The user can scan on a projector or computer.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980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>
            <a:extLst>
              <a:ext uri="{FF2B5EF4-FFF2-40B4-BE49-F238E27FC236}">
                <a16:creationId xmlns:a16="http://schemas.microsoft.com/office/drawing/2014/main" id="{9174F471-FF61-479F-85DC-9DCBF9B13650}"/>
              </a:ext>
            </a:extLst>
          </p:cNvPr>
          <p:cNvSpPr>
            <a:spLocks/>
          </p:cNvSpPr>
          <p:nvPr/>
        </p:nvSpPr>
        <p:spPr bwMode="auto">
          <a:xfrm rot="5400000" flipH="1">
            <a:off x="2526437" y="1411278"/>
            <a:ext cx="2368934" cy="2684199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blipFill dpi="0" rotWithShape="0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-260350" ty="-31750" sx="40000" sy="40000" flip="none" algn="tl"/>
          </a:blip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31AB0F51-B5B1-432D-8A21-8B6864457800}"/>
              </a:ext>
            </a:extLst>
          </p:cNvPr>
          <p:cNvSpPr>
            <a:spLocks/>
          </p:cNvSpPr>
          <p:nvPr/>
        </p:nvSpPr>
        <p:spPr bwMode="auto">
          <a:xfrm rot="8996300" flipH="1">
            <a:off x="3389459" y="3744826"/>
            <a:ext cx="1414236" cy="1602444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F76B14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3DAEFDD-DFD5-4376-9C62-73166476D3D6}"/>
              </a:ext>
            </a:extLst>
          </p:cNvPr>
          <p:cNvSpPr>
            <a:spLocks/>
          </p:cNvSpPr>
          <p:nvPr/>
        </p:nvSpPr>
        <p:spPr bwMode="auto">
          <a:xfrm rot="8996300" flipH="1">
            <a:off x="1763913" y="2311548"/>
            <a:ext cx="1021051" cy="1156934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B7858605-9C6D-468D-9551-ABF9CBED3497}"/>
              </a:ext>
            </a:extLst>
          </p:cNvPr>
          <p:cNvSpPr>
            <a:spLocks/>
          </p:cNvSpPr>
          <p:nvPr/>
        </p:nvSpPr>
        <p:spPr bwMode="auto">
          <a:xfrm rot="5400000" flipH="1">
            <a:off x="1850912" y="4006822"/>
            <a:ext cx="1588390" cy="1799776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8A72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93E2DC18-3428-468F-9D49-0D7446B8427C}"/>
              </a:ext>
            </a:extLst>
          </p:cNvPr>
          <p:cNvSpPr>
            <a:spLocks/>
          </p:cNvSpPr>
          <p:nvPr/>
        </p:nvSpPr>
        <p:spPr bwMode="auto">
          <a:xfrm rot="8996300" flipH="1">
            <a:off x="4439881" y="1157099"/>
            <a:ext cx="1332715" cy="1510075"/>
          </a:xfrm>
          <a:custGeom>
            <a:avLst/>
            <a:gdLst>
              <a:gd name="T0" fmla="*/ 72 w 595"/>
              <a:gd name="T1" fmla="*/ 665 h 674"/>
              <a:gd name="T2" fmla="*/ 24 w 595"/>
              <a:gd name="T3" fmla="*/ 665 h 674"/>
              <a:gd name="T4" fmla="*/ 0 w 595"/>
              <a:gd name="T5" fmla="*/ 624 h 674"/>
              <a:gd name="T6" fmla="*/ 0 w 595"/>
              <a:gd name="T7" fmla="*/ 50 h 674"/>
              <a:gd name="T8" fmla="*/ 24 w 595"/>
              <a:gd name="T9" fmla="*/ 9 h 674"/>
              <a:gd name="T10" fmla="*/ 72 w 595"/>
              <a:gd name="T11" fmla="*/ 9 h 674"/>
              <a:gd name="T12" fmla="*/ 571 w 595"/>
              <a:gd name="T13" fmla="*/ 296 h 674"/>
              <a:gd name="T14" fmla="*/ 595 w 595"/>
              <a:gd name="T15" fmla="*/ 337 h 674"/>
              <a:gd name="T16" fmla="*/ 571 w 595"/>
              <a:gd name="T17" fmla="*/ 378 h 674"/>
              <a:gd name="T18" fmla="*/ 72 w 595"/>
              <a:gd name="T19" fmla="*/ 665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95" h="674">
                <a:moveTo>
                  <a:pt x="72" y="665"/>
                </a:moveTo>
                <a:cubicBezTo>
                  <a:pt x="57" y="674"/>
                  <a:pt x="39" y="674"/>
                  <a:pt x="24" y="665"/>
                </a:cubicBezTo>
                <a:cubicBezTo>
                  <a:pt x="9" y="657"/>
                  <a:pt x="0" y="641"/>
                  <a:pt x="0" y="624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3"/>
                  <a:pt x="9" y="17"/>
                  <a:pt x="24" y="9"/>
                </a:cubicBezTo>
                <a:cubicBezTo>
                  <a:pt x="39" y="0"/>
                  <a:pt x="57" y="0"/>
                  <a:pt x="72" y="9"/>
                </a:cubicBezTo>
                <a:cubicBezTo>
                  <a:pt x="571" y="296"/>
                  <a:pt x="571" y="296"/>
                  <a:pt x="571" y="296"/>
                </a:cubicBezTo>
                <a:cubicBezTo>
                  <a:pt x="586" y="304"/>
                  <a:pt x="595" y="320"/>
                  <a:pt x="595" y="337"/>
                </a:cubicBezTo>
                <a:cubicBezTo>
                  <a:pt x="595" y="354"/>
                  <a:pt x="586" y="370"/>
                  <a:pt x="571" y="378"/>
                </a:cubicBezTo>
                <a:lnTo>
                  <a:pt x="72" y="665"/>
                </a:lnTo>
                <a:close/>
              </a:path>
            </a:pathLst>
          </a:custGeom>
          <a:solidFill>
            <a:srgbClr val="FDE4BD"/>
          </a:solidFill>
          <a:ln w="38100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2837C0A-3B4D-4576-98AB-7E18AC7D8CA2}"/>
              </a:ext>
            </a:extLst>
          </p:cNvPr>
          <p:cNvSpPr txBox="1"/>
          <p:nvPr/>
        </p:nvSpPr>
        <p:spPr>
          <a:xfrm>
            <a:off x="6011738" y="3398462"/>
            <a:ext cx="5320431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The completion of the work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3F37741-76A2-4EED-A2C2-0D927C756AB1}"/>
              </a:ext>
            </a:extLst>
          </p:cNvPr>
          <p:cNvSpPr txBox="1"/>
          <p:nvPr/>
        </p:nvSpPr>
        <p:spPr>
          <a:xfrm>
            <a:off x="6011738" y="4079066"/>
            <a:ext cx="4535487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The user stalk on a projector or computer, or print the presentation and make it into a film.</a:t>
            </a:r>
          </a:p>
          <a:p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 To be used in a wider field.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341ACBE-362D-480F-8CEE-089892203E23}"/>
              </a:ext>
            </a:extLst>
          </p:cNvPr>
          <p:cNvSpPr txBox="1"/>
          <p:nvPr/>
        </p:nvSpPr>
        <p:spPr>
          <a:xfrm>
            <a:off x="6011735" y="2482009"/>
            <a:ext cx="232448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4000" b="1" dirty="0">
                <a:gradFill>
                  <a:gsLst>
                    <a:gs pos="50000">
                      <a:schemeClr val="accent1"/>
                    </a:gs>
                    <a:gs pos="50000">
                      <a:schemeClr val="accent2"/>
                    </a:gs>
                  </a:gsLst>
                  <a:lin ang="5400000" scaled="1"/>
                </a:gradFill>
                <a:cs typeface="+mn-ea"/>
                <a:sym typeface="+mn-lt"/>
              </a:rPr>
              <a:t>PART 02</a:t>
            </a:r>
            <a:endParaRPr lang="zh-CN" altLang="en-US" sz="4000" b="1" dirty="0">
              <a:gradFill>
                <a:gsLst>
                  <a:gs pos="50000">
                    <a:schemeClr val="accent1"/>
                  </a:gs>
                  <a:gs pos="50000">
                    <a:schemeClr val="accent2"/>
                  </a:gs>
                </a:gsLst>
                <a:lin ang="5400000" scaled="1"/>
              </a:gradFill>
              <a:cs typeface="+mn-ea"/>
              <a:sym typeface="+mn-lt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A2C8E4EE-250E-4EB5-8782-6A4C3F5D327F}"/>
              </a:ext>
            </a:extLst>
          </p:cNvPr>
          <p:cNvCxnSpPr>
            <a:cxnSpLocks/>
          </p:cNvCxnSpPr>
          <p:nvPr/>
        </p:nvCxnSpPr>
        <p:spPr>
          <a:xfrm>
            <a:off x="6151437" y="3281478"/>
            <a:ext cx="709987" cy="0"/>
          </a:xfrm>
          <a:prstGeom prst="line">
            <a:avLst/>
          </a:prstGeom>
          <a:ln w="285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16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:random/>
      </p:transition>
    </mc:Choice>
    <mc:Fallback xmlns:a14="http://schemas.microsoft.com/office/drawing/2010/main" xmlns:a16="http://schemas.microsoft.com/office/drawing/2014/main" xmlns=""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4" grpId="0" animBg="1"/>
      <p:bldP spid="9" grpId="0"/>
      <p:bldP spid="10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642234d1-4670-4f21-8e81-187a23f94a7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1e1d8175-7c07-4b44-aaca-47ea4d1bda9f"/>
</p:tagLst>
</file>

<file path=ppt/theme/theme1.xml><?xml version="1.0" encoding="utf-8"?>
<a:theme xmlns:a="http://schemas.openxmlformats.org/drawingml/2006/main" name="第一PPT，www.1ppt.com">
  <a:themeElements>
    <a:clrScheme name="自定义 418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F76B14"/>
      </a:accent1>
      <a:accent2>
        <a:srgbClr val="F8A724"/>
      </a:accent2>
      <a:accent3>
        <a:srgbClr val="F76B14"/>
      </a:accent3>
      <a:accent4>
        <a:srgbClr val="F8A724"/>
      </a:accent4>
      <a:accent5>
        <a:srgbClr val="F76B14"/>
      </a:accent5>
      <a:accent6>
        <a:srgbClr val="F8A724"/>
      </a:accent6>
      <a:hlink>
        <a:srgbClr val="F76B14"/>
      </a:hlink>
      <a:folHlink>
        <a:srgbClr val="BFBFBF"/>
      </a:folHlink>
    </a:clrScheme>
    <a:fontScheme name="qsf4pkic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包图主题2" id="{50CFA792-C506-47E4-B272-6A6183483AB3}" vid="{CC1AE437-2F7F-4319-9F22-408F5F8C346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315</TotalTime>
  <Words>2603</Words>
  <Application>Microsoft Office PowerPoint</Application>
  <PresentationFormat>宽屏</PresentationFormat>
  <Paragraphs>315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Helvetica Light</vt:lpstr>
      <vt:lpstr>等线</vt:lpstr>
      <vt:lpstr>方正细谭黑简体</vt:lpstr>
      <vt:lpstr>微软雅黑</vt:lpstr>
      <vt:lpstr>Arial</vt:lpstr>
      <vt:lpstr>Calibri</vt:lpstr>
      <vt:lpstr>Wingdings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宇 之灵</cp:lastModifiedBy>
  <cp:revision>74</cp:revision>
  <dcterms:created xsi:type="dcterms:W3CDTF">2017-08-18T03:02:00Z</dcterms:created>
  <dcterms:modified xsi:type="dcterms:W3CDTF">2020-07-28T23:17:51Z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