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68" r:id="rId2"/>
    <p:sldId id="275" r:id="rId3"/>
    <p:sldId id="276" r:id="rId4"/>
    <p:sldId id="277" r:id="rId5"/>
    <p:sldId id="278" r:id="rId6"/>
    <p:sldId id="279" r:id="rId7"/>
    <p:sldId id="284" r:id="rId8"/>
    <p:sldId id="280" r:id="rId9"/>
    <p:sldId id="291" r:id="rId10"/>
    <p:sldId id="281" r:id="rId11"/>
    <p:sldId id="282" r:id="rId12"/>
    <p:sldId id="283" r:id="rId13"/>
    <p:sldId id="292" r:id="rId14"/>
    <p:sldId id="285" r:id="rId15"/>
    <p:sldId id="286" r:id="rId16"/>
    <p:sldId id="293" r:id="rId17"/>
    <p:sldId id="287" r:id="rId18"/>
    <p:sldId id="288" r:id="rId19"/>
    <p:sldId id="289" r:id="rId20"/>
    <p:sldId id="29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736E"/>
    <a:srgbClr val="EABFBC"/>
    <a:srgbClr val="F1D3D1"/>
    <a:srgbClr val="DD908D"/>
    <a:srgbClr val="FD5C56"/>
    <a:srgbClr val="5B9BD5"/>
    <a:srgbClr val="867EA8"/>
    <a:srgbClr val="E0B87A"/>
    <a:srgbClr val="4093D8"/>
    <a:srgbClr val="287E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01" autoAdjust="0"/>
    <p:restoredTop sz="94660"/>
  </p:normalViewPr>
  <p:slideViewPr>
    <p:cSldViewPr snapToGrid="0" showGuides="1">
      <p:cViewPr varScale="1">
        <p:scale>
          <a:sx n="72" d="100"/>
          <a:sy n="72" d="100"/>
        </p:scale>
        <p:origin x="324" y="72"/>
      </p:cViewPr>
      <p:guideLst>
        <p:guide orient="horz" pos="2160"/>
        <p:guide pos="3862"/>
      </p:guideLst>
    </p:cSldViewPr>
  </p:slideViewPr>
  <p:notesTextViewPr>
    <p:cViewPr>
      <p:scale>
        <a:sx n="1" d="1"/>
        <a:sy n="1" d="1"/>
      </p:scale>
      <p:origin x="0" y="0"/>
    </p:cViewPr>
  </p:notesTextViewPr>
  <p:sorterViewPr>
    <p:cViewPr>
      <p:scale>
        <a:sx n="100" d="100"/>
        <a:sy n="100" d="100"/>
      </p:scale>
      <p:origin x="0" y="-10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21BB5C-FBB9-4777-B6C4-537162191A67}" type="datetimeFigureOut">
              <a:rPr lang="zh-CN" altLang="en-US" smtClean="0"/>
              <a:t>2020/7/29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394CBA-518E-48E0-8169-A8879295CF0E}" type="slidenum">
              <a:rPr lang="zh-CN" altLang="en-US" smtClean="0"/>
              <a:t>‹#›</a:t>
            </a:fld>
            <a:endParaRPr lang="zh-CN" altLang="en-US"/>
          </a:p>
        </p:txBody>
      </p:sp>
    </p:spTree>
    <p:extLst>
      <p:ext uri="{BB962C8B-B14F-4D97-AF65-F5344CB8AC3E}">
        <p14:creationId xmlns:p14="http://schemas.microsoft.com/office/powerpoint/2010/main" val="288752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a:t>
            </a:fld>
            <a:endParaRPr lang="zh-CN" altLang="en-US"/>
          </a:p>
        </p:txBody>
      </p:sp>
    </p:spTree>
    <p:extLst>
      <p:ext uri="{BB962C8B-B14F-4D97-AF65-F5344CB8AC3E}">
        <p14:creationId xmlns:p14="http://schemas.microsoft.com/office/powerpoint/2010/main" val="3845657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10</a:t>
            </a:fld>
            <a:endParaRPr lang="zh-CN" altLang="en-US"/>
          </a:p>
        </p:txBody>
      </p:sp>
    </p:spTree>
    <p:extLst>
      <p:ext uri="{BB962C8B-B14F-4D97-AF65-F5344CB8AC3E}">
        <p14:creationId xmlns:p14="http://schemas.microsoft.com/office/powerpoint/2010/main" val="331887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11</a:t>
            </a:fld>
            <a:endParaRPr lang="zh-CN" altLang="en-US"/>
          </a:p>
        </p:txBody>
      </p:sp>
    </p:spTree>
    <p:extLst>
      <p:ext uri="{BB962C8B-B14F-4D97-AF65-F5344CB8AC3E}">
        <p14:creationId xmlns:p14="http://schemas.microsoft.com/office/powerpoint/2010/main" val="413001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12</a:t>
            </a:fld>
            <a:endParaRPr lang="zh-CN" altLang="en-US"/>
          </a:p>
        </p:txBody>
      </p:sp>
    </p:spTree>
    <p:extLst>
      <p:ext uri="{BB962C8B-B14F-4D97-AF65-F5344CB8AC3E}">
        <p14:creationId xmlns:p14="http://schemas.microsoft.com/office/powerpoint/2010/main" val="22579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13</a:t>
            </a:fld>
            <a:endParaRPr lang="zh-CN" altLang="en-US"/>
          </a:p>
        </p:txBody>
      </p:sp>
    </p:spTree>
    <p:extLst>
      <p:ext uri="{BB962C8B-B14F-4D97-AF65-F5344CB8AC3E}">
        <p14:creationId xmlns:p14="http://schemas.microsoft.com/office/powerpoint/2010/main" val="242873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14</a:t>
            </a:fld>
            <a:endParaRPr lang="zh-CN" altLang="en-US"/>
          </a:p>
        </p:txBody>
      </p:sp>
    </p:spTree>
    <p:extLst>
      <p:ext uri="{BB962C8B-B14F-4D97-AF65-F5344CB8AC3E}">
        <p14:creationId xmlns:p14="http://schemas.microsoft.com/office/powerpoint/2010/main" val="2573917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15</a:t>
            </a:fld>
            <a:endParaRPr lang="zh-CN" altLang="en-US"/>
          </a:p>
        </p:txBody>
      </p:sp>
    </p:spTree>
    <p:extLst>
      <p:ext uri="{BB962C8B-B14F-4D97-AF65-F5344CB8AC3E}">
        <p14:creationId xmlns:p14="http://schemas.microsoft.com/office/powerpoint/2010/main" val="330411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16</a:t>
            </a:fld>
            <a:endParaRPr lang="zh-CN" altLang="en-US"/>
          </a:p>
        </p:txBody>
      </p:sp>
    </p:spTree>
    <p:extLst>
      <p:ext uri="{BB962C8B-B14F-4D97-AF65-F5344CB8AC3E}">
        <p14:creationId xmlns:p14="http://schemas.microsoft.com/office/powerpoint/2010/main" val="20601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17</a:t>
            </a:fld>
            <a:endParaRPr lang="zh-CN" altLang="en-US"/>
          </a:p>
        </p:txBody>
      </p:sp>
    </p:spTree>
    <p:extLst>
      <p:ext uri="{BB962C8B-B14F-4D97-AF65-F5344CB8AC3E}">
        <p14:creationId xmlns:p14="http://schemas.microsoft.com/office/powerpoint/2010/main" val="1009403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18</a:t>
            </a:fld>
            <a:endParaRPr lang="zh-CN" altLang="en-US"/>
          </a:p>
        </p:txBody>
      </p:sp>
    </p:spTree>
    <p:extLst>
      <p:ext uri="{BB962C8B-B14F-4D97-AF65-F5344CB8AC3E}">
        <p14:creationId xmlns:p14="http://schemas.microsoft.com/office/powerpoint/2010/main" val="1118403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19</a:t>
            </a:fld>
            <a:endParaRPr lang="zh-CN" altLang="en-US"/>
          </a:p>
        </p:txBody>
      </p:sp>
    </p:spTree>
    <p:extLst>
      <p:ext uri="{BB962C8B-B14F-4D97-AF65-F5344CB8AC3E}">
        <p14:creationId xmlns:p14="http://schemas.microsoft.com/office/powerpoint/2010/main" val="17222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2</a:t>
            </a:fld>
            <a:endParaRPr lang="zh-CN" altLang="en-US"/>
          </a:p>
        </p:txBody>
      </p:sp>
    </p:spTree>
    <p:extLst>
      <p:ext uri="{BB962C8B-B14F-4D97-AF65-F5344CB8AC3E}">
        <p14:creationId xmlns:p14="http://schemas.microsoft.com/office/powerpoint/2010/main" val="1134416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20</a:t>
            </a:fld>
            <a:endParaRPr lang="zh-CN" altLang="en-US"/>
          </a:p>
        </p:txBody>
      </p:sp>
    </p:spTree>
    <p:extLst>
      <p:ext uri="{BB962C8B-B14F-4D97-AF65-F5344CB8AC3E}">
        <p14:creationId xmlns:p14="http://schemas.microsoft.com/office/powerpoint/2010/main" val="264457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3</a:t>
            </a:fld>
            <a:endParaRPr lang="zh-CN" altLang="en-US"/>
          </a:p>
        </p:txBody>
      </p:sp>
    </p:spTree>
    <p:extLst>
      <p:ext uri="{BB962C8B-B14F-4D97-AF65-F5344CB8AC3E}">
        <p14:creationId xmlns:p14="http://schemas.microsoft.com/office/powerpoint/2010/main" val="236216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4</a:t>
            </a:fld>
            <a:endParaRPr lang="zh-CN" altLang="en-US"/>
          </a:p>
        </p:txBody>
      </p:sp>
    </p:spTree>
    <p:extLst>
      <p:ext uri="{BB962C8B-B14F-4D97-AF65-F5344CB8AC3E}">
        <p14:creationId xmlns:p14="http://schemas.microsoft.com/office/powerpoint/2010/main" val="67175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5</a:t>
            </a:fld>
            <a:endParaRPr lang="zh-CN" altLang="en-US"/>
          </a:p>
        </p:txBody>
      </p:sp>
    </p:spTree>
    <p:extLst>
      <p:ext uri="{BB962C8B-B14F-4D97-AF65-F5344CB8AC3E}">
        <p14:creationId xmlns:p14="http://schemas.microsoft.com/office/powerpoint/2010/main" val="411641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6</a:t>
            </a:fld>
            <a:endParaRPr lang="zh-CN" altLang="en-US"/>
          </a:p>
        </p:txBody>
      </p:sp>
    </p:spTree>
    <p:extLst>
      <p:ext uri="{BB962C8B-B14F-4D97-AF65-F5344CB8AC3E}">
        <p14:creationId xmlns:p14="http://schemas.microsoft.com/office/powerpoint/2010/main" val="124098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7</a:t>
            </a:fld>
            <a:endParaRPr lang="zh-CN" altLang="en-US"/>
          </a:p>
        </p:txBody>
      </p:sp>
    </p:spTree>
    <p:extLst>
      <p:ext uri="{BB962C8B-B14F-4D97-AF65-F5344CB8AC3E}">
        <p14:creationId xmlns:p14="http://schemas.microsoft.com/office/powerpoint/2010/main" val="78360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8</a:t>
            </a:fld>
            <a:endParaRPr lang="zh-CN" altLang="en-US"/>
          </a:p>
        </p:txBody>
      </p:sp>
    </p:spTree>
    <p:extLst>
      <p:ext uri="{BB962C8B-B14F-4D97-AF65-F5344CB8AC3E}">
        <p14:creationId xmlns:p14="http://schemas.microsoft.com/office/powerpoint/2010/main" val="267477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94CBA-518E-48E0-8169-A8879295CF0E}" type="slidenum">
              <a:rPr lang="zh-CN" altLang="en-US" smtClean="0"/>
              <a:t>9</a:t>
            </a:fld>
            <a:endParaRPr lang="zh-CN" altLang="en-US"/>
          </a:p>
        </p:txBody>
      </p:sp>
    </p:spTree>
    <p:extLst>
      <p:ext uri="{BB962C8B-B14F-4D97-AF65-F5344CB8AC3E}">
        <p14:creationId xmlns:p14="http://schemas.microsoft.com/office/powerpoint/2010/main" val="64809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E41182-4FAC-4847-8D8C-769657762A65}" type="datetimeFigureOut">
              <a:rPr lang="zh-CN" altLang="en-US" smtClean="0"/>
              <a:t>2020/7/29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ED10B2-B892-403B-9A3D-7816DA59F5B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41182-4FAC-4847-8D8C-769657762A65}" type="datetimeFigureOut">
              <a:rPr lang="zh-CN" altLang="en-US" smtClean="0"/>
              <a:t>2020/7/29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D10B2-B892-403B-9A3D-7816DA59F5B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freeppt7.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778159" y="2621741"/>
            <a:ext cx="4840762" cy="830997"/>
          </a:xfrm>
          <a:prstGeom prst="rect">
            <a:avLst/>
          </a:prstGeom>
          <a:noFill/>
        </p:spPr>
        <p:txBody>
          <a:bodyPr wrap="square" rtlCol="0">
            <a:spAutoFit/>
          </a:bodyPr>
          <a:lstStyle/>
          <a:p>
            <a:r>
              <a:rPr lang="en-US" altLang="zh-CN" sz="4800" b="1" dirty="0">
                <a:latin typeface="等线 Light" panose="02010600030101010101" pitchFamily="2" charset="-122"/>
                <a:ea typeface="等线 Light" panose="02010600030101010101" pitchFamily="2" charset="-122"/>
              </a:rPr>
              <a:t>Best PPT template.</a:t>
            </a:r>
            <a:endParaRPr lang="zh-CN" altLang="en-US" sz="4800" b="1" dirty="0">
              <a:latin typeface="等线 Light" panose="02010600030101010101" pitchFamily="2" charset="-122"/>
              <a:ea typeface="等线 Light" panose="02010600030101010101" pitchFamily="2" charset="-122"/>
            </a:endParaRPr>
          </a:p>
        </p:txBody>
      </p:sp>
      <p:sp>
        <p:nvSpPr>
          <p:cNvPr id="7" name="文本框 6"/>
          <p:cNvSpPr txBox="1"/>
          <p:nvPr/>
        </p:nvSpPr>
        <p:spPr>
          <a:xfrm>
            <a:off x="407613" y="3590865"/>
            <a:ext cx="4840762" cy="400110"/>
          </a:xfrm>
          <a:prstGeom prst="rect">
            <a:avLst/>
          </a:prstGeom>
          <a:noFill/>
        </p:spPr>
        <p:txBody>
          <a:bodyPr wrap="square" rtlCol="0">
            <a:spAutoFit/>
          </a:bodyPr>
          <a:lstStyle/>
          <a:p>
            <a:pPr algn="r"/>
            <a:r>
              <a:rPr lang="en-US" altLang="zh-CN" sz="2000" dirty="0">
                <a:solidFill>
                  <a:schemeClr val="tx1">
                    <a:lumMod val="50000"/>
                    <a:lumOff val="50000"/>
                  </a:schemeClr>
                </a:solidFill>
                <a:latin typeface="等线 Light" panose="02010600030101010101" pitchFamily="2" charset="-122"/>
                <a:ea typeface="等线 Light" panose="02010600030101010101" pitchFamily="2" charset="-122"/>
              </a:rPr>
              <a:t>Insert the Subtitle of Your Presentation.</a:t>
            </a:r>
          </a:p>
        </p:txBody>
      </p:sp>
      <p:cxnSp>
        <p:nvCxnSpPr>
          <p:cNvPr id="3" name="直接连接符 2"/>
          <p:cNvCxnSpPr/>
          <p:nvPr/>
        </p:nvCxnSpPr>
        <p:spPr>
          <a:xfrm>
            <a:off x="870924" y="3498780"/>
            <a:ext cx="43774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7">
            <a:extLst>
              <a:ext uri="{FF2B5EF4-FFF2-40B4-BE49-F238E27FC236}">
                <a16:creationId xmlns:a16="http://schemas.microsoft.com/office/drawing/2014/main" id="{A95076A6-6371-4185-AE21-F53A16B9EC54}"/>
              </a:ext>
            </a:extLst>
          </p:cNvPr>
          <p:cNvSpPr/>
          <p:nvPr/>
        </p:nvSpPr>
        <p:spPr>
          <a:xfrm>
            <a:off x="870924" y="501390"/>
            <a:ext cx="1684599" cy="413563"/>
          </a:xfrm>
          <a:prstGeom prst="roundRect">
            <a:avLst>
              <a:gd name="adj" fmla="val 50000"/>
            </a:avLst>
          </a:prstGeom>
          <a:solidFill>
            <a:schemeClr val="bg1">
              <a:alpha val="0"/>
            </a:schemeClr>
          </a:solidFill>
          <a:ln w="15875">
            <a:solidFill>
              <a:srgbClr val="D47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rgbClr val="C00000"/>
                </a:solidFill>
              </a:rPr>
              <a:t>LOGO</a:t>
            </a:r>
            <a:endParaRPr lang="ko-KR" altLang="en-US" sz="2700" dirty="0">
              <a:solidFill>
                <a:srgbClr val="C00000"/>
              </a:solidFill>
            </a:endParaRPr>
          </a:p>
        </p:txBody>
      </p:sp>
      <p:sp>
        <p:nvSpPr>
          <p:cNvPr id="8" name="TextBox 3">
            <a:hlinkClick r:id="rId4"/>
            <a:extLst>
              <a:ext uri="{FF2B5EF4-FFF2-40B4-BE49-F238E27FC236}">
                <a16:creationId xmlns:a16="http://schemas.microsoft.com/office/drawing/2014/main" id="{2A59B916-6312-4D18-BC5E-9A32998D47FB}"/>
              </a:ext>
            </a:extLst>
          </p:cNvPr>
          <p:cNvSpPr txBox="1"/>
          <p:nvPr/>
        </p:nvSpPr>
        <p:spPr>
          <a:xfrm>
            <a:off x="6582440" y="6467568"/>
            <a:ext cx="5169613" cy="246221"/>
          </a:xfrm>
          <a:prstGeom prst="rect">
            <a:avLst/>
          </a:prstGeom>
          <a:noFill/>
        </p:spPr>
        <p:txBody>
          <a:bodyPr wrap="square" rtlCol="0">
            <a:spAutoFit/>
          </a:bodyPr>
          <a:lstStyle/>
          <a:p>
            <a:pPr algn="r"/>
            <a:r>
              <a:rPr lang="en-US" altLang="zh-CN" sz="1000" dirty="0">
                <a:solidFill>
                  <a:srgbClr val="D4736E"/>
                </a:solidFill>
                <a:cs typeface="Arial" pitchFamily="34" charset="0"/>
                <a:hlinkClick r:id="rId4">
                  <a:extLst>
                    <a:ext uri="{A12FA001-AC4F-418D-AE19-62706E023703}">
                      <ahyp:hlinkClr xmlns:ahyp="http://schemas.microsoft.com/office/drawing/2018/hyperlinkcolor" val="tx"/>
                    </a:ext>
                  </a:extLst>
                </a:hlinkClick>
              </a:rPr>
              <a:t>https://www.freeppt7.com.</a:t>
            </a:r>
            <a:endParaRPr lang="ko-KR" altLang="en-US" sz="1000" dirty="0">
              <a:solidFill>
                <a:srgbClr val="D4736E"/>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ahyp="http://schemas.microsoft.com/office/drawing/2018/hyperlinkcolor"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G:\ppt文档和图片\400163528.jpg400163528"/>
          <p:cNvPicPr>
            <a:picLocks noChangeAspect="1"/>
          </p:cNvPicPr>
          <p:nvPr/>
        </p:nvPicPr>
        <p:blipFill rotWithShape="1">
          <a:blip r:embed="rId3">
            <a:clrChange>
              <a:clrFrom>
                <a:srgbClr val="FFFFFF">
                  <a:alpha val="100000"/>
                </a:srgbClr>
              </a:clrFrom>
              <a:clrTo>
                <a:srgbClr val="FFFFFF">
                  <a:alpha val="100000"/>
                  <a:alpha val="0"/>
                </a:srgbClr>
              </a:clrTo>
            </a:clrChange>
          </a:blip>
          <a:srcRect l="38493" t="59788" r="26202"/>
          <a:stretch>
            <a:fillRect/>
          </a:stretch>
        </p:blipFill>
        <p:spPr>
          <a:xfrm>
            <a:off x="8187055" y="3999865"/>
            <a:ext cx="4004945" cy="2850515"/>
          </a:xfrm>
          <a:prstGeom prst="rect">
            <a:avLst/>
          </a:prstGeom>
        </p:spPr>
      </p:pic>
      <p:sp>
        <p:nvSpPr>
          <p:cNvPr id="9" name="矩形 8"/>
          <p:cNvSpPr/>
          <p:nvPr/>
        </p:nvSpPr>
        <p:spPr>
          <a:xfrm>
            <a:off x="0" y="1336687"/>
            <a:ext cx="12192000" cy="2247900"/>
          </a:xfrm>
          <a:prstGeom prst="rect">
            <a:avLst/>
          </a:prstGeom>
          <a:solidFill>
            <a:srgbClr val="DD908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1"/>
          <p:cNvSpPr txBox="1"/>
          <p:nvPr/>
        </p:nvSpPr>
        <p:spPr>
          <a:xfrm>
            <a:off x="4972843" y="1476064"/>
            <a:ext cx="2216290" cy="461665"/>
          </a:xfrm>
          <a:prstGeom prst="rect">
            <a:avLst/>
          </a:prstGeom>
          <a:noFill/>
        </p:spPr>
        <p:txBody>
          <a:bodyPr wrap="square" rtlCol="0">
            <a:spAutoFit/>
          </a:bodyPr>
          <a:lstStyle>
            <a:defPPr>
              <a:defRPr lang="zh-CN"/>
            </a:defPPr>
            <a:lvl1pPr algn="ctr">
              <a:defRPr sz="2000">
                <a:solidFill>
                  <a:srgbClr val="D3B57A"/>
                </a:solidFill>
                <a:latin typeface="方正清刻本悦宋简体" panose="02000000000000000000" pitchFamily="2" charset="-122"/>
                <a:ea typeface="方正清刻本悦宋简体" panose="02000000000000000000" pitchFamily="2" charset="-122"/>
              </a:defRPr>
            </a:lvl1pPr>
          </a:lstStyle>
          <a:p>
            <a:r>
              <a:rPr lang="en-US" altLang="zh-CN" sz="2400">
                <a:solidFill>
                  <a:schemeClr val="tx1">
                    <a:lumMod val="75000"/>
                    <a:lumOff val="25000"/>
                  </a:schemeClr>
                </a:solidFill>
                <a:latin typeface="等线" panose="02010600030101010101" pitchFamily="2" charset="-122"/>
                <a:ea typeface="等线" panose="02010600030101010101" pitchFamily="2" charset="-122"/>
              </a:rPr>
              <a:t>90%</a:t>
            </a:r>
            <a:endParaRPr lang="zh-CN" altLang="en-US" sz="2400" dirty="0">
              <a:solidFill>
                <a:schemeClr val="tx1">
                  <a:lumMod val="75000"/>
                  <a:lumOff val="25000"/>
                </a:schemeClr>
              </a:solidFill>
              <a:latin typeface="等线" panose="02010600030101010101" pitchFamily="2" charset="-122"/>
              <a:ea typeface="等线" panose="02010600030101010101" pitchFamily="2" charset="-122"/>
            </a:endParaRPr>
          </a:p>
        </p:txBody>
      </p:sp>
      <p:sp>
        <p:nvSpPr>
          <p:cNvPr id="5" name="1"/>
          <p:cNvSpPr txBox="1"/>
          <p:nvPr/>
        </p:nvSpPr>
        <p:spPr>
          <a:xfrm>
            <a:off x="4947443" y="3727540"/>
            <a:ext cx="2216290" cy="461665"/>
          </a:xfrm>
          <a:prstGeom prst="rect">
            <a:avLst/>
          </a:prstGeom>
          <a:noFill/>
        </p:spPr>
        <p:txBody>
          <a:bodyPr wrap="square" rtlCol="0">
            <a:spAutoFit/>
          </a:bodyPr>
          <a:lstStyle>
            <a:defPPr>
              <a:defRPr lang="zh-CN"/>
            </a:defPPr>
            <a:lvl1pPr algn="ctr">
              <a:defRPr sz="2000">
                <a:solidFill>
                  <a:srgbClr val="D3B57A"/>
                </a:solidFill>
                <a:latin typeface="方正清刻本悦宋简体" panose="02000000000000000000" pitchFamily="2" charset="-122"/>
                <a:ea typeface="方正清刻本悦宋简体" panose="02000000000000000000" pitchFamily="2" charset="-122"/>
              </a:defRPr>
            </a:lvl1pPr>
          </a:lstStyle>
          <a:p>
            <a:r>
              <a:rPr lang="en-US" altLang="zh-CN" sz="2400">
                <a:solidFill>
                  <a:schemeClr val="tx1">
                    <a:lumMod val="75000"/>
                    <a:lumOff val="25000"/>
                  </a:schemeClr>
                </a:solidFill>
                <a:latin typeface="等线" panose="02010600030101010101" pitchFamily="2" charset="-122"/>
                <a:ea typeface="等线" panose="02010600030101010101" pitchFamily="2" charset="-122"/>
              </a:rPr>
              <a:t>10%</a:t>
            </a:r>
            <a:endParaRPr lang="zh-CN" altLang="en-US" sz="2400" dirty="0">
              <a:solidFill>
                <a:schemeClr val="tx1">
                  <a:lumMod val="75000"/>
                  <a:lumOff val="25000"/>
                </a:schemeClr>
              </a:solidFill>
              <a:latin typeface="等线" panose="02010600030101010101" pitchFamily="2" charset="-122"/>
              <a:ea typeface="等线" panose="02010600030101010101" pitchFamily="2" charset="-122"/>
            </a:endParaRPr>
          </a:p>
        </p:txBody>
      </p:sp>
      <p:sp>
        <p:nvSpPr>
          <p:cNvPr id="6" name="矩形 5"/>
          <p:cNvSpPr/>
          <p:nvPr/>
        </p:nvSpPr>
        <p:spPr>
          <a:xfrm>
            <a:off x="1499571" y="2084013"/>
            <a:ext cx="9162833" cy="1643527"/>
          </a:xfrm>
          <a:prstGeom prst="rect">
            <a:avLst/>
          </a:prstGeom>
        </p:spPr>
        <p:txBody>
          <a:bodyPr wrap="square">
            <a:spAutoFit/>
          </a:bodyPr>
          <a:lstStyle/>
          <a:p>
            <a:pPr algn="ctr">
              <a:lnSpc>
                <a:spcPct val="120000"/>
              </a:lnSpc>
            </a:pPr>
            <a:r>
              <a:rPr lang="en-US" altLang="zh-CN" sz="120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A designer house use default text to simulate nann will look like. if it is not real text. A design car use default text to simulate what swhat look like. if it is not real text. like. if it is not real text. A design cann house default text to simulate what swhat stry look like. if it is not real text. ann if look like. if it is not real text. A design car use default text to simulate what swhat look like. if it is not real text. like. if it is not real text. A design cann house default text to simulate what swhat stry look like. if it is not real text.</a:t>
            </a:r>
            <a:endParaRPr lang="zh-CN" altLang="en-US" sz="120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gn="ctr">
              <a:lnSpc>
                <a:spcPct val="120000"/>
              </a:lnSpc>
            </a:pPr>
            <a:endParaRPr lang="zh-CN" altLang="en-US" sz="120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gn="ctr">
              <a:lnSpc>
                <a:spcPct val="120000"/>
              </a:lnSpc>
            </a:pPr>
            <a:endParaRPr lang="zh-CN" altLang="en-US" sz="120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p:txBody>
      </p:sp>
      <p:sp>
        <p:nvSpPr>
          <p:cNvPr id="8" name="矩形 7"/>
          <p:cNvSpPr/>
          <p:nvPr/>
        </p:nvSpPr>
        <p:spPr>
          <a:xfrm>
            <a:off x="1499571" y="4335489"/>
            <a:ext cx="9162833" cy="1643527"/>
          </a:xfrm>
          <a:prstGeom prst="rect">
            <a:avLst/>
          </a:prstGeom>
        </p:spPr>
        <p:txBody>
          <a:bodyPr wrap="square">
            <a:spAutoFit/>
          </a:bodyPr>
          <a:lstStyle/>
          <a:p>
            <a:pPr algn="ctr">
              <a:lnSpc>
                <a:spcPct val="120000"/>
              </a:lnSpc>
            </a:pP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a designer car house default text to simulate.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nann.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look like. if it is not real text. A design car use default text to simulate what swhat look like. if it is not real text. like. if it is not real text. a design.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cann.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use default text to simulate what text san look like. if it is not real text.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look like. if it is not real text. A design car use default text to simulate what swhat look like. if it is not real text. like. if it is not real text. a design.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cann.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use default text to simulate what text san look like. if it is not real text.</a:t>
            </a: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p:cNvSpPr/>
          <p:nvPr/>
        </p:nvSpPr>
        <p:spPr>
          <a:xfrm>
            <a:off x="2041357" y="3342867"/>
            <a:ext cx="3087156" cy="1628138"/>
          </a:xfrm>
          <a:prstGeom prst="rect">
            <a:avLst/>
          </a:prstGeom>
          <a:solidFill>
            <a:srgbClr val="EABFBC"/>
          </a:solidFill>
          <a:ln w="12700" cap="flat">
            <a:noFill/>
            <a:miter lim="400000"/>
          </a:ln>
          <a:effectLst/>
        </p:spPr>
        <p:txBody>
          <a:bodyPr wrap="square" lIns="38100" tIns="38100" rIns="38100" bIns="38100" numCol="1" anchor="ctr">
            <a:spAutoFit/>
          </a:bodyPr>
          <a:lstStyle/>
          <a:p>
            <a:pPr defTabSz="457200">
              <a:lnSpc>
                <a:spcPct val="120000"/>
              </a:lnSpc>
              <a:tabLst>
                <a:tab pos="1066800" algn="l"/>
              </a:tabLst>
              <a:defRPr sz="3600">
                <a:solidFill>
                  <a:srgbClr val="475278"/>
                </a:solidFill>
                <a:latin typeface="Noteworthy Bold"/>
                <a:ea typeface="Noteworthy Bold"/>
                <a:cs typeface="Noteworthy Bold"/>
                <a:sym typeface="Noteworthy Bold"/>
              </a:defRPr>
            </a:pP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Lorem.</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ipsum.</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dolor sit.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amet.</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Consectetuer.</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adipiscing.</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elit.</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Maecenas.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porttitor.</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congue.</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massa.</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Fusce.</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Posuere.</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magna.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Sed.</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pulvinar.</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Ultricies.</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purus.</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Lectus.</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malesuada.</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libero.</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endParaRPr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endParaRPr>
          </a:p>
        </p:txBody>
      </p:sp>
      <p:sp>
        <p:nvSpPr>
          <p:cNvPr id="5" name="文本框 4"/>
          <p:cNvSpPr txBox="1"/>
          <p:nvPr/>
        </p:nvSpPr>
        <p:spPr>
          <a:xfrm>
            <a:off x="2041357" y="2427151"/>
            <a:ext cx="3537808" cy="377028"/>
          </a:xfrm>
          <a:prstGeom prst="rect">
            <a:avLst/>
          </a:prstGeom>
          <a:noFill/>
          <a:effectLst/>
        </p:spPr>
        <p:txBody>
          <a:bodyPr wrap="square" lIns="68581" tIns="34291" rIns="68581" bIns="34291" rtlCol="0">
            <a:spAutoFit/>
          </a:bodyPr>
          <a:lstStyle>
            <a:defPPr>
              <a:defRPr lang="zh-CN"/>
            </a:defPPr>
            <a:lvl1pPr>
              <a:defRPr>
                <a:solidFill>
                  <a:srgbClr val="A3AEBD"/>
                </a:solidFill>
                <a:latin typeface="微软雅黑" panose="020B0503020204020204" pitchFamily="34" charset="-122"/>
                <a:ea typeface="微软雅黑" panose="020B0503020204020204" pitchFamily="34" charset="-122"/>
                <a:cs typeface="+mn-ea"/>
              </a:defRPr>
            </a:lvl1pPr>
          </a:lstStyle>
          <a:p>
            <a:r>
              <a:rPr lang="zh-CN" altLang="en-US" sz="2000" dirty="0">
                <a:solidFill>
                  <a:prstClr val="black">
                    <a:lumMod val="75000"/>
                    <a:lumOff val="25000"/>
                  </a:prstClr>
                </a:solidFill>
              </a:rPr>
              <a:t>Click to add the title.</a:t>
            </a:r>
          </a:p>
        </p:txBody>
      </p:sp>
      <p:sp>
        <p:nvSpPr>
          <p:cNvPr id="6" name="48"/>
          <p:cNvSpPr/>
          <p:nvPr/>
        </p:nvSpPr>
        <p:spPr>
          <a:xfrm>
            <a:off x="5459938" y="3256239"/>
            <a:ext cx="3087156" cy="1628138"/>
          </a:xfrm>
          <a:prstGeom prst="rect">
            <a:avLst/>
          </a:prstGeom>
          <a:solidFill>
            <a:srgbClr val="EABFBC"/>
          </a:solidFill>
          <a:ln w="12700" cap="flat">
            <a:noFill/>
            <a:miter lim="400000"/>
          </a:ln>
          <a:effectLst/>
        </p:spPr>
        <p:txBody>
          <a:bodyPr wrap="square" lIns="38100" tIns="38100" rIns="38100" bIns="38100" numCol="1" anchor="ctr">
            <a:spAutoFit/>
          </a:bodyPr>
          <a:lstStyle/>
          <a:p>
            <a:pPr defTabSz="457200">
              <a:lnSpc>
                <a:spcPct val="120000"/>
              </a:lnSpc>
              <a:tabLst>
                <a:tab pos="1066800" algn="l"/>
              </a:tabLst>
              <a:defRPr sz="3600">
                <a:solidFill>
                  <a:srgbClr val="475278"/>
                </a:solidFill>
                <a:latin typeface="Noteworthy Bold"/>
                <a:ea typeface="Noteworthy Bold"/>
                <a:cs typeface="Noteworthy Bold"/>
                <a:sym typeface="Noteworthy Bold"/>
              </a:defRPr>
            </a:pP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Lorem.</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ipsum.</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dolor sit.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amet.</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Consectetuer.</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adipiscing.</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elit.</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Maecenas.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porttitor.</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congue.</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massa.</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Fusce.</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Posuere.</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magna.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Sed.</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pulvinar.</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Ultricies.</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purus.</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Lectus.</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malesuada.</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r>
              <a:rPr lang="en-US" sz="1400" dirty="0" err="1">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libero.</a:t>
            </a:r>
            <a:r>
              <a:rPr lang="en-US"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rPr>
              <a:t>, </a:t>
            </a:r>
            <a:endParaRPr sz="1400" dirty="0">
              <a:solidFill>
                <a:srgbClr val="E7E6E6">
                  <a:lumMod val="25000"/>
                </a:srgbClr>
              </a:solidFill>
              <a:latin typeface="微软雅黑 Light" panose="020B0502040204020203" pitchFamily="34" charset="-122"/>
              <a:ea typeface="微软雅黑 Light" panose="020B0502040204020203" pitchFamily="34" charset="-122"/>
              <a:cs typeface="萝莉体 第二版" panose="02000500000000000000" pitchFamily="2" charset="-122"/>
              <a:sym typeface="Noteworthy Bold"/>
            </a:endParaRPr>
          </a:p>
        </p:txBody>
      </p:sp>
      <p:pic>
        <p:nvPicPr>
          <p:cNvPr id="7" name="图片 6" descr="G:\ppt文档和图片\400163528.jpg400163528"/>
          <p:cNvPicPr>
            <a:picLocks noChangeAspect="1"/>
          </p:cNvPicPr>
          <p:nvPr/>
        </p:nvPicPr>
        <p:blipFill rotWithShape="1">
          <a:blip r:embed="rId3">
            <a:clrChange>
              <a:clrFrom>
                <a:srgbClr val="FFFFFF">
                  <a:alpha val="100000"/>
                </a:srgbClr>
              </a:clrFrom>
              <a:clrTo>
                <a:srgbClr val="FFFFFF">
                  <a:alpha val="100000"/>
                  <a:alpha val="0"/>
                </a:srgbClr>
              </a:clrTo>
            </a:clrChange>
          </a:blip>
          <a:srcRect l="38493" t="59788" r="26202"/>
          <a:stretch>
            <a:fillRect/>
          </a:stretch>
        </p:blipFill>
        <p:spPr>
          <a:xfrm rot="10800000">
            <a:off x="8354060" y="17145"/>
            <a:ext cx="4004945" cy="2850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435444" y="2555137"/>
            <a:ext cx="2448625" cy="646331"/>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house default text to simulate what swhat look like. </a:t>
            </a:r>
          </a:p>
        </p:txBody>
      </p:sp>
      <p:sp>
        <p:nvSpPr>
          <p:cNvPr id="6" name="TextBox 7"/>
          <p:cNvSpPr txBox="1"/>
          <p:nvPr/>
        </p:nvSpPr>
        <p:spPr>
          <a:xfrm>
            <a:off x="4791375" y="2546214"/>
            <a:ext cx="2448625" cy="646331"/>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house default text to simulate what swhat look like. </a:t>
            </a:r>
          </a:p>
        </p:txBody>
      </p:sp>
      <p:sp>
        <p:nvSpPr>
          <p:cNvPr id="9" name="TextBox 7"/>
          <p:cNvSpPr txBox="1"/>
          <p:nvPr/>
        </p:nvSpPr>
        <p:spPr>
          <a:xfrm>
            <a:off x="8171328" y="2555137"/>
            <a:ext cx="2448625" cy="646331"/>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house default text to simulate what swhat look like. </a:t>
            </a:r>
          </a:p>
        </p:txBody>
      </p:sp>
      <p:sp>
        <p:nvSpPr>
          <p:cNvPr id="12" name="TextBox 7"/>
          <p:cNvSpPr txBox="1"/>
          <p:nvPr/>
        </p:nvSpPr>
        <p:spPr>
          <a:xfrm>
            <a:off x="1435445" y="4746778"/>
            <a:ext cx="2448625" cy="646331"/>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house default text to simulate what swhat look like. </a:t>
            </a:r>
          </a:p>
        </p:txBody>
      </p:sp>
      <p:sp>
        <p:nvSpPr>
          <p:cNvPr id="15" name="TextBox 7"/>
          <p:cNvSpPr txBox="1"/>
          <p:nvPr/>
        </p:nvSpPr>
        <p:spPr>
          <a:xfrm>
            <a:off x="4815398" y="4740840"/>
            <a:ext cx="2448625" cy="646331"/>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house default text to simulate what swhat look like. </a:t>
            </a:r>
          </a:p>
        </p:txBody>
      </p:sp>
      <p:sp>
        <p:nvSpPr>
          <p:cNvPr id="18" name="TextBox 7"/>
          <p:cNvSpPr txBox="1"/>
          <p:nvPr/>
        </p:nvSpPr>
        <p:spPr>
          <a:xfrm>
            <a:off x="8171328" y="4749764"/>
            <a:ext cx="2448625" cy="646331"/>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house default text to simulate what swhat look like. </a:t>
            </a:r>
          </a:p>
        </p:txBody>
      </p:sp>
      <p:sp>
        <p:nvSpPr>
          <p:cNvPr id="26" name="椭圆 25"/>
          <p:cNvSpPr/>
          <p:nvPr/>
        </p:nvSpPr>
        <p:spPr>
          <a:xfrm>
            <a:off x="2314956" y="1669991"/>
            <a:ext cx="648000" cy="6480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2372622" y="1763158"/>
            <a:ext cx="574267"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01</a:t>
            </a:r>
            <a:endParaRPr lang="zh-CN" altLang="en-US" sz="2400" dirty="0">
              <a:latin typeface="等线" panose="02010600030101010101" pitchFamily="2" charset="-122"/>
              <a:ea typeface="等线" panose="02010600030101010101" pitchFamily="2" charset="-122"/>
            </a:endParaRPr>
          </a:p>
        </p:txBody>
      </p:sp>
      <p:sp>
        <p:nvSpPr>
          <p:cNvPr id="28" name="椭圆 27"/>
          <p:cNvSpPr/>
          <p:nvPr/>
        </p:nvSpPr>
        <p:spPr>
          <a:xfrm>
            <a:off x="5797400" y="1669991"/>
            <a:ext cx="648000" cy="6480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855066" y="1763158"/>
            <a:ext cx="574267"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02</a:t>
            </a:r>
            <a:endParaRPr lang="zh-CN" altLang="en-US" sz="2400" dirty="0">
              <a:latin typeface="等线" panose="02010600030101010101" pitchFamily="2" charset="-122"/>
              <a:ea typeface="等线" panose="02010600030101010101" pitchFamily="2" charset="-122"/>
            </a:endParaRPr>
          </a:p>
        </p:txBody>
      </p:sp>
      <p:sp>
        <p:nvSpPr>
          <p:cNvPr id="32" name="椭圆 31"/>
          <p:cNvSpPr/>
          <p:nvPr/>
        </p:nvSpPr>
        <p:spPr>
          <a:xfrm>
            <a:off x="9121065" y="1669991"/>
            <a:ext cx="648000" cy="6480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178731" y="1763158"/>
            <a:ext cx="574267"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03</a:t>
            </a:r>
            <a:endParaRPr lang="zh-CN" altLang="en-US" sz="2400" dirty="0">
              <a:latin typeface="等线" panose="02010600030101010101" pitchFamily="2" charset="-122"/>
              <a:ea typeface="等线" panose="02010600030101010101" pitchFamily="2" charset="-122"/>
            </a:endParaRPr>
          </a:p>
        </p:txBody>
      </p:sp>
      <p:sp>
        <p:nvSpPr>
          <p:cNvPr id="34" name="椭圆 33"/>
          <p:cNvSpPr/>
          <p:nvPr/>
        </p:nvSpPr>
        <p:spPr>
          <a:xfrm>
            <a:off x="2314956" y="3863301"/>
            <a:ext cx="648000" cy="6480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372622" y="3956468"/>
            <a:ext cx="574267"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04</a:t>
            </a:r>
            <a:endParaRPr lang="zh-CN" altLang="en-US" sz="2400" dirty="0">
              <a:latin typeface="等线" panose="02010600030101010101" pitchFamily="2" charset="-122"/>
              <a:ea typeface="等线" panose="02010600030101010101" pitchFamily="2" charset="-122"/>
            </a:endParaRPr>
          </a:p>
        </p:txBody>
      </p:sp>
      <p:sp>
        <p:nvSpPr>
          <p:cNvPr id="36" name="椭圆 35"/>
          <p:cNvSpPr/>
          <p:nvPr/>
        </p:nvSpPr>
        <p:spPr>
          <a:xfrm>
            <a:off x="5797400" y="3863301"/>
            <a:ext cx="648000" cy="6480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5855066" y="3956468"/>
            <a:ext cx="574267"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05</a:t>
            </a:r>
            <a:endParaRPr lang="zh-CN" altLang="en-US" sz="2400" dirty="0">
              <a:latin typeface="等线" panose="02010600030101010101" pitchFamily="2" charset="-122"/>
              <a:ea typeface="等线" panose="02010600030101010101" pitchFamily="2" charset="-122"/>
            </a:endParaRPr>
          </a:p>
        </p:txBody>
      </p:sp>
      <p:sp>
        <p:nvSpPr>
          <p:cNvPr id="38" name="椭圆 37"/>
          <p:cNvSpPr/>
          <p:nvPr/>
        </p:nvSpPr>
        <p:spPr>
          <a:xfrm>
            <a:off x="9121065" y="3863301"/>
            <a:ext cx="648000" cy="6480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9178731" y="3956468"/>
            <a:ext cx="574267"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06</a:t>
            </a:r>
            <a:endParaRPr lang="zh-CN" altLang="en-US" sz="2400" dirty="0">
              <a:latin typeface="等线" panose="02010600030101010101" pitchFamily="2" charset="-122"/>
              <a:ea typeface="等线"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2171700"/>
            <a:ext cx="12192000" cy="22479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30402" y="2847051"/>
            <a:ext cx="3369945" cy="461665"/>
          </a:xfrm>
          <a:prstGeom prst="rect">
            <a:avLst/>
          </a:prstGeom>
          <a:noFill/>
        </p:spPr>
        <p:txBody>
          <a:bodyPr wrap="square" rtlCol="0">
            <a:spAutoFit/>
          </a:bodyPr>
          <a:lstStyle/>
          <a:p>
            <a:r>
              <a:rPr lang="zh-CN" altLang="en-US" sz="2400">
                <a:solidFill>
                  <a:schemeClr val="tx1">
                    <a:lumMod val="75000"/>
                    <a:lumOff val="25000"/>
                  </a:schemeClr>
                </a:solidFill>
                <a:latin typeface="等线" panose="02010600030101010101" pitchFamily="2" charset="-122"/>
                <a:ea typeface="等线" panose="02010600030101010101" pitchFamily="2" charset="-122"/>
              </a:rPr>
              <a:t>Add your title here.</a:t>
            </a:r>
          </a:p>
        </p:txBody>
      </p:sp>
      <p:sp>
        <p:nvSpPr>
          <p:cNvPr id="12" name="文本框 11"/>
          <p:cNvSpPr txBox="1"/>
          <p:nvPr/>
        </p:nvSpPr>
        <p:spPr>
          <a:xfrm>
            <a:off x="4396977" y="2841124"/>
            <a:ext cx="68262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400" noProof="0" dirty="0">
                <a:ln>
                  <a:noFill/>
                </a:ln>
                <a:solidFill>
                  <a:schemeClr val="tx1">
                    <a:lumMod val="75000"/>
                    <a:lumOff val="25000"/>
                  </a:schemeClr>
                </a:solidFill>
                <a:uLnTx/>
                <a:uFillTx/>
                <a:latin typeface="等线" panose="02010600030101010101" pitchFamily="2" charset="-122"/>
                <a:ea typeface="等线" panose="02010600030101010101" pitchFamily="2" charset="-122"/>
                <a:sym typeface="+mn-ea"/>
              </a:rPr>
              <a:t>03</a:t>
            </a:r>
          </a:p>
        </p:txBody>
      </p:sp>
      <p:sp>
        <p:nvSpPr>
          <p:cNvPr id="14" name="Shape 6922"/>
          <p:cNvSpPr/>
          <p:nvPr/>
        </p:nvSpPr>
        <p:spPr>
          <a:xfrm>
            <a:off x="3762612" y="3568700"/>
            <a:ext cx="4737735" cy="575542"/>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endParaRPr kumimoji="0" lang="en-US" altLang="zh-CN" sz="900" b="0" i="0" u="none" strike="noStrike" kern="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sym typeface="Arial" panose="020B0604020202020204" pitchFamily="34" charset="0"/>
            </a:endParaRPr>
          </a:p>
        </p:txBody>
      </p:sp>
      <p:pic>
        <p:nvPicPr>
          <p:cNvPr id="6" name="图片 5" descr="G:\ppt文档和图片\400116401.jpg400116401"/>
          <p:cNvPicPr>
            <a:picLocks noChangeAspect="1"/>
          </p:cNvPicPr>
          <p:nvPr/>
        </p:nvPicPr>
        <p:blipFill rotWithShape="1">
          <a:blip r:embed="rId3">
            <a:clrChange>
              <a:clrFrom>
                <a:srgbClr val="FAFAFA">
                  <a:alpha val="100000"/>
                </a:srgbClr>
              </a:clrFrom>
              <a:clrTo>
                <a:srgbClr val="FAFAFA">
                  <a:alpha val="100000"/>
                  <a:alpha val="0"/>
                </a:srgbClr>
              </a:clrTo>
            </a:clrChange>
          </a:blip>
          <a:srcRect l="34876" t="48845" r="34460"/>
          <a:stretch>
            <a:fillRect/>
          </a:stretch>
        </p:blipFill>
        <p:spPr>
          <a:xfrm>
            <a:off x="13335" y="2738755"/>
            <a:ext cx="3749040" cy="3790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菱形 1"/>
          <p:cNvSpPr/>
          <p:nvPr/>
        </p:nvSpPr>
        <p:spPr>
          <a:xfrm>
            <a:off x="2044730" y="1983227"/>
            <a:ext cx="1536786" cy="14986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p:nvSpPr>
        <p:spPr>
          <a:xfrm>
            <a:off x="4323374" y="1983227"/>
            <a:ext cx="1536786" cy="14986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菱形 3"/>
          <p:cNvSpPr/>
          <p:nvPr/>
        </p:nvSpPr>
        <p:spPr>
          <a:xfrm>
            <a:off x="6602018" y="1983227"/>
            <a:ext cx="1536786" cy="14986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菱形 4"/>
          <p:cNvSpPr/>
          <p:nvPr/>
        </p:nvSpPr>
        <p:spPr>
          <a:xfrm>
            <a:off x="8880661" y="1983227"/>
            <a:ext cx="1536786" cy="14986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speaker-with-waves_106089"/>
          <p:cNvSpPr>
            <a:spLocks noChangeAspect="1"/>
          </p:cNvSpPr>
          <p:nvPr/>
        </p:nvSpPr>
        <p:spPr bwMode="auto">
          <a:xfrm>
            <a:off x="4828539" y="2470994"/>
            <a:ext cx="609685" cy="48496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7145" h="482946">
                <a:moveTo>
                  <a:pt x="470526" y="166161"/>
                </a:moveTo>
                <a:cubicBezTo>
                  <a:pt x="473988" y="166216"/>
                  <a:pt x="477467" y="167592"/>
                  <a:pt x="480150" y="170271"/>
                </a:cubicBezTo>
                <a:cubicBezTo>
                  <a:pt x="498129" y="188519"/>
                  <a:pt x="508424" y="214444"/>
                  <a:pt x="508424" y="241382"/>
                </a:cubicBezTo>
                <a:cubicBezTo>
                  <a:pt x="508424" y="268466"/>
                  <a:pt x="498129" y="294390"/>
                  <a:pt x="480150" y="312639"/>
                </a:cubicBezTo>
                <a:cubicBezTo>
                  <a:pt x="477395" y="315391"/>
                  <a:pt x="473915" y="316694"/>
                  <a:pt x="470435" y="316694"/>
                </a:cubicBezTo>
                <a:cubicBezTo>
                  <a:pt x="466955" y="316694"/>
                  <a:pt x="463620" y="315391"/>
                  <a:pt x="461010" y="312784"/>
                </a:cubicBezTo>
                <a:cubicBezTo>
                  <a:pt x="455645" y="307570"/>
                  <a:pt x="455500" y="299025"/>
                  <a:pt x="460720" y="293666"/>
                </a:cubicBezTo>
                <a:cubicBezTo>
                  <a:pt x="473915" y="280486"/>
                  <a:pt x="481310" y="261369"/>
                  <a:pt x="481310" y="241382"/>
                </a:cubicBezTo>
                <a:cubicBezTo>
                  <a:pt x="481310" y="221540"/>
                  <a:pt x="473915" y="202423"/>
                  <a:pt x="460720" y="189098"/>
                </a:cubicBezTo>
                <a:cubicBezTo>
                  <a:pt x="455500" y="183885"/>
                  <a:pt x="455645" y="175340"/>
                  <a:pt x="461010" y="169981"/>
                </a:cubicBezTo>
                <a:cubicBezTo>
                  <a:pt x="463620" y="167374"/>
                  <a:pt x="467064" y="166107"/>
                  <a:pt x="470526" y="166161"/>
                </a:cubicBezTo>
                <a:close/>
                <a:moveTo>
                  <a:pt x="35673" y="144822"/>
                </a:moveTo>
                <a:cubicBezTo>
                  <a:pt x="31032" y="144822"/>
                  <a:pt x="27117" y="148732"/>
                  <a:pt x="27117" y="153510"/>
                </a:cubicBezTo>
                <a:lnTo>
                  <a:pt x="27117" y="329451"/>
                </a:lnTo>
                <a:cubicBezTo>
                  <a:pt x="27117" y="334229"/>
                  <a:pt x="31032" y="338139"/>
                  <a:pt x="35673" y="338139"/>
                </a:cubicBezTo>
                <a:lnTo>
                  <a:pt x="94837" y="338139"/>
                </a:lnTo>
                <a:lnTo>
                  <a:pt x="94837" y="144822"/>
                </a:lnTo>
                <a:close/>
                <a:moveTo>
                  <a:pt x="554259" y="128248"/>
                </a:moveTo>
                <a:cubicBezTo>
                  <a:pt x="557737" y="128285"/>
                  <a:pt x="561214" y="129624"/>
                  <a:pt x="563822" y="132229"/>
                </a:cubicBezTo>
                <a:cubicBezTo>
                  <a:pt x="591352" y="160169"/>
                  <a:pt x="607145" y="199979"/>
                  <a:pt x="607145" y="241381"/>
                </a:cubicBezTo>
                <a:cubicBezTo>
                  <a:pt x="607145" y="282784"/>
                  <a:pt x="591352" y="322594"/>
                  <a:pt x="563822" y="350534"/>
                </a:cubicBezTo>
                <a:cubicBezTo>
                  <a:pt x="561069" y="353284"/>
                  <a:pt x="557591" y="354587"/>
                  <a:pt x="554114" y="354587"/>
                </a:cubicBezTo>
                <a:cubicBezTo>
                  <a:pt x="550781" y="354587"/>
                  <a:pt x="547304" y="353284"/>
                  <a:pt x="544696" y="350678"/>
                </a:cubicBezTo>
                <a:cubicBezTo>
                  <a:pt x="539335" y="345467"/>
                  <a:pt x="539190" y="336926"/>
                  <a:pt x="544551" y="331570"/>
                </a:cubicBezTo>
                <a:cubicBezTo>
                  <a:pt x="567154" y="308697"/>
                  <a:pt x="580050" y="275835"/>
                  <a:pt x="580050" y="241381"/>
                </a:cubicBezTo>
                <a:cubicBezTo>
                  <a:pt x="580050" y="207072"/>
                  <a:pt x="567154" y="174211"/>
                  <a:pt x="544551" y="151193"/>
                </a:cubicBezTo>
                <a:cubicBezTo>
                  <a:pt x="539190" y="145982"/>
                  <a:pt x="539335" y="137296"/>
                  <a:pt x="544696" y="132085"/>
                </a:cubicBezTo>
                <a:cubicBezTo>
                  <a:pt x="547304" y="129479"/>
                  <a:pt x="550782" y="128212"/>
                  <a:pt x="554259" y="128248"/>
                </a:cubicBezTo>
                <a:close/>
                <a:moveTo>
                  <a:pt x="328886" y="35493"/>
                </a:moveTo>
                <a:lnTo>
                  <a:pt x="121955" y="139609"/>
                </a:lnTo>
                <a:lnTo>
                  <a:pt x="121955" y="343352"/>
                </a:lnTo>
                <a:lnTo>
                  <a:pt x="328886" y="447468"/>
                </a:lnTo>
                <a:close/>
                <a:moveTo>
                  <a:pt x="336281" y="1463"/>
                </a:moveTo>
                <a:cubicBezTo>
                  <a:pt x="340487" y="-709"/>
                  <a:pt x="345562" y="-419"/>
                  <a:pt x="349478" y="2042"/>
                </a:cubicBezTo>
                <a:cubicBezTo>
                  <a:pt x="353538" y="4504"/>
                  <a:pt x="356003" y="8848"/>
                  <a:pt x="356003" y="13482"/>
                </a:cubicBezTo>
                <a:lnTo>
                  <a:pt x="356003" y="469334"/>
                </a:lnTo>
                <a:cubicBezTo>
                  <a:pt x="356003" y="474113"/>
                  <a:pt x="353538" y="478457"/>
                  <a:pt x="349478" y="480919"/>
                </a:cubicBezTo>
                <a:cubicBezTo>
                  <a:pt x="347302" y="482222"/>
                  <a:pt x="344837" y="482946"/>
                  <a:pt x="342372" y="482946"/>
                </a:cubicBezTo>
                <a:cubicBezTo>
                  <a:pt x="340342" y="482946"/>
                  <a:pt x="338167" y="482367"/>
                  <a:pt x="336281" y="481498"/>
                </a:cubicBezTo>
                <a:lnTo>
                  <a:pt x="105278" y="365218"/>
                </a:lnTo>
                <a:lnTo>
                  <a:pt x="35673" y="365218"/>
                </a:lnTo>
                <a:cubicBezTo>
                  <a:pt x="16096" y="365218"/>
                  <a:pt x="0" y="349144"/>
                  <a:pt x="0" y="329451"/>
                </a:cubicBezTo>
                <a:lnTo>
                  <a:pt x="0" y="153510"/>
                </a:lnTo>
                <a:cubicBezTo>
                  <a:pt x="0" y="133817"/>
                  <a:pt x="16096" y="117743"/>
                  <a:pt x="35673" y="117743"/>
                </a:cubicBezTo>
                <a:lnTo>
                  <a:pt x="105278" y="117743"/>
                </a:lnTo>
                <a:close/>
              </a:path>
            </a:pathLst>
          </a:custGeom>
          <a:solidFill>
            <a:schemeClr val="bg1"/>
          </a:solidFill>
          <a:ln>
            <a:noFill/>
          </a:ln>
        </p:spPr>
      </p:sp>
      <p:sp>
        <p:nvSpPr>
          <p:cNvPr id="7" name="handshake_215654"/>
          <p:cNvSpPr>
            <a:spLocks noChangeAspect="1"/>
          </p:cNvSpPr>
          <p:nvPr/>
        </p:nvSpPr>
        <p:spPr bwMode="auto">
          <a:xfrm>
            <a:off x="6998865" y="2515537"/>
            <a:ext cx="743092" cy="483856"/>
          </a:xfrm>
          <a:custGeom>
            <a:avLst/>
            <a:gdLst>
              <a:gd name="connsiteX0" fmla="*/ 507965 w 608866"/>
              <a:gd name="connsiteY0" fmla="*/ 18729 h 396458"/>
              <a:gd name="connsiteX1" fmla="*/ 446431 w 608866"/>
              <a:gd name="connsiteY1" fmla="*/ 48705 h 396458"/>
              <a:gd name="connsiteX2" fmla="*/ 529567 w 608866"/>
              <a:gd name="connsiteY2" fmla="*/ 218473 h 396458"/>
              <a:gd name="connsiteX3" fmla="*/ 591008 w 608866"/>
              <a:gd name="connsiteY3" fmla="*/ 188404 h 396458"/>
              <a:gd name="connsiteX4" fmla="*/ 78381 w 608866"/>
              <a:gd name="connsiteY4" fmla="*/ 16926 h 396458"/>
              <a:gd name="connsiteX5" fmla="*/ 17038 w 608866"/>
              <a:gd name="connsiteY5" fmla="*/ 195704 h 396458"/>
              <a:gd name="connsiteX6" fmla="*/ 81841 w 608866"/>
              <a:gd name="connsiteY6" fmla="*/ 217841 h 396458"/>
              <a:gd name="connsiteX7" fmla="*/ 143185 w 608866"/>
              <a:gd name="connsiteY7" fmla="*/ 39343 h 396458"/>
              <a:gd name="connsiteX8" fmla="*/ 142905 w 608866"/>
              <a:gd name="connsiteY8" fmla="*/ 39250 h 396458"/>
              <a:gd name="connsiteX9" fmla="*/ 141409 w 608866"/>
              <a:gd name="connsiteY9" fmla="*/ 38502 h 396458"/>
              <a:gd name="connsiteX10" fmla="*/ 513856 w 608866"/>
              <a:gd name="connsiteY10" fmla="*/ 1640 h 396458"/>
              <a:gd name="connsiteX11" fmla="*/ 518065 w 608866"/>
              <a:gd name="connsiteY11" fmla="*/ 5376 h 396458"/>
              <a:gd name="connsiteX12" fmla="*/ 608121 w 608866"/>
              <a:gd name="connsiteY12" fmla="*/ 188030 h 396458"/>
              <a:gd name="connsiteX13" fmla="*/ 604661 w 608866"/>
              <a:gd name="connsiteY13" fmla="*/ 198022 h 396458"/>
              <a:gd name="connsiteX14" fmla="*/ 530689 w 608866"/>
              <a:gd name="connsiteY14" fmla="*/ 234161 h 396458"/>
              <a:gd name="connsiteX15" fmla="*/ 498146 w 608866"/>
              <a:gd name="connsiteY15" fmla="*/ 264043 h 396458"/>
              <a:gd name="connsiteX16" fmla="*/ 411455 w 608866"/>
              <a:gd name="connsiteY16" fmla="*/ 323153 h 396458"/>
              <a:gd name="connsiteX17" fmla="*/ 268000 w 608866"/>
              <a:gd name="connsiteY17" fmla="*/ 393283 h 396458"/>
              <a:gd name="connsiteX18" fmla="*/ 254160 w 608866"/>
              <a:gd name="connsiteY18" fmla="*/ 396458 h 396458"/>
              <a:gd name="connsiteX19" fmla="*/ 243780 w 608866"/>
              <a:gd name="connsiteY19" fmla="*/ 394777 h 396458"/>
              <a:gd name="connsiteX20" fmla="*/ 225544 w 608866"/>
              <a:gd name="connsiteY20" fmla="*/ 378715 h 396458"/>
              <a:gd name="connsiteX21" fmla="*/ 222458 w 608866"/>
              <a:gd name="connsiteY21" fmla="*/ 361627 h 396458"/>
              <a:gd name="connsiteX22" fmla="*/ 208898 w 608866"/>
              <a:gd name="connsiteY22" fmla="*/ 368350 h 396458"/>
              <a:gd name="connsiteX23" fmla="*/ 195057 w 608866"/>
              <a:gd name="connsiteY23" fmla="*/ 371618 h 396458"/>
              <a:gd name="connsiteX24" fmla="*/ 166628 w 608866"/>
              <a:gd name="connsiteY24" fmla="*/ 353876 h 396458"/>
              <a:gd name="connsiteX25" fmla="*/ 163823 w 608866"/>
              <a:gd name="connsiteY25" fmla="*/ 334826 h 396458"/>
              <a:gd name="connsiteX26" fmla="*/ 159708 w 608866"/>
              <a:gd name="connsiteY26" fmla="*/ 335106 h 396458"/>
              <a:gd name="connsiteX27" fmla="*/ 131279 w 608866"/>
              <a:gd name="connsiteY27" fmla="*/ 317457 h 396458"/>
              <a:gd name="connsiteX28" fmla="*/ 137544 w 608866"/>
              <a:gd name="connsiteY28" fmla="*/ 281038 h 396458"/>
              <a:gd name="connsiteX29" fmla="*/ 124172 w 608866"/>
              <a:gd name="connsiteY29" fmla="*/ 267218 h 396458"/>
              <a:gd name="connsiteX30" fmla="*/ 122675 w 608866"/>
              <a:gd name="connsiteY30" fmla="*/ 243125 h 396458"/>
              <a:gd name="connsiteX31" fmla="*/ 138760 w 608866"/>
              <a:gd name="connsiteY31" fmla="*/ 224916 h 396458"/>
              <a:gd name="connsiteX32" fmla="*/ 193561 w 608866"/>
              <a:gd name="connsiteY32" fmla="*/ 198115 h 396458"/>
              <a:gd name="connsiteX33" fmla="*/ 203474 w 608866"/>
              <a:gd name="connsiteY33" fmla="*/ 201664 h 396458"/>
              <a:gd name="connsiteX34" fmla="*/ 200014 w 608866"/>
              <a:gd name="connsiteY34" fmla="*/ 211562 h 396458"/>
              <a:gd name="connsiteX35" fmla="*/ 145306 w 608866"/>
              <a:gd name="connsiteY35" fmla="*/ 238363 h 396458"/>
              <a:gd name="connsiteX36" fmla="*/ 136796 w 608866"/>
              <a:gd name="connsiteY36" fmla="*/ 247981 h 396458"/>
              <a:gd name="connsiteX37" fmla="*/ 137544 w 608866"/>
              <a:gd name="connsiteY37" fmla="*/ 260681 h 396458"/>
              <a:gd name="connsiteX38" fmla="*/ 147177 w 608866"/>
              <a:gd name="connsiteY38" fmla="*/ 269085 h 396458"/>
              <a:gd name="connsiteX39" fmla="*/ 159895 w 608866"/>
              <a:gd name="connsiteY39" fmla="*/ 268338 h 396458"/>
              <a:gd name="connsiteX40" fmla="*/ 196741 w 608866"/>
              <a:gd name="connsiteY40" fmla="*/ 250316 h 396458"/>
              <a:gd name="connsiteX41" fmla="*/ 262951 w 608866"/>
              <a:gd name="connsiteY41" fmla="*/ 217912 h 396458"/>
              <a:gd name="connsiteX42" fmla="*/ 272957 w 608866"/>
              <a:gd name="connsiteY42" fmla="*/ 221461 h 396458"/>
              <a:gd name="connsiteX43" fmla="*/ 269497 w 608866"/>
              <a:gd name="connsiteY43" fmla="*/ 231359 h 396458"/>
              <a:gd name="connsiteX44" fmla="*/ 166348 w 608866"/>
              <a:gd name="connsiteY44" fmla="*/ 281785 h 396458"/>
              <a:gd name="connsiteX45" fmla="*/ 152133 w 608866"/>
              <a:gd name="connsiteY45" fmla="*/ 288789 h 396458"/>
              <a:gd name="connsiteX46" fmla="*/ 144558 w 608866"/>
              <a:gd name="connsiteY46" fmla="*/ 311107 h 396458"/>
              <a:gd name="connsiteX47" fmla="*/ 166815 w 608866"/>
              <a:gd name="connsiteY47" fmla="*/ 318671 h 396458"/>
              <a:gd name="connsiteX48" fmla="*/ 180936 w 608866"/>
              <a:gd name="connsiteY48" fmla="*/ 311854 h 396458"/>
              <a:gd name="connsiteX49" fmla="*/ 210862 w 608866"/>
              <a:gd name="connsiteY49" fmla="*/ 297287 h 396458"/>
              <a:gd name="connsiteX50" fmla="*/ 296149 w 608866"/>
              <a:gd name="connsiteY50" fmla="*/ 255545 h 396458"/>
              <a:gd name="connsiteX51" fmla="*/ 306155 w 608866"/>
              <a:gd name="connsiteY51" fmla="*/ 259000 h 396458"/>
              <a:gd name="connsiteX52" fmla="*/ 302602 w 608866"/>
              <a:gd name="connsiteY52" fmla="*/ 268992 h 396458"/>
              <a:gd name="connsiteX53" fmla="*/ 187389 w 608866"/>
              <a:gd name="connsiteY53" fmla="*/ 325301 h 396458"/>
              <a:gd name="connsiteX54" fmla="*/ 179814 w 608866"/>
              <a:gd name="connsiteY54" fmla="*/ 347526 h 396458"/>
              <a:gd name="connsiteX55" fmla="*/ 202165 w 608866"/>
              <a:gd name="connsiteY55" fmla="*/ 355183 h 396458"/>
              <a:gd name="connsiteX56" fmla="*/ 241629 w 608866"/>
              <a:gd name="connsiteY56" fmla="*/ 335853 h 396458"/>
              <a:gd name="connsiteX57" fmla="*/ 320089 w 608866"/>
              <a:gd name="connsiteY57" fmla="*/ 297473 h 396458"/>
              <a:gd name="connsiteX58" fmla="*/ 330096 w 608866"/>
              <a:gd name="connsiteY58" fmla="*/ 301022 h 396458"/>
              <a:gd name="connsiteX59" fmla="*/ 326542 w 608866"/>
              <a:gd name="connsiteY59" fmla="*/ 310920 h 396458"/>
              <a:gd name="connsiteX60" fmla="*/ 246398 w 608866"/>
              <a:gd name="connsiteY60" fmla="*/ 350141 h 396458"/>
              <a:gd name="connsiteX61" fmla="*/ 237888 w 608866"/>
              <a:gd name="connsiteY61" fmla="*/ 359759 h 396458"/>
              <a:gd name="connsiteX62" fmla="*/ 238636 w 608866"/>
              <a:gd name="connsiteY62" fmla="*/ 372459 h 396458"/>
              <a:gd name="connsiteX63" fmla="*/ 248268 w 608866"/>
              <a:gd name="connsiteY63" fmla="*/ 380957 h 396458"/>
              <a:gd name="connsiteX64" fmla="*/ 260987 w 608866"/>
              <a:gd name="connsiteY64" fmla="*/ 380210 h 396458"/>
              <a:gd name="connsiteX65" fmla="*/ 404535 w 608866"/>
              <a:gd name="connsiteY65" fmla="*/ 310080 h 396458"/>
              <a:gd name="connsiteX66" fmla="*/ 487672 w 608866"/>
              <a:gd name="connsiteY66" fmla="*/ 253397 h 396458"/>
              <a:gd name="connsiteX67" fmla="*/ 516942 w 608866"/>
              <a:gd name="connsiteY67" fmla="*/ 226690 h 396458"/>
              <a:gd name="connsiteX68" fmla="*/ 429691 w 608866"/>
              <a:gd name="connsiteY68" fmla="*/ 48611 h 396458"/>
              <a:gd name="connsiteX69" fmla="*/ 433151 w 608866"/>
              <a:gd name="connsiteY69" fmla="*/ 38619 h 396458"/>
              <a:gd name="connsiteX70" fmla="*/ 508152 w 608866"/>
              <a:gd name="connsiteY70" fmla="*/ 2014 h 396458"/>
              <a:gd name="connsiteX71" fmla="*/ 513856 w 608866"/>
              <a:gd name="connsiteY71" fmla="*/ 1640 h 396458"/>
              <a:gd name="connsiteX72" fmla="*/ 76137 w 608866"/>
              <a:gd name="connsiteY72" fmla="*/ 393 h 396458"/>
              <a:gd name="connsiteX73" fmla="*/ 154874 w 608866"/>
              <a:gd name="connsiteY73" fmla="*/ 27200 h 396458"/>
              <a:gd name="connsiteX74" fmla="*/ 156744 w 608866"/>
              <a:gd name="connsiteY74" fmla="*/ 28134 h 396458"/>
              <a:gd name="connsiteX75" fmla="*/ 170023 w 608866"/>
              <a:gd name="connsiteY75" fmla="*/ 32898 h 396458"/>
              <a:gd name="connsiteX76" fmla="*/ 203781 w 608866"/>
              <a:gd name="connsiteY76" fmla="*/ 31030 h 396458"/>
              <a:gd name="connsiteX77" fmla="*/ 211542 w 608866"/>
              <a:gd name="connsiteY77" fmla="*/ 27294 h 396458"/>
              <a:gd name="connsiteX78" fmla="*/ 256427 w 608866"/>
              <a:gd name="connsiteY78" fmla="*/ 24585 h 396458"/>
              <a:gd name="connsiteX79" fmla="*/ 410347 w 608866"/>
              <a:gd name="connsiteY79" fmla="*/ 77639 h 396458"/>
              <a:gd name="connsiteX80" fmla="*/ 415397 w 608866"/>
              <a:gd name="connsiteY80" fmla="*/ 84831 h 396458"/>
              <a:gd name="connsiteX81" fmla="*/ 395946 w 608866"/>
              <a:gd name="connsiteY81" fmla="*/ 124809 h 396458"/>
              <a:gd name="connsiteX82" fmla="*/ 351528 w 608866"/>
              <a:gd name="connsiteY82" fmla="*/ 127331 h 396458"/>
              <a:gd name="connsiteX83" fmla="*/ 294019 w 608866"/>
              <a:gd name="connsiteY83" fmla="*/ 107622 h 396458"/>
              <a:gd name="connsiteX84" fmla="*/ 249695 w 608866"/>
              <a:gd name="connsiteY84" fmla="*/ 161050 h 396458"/>
              <a:gd name="connsiteX85" fmla="*/ 209298 w 608866"/>
              <a:gd name="connsiteY85" fmla="*/ 170858 h 396458"/>
              <a:gd name="connsiteX86" fmla="*/ 167966 w 608866"/>
              <a:gd name="connsiteY86" fmla="*/ 163385 h 396458"/>
              <a:gd name="connsiteX87" fmla="*/ 163384 w 608866"/>
              <a:gd name="connsiteY87" fmla="*/ 153951 h 396458"/>
              <a:gd name="connsiteX88" fmla="*/ 172828 w 608866"/>
              <a:gd name="connsiteY88" fmla="*/ 149375 h 396458"/>
              <a:gd name="connsiteX89" fmla="*/ 242588 w 608866"/>
              <a:gd name="connsiteY89" fmla="*/ 148067 h 396458"/>
              <a:gd name="connsiteX90" fmla="*/ 282237 w 608866"/>
              <a:gd name="connsiteY90" fmla="*/ 96414 h 396458"/>
              <a:gd name="connsiteX91" fmla="*/ 285977 w 608866"/>
              <a:gd name="connsiteY91" fmla="*/ 91650 h 396458"/>
              <a:gd name="connsiteX92" fmla="*/ 291962 w 608866"/>
              <a:gd name="connsiteY92" fmla="*/ 91183 h 396458"/>
              <a:gd name="connsiteX93" fmla="*/ 356672 w 608866"/>
              <a:gd name="connsiteY93" fmla="*/ 113227 h 396458"/>
              <a:gd name="connsiteX94" fmla="*/ 387530 w 608866"/>
              <a:gd name="connsiteY94" fmla="*/ 112573 h 396458"/>
              <a:gd name="connsiteX95" fmla="*/ 399874 w 608866"/>
              <a:gd name="connsiteY95" fmla="*/ 89782 h 396458"/>
              <a:gd name="connsiteX96" fmla="*/ 251658 w 608866"/>
              <a:gd name="connsiteY96" fmla="*/ 38782 h 396458"/>
              <a:gd name="connsiteX97" fmla="*/ 218275 w 608866"/>
              <a:gd name="connsiteY97" fmla="*/ 40837 h 396458"/>
              <a:gd name="connsiteX98" fmla="*/ 210513 w 608866"/>
              <a:gd name="connsiteY98" fmla="*/ 44574 h 396458"/>
              <a:gd name="connsiteX99" fmla="*/ 165160 w 608866"/>
              <a:gd name="connsiteY99" fmla="*/ 47189 h 396458"/>
              <a:gd name="connsiteX100" fmla="*/ 157118 w 608866"/>
              <a:gd name="connsiteY100" fmla="*/ 44387 h 396458"/>
              <a:gd name="connsiteX101" fmla="*/ 93437 w 608866"/>
              <a:gd name="connsiteY101" fmla="*/ 229890 h 396458"/>
              <a:gd name="connsiteX102" fmla="*/ 89696 w 608866"/>
              <a:gd name="connsiteY102" fmla="*/ 234187 h 396458"/>
              <a:gd name="connsiteX103" fmla="*/ 86423 w 608866"/>
              <a:gd name="connsiteY103" fmla="*/ 234934 h 396458"/>
              <a:gd name="connsiteX104" fmla="*/ 83992 w 608866"/>
              <a:gd name="connsiteY104" fmla="*/ 234374 h 396458"/>
              <a:gd name="connsiteX105" fmla="*/ 5068 w 608866"/>
              <a:gd name="connsiteY105" fmla="*/ 207379 h 396458"/>
              <a:gd name="connsiteX106" fmla="*/ 393 w 608866"/>
              <a:gd name="connsiteY106" fmla="*/ 197945 h 396458"/>
              <a:gd name="connsiteX107" fmla="*/ 66599 w 608866"/>
              <a:gd name="connsiteY107" fmla="*/ 4970 h 396458"/>
              <a:gd name="connsiteX108" fmla="*/ 70339 w 608866"/>
              <a:gd name="connsiteY108" fmla="*/ 766 h 396458"/>
              <a:gd name="connsiteX109" fmla="*/ 76137 w 608866"/>
              <a:gd name="connsiteY109" fmla="*/ 393 h 39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08866" h="396458">
                <a:moveTo>
                  <a:pt x="507965" y="18729"/>
                </a:moveTo>
                <a:lnTo>
                  <a:pt x="446431" y="48705"/>
                </a:lnTo>
                <a:lnTo>
                  <a:pt x="529567" y="218473"/>
                </a:lnTo>
                <a:lnTo>
                  <a:pt x="591008" y="188404"/>
                </a:lnTo>
                <a:close/>
                <a:moveTo>
                  <a:pt x="78381" y="16926"/>
                </a:moveTo>
                <a:lnTo>
                  <a:pt x="17038" y="195704"/>
                </a:lnTo>
                <a:lnTo>
                  <a:pt x="81841" y="217841"/>
                </a:lnTo>
                <a:lnTo>
                  <a:pt x="143185" y="39343"/>
                </a:lnTo>
                <a:lnTo>
                  <a:pt x="142905" y="39250"/>
                </a:lnTo>
                <a:lnTo>
                  <a:pt x="141409" y="38502"/>
                </a:lnTo>
                <a:close/>
                <a:moveTo>
                  <a:pt x="513856" y="1640"/>
                </a:moveTo>
                <a:cubicBezTo>
                  <a:pt x="515727" y="2294"/>
                  <a:pt x="517223" y="3695"/>
                  <a:pt x="518065" y="5376"/>
                </a:cubicBezTo>
                <a:lnTo>
                  <a:pt x="608121" y="188030"/>
                </a:lnTo>
                <a:cubicBezTo>
                  <a:pt x="609898" y="191765"/>
                  <a:pt x="608402" y="196154"/>
                  <a:pt x="604661" y="198022"/>
                </a:cubicBezTo>
                <a:lnTo>
                  <a:pt x="530689" y="234161"/>
                </a:lnTo>
                <a:lnTo>
                  <a:pt x="498146" y="264043"/>
                </a:lnTo>
                <a:cubicBezTo>
                  <a:pt x="472241" y="287762"/>
                  <a:pt x="443158" y="307745"/>
                  <a:pt x="411455" y="323153"/>
                </a:cubicBezTo>
                <a:lnTo>
                  <a:pt x="268000" y="393283"/>
                </a:lnTo>
                <a:cubicBezTo>
                  <a:pt x="263605" y="395337"/>
                  <a:pt x="258836" y="396458"/>
                  <a:pt x="254160" y="396458"/>
                </a:cubicBezTo>
                <a:cubicBezTo>
                  <a:pt x="250606" y="396458"/>
                  <a:pt x="247146" y="395898"/>
                  <a:pt x="243780" y="394777"/>
                </a:cubicBezTo>
                <a:cubicBezTo>
                  <a:pt x="235831" y="391976"/>
                  <a:pt x="229284" y="386279"/>
                  <a:pt x="225544" y="378715"/>
                </a:cubicBezTo>
                <a:cubicBezTo>
                  <a:pt x="222832" y="373299"/>
                  <a:pt x="221803" y="367510"/>
                  <a:pt x="222458" y="361627"/>
                </a:cubicBezTo>
                <a:lnTo>
                  <a:pt x="208898" y="368350"/>
                </a:lnTo>
                <a:cubicBezTo>
                  <a:pt x="204409" y="370591"/>
                  <a:pt x="199640" y="371618"/>
                  <a:pt x="195057" y="371618"/>
                </a:cubicBezTo>
                <a:cubicBezTo>
                  <a:pt x="183274" y="371618"/>
                  <a:pt x="172052" y="365082"/>
                  <a:pt x="166628" y="353876"/>
                </a:cubicBezTo>
                <a:cubicBezTo>
                  <a:pt x="163636" y="347713"/>
                  <a:pt x="162888" y="341083"/>
                  <a:pt x="163823" y="334826"/>
                </a:cubicBezTo>
                <a:cubicBezTo>
                  <a:pt x="162513" y="335013"/>
                  <a:pt x="161111" y="335106"/>
                  <a:pt x="159708" y="335106"/>
                </a:cubicBezTo>
                <a:cubicBezTo>
                  <a:pt x="148018" y="335106"/>
                  <a:pt x="136796" y="328663"/>
                  <a:pt x="131279" y="317457"/>
                </a:cubicBezTo>
                <a:cubicBezTo>
                  <a:pt x="125200" y="304944"/>
                  <a:pt x="128099" y="290376"/>
                  <a:pt x="137544" y="281038"/>
                </a:cubicBezTo>
                <a:cubicBezTo>
                  <a:pt x="131840" y="277957"/>
                  <a:pt x="127071" y="273194"/>
                  <a:pt x="124172" y="267218"/>
                </a:cubicBezTo>
                <a:cubicBezTo>
                  <a:pt x="120431" y="259654"/>
                  <a:pt x="119963" y="251063"/>
                  <a:pt x="122675" y="243125"/>
                </a:cubicBezTo>
                <a:cubicBezTo>
                  <a:pt x="125481" y="235094"/>
                  <a:pt x="131185" y="228651"/>
                  <a:pt x="138760" y="224916"/>
                </a:cubicBezTo>
                <a:lnTo>
                  <a:pt x="193561" y="198115"/>
                </a:lnTo>
                <a:cubicBezTo>
                  <a:pt x="197115" y="196434"/>
                  <a:pt x="201603" y="197929"/>
                  <a:pt x="203474" y="201664"/>
                </a:cubicBezTo>
                <a:cubicBezTo>
                  <a:pt x="205251" y="205399"/>
                  <a:pt x="203754" y="209695"/>
                  <a:pt x="200014" y="211562"/>
                </a:cubicBezTo>
                <a:lnTo>
                  <a:pt x="145306" y="238363"/>
                </a:lnTo>
                <a:cubicBezTo>
                  <a:pt x="141285" y="240324"/>
                  <a:pt x="138293" y="243686"/>
                  <a:pt x="136796" y="247981"/>
                </a:cubicBezTo>
                <a:cubicBezTo>
                  <a:pt x="135300" y="252183"/>
                  <a:pt x="135581" y="256666"/>
                  <a:pt x="137544" y="260681"/>
                </a:cubicBezTo>
                <a:cubicBezTo>
                  <a:pt x="139508" y="264603"/>
                  <a:pt x="142875" y="267591"/>
                  <a:pt x="147177" y="269085"/>
                </a:cubicBezTo>
                <a:cubicBezTo>
                  <a:pt x="151385" y="270580"/>
                  <a:pt x="155874" y="270393"/>
                  <a:pt x="159895" y="268338"/>
                </a:cubicBezTo>
                <a:lnTo>
                  <a:pt x="196741" y="250316"/>
                </a:lnTo>
                <a:lnTo>
                  <a:pt x="262951" y="217912"/>
                </a:lnTo>
                <a:cubicBezTo>
                  <a:pt x="266598" y="216231"/>
                  <a:pt x="271087" y="217725"/>
                  <a:pt x="272957" y="221461"/>
                </a:cubicBezTo>
                <a:cubicBezTo>
                  <a:pt x="274734" y="225196"/>
                  <a:pt x="273237" y="229492"/>
                  <a:pt x="269497" y="231359"/>
                </a:cubicBezTo>
                <a:lnTo>
                  <a:pt x="166348" y="281785"/>
                </a:lnTo>
                <a:lnTo>
                  <a:pt x="152133" y="288789"/>
                </a:lnTo>
                <a:cubicBezTo>
                  <a:pt x="143904" y="292804"/>
                  <a:pt x="140537" y="302890"/>
                  <a:pt x="144558" y="311107"/>
                </a:cubicBezTo>
                <a:cubicBezTo>
                  <a:pt x="148486" y="319325"/>
                  <a:pt x="158586" y="322686"/>
                  <a:pt x="166815" y="318671"/>
                </a:cubicBezTo>
                <a:lnTo>
                  <a:pt x="180936" y="311854"/>
                </a:lnTo>
                <a:lnTo>
                  <a:pt x="210862" y="297287"/>
                </a:lnTo>
                <a:lnTo>
                  <a:pt x="296149" y="255545"/>
                </a:lnTo>
                <a:cubicBezTo>
                  <a:pt x="299796" y="253771"/>
                  <a:pt x="304285" y="255265"/>
                  <a:pt x="306155" y="259000"/>
                </a:cubicBezTo>
                <a:cubicBezTo>
                  <a:pt x="307839" y="262735"/>
                  <a:pt x="306342" y="267124"/>
                  <a:pt x="302602" y="268992"/>
                </a:cubicBezTo>
                <a:lnTo>
                  <a:pt x="187389" y="325301"/>
                </a:lnTo>
                <a:cubicBezTo>
                  <a:pt x="179159" y="329410"/>
                  <a:pt x="175793" y="339308"/>
                  <a:pt x="179814" y="347526"/>
                </a:cubicBezTo>
                <a:cubicBezTo>
                  <a:pt x="183835" y="355744"/>
                  <a:pt x="193935" y="359105"/>
                  <a:pt x="202165" y="355183"/>
                </a:cubicBezTo>
                <a:lnTo>
                  <a:pt x="241629" y="335853"/>
                </a:lnTo>
                <a:lnTo>
                  <a:pt x="320089" y="297473"/>
                </a:lnTo>
                <a:cubicBezTo>
                  <a:pt x="323737" y="295793"/>
                  <a:pt x="328225" y="297287"/>
                  <a:pt x="330096" y="301022"/>
                </a:cubicBezTo>
                <a:cubicBezTo>
                  <a:pt x="331779" y="304757"/>
                  <a:pt x="330283" y="309053"/>
                  <a:pt x="326542" y="310920"/>
                </a:cubicBezTo>
                <a:lnTo>
                  <a:pt x="246398" y="350141"/>
                </a:lnTo>
                <a:cubicBezTo>
                  <a:pt x="242377" y="352195"/>
                  <a:pt x="239384" y="355557"/>
                  <a:pt x="237888" y="359759"/>
                </a:cubicBezTo>
                <a:cubicBezTo>
                  <a:pt x="236392" y="363961"/>
                  <a:pt x="236672" y="368444"/>
                  <a:pt x="238636" y="372459"/>
                </a:cubicBezTo>
                <a:cubicBezTo>
                  <a:pt x="240694" y="376474"/>
                  <a:pt x="244060" y="379463"/>
                  <a:pt x="248268" y="380957"/>
                </a:cubicBezTo>
                <a:cubicBezTo>
                  <a:pt x="252477" y="382451"/>
                  <a:pt x="256965" y="382171"/>
                  <a:pt x="260987" y="380210"/>
                </a:cubicBezTo>
                <a:lnTo>
                  <a:pt x="404535" y="310080"/>
                </a:lnTo>
                <a:cubicBezTo>
                  <a:pt x="434835" y="295232"/>
                  <a:pt x="462890" y="276182"/>
                  <a:pt x="487672" y="253397"/>
                </a:cubicBezTo>
                <a:lnTo>
                  <a:pt x="516942" y="226690"/>
                </a:lnTo>
                <a:lnTo>
                  <a:pt x="429691" y="48611"/>
                </a:lnTo>
                <a:cubicBezTo>
                  <a:pt x="427914" y="44876"/>
                  <a:pt x="429411" y="40487"/>
                  <a:pt x="433151" y="38619"/>
                </a:cubicBezTo>
                <a:lnTo>
                  <a:pt x="508152" y="2014"/>
                </a:lnTo>
                <a:cubicBezTo>
                  <a:pt x="509835" y="1173"/>
                  <a:pt x="511986" y="1080"/>
                  <a:pt x="513856" y="1640"/>
                </a:cubicBezTo>
                <a:close/>
                <a:moveTo>
                  <a:pt x="76137" y="393"/>
                </a:moveTo>
                <a:lnTo>
                  <a:pt x="154874" y="27200"/>
                </a:lnTo>
                <a:cubicBezTo>
                  <a:pt x="155529" y="27387"/>
                  <a:pt x="156183" y="27761"/>
                  <a:pt x="156744" y="28134"/>
                </a:cubicBezTo>
                <a:lnTo>
                  <a:pt x="170023" y="32898"/>
                </a:lnTo>
                <a:cubicBezTo>
                  <a:pt x="180964" y="36914"/>
                  <a:pt x="193307" y="36167"/>
                  <a:pt x="203781" y="31030"/>
                </a:cubicBezTo>
                <a:lnTo>
                  <a:pt x="211542" y="27294"/>
                </a:lnTo>
                <a:cubicBezTo>
                  <a:pt x="225475" y="20568"/>
                  <a:pt x="241840" y="19541"/>
                  <a:pt x="256427" y="24585"/>
                </a:cubicBezTo>
                <a:lnTo>
                  <a:pt x="410347" y="77639"/>
                </a:lnTo>
                <a:cubicBezTo>
                  <a:pt x="413339" y="78573"/>
                  <a:pt x="415490" y="81562"/>
                  <a:pt x="415397" y="84831"/>
                </a:cubicBezTo>
                <a:cubicBezTo>
                  <a:pt x="415210" y="85952"/>
                  <a:pt x="414368" y="112106"/>
                  <a:pt x="395946" y="124809"/>
                </a:cubicBezTo>
                <a:cubicBezTo>
                  <a:pt x="384444" y="132655"/>
                  <a:pt x="369576" y="133496"/>
                  <a:pt x="351528" y="127331"/>
                </a:cubicBezTo>
                <a:lnTo>
                  <a:pt x="294019" y="107622"/>
                </a:lnTo>
                <a:cubicBezTo>
                  <a:pt x="289156" y="120606"/>
                  <a:pt x="276345" y="146759"/>
                  <a:pt x="249695" y="161050"/>
                </a:cubicBezTo>
                <a:cubicBezTo>
                  <a:pt x="237445" y="167682"/>
                  <a:pt x="223979" y="170858"/>
                  <a:pt x="209298" y="170858"/>
                </a:cubicBezTo>
                <a:cubicBezTo>
                  <a:pt x="196393" y="170858"/>
                  <a:pt x="182553" y="168429"/>
                  <a:pt x="167966" y="163385"/>
                </a:cubicBezTo>
                <a:cubicBezTo>
                  <a:pt x="164132" y="162078"/>
                  <a:pt x="161981" y="157781"/>
                  <a:pt x="163384" y="153951"/>
                </a:cubicBezTo>
                <a:cubicBezTo>
                  <a:pt x="164786" y="150122"/>
                  <a:pt x="168994" y="147974"/>
                  <a:pt x="172828" y="149375"/>
                </a:cubicBezTo>
                <a:cubicBezTo>
                  <a:pt x="200134" y="158715"/>
                  <a:pt x="223605" y="158342"/>
                  <a:pt x="242588" y="148067"/>
                </a:cubicBezTo>
                <a:cubicBezTo>
                  <a:pt x="272511" y="132188"/>
                  <a:pt x="282050" y="96787"/>
                  <a:pt x="282237" y="96414"/>
                </a:cubicBezTo>
                <a:cubicBezTo>
                  <a:pt x="282798" y="94452"/>
                  <a:pt x="284107" y="92677"/>
                  <a:pt x="285977" y="91650"/>
                </a:cubicBezTo>
                <a:cubicBezTo>
                  <a:pt x="287847" y="90716"/>
                  <a:pt x="289905" y="90529"/>
                  <a:pt x="291962" y="91183"/>
                </a:cubicBezTo>
                <a:lnTo>
                  <a:pt x="356672" y="113227"/>
                </a:lnTo>
                <a:cubicBezTo>
                  <a:pt x="369857" y="117804"/>
                  <a:pt x="380330" y="117617"/>
                  <a:pt x="387530" y="112573"/>
                </a:cubicBezTo>
                <a:cubicBezTo>
                  <a:pt x="395666" y="106968"/>
                  <a:pt x="398752" y="96320"/>
                  <a:pt x="399874" y="89782"/>
                </a:cubicBezTo>
                <a:lnTo>
                  <a:pt x="251658" y="38782"/>
                </a:lnTo>
                <a:cubicBezTo>
                  <a:pt x="240811" y="35046"/>
                  <a:pt x="228561" y="35794"/>
                  <a:pt x="218275" y="40837"/>
                </a:cubicBezTo>
                <a:lnTo>
                  <a:pt x="210513" y="44574"/>
                </a:lnTo>
                <a:cubicBezTo>
                  <a:pt x="196393" y="51486"/>
                  <a:pt x="179842" y="52420"/>
                  <a:pt x="165160" y="47189"/>
                </a:cubicBezTo>
                <a:lnTo>
                  <a:pt x="157118" y="44387"/>
                </a:lnTo>
                <a:lnTo>
                  <a:pt x="93437" y="229890"/>
                </a:lnTo>
                <a:cubicBezTo>
                  <a:pt x="92782" y="231758"/>
                  <a:pt x="91473" y="233253"/>
                  <a:pt x="89696" y="234187"/>
                </a:cubicBezTo>
                <a:cubicBezTo>
                  <a:pt x="88668" y="234654"/>
                  <a:pt x="87545" y="234934"/>
                  <a:pt x="86423" y="234934"/>
                </a:cubicBezTo>
                <a:cubicBezTo>
                  <a:pt x="85582" y="234934"/>
                  <a:pt x="84834" y="234747"/>
                  <a:pt x="83992" y="234374"/>
                </a:cubicBezTo>
                <a:lnTo>
                  <a:pt x="5068" y="207379"/>
                </a:lnTo>
                <a:cubicBezTo>
                  <a:pt x="1141" y="205978"/>
                  <a:pt x="-916" y="201775"/>
                  <a:pt x="393" y="197945"/>
                </a:cubicBezTo>
                <a:lnTo>
                  <a:pt x="66599" y="4970"/>
                </a:lnTo>
                <a:cubicBezTo>
                  <a:pt x="67254" y="3102"/>
                  <a:pt x="68656" y="1607"/>
                  <a:pt x="70339" y="766"/>
                </a:cubicBezTo>
                <a:cubicBezTo>
                  <a:pt x="72116" y="-74"/>
                  <a:pt x="74267" y="-261"/>
                  <a:pt x="76137" y="393"/>
                </a:cubicBezTo>
                <a:close/>
              </a:path>
            </a:pathLst>
          </a:custGeom>
          <a:solidFill>
            <a:schemeClr val="bg1"/>
          </a:solidFill>
          <a:ln>
            <a:noFill/>
          </a:ln>
        </p:spPr>
      </p:sp>
      <p:sp>
        <p:nvSpPr>
          <p:cNvPr id="8" name="archery_140449"/>
          <p:cNvSpPr>
            <a:spLocks noChangeAspect="1"/>
          </p:cNvSpPr>
          <p:nvPr/>
        </p:nvSpPr>
        <p:spPr bwMode="auto">
          <a:xfrm>
            <a:off x="2526837" y="2427561"/>
            <a:ext cx="572572" cy="571832"/>
          </a:xfrm>
          <a:custGeom>
            <a:avLst/>
            <a:gdLst>
              <a:gd name="connsiteX0" fmla="*/ 301042 w 602819"/>
              <a:gd name="connsiteY0" fmla="*/ 215161 h 602041"/>
              <a:gd name="connsiteX1" fmla="*/ 248582 w 602819"/>
              <a:gd name="connsiteY1" fmla="*/ 232889 h 602041"/>
              <a:gd name="connsiteX2" fmla="*/ 296199 w 602819"/>
              <a:gd name="connsiteY2" fmla="*/ 280434 h 602041"/>
              <a:gd name="connsiteX3" fmla="*/ 301042 w 602819"/>
              <a:gd name="connsiteY3" fmla="*/ 279628 h 602041"/>
              <a:gd name="connsiteX4" fmla="*/ 322833 w 602819"/>
              <a:gd name="connsiteY4" fmla="*/ 300580 h 602041"/>
              <a:gd name="connsiteX5" fmla="*/ 301042 w 602819"/>
              <a:gd name="connsiteY5" fmla="*/ 322338 h 602041"/>
              <a:gd name="connsiteX6" fmla="*/ 280058 w 602819"/>
              <a:gd name="connsiteY6" fmla="*/ 300580 h 602041"/>
              <a:gd name="connsiteX7" fmla="*/ 280865 w 602819"/>
              <a:gd name="connsiteY7" fmla="*/ 295745 h 602041"/>
              <a:gd name="connsiteX8" fmla="*/ 233247 w 602819"/>
              <a:gd name="connsiteY8" fmla="*/ 248200 h 602041"/>
              <a:gd name="connsiteX9" fmla="*/ 215491 w 602819"/>
              <a:gd name="connsiteY9" fmla="*/ 300580 h 602041"/>
              <a:gd name="connsiteX10" fmla="*/ 301042 w 602819"/>
              <a:gd name="connsiteY10" fmla="*/ 386805 h 602041"/>
              <a:gd name="connsiteX11" fmla="*/ 387400 w 602819"/>
              <a:gd name="connsiteY11" fmla="*/ 300580 h 602041"/>
              <a:gd name="connsiteX12" fmla="*/ 301042 w 602819"/>
              <a:gd name="connsiteY12" fmla="*/ 215161 h 602041"/>
              <a:gd name="connsiteX13" fmla="*/ 301042 w 602819"/>
              <a:gd name="connsiteY13" fmla="*/ 118459 h 602041"/>
              <a:gd name="connsiteX14" fmla="*/ 179979 w 602819"/>
              <a:gd name="connsiteY14" fmla="*/ 164392 h 602041"/>
              <a:gd name="connsiteX15" fmla="*/ 233247 w 602819"/>
              <a:gd name="connsiteY15" fmla="*/ 217578 h 602041"/>
              <a:gd name="connsiteX16" fmla="*/ 301042 w 602819"/>
              <a:gd name="connsiteY16" fmla="*/ 193403 h 602041"/>
              <a:gd name="connsiteX17" fmla="*/ 409191 w 602819"/>
              <a:gd name="connsiteY17" fmla="*/ 300580 h 602041"/>
              <a:gd name="connsiteX18" fmla="*/ 301042 w 602819"/>
              <a:gd name="connsiteY18" fmla="*/ 408563 h 602041"/>
              <a:gd name="connsiteX19" fmla="*/ 193700 w 602819"/>
              <a:gd name="connsiteY19" fmla="*/ 300580 h 602041"/>
              <a:gd name="connsiteX20" fmla="*/ 217912 w 602819"/>
              <a:gd name="connsiteY20" fmla="*/ 232889 h 602041"/>
              <a:gd name="connsiteX21" fmla="*/ 164645 w 602819"/>
              <a:gd name="connsiteY21" fmla="*/ 179703 h 602041"/>
              <a:gd name="connsiteX22" fmla="*/ 118641 w 602819"/>
              <a:gd name="connsiteY22" fmla="*/ 300580 h 602041"/>
              <a:gd name="connsiteX23" fmla="*/ 301042 w 602819"/>
              <a:gd name="connsiteY23" fmla="*/ 483506 h 602041"/>
              <a:gd name="connsiteX24" fmla="*/ 484250 w 602819"/>
              <a:gd name="connsiteY24" fmla="*/ 300580 h 602041"/>
              <a:gd name="connsiteX25" fmla="*/ 301042 w 602819"/>
              <a:gd name="connsiteY25" fmla="*/ 118459 h 602041"/>
              <a:gd name="connsiteX26" fmla="*/ 301021 w 602819"/>
              <a:gd name="connsiteY26" fmla="*/ 0 h 602041"/>
              <a:gd name="connsiteX27" fmla="*/ 602819 w 602819"/>
              <a:gd name="connsiteY27" fmla="*/ 300618 h 602041"/>
              <a:gd name="connsiteX28" fmla="*/ 521317 w 602819"/>
              <a:gd name="connsiteY28" fmla="*/ 506134 h 602041"/>
              <a:gd name="connsiteX29" fmla="*/ 598784 w 602819"/>
              <a:gd name="connsiteY29" fmla="*/ 583504 h 602041"/>
              <a:gd name="connsiteX30" fmla="*/ 597977 w 602819"/>
              <a:gd name="connsiteY30" fmla="*/ 598817 h 602041"/>
              <a:gd name="connsiteX31" fmla="*/ 590715 w 602819"/>
              <a:gd name="connsiteY31" fmla="*/ 602041 h 602041"/>
              <a:gd name="connsiteX32" fmla="*/ 583452 w 602819"/>
              <a:gd name="connsiteY32" fmla="*/ 598817 h 602041"/>
              <a:gd name="connsiteX33" fmla="*/ 505985 w 602819"/>
              <a:gd name="connsiteY33" fmla="*/ 520641 h 602041"/>
              <a:gd name="connsiteX34" fmla="*/ 301021 w 602819"/>
              <a:gd name="connsiteY34" fmla="*/ 602041 h 602041"/>
              <a:gd name="connsiteX35" fmla="*/ 96057 w 602819"/>
              <a:gd name="connsiteY35" fmla="*/ 520641 h 602041"/>
              <a:gd name="connsiteX36" fmla="*/ 18590 w 602819"/>
              <a:gd name="connsiteY36" fmla="*/ 598817 h 602041"/>
              <a:gd name="connsiteX37" fmla="*/ 10520 w 602819"/>
              <a:gd name="connsiteY37" fmla="*/ 602041 h 602041"/>
              <a:gd name="connsiteX38" fmla="*/ 3258 w 602819"/>
              <a:gd name="connsiteY38" fmla="*/ 598817 h 602041"/>
              <a:gd name="connsiteX39" fmla="*/ 3258 w 602819"/>
              <a:gd name="connsiteY39" fmla="*/ 583504 h 602041"/>
              <a:gd name="connsiteX40" fmla="*/ 80725 w 602819"/>
              <a:gd name="connsiteY40" fmla="*/ 506134 h 602041"/>
              <a:gd name="connsiteX41" fmla="*/ 30 w 602819"/>
              <a:gd name="connsiteY41" fmla="*/ 300618 h 602041"/>
              <a:gd name="connsiteX42" fmla="*/ 43605 w 602819"/>
              <a:gd name="connsiteY42" fmla="*/ 145070 h 602041"/>
              <a:gd name="connsiteX43" fmla="*/ 58130 w 602819"/>
              <a:gd name="connsiteY43" fmla="*/ 141041 h 602041"/>
              <a:gd name="connsiteX44" fmla="*/ 62165 w 602819"/>
              <a:gd name="connsiteY44" fmla="*/ 156354 h 602041"/>
              <a:gd name="connsiteX45" fmla="*/ 21818 w 602819"/>
              <a:gd name="connsiteY45" fmla="*/ 300618 h 602041"/>
              <a:gd name="connsiteX46" fmla="*/ 301021 w 602819"/>
              <a:gd name="connsiteY46" fmla="*/ 580281 h 602041"/>
              <a:gd name="connsiteX47" fmla="*/ 581031 w 602819"/>
              <a:gd name="connsiteY47" fmla="*/ 300618 h 602041"/>
              <a:gd name="connsiteX48" fmla="*/ 301021 w 602819"/>
              <a:gd name="connsiteY48" fmla="*/ 21761 h 602041"/>
              <a:gd name="connsiteX49" fmla="*/ 156578 w 602819"/>
              <a:gd name="connsiteY49" fmla="*/ 62058 h 602041"/>
              <a:gd name="connsiteX50" fmla="*/ 141246 w 602819"/>
              <a:gd name="connsiteY50" fmla="*/ 58028 h 602041"/>
              <a:gd name="connsiteX51" fmla="*/ 145280 w 602819"/>
              <a:gd name="connsiteY51" fmla="*/ 43521 h 602041"/>
              <a:gd name="connsiteX52" fmla="*/ 301021 w 602819"/>
              <a:gd name="connsiteY52" fmla="*/ 0 h 602041"/>
              <a:gd name="connsiteX53" fmla="*/ 54075 w 602819"/>
              <a:gd name="connsiteY53" fmla="*/ 0 h 602041"/>
              <a:gd name="connsiteX54" fmla="*/ 64567 w 602819"/>
              <a:gd name="connsiteY54" fmla="*/ 10476 h 602041"/>
              <a:gd name="connsiteX55" fmla="*/ 64567 w 602819"/>
              <a:gd name="connsiteY55" fmla="*/ 49157 h 602041"/>
              <a:gd name="connsiteX56" fmla="*/ 75059 w 602819"/>
              <a:gd name="connsiteY56" fmla="*/ 59633 h 602041"/>
              <a:gd name="connsiteX57" fmla="*/ 75059 w 602819"/>
              <a:gd name="connsiteY57" fmla="*/ 32234 h 602041"/>
              <a:gd name="connsiteX58" fmla="*/ 86358 w 602819"/>
              <a:gd name="connsiteY58" fmla="*/ 21758 h 602041"/>
              <a:gd name="connsiteX59" fmla="*/ 96850 w 602819"/>
              <a:gd name="connsiteY59" fmla="*/ 32234 h 602041"/>
              <a:gd name="connsiteX60" fmla="*/ 96850 w 602819"/>
              <a:gd name="connsiteY60" fmla="*/ 81390 h 602041"/>
              <a:gd name="connsiteX61" fmla="*/ 107342 w 602819"/>
              <a:gd name="connsiteY61" fmla="*/ 91866 h 602041"/>
              <a:gd name="connsiteX62" fmla="*/ 107342 w 602819"/>
              <a:gd name="connsiteY62" fmla="*/ 64468 h 602041"/>
              <a:gd name="connsiteX63" fmla="*/ 118641 w 602819"/>
              <a:gd name="connsiteY63" fmla="*/ 53992 h 602041"/>
              <a:gd name="connsiteX64" fmla="*/ 129133 w 602819"/>
              <a:gd name="connsiteY64" fmla="*/ 64468 h 602041"/>
              <a:gd name="connsiteX65" fmla="*/ 129133 w 602819"/>
              <a:gd name="connsiteY65" fmla="*/ 113624 h 602041"/>
              <a:gd name="connsiteX66" fmla="*/ 164645 w 602819"/>
              <a:gd name="connsiteY66" fmla="*/ 149081 h 602041"/>
              <a:gd name="connsiteX67" fmla="*/ 301042 w 602819"/>
              <a:gd name="connsiteY67" fmla="*/ 96701 h 602041"/>
              <a:gd name="connsiteX68" fmla="*/ 506041 w 602819"/>
              <a:gd name="connsiteY68" fmla="*/ 300580 h 602041"/>
              <a:gd name="connsiteX69" fmla="*/ 301042 w 602819"/>
              <a:gd name="connsiteY69" fmla="*/ 505264 h 602041"/>
              <a:gd name="connsiteX70" fmla="*/ 96850 w 602819"/>
              <a:gd name="connsiteY70" fmla="*/ 300580 h 602041"/>
              <a:gd name="connsiteX71" fmla="*/ 149310 w 602819"/>
              <a:gd name="connsiteY71" fmla="*/ 164392 h 602041"/>
              <a:gd name="connsiteX72" fmla="*/ 113799 w 602819"/>
              <a:gd name="connsiteY72" fmla="*/ 128935 h 602041"/>
              <a:gd name="connsiteX73" fmla="*/ 64567 w 602819"/>
              <a:gd name="connsiteY73" fmla="*/ 128935 h 602041"/>
              <a:gd name="connsiteX74" fmla="*/ 54075 w 602819"/>
              <a:gd name="connsiteY74" fmla="*/ 118459 h 602041"/>
              <a:gd name="connsiteX75" fmla="*/ 64567 w 602819"/>
              <a:gd name="connsiteY75" fmla="*/ 107177 h 602041"/>
              <a:gd name="connsiteX76" fmla="*/ 92007 w 602819"/>
              <a:gd name="connsiteY76" fmla="*/ 107177 h 602041"/>
              <a:gd name="connsiteX77" fmla="*/ 81515 w 602819"/>
              <a:gd name="connsiteY77" fmla="*/ 96701 h 602041"/>
              <a:gd name="connsiteX78" fmla="*/ 32283 w 602819"/>
              <a:gd name="connsiteY78" fmla="*/ 96701 h 602041"/>
              <a:gd name="connsiteX79" fmla="*/ 21791 w 602819"/>
              <a:gd name="connsiteY79" fmla="*/ 86226 h 602041"/>
              <a:gd name="connsiteX80" fmla="*/ 32283 w 602819"/>
              <a:gd name="connsiteY80" fmla="*/ 74944 h 602041"/>
              <a:gd name="connsiteX81" fmla="*/ 59724 w 602819"/>
              <a:gd name="connsiteY81" fmla="*/ 74944 h 602041"/>
              <a:gd name="connsiteX82" fmla="*/ 49232 w 602819"/>
              <a:gd name="connsiteY82" fmla="*/ 64468 h 602041"/>
              <a:gd name="connsiteX83" fmla="*/ 10492 w 602819"/>
              <a:gd name="connsiteY83" fmla="*/ 64468 h 602041"/>
              <a:gd name="connsiteX84" fmla="*/ 0 w 602819"/>
              <a:gd name="connsiteY84" fmla="*/ 53992 h 602041"/>
              <a:gd name="connsiteX85" fmla="*/ 10492 w 602819"/>
              <a:gd name="connsiteY85" fmla="*/ 42710 h 602041"/>
              <a:gd name="connsiteX86" fmla="*/ 27441 w 602819"/>
              <a:gd name="connsiteY86" fmla="*/ 42710 h 602041"/>
              <a:gd name="connsiteX87" fmla="*/ 13720 w 602819"/>
              <a:gd name="connsiteY87" fmla="*/ 29011 h 602041"/>
              <a:gd name="connsiteX88" fmla="*/ 13720 w 602819"/>
              <a:gd name="connsiteY88" fmla="*/ 13700 h 602041"/>
              <a:gd name="connsiteX89" fmla="*/ 29055 w 602819"/>
              <a:gd name="connsiteY89" fmla="*/ 13700 h 602041"/>
              <a:gd name="connsiteX90" fmla="*/ 42775 w 602819"/>
              <a:gd name="connsiteY90" fmla="*/ 27399 h 602041"/>
              <a:gd name="connsiteX91" fmla="*/ 42775 w 602819"/>
              <a:gd name="connsiteY91" fmla="*/ 10476 h 602041"/>
              <a:gd name="connsiteX92" fmla="*/ 54075 w 602819"/>
              <a:gd name="connsiteY92" fmla="*/ 0 h 60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819" h="602041">
                <a:moveTo>
                  <a:pt x="301042" y="215161"/>
                </a:moveTo>
                <a:cubicBezTo>
                  <a:pt x="281672" y="215161"/>
                  <a:pt x="263109" y="221607"/>
                  <a:pt x="248582" y="232889"/>
                </a:cubicBezTo>
                <a:lnTo>
                  <a:pt x="296199" y="280434"/>
                </a:lnTo>
                <a:cubicBezTo>
                  <a:pt x="297814" y="279628"/>
                  <a:pt x="299428" y="279628"/>
                  <a:pt x="301042" y="279628"/>
                </a:cubicBezTo>
                <a:cubicBezTo>
                  <a:pt x="313148" y="279628"/>
                  <a:pt x="322833" y="289298"/>
                  <a:pt x="322833" y="300580"/>
                </a:cubicBezTo>
                <a:cubicBezTo>
                  <a:pt x="322833" y="312668"/>
                  <a:pt x="313148" y="322338"/>
                  <a:pt x="301042" y="322338"/>
                </a:cubicBezTo>
                <a:cubicBezTo>
                  <a:pt x="289743" y="322338"/>
                  <a:pt x="280058" y="312668"/>
                  <a:pt x="280058" y="300580"/>
                </a:cubicBezTo>
                <a:cubicBezTo>
                  <a:pt x="280058" y="298968"/>
                  <a:pt x="280058" y="297357"/>
                  <a:pt x="280865" y="295745"/>
                </a:cubicBezTo>
                <a:lnTo>
                  <a:pt x="233247" y="248200"/>
                </a:lnTo>
                <a:cubicBezTo>
                  <a:pt x="221948" y="262705"/>
                  <a:pt x="215491" y="281240"/>
                  <a:pt x="215491" y="300580"/>
                </a:cubicBezTo>
                <a:cubicBezTo>
                  <a:pt x="215491" y="348125"/>
                  <a:pt x="254231" y="386805"/>
                  <a:pt x="301042" y="386805"/>
                </a:cubicBezTo>
                <a:cubicBezTo>
                  <a:pt x="348660" y="386805"/>
                  <a:pt x="387400" y="348125"/>
                  <a:pt x="387400" y="300580"/>
                </a:cubicBezTo>
                <a:cubicBezTo>
                  <a:pt x="387400" y="253841"/>
                  <a:pt x="348660" y="215161"/>
                  <a:pt x="301042" y="215161"/>
                </a:cubicBezTo>
                <a:close/>
                <a:moveTo>
                  <a:pt x="301042" y="118459"/>
                </a:moveTo>
                <a:cubicBezTo>
                  <a:pt x="255038" y="118459"/>
                  <a:pt x="212263" y="136188"/>
                  <a:pt x="179979" y="164392"/>
                </a:cubicBezTo>
                <a:lnTo>
                  <a:pt x="233247" y="217578"/>
                </a:lnTo>
                <a:cubicBezTo>
                  <a:pt x="251810" y="202267"/>
                  <a:pt x="275215" y="193403"/>
                  <a:pt x="301042" y="193403"/>
                </a:cubicBezTo>
                <a:cubicBezTo>
                  <a:pt x="360766" y="193403"/>
                  <a:pt x="409191" y="241753"/>
                  <a:pt x="409191" y="300580"/>
                </a:cubicBezTo>
                <a:cubicBezTo>
                  <a:pt x="409191" y="360212"/>
                  <a:pt x="360766" y="408563"/>
                  <a:pt x="301042" y="408563"/>
                </a:cubicBezTo>
                <a:cubicBezTo>
                  <a:pt x="242125" y="408563"/>
                  <a:pt x="193700" y="360212"/>
                  <a:pt x="193700" y="300580"/>
                </a:cubicBezTo>
                <a:cubicBezTo>
                  <a:pt x="193700" y="274793"/>
                  <a:pt x="202578" y="251423"/>
                  <a:pt x="217912" y="232889"/>
                </a:cubicBezTo>
                <a:lnTo>
                  <a:pt x="164645" y="179703"/>
                </a:lnTo>
                <a:cubicBezTo>
                  <a:pt x="136397" y="211937"/>
                  <a:pt x="118641" y="254647"/>
                  <a:pt x="118641" y="300580"/>
                </a:cubicBezTo>
                <a:cubicBezTo>
                  <a:pt x="118641" y="401310"/>
                  <a:pt x="200157" y="483506"/>
                  <a:pt x="301042" y="483506"/>
                </a:cubicBezTo>
                <a:cubicBezTo>
                  <a:pt x="401927" y="483506"/>
                  <a:pt x="484250" y="401310"/>
                  <a:pt x="484250" y="300580"/>
                </a:cubicBezTo>
                <a:cubicBezTo>
                  <a:pt x="484250" y="199849"/>
                  <a:pt x="401927" y="118459"/>
                  <a:pt x="301042" y="118459"/>
                </a:cubicBezTo>
                <a:close/>
                <a:moveTo>
                  <a:pt x="301021" y="0"/>
                </a:moveTo>
                <a:cubicBezTo>
                  <a:pt x="467252" y="0"/>
                  <a:pt x="602819" y="134593"/>
                  <a:pt x="602819" y="300618"/>
                </a:cubicBezTo>
                <a:cubicBezTo>
                  <a:pt x="602819" y="380406"/>
                  <a:pt x="572155" y="452135"/>
                  <a:pt x="521317" y="506134"/>
                </a:cubicBezTo>
                <a:lnTo>
                  <a:pt x="598784" y="583504"/>
                </a:lnTo>
                <a:cubicBezTo>
                  <a:pt x="602819" y="587534"/>
                  <a:pt x="602819" y="594788"/>
                  <a:pt x="597977" y="598817"/>
                </a:cubicBezTo>
                <a:cubicBezTo>
                  <a:pt x="596363" y="600429"/>
                  <a:pt x="593136" y="602041"/>
                  <a:pt x="590715" y="602041"/>
                </a:cubicBezTo>
                <a:cubicBezTo>
                  <a:pt x="588294" y="602041"/>
                  <a:pt x="585066" y="600429"/>
                  <a:pt x="583452" y="598817"/>
                </a:cubicBezTo>
                <a:lnTo>
                  <a:pt x="505985" y="520641"/>
                </a:lnTo>
                <a:cubicBezTo>
                  <a:pt x="452727" y="571415"/>
                  <a:pt x="380102" y="602041"/>
                  <a:pt x="301021" y="602041"/>
                </a:cubicBezTo>
                <a:cubicBezTo>
                  <a:pt x="221940" y="602041"/>
                  <a:pt x="150122" y="571415"/>
                  <a:pt x="96057" y="520641"/>
                </a:cubicBezTo>
                <a:lnTo>
                  <a:pt x="18590" y="598817"/>
                </a:lnTo>
                <a:cubicBezTo>
                  <a:pt x="16169" y="600429"/>
                  <a:pt x="13748" y="602041"/>
                  <a:pt x="10520" y="602041"/>
                </a:cubicBezTo>
                <a:cubicBezTo>
                  <a:pt x="8099" y="602041"/>
                  <a:pt x="5679" y="600429"/>
                  <a:pt x="3258" y="598817"/>
                </a:cubicBezTo>
                <a:cubicBezTo>
                  <a:pt x="-777" y="594788"/>
                  <a:pt x="-777" y="587534"/>
                  <a:pt x="3258" y="583504"/>
                </a:cubicBezTo>
                <a:lnTo>
                  <a:pt x="80725" y="506134"/>
                </a:lnTo>
                <a:cubicBezTo>
                  <a:pt x="30694" y="452135"/>
                  <a:pt x="30" y="379600"/>
                  <a:pt x="30" y="300618"/>
                </a:cubicBezTo>
                <a:cubicBezTo>
                  <a:pt x="30" y="245814"/>
                  <a:pt x="15362" y="191815"/>
                  <a:pt x="43605" y="145070"/>
                </a:cubicBezTo>
                <a:cubicBezTo>
                  <a:pt x="46833" y="139429"/>
                  <a:pt x="53288" y="137817"/>
                  <a:pt x="58130" y="141041"/>
                </a:cubicBezTo>
                <a:cubicBezTo>
                  <a:pt x="63779" y="144264"/>
                  <a:pt x="65393" y="150712"/>
                  <a:pt x="62165" y="156354"/>
                </a:cubicBezTo>
                <a:cubicBezTo>
                  <a:pt x="35536" y="199875"/>
                  <a:pt x="21818" y="249843"/>
                  <a:pt x="21818" y="300618"/>
                </a:cubicBezTo>
                <a:cubicBezTo>
                  <a:pt x="21818" y="454553"/>
                  <a:pt x="146894" y="580281"/>
                  <a:pt x="301021" y="580281"/>
                </a:cubicBezTo>
                <a:cubicBezTo>
                  <a:pt x="455148" y="580281"/>
                  <a:pt x="581031" y="454553"/>
                  <a:pt x="581031" y="300618"/>
                </a:cubicBezTo>
                <a:cubicBezTo>
                  <a:pt x="581031" y="146682"/>
                  <a:pt x="455148" y="21761"/>
                  <a:pt x="301021" y="21761"/>
                </a:cubicBezTo>
                <a:cubicBezTo>
                  <a:pt x="250183" y="21761"/>
                  <a:pt x="200153" y="35462"/>
                  <a:pt x="156578" y="62058"/>
                </a:cubicBezTo>
                <a:cubicBezTo>
                  <a:pt x="150929" y="65282"/>
                  <a:pt x="144473" y="63670"/>
                  <a:pt x="141246" y="58028"/>
                </a:cubicBezTo>
                <a:cubicBezTo>
                  <a:pt x="138018" y="53193"/>
                  <a:pt x="139632" y="46745"/>
                  <a:pt x="145280" y="43521"/>
                </a:cubicBezTo>
                <a:cubicBezTo>
                  <a:pt x="192083" y="15313"/>
                  <a:pt x="246149" y="0"/>
                  <a:pt x="301021" y="0"/>
                </a:cubicBezTo>
                <a:close/>
                <a:moveTo>
                  <a:pt x="54075" y="0"/>
                </a:moveTo>
                <a:cubicBezTo>
                  <a:pt x="59724" y="0"/>
                  <a:pt x="64567" y="4835"/>
                  <a:pt x="64567" y="10476"/>
                </a:cubicBezTo>
                <a:lnTo>
                  <a:pt x="64567" y="49157"/>
                </a:lnTo>
                <a:lnTo>
                  <a:pt x="75059" y="59633"/>
                </a:lnTo>
                <a:lnTo>
                  <a:pt x="75059" y="32234"/>
                </a:lnTo>
                <a:cubicBezTo>
                  <a:pt x="75059" y="26593"/>
                  <a:pt x="79901" y="21758"/>
                  <a:pt x="86358" y="21758"/>
                </a:cubicBezTo>
                <a:cubicBezTo>
                  <a:pt x="92007" y="21758"/>
                  <a:pt x="96850" y="26593"/>
                  <a:pt x="96850" y="32234"/>
                </a:cubicBezTo>
                <a:lnTo>
                  <a:pt x="96850" y="81390"/>
                </a:lnTo>
                <a:lnTo>
                  <a:pt x="107342" y="91866"/>
                </a:lnTo>
                <a:lnTo>
                  <a:pt x="107342" y="64468"/>
                </a:lnTo>
                <a:cubicBezTo>
                  <a:pt x="107342" y="58827"/>
                  <a:pt x="112185" y="53992"/>
                  <a:pt x="118641" y="53992"/>
                </a:cubicBezTo>
                <a:cubicBezTo>
                  <a:pt x="124291" y="53992"/>
                  <a:pt x="129133" y="58827"/>
                  <a:pt x="129133" y="64468"/>
                </a:cubicBezTo>
                <a:lnTo>
                  <a:pt x="129133" y="113624"/>
                </a:lnTo>
                <a:lnTo>
                  <a:pt x="164645" y="149081"/>
                </a:lnTo>
                <a:cubicBezTo>
                  <a:pt x="200964" y="116848"/>
                  <a:pt x="248582" y="96701"/>
                  <a:pt x="301042" y="96701"/>
                </a:cubicBezTo>
                <a:cubicBezTo>
                  <a:pt x="414034" y="96701"/>
                  <a:pt x="506041" y="188568"/>
                  <a:pt x="506041" y="300580"/>
                </a:cubicBezTo>
                <a:cubicBezTo>
                  <a:pt x="506041" y="413398"/>
                  <a:pt x="414034" y="505264"/>
                  <a:pt x="301042" y="505264"/>
                </a:cubicBezTo>
                <a:cubicBezTo>
                  <a:pt x="188857" y="505264"/>
                  <a:pt x="96850" y="413398"/>
                  <a:pt x="96850" y="300580"/>
                </a:cubicBezTo>
                <a:cubicBezTo>
                  <a:pt x="96850" y="248200"/>
                  <a:pt x="117027" y="200655"/>
                  <a:pt x="149310" y="164392"/>
                </a:cubicBezTo>
                <a:lnTo>
                  <a:pt x="113799" y="128935"/>
                </a:lnTo>
                <a:lnTo>
                  <a:pt x="64567" y="128935"/>
                </a:lnTo>
                <a:cubicBezTo>
                  <a:pt x="58917" y="128935"/>
                  <a:pt x="54075" y="124100"/>
                  <a:pt x="54075" y="118459"/>
                </a:cubicBezTo>
                <a:cubicBezTo>
                  <a:pt x="54075" y="112013"/>
                  <a:pt x="58917" y="107177"/>
                  <a:pt x="64567" y="107177"/>
                </a:cubicBezTo>
                <a:lnTo>
                  <a:pt x="92007" y="107177"/>
                </a:lnTo>
                <a:lnTo>
                  <a:pt x="81515" y="96701"/>
                </a:lnTo>
                <a:lnTo>
                  <a:pt x="32283" y="96701"/>
                </a:lnTo>
                <a:cubicBezTo>
                  <a:pt x="26634" y="96701"/>
                  <a:pt x="21791" y="91866"/>
                  <a:pt x="21791" y="86226"/>
                </a:cubicBezTo>
                <a:cubicBezTo>
                  <a:pt x="21791" y="79779"/>
                  <a:pt x="26634" y="74944"/>
                  <a:pt x="32283" y="74944"/>
                </a:cubicBezTo>
                <a:lnTo>
                  <a:pt x="59724" y="74944"/>
                </a:lnTo>
                <a:lnTo>
                  <a:pt x="49232" y="64468"/>
                </a:lnTo>
                <a:lnTo>
                  <a:pt x="10492" y="64468"/>
                </a:lnTo>
                <a:cubicBezTo>
                  <a:pt x="4842" y="64468"/>
                  <a:pt x="0" y="59633"/>
                  <a:pt x="0" y="53992"/>
                </a:cubicBezTo>
                <a:cubicBezTo>
                  <a:pt x="0" y="47545"/>
                  <a:pt x="4842" y="42710"/>
                  <a:pt x="10492" y="42710"/>
                </a:cubicBezTo>
                <a:lnTo>
                  <a:pt x="27441" y="42710"/>
                </a:lnTo>
                <a:lnTo>
                  <a:pt x="13720" y="29011"/>
                </a:lnTo>
                <a:cubicBezTo>
                  <a:pt x="9685" y="24981"/>
                  <a:pt x="9685" y="17729"/>
                  <a:pt x="13720" y="13700"/>
                </a:cubicBezTo>
                <a:cubicBezTo>
                  <a:pt x="17756" y="9670"/>
                  <a:pt x="25020" y="9670"/>
                  <a:pt x="29055" y="13700"/>
                </a:cubicBezTo>
                <a:lnTo>
                  <a:pt x="42775" y="27399"/>
                </a:lnTo>
                <a:lnTo>
                  <a:pt x="42775" y="10476"/>
                </a:lnTo>
                <a:cubicBezTo>
                  <a:pt x="42775" y="4835"/>
                  <a:pt x="47618" y="0"/>
                  <a:pt x="54075" y="0"/>
                </a:cubicBezTo>
                <a:close/>
              </a:path>
            </a:pathLst>
          </a:custGeom>
          <a:solidFill>
            <a:schemeClr val="bg1"/>
          </a:solidFill>
          <a:ln>
            <a:noFill/>
          </a:ln>
        </p:spPr>
      </p:sp>
      <p:sp>
        <p:nvSpPr>
          <p:cNvPr id="9" name="logic-board-games_103231"/>
          <p:cNvSpPr>
            <a:spLocks noChangeAspect="1"/>
          </p:cNvSpPr>
          <p:nvPr/>
        </p:nvSpPr>
        <p:spPr bwMode="auto">
          <a:xfrm>
            <a:off x="9402490" y="2346275"/>
            <a:ext cx="493128" cy="609685"/>
          </a:xfrm>
          <a:custGeom>
            <a:avLst/>
            <a:gdLst>
              <a:gd name="T0" fmla="*/ 278945 h 440259"/>
              <a:gd name="T1" fmla="*/ 278945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88862 h 440259"/>
              <a:gd name="T47" fmla="*/ 88862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 name="T66" fmla="*/ 278945 h 440259"/>
              <a:gd name="T67" fmla="*/ 278945 h 440259"/>
              <a:gd name="T68" fmla="*/ 88862 h 440259"/>
              <a:gd name="T69" fmla="*/ 88862 h 440259"/>
              <a:gd name="T70" fmla="*/ 278945 h 440259"/>
              <a:gd name="T71" fmla="*/ 278945 h 440259"/>
              <a:gd name="T72" fmla="*/ 278945 h 440259"/>
              <a:gd name="T73" fmla="*/ 278945 h 440259"/>
              <a:gd name="T74" fmla="*/ 278945 h 440259"/>
              <a:gd name="T75" fmla="*/ 278945 h 440259"/>
              <a:gd name="T76" fmla="*/ 278945 h 440259"/>
              <a:gd name="T77" fmla="*/ 278945 h 440259"/>
              <a:gd name="T78" fmla="*/ 278945 h 440259"/>
              <a:gd name="T79" fmla="*/ 278945 h 440259"/>
              <a:gd name="T80" fmla="*/ 278945 h 440259"/>
              <a:gd name="T81" fmla="*/ 278945 h 440259"/>
              <a:gd name="T82" fmla="*/ 278945 h 440259"/>
              <a:gd name="T83" fmla="*/ 278945 h 440259"/>
              <a:gd name="T84" fmla="*/ 278945 h 440259"/>
              <a:gd name="T85" fmla="*/ 278945 h 440259"/>
              <a:gd name="T86" fmla="*/ 278945 h 440259"/>
              <a:gd name="T87" fmla="*/ 278945 h 440259"/>
              <a:gd name="T88" fmla="*/ 278945 h 440259"/>
              <a:gd name="T89" fmla="*/ 278945 h 440259"/>
              <a:gd name="T90" fmla="*/ 278945 h 440259"/>
              <a:gd name="T91" fmla="*/ 278945 h 440259"/>
              <a:gd name="T92" fmla="*/ 278945 h 440259"/>
              <a:gd name="T93" fmla="*/ 278945 h 440259"/>
              <a:gd name="T94" fmla="*/ 278945 h 440259"/>
              <a:gd name="T95" fmla="*/ 278945 h 440259"/>
              <a:gd name="T96" fmla="*/ 278945 h 440259"/>
              <a:gd name="T97" fmla="*/ 278945 h 440259"/>
              <a:gd name="T98" fmla="*/ 278945 h 440259"/>
              <a:gd name="T9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24" h="5974">
                <a:moveTo>
                  <a:pt x="1726" y="3968"/>
                </a:moveTo>
                <a:lnTo>
                  <a:pt x="1726" y="4180"/>
                </a:lnTo>
                <a:cubicBezTo>
                  <a:pt x="1726" y="4269"/>
                  <a:pt x="1759" y="4351"/>
                  <a:pt x="1813" y="4413"/>
                </a:cubicBezTo>
                <a:lnTo>
                  <a:pt x="1813" y="5173"/>
                </a:lnTo>
                <a:cubicBezTo>
                  <a:pt x="1813" y="5349"/>
                  <a:pt x="1957" y="5492"/>
                  <a:pt x="2133" y="5492"/>
                </a:cubicBezTo>
                <a:lnTo>
                  <a:pt x="2691" y="5492"/>
                </a:lnTo>
                <a:cubicBezTo>
                  <a:pt x="2867" y="5492"/>
                  <a:pt x="3010" y="5349"/>
                  <a:pt x="3010" y="5173"/>
                </a:cubicBezTo>
                <a:lnTo>
                  <a:pt x="3010" y="4413"/>
                </a:lnTo>
                <a:cubicBezTo>
                  <a:pt x="3065" y="4351"/>
                  <a:pt x="3098" y="4269"/>
                  <a:pt x="3098" y="4180"/>
                </a:cubicBezTo>
                <a:lnTo>
                  <a:pt x="3098" y="3968"/>
                </a:lnTo>
                <a:cubicBezTo>
                  <a:pt x="3663" y="3702"/>
                  <a:pt x="4025" y="3138"/>
                  <a:pt x="4025" y="2508"/>
                </a:cubicBezTo>
                <a:cubicBezTo>
                  <a:pt x="4025" y="1618"/>
                  <a:pt x="3301" y="895"/>
                  <a:pt x="2412" y="895"/>
                </a:cubicBezTo>
                <a:cubicBezTo>
                  <a:pt x="1523" y="895"/>
                  <a:pt x="799" y="1618"/>
                  <a:pt x="799" y="2508"/>
                </a:cubicBezTo>
                <a:cubicBezTo>
                  <a:pt x="799" y="3138"/>
                  <a:pt x="1160" y="3702"/>
                  <a:pt x="1726" y="3968"/>
                </a:cubicBezTo>
                <a:close/>
                <a:moveTo>
                  <a:pt x="2770" y="5173"/>
                </a:moveTo>
                <a:cubicBezTo>
                  <a:pt x="2770" y="5216"/>
                  <a:pt x="2734" y="5252"/>
                  <a:pt x="2691" y="5252"/>
                </a:cubicBezTo>
                <a:lnTo>
                  <a:pt x="2133" y="5252"/>
                </a:lnTo>
                <a:cubicBezTo>
                  <a:pt x="2090" y="5252"/>
                  <a:pt x="2053" y="5216"/>
                  <a:pt x="2053" y="5173"/>
                </a:cubicBezTo>
                <a:lnTo>
                  <a:pt x="2053" y="5014"/>
                </a:lnTo>
                <a:lnTo>
                  <a:pt x="2451" y="5014"/>
                </a:lnTo>
                <a:cubicBezTo>
                  <a:pt x="2517" y="5014"/>
                  <a:pt x="2571" y="4960"/>
                  <a:pt x="2571" y="4894"/>
                </a:cubicBezTo>
                <a:cubicBezTo>
                  <a:pt x="2571" y="4828"/>
                  <a:pt x="2517" y="4774"/>
                  <a:pt x="2451" y="4774"/>
                </a:cubicBezTo>
                <a:lnTo>
                  <a:pt x="2053" y="4774"/>
                </a:lnTo>
                <a:lnTo>
                  <a:pt x="2053" y="4534"/>
                </a:lnTo>
                <a:cubicBezTo>
                  <a:pt x="2063" y="4535"/>
                  <a:pt x="2072" y="4536"/>
                  <a:pt x="2082" y="4536"/>
                </a:cubicBezTo>
                <a:lnTo>
                  <a:pt x="2742" y="4536"/>
                </a:lnTo>
                <a:cubicBezTo>
                  <a:pt x="2752" y="4536"/>
                  <a:pt x="2761" y="4535"/>
                  <a:pt x="2770" y="4534"/>
                </a:cubicBezTo>
                <a:lnTo>
                  <a:pt x="2770" y="5173"/>
                </a:lnTo>
                <a:close/>
                <a:moveTo>
                  <a:pt x="2412" y="1135"/>
                </a:moveTo>
                <a:cubicBezTo>
                  <a:pt x="3169" y="1135"/>
                  <a:pt x="3785" y="1751"/>
                  <a:pt x="3785" y="2508"/>
                </a:cubicBezTo>
                <a:cubicBezTo>
                  <a:pt x="3785" y="3067"/>
                  <a:pt x="3450" y="3566"/>
                  <a:pt x="2932" y="3778"/>
                </a:cubicBezTo>
                <a:cubicBezTo>
                  <a:pt x="2887" y="3797"/>
                  <a:pt x="2858" y="3840"/>
                  <a:pt x="2858" y="3889"/>
                </a:cubicBezTo>
                <a:lnTo>
                  <a:pt x="2858" y="4180"/>
                </a:lnTo>
                <a:cubicBezTo>
                  <a:pt x="2858" y="4244"/>
                  <a:pt x="2806" y="4296"/>
                  <a:pt x="2742" y="4296"/>
                </a:cubicBezTo>
                <a:lnTo>
                  <a:pt x="2082" y="4296"/>
                </a:lnTo>
                <a:cubicBezTo>
                  <a:pt x="2018" y="4296"/>
                  <a:pt x="1966" y="4244"/>
                  <a:pt x="1966" y="4180"/>
                </a:cubicBezTo>
                <a:lnTo>
                  <a:pt x="1966" y="3889"/>
                </a:lnTo>
                <a:cubicBezTo>
                  <a:pt x="1966" y="3840"/>
                  <a:pt x="1937" y="3797"/>
                  <a:pt x="1892" y="3778"/>
                </a:cubicBezTo>
                <a:cubicBezTo>
                  <a:pt x="1374" y="3566"/>
                  <a:pt x="1039" y="3067"/>
                  <a:pt x="1039" y="2508"/>
                </a:cubicBezTo>
                <a:cubicBezTo>
                  <a:pt x="1039" y="1751"/>
                  <a:pt x="1655" y="1135"/>
                  <a:pt x="2412" y="1135"/>
                </a:cubicBezTo>
                <a:close/>
                <a:moveTo>
                  <a:pt x="2292" y="453"/>
                </a:moveTo>
                <a:lnTo>
                  <a:pt x="2292" y="120"/>
                </a:lnTo>
                <a:cubicBezTo>
                  <a:pt x="2292" y="54"/>
                  <a:pt x="2346" y="0"/>
                  <a:pt x="2412" y="0"/>
                </a:cubicBezTo>
                <a:cubicBezTo>
                  <a:pt x="2478" y="0"/>
                  <a:pt x="2532" y="54"/>
                  <a:pt x="2532" y="120"/>
                </a:cubicBezTo>
                <a:lnTo>
                  <a:pt x="2532" y="453"/>
                </a:lnTo>
                <a:cubicBezTo>
                  <a:pt x="2532" y="519"/>
                  <a:pt x="2478" y="573"/>
                  <a:pt x="2412" y="573"/>
                </a:cubicBezTo>
                <a:cubicBezTo>
                  <a:pt x="2346" y="573"/>
                  <a:pt x="2292" y="519"/>
                  <a:pt x="2292" y="453"/>
                </a:cubicBezTo>
                <a:close/>
                <a:moveTo>
                  <a:pt x="2292" y="1561"/>
                </a:moveTo>
                <a:cubicBezTo>
                  <a:pt x="2292" y="1495"/>
                  <a:pt x="2346" y="1441"/>
                  <a:pt x="2412" y="1441"/>
                </a:cubicBezTo>
                <a:cubicBezTo>
                  <a:pt x="3033" y="1441"/>
                  <a:pt x="3539" y="1947"/>
                  <a:pt x="3539" y="2568"/>
                </a:cubicBezTo>
                <a:cubicBezTo>
                  <a:pt x="3539" y="2635"/>
                  <a:pt x="3485" y="2688"/>
                  <a:pt x="3419" y="2688"/>
                </a:cubicBezTo>
                <a:cubicBezTo>
                  <a:pt x="3353" y="2688"/>
                  <a:pt x="3299" y="2635"/>
                  <a:pt x="3299" y="2568"/>
                </a:cubicBezTo>
                <a:cubicBezTo>
                  <a:pt x="3299" y="2079"/>
                  <a:pt x="2901" y="1681"/>
                  <a:pt x="2412" y="1681"/>
                </a:cubicBezTo>
                <a:cubicBezTo>
                  <a:pt x="2346" y="1681"/>
                  <a:pt x="2292" y="1628"/>
                  <a:pt x="2292" y="1561"/>
                </a:cubicBezTo>
                <a:close/>
                <a:moveTo>
                  <a:pt x="4117" y="706"/>
                </a:moveTo>
                <a:cubicBezTo>
                  <a:pt x="4164" y="753"/>
                  <a:pt x="4164" y="829"/>
                  <a:pt x="4117" y="876"/>
                </a:cubicBezTo>
                <a:lnTo>
                  <a:pt x="3896" y="1098"/>
                </a:lnTo>
                <a:cubicBezTo>
                  <a:pt x="3873" y="1121"/>
                  <a:pt x="3842" y="1133"/>
                  <a:pt x="3811" y="1133"/>
                </a:cubicBezTo>
                <a:cubicBezTo>
                  <a:pt x="3781" y="1133"/>
                  <a:pt x="3750" y="1121"/>
                  <a:pt x="3726" y="1098"/>
                </a:cubicBezTo>
                <a:cubicBezTo>
                  <a:pt x="3680" y="1051"/>
                  <a:pt x="3680" y="975"/>
                  <a:pt x="3726" y="928"/>
                </a:cubicBezTo>
                <a:lnTo>
                  <a:pt x="3948" y="706"/>
                </a:lnTo>
                <a:cubicBezTo>
                  <a:pt x="3995" y="660"/>
                  <a:pt x="4071" y="660"/>
                  <a:pt x="4117" y="706"/>
                </a:cubicBezTo>
                <a:close/>
                <a:moveTo>
                  <a:pt x="4824" y="2412"/>
                </a:moveTo>
                <a:cubicBezTo>
                  <a:pt x="4824" y="2478"/>
                  <a:pt x="4770" y="2532"/>
                  <a:pt x="4704" y="2532"/>
                </a:cubicBezTo>
                <a:lnTo>
                  <a:pt x="4439" y="2532"/>
                </a:lnTo>
                <a:cubicBezTo>
                  <a:pt x="4373" y="2532"/>
                  <a:pt x="4319" y="2478"/>
                  <a:pt x="4319" y="2412"/>
                </a:cubicBezTo>
                <a:cubicBezTo>
                  <a:pt x="4319" y="2346"/>
                  <a:pt x="4373" y="2292"/>
                  <a:pt x="4439" y="2292"/>
                </a:cubicBezTo>
                <a:lnTo>
                  <a:pt x="4704" y="2292"/>
                </a:lnTo>
                <a:cubicBezTo>
                  <a:pt x="4770" y="2292"/>
                  <a:pt x="4824" y="2346"/>
                  <a:pt x="4824" y="2412"/>
                </a:cubicBezTo>
                <a:close/>
                <a:moveTo>
                  <a:pt x="4029" y="5487"/>
                </a:moveTo>
                <a:cubicBezTo>
                  <a:pt x="4029" y="5652"/>
                  <a:pt x="3855" y="5775"/>
                  <a:pt x="3499" y="5863"/>
                </a:cubicBezTo>
                <a:cubicBezTo>
                  <a:pt x="3207" y="5934"/>
                  <a:pt x="2821" y="5974"/>
                  <a:pt x="2412" y="5974"/>
                </a:cubicBezTo>
                <a:cubicBezTo>
                  <a:pt x="1978" y="5974"/>
                  <a:pt x="1561" y="5928"/>
                  <a:pt x="1268" y="5848"/>
                </a:cubicBezTo>
                <a:cubicBezTo>
                  <a:pt x="950" y="5761"/>
                  <a:pt x="795" y="5643"/>
                  <a:pt x="795" y="5487"/>
                </a:cubicBezTo>
                <a:cubicBezTo>
                  <a:pt x="795" y="5302"/>
                  <a:pt x="1009" y="5170"/>
                  <a:pt x="1450" y="5083"/>
                </a:cubicBezTo>
                <a:cubicBezTo>
                  <a:pt x="1515" y="5070"/>
                  <a:pt x="1578" y="5113"/>
                  <a:pt x="1591" y="5178"/>
                </a:cubicBezTo>
                <a:cubicBezTo>
                  <a:pt x="1603" y="5243"/>
                  <a:pt x="1561" y="5306"/>
                  <a:pt x="1496" y="5319"/>
                </a:cubicBezTo>
                <a:cubicBezTo>
                  <a:pt x="1189" y="5379"/>
                  <a:pt x="1069" y="5454"/>
                  <a:pt x="1040" y="5486"/>
                </a:cubicBezTo>
                <a:cubicBezTo>
                  <a:pt x="1059" y="5506"/>
                  <a:pt x="1125" y="5560"/>
                  <a:pt x="1331" y="5617"/>
                </a:cubicBezTo>
                <a:cubicBezTo>
                  <a:pt x="1605" y="5691"/>
                  <a:pt x="1999" y="5734"/>
                  <a:pt x="2412" y="5734"/>
                </a:cubicBezTo>
                <a:cubicBezTo>
                  <a:pt x="2773" y="5734"/>
                  <a:pt x="3118" y="5702"/>
                  <a:pt x="3385" y="5643"/>
                </a:cubicBezTo>
                <a:cubicBezTo>
                  <a:pt x="3676" y="5579"/>
                  <a:pt x="3762" y="5510"/>
                  <a:pt x="3784" y="5486"/>
                </a:cubicBezTo>
                <a:cubicBezTo>
                  <a:pt x="3754" y="5454"/>
                  <a:pt x="3635" y="5379"/>
                  <a:pt x="3328" y="5319"/>
                </a:cubicBezTo>
                <a:cubicBezTo>
                  <a:pt x="3263" y="5306"/>
                  <a:pt x="3220" y="5243"/>
                  <a:pt x="3233" y="5178"/>
                </a:cubicBezTo>
                <a:cubicBezTo>
                  <a:pt x="3246" y="5113"/>
                  <a:pt x="3309" y="5070"/>
                  <a:pt x="3374" y="5083"/>
                </a:cubicBezTo>
                <a:cubicBezTo>
                  <a:pt x="3815" y="5170"/>
                  <a:pt x="4029" y="5302"/>
                  <a:pt x="4029" y="5487"/>
                </a:cubicBezTo>
                <a:close/>
                <a:moveTo>
                  <a:pt x="928" y="1098"/>
                </a:moveTo>
                <a:lnTo>
                  <a:pt x="706" y="876"/>
                </a:lnTo>
                <a:cubicBezTo>
                  <a:pt x="660" y="829"/>
                  <a:pt x="660" y="753"/>
                  <a:pt x="706" y="706"/>
                </a:cubicBezTo>
                <a:cubicBezTo>
                  <a:pt x="753" y="660"/>
                  <a:pt x="829" y="660"/>
                  <a:pt x="876" y="706"/>
                </a:cubicBezTo>
                <a:lnTo>
                  <a:pt x="1098" y="928"/>
                </a:lnTo>
                <a:cubicBezTo>
                  <a:pt x="1144" y="975"/>
                  <a:pt x="1144" y="1051"/>
                  <a:pt x="1098" y="1098"/>
                </a:cubicBezTo>
                <a:cubicBezTo>
                  <a:pt x="1074" y="1121"/>
                  <a:pt x="1043" y="1133"/>
                  <a:pt x="1013" y="1133"/>
                </a:cubicBezTo>
                <a:cubicBezTo>
                  <a:pt x="982" y="1133"/>
                  <a:pt x="951" y="1121"/>
                  <a:pt x="928" y="1098"/>
                </a:cubicBezTo>
                <a:close/>
                <a:moveTo>
                  <a:pt x="505" y="2412"/>
                </a:moveTo>
                <a:cubicBezTo>
                  <a:pt x="505" y="2478"/>
                  <a:pt x="451" y="2532"/>
                  <a:pt x="385" y="2532"/>
                </a:cubicBezTo>
                <a:lnTo>
                  <a:pt x="120" y="2532"/>
                </a:lnTo>
                <a:cubicBezTo>
                  <a:pt x="54" y="2532"/>
                  <a:pt x="0" y="2478"/>
                  <a:pt x="0" y="2412"/>
                </a:cubicBezTo>
                <a:cubicBezTo>
                  <a:pt x="0" y="2346"/>
                  <a:pt x="54" y="2292"/>
                  <a:pt x="120" y="2292"/>
                </a:cubicBezTo>
                <a:lnTo>
                  <a:pt x="385" y="2292"/>
                </a:lnTo>
                <a:cubicBezTo>
                  <a:pt x="451" y="2292"/>
                  <a:pt x="505" y="2346"/>
                  <a:pt x="505" y="2412"/>
                </a:cubicBezTo>
                <a:close/>
              </a:path>
            </a:pathLst>
          </a:custGeom>
          <a:solidFill>
            <a:schemeClr val="bg1"/>
          </a:solidFill>
          <a:ln>
            <a:noFill/>
          </a:ln>
        </p:spPr>
      </p:sp>
      <p:sp>
        <p:nvSpPr>
          <p:cNvPr id="18" name="TextBox 7"/>
          <p:cNvSpPr txBox="1"/>
          <p:nvPr/>
        </p:nvSpPr>
        <p:spPr>
          <a:xfrm>
            <a:off x="1816770" y="3926161"/>
            <a:ext cx="1992705" cy="861774"/>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can use. </a:t>
            </a:r>
            <a:r>
              <a:rPr lang="en-US" altLang="zh-CN" sz="1400" dirty="0" err="1">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defau.</a:t>
            </a: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 text to what text look look like. </a:t>
            </a:r>
          </a:p>
        </p:txBody>
      </p:sp>
      <p:sp>
        <p:nvSpPr>
          <p:cNvPr id="20" name="TextBox 7"/>
          <p:cNvSpPr txBox="1"/>
          <p:nvPr/>
        </p:nvSpPr>
        <p:spPr>
          <a:xfrm>
            <a:off x="4137028" y="3969594"/>
            <a:ext cx="1992705" cy="861774"/>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can. </a:t>
            </a:r>
            <a:r>
              <a:rPr lang="en-US" altLang="zh-CN" sz="140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use defau. </a:t>
            </a: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text to what text look look like. </a:t>
            </a:r>
          </a:p>
        </p:txBody>
      </p:sp>
      <p:sp>
        <p:nvSpPr>
          <p:cNvPr id="21" name="TextBox 7"/>
          <p:cNvSpPr txBox="1"/>
          <p:nvPr/>
        </p:nvSpPr>
        <p:spPr>
          <a:xfrm>
            <a:off x="6457286" y="4013027"/>
            <a:ext cx="1992705" cy="861774"/>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can. </a:t>
            </a:r>
            <a:r>
              <a:rPr lang="en-US" altLang="zh-CN" sz="140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use defau. </a:t>
            </a: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text to what text look look like. </a:t>
            </a:r>
          </a:p>
        </p:txBody>
      </p:sp>
      <p:sp>
        <p:nvSpPr>
          <p:cNvPr id="22" name="TextBox 7"/>
          <p:cNvSpPr txBox="1"/>
          <p:nvPr/>
        </p:nvSpPr>
        <p:spPr>
          <a:xfrm>
            <a:off x="8777544" y="4056460"/>
            <a:ext cx="1992705" cy="861774"/>
          </a:xfrm>
          <a:prstGeom prst="rect">
            <a:avLst/>
          </a:prstGeom>
          <a:noFill/>
        </p:spPr>
        <p:txBody>
          <a:bodyPr wrap="square" lIns="0" tIns="0" rIns="0" bIns="0" rtlCol="0" anchor="t">
            <a:spAutoFit/>
          </a:bodyPr>
          <a:lstStyle/>
          <a:p>
            <a:pPr algn="ct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A designer can. </a:t>
            </a:r>
            <a:r>
              <a:rPr lang="en-US" altLang="zh-CN" sz="140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use defau. </a:t>
            </a:r>
            <a:r>
              <a:rPr lang="en-US" altLang="zh-CN" sz="1400" dirty="0">
                <a:solidFill>
                  <a:prstClr val="black">
                    <a:lumMod val="75000"/>
                    <a:lumOff val="25000"/>
                  </a:prstClr>
                </a:solidFill>
                <a:latin typeface="微软雅黑 Light" panose="020B0502040204020203" pitchFamily="34" charset="-122"/>
                <a:ea typeface="微软雅黑 Light" panose="020B0502040204020203" pitchFamily="34" charset="-122"/>
                <a:sym typeface="Arial" panose="020B0604020202020204"/>
              </a:rPr>
              <a:t>text to what text look look like. </a:t>
            </a: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1059586" y="2371463"/>
            <a:ext cx="4859235" cy="1421928"/>
          </a:xfrm>
          <a:prstGeom prst="rect">
            <a:avLst/>
          </a:prstGeom>
          <a:solidFill>
            <a:schemeClr val="accent4">
              <a:lumMod val="40000"/>
              <a:lumOff val="60000"/>
            </a:schemeClr>
          </a:solidFill>
        </p:spPr>
        <p:txBody>
          <a:bodyPr wrap="square">
            <a:spAutoFit/>
          </a:bodyPr>
          <a:lstStyle/>
          <a:p>
            <a:pPr>
              <a:lnSpc>
                <a:spcPct val="120000"/>
              </a:lnSpc>
            </a:pP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a designer car house default text to simulate.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nann.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look like. if it is not real text. A design car use default text to simulate what swhat look like. if it is not real text. like. if it is not real text. a design.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cann.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use default text to simulate what text san look like. if it is not real text.</a:t>
            </a: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p:txBody>
      </p:sp>
      <p:sp>
        <p:nvSpPr>
          <p:cNvPr id="7" name="文本框 6"/>
          <p:cNvSpPr txBox="1"/>
          <p:nvPr/>
        </p:nvSpPr>
        <p:spPr>
          <a:xfrm>
            <a:off x="1059586" y="1729288"/>
            <a:ext cx="2770292" cy="400110"/>
          </a:xfrm>
          <a:prstGeom prst="rect">
            <a:avLst/>
          </a:prstGeom>
          <a:noFill/>
        </p:spPr>
        <p:txBody>
          <a:bodyPr wrap="square" rtlCol="0">
            <a:spAutoFit/>
          </a:bodyPr>
          <a:lstStyle/>
          <a:p>
            <a:r>
              <a:rPr lang="zh-CN" altLang="en-US" sz="2000" b="1" dirty="0">
                <a:solidFill>
                  <a:prstClr val="black">
                    <a:lumMod val="75000"/>
                    <a:lumOff val="25000"/>
                  </a:prstClr>
                </a:solidFill>
                <a:latin typeface="等线 Light" panose="02010600030101010101" pitchFamily="2" charset="-122"/>
                <a:ea typeface="等线 Light" panose="02010600030101010101" pitchFamily="2" charset="-122"/>
              </a:rPr>
              <a:t>Enter the title here.</a:t>
            </a: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2171700"/>
            <a:ext cx="12192000" cy="2247900"/>
          </a:xfrm>
          <a:prstGeom prst="rect">
            <a:avLst/>
          </a:pr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30402" y="2847051"/>
            <a:ext cx="3369945" cy="461665"/>
          </a:xfrm>
          <a:prstGeom prst="rect">
            <a:avLst/>
          </a:prstGeom>
          <a:noFill/>
        </p:spPr>
        <p:txBody>
          <a:bodyPr wrap="square" rtlCol="0">
            <a:spAutoFit/>
          </a:bodyPr>
          <a:lstStyle/>
          <a:p>
            <a:r>
              <a:rPr lang="zh-CN" altLang="en-US" sz="2400">
                <a:solidFill>
                  <a:schemeClr val="tx1">
                    <a:lumMod val="75000"/>
                    <a:lumOff val="25000"/>
                  </a:schemeClr>
                </a:solidFill>
                <a:latin typeface="等线" panose="02010600030101010101" pitchFamily="2" charset="-122"/>
                <a:ea typeface="等线" panose="02010600030101010101" pitchFamily="2" charset="-122"/>
              </a:rPr>
              <a:t>Add your title here.</a:t>
            </a:r>
          </a:p>
        </p:txBody>
      </p:sp>
      <p:sp>
        <p:nvSpPr>
          <p:cNvPr id="12" name="文本框 11"/>
          <p:cNvSpPr txBox="1"/>
          <p:nvPr/>
        </p:nvSpPr>
        <p:spPr>
          <a:xfrm>
            <a:off x="4396977" y="2841124"/>
            <a:ext cx="68262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400" noProof="0" dirty="0">
                <a:ln>
                  <a:noFill/>
                </a:ln>
                <a:solidFill>
                  <a:schemeClr val="tx1">
                    <a:lumMod val="75000"/>
                    <a:lumOff val="25000"/>
                  </a:schemeClr>
                </a:solidFill>
                <a:uLnTx/>
                <a:uFillTx/>
                <a:latin typeface="等线" panose="02010600030101010101" pitchFamily="2" charset="-122"/>
                <a:ea typeface="等线" panose="02010600030101010101" pitchFamily="2" charset="-122"/>
                <a:sym typeface="+mn-ea"/>
              </a:rPr>
              <a:t>04</a:t>
            </a:r>
          </a:p>
        </p:txBody>
      </p:sp>
      <p:sp>
        <p:nvSpPr>
          <p:cNvPr id="14" name="Shape 6922"/>
          <p:cNvSpPr/>
          <p:nvPr/>
        </p:nvSpPr>
        <p:spPr>
          <a:xfrm>
            <a:off x="3762612" y="3568700"/>
            <a:ext cx="4737735" cy="575542"/>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endParaRPr kumimoji="0" lang="en-US" altLang="zh-CN" sz="900" b="0" i="0" u="none" strike="noStrike" kern="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sym typeface="Arial" panose="020B0604020202020204" pitchFamily="34" charset="0"/>
            </a:endParaRPr>
          </a:p>
        </p:txBody>
      </p:sp>
      <p:pic>
        <p:nvPicPr>
          <p:cNvPr id="25" name="图片 24" descr="G:\ppt文档和图片\400116401.jpg400116401"/>
          <p:cNvPicPr>
            <a:picLocks noChangeAspect="1"/>
          </p:cNvPicPr>
          <p:nvPr/>
        </p:nvPicPr>
        <p:blipFill rotWithShape="1">
          <a:blip r:embed="rId3">
            <a:clrChange>
              <a:clrFrom>
                <a:srgbClr val="F9F9F9">
                  <a:alpha val="100000"/>
                </a:srgbClr>
              </a:clrFrom>
              <a:clrTo>
                <a:srgbClr val="F9F9F9">
                  <a:alpha val="100000"/>
                  <a:alpha val="0"/>
                </a:srgbClr>
              </a:clrTo>
            </a:clrChange>
          </a:blip>
          <a:srcRect l="64630" t="-1851" r="2549" b="48521"/>
          <a:stretch>
            <a:fillRect/>
          </a:stretch>
        </p:blipFill>
        <p:spPr>
          <a:xfrm>
            <a:off x="-287020" y="1929765"/>
            <a:ext cx="4261485" cy="419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bwMode="auto">
          <a:xfrm>
            <a:off x="4565214" y="3213510"/>
            <a:ext cx="337328" cy="337328"/>
            <a:chOff x="4150174" y="3247547"/>
            <a:chExt cx="371475" cy="371475"/>
          </a:xfrm>
        </p:grpSpPr>
        <p:sp>
          <p:nvSpPr>
            <p:cNvPr id="3" name="Freeform 1801"/>
            <p:cNvSpPr>
              <a:spLocks noEditPoints="1"/>
            </p:cNvSpPr>
            <p:nvPr/>
          </p:nvSpPr>
          <p:spPr bwMode="auto">
            <a:xfrm>
              <a:off x="4150174" y="3247547"/>
              <a:ext cx="371475" cy="371475"/>
            </a:xfrm>
            <a:custGeom>
              <a:avLst/>
              <a:gdLst>
                <a:gd name="T0" fmla="*/ 5943600 w 102"/>
                <a:gd name="T1" fmla="*/ 932330 h 102"/>
                <a:gd name="T2" fmla="*/ 10954871 w 102"/>
                <a:gd name="T3" fmla="*/ 5943600 h 102"/>
                <a:gd name="T4" fmla="*/ 5943600 w 102"/>
                <a:gd name="T5" fmla="*/ 10954871 h 102"/>
                <a:gd name="T6" fmla="*/ 932330 w 102"/>
                <a:gd name="T7" fmla="*/ 5943600 h 102"/>
                <a:gd name="T8" fmla="*/ 5943600 w 102"/>
                <a:gd name="T9" fmla="*/ 932330 h 102"/>
                <a:gd name="T10" fmla="*/ 5943600 w 102"/>
                <a:gd name="T11" fmla="*/ 0 h 102"/>
                <a:gd name="T12" fmla="*/ 0 w 102"/>
                <a:gd name="T13" fmla="*/ 5943600 h 102"/>
                <a:gd name="T14" fmla="*/ 5943600 w 102"/>
                <a:gd name="T15" fmla="*/ 11887200 h 102"/>
                <a:gd name="T16" fmla="*/ 11887200 w 102"/>
                <a:gd name="T17" fmla="*/ 5943600 h 102"/>
                <a:gd name="T18" fmla="*/ 5943600 w 102"/>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02"/>
                <a:gd name="T32" fmla="*/ 102 w 10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02">
                  <a:moveTo>
                    <a:pt x="51" y="8"/>
                  </a:moveTo>
                  <a:cubicBezTo>
                    <a:pt x="75" y="8"/>
                    <a:pt x="94" y="27"/>
                    <a:pt x="94" y="51"/>
                  </a:cubicBezTo>
                  <a:cubicBezTo>
                    <a:pt x="94" y="75"/>
                    <a:pt x="75" y="94"/>
                    <a:pt x="51" y="94"/>
                  </a:cubicBezTo>
                  <a:cubicBezTo>
                    <a:pt x="27" y="94"/>
                    <a:pt x="8" y="75"/>
                    <a:pt x="8" y="51"/>
                  </a:cubicBezTo>
                  <a:cubicBezTo>
                    <a:pt x="8" y="27"/>
                    <a:pt x="27" y="8"/>
                    <a:pt x="51" y="8"/>
                  </a:cubicBezTo>
                  <a:moveTo>
                    <a:pt x="51" y="0"/>
                  </a:moveTo>
                  <a:cubicBezTo>
                    <a:pt x="23" y="0"/>
                    <a:pt x="0" y="23"/>
                    <a:pt x="0" y="51"/>
                  </a:cubicBezTo>
                  <a:cubicBezTo>
                    <a:pt x="0" y="79"/>
                    <a:pt x="23" y="102"/>
                    <a:pt x="51" y="102"/>
                  </a:cubicBezTo>
                  <a:cubicBezTo>
                    <a:pt x="79" y="102"/>
                    <a:pt x="102" y="79"/>
                    <a:pt x="102" y="51"/>
                  </a:cubicBezTo>
                  <a:cubicBezTo>
                    <a:pt x="102" y="23"/>
                    <a:pt x="79" y="0"/>
                    <a:pt x="51" y="0"/>
                  </a:cubicBezTo>
                  <a:close/>
                </a:path>
              </a:pathLst>
            </a:custGeom>
            <a:solidFill>
              <a:schemeClr val="bg1"/>
            </a:solidFill>
            <a:ln w="9525">
              <a:noFill/>
              <a:round/>
            </a:ln>
          </p:spPr>
          <p:txBody>
            <a:bodyPr/>
            <a:lstStyle/>
            <a:p>
              <a:endParaRPr lang="zh-CN" altLang="en-US" sz="2365">
                <a:solidFill>
                  <a:prstClr val="black"/>
                </a:solidFill>
              </a:endParaRPr>
            </a:p>
          </p:txBody>
        </p:sp>
        <p:sp>
          <p:nvSpPr>
            <p:cNvPr id="4" name="Oval 1803"/>
            <p:cNvSpPr>
              <a:spLocks noChangeArrowheads="1"/>
            </p:cNvSpPr>
            <p:nvPr/>
          </p:nvSpPr>
          <p:spPr bwMode="auto">
            <a:xfrm>
              <a:off x="4248506" y="3375014"/>
              <a:ext cx="58271" cy="58271"/>
            </a:xfrm>
            <a:prstGeom prst="ellipse">
              <a:avLst/>
            </a:prstGeom>
            <a:solidFill>
              <a:schemeClr val="bg1"/>
            </a:solidFill>
            <a:ln w="9525">
              <a:noFill/>
              <a:round/>
            </a:ln>
          </p:spPr>
          <p:txBody>
            <a:bodyPr/>
            <a:lstStyle/>
            <a:p>
              <a:endParaRPr lang="zh-CN" altLang="en-US" sz="2495" b="1">
                <a:solidFill>
                  <a:prstClr val="black"/>
                </a:solidFill>
              </a:endParaRPr>
            </a:p>
          </p:txBody>
        </p:sp>
      </p:grpSp>
      <p:sp>
        <p:nvSpPr>
          <p:cNvPr id="5" name="文本框 4"/>
          <p:cNvSpPr txBox="1"/>
          <p:nvPr/>
        </p:nvSpPr>
        <p:spPr>
          <a:xfrm>
            <a:off x="3132224" y="2633945"/>
            <a:ext cx="963725" cy="400110"/>
          </a:xfrm>
          <a:prstGeom prst="rect">
            <a:avLst/>
          </a:prstGeom>
          <a:noFill/>
        </p:spPr>
        <p:txBody>
          <a:bodyPr wrap="none" rtlCol="0">
            <a:spAutoFit/>
          </a:bodyPr>
          <a:lstStyle/>
          <a:p>
            <a:r>
              <a:rPr lang="zh-CN" altLang="en-US" sz="2000" dirty="0">
                <a:solidFill>
                  <a:srgbClr val="D4736E"/>
                </a:solidFill>
                <a:latin typeface="等线" panose="02010600030101010101" pitchFamily="2" charset="-122"/>
                <a:ea typeface="等线" panose="02010600030101010101" pitchFamily="2" charset="-122"/>
              </a:rPr>
              <a:t>The first step.</a:t>
            </a:r>
          </a:p>
        </p:txBody>
      </p:sp>
      <p:sp>
        <p:nvSpPr>
          <p:cNvPr id="6" name="文本框 5"/>
          <p:cNvSpPr txBox="1"/>
          <p:nvPr/>
        </p:nvSpPr>
        <p:spPr>
          <a:xfrm>
            <a:off x="5890491" y="2642923"/>
            <a:ext cx="963725" cy="400110"/>
          </a:xfrm>
          <a:prstGeom prst="rect">
            <a:avLst/>
          </a:prstGeom>
          <a:noFill/>
        </p:spPr>
        <p:txBody>
          <a:bodyPr wrap="none" rtlCol="0">
            <a:spAutoFit/>
          </a:bodyPr>
          <a:lstStyle>
            <a:defPPr>
              <a:defRPr lang="zh-CN"/>
            </a:defPPr>
            <a:lvl1pPr>
              <a:defRPr sz="1575">
                <a:solidFill>
                  <a:srgbClr val="D3B57A"/>
                </a:solidFill>
                <a:latin typeface="方正清刻本悦宋简体" panose="02000000000000000000" pitchFamily="2" charset="-122"/>
                <a:ea typeface="方正清刻本悦宋简体" panose="02000000000000000000" pitchFamily="2" charset="-122"/>
              </a:defRPr>
            </a:lvl1pPr>
          </a:lstStyle>
          <a:p>
            <a:r>
              <a:rPr lang="zh-CN" altLang="en-US" sz="2000" dirty="0">
                <a:solidFill>
                  <a:srgbClr val="D4736E"/>
                </a:solidFill>
                <a:latin typeface="等线" panose="02010600030101010101" pitchFamily="2" charset="-122"/>
                <a:ea typeface="等线" panose="02010600030101010101" pitchFamily="2" charset="-122"/>
              </a:rPr>
              <a:t>Step two.</a:t>
            </a:r>
          </a:p>
        </p:txBody>
      </p:sp>
      <p:sp>
        <p:nvSpPr>
          <p:cNvPr id="7" name="文本框 6"/>
          <p:cNvSpPr txBox="1"/>
          <p:nvPr/>
        </p:nvSpPr>
        <p:spPr>
          <a:xfrm>
            <a:off x="8473311" y="2643745"/>
            <a:ext cx="963725" cy="400110"/>
          </a:xfrm>
          <a:prstGeom prst="rect">
            <a:avLst/>
          </a:prstGeom>
          <a:noFill/>
        </p:spPr>
        <p:txBody>
          <a:bodyPr wrap="none" rtlCol="0">
            <a:spAutoFit/>
          </a:bodyPr>
          <a:lstStyle>
            <a:defPPr>
              <a:defRPr lang="zh-CN"/>
            </a:defPPr>
            <a:lvl1pPr>
              <a:defRPr sz="1575">
                <a:solidFill>
                  <a:srgbClr val="D3B57A"/>
                </a:solidFill>
                <a:latin typeface="方正清刻本悦宋简体" panose="02000000000000000000" pitchFamily="2" charset="-122"/>
                <a:ea typeface="方正清刻本悦宋简体" panose="02000000000000000000" pitchFamily="2" charset="-122"/>
              </a:defRPr>
            </a:lvl1pPr>
          </a:lstStyle>
          <a:p>
            <a:r>
              <a:rPr lang="zh-CN" altLang="en-US" sz="2000" dirty="0">
                <a:solidFill>
                  <a:srgbClr val="D4736E"/>
                </a:solidFill>
                <a:latin typeface="等线" panose="02010600030101010101" pitchFamily="2" charset="-122"/>
                <a:ea typeface="等线" panose="02010600030101010101" pitchFamily="2" charset="-122"/>
              </a:rPr>
              <a:t>Step three.</a:t>
            </a:r>
          </a:p>
        </p:txBody>
      </p:sp>
      <p:sp>
        <p:nvSpPr>
          <p:cNvPr id="8" name="文本框 7"/>
          <p:cNvSpPr txBox="1"/>
          <p:nvPr/>
        </p:nvSpPr>
        <p:spPr>
          <a:xfrm>
            <a:off x="2153645" y="4117176"/>
            <a:ext cx="2580233" cy="276999"/>
          </a:xfrm>
          <a:prstGeom prst="rect">
            <a:avLst/>
          </a:prstGeom>
          <a:solidFill>
            <a:srgbClr val="F1D3D1"/>
          </a:solidFill>
        </p:spPr>
        <p:txBody>
          <a:bodyPr wrap="square" rtlCol="0">
            <a:spAutoFit/>
          </a:bodyPr>
          <a:lstStyle/>
          <a:p>
            <a:pPr algn="ctr">
              <a:spcBef>
                <a:spcPts val="790"/>
              </a:spcBef>
            </a:pPr>
            <a:r>
              <a:rPr lang="zh-CN" altLang="en-US" sz="1200" dirty="0">
                <a:solidFill>
                  <a:prstClr val="black"/>
                </a:solidFill>
                <a:latin typeface="等线 Light" panose="02010600030101010101" pitchFamily="2" charset="-122"/>
                <a:ea typeface="等线 Light" panose="02010600030101010101" pitchFamily="2" charset="-122"/>
                <a:cs typeface="Hiragino Sans GB W3" charset="-122"/>
              </a:rPr>
              <a:t>Enter the replacement content input replacement content.</a:t>
            </a:r>
            <a:endParaRPr lang="en-US" altLang="zh-CN" sz="1200" dirty="0">
              <a:solidFill>
                <a:prstClr val="black"/>
              </a:solidFill>
              <a:latin typeface="等线 Light" panose="02010600030101010101" pitchFamily="2" charset="-122"/>
              <a:ea typeface="等线 Light" panose="02010600030101010101" pitchFamily="2" charset="-122"/>
              <a:cs typeface="Hiragino Sans GB W3" charset="-122"/>
            </a:endParaRPr>
          </a:p>
        </p:txBody>
      </p:sp>
      <p:sp>
        <p:nvSpPr>
          <p:cNvPr id="9" name="文本框 8"/>
          <p:cNvSpPr txBox="1"/>
          <p:nvPr/>
        </p:nvSpPr>
        <p:spPr>
          <a:xfrm>
            <a:off x="4902542" y="4117176"/>
            <a:ext cx="2580233" cy="276999"/>
          </a:xfrm>
          <a:prstGeom prst="rect">
            <a:avLst/>
          </a:prstGeom>
          <a:solidFill>
            <a:srgbClr val="F1D3D1"/>
          </a:solidFill>
        </p:spPr>
        <p:txBody>
          <a:bodyPr wrap="square" rtlCol="0">
            <a:spAutoFit/>
          </a:bodyPr>
          <a:lstStyle/>
          <a:p>
            <a:pPr algn="ctr">
              <a:spcBef>
                <a:spcPts val="790"/>
              </a:spcBef>
            </a:pPr>
            <a:r>
              <a:rPr lang="zh-CN" altLang="en-US" sz="1200" dirty="0">
                <a:solidFill>
                  <a:prstClr val="black"/>
                </a:solidFill>
                <a:latin typeface="等线 Light" panose="02010600030101010101" pitchFamily="2" charset="-122"/>
                <a:ea typeface="等线 Light" panose="02010600030101010101" pitchFamily="2" charset="-122"/>
                <a:cs typeface="Hiragino Sans GB W3" charset="-122"/>
              </a:rPr>
              <a:t>Enter the replacement content input replacement content.</a:t>
            </a:r>
            <a:endParaRPr lang="en-US" altLang="zh-CN" sz="1200" dirty="0">
              <a:solidFill>
                <a:prstClr val="black"/>
              </a:solidFill>
              <a:latin typeface="等线 Light" panose="02010600030101010101" pitchFamily="2" charset="-122"/>
              <a:ea typeface="等线 Light" panose="02010600030101010101" pitchFamily="2" charset="-122"/>
              <a:cs typeface="Hiragino Sans GB W3" charset="-122"/>
            </a:endParaRPr>
          </a:p>
        </p:txBody>
      </p:sp>
      <p:sp>
        <p:nvSpPr>
          <p:cNvPr id="10" name="文本框 9"/>
          <p:cNvSpPr txBox="1"/>
          <p:nvPr/>
        </p:nvSpPr>
        <p:spPr>
          <a:xfrm>
            <a:off x="7793836" y="4125082"/>
            <a:ext cx="2580233" cy="276999"/>
          </a:xfrm>
          <a:prstGeom prst="rect">
            <a:avLst/>
          </a:prstGeom>
          <a:solidFill>
            <a:srgbClr val="F1D3D1"/>
          </a:solidFill>
        </p:spPr>
        <p:txBody>
          <a:bodyPr wrap="square" rtlCol="0">
            <a:spAutoFit/>
          </a:bodyPr>
          <a:lstStyle/>
          <a:p>
            <a:pPr algn="ctr">
              <a:spcBef>
                <a:spcPts val="790"/>
              </a:spcBef>
            </a:pPr>
            <a:r>
              <a:rPr lang="zh-CN" altLang="en-US" sz="1200" dirty="0">
                <a:solidFill>
                  <a:prstClr val="black"/>
                </a:solidFill>
                <a:latin typeface="等线 Light" panose="02010600030101010101" pitchFamily="2" charset="-122"/>
                <a:ea typeface="等线 Light" panose="02010600030101010101" pitchFamily="2" charset="-122"/>
                <a:cs typeface="Hiragino Sans GB W3" charset="-122"/>
              </a:rPr>
              <a:t>Enter the replacement content input replacement content.</a:t>
            </a:r>
            <a:endParaRPr lang="en-US" altLang="zh-CN" sz="1200" dirty="0">
              <a:solidFill>
                <a:prstClr val="black"/>
              </a:solidFill>
              <a:latin typeface="等线 Light" panose="02010600030101010101" pitchFamily="2" charset="-122"/>
              <a:ea typeface="等线 Light" panose="02010600030101010101" pitchFamily="2" charset="-122"/>
              <a:cs typeface="Hiragino Sans GB W3" charset="-122"/>
            </a:endParaRPr>
          </a:p>
        </p:txBody>
      </p:sp>
      <p:cxnSp>
        <p:nvCxnSpPr>
          <p:cNvPr id="16" name="直接连接符 15"/>
          <p:cNvCxnSpPr/>
          <p:nvPr/>
        </p:nvCxnSpPr>
        <p:spPr>
          <a:xfrm>
            <a:off x="1128409" y="3329260"/>
            <a:ext cx="9922212" cy="0"/>
          </a:xfrm>
          <a:prstGeom prst="line">
            <a:avLst/>
          </a:prstGeom>
          <a:ln>
            <a:solidFill>
              <a:srgbClr val="F1D3D1"/>
            </a:solidFill>
          </a:ln>
        </p:spPr>
        <p:style>
          <a:lnRef idx="1">
            <a:schemeClr val="accent1"/>
          </a:lnRef>
          <a:fillRef idx="0">
            <a:schemeClr val="accent1"/>
          </a:fillRef>
          <a:effectRef idx="0">
            <a:schemeClr val="accent1"/>
          </a:effectRef>
          <a:fontRef idx="minor">
            <a:schemeClr val="tx1"/>
          </a:fontRef>
        </p:style>
      </p:cxnSp>
      <p:sp>
        <p:nvSpPr>
          <p:cNvPr id="17" name="菱形 16"/>
          <p:cNvSpPr/>
          <p:nvPr/>
        </p:nvSpPr>
        <p:spPr>
          <a:xfrm flipV="1">
            <a:off x="3292646" y="3118009"/>
            <a:ext cx="433264" cy="422502"/>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菱形 17"/>
          <p:cNvSpPr/>
          <p:nvPr/>
        </p:nvSpPr>
        <p:spPr>
          <a:xfrm flipV="1">
            <a:off x="6134150" y="3123953"/>
            <a:ext cx="433264" cy="422502"/>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菱形 18"/>
          <p:cNvSpPr/>
          <p:nvPr/>
        </p:nvSpPr>
        <p:spPr>
          <a:xfrm flipV="1">
            <a:off x="8742526" y="3128336"/>
            <a:ext cx="433264" cy="422502"/>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图片 10" descr="400116401"/>
          <p:cNvPicPr>
            <a:picLocks noChangeAspect="1"/>
          </p:cNvPicPr>
          <p:nvPr/>
        </p:nvPicPr>
        <p:blipFill>
          <a:blip r:embed="rId3">
            <a:clrChange>
              <a:clrFrom>
                <a:srgbClr val="FDFDFD">
                  <a:alpha val="100000"/>
                </a:srgbClr>
              </a:clrFrom>
              <a:clrTo>
                <a:srgbClr val="FDFDFD">
                  <a:alpha val="100000"/>
                  <a:alpha val="0"/>
                </a:srgbClr>
              </a:clrTo>
            </a:clrChange>
          </a:blip>
          <a:srcRect l="1117" t="2844" r="64830" b="48677"/>
          <a:stretch>
            <a:fillRect/>
          </a:stretch>
        </p:blipFill>
        <p:spPr>
          <a:xfrm>
            <a:off x="-617855" y="3448050"/>
            <a:ext cx="4435475" cy="3827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0500" y="4538881"/>
            <a:ext cx="2592898" cy="313484"/>
          </a:xfrm>
          <a:prstGeom prst="rect">
            <a:avLst/>
          </a:prstGeom>
          <a:solidFill>
            <a:schemeClr val="accent4">
              <a:lumMod val="40000"/>
              <a:lumOff val="60000"/>
            </a:schemeClr>
          </a:solidFill>
        </p:spPr>
        <p:txBody>
          <a:bodyPr wrap="square" rtlCol="0">
            <a:spAutoFit/>
          </a:bodyPr>
          <a:lstStyle/>
          <a:p>
            <a:pPr algn="ctr">
              <a:lnSpc>
                <a:spcPct val="130000"/>
              </a:lnSpc>
            </a:pPr>
            <a:r>
              <a:rPr lang="zh-CN" altLang="en-US" sz="1200" spc="100" dirty="0">
                <a:solidFill>
                  <a:prstClr val="black">
                    <a:lumMod val="75000"/>
                    <a:lumOff val="25000"/>
                  </a:prstClr>
                </a:solidFill>
                <a:latin typeface="等线 Light" panose="02010600030101010101" pitchFamily="2" charset="-122"/>
                <a:ea typeface="等线 Light" panose="02010600030101010101" pitchFamily="2" charset="-122"/>
              </a:rPr>
              <a:t>Don't forget to fill in the text here.</a:t>
            </a:r>
          </a:p>
        </p:txBody>
      </p:sp>
      <p:sp>
        <p:nvSpPr>
          <p:cNvPr id="4" name="文本框 3"/>
          <p:cNvSpPr txBox="1"/>
          <p:nvPr/>
        </p:nvSpPr>
        <p:spPr>
          <a:xfrm>
            <a:off x="1460500" y="4109761"/>
            <a:ext cx="2592898" cy="400110"/>
          </a:xfrm>
          <a:prstGeom prst="rect">
            <a:avLst/>
          </a:prstGeom>
          <a:noFill/>
        </p:spPr>
        <p:txBody>
          <a:bodyPr wrap="square" rtlCol="0">
            <a:spAutoFit/>
          </a:bodyPr>
          <a:lstStyle/>
          <a:p>
            <a:r>
              <a:rPr lang="zh-CN" altLang="en-US" sz="2000" dirty="0">
                <a:solidFill>
                  <a:prstClr val="black">
                    <a:lumMod val="75000"/>
                    <a:lumOff val="25000"/>
                  </a:prstClr>
                </a:solidFill>
                <a:latin typeface="等线" panose="02010600030101010101" pitchFamily="2" charset="-122"/>
                <a:ea typeface="等线" panose="02010600030101010101" pitchFamily="2" charset="-122"/>
              </a:rPr>
              <a:t>Enter the title here.</a:t>
            </a:r>
          </a:p>
        </p:txBody>
      </p:sp>
      <p:sp>
        <p:nvSpPr>
          <p:cNvPr id="5" name="文本框 4"/>
          <p:cNvSpPr txBox="1"/>
          <p:nvPr/>
        </p:nvSpPr>
        <p:spPr>
          <a:xfrm>
            <a:off x="8545002" y="4538881"/>
            <a:ext cx="2592898" cy="313484"/>
          </a:xfrm>
          <a:prstGeom prst="rect">
            <a:avLst/>
          </a:prstGeom>
          <a:solidFill>
            <a:schemeClr val="accent4">
              <a:lumMod val="40000"/>
              <a:lumOff val="60000"/>
            </a:schemeClr>
          </a:solidFill>
        </p:spPr>
        <p:txBody>
          <a:bodyPr wrap="square" rtlCol="0">
            <a:spAutoFit/>
          </a:bodyPr>
          <a:lstStyle/>
          <a:p>
            <a:pPr algn="ctr">
              <a:lnSpc>
                <a:spcPct val="130000"/>
              </a:lnSpc>
            </a:pPr>
            <a:r>
              <a:rPr lang="zh-CN" altLang="en-US" sz="1200" spc="100" dirty="0">
                <a:solidFill>
                  <a:prstClr val="black">
                    <a:lumMod val="75000"/>
                    <a:lumOff val="25000"/>
                  </a:prstClr>
                </a:solidFill>
                <a:latin typeface="等线 Light" panose="02010600030101010101" pitchFamily="2" charset="-122"/>
                <a:ea typeface="等线 Light" panose="02010600030101010101" pitchFamily="2" charset="-122"/>
              </a:rPr>
              <a:t>Don't forget to fill in the text here.</a:t>
            </a:r>
          </a:p>
        </p:txBody>
      </p:sp>
      <p:sp>
        <p:nvSpPr>
          <p:cNvPr id="6" name="文本框 5"/>
          <p:cNvSpPr txBox="1"/>
          <p:nvPr/>
        </p:nvSpPr>
        <p:spPr>
          <a:xfrm>
            <a:off x="8545002" y="4109761"/>
            <a:ext cx="2592898" cy="400110"/>
          </a:xfrm>
          <a:prstGeom prst="rect">
            <a:avLst/>
          </a:prstGeom>
          <a:noFill/>
        </p:spPr>
        <p:txBody>
          <a:bodyPr wrap="square" rtlCol="0">
            <a:spAutoFit/>
          </a:bodyPr>
          <a:lstStyle/>
          <a:p>
            <a:r>
              <a:rPr lang="zh-CN" altLang="en-US" sz="2000">
                <a:solidFill>
                  <a:prstClr val="black">
                    <a:lumMod val="75000"/>
                    <a:lumOff val="25000"/>
                  </a:prstClr>
                </a:solidFill>
                <a:latin typeface="等线" panose="02010600030101010101" pitchFamily="2" charset="-122"/>
                <a:ea typeface="等线" panose="02010600030101010101" pitchFamily="2" charset="-122"/>
              </a:rPr>
              <a:t>Enter the title here.</a:t>
            </a:r>
          </a:p>
        </p:txBody>
      </p:sp>
      <p:sp>
        <p:nvSpPr>
          <p:cNvPr id="7" name="文本框 6"/>
          <p:cNvSpPr txBox="1"/>
          <p:nvPr/>
        </p:nvSpPr>
        <p:spPr>
          <a:xfrm>
            <a:off x="4781322" y="1440081"/>
            <a:ext cx="2592898" cy="313484"/>
          </a:xfrm>
          <a:prstGeom prst="rect">
            <a:avLst/>
          </a:prstGeom>
          <a:solidFill>
            <a:schemeClr val="accent4">
              <a:lumMod val="40000"/>
              <a:lumOff val="60000"/>
            </a:schemeClr>
          </a:solidFill>
        </p:spPr>
        <p:txBody>
          <a:bodyPr wrap="square" rtlCol="0">
            <a:spAutoFit/>
          </a:bodyPr>
          <a:lstStyle/>
          <a:p>
            <a:pPr algn="ctr">
              <a:lnSpc>
                <a:spcPct val="130000"/>
              </a:lnSpc>
            </a:pPr>
            <a:r>
              <a:rPr lang="zh-CN" altLang="en-US" sz="1200" spc="100" dirty="0">
                <a:solidFill>
                  <a:prstClr val="black">
                    <a:lumMod val="75000"/>
                    <a:lumOff val="25000"/>
                  </a:prstClr>
                </a:solidFill>
                <a:latin typeface="等线 Light" panose="02010600030101010101" pitchFamily="2" charset="-122"/>
                <a:ea typeface="等线 Light" panose="02010600030101010101" pitchFamily="2" charset="-122"/>
              </a:rPr>
              <a:t>Don't forget to fill in the text here.</a:t>
            </a:r>
          </a:p>
        </p:txBody>
      </p:sp>
      <p:sp>
        <p:nvSpPr>
          <p:cNvPr id="8" name="文本框 7"/>
          <p:cNvSpPr txBox="1"/>
          <p:nvPr/>
        </p:nvSpPr>
        <p:spPr>
          <a:xfrm>
            <a:off x="4781322" y="1010961"/>
            <a:ext cx="2592898" cy="400110"/>
          </a:xfrm>
          <a:prstGeom prst="rect">
            <a:avLst/>
          </a:prstGeom>
          <a:noFill/>
        </p:spPr>
        <p:txBody>
          <a:bodyPr wrap="square" rtlCol="0">
            <a:spAutoFit/>
          </a:bodyPr>
          <a:lstStyle/>
          <a:p>
            <a:r>
              <a:rPr lang="zh-CN" altLang="en-US" sz="2000">
                <a:solidFill>
                  <a:prstClr val="black">
                    <a:lumMod val="75000"/>
                    <a:lumOff val="25000"/>
                  </a:prstClr>
                </a:solidFill>
                <a:latin typeface="等线" panose="02010600030101010101" pitchFamily="2" charset="-122"/>
                <a:ea typeface="等线" panose="02010600030101010101" pitchFamily="2" charset="-122"/>
              </a:rPr>
              <a:t>Enter the title here.</a:t>
            </a:r>
          </a:p>
        </p:txBody>
      </p:sp>
      <p:pic>
        <p:nvPicPr>
          <p:cNvPr id="9" name="图片 8" descr="G:\ppt文档和图片\400160144.jpg400160144"/>
          <p:cNvPicPr>
            <a:picLocks noChangeAspect="1"/>
          </p:cNvPicPr>
          <p:nvPr/>
        </p:nvPicPr>
        <p:blipFill rotWithShape="1">
          <a:blip r:embed="rId3">
            <a:clrChange>
              <a:clrFrom>
                <a:srgbClr val="FFFFFF">
                  <a:alpha val="100000"/>
                </a:srgbClr>
              </a:clrFrom>
              <a:clrTo>
                <a:srgbClr val="FFFFFF">
                  <a:alpha val="100000"/>
                  <a:alpha val="0"/>
                </a:srgbClr>
              </a:clrTo>
            </a:clrChange>
          </a:blip>
          <a:srcRect l="39516" t="52042" r="44264" b="24279"/>
          <a:stretch>
            <a:fillRect/>
          </a:stretch>
        </p:blipFill>
        <p:spPr>
          <a:xfrm>
            <a:off x="4260215" y="2122805"/>
            <a:ext cx="3213735" cy="3316605"/>
          </a:xfrm>
          <a:prstGeom prst="rect">
            <a:avLst/>
          </a:prstGeom>
        </p:spPr>
      </p:pic>
      <p:pic>
        <p:nvPicPr>
          <p:cNvPr id="2" name="图片 1" descr="G:\ppt文档和图片\400160144.jpg400160144"/>
          <p:cNvPicPr>
            <a:picLocks noChangeAspect="1"/>
          </p:cNvPicPr>
          <p:nvPr/>
        </p:nvPicPr>
        <p:blipFill rotWithShape="1">
          <a:blip r:embed="rId3">
            <a:clrChange>
              <a:clrFrom>
                <a:srgbClr val="FFFFFF">
                  <a:alpha val="100000"/>
                </a:srgbClr>
              </a:clrFrom>
              <a:clrTo>
                <a:srgbClr val="FFFFFF">
                  <a:alpha val="100000"/>
                  <a:alpha val="0"/>
                </a:srgbClr>
              </a:clrTo>
            </a:clrChange>
          </a:blip>
          <a:srcRect l="39516" t="52042" r="44264" b="24279"/>
          <a:stretch>
            <a:fillRect/>
          </a:stretch>
        </p:blipFill>
        <p:spPr>
          <a:xfrm>
            <a:off x="6585585" y="3695700"/>
            <a:ext cx="1689100" cy="1743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08430" y="2371150"/>
            <a:ext cx="6858796" cy="630429"/>
          </a:xfrm>
          <a:prstGeom prst="rect">
            <a:avLst/>
          </a:prstGeom>
          <a:solidFill>
            <a:srgbClr val="EABFBC"/>
          </a:solidFill>
        </p:spPr>
        <p:txBody>
          <a:bodyPr wrap="square" rtlCol="0">
            <a:spAutoFit/>
          </a:bodyPr>
          <a:lstStyle/>
          <a:p>
            <a:pPr>
              <a:lnSpc>
                <a:spcPct val="130000"/>
              </a:lnSpc>
            </a:pPr>
            <a:r>
              <a:rPr lang="zh-CN" altLang="en-US" sz="1400" spc="100" dirty="0">
                <a:solidFill>
                  <a:prstClr val="black"/>
                </a:solidFill>
                <a:latin typeface="等线 Light" panose="02010600030101010101" pitchFamily="2" charset="-122"/>
                <a:ea typeface="等线 Light" panose="02010600030101010101" pitchFamily="2" charset="-122"/>
              </a:rPr>
              <a:t>Don't forget to fill in the text content here fill in the text content In this content fill in the text content here fill in the text content here fill in the text content here.</a:t>
            </a:r>
          </a:p>
        </p:txBody>
      </p:sp>
      <p:sp>
        <p:nvSpPr>
          <p:cNvPr id="3" name="文本框 2"/>
          <p:cNvSpPr txBox="1"/>
          <p:nvPr/>
        </p:nvSpPr>
        <p:spPr>
          <a:xfrm>
            <a:off x="3935428" y="4323528"/>
            <a:ext cx="6846872" cy="630429"/>
          </a:xfrm>
          <a:prstGeom prst="rect">
            <a:avLst/>
          </a:prstGeom>
          <a:solidFill>
            <a:srgbClr val="EABFBC"/>
          </a:solidFill>
        </p:spPr>
        <p:txBody>
          <a:bodyPr wrap="square" rtlCol="0">
            <a:spAutoFit/>
          </a:bodyPr>
          <a:lstStyle/>
          <a:p>
            <a:pPr>
              <a:lnSpc>
                <a:spcPct val="130000"/>
              </a:lnSpc>
            </a:pPr>
            <a:r>
              <a:rPr lang="zh-CN" altLang="en-US" sz="1400" spc="100" dirty="0">
                <a:solidFill>
                  <a:prstClr val="black"/>
                </a:solidFill>
                <a:latin typeface="等线 Light" panose="02010600030101010101" pitchFamily="2" charset="-122"/>
                <a:ea typeface="等线 Light" panose="02010600030101010101" pitchFamily="2" charset="-122"/>
              </a:rPr>
              <a:t>Don't forget to fill in the text content here fill in the text content In this content fill in the text content here fill in the text content here fill in the text content here.</a:t>
            </a:r>
          </a:p>
        </p:txBody>
      </p:sp>
      <p:sp>
        <p:nvSpPr>
          <p:cNvPr id="4" name="文本框 3"/>
          <p:cNvSpPr txBox="1"/>
          <p:nvPr/>
        </p:nvSpPr>
        <p:spPr>
          <a:xfrm>
            <a:off x="3935430" y="1885647"/>
            <a:ext cx="2664153" cy="400110"/>
          </a:xfrm>
          <a:prstGeom prst="rect">
            <a:avLst/>
          </a:prstGeom>
          <a:solidFill>
            <a:srgbClr val="F1D3D1"/>
          </a:solidFill>
          <a:ln>
            <a:noFill/>
          </a:ln>
        </p:spPr>
        <p:txBody>
          <a:bodyPr wrap="square" rtlCol="0">
            <a:spAutoFit/>
          </a:bodyPr>
          <a:lstStyle/>
          <a:p>
            <a:r>
              <a:rPr lang="zh-CN" altLang="en-US" sz="2000" b="1" dirty="0">
                <a:solidFill>
                  <a:prstClr val="white"/>
                </a:solidFill>
                <a:latin typeface="微软雅黑" panose="020B0503020204020204" pitchFamily="34" charset="-122"/>
                <a:ea typeface="微软雅黑" panose="020B0503020204020204" pitchFamily="34" charset="-122"/>
              </a:rPr>
              <a:t>Enter the title here.</a:t>
            </a:r>
          </a:p>
        </p:txBody>
      </p:sp>
      <p:sp>
        <p:nvSpPr>
          <p:cNvPr id="5" name="文本框 4"/>
          <p:cNvSpPr txBox="1"/>
          <p:nvPr/>
        </p:nvSpPr>
        <p:spPr>
          <a:xfrm>
            <a:off x="3935429" y="3863866"/>
            <a:ext cx="2664154" cy="400110"/>
          </a:xfrm>
          <a:prstGeom prst="rect">
            <a:avLst/>
          </a:prstGeom>
          <a:solidFill>
            <a:srgbClr val="F1D3D1"/>
          </a:solidFill>
          <a:ln>
            <a:noFill/>
          </a:ln>
        </p:spPr>
        <p:txBody>
          <a:bodyPr wrap="square" rtlCol="0">
            <a:spAutoFit/>
          </a:bodyPr>
          <a:lstStyle/>
          <a:p>
            <a:r>
              <a:rPr lang="zh-CN" altLang="en-US" sz="2000" b="1">
                <a:solidFill>
                  <a:prstClr val="white"/>
                </a:solidFill>
                <a:latin typeface="微软雅黑" panose="020B0503020204020204" pitchFamily="34" charset="-122"/>
                <a:ea typeface="微软雅黑" panose="020B0503020204020204" pitchFamily="34" charset="-122"/>
              </a:rPr>
              <a:t>Enter the title here.</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403" y="1754687"/>
            <a:ext cx="5486599" cy="5019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G:\ppt文档和图片\400116401.jpg400116401"/>
          <p:cNvPicPr>
            <a:picLocks noChangeAspect="1"/>
          </p:cNvPicPr>
          <p:nvPr/>
        </p:nvPicPr>
        <p:blipFill>
          <a:blip r:embed="rId3"/>
          <a:srcRect r="61918" b="47495"/>
          <a:stretch>
            <a:fillRect/>
          </a:stretch>
        </p:blipFill>
        <p:spPr>
          <a:xfrm>
            <a:off x="3900805" y="3387090"/>
            <a:ext cx="4390390" cy="3667125"/>
          </a:xfrm>
          <a:prstGeom prst="rect">
            <a:avLst/>
          </a:prstGeom>
        </p:spPr>
      </p:pic>
      <p:sp>
        <p:nvSpPr>
          <p:cNvPr id="4" name="文本框 3"/>
          <p:cNvSpPr txBox="1"/>
          <p:nvPr/>
        </p:nvSpPr>
        <p:spPr>
          <a:xfrm>
            <a:off x="2857102" y="2783974"/>
            <a:ext cx="3369945" cy="461665"/>
          </a:xfrm>
          <a:prstGeom prst="rect">
            <a:avLst/>
          </a:prstGeom>
          <a:noFill/>
        </p:spPr>
        <p:txBody>
          <a:bodyPr wrap="square" rtlCol="0">
            <a:spAutoFit/>
          </a:bodyPr>
          <a:lstStyle/>
          <a:p>
            <a:r>
              <a:rPr lang="zh-CN" altLang="en-US" sz="2400">
                <a:solidFill>
                  <a:schemeClr val="tx1">
                    <a:lumMod val="75000"/>
                    <a:lumOff val="25000"/>
                  </a:schemeClr>
                </a:solidFill>
                <a:latin typeface="等线 Light" panose="02010600030101010101" pitchFamily="2" charset="-122"/>
                <a:ea typeface="等线 Light" panose="02010600030101010101" pitchFamily="2" charset="-122"/>
              </a:rPr>
              <a:t>Add your title here.</a:t>
            </a:r>
          </a:p>
        </p:txBody>
      </p:sp>
      <p:sp>
        <p:nvSpPr>
          <p:cNvPr id="5" name="文本框 4"/>
          <p:cNvSpPr txBox="1"/>
          <p:nvPr/>
        </p:nvSpPr>
        <p:spPr>
          <a:xfrm>
            <a:off x="2853527" y="3598779"/>
            <a:ext cx="3320415" cy="461665"/>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a:solidFill>
                  <a:schemeClr val="tx1">
                    <a:lumMod val="75000"/>
                    <a:lumOff val="25000"/>
                  </a:schemeClr>
                </a:solidFill>
                <a:latin typeface="等线 Light" panose="02010600030101010101" pitchFamily="2" charset="-122"/>
                <a:ea typeface="等线 Light" panose="02010600030101010101" pitchFamily="2" charset="-122"/>
                <a:sym typeface="+mn-ea"/>
              </a:rPr>
              <a:t>Add your title here.</a:t>
            </a:r>
          </a:p>
        </p:txBody>
      </p:sp>
      <p:sp>
        <p:nvSpPr>
          <p:cNvPr id="6" name="文本框 5"/>
          <p:cNvSpPr txBox="1"/>
          <p:nvPr/>
        </p:nvSpPr>
        <p:spPr>
          <a:xfrm>
            <a:off x="2123677" y="2752224"/>
            <a:ext cx="68262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400" noProof="0" dirty="0">
                <a:ln>
                  <a:noFill/>
                </a:ln>
                <a:solidFill>
                  <a:schemeClr val="tx1">
                    <a:lumMod val="75000"/>
                    <a:lumOff val="25000"/>
                  </a:schemeClr>
                </a:solidFill>
                <a:uLnTx/>
                <a:uFillTx/>
                <a:latin typeface="等线 Light" panose="02010600030101010101" pitchFamily="2" charset="-122"/>
                <a:ea typeface="等线 Light" panose="02010600030101010101" pitchFamily="2" charset="-122"/>
                <a:sym typeface="+mn-ea"/>
              </a:rPr>
              <a:t>01</a:t>
            </a:r>
          </a:p>
        </p:txBody>
      </p:sp>
      <p:sp>
        <p:nvSpPr>
          <p:cNvPr id="7" name="文本框 6"/>
          <p:cNvSpPr txBox="1"/>
          <p:nvPr/>
        </p:nvSpPr>
        <p:spPr>
          <a:xfrm>
            <a:off x="2128257" y="3570839"/>
            <a:ext cx="629920"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400" noProof="0" dirty="0">
                <a:ln>
                  <a:noFill/>
                </a:ln>
                <a:solidFill>
                  <a:schemeClr val="tx1">
                    <a:lumMod val="75000"/>
                    <a:lumOff val="25000"/>
                  </a:schemeClr>
                </a:solidFill>
                <a:uLnTx/>
                <a:uFillTx/>
                <a:latin typeface="等线 Light" panose="02010600030101010101" pitchFamily="2" charset="-122"/>
                <a:ea typeface="等线 Light" panose="02010600030101010101" pitchFamily="2" charset="-122"/>
                <a:sym typeface="+mn-ea"/>
              </a:rPr>
              <a:t>02</a:t>
            </a:r>
          </a:p>
        </p:txBody>
      </p:sp>
      <p:sp>
        <p:nvSpPr>
          <p:cNvPr id="8" name="文本框 7"/>
          <p:cNvSpPr txBox="1"/>
          <p:nvPr/>
        </p:nvSpPr>
        <p:spPr>
          <a:xfrm>
            <a:off x="7405233" y="2762390"/>
            <a:ext cx="3369945" cy="461665"/>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a:solidFill>
                  <a:schemeClr val="tx1">
                    <a:lumMod val="75000"/>
                    <a:lumOff val="25000"/>
                  </a:schemeClr>
                </a:solidFill>
                <a:latin typeface="等线 Light" panose="02010600030101010101" pitchFamily="2" charset="-122"/>
                <a:ea typeface="等线 Light" panose="02010600030101010101" pitchFamily="2" charset="-122"/>
                <a:sym typeface="+mn-ea"/>
              </a:rPr>
              <a:t>Add your title here.</a:t>
            </a:r>
          </a:p>
        </p:txBody>
      </p:sp>
      <p:sp>
        <p:nvSpPr>
          <p:cNvPr id="9" name="文本框 8"/>
          <p:cNvSpPr txBox="1"/>
          <p:nvPr/>
        </p:nvSpPr>
        <p:spPr>
          <a:xfrm>
            <a:off x="7401658" y="3582175"/>
            <a:ext cx="3320415" cy="461665"/>
          </a:xfrm>
          <a:prstGeom prst="rect">
            <a:avLst/>
          </a:prstGeom>
          <a:noFill/>
        </p:spPr>
        <p:txBody>
          <a:bodyPr wrap="square" rtlCol="0">
            <a:spAutoFit/>
          </a:bodyPr>
          <a:lstStyle>
            <a:defPPr>
              <a:defRPr lang="zh-CN"/>
            </a:defPPr>
            <a:lvl1pPr>
              <a:defRPr sz="2400">
                <a:solidFill>
                  <a:srgbClr val="DA7D8A"/>
                </a:solidFill>
                <a:latin typeface="方正清刻本悦宋简体" panose="02000000000000000000" pitchFamily="2" charset="-122"/>
                <a:ea typeface="方正清刻本悦宋简体" panose="02000000000000000000" pitchFamily="2" charset="-122"/>
              </a:defRPr>
            </a:lvl1pPr>
          </a:lstStyle>
          <a:p>
            <a:r>
              <a:rPr lang="zh-CN" altLang="en-US">
                <a:solidFill>
                  <a:schemeClr val="tx1">
                    <a:lumMod val="75000"/>
                    <a:lumOff val="25000"/>
                  </a:schemeClr>
                </a:solidFill>
                <a:latin typeface="等线 Light" panose="02010600030101010101" pitchFamily="2" charset="-122"/>
                <a:ea typeface="等线 Light" panose="02010600030101010101" pitchFamily="2" charset="-122"/>
                <a:sym typeface="+mn-ea"/>
              </a:rPr>
              <a:t>Add your title here.</a:t>
            </a:r>
          </a:p>
        </p:txBody>
      </p:sp>
      <p:sp>
        <p:nvSpPr>
          <p:cNvPr id="10" name="文本框 9"/>
          <p:cNvSpPr txBox="1"/>
          <p:nvPr/>
        </p:nvSpPr>
        <p:spPr>
          <a:xfrm>
            <a:off x="6703558" y="2702700"/>
            <a:ext cx="600710" cy="461665"/>
          </a:xfrm>
          <a:prstGeom prst="rect">
            <a:avLst/>
          </a:prstGeom>
          <a:noFill/>
        </p:spPr>
        <p:txBody>
          <a:bodyPr wrap="square" rtlCol="0">
            <a:spAutoFit/>
          </a:bodyPr>
          <a:lstStyle>
            <a:defPPr>
              <a:defRPr lang="zh-CN"/>
            </a:defPPr>
            <a:lvl1pPr marR="0" lvl="0" algn="ctr">
              <a:spcBef>
                <a:spcPts val="0"/>
              </a:spcBef>
              <a:spcAft>
                <a:spcPts val="0"/>
              </a:spcAft>
              <a:buClrTx/>
              <a:buSzTx/>
              <a:buFontTx/>
              <a:buNone/>
              <a:defRPr sz="3200" b="1">
                <a:ln>
                  <a:noFill/>
                </a:ln>
                <a:solidFill>
                  <a:srgbClr val="DA7D8A"/>
                </a:solidFill>
                <a:uLnTx/>
                <a:uFillTx/>
                <a:latin typeface="方正清刻本悦宋简体" panose="02000000000000000000" pitchFamily="2" charset="-122"/>
                <a:ea typeface="方正清刻本悦宋简体" panose="02000000000000000000" pitchFamily="2" charset="-122"/>
              </a:defRPr>
            </a:lvl1pPr>
          </a:lstStyle>
          <a:p>
            <a:r>
              <a:rPr lang="en-US" altLang="zh-CN" sz="2400" b="0" dirty="0">
                <a:solidFill>
                  <a:schemeClr val="tx1">
                    <a:lumMod val="75000"/>
                    <a:lumOff val="25000"/>
                  </a:schemeClr>
                </a:solidFill>
                <a:latin typeface="等线 Light" panose="02010600030101010101" pitchFamily="2" charset="-122"/>
                <a:ea typeface="等线 Light" panose="02010600030101010101" pitchFamily="2" charset="-122"/>
                <a:sym typeface="+mn-ea"/>
              </a:rPr>
              <a:t>03</a:t>
            </a:r>
          </a:p>
        </p:txBody>
      </p:sp>
      <p:sp>
        <p:nvSpPr>
          <p:cNvPr id="11" name="文本框 10"/>
          <p:cNvSpPr txBox="1"/>
          <p:nvPr/>
        </p:nvSpPr>
        <p:spPr>
          <a:xfrm>
            <a:off x="6671108" y="3551160"/>
            <a:ext cx="629920" cy="461665"/>
          </a:xfrm>
          <a:prstGeom prst="rect">
            <a:avLst/>
          </a:prstGeom>
          <a:noFill/>
        </p:spPr>
        <p:txBody>
          <a:bodyPr wrap="square" rtlCol="0">
            <a:spAutoFit/>
          </a:bodyPr>
          <a:lstStyle>
            <a:defPPr>
              <a:defRPr lang="zh-CN"/>
            </a:defPPr>
            <a:lvl1pPr marR="0" lvl="0" algn="ctr">
              <a:spcBef>
                <a:spcPts val="0"/>
              </a:spcBef>
              <a:spcAft>
                <a:spcPts val="0"/>
              </a:spcAft>
              <a:buClrTx/>
              <a:buSzTx/>
              <a:buFontTx/>
              <a:buNone/>
              <a:defRPr sz="3200" b="1">
                <a:ln>
                  <a:noFill/>
                </a:ln>
                <a:solidFill>
                  <a:srgbClr val="DA7D8A"/>
                </a:solidFill>
                <a:uLnTx/>
                <a:uFillTx/>
                <a:latin typeface="方正清刻本悦宋简体" panose="02000000000000000000" pitchFamily="2" charset="-122"/>
                <a:ea typeface="方正清刻本悦宋简体" panose="02000000000000000000" pitchFamily="2" charset="-122"/>
              </a:defRPr>
            </a:lvl1pPr>
          </a:lstStyle>
          <a:p>
            <a:r>
              <a:rPr lang="en-US" altLang="zh-CN" sz="2400" b="0" dirty="0">
                <a:solidFill>
                  <a:schemeClr val="tx1">
                    <a:lumMod val="75000"/>
                    <a:lumOff val="25000"/>
                  </a:schemeClr>
                </a:solidFill>
                <a:latin typeface="等线 Light" panose="02010600030101010101" pitchFamily="2" charset="-122"/>
                <a:ea typeface="等线 Light" panose="02010600030101010101" pitchFamily="2" charset="-122"/>
                <a:sym typeface="+mn-ea"/>
              </a:rPr>
              <a:t>04</a:t>
            </a:r>
          </a:p>
        </p:txBody>
      </p:sp>
      <p:sp>
        <p:nvSpPr>
          <p:cNvPr id="12" name="文本框 11"/>
          <p:cNvSpPr txBox="1"/>
          <p:nvPr/>
        </p:nvSpPr>
        <p:spPr>
          <a:xfrm>
            <a:off x="5023918" y="1077838"/>
            <a:ext cx="1987550" cy="646331"/>
          </a:xfrm>
          <a:prstGeom prst="rect">
            <a:avLst/>
          </a:prstGeom>
          <a:noFill/>
          <a:ln>
            <a:noFill/>
          </a:ln>
        </p:spPr>
        <p:txBody>
          <a:bodyPr wrap="square" rtlCol="0">
            <a:spAutoFit/>
          </a:bodyPr>
          <a:lstStyle/>
          <a:p>
            <a:pPr algn="dist"/>
            <a:r>
              <a:rPr lang="en-US" altLang="zh-CN" sz="3600" dirty="0">
                <a:solidFill>
                  <a:schemeClr val="tx1">
                    <a:lumMod val="50000"/>
                    <a:lumOff val="50000"/>
                  </a:schemeClr>
                </a:solidFill>
                <a:latin typeface="Agency FB" panose="020B0503020202020204" pitchFamily="34" charset="0"/>
                <a:ea typeface="微软雅黑 Light" panose="020B0502040204020203" pitchFamily="34" charset="-122"/>
                <a:sym typeface="+mn-ea"/>
              </a:rPr>
              <a:t>CONTENTS</a:t>
            </a: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493734" y="2553970"/>
            <a:ext cx="4377451" cy="1107996"/>
          </a:xfrm>
          <a:prstGeom prst="rect">
            <a:avLst/>
          </a:prstGeom>
          <a:noFill/>
        </p:spPr>
        <p:txBody>
          <a:bodyPr wrap="square" rtlCol="0">
            <a:spAutoFit/>
          </a:bodyPr>
          <a:lstStyle/>
          <a:p>
            <a:pPr algn="dist"/>
            <a:r>
              <a:rPr lang="zh-CN" altLang="en-US" sz="6600" dirty="0">
                <a:latin typeface="等线 Light" panose="02010600030101010101" pitchFamily="2" charset="-122"/>
                <a:ea typeface="等线 Light" panose="02010600030101010101" pitchFamily="2" charset="-122"/>
              </a:rPr>
              <a:t>Thank you!</a:t>
            </a:r>
          </a:p>
        </p:txBody>
      </p:sp>
      <p:cxnSp>
        <p:nvCxnSpPr>
          <p:cNvPr id="3" name="直接连接符 2"/>
          <p:cNvCxnSpPr/>
          <p:nvPr/>
        </p:nvCxnSpPr>
        <p:spPr>
          <a:xfrm>
            <a:off x="493734" y="3795325"/>
            <a:ext cx="43774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88809" y="3934728"/>
            <a:ext cx="4787300" cy="400110"/>
          </a:xfrm>
          <a:prstGeom prst="rect">
            <a:avLst/>
          </a:prstGeom>
          <a:noFill/>
        </p:spPr>
        <p:txBody>
          <a:bodyPr wrap="square" rtlCol="0">
            <a:spAutoFit/>
          </a:bodyPr>
          <a:lstStyle/>
          <a:p>
            <a:pPr algn="ctr"/>
            <a:r>
              <a:rPr lang="en-US" altLang="zh-CN" sz="2000" dirty="0">
                <a:solidFill>
                  <a:schemeClr val="tx1">
                    <a:lumMod val="50000"/>
                    <a:lumOff val="50000"/>
                  </a:schemeClr>
                </a:solidFill>
                <a:latin typeface="等线 Light" panose="02010600030101010101" pitchFamily="2" charset="-122"/>
                <a:ea typeface="等线 Light" panose="02010600030101010101" pitchFamily="2" charset="-122"/>
              </a:rPr>
              <a:t>Insert the Subtitle of Your Presentation.</a:t>
            </a:r>
          </a:p>
        </p:txBody>
      </p:sp>
      <p:sp>
        <p:nvSpPr>
          <p:cNvPr id="5" name="Rounded Rectangle 7">
            <a:extLst>
              <a:ext uri="{FF2B5EF4-FFF2-40B4-BE49-F238E27FC236}">
                <a16:creationId xmlns:a16="http://schemas.microsoft.com/office/drawing/2014/main" id="{52992A71-446D-4796-8B8B-63749011D685}"/>
              </a:ext>
            </a:extLst>
          </p:cNvPr>
          <p:cNvSpPr/>
          <p:nvPr/>
        </p:nvSpPr>
        <p:spPr>
          <a:xfrm>
            <a:off x="870924" y="501390"/>
            <a:ext cx="1684599" cy="413563"/>
          </a:xfrm>
          <a:prstGeom prst="roundRect">
            <a:avLst>
              <a:gd name="adj" fmla="val 50000"/>
            </a:avLst>
          </a:prstGeom>
          <a:solidFill>
            <a:schemeClr val="bg1">
              <a:alpha val="0"/>
            </a:schemeClr>
          </a:solidFill>
          <a:ln w="15875">
            <a:solidFill>
              <a:srgbClr val="D47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rgbClr val="C00000"/>
                </a:solidFill>
              </a:rPr>
              <a:t>LOGO</a:t>
            </a:r>
            <a:endParaRPr lang="ko-KR" altLang="en-US" sz="2700" dirty="0">
              <a:solidFill>
                <a:srgbClr val="C00000"/>
              </a:solidFill>
            </a:endParaRPr>
          </a:p>
        </p:txBody>
      </p:sp>
      <p:sp>
        <p:nvSpPr>
          <p:cNvPr id="8" name="TextBox 3">
            <a:hlinkClick r:id="rId4"/>
            <a:extLst>
              <a:ext uri="{FF2B5EF4-FFF2-40B4-BE49-F238E27FC236}">
                <a16:creationId xmlns:a16="http://schemas.microsoft.com/office/drawing/2014/main" id="{D9D93052-60B0-44B7-ACBE-D9E1D151BFCF}"/>
              </a:ext>
            </a:extLst>
          </p:cNvPr>
          <p:cNvSpPr txBox="1"/>
          <p:nvPr/>
        </p:nvSpPr>
        <p:spPr>
          <a:xfrm>
            <a:off x="6582440" y="6467568"/>
            <a:ext cx="5169613" cy="246221"/>
          </a:xfrm>
          <a:prstGeom prst="rect">
            <a:avLst/>
          </a:prstGeom>
          <a:noFill/>
        </p:spPr>
        <p:txBody>
          <a:bodyPr wrap="square" rtlCol="0">
            <a:spAutoFit/>
          </a:bodyPr>
          <a:lstStyle/>
          <a:p>
            <a:pPr algn="r"/>
            <a:r>
              <a:rPr lang="en-US" altLang="zh-CN" sz="1000" dirty="0">
                <a:solidFill>
                  <a:srgbClr val="D4736E"/>
                </a:solidFill>
                <a:cs typeface="Arial" pitchFamily="34" charset="0"/>
                <a:hlinkClick r:id="rId4">
                  <a:extLst>
                    <a:ext uri="{A12FA001-AC4F-418D-AE19-62706E023703}">
                      <ahyp:hlinkClr xmlns:ahyp="http://schemas.microsoft.com/office/drawing/2018/hyperlinkcolor" val="tx"/>
                    </a:ext>
                  </a:extLst>
                </a:hlinkClick>
              </a:rPr>
              <a:t>https://www.freeppt7.com.</a:t>
            </a:r>
            <a:endParaRPr lang="ko-KR" altLang="en-US" sz="1000" dirty="0">
              <a:solidFill>
                <a:srgbClr val="D4736E"/>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ahyp="http://schemas.microsoft.com/office/drawing/2018/hyperlinkcolor"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2171700"/>
            <a:ext cx="12192000" cy="22479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30402" y="2847051"/>
            <a:ext cx="3369945" cy="461665"/>
          </a:xfrm>
          <a:prstGeom prst="rect">
            <a:avLst/>
          </a:prstGeom>
          <a:noFill/>
        </p:spPr>
        <p:txBody>
          <a:bodyPr wrap="square" rtlCol="0">
            <a:spAutoFit/>
          </a:bodyPr>
          <a:lstStyle/>
          <a:p>
            <a:r>
              <a:rPr lang="zh-CN" altLang="en-US" sz="2400">
                <a:solidFill>
                  <a:schemeClr val="tx1">
                    <a:lumMod val="75000"/>
                    <a:lumOff val="25000"/>
                  </a:schemeClr>
                </a:solidFill>
                <a:latin typeface="等线" panose="02010600030101010101" pitchFamily="2" charset="-122"/>
                <a:ea typeface="等线" panose="02010600030101010101" pitchFamily="2" charset="-122"/>
              </a:rPr>
              <a:t>Add your title here.</a:t>
            </a:r>
          </a:p>
        </p:txBody>
      </p:sp>
      <p:sp>
        <p:nvSpPr>
          <p:cNvPr id="12" name="文本框 11"/>
          <p:cNvSpPr txBox="1"/>
          <p:nvPr/>
        </p:nvSpPr>
        <p:spPr>
          <a:xfrm>
            <a:off x="4396977" y="2841124"/>
            <a:ext cx="68262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400" noProof="0" dirty="0">
                <a:ln>
                  <a:noFill/>
                </a:ln>
                <a:solidFill>
                  <a:schemeClr val="tx1">
                    <a:lumMod val="75000"/>
                    <a:lumOff val="25000"/>
                  </a:schemeClr>
                </a:solidFill>
                <a:uLnTx/>
                <a:uFillTx/>
                <a:latin typeface="等线" panose="02010600030101010101" pitchFamily="2" charset="-122"/>
                <a:ea typeface="等线" panose="02010600030101010101" pitchFamily="2" charset="-122"/>
                <a:sym typeface="+mn-ea"/>
              </a:rPr>
              <a:t>01</a:t>
            </a:r>
          </a:p>
        </p:txBody>
      </p:sp>
      <p:sp>
        <p:nvSpPr>
          <p:cNvPr id="14" name="Shape 6922"/>
          <p:cNvSpPr/>
          <p:nvPr/>
        </p:nvSpPr>
        <p:spPr>
          <a:xfrm>
            <a:off x="3762612" y="3568700"/>
            <a:ext cx="4737735" cy="575542"/>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endParaRPr kumimoji="0" lang="en-US" altLang="zh-CN" sz="900" b="0" i="0" u="none" strike="noStrike" kern="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sym typeface="Arial" panose="020B0604020202020204" pitchFamily="34" charset="0"/>
            </a:endParaRPr>
          </a:p>
        </p:txBody>
      </p:sp>
      <p:pic>
        <p:nvPicPr>
          <p:cNvPr id="15" name="图片 14" descr="G:\ppt文档和图片\400116401.jpg400116401"/>
          <p:cNvPicPr>
            <a:picLocks noChangeAspect="1"/>
          </p:cNvPicPr>
          <p:nvPr/>
        </p:nvPicPr>
        <p:blipFill>
          <a:blip r:embed="rId3">
            <a:clrChange>
              <a:clrFrom>
                <a:srgbClr val="F6F6F6">
                  <a:alpha val="100000"/>
                </a:srgbClr>
              </a:clrFrom>
              <a:clrTo>
                <a:srgbClr val="F6F6F6">
                  <a:alpha val="100000"/>
                  <a:alpha val="0"/>
                </a:srgbClr>
              </a:clrTo>
            </a:clrChange>
          </a:blip>
          <a:srcRect l="34781" t="203" r="32856" b="46374"/>
          <a:stretch>
            <a:fillRect/>
          </a:stretch>
        </p:blipFill>
        <p:spPr>
          <a:xfrm>
            <a:off x="-347345" y="2345055"/>
            <a:ext cx="4278630" cy="427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3456317"/>
            <a:ext cx="12192000" cy="2247900"/>
          </a:xfrm>
          <a:prstGeom prst="rect">
            <a:avLst/>
          </a:prstGeom>
          <a:solidFill>
            <a:schemeClr val="accent4">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352767" y="2034389"/>
            <a:ext cx="6305333" cy="1421928"/>
          </a:xfrm>
          <a:prstGeom prst="rect">
            <a:avLst/>
          </a:prstGeom>
        </p:spPr>
        <p:txBody>
          <a:bodyPr wrap="square">
            <a:spAutoFit/>
          </a:bodyPr>
          <a:lstStyle/>
          <a:p>
            <a:pPr>
              <a:lnSpc>
                <a:spcPct val="120000"/>
              </a:lnSpc>
            </a:pPr>
            <a:r>
              <a:rPr lang="en-US" altLang="zh-CN"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A designer house use default text to simulate nann will look like. if it is not real text. A design car use default text to simulate what swhat look like. if it is not real text. like. if it is not real text. A design cann house default text to simulate what swhat stry look like. if it is not real text.</a:t>
            </a:r>
            <a:endParaRPr lang="zh-CN" altLang="en-US"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nSpc>
                <a:spcPct val="120000"/>
              </a:lnSpc>
            </a:pPr>
            <a:endParaRPr lang="zh-CN" altLang="en-US"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p:txBody>
      </p:sp>
      <p:sp>
        <p:nvSpPr>
          <p:cNvPr id="11" name="文本框 10"/>
          <p:cNvSpPr txBox="1"/>
          <p:nvPr/>
        </p:nvSpPr>
        <p:spPr>
          <a:xfrm>
            <a:off x="1352767" y="1634279"/>
            <a:ext cx="2795163" cy="400110"/>
          </a:xfrm>
          <a:prstGeom prst="rect">
            <a:avLst/>
          </a:prstGeom>
          <a:noFill/>
        </p:spPr>
        <p:txBody>
          <a:bodyPr wrap="square" rtlCol="0">
            <a:spAutoFit/>
          </a:bodyPr>
          <a:lstStyle/>
          <a:p>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Enter the title here.</a:t>
            </a:r>
          </a:p>
        </p:txBody>
      </p:sp>
      <p:sp>
        <p:nvSpPr>
          <p:cNvPr id="12" name="矩形 11"/>
          <p:cNvSpPr/>
          <p:nvPr/>
        </p:nvSpPr>
        <p:spPr>
          <a:xfrm>
            <a:off x="1352767" y="4351394"/>
            <a:ext cx="6305333" cy="1200329"/>
          </a:xfrm>
          <a:prstGeom prst="rect">
            <a:avLst/>
          </a:prstGeom>
        </p:spPr>
        <p:txBody>
          <a:bodyPr wrap="square">
            <a:spAutoFit/>
          </a:bodyPr>
          <a:lstStyle/>
          <a:p>
            <a:pPr>
              <a:lnSpc>
                <a:spcPct val="120000"/>
              </a:lnSpc>
            </a:pPr>
            <a:r>
              <a:rPr lang="en-US" altLang="zh-CN" sz="1200">
                <a:solidFill>
                  <a:schemeClr val="tx1">
                    <a:lumMod val="65000"/>
                    <a:lumOff val="35000"/>
                  </a:schemeClr>
                </a:solidFill>
                <a:latin typeface="等线 Light" panose="02010600030101010101" pitchFamily="2" charset="-122"/>
                <a:ea typeface="等线 Light" panose="02010600030101010101" pitchFamily="2" charset="-122"/>
                <a:sym typeface="Arial" panose="020B0604020202020204"/>
              </a:rPr>
              <a:t>A designer house use default text to simulate nann will look like. if it is not real text. A design car use default text to simulate what swhat look like. if it is not real text. like. if it is not real text. A design cann house default text to simulate what swhat stry look like. if it is not real text.</a:t>
            </a:r>
            <a:endParaRPr lang="zh-CN" altLang="en-US" sz="1200">
              <a:solidFill>
                <a:schemeClr val="tx1">
                  <a:lumMod val="65000"/>
                  <a:lumOff val="35000"/>
                </a:schemeClr>
              </a:solidFill>
              <a:latin typeface="等线 Light" panose="02010600030101010101" pitchFamily="2" charset="-122"/>
              <a:ea typeface="等线 Light" panose="02010600030101010101" pitchFamily="2" charset="-122"/>
              <a:sym typeface="Arial" panose="020B0604020202020204"/>
            </a:endParaRPr>
          </a:p>
          <a:p>
            <a:pPr>
              <a:lnSpc>
                <a:spcPct val="120000"/>
              </a:lnSpc>
            </a:pPr>
            <a:endParaRPr lang="zh-CN" altLang="en-US" sz="1200">
              <a:solidFill>
                <a:schemeClr val="tx1">
                  <a:lumMod val="65000"/>
                  <a:lumOff val="35000"/>
                </a:schemeClr>
              </a:solidFill>
              <a:latin typeface="等线 Light" panose="02010600030101010101" pitchFamily="2" charset="-122"/>
              <a:ea typeface="等线 Light" panose="02010600030101010101" pitchFamily="2" charset="-122"/>
              <a:sym typeface="Arial" panose="020B0604020202020204"/>
            </a:endParaRPr>
          </a:p>
          <a:p>
            <a:pPr>
              <a:lnSpc>
                <a:spcPct val="120000"/>
              </a:lnSpc>
            </a:pPr>
            <a:endParaRPr lang="zh-CN" altLang="en-US" sz="1200" dirty="0">
              <a:solidFill>
                <a:schemeClr val="tx1">
                  <a:lumMod val="65000"/>
                  <a:lumOff val="35000"/>
                </a:schemeClr>
              </a:solidFill>
              <a:latin typeface="等线 Light" panose="02010600030101010101" pitchFamily="2" charset="-122"/>
              <a:ea typeface="等线 Light" panose="02010600030101010101" pitchFamily="2" charset="-122"/>
              <a:sym typeface="Arial" panose="020B0604020202020204"/>
            </a:endParaRPr>
          </a:p>
        </p:txBody>
      </p:sp>
      <p:pic>
        <p:nvPicPr>
          <p:cNvPr id="15" name="图片 14" descr="G:\ppt文档和图片\400116401.jpg400116401"/>
          <p:cNvPicPr>
            <a:picLocks noChangeAspect="1"/>
          </p:cNvPicPr>
          <p:nvPr/>
        </p:nvPicPr>
        <p:blipFill>
          <a:blip r:embed="rId3">
            <a:clrChange>
              <a:clrFrom>
                <a:srgbClr val="FDFDFD">
                  <a:alpha val="100000"/>
                </a:srgbClr>
              </a:clrFrom>
              <a:clrTo>
                <a:srgbClr val="FDFDFD">
                  <a:alpha val="100000"/>
                  <a:alpha val="0"/>
                </a:srgbClr>
              </a:clrTo>
            </a:clrChange>
          </a:blip>
          <a:srcRect t="51841" r="63352" b="490"/>
          <a:stretch>
            <a:fillRect/>
          </a:stretch>
        </p:blipFill>
        <p:spPr>
          <a:xfrm>
            <a:off x="8333105" y="3030855"/>
            <a:ext cx="4189095" cy="3302635"/>
          </a:xfrm>
          <a:prstGeom prst="rect">
            <a:avLst/>
          </a:prstGeom>
        </p:spPr>
      </p:pic>
      <p:sp>
        <p:nvSpPr>
          <p:cNvPr id="13" name="文本框 12"/>
          <p:cNvSpPr txBox="1"/>
          <p:nvPr/>
        </p:nvSpPr>
        <p:spPr>
          <a:xfrm>
            <a:off x="1352767" y="3951284"/>
            <a:ext cx="2384346" cy="400110"/>
          </a:xfrm>
          <a:prstGeom prst="rect">
            <a:avLst/>
          </a:prstGeom>
          <a:noFill/>
        </p:spPr>
        <p:txBody>
          <a:bodyPr wrap="square" rtlCol="0">
            <a:spAutoFit/>
          </a:bodyPr>
          <a:lstStyle/>
          <a:p>
            <a:r>
              <a:rPr lang="zh-CN" altLang="en-US" sz="2000" b="1" dirty="0">
                <a:solidFill>
                  <a:prstClr val="black">
                    <a:lumMod val="75000"/>
                    <a:lumOff val="25000"/>
                  </a:prstClr>
                </a:solidFill>
                <a:latin typeface="等线 Light" panose="02010600030101010101" pitchFamily="2" charset="-122"/>
                <a:ea typeface="等线 Light" panose="02010600030101010101" pitchFamily="2" charset="-122"/>
              </a:rPr>
              <a:t>Enter the title here.</a:t>
            </a: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G:\ppt文档和图片\400160144.jpg400160144"/>
          <p:cNvPicPr>
            <a:picLocks noChangeAspect="1"/>
          </p:cNvPicPr>
          <p:nvPr/>
        </p:nvPicPr>
        <p:blipFill>
          <a:blip r:embed="rId3"/>
          <a:srcRect/>
          <a:stretch>
            <a:fillRect/>
          </a:stretch>
        </p:blipFill>
        <p:spPr>
          <a:xfrm>
            <a:off x="3440649" y="2199844"/>
            <a:ext cx="2790000" cy="1972310"/>
          </a:xfrm>
          <a:prstGeom prst="rect">
            <a:avLst/>
          </a:prstGeom>
        </p:spPr>
      </p:pic>
      <p:sp>
        <p:nvSpPr>
          <p:cNvPr id="4" name="矩形 3"/>
          <p:cNvSpPr/>
          <p:nvPr/>
        </p:nvSpPr>
        <p:spPr>
          <a:xfrm>
            <a:off x="1403567" y="3162701"/>
            <a:ext cx="3104933" cy="2086725"/>
          </a:xfrm>
          <a:prstGeom prst="rect">
            <a:avLst/>
          </a:prstGeom>
          <a:solidFill>
            <a:schemeClr val="accent4">
              <a:lumMod val="20000"/>
              <a:lumOff val="80000"/>
            </a:schemeClr>
          </a:solidFill>
        </p:spPr>
        <p:txBody>
          <a:bodyPr wrap="square">
            <a:spAutoFit/>
          </a:bodyPr>
          <a:lstStyle/>
          <a:p>
            <a:pPr algn="ctr">
              <a:lnSpc>
                <a:spcPct val="120000"/>
              </a:lnSpc>
            </a:pPr>
            <a:r>
              <a:rPr lang="en-US" altLang="zh-CN"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a designer car house default text to simulate. </a:t>
            </a:r>
            <a:r>
              <a:rPr lang="en-US" altLang="zh-CN" sz="1200" dirty="0" err="1">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nann.</a:t>
            </a:r>
            <a:r>
              <a:rPr lang="en-US" altLang="zh-CN"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  look like. if it is not real text. A design car use default text to simulate what swhat look like. if it is not real text. like. if it is not real text. a design. </a:t>
            </a:r>
            <a:r>
              <a:rPr lang="en-US" altLang="zh-CN" sz="1200" dirty="0" err="1">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cann.</a:t>
            </a:r>
            <a:r>
              <a:rPr lang="en-US" altLang="zh-CN"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 use default text to simulate what text san look like. if it is not real text.</a:t>
            </a: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p:txBody>
      </p:sp>
      <p:sp>
        <p:nvSpPr>
          <p:cNvPr id="5" name="椭圆 4"/>
          <p:cNvSpPr/>
          <p:nvPr/>
        </p:nvSpPr>
        <p:spPr>
          <a:xfrm>
            <a:off x="2515755" y="2330391"/>
            <a:ext cx="689600" cy="6896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96123" y="2413581"/>
            <a:ext cx="2136913" cy="523220"/>
          </a:xfrm>
          <a:prstGeom prst="rect">
            <a:avLst/>
          </a:prstGeom>
          <a:noFill/>
        </p:spPr>
        <p:txBody>
          <a:bodyPr wrap="square" rtlCol="0">
            <a:spAutoFit/>
          </a:bodyPr>
          <a:lstStyle/>
          <a:p>
            <a:r>
              <a:rPr lang="en-US" altLang="zh-CN" sz="2800" dirty="0">
                <a:latin typeface="等线" panose="02010600030101010101" pitchFamily="2" charset="-122"/>
                <a:ea typeface="等线" panose="02010600030101010101" pitchFamily="2" charset="-122"/>
              </a:rPr>
              <a:t>01</a:t>
            </a:r>
            <a:endParaRPr lang="zh-CN" altLang="en-US" sz="2800" dirty="0">
              <a:latin typeface="等线" panose="02010600030101010101" pitchFamily="2" charset="-122"/>
              <a:ea typeface="等线" panose="02010600030101010101" pitchFamily="2" charset="-122"/>
            </a:endParaRPr>
          </a:p>
        </p:txBody>
      </p:sp>
      <p:sp>
        <p:nvSpPr>
          <p:cNvPr id="7" name="椭圆 6"/>
          <p:cNvSpPr/>
          <p:nvPr/>
        </p:nvSpPr>
        <p:spPr>
          <a:xfrm>
            <a:off x="8869267" y="2368491"/>
            <a:ext cx="689600" cy="689600"/>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949635" y="2451681"/>
            <a:ext cx="2136913" cy="523220"/>
          </a:xfrm>
          <a:prstGeom prst="rect">
            <a:avLst/>
          </a:prstGeom>
          <a:noFill/>
        </p:spPr>
        <p:txBody>
          <a:bodyPr wrap="square" rtlCol="0">
            <a:spAutoFit/>
          </a:bodyPr>
          <a:lstStyle/>
          <a:p>
            <a:r>
              <a:rPr lang="en-US" altLang="zh-CN" sz="2800" dirty="0">
                <a:latin typeface="等线" panose="02010600030101010101" pitchFamily="2" charset="-122"/>
                <a:ea typeface="等线" panose="02010600030101010101" pitchFamily="2" charset="-122"/>
              </a:rPr>
              <a:t>02</a:t>
            </a:r>
            <a:endParaRPr lang="zh-CN" altLang="en-US" sz="2800" dirty="0">
              <a:latin typeface="等线" panose="02010600030101010101" pitchFamily="2" charset="-122"/>
              <a:ea typeface="等线" panose="02010600030101010101" pitchFamily="2" charset="-122"/>
            </a:endParaRPr>
          </a:p>
        </p:txBody>
      </p:sp>
      <p:sp>
        <p:nvSpPr>
          <p:cNvPr id="9" name="矩形 8"/>
          <p:cNvSpPr/>
          <p:nvPr/>
        </p:nvSpPr>
        <p:spPr>
          <a:xfrm>
            <a:off x="7688167" y="3198349"/>
            <a:ext cx="3104933" cy="2086725"/>
          </a:xfrm>
          <a:prstGeom prst="rect">
            <a:avLst/>
          </a:prstGeom>
          <a:solidFill>
            <a:schemeClr val="accent4">
              <a:lumMod val="20000"/>
              <a:lumOff val="80000"/>
            </a:schemeClr>
          </a:solidFill>
        </p:spPr>
        <p:txBody>
          <a:bodyPr wrap="square">
            <a:spAutoFit/>
          </a:bodyPr>
          <a:lstStyle/>
          <a:p>
            <a:pPr algn="ctr">
              <a:lnSpc>
                <a:spcPct val="120000"/>
              </a:lnSpc>
            </a:pPr>
            <a:r>
              <a:rPr lang="en-US" altLang="zh-CN"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a designer car house default text to simulate. </a:t>
            </a:r>
            <a:r>
              <a:rPr lang="en-US" altLang="zh-CN" sz="1200" dirty="0" err="1">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nann.</a:t>
            </a:r>
            <a:r>
              <a:rPr lang="en-US" altLang="zh-CN"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  look like. if it is not real text. A design car use default text to simulate what swhat look like. if it is not real text. like. if it is not real text. a design. </a:t>
            </a:r>
            <a:r>
              <a:rPr lang="en-US" altLang="zh-CN" sz="1200" dirty="0" err="1">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cann.</a:t>
            </a:r>
            <a:r>
              <a:rPr lang="en-US" altLang="zh-CN"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 use default text to simulate what text san look like. if it is not real text.</a:t>
            </a: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p:txBody>
      </p:sp>
      <p:pic>
        <p:nvPicPr>
          <p:cNvPr id="2" name="图片 1" descr="G:\ppt文档和图片\400160144.jpg400160144"/>
          <p:cNvPicPr>
            <a:picLocks noChangeAspect="1"/>
          </p:cNvPicPr>
          <p:nvPr/>
        </p:nvPicPr>
        <p:blipFill>
          <a:blip r:embed="rId3">
            <a:clrChange>
              <a:clrFrom>
                <a:srgbClr val="FFFFFF">
                  <a:alpha val="100000"/>
                </a:srgbClr>
              </a:clrFrom>
              <a:clrTo>
                <a:srgbClr val="FFFFFF">
                  <a:alpha val="100000"/>
                  <a:alpha val="0"/>
                </a:srgbClr>
              </a:clrTo>
            </a:clrChange>
          </a:blip>
          <a:srcRect/>
          <a:stretch>
            <a:fillRect/>
          </a:stretch>
        </p:blipFill>
        <p:spPr>
          <a:xfrm rot="10800000">
            <a:off x="6159719" y="2975179"/>
            <a:ext cx="2790000" cy="1972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21067" y="2679700"/>
            <a:ext cx="2482633" cy="412809"/>
          </a:xfrm>
          <a:prstGeom prst="rect">
            <a:avLst/>
          </a:prstGeom>
          <a:solidFill>
            <a:srgbClr val="F1D3D1"/>
          </a:solidFill>
        </p:spPr>
        <p:txBody>
          <a:bodyPr wrap="square" rtlCol="0">
            <a:spAutoFit/>
          </a:bodyPr>
          <a:lstStyle/>
          <a:p>
            <a:pPr algn="ctr"/>
            <a:r>
              <a:rPr lang="zh-CN" altLang="en-US" sz="2000">
                <a:solidFill>
                  <a:schemeClr val="tx1">
                    <a:lumMod val="65000"/>
                    <a:lumOff val="35000"/>
                  </a:schemeClr>
                </a:solidFill>
                <a:latin typeface="等线 Light" panose="02010600030101010101" pitchFamily="2" charset="-122"/>
                <a:ea typeface="等线 Light" panose="02010600030101010101" pitchFamily="2" charset="-122"/>
              </a:rPr>
              <a:t>Enter the title here.</a:t>
            </a:r>
          </a:p>
        </p:txBody>
      </p:sp>
      <p:sp>
        <p:nvSpPr>
          <p:cNvPr id="7" name="矩形 6"/>
          <p:cNvSpPr/>
          <p:nvPr/>
        </p:nvSpPr>
        <p:spPr>
          <a:xfrm>
            <a:off x="1543267" y="3378199"/>
            <a:ext cx="2838233" cy="1421928"/>
          </a:xfrm>
          <a:prstGeom prst="rect">
            <a:avLst/>
          </a:prstGeom>
        </p:spPr>
        <p:txBody>
          <a:bodyPr wrap="square">
            <a:spAutoFit/>
          </a:bodyPr>
          <a:lstStyle/>
          <a:p>
            <a:pPr algn="ctr">
              <a:lnSpc>
                <a:spcPct val="120000"/>
              </a:lnSpc>
            </a:pPr>
            <a:r>
              <a:rPr lang="en-US" altLang="zh-CN"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A designer house use default text to simulate nann will look like. if it is not real text. A design car use default text to simulate what swhat look like. if it is not.</a:t>
            </a:r>
            <a:endParaRPr lang="zh-CN" altLang="en-US"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p:txBody>
      </p:sp>
      <p:sp>
        <p:nvSpPr>
          <p:cNvPr id="10" name="文本框 9"/>
          <p:cNvSpPr txBox="1"/>
          <p:nvPr/>
        </p:nvSpPr>
        <p:spPr>
          <a:xfrm>
            <a:off x="4854683" y="2679700"/>
            <a:ext cx="2482633" cy="412809"/>
          </a:xfrm>
          <a:prstGeom prst="rect">
            <a:avLst/>
          </a:prstGeom>
          <a:solidFill>
            <a:srgbClr val="F1D3D1"/>
          </a:solidFill>
        </p:spPr>
        <p:txBody>
          <a:bodyPr wrap="square" rtlCol="0">
            <a:spAutoFit/>
          </a:bodyPr>
          <a:lstStyle/>
          <a:p>
            <a:pPr algn="ctr"/>
            <a:r>
              <a:rPr lang="zh-CN" altLang="en-US" sz="2000">
                <a:solidFill>
                  <a:schemeClr val="tx1">
                    <a:lumMod val="65000"/>
                    <a:lumOff val="35000"/>
                  </a:schemeClr>
                </a:solidFill>
                <a:latin typeface="等线 Light" panose="02010600030101010101" pitchFamily="2" charset="-122"/>
                <a:ea typeface="等线 Light" panose="02010600030101010101" pitchFamily="2" charset="-122"/>
              </a:rPr>
              <a:t>Enter the title here.</a:t>
            </a:r>
          </a:p>
        </p:txBody>
      </p:sp>
      <p:sp>
        <p:nvSpPr>
          <p:cNvPr id="11" name="矩形 10"/>
          <p:cNvSpPr/>
          <p:nvPr/>
        </p:nvSpPr>
        <p:spPr>
          <a:xfrm>
            <a:off x="4676883" y="3378199"/>
            <a:ext cx="2838233" cy="1421928"/>
          </a:xfrm>
          <a:prstGeom prst="rect">
            <a:avLst/>
          </a:prstGeom>
        </p:spPr>
        <p:txBody>
          <a:bodyPr wrap="square">
            <a:spAutoFit/>
          </a:bodyPr>
          <a:lstStyle/>
          <a:p>
            <a:pPr algn="ctr">
              <a:lnSpc>
                <a:spcPct val="120000"/>
              </a:lnSpc>
            </a:pPr>
            <a:r>
              <a:rPr lang="en-US" altLang="zh-CN"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A designer house use default text to simulate nann will look like. if it is not real text. A design car use default text to simulate what swhat look like. if it is not.</a:t>
            </a:r>
            <a:endParaRPr lang="zh-CN" altLang="en-US"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p:txBody>
      </p:sp>
      <p:sp>
        <p:nvSpPr>
          <p:cNvPr id="12" name="文本框 11"/>
          <p:cNvSpPr txBox="1"/>
          <p:nvPr/>
        </p:nvSpPr>
        <p:spPr>
          <a:xfrm>
            <a:off x="7988299" y="2679700"/>
            <a:ext cx="2482633" cy="412809"/>
          </a:xfrm>
          <a:prstGeom prst="rect">
            <a:avLst/>
          </a:prstGeom>
          <a:solidFill>
            <a:srgbClr val="F1D3D1"/>
          </a:solidFill>
        </p:spPr>
        <p:txBody>
          <a:bodyPr wrap="square" rtlCol="0">
            <a:spAutoFit/>
          </a:bodyPr>
          <a:lstStyle/>
          <a:p>
            <a:pPr algn="ctr"/>
            <a:r>
              <a:rPr lang="zh-CN" altLang="en-US" sz="2000">
                <a:solidFill>
                  <a:schemeClr val="tx1">
                    <a:lumMod val="65000"/>
                    <a:lumOff val="35000"/>
                  </a:schemeClr>
                </a:solidFill>
                <a:latin typeface="等线 Light" panose="02010600030101010101" pitchFamily="2" charset="-122"/>
                <a:ea typeface="等线 Light" panose="02010600030101010101" pitchFamily="2" charset="-122"/>
              </a:rPr>
              <a:t>Enter the title here.</a:t>
            </a:r>
          </a:p>
        </p:txBody>
      </p:sp>
      <p:sp>
        <p:nvSpPr>
          <p:cNvPr id="13" name="矩形 12"/>
          <p:cNvSpPr/>
          <p:nvPr/>
        </p:nvSpPr>
        <p:spPr>
          <a:xfrm>
            <a:off x="7810499" y="3378199"/>
            <a:ext cx="2838233" cy="1421928"/>
          </a:xfrm>
          <a:prstGeom prst="rect">
            <a:avLst/>
          </a:prstGeom>
        </p:spPr>
        <p:txBody>
          <a:bodyPr wrap="square">
            <a:spAutoFit/>
          </a:bodyPr>
          <a:lstStyle/>
          <a:p>
            <a:pPr algn="ctr">
              <a:lnSpc>
                <a:spcPct val="120000"/>
              </a:lnSpc>
            </a:pPr>
            <a:r>
              <a:rPr lang="en-US" altLang="zh-CN"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rPr>
              <a:t>A designer house use default text to simulate nann will look like. if it is not real text. A design car use default text to simulate what swhat look like. if it is not.</a:t>
            </a:r>
            <a:endParaRPr lang="zh-CN" altLang="en-US" sz="120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a:p>
            <a:pPr algn="ctr">
              <a:lnSpc>
                <a:spcPct val="120000"/>
              </a:lnSpc>
            </a:pPr>
            <a:endParaRPr lang="zh-CN" altLang="en-US" sz="1200" dirty="0">
              <a:solidFill>
                <a:prstClr val="black">
                  <a:lumMod val="75000"/>
                  <a:lumOff val="25000"/>
                </a:prstClr>
              </a:solidFill>
              <a:latin typeface="等线" panose="02010600030101010101" pitchFamily="2" charset="-122"/>
              <a:ea typeface="等线" panose="02010600030101010101" pitchFamily="2" charset="-122"/>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3464" y="1983652"/>
            <a:ext cx="738664" cy="3236048"/>
          </a:xfrm>
          <a:prstGeom prst="rect">
            <a:avLst/>
          </a:prstGeom>
          <a:solidFill>
            <a:schemeClr val="accent4">
              <a:lumMod val="20000"/>
              <a:lumOff val="80000"/>
            </a:schemeClr>
          </a:solidFill>
        </p:spPr>
        <p:txBody>
          <a:bodyPr vert="eaVert" wrap="square" rtlCol="0">
            <a:spAutoFit/>
          </a:bodyPr>
          <a:lstStyle/>
          <a:p>
            <a:pPr>
              <a:lnSpc>
                <a:spcPct val="150000"/>
              </a:lnSpc>
            </a:pPr>
            <a:r>
              <a:rPr lang="zh-CN" altLang="en-US" sz="1200" spc="100" dirty="0">
                <a:solidFill>
                  <a:schemeClr val="tx1">
                    <a:lumMod val="50000"/>
                    <a:lumOff val="50000"/>
                  </a:schemeClr>
                </a:solidFill>
                <a:latin typeface="等线 Light" panose="02010600030101010101" pitchFamily="2" charset="-122"/>
                <a:ea typeface="等线 Light" panose="02010600030101010101" pitchFamily="2" charset="-122"/>
                <a:sym typeface="+mn-lt"/>
              </a:rPr>
              <a:t>Don't be so lonely, please believe that there are really people in this world living the life you want.</a:t>
            </a:r>
          </a:p>
        </p:txBody>
      </p:sp>
      <p:sp>
        <p:nvSpPr>
          <p:cNvPr id="3" name="文本框 2"/>
          <p:cNvSpPr txBox="1"/>
          <p:nvPr/>
        </p:nvSpPr>
        <p:spPr>
          <a:xfrm>
            <a:off x="3282138" y="1988556"/>
            <a:ext cx="544765" cy="1876811"/>
          </a:xfrm>
          <a:prstGeom prst="rect">
            <a:avLst/>
          </a:prstGeom>
          <a:noFill/>
        </p:spPr>
        <p:txBody>
          <a:bodyPr vert="eaVert" wrap="square" rtlCol="0">
            <a:spAutoFit/>
          </a:bodyPr>
          <a:lstStyle>
            <a:defPPr>
              <a:defRPr lang="zh-CN"/>
            </a:defPPr>
            <a:lvl1pPr>
              <a:lnSpc>
                <a:spcPct val="130000"/>
              </a:lnSpc>
              <a:defRPr sz="1600" spc="100">
                <a:solidFill>
                  <a:srgbClr val="4D5051"/>
                </a:solidFill>
                <a:latin typeface="等线" panose="02010600030101010101" pitchFamily="2" charset="-122"/>
                <a:ea typeface="等线" panose="02010600030101010101" pitchFamily="2" charset="-122"/>
              </a:defRPr>
            </a:lvl1pPr>
          </a:lstStyle>
          <a:p>
            <a:r>
              <a:rPr lang="zh-CN" altLang="en-US" sz="1800">
                <a:sym typeface="+mn-lt"/>
              </a:rPr>
              <a:t>Fill in the title.</a:t>
            </a:r>
          </a:p>
        </p:txBody>
      </p:sp>
      <p:sp>
        <p:nvSpPr>
          <p:cNvPr id="4" name="文本框 3"/>
          <p:cNvSpPr txBox="1"/>
          <p:nvPr/>
        </p:nvSpPr>
        <p:spPr>
          <a:xfrm>
            <a:off x="9323364" y="1983652"/>
            <a:ext cx="738664" cy="3236048"/>
          </a:xfrm>
          <a:prstGeom prst="rect">
            <a:avLst/>
          </a:prstGeom>
          <a:solidFill>
            <a:schemeClr val="accent4">
              <a:lumMod val="20000"/>
              <a:lumOff val="80000"/>
            </a:schemeClr>
          </a:solidFill>
        </p:spPr>
        <p:txBody>
          <a:bodyPr vert="eaVert" wrap="square" rtlCol="0">
            <a:spAutoFit/>
          </a:bodyPr>
          <a:lstStyle/>
          <a:p>
            <a:pPr>
              <a:lnSpc>
                <a:spcPct val="150000"/>
              </a:lnSpc>
            </a:pPr>
            <a:r>
              <a:rPr lang="zh-CN" altLang="en-US" sz="1200" spc="100" dirty="0">
                <a:solidFill>
                  <a:schemeClr val="tx1">
                    <a:lumMod val="50000"/>
                    <a:lumOff val="50000"/>
                  </a:schemeClr>
                </a:solidFill>
                <a:latin typeface="等线 Light" panose="02010600030101010101" pitchFamily="2" charset="-122"/>
                <a:ea typeface="等线 Light" panose="02010600030101010101" pitchFamily="2" charset="-122"/>
                <a:sym typeface="+mn-lt"/>
              </a:rPr>
              <a:t>Don't be so lonely, please believe that there are really people in this world living the life you want.</a:t>
            </a:r>
          </a:p>
        </p:txBody>
      </p:sp>
      <p:sp>
        <p:nvSpPr>
          <p:cNvPr id="5" name="文本框 4"/>
          <p:cNvSpPr txBox="1"/>
          <p:nvPr/>
        </p:nvSpPr>
        <p:spPr>
          <a:xfrm>
            <a:off x="10102038" y="1988556"/>
            <a:ext cx="544765" cy="1876811"/>
          </a:xfrm>
          <a:prstGeom prst="rect">
            <a:avLst/>
          </a:prstGeom>
          <a:noFill/>
        </p:spPr>
        <p:txBody>
          <a:bodyPr vert="eaVert" wrap="square" rtlCol="0">
            <a:spAutoFit/>
          </a:bodyPr>
          <a:lstStyle/>
          <a:p>
            <a:pPr>
              <a:lnSpc>
                <a:spcPct val="130000"/>
              </a:lnSpc>
            </a:pPr>
            <a:r>
              <a:rPr lang="zh-CN" altLang="en-US" spc="100">
                <a:solidFill>
                  <a:srgbClr val="4D5051"/>
                </a:solidFill>
                <a:latin typeface="等线" panose="02010600030101010101" pitchFamily="2" charset="-122"/>
                <a:ea typeface="等线" panose="02010600030101010101" pitchFamily="2" charset="-122"/>
                <a:sym typeface="+mn-lt"/>
              </a:rPr>
              <a:t>Fill in the title.</a:t>
            </a:r>
            <a:endParaRPr lang="zh-CN" altLang="en-US" spc="100">
              <a:latin typeface="等线" panose="02010600030101010101" pitchFamily="2" charset="-122"/>
              <a:ea typeface="等线" panose="02010600030101010101" pitchFamily="2" charset="-122"/>
              <a:sym typeface="+mn-lt"/>
            </a:endParaRPr>
          </a:p>
        </p:txBody>
      </p:sp>
      <p:pic>
        <p:nvPicPr>
          <p:cNvPr id="6" name="图片 5" descr="G:\ppt文档和图片\400116401.jpg400116401"/>
          <p:cNvPicPr>
            <a:picLocks noChangeAspect="1"/>
          </p:cNvPicPr>
          <p:nvPr/>
        </p:nvPicPr>
        <p:blipFill rotWithShape="1">
          <a:blip r:embed="rId3"/>
          <a:srcRect l="34876" t="48845" r="34460"/>
          <a:stretch>
            <a:fillRect/>
          </a:stretch>
        </p:blipFill>
        <p:spPr>
          <a:xfrm>
            <a:off x="4436110" y="2031365"/>
            <a:ext cx="3106420" cy="3140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096000" y="4378355"/>
            <a:ext cx="4374933" cy="964431"/>
          </a:xfrm>
          <a:prstGeom prst="rect">
            <a:avLst/>
          </a:prstGeom>
          <a:solidFill>
            <a:schemeClr val="accent6">
              <a:lumMod val="20000"/>
              <a:lumOff val="80000"/>
            </a:schemeClr>
          </a:solidFill>
        </p:spPr>
        <p:txBody>
          <a:bodyPr wrap="square">
            <a:spAutoFit/>
          </a:bodyPr>
          <a:lstStyle/>
          <a:p>
            <a:pPr>
              <a:lnSpc>
                <a:spcPct val="120000"/>
              </a:lnSpc>
            </a:pP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a designer car house default text to simulate.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nann.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look like. if it is not real text. A design car use default text to simulate what swhat look like. if it is not real text. like. </a:t>
            </a: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p:txBody>
      </p:sp>
      <p:sp>
        <p:nvSpPr>
          <p:cNvPr id="24" name="文本框 23"/>
          <p:cNvSpPr txBox="1"/>
          <p:nvPr/>
        </p:nvSpPr>
        <p:spPr>
          <a:xfrm>
            <a:off x="6096000" y="3978245"/>
            <a:ext cx="2968487" cy="400110"/>
          </a:xfrm>
          <a:prstGeom prst="rect">
            <a:avLst/>
          </a:prstGeom>
          <a:noFill/>
        </p:spPr>
        <p:txBody>
          <a:bodyPr wrap="square" rtlCol="0">
            <a:spAutoFit/>
          </a:bodyPr>
          <a:lstStyle/>
          <a:p>
            <a:r>
              <a:rPr lang="zh-CN" altLang="en-US" sz="2000">
                <a:solidFill>
                  <a:prstClr val="black">
                    <a:lumMod val="75000"/>
                    <a:lumOff val="25000"/>
                  </a:prstClr>
                </a:solidFill>
                <a:latin typeface="微软雅黑" panose="020B0503020204020204" pitchFamily="34" charset="-122"/>
                <a:ea typeface="微软雅黑" panose="020B0503020204020204" pitchFamily="34" charset="-122"/>
              </a:rPr>
              <a:t>Enter the title here.</a:t>
            </a:r>
          </a:p>
        </p:txBody>
      </p:sp>
      <p:pic>
        <p:nvPicPr>
          <p:cNvPr id="25" name="图片 24" descr="G:\ppt文档和图片\400116401.jpg400116401"/>
          <p:cNvPicPr>
            <a:picLocks noChangeAspect="1"/>
          </p:cNvPicPr>
          <p:nvPr/>
        </p:nvPicPr>
        <p:blipFill rotWithShape="1">
          <a:blip r:embed="rId3"/>
          <a:srcRect l="64630" t="-1851" r="2549" b="48521"/>
          <a:stretch>
            <a:fillRect/>
          </a:stretch>
        </p:blipFill>
        <p:spPr>
          <a:xfrm>
            <a:off x="335915" y="1673860"/>
            <a:ext cx="4261485" cy="4196715"/>
          </a:xfrm>
          <a:prstGeom prst="rect">
            <a:avLst/>
          </a:prstGeom>
        </p:spPr>
      </p:pic>
      <p:sp>
        <p:nvSpPr>
          <p:cNvPr id="26" name="矩形 25"/>
          <p:cNvSpPr/>
          <p:nvPr/>
        </p:nvSpPr>
        <p:spPr>
          <a:xfrm>
            <a:off x="6096000" y="2347418"/>
            <a:ext cx="4374933" cy="964431"/>
          </a:xfrm>
          <a:prstGeom prst="rect">
            <a:avLst/>
          </a:prstGeom>
          <a:solidFill>
            <a:schemeClr val="accent6">
              <a:lumMod val="20000"/>
              <a:lumOff val="80000"/>
            </a:schemeClr>
          </a:solidFill>
        </p:spPr>
        <p:txBody>
          <a:bodyPr wrap="square">
            <a:spAutoFit/>
          </a:bodyPr>
          <a:lstStyle/>
          <a:p>
            <a:pPr>
              <a:lnSpc>
                <a:spcPct val="120000"/>
              </a:lnSpc>
            </a:pP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a designer car house default text to simulate. </a:t>
            </a:r>
            <a:r>
              <a:rPr lang="en-US" altLang="zh-CN" sz="1200" dirty="0" err="1">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nann.</a:t>
            </a:r>
            <a:r>
              <a:rPr lang="en-US" altLang="zh-CN"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rPr>
              <a:t>  look like. if it is not real text. A design car use default text to simulate what swhat look like. if it is not real text. like.</a:t>
            </a: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a:p>
            <a:pPr>
              <a:lnSpc>
                <a:spcPct val="120000"/>
              </a:lnSpc>
            </a:pPr>
            <a:endParaRPr lang="zh-CN" altLang="en-US" sz="1200" dirty="0">
              <a:solidFill>
                <a:prstClr val="black">
                  <a:lumMod val="75000"/>
                  <a:lumOff val="25000"/>
                </a:prstClr>
              </a:solidFill>
              <a:latin typeface="等线 Light" panose="02010600030101010101" pitchFamily="2" charset="-122"/>
              <a:ea typeface="等线 Light" panose="02010600030101010101" pitchFamily="2" charset="-122"/>
              <a:sym typeface="Arial" panose="020B0604020202020204"/>
            </a:endParaRPr>
          </a:p>
        </p:txBody>
      </p:sp>
      <p:sp>
        <p:nvSpPr>
          <p:cNvPr id="27" name="文本框 26"/>
          <p:cNvSpPr txBox="1"/>
          <p:nvPr/>
        </p:nvSpPr>
        <p:spPr>
          <a:xfrm>
            <a:off x="6096000" y="1947308"/>
            <a:ext cx="2968487" cy="400110"/>
          </a:xfrm>
          <a:prstGeom prst="rect">
            <a:avLst/>
          </a:prstGeom>
          <a:noFill/>
        </p:spPr>
        <p:txBody>
          <a:bodyPr wrap="square" rtlCol="0">
            <a:spAutoFit/>
          </a:bodyPr>
          <a:lstStyle/>
          <a:p>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Enter the title here.</a:t>
            </a:r>
          </a:p>
        </p:txBody>
      </p:sp>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2171700"/>
            <a:ext cx="12192000" cy="2247900"/>
          </a:xfrm>
          <a:prstGeom prst="rect">
            <a:avLst/>
          </a:prstGeom>
          <a:solidFill>
            <a:srgbClr val="DD908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130402" y="2847051"/>
            <a:ext cx="3369945" cy="461665"/>
          </a:xfrm>
          <a:prstGeom prst="rect">
            <a:avLst/>
          </a:prstGeom>
          <a:noFill/>
        </p:spPr>
        <p:txBody>
          <a:bodyPr wrap="square" rtlCol="0">
            <a:spAutoFit/>
          </a:bodyPr>
          <a:lstStyle/>
          <a:p>
            <a:r>
              <a:rPr lang="zh-CN" altLang="en-US" sz="2400">
                <a:solidFill>
                  <a:schemeClr val="tx1">
                    <a:lumMod val="75000"/>
                    <a:lumOff val="25000"/>
                  </a:schemeClr>
                </a:solidFill>
                <a:latin typeface="等线" panose="02010600030101010101" pitchFamily="2" charset="-122"/>
                <a:ea typeface="等线" panose="02010600030101010101" pitchFamily="2" charset="-122"/>
              </a:rPr>
              <a:t>Add your title here.</a:t>
            </a:r>
          </a:p>
        </p:txBody>
      </p:sp>
      <p:sp>
        <p:nvSpPr>
          <p:cNvPr id="12" name="文本框 11"/>
          <p:cNvSpPr txBox="1"/>
          <p:nvPr/>
        </p:nvSpPr>
        <p:spPr>
          <a:xfrm>
            <a:off x="4396977" y="2841124"/>
            <a:ext cx="68262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400" noProof="0" dirty="0">
                <a:ln>
                  <a:noFill/>
                </a:ln>
                <a:solidFill>
                  <a:schemeClr val="tx1">
                    <a:lumMod val="75000"/>
                    <a:lumOff val="25000"/>
                  </a:schemeClr>
                </a:solidFill>
                <a:uLnTx/>
                <a:uFillTx/>
                <a:latin typeface="等线" panose="02010600030101010101" pitchFamily="2" charset="-122"/>
                <a:ea typeface="等线" panose="02010600030101010101" pitchFamily="2" charset="-122"/>
                <a:sym typeface="+mn-ea"/>
              </a:rPr>
              <a:t>02</a:t>
            </a:r>
          </a:p>
        </p:txBody>
      </p:sp>
      <p:sp>
        <p:nvSpPr>
          <p:cNvPr id="14" name="Shape 6922"/>
          <p:cNvSpPr/>
          <p:nvPr/>
        </p:nvSpPr>
        <p:spPr>
          <a:xfrm>
            <a:off x="3762612" y="3568700"/>
            <a:ext cx="4737735" cy="575542"/>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r>
              <a:rPr lang="zh-CN" altLang="en-US"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Click here to enter your text.</a:t>
            </a:r>
            <a:r>
              <a:rPr lang="en-US" altLang="zh-CN" sz="900" dirty="0">
                <a:solidFill>
                  <a:schemeClr val="tx1">
                    <a:lumMod val="65000"/>
                    <a:lumOff val="35000"/>
                  </a:schemeClr>
                </a:solidFill>
                <a:latin typeface="微软雅黑 Light" panose="020B0502040204020203" pitchFamily="34" charset="-122"/>
                <a:ea typeface="微软雅黑 Light" panose="020B0502040204020203" pitchFamily="34" charset="-122"/>
                <a:sym typeface="Arial" panose="020B0604020202020204" pitchFamily="34" charset="0"/>
              </a:rPr>
              <a:t>.</a:t>
            </a:r>
            <a:endParaRPr kumimoji="0" lang="en-US" altLang="zh-CN" sz="900" b="0" i="0" u="none" strike="noStrike" kern="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sym typeface="Arial" panose="020B0604020202020204" pitchFamily="34" charset="0"/>
            </a:endParaRPr>
          </a:p>
        </p:txBody>
      </p:sp>
      <p:pic>
        <p:nvPicPr>
          <p:cNvPr id="15" name="图片 14" descr="G:\ppt文档和图片\400116401.jpg400116401"/>
          <p:cNvPicPr>
            <a:picLocks noChangeAspect="1"/>
          </p:cNvPicPr>
          <p:nvPr/>
        </p:nvPicPr>
        <p:blipFill>
          <a:blip r:embed="rId3">
            <a:clrChange>
              <a:clrFrom>
                <a:srgbClr val="F8F8F8">
                  <a:alpha val="100000"/>
                </a:srgbClr>
              </a:clrFrom>
              <a:clrTo>
                <a:srgbClr val="F8F8F8">
                  <a:alpha val="100000"/>
                  <a:alpha val="0"/>
                </a:srgbClr>
              </a:clrTo>
            </a:clrChange>
          </a:blip>
          <a:srcRect l="65052" t="46384"/>
          <a:stretch>
            <a:fillRect/>
          </a:stretch>
        </p:blipFill>
        <p:spPr>
          <a:xfrm>
            <a:off x="-194945" y="2296795"/>
            <a:ext cx="4223385" cy="3926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1660</Words>
  <Application>Microsoft Office PowerPoint</Application>
  <PresentationFormat>宽屏</PresentationFormat>
  <Paragraphs>114</Paragraphs>
  <Slides>20</Slides>
  <Notes>20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等线</vt:lpstr>
      <vt:lpstr>等线 Light</vt:lpstr>
      <vt:lpstr>微软雅黑</vt:lpstr>
      <vt:lpstr>微软雅黑 Light</vt:lpstr>
      <vt:lpstr>Agency FB</vt:lpstr>
      <vt:lpstr>Arial</vt:lpstr>
      <vt:lpstr>Calibri</vt:lpstr>
      <vt:lpstr>Calibri Light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宇 之灵</cp:lastModifiedBy>
  <cp:revision>93</cp:revision>
  <dcterms:created xsi:type="dcterms:W3CDTF">2018-05-03T05:38:00Z</dcterms:created>
  <dcterms:modified xsi:type="dcterms:W3CDTF">2020-07-29T14:34:29Z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