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0" r:id="rId3"/>
    <p:sldId id="264" r:id="rId4"/>
    <p:sldId id="302" r:id="rId5"/>
    <p:sldId id="274" r:id="rId6"/>
    <p:sldId id="281" r:id="rId7"/>
    <p:sldId id="286" r:id="rId8"/>
    <p:sldId id="275" r:id="rId9"/>
    <p:sldId id="271" r:id="rId10"/>
    <p:sldId id="268" r:id="rId11"/>
    <p:sldId id="296" r:id="rId12"/>
    <p:sldId id="297" r:id="rId13"/>
    <p:sldId id="276" r:id="rId14"/>
    <p:sldId id="277" r:id="rId15"/>
    <p:sldId id="280" r:id="rId16"/>
    <p:sldId id="272" r:id="rId17"/>
    <p:sldId id="287" r:id="rId18"/>
    <p:sldId id="308" r:id="rId19"/>
    <p:sldId id="309" r:id="rId20"/>
    <p:sldId id="316" r:id="rId21"/>
    <p:sldId id="312" r:id="rId22"/>
    <p:sldId id="273" r:id="rId23"/>
    <p:sldId id="315" r:id="rId24"/>
    <p:sldId id="314" r:id="rId25"/>
    <p:sldId id="307" r:id="rId26"/>
    <p:sldId id="258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orient="horz" pos="3567" userDrawn="1">
          <p15:clr>
            <a:srgbClr val="A4A3A4"/>
          </p15:clr>
        </p15:guide>
        <p15:guide id="4" pos="3840">
          <p15:clr>
            <a:srgbClr val="A4A3A4"/>
          </p15:clr>
        </p15:guide>
        <p15:guide id="5" pos="4747" userDrawn="1">
          <p15:clr>
            <a:srgbClr val="A4A3A4"/>
          </p15:clr>
        </p15:guide>
        <p15:guide id="6" pos="2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3B"/>
    <a:srgbClr val="002434"/>
    <a:srgbClr val="861F21"/>
    <a:srgbClr val="00AD7C"/>
    <a:srgbClr val="61B390"/>
    <a:srgbClr val="242428"/>
    <a:srgbClr val="01352C"/>
    <a:srgbClr val="00B0F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 autoAdjust="0"/>
    <p:restoredTop sz="95317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1"/>
        <p:guide orient="horz" pos="1616"/>
        <p:guide orient="horz" pos="3567"/>
        <p:guide pos="3840"/>
        <p:guide pos="4747"/>
        <p:guide pos="29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gradFill flip="none" rotWithShape="1">
              <a:gsLst>
                <a:gs pos="400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13500000" scaled="1"/>
              <a:tileRect/>
            </a:gradFill>
          </c:spP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1-48F9-850F-3DFC192BA8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gradFill flip="none" rotWithShape="1">
              <a:gsLst>
                <a:gs pos="400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13500000" scaled="1"/>
              <a:tileRect/>
            </a:gradFill>
          </c:spP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1-48F9-850F-3DFC192BA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99904"/>
        <c:axId val="412305344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noFill/>
              </a:ln>
            </c:spPr>
          </c:marke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D1-48F9-850F-3DFC192BA8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marker>
            <c:symbol val="circle"/>
            <c:size val="4"/>
          </c:marke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D1-48F9-850F-3DFC192BA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299904"/>
        <c:axId val="412305344"/>
      </c:lineChart>
      <c:dateAx>
        <c:axId val="412299904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412305344"/>
        <c:crosses val="autoZero"/>
        <c:auto val="1"/>
        <c:lblOffset val="100"/>
        <c:baseTimeUnit val="days"/>
        <c:majorUnit val="7"/>
        <c:majorTimeUnit val="days"/>
      </c:dateAx>
      <c:valAx>
        <c:axId val="412305344"/>
        <c:scaling>
          <c:orientation val="minMax"/>
          <c:max val="160"/>
        </c:scaling>
        <c:delete val="1"/>
        <c:axPos val="l"/>
        <c:numFmt formatCode="General" sourceLinked="1"/>
        <c:majorTickMark val="none"/>
        <c:minorTickMark val="none"/>
        <c:tickLblPos val="nextTo"/>
        <c:crossAx val="412299904"/>
        <c:crosses val="autoZero"/>
        <c:crossBetween val="midCat"/>
        <c:majorUnit val="40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D738-BC58-422D-9CB5-230D98E1A734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85C5-1ADC-43AA-9DF2-BA30A2615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28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5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10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7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77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5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83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56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754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1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4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67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798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467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46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89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CB15-6780-4C5A-9336-998A64ED2A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8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8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622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1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69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1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53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6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95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92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44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71225" y="925904"/>
            <a:ext cx="5147064" cy="5007781"/>
          </a:xfrm>
          <a:custGeom>
            <a:avLst/>
            <a:gdLst>
              <a:gd name="connsiteX0" fmla="*/ 0 w 5147734"/>
              <a:gd name="connsiteY0" fmla="*/ 0 h 5006622"/>
              <a:gd name="connsiteX1" fmla="*/ 5147734 w 5147734"/>
              <a:gd name="connsiteY1" fmla="*/ 0 h 5006622"/>
              <a:gd name="connsiteX2" fmla="*/ 5147734 w 5147734"/>
              <a:gd name="connsiteY2" fmla="*/ 5006622 h 5006622"/>
              <a:gd name="connsiteX3" fmla="*/ 0 w 5147734"/>
              <a:gd name="connsiteY3" fmla="*/ 5006622 h 500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734" h="5006622">
                <a:moveTo>
                  <a:pt x="0" y="0"/>
                </a:moveTo>
                <a:lnTo>
                  <a:pt x="5147734" y="0"/>
                </a:lnTo>
                <a:lnTo>
                  <a:pt x="5147734" y="5006622"/>
                </a:lnTo>
                <a:lnTo>
                  <a:pt x="0" y="500662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03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8F502C-05C7-49FA-9B1F-179261FF79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5709" y="2105958"/>
            <a:ext cx="2147755" cy="2183103"/>
          </a:xfrm>
          <a:custGeom>
            <a:avLst/>
            <a:gdLst>
              <a:gd name="connsiteX0" fmla="*/ 0 w 2148035"/>
              <a:gd name="connsiteY0" fmla="*/ 0 h 2182598"/>
              <a:gd name="connsiteX1" fmla="*/ 2148035 w 2148035"/>
              <a:gd name="connsiteY1" fmla="*/ 0 h 2182598"/>
              <a:gd name="connsiteX2" fmla="*/ 2148035 w 2148035"/>
              <a:gd name="connsiteY2" fmla="*/ 2182598 h 2182598"/>
              <a:gd name="connsiteX3" fmla="*/ 0 w 2148035"/>
              <a:gd name="connsiteY3" fmla="*/ 2182598 h 21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035" h="2182598">
                <a:moveTo>
                  <a:pt x="0" y="0"/>
                </a:moveTo>
                <a:lnTo>
                  <a:pt x="2148035" y="0"/>
                </a:lnTo>
                <a:lnTo>
                  <a:pt x="2148035" y="2182598"/>
                </a:lnTo>
                <a:lnTo>
                  <a:pt x="0" y="2182598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49CDAA-BED8-4F99-9E30-9BEF163B4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2221" y="2105958"/>
            <a:ext cx="2147755" cy="2183103"/>
          </a:xfrm>
          <a:custGeom>
            <a:avLst/>
            <a:gdLst>
              <a:gd name="connsiteX0" fmla="*/ 0 w 2148035"/>
              <a:gd name="connsiteY0" fmla="*/ 0 h 2182598"/>
              <a:gd name="connsiteX1" fmla="*/ 2148035 w 2148035"/>
              <a:gd name="connsiteY1" fmla="*/ 0 h 2182598"/>
              <a:gd name="connsiteX2" fmla="*/ 2148035 w 2148035"/>
              <a:gd name="connsiteY2" fmla="*/ 2182598 h 2182598"/>
              <a:gd name="connsiteX3" fmla="*/ 0 w 2148035"/>
              <a:gd name="connsiteY3" fmla="*/ 2182598 h 21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035" h="2182598">
                <a:moveTo>
                  <a:pt x="0" y="0"/>
                </a:moveTo>
                <a:lnTo>
                  <a:pt x="2148035" y="0"/>
                </a:lnTo>
                <a:lnTo>
                  <a:pt x="2148035" y="2182598"/>
                </a:lnTo>
                <a:lnTo>
                  <a:pt x="0" y="2182598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A779CD-8479-4786-91B1-C0B228F350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8733" y="2105958"/>
            <a:ext cx="2147755" cy="2183103"/>
          </a:xfrm>
          <a:custGeom>
            <a:avLst/>
            <a:gdLst>
              <a:gd name="connsiteX0" fmla="*/ 0 w 2148035"/>
              <a:gd name="connsiteY0" fmla="*/ 0 h 2182598"/>
              <a:gd name="connsiteX1" fmla="*/ 2148035 w 2148035"/>
              <a:gd name="connsiteY1" fmla="*/ 0 h 2182598"/>
              <a:gd name="connsiteX2" fmla="*/ 2148035 w 2148035"/>
              <a:gd name="connsiteY2" fmla="*/ 2182598 h 2182598"/>
              <a:gd name="connsiteX3" fmla="*/ 0 w 2148035"/>
              <a:gd name="connsiteY3" fmla="*/ 2182598 h 21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035" h="2182598">
                <a:moveTo>
                  <a:pt x="0" y="0"/>
                </a:moveTo>
                <a:lnTo>
                  <a:pt x="2148035" y="0"/>
                </a:lnTo>
                <a:lnTo>
                  <a:pt x="2148035" y="2182598"/>
                </a:lnTo>
                <a:lnTo>
                  <a:pt x="0" y="2182598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C121A7-5D40-4397-9807-C432BEFD0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5244" y="2105958"/>
            <a:ext cx="2147755" cy="2183103"/>
          </a:xfrm>
          <a:custGeom>
            <a:avLst/>
            <a:gdLst>
              <a:gd name="connsiteX0" fmla="*/ 0 w 2148035"/>
              <a:gd name="connsiteY0" fmla="*/ 0 h 2182598"/>
              <a:gd name="connsiteX1" fmla="*/ 2148035 w 2148035"/>
              <a:gd name="connsiteY1" fmla="*/ 0 h 2182598"/>
              <a:gd name="connsiteX2" fmla="*/ 2148035 w 2148035"/>
              <a:gd name="connsiteY2" fmla="*/ 2182598 h 2182598"/>
              <a:gd name="connsiteX3" fmla="*/ 0 w 2148035"/>
              <a:gd name="connsiteY3" fmla="*/ 2182598 h 21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035" h="2182598">
                <a:moveTo>
                  <a:pt x="0" y="0"/>
                </a:moveTo>
                <a:lnTo>
                  <a:pt x="2148035" y="0"/>
                </a:lnTo>
                <a:lnTo>
                  <a:pt x="2148035" y="2182598"/>
                </a:lnTo>
                <a:lnTo>
                  <a:pt x="0" y="2182598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28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61299" y="713844"/>
            <a:ext cx="3493594" cy="6145744"/>
          </a:xfrm>
          <a:custGeom>
            <a:avLst/>
            <a:gdLst>
              <a:gd name="connsiteX0" fmla="*/ 0 w 3494049"/>
              <a:gd name="connsiteY0" fmla="*/ 0 h 6144321"/>
              <a:gd name="connsiteX1" fmla="*/ 3494049 w 3494049"/>
              <a:gd name="connsiteY1" fmla="*/ 0 h 6144321"/>
              <a:gd name="connsiteX2" fmla="*/ 3494049 w 3494049"/>
              <a:gd name="connsiteY2" fmla="*/ 6144321 h 6144321"/>
              <a:gd name="connsiteX3" fmla="*/ 0 w 3494049"/>
              <a:gd name="connsiteY3" fmla="*/ 6144321 h 614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049" h="6144321">
                <a:moveTo>
                  <a:pt x="0" y="0"/>
                </a:moveTo>
                <a:lnTo>
                  <a:pt x="3494049" y="0"/>
                </a:lnTo>
                <a:lnTo>
                  <a:pt x="3494049" y="6144321"/>
                </a:lnTo>
                <a:lnTo>
                  <a:pt x="0" y="6144321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696819" y="713844"/>
            <a:ext cx="3493594" cy="6145744"/>
          </a:xfrm>
          <a:custGeom>
            <a:avLst/>
            <a:gdLst>
              <a:gd name="connsiteX0" fmla="*/ 0 w 3494049"/>
              <a:gd name="connsiteY0" fmla="*/ 0 h 6144321"/>
              <a:gd name="connsiteX1" fmla="*/ 3494049 w 3494049"/>
              <a:gd name="connsiteY1" fmla="*/ 0 h 6144321"/>
              <a:gd name="connsiteX2" fmla="*/ 3494049 w 3494049"/>
              <a:gd name="connsiteY2" fmla="*/ 6144321 h 6144321"/>
              <a:gd name="connsiteX3" fmla="*/ 0 w 3494049"/>
              <a:gd name="connsiteY3" fmla="*/ 6144321 h 614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049" h="6144321">
                <a:moveTo>
                  <a:pt x="0" y="0"/>
                </a:moveTo>
                <a:lnTo>
                  <a:pt x="3494049" y="0"/>
                </a:lnTo>
                <a:lnTo>
                  <a:pt x="3494049" y="6144321"/>
                </a:lnTo>
                <a:lnTo>
                  <a:pt x="0" y="6144321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02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5205" y="-1"/>
            <a:ext cx="6095207" cy="3429794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3429794"/>
            <a:ext cx="6095207" cy="3429794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40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D05E76-1A5E-485C-AB18-613D21E61054}"/>
              </a:ext>
            </a:extLst>
          </p:cNvPr>
          <p:cNvSpPr/>
          <p:nvPr userDrawn="1"/>
        </p:nvSpPr>
        <p:spPr>
          <a:xfrm>
            <a:off x="7142938" y="-5728"/>
            <a:ext cx="5044331" cy="6859588"/>
          </a:xfrm>
          <a:custGeom>
            <a:avLst/>
            <a:gdLst>
              <a:gd name="connsiteX0" fmla="*/ 1581150 w 4514850"/>
              <a:gd name="connsiteY0" fmla="*/ 0 h 6858000"/>
              <a:gd name="connsiteX1" fmla="*/ 4514850 w 4514850"/>
              <a:gd name="connsiteY1" fmla="*/ 0 h 6858000"/>
              <a:gd name="connsiteX2" fmla="*/ 4514850 w 4514850"/>
              <a:gd name="connsiteY2" fmla="*/ 6858000 h 6858000"/>
              <a:gd name="connsiteX3" fmla="*/ 1581150 w 4514850"/>
              <a:gd name="connsiteY3" fmla="*/ 6858000 h 6858000"/>
              <a:gd name="connsiteX4" fmla="*/ 0 w 45148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850" h="6858000">
                <a:moveTo>
                  <a:pt x="1581150" y="0"/>
                </a:moveTo>
                <a:lnTo>
                  <a:pt x="4514850" y="0"/>
                </a:lnTo>
                <a:lnTo>
                  <a:pt x="4514850" y="6858000"/>
                </a:lnTo>
                <a:lnTo>
                  <a:pt x="1581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5C70AF-1075-4C09-8396-6935E12620E7}"/>
              </a:ext>
            </a:extLst>
          </p:cNvPr>
          <p:cNvSpPr/>
          <p:nvPr userDrawn="1"/>
        </p:nvSpPr>
        <p:spPr>
          <a:xfrm>
            <a:off x="6411797" y="1059084"/>
            <a:ext cx="4206374" cy="4207896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125445-392B-4550-BE84-9CC75CAECF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4043" y="1181373"/>
            <a:ext cx="3961884" cy="3963318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12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EA85-E50E-4E9B-873A-1A0CC0B523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0546"/>
            <a:ext cx="12190413" cy="5582941"/>
          </a:xfrm>
          <a:custGeom>
            <a:avLst/>
            <a:gdLst>
              <a:gd name="connsiteX0" fmla="*/ 161193 w 12192000"/>
              <a:gd name="connsiteY0" fmla="*/ 0 h 5581649"/>
              <a:gd name="connsiteX1" fmla="*/ 12030807 w 12192000"/>
              <a:gd name="connsiteY1" fmla="*/ 1169127 h 5581649"/>
              <a:gd name="connsiteX2" fmla="*/ 12192000 w 12192000"/>
              <a:gd name="connsiteY2" fmla="*/ 1167765 h 5581649"/>
              <a:gd name="connsiteX3" fmla="*/ 12192000 w 12192000"/>
              <a:gd name="connsiteY3" fmla="*/ 3459842 h 5581649"/>
              <a:gd name="connsiteX4" fmla="*/ 12192000 w 12192000"/>
              <a:gd name="connsiteY4" fmla="*/ 4816329 h 5581649"/>
              <a:gd name="connsiteX5" fmla="*/ 12192000 w 12192000"/>
              <a:gd name="connsiteY5" fmla="*/ 5288395 h 5581649"/>
              <a:gd name="connsiteX6" fmla="*/ 0 w 12192000"/>
              <a:gd name="connsiteY6" fmla="*/ 5288395 h 5581649"/>
              <a:gd name="connsiteX7" fmla="*/ 0 w 12192000"/>
              <a:gd name="connsiteY7" fmla="*/ 3649925 h 5581649"/>
              <a:gd name="connsiteX8" fmla="*/ 0 w 12192000"/>
              <a:gd name="connsiteY8" fmla="*/ 3459842 h 5581649"/>
              <a:gd name="connsiteX9" fmla="*/ 0 w 12192000"/>
              <a:gd name="connsiteY9" fmla="*/ 1361 h 55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581649">
                <a:moveTo>
                  <a:pt x="161193" y="0"/>
                </a:moveTo>
                <a:cubicBezTo>
                  <a:pt x="4117731" y="28951"/>
                  <a:pt x="8074270" y="1140176"/>
                  <a:pt x="12030807" y="1169127"/>
                </a:cubicBezTo>
                <a:lnTo>
                  <a:pt x="12192000" y="1167765"/>
                </a:lnTo>
                <a:lnTo>
                  <a:pt x="12192000" y="3459842"/>
                </a:lnTo>
                <a:lnTo>
                  <a:pt x="12192000" y="4816329"/>
                </a:lnTo>
                <a:lnTo>
                  <a:pt x="12192000" y="5288395"/>
                </a:lnTo>
                <a:cubicBezTo>
                  <a:pt x="8128000" y="6304259"/>
                  <a:pt x="4064000" y="4272532"/>
                  <a:pt x="0" y="5288395"/>
                </a:cubicBezTo>
                <a:lnTo>
                  <a:pt x="0" y="3649925"/>
                </a:lnTo>
                <a:lnTo>
                  <a:pt x="0" y="3459842"/>
                </a:lnTo>
                <a:lnTo>
                  <a:pt x="0" y="1361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77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E08152-A475-4578-96BC-976F0E3609CE}"/>
              </a:ext>
            </a:extLst>
          </p:cNvPr>
          <p:cNvSpPr/>
          <p:nvPr userDrawn="1"/>
        </p:nvSpPr>
        <p:spPr>
          <a:xfrm>
            <a:off x="1" y="-177023"/>
            <a:ext cx="12190412" cy="4292734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5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B2CE7-FAC2-4C41-B9A9-6349097B3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66" y="1156786"/>
            <a:ext cx="9197847" cy="51478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945485-1983-44CD-BB44-2B5EF9E48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9498" y="1410939"/>
            <a:ext cx="5800835" cy="3628042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393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4EC26D-82C9-4767-8B60-0F1D51D2E45B}"/>
              </a:ext>
            </a:extLst>
          </p:cNvPr>
          <p:cNvSpPr/>
          <p:nvPr userDrawn="1"/>
        </p:nvSpPr>
        <p:spPr>
          <a:xfrm flipH="1">
            <a:off x="1" y="-177023"/>
            <a:ext cx="12190412" cy="4292734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5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C3F0B-AC44-4E4A-8CD3-B9DE19DD2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11" y="470826"/>
            <a:ext cx="3195714" cy="556389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41E6C3-7F82-43E7-B964-ECF71D698A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1839" y="1449080"/>
            <a:ext cx="2039866" cy="3607384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0329B9-4D8A-4258-B2BB-BF2BD2D5D3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66566" y="1449080"/>
            <a:ext cx="2039866" cy="3607384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2A7F41-EBE0-484E-9832-46B005604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338" y="1449080"/>
            <a:ext cx="2039866" cy="3607384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034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5C6DB4-C564-434F-86BC-D40D0C5E5851}"/>
              </a:ext>
            </a:extLst>
          </p:cNvPr>
          <p:cNvSpPr/>
          <p:nvPr userDrawn="1"/>
        </p:nvSpPr>
        <p:spPr>
          <a:xfrm>
            <a:off x="4914260" y="1"/>
            <a:ext cx="7276153" cy="4380561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285E7-2913-4966-B019-BDAB3EB2E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1120" y="1122195"/>
            <a:ext cx="4254823" cy="4762492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E76110E-BA6F-4F62-8467-9EC4B43E84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7024591" y="1985115"/>
            <a:ext cx="1321036" cy="231284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35805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E181AD-1F2C-4EDB-9647-C1E7E54D7D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08" y="342981"/>
            <a:ext cx="11542797" cy="4989208"/>
          </a:xfrm>
          <a:custGeom>
            <a:avLst/>
            <a:gdLst>
              <a:gd name="connsiteX0" fmla="*/ 0 w 11544300"/>
              <a:gd name="connsiteY0" fmla="*/ 0 h 4988053"/>
              <a:gd name="connsiteX1" fmla="*/ 11544300 w 11544300"/>
              <a:gd name="connsiteY1" fmla="*/ 0 h 4988053"/>
              <a:gd name="connsiteX2" fmla="*/ 11544300 w 11544300"/>
              <a:gd name="connsiteY2" fmla="*/ 4988053 h 4988053"/>
              <a:gd name="connsiteX3" fmla="*/ 0 w 11544300"/>
              <a:gd name="connsiteY3" fmla="*/ 4988053 h 4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300" h="4988053">
                <a:moveTo>
                  <a:pt x="0" y="0"/>
                </a:moveTo>
                <a:lnTo>
                  <a:pt x="11544300" y="0"/>
                </a:lnTo>
                <a:lnTo>
                  <a:pt x="11544300" y="4988053"/>
                </a:lnTo>
                <a:lnTo>
                  <a:pt x="0" y="49880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6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DA00A7-7BD3-4EDE-988F-460E3A83A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50" y="3153604"/>
            <a:ext cx="2478762" cy="2507520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5904895-7A58-40AD-9F7C-6DFB532683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6102" y="3153604"/>
            <a:ext cx="2478762" cy="2507520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20E929-3DA4-423F-A253-B36FD1D3EC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5553" y="3153604"/>
            <a:ext cx="2478762" cy="2507520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55589A1-2707-42A2-A607-6BE5298382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5006" y="3153604"/>
            <a:ext cx="2478762" cy="2507520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AF7B082-91CB-4063-A1A5-CA2711028FE0}"/>
              </a:ext>
            </a:extLst>
          </p:cNvPr>
          <p:cNvSpPr/>
          <p:nvPr userDrawn="1"/>
        </p:nvSpPr>
        <p:spPr>
          <a:xfrm rot="10800000">
            <a:off x="1918597" y="2849632"/>
            <a:ext cx="194863" cy="1680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72B04FE-7568-42D0-B57B-9E5A3FF295DE}"/>
              </a:ext>
            </a:extLst>
          </p:cNvPr>
          <p:cNvSpPr/>
          <p:nvPr userDrawn="1"/>
        </p:nvSpPr>
        <p:spPr>
          <a:xfrm rot="10800000">
            <a:off x="4638049" y="2849632"/>
            <a:ext cx="194863" cy="1680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1ADFF6F-0033-4F92-9C34-350461D1F8A1}"/>
              </a:ext>
            </a:extLst>
          </p:cNvPr>
          <p:cNvSpPr/>
          <p:nvPr userDrawn="1"/>
        </p:nvSpPr>
        <p:spPr>
          <a:xfrm rot="10800000">
            <a:off x="7362240" y="2849632"/>
            <a:ext cx="194863" cy="16804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03528D9-D12D-4DE0-87F0-D0E1115DB93B}"/>
              </a:ext>
            </a:extLst>
          </p:cNvPr>
          <p:cNvSpPr/>
          <p:nvPr userDrawn="1"/>
        </p:nvSpPr>
        <p:spPr>
          <a:xfrm rot="10800000">
            <a:off x="10076954" y="2849632"/>
            <a:ext cx="194863" cy="1680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58855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34970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hyperlink" Target="https://www.freeppt7.com/" TargetMode="Externa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  <p:sp>
        <p:nvSpPr>
          <p:cNvPr id="18" name="PA_任意多边形 17">
            <a:extLst>
              <a:ext uri="{FF2B5EF4-FFF2-40B4-BE49-F238E27FC236}">
                <a16:creationId xmlns:a16="http://schemas.microsoft.com/office/drawing/2014/main" id="{105F24FF-4AB6-43E3-848F-2E8EB0228A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8344" y="981522"/>
            <a:ext cx="5377656" cy="4896544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72272 h 4896544"/>
              <a:gd name="connsiteX3" fmla="*/ 72597 w 5377656"/>
              <a:gd name="connsiteY3" fmla="*/ 72272 h 4896544"/>
              <a:gd name="connsiteX4" fmla="*/ 72597 w 5377656"/>
              <a:gd name="connsiteY4" fmla="*/ 4824272 h 4896544"/>
              <a:gd name="connsiteX5" fmla="*/ 5377656 w 5377656"/>
              <a:gd name="connsiteY5" fmla="*/ 4824272 h 4896544"/>
              <a:gd name="connsiteX6" fmla="*/ 5377656 w 5377656"/>
              <a:gd name="connsiteY6" fmla="*/ 4896544 h 4896544"/>
              <a:gd name="connsiteX7" fmla="*/ 0 w 5377656"/>
              <a:gd name="connsiteY7" fmla="*/ 4896544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72272"/>
                </a:lnTo>
                <a:lnTo>
                  <a:pt x="72597" y="72272"/>
                </a:lnTo>
                <a:lnTo>
                  <a:pt x="72597" y="4824272"/>
                </a:lnTo>
                <a:lnTo>
                  <a:pt x="5377656" y="4824272"/>
                </a:lnTo>
                <a:lnTo>
                  <a:pt x="5377656" y="4896544"/>
                </a:lnTo>
                <a:lnTo>
                  <a:pt x="0" y="4896544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PA_矩形 7">
            <a:extLst>
              <a:ext uri="{FF2B5EF4-FFF2-40B4-BE49-F238E27FC236}">
                <a16:creationId xmlns:a16="http://schemas.microsoft.com/office/drawing/2014/main" id="{2C194E5C-64CE-4898-994E-58026E3483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0" y="981522"/>
            <a:ext cx="5377656" cy="48965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文本框 12">
            <a:extLst>
              <a:ext uri="{FF2B5EF4-FFF2-40B4-BE49-F238E27FC236}">
                <a16:creationId xmlns:a16="http://schemas.microsoft.com/office/drawing/2014/main" id="{1D002C43-9679-42BA-B9D8-9B7B2D0E4A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98862" y="2516495"/>
            <a:ext cx="730572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onsolas" pitchFamily="49" charset="0"/>
              </a:rPr>
              <a:t>201X </a:t>
            </a:r>
            <a:r>
              <a:rPr lang="zh-CN" altLang="en-US" sz="3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onsolas" pitchFamily="49" charset="0"/>
              </a:rPr>
              <a:t>Year marketing planning</a:t>
            </a:r>
          </a:p>
        </p:txBody>
      </p:sp>
      <p:sp>
        <p:nvSpPr>
          <p:cNvPr id="17" name="PA_矩形 16">
            <a:extLst>
              <a:ext uri="{FF2B5EF4-FFF2-40B4-BE49-F238E27FC236}">
                <a16:creationId xmlns:a16="http://schemas.microsoft.com/office/drawing/2014/main" id="{8154F843-FB69-4D04-859E-BA22E4E696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43347" y="1053794"/>
            <a:ext cx="768085" cy="122347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等腰三角形 15">
            <a:extLst>
              <a:ext uri="{FF2B5EF4-FFF2-40B4-BE49-F238E27FC236}">
                <a16:creationId xmlns:a16="http://schemas.microsoft.com/office/drawing/2014/main" id="{2B5ECAAF-4D34-4B18-83FC-A7157369E52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9800000">
            <a:off x="1790213" y="4541953"/>
            <a:ext cx="648137" cy="648135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_等腰三角形 16">
            <a:extLst>
              <a:ext uri="{FF2B5EF4-FFF2-40B4-BE49-F238E27FC236}">
                <a16:creationId xmlns:a16="http://schemas.microsoft.com/office/drawing/2014/main" id="{81E9F3C7-F74B-4191-AA2E-17E1C5411F6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9800000">
            <a:off x="1312944" y="5107347"/>
            <a:ext cx="244907" cy="244906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3B016F1-96B1-455F-86B4-6CB782A306E9}"/>
              </a:ext>
            </a:extLst>
          </p:cNvPr>
          <p:cNvSpPr/>
          <p:nvPr/>
        </p:nvSpPr>
        <p:spPr>
          <a:xfrm>
            <a:off x="6257929" y="8233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EEDC844-3B92-44A0-A6AD-82007E666003}"/>
              </a:ext>
            </a:extLst>
          </p:cNvPr>
          <p:cNvSpPr txBox="1"/>
          <p:nvPr/>
        </p:nvSpPr>
        <p:spPr>
          <a:xfrm>
            <a:off x="3201900" y="3273931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3">
            <a:hlinkClick r:id="rId11"/>
            <a:extLst>
              <a:ext uri="{FF2B5EF4-FFF2-40B4-BE49-F238E27FC236}">
                <a16:creationId xmlns:a16="http://schemas.microsoft.com/office/drawing/2014/main" id="{022C4D9B-ABC2-4B84-986F-4D7C40D987F5}"/>
              </a:ext>
            </a:extLst>
          </p:cNvPr>
          <p:cNvSpPr txBox="1"/>
          <p:nvPr/>
        </p:nvSpPr>
        <p:spPr>
          <a:xfrm>
            <a:off x="6094413" y="56620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72910A-B472-4599-A0EC-4A6C58D91431}"/>
              </a:ext>
            </a:extLst>
          </p:cNvPr>
          <p:cNvSpPr txBox="1"/>
          <p:nvPr/>
        </p:nvSpPr>
        <p:spPr>
          <a:xfrm>
            <a:off x="3864237" y="705776"/>
            <a:ext cx="4461939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 team.</a:t>
            </a:r>
            <a:endParaRPr lang="id-ID" sz="40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A25C9-0611-427E-90EF-56BFD298B9DE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E5BC2E-874F-4385-AF69-8371ADE4604B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673F1-824D-4973-BF38-F36FF6260837}"/>
              </a:ext>
            </a:extLst>
          </p:cNvPr>
          <p:cNvGrpSpPr/>
          <p:nvPr/>
        </p:nvGrpSpPr>
        <p:grpSpPr>
          <a:xfrm>
            <a:off x="1399263" y="4940125"/>
            <a:ext cx="1996986" cy="1064768"/>
            <a:chOff x="1031705" y="4870391"/>
            <a:chExt cx="1997246" cy="10649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7EB4F0-62CF-4155-8FAB-421A3BF18722}"/>
                </a:ext>
              </a:extLst>
            </p:cNvPr>
            <p:cNvSpPr/>
            <p:nvPr/>
          </p:nvSpPr>
          <p:spPr>
            <a:xfrm>
              <a:off x="1031705" y="5178168"/>
              <a:ext cx="199724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exerciation ddicommcorper.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8A6DDB-1F14-46C6-B1FF-9E9B047ED0C0}"/>
                </a:ext>
              </a:extLst>
            </p:cNvPr>
            <p:cNvSpPr txBox="1"/>
            <p:nvPr/>
          </p:nvSpPr>
          <p:spPr>
            <a:xfrm>
              <a:off x="1031705" y="4870391"/>
              <a:ext cx="1997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861F21"/>
                  </a:solidFill>
                  <a:latin typeface="Montserrat" panose="00000500000000000000" pitchFamily="50" charset="0"/>
                  <a:cs typeface="Lato" panose="020F0502020204030203" pitchFamily="34" charset="0"/>
                </a:rPr>
                <a:t>Julia Smith.</a:t>
              </a:r>
              <a:endParaRPr lang="id-ID" sz="1400" b="1" dirty="0">
                <a:solidFill>
                  <a:srgbClr val="861F21"/>
                </a:solidFill>
                <a:latin typeface="Montserrat" panose="00000500000000000000" pitchFamily="50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9E8EF3-04DB-4F64-8A3F-16367892CBFA}"/>
              </a:ext>
            </a:extLst>
          </p:cNvPr>
          <p:cNvGrpSpPr/>
          <p:nvPr/>
        </p:nvGrpSpPr>
        <p:grpSpPr>
          <a:xfrm>
            <a:off x="3864227" y="4940125"/>
            <a:ext cx="1996986" cy="1064768"/>
            <a:chOff x="1031705" y="4870391"/>
            <a:chExt cx="1997246" cy="10649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5A240-B71C-4F9A-B2C4-DEF15C92A1CB}"/>
                </a:ext>
              </a:extLst>
            </p:cNvPr>
            <p:cNvSpPr/>
            <p:nvPr/>
          </p:nvSpPr>
          <p:spPr>
            <a:xfrm>
              <a:off x="1031705" y="5178168"/>
              <a:ext cx="199724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exerciation ddicommcorper.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4D8DF9-5E46-41F4-BC74-CC46FA637D5E}"/>
                </a:ext>
              </a:extLst>
            </p:cNvPr>
            <p:cNvSpPr txBox="1"/>
            <p:nvPr/>
          </p:nvSpPr>
          <p:spPr>
            <a:xfrm>
              <a:off x="1031705" y="4870391"/>
              <a:ext cx="1997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861F21"/>
                  </a:solidFill>
                  <a:latin typeface="Montserrat" panose="00000500000000000000" pitchFamily="50" charset="0"/>
                  <a:cs typeface="Lato" panose="020F0502020204030203" pitchFamily="34" charset="0"/>
                </a:rPr>
                <a:t>Ketty.</a:t>
              </a:r>
              <a:r>
                <a:rPr lang="en-US" sz="1400" b="1" dirty="0">
                  <a:solidFill>
                    <a:srgbClr val="861F21"/>
                  </a:solidFill>
                  <a:latin typeface="Montserrat" panose="00000500000000000000" pitchFamily="50" charset="0"/>
                  <a:cs typeface="Lato" panose="020F0502020204030203" pitchFamily="34" charset="0"/>
                </a:rPr>
                <a:t> Christ.</a:t>
              </a:r>
              <a:endParaRPr lang="id-ID" sz="1400" b="1" dirty="0">
                <a:solidFill>
                  <a:srgbClr val="861F21"/>
                </a:solidFill>
                <a:latin typeface="Montserrat" panose="00000500000000000000" pitchFamily="50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DA3131-ADC1-4711-88A4-6062F9FA23A7}"/>
              </a:ext>
            </a:extLst>
          </p:cNvPr>
          <p:cNvGrpSpPr/>
          <p:nvPr/>
        </p:nvGrpSpPr>
        <p:grpSpPr>
          <a:xfrm>
            <a:off x="6329191" y="4940125"/>
            <a:ext cx="1996986" cy="1064768"/>
            <a:chOff x="1031705" y="4870391"/>
            <a:chExt cx="1997246" cy="10649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154295-C113-4C24-BE21-903F16685FD7}"/>
                </a:ext>
              </a:extLst>
            </p:cNvPr>
            <p:cNvSpPr/>
            <p:nvPr/>
          </p:nvSpPr>
          <p:spPr>
            <a:xfrm>
              <a:off x="1031705" y="5178168"/>
              <a:ext cx="199724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exerciation ddicommcorper.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5BDC86-399B-4942-8976-A065BB965CD4}"/>
                </a:ext>
              </a:extLst>
            </p:cNvPr>
            <p:cNvSpPr txBox="1"/>
            <p:nvPr/>
          </p:nvSpPr>
          <p:spPr>
            <a:xfrm>
              <a:off x="1031705" y="4870391"/>
              <a:ext cx="1997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861F21"/>
                  </a:solidFill>
                  <a:latin typeface="Montserrat" panose="00000500000000000000" pitchFamily="50" charset="0"/>
                  <a:cs typeface="Lato" panose="020F0502020204030203" pitchFamily="34" charset="0"/>
                </a:rPr>
                <a:t>Jenny Rose.</a:t>
              </a:r>
              <a:endParaRPr lang="id-ID" sz="1400" b="1" dirty="0">
                <a:solidFill>
                  <a:srgbClr val="861F21"/>
                </a:solidFill>
                <a:latin typeface="Montserrat" panose="00000500000000000000" pitchFamily="50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CA1E92-E9F1-460A-8EF6-96B1973F45E9}"/>
              </a:ext>
            </a:extLst>
          </p:cNvPr>
          <p:cNvGrpSpPr/>
          <p:nvPr/>
        </p:nvGrpSpPr>
        <p:grpSpPr>
          <a:xfrm>
            <a:off x="8800626" y="4940125"/>
            <a:ext cx="1996986" cy="1064768"/>
            <a:chOff x="1031705" y="4870391"/>
            <a:chExt cx="1997246" cy="106490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32071B2-45B1-4D05-A383-F4BC816C92DE}"/>
                </a:ext>
              </a:extLst>
            </p:cNvPr>
            <p:cNvSpPr/>
            <p:nvPr/>
          </p:nvSpPr>
          <p:spPr>
            <a:xfrm>
              <a:off x="1031705" y="5178168"/>
              <a:ext cx="199724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exerciation ddicommcorper.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A7F1D9-096F-4AB7-A422-6127EAA73693}"/>
                </a:ext>
              </a:extLst>
            </p:cNvPr>
            <p:cNvSpPr txBox="1"/>
            <p:nvPr/>
          </p:nvSpPr>
          <p:spPr>
            <a:xfrm>
              <a:off x="1031705" y="4870391"/>
              <a:ext cx="1997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861F21"/>
                  </a:solidFill>
                  <a:latin typeface="Montserrat" panose="00000500000000000000" pitchFamily="50" charset="0"/>
                  <a:cs typeface="Lato" panose="020F0502020204030203" pitchFamily="34" charset="0"/>
                </a:rPr>
                <a:t>Viola Jean.</a:t>
              </a:r>
              <a:endParaRPr lang="id-ID" sz="1400" b="1" dirty="0">
                <a:solidFill>
                  <a:srgbClr val="861F21"/>
                </a:solidFill>
                <a:latin typeface="Montserrat" panose="00000500000000000000" pitchFamily="50" charset="0"/>
                <a:cs typeface="Lato" panose="020F0502020204030203" pitchFamily="34" charset="0"/>
              </a:endParaRPr>
            </a:p>
          </p:txBody>
        </p:sp>
      </p:grpSp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D28B4C0D-179B-4C75-9A80-B4E286C61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41" y="2105958"/>
            <a:ext cx="2146514" cy="2183103"/>
          </a:xfrm>
        </p:spPr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55D77FFD-AB10-4AD7-BCA2-E829069792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33" y="2108421"/>
            <a:ext cx="2147755" cy="2178176"/>
          </a:xfrm>
        </p:spPr>
      </p:pic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5C80B079-7579-4A9E-8C0B-0300CDD261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64" y="2105958"/>
            <a:ext cx="2146514" cy="2183103"/>
          </a:xfrm>
        </p:spPr>
      </p:pic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AFACC0FB-AA94-45CF-874D-6D5D47F5AD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09" y="2108421"/>
            <a:ext cx="2147755" cy="2178176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E52DBDA-A1C5-482B-ABE6-821478870461}"/>
              </a:ext>
            </a:extLst>
          </p:cNvPr>
          <p:cNvSpPr/>
          <p:nvPr/>
        </p:nvSpPr>
        <p:spPr>
          <a:xfrm>
            <a:off x="1991410" y="3828134"/>
            <a:ext cx="812694" cy="81269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469900" dist="190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15084-4F3C-4C8B-8D5F-B075EA3BCD29}"/>
              </a:ext>
            </a:extLst>
          </p:cNvPr>
          <p:cNvSpPr txBox="1"/>
          <p:nvPr/>
        </p:nvSpPr>
        <p:spPr>
          <a:xfrm>
            <a:off x="2162787" y="4034452"/>
            <a:ext cx="469939" cy="400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01。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2B4344-A141-4F49-ABE3-A6FB004440A4}"/>
              </a:ext>
            </a:extLst>
          </p:cNvPr>
          <p:cNvSpPr/>
          <p:nvPr/>
        </p:nvSpPr>
        <p:spPr>
          <a:xfrm>
            <a:off x="4456374" y="3828134"/>
            <a:ext cx="812694" cy="81269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469900" dist="190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ontserrat" panose="000005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1531B-CBFF-46B5-9BDA-E492C467BBED}"/>
              </a:ext>
            </a:extLst>
          </p:cNvPr>
          <p:cNvSpPr txBox="1"/>
          <p:nvPr/>
        </p:nvSpPr>
        <p:spPr>
          <a:xfrm>
            <a:off x="4603708" y="4034452"/>
            <a:ext cx="518025" cy="400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02。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4AD1E2-6C2B-4774-A294-2242239C3377}"/>
              </a:ext>
            </a:extLst>
          </p:cNvPr>
          <p:cNvSpPr/>
          <p:nvPr/>
        </p:nvSpPr>
        <p:spPr>
          <a:xfrm>
            <a:off x="6921338" y="3828134"/>
            <a:ext cx="812694" cy="81269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469900" dist="190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ontserrat" panose="000005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5B0EFD-6250-481A-BDB6-628D090692EE}"/>
              </a:ext>
            </a:extLst>
          </p:cNvPr>
          <p:cNvSpPr txBox="1"/>
          <p:nvPr/>
        </p:nvSpPr>
        <p:spPr>
          <a:xfrm>
            <a:off x="7074282" y="4034452"/>
            <a:ext cx="506804" cy="400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03。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79F2291-ABBF-4474-B7F2-291DC41A846F}"/>
              </a:ext>
            </a:extLst>
          </p:cNvPr>
          <p:cNvSpPr/>
          <p:nvPr/>
        </p:nvSpPr>
        <p:spPr>
          <a:xfrm>
            <a:off x="9386301" y="3828134"/>
            <a:ext cx="812694" cy="81269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469900" dist="190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ontserrat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597DF0-245E-4434-8390-57AE6D7017A0}"/>
              </a:ext>
            </a:extLst>
          </p:cNvPr>
          <p:cNvSpPr txBox="1"/>
          <p:nvPr/>
        </p:nvSpPr>
        <p:spPr>
          <a:xfrm>
            <a:off x="9529629" y="4034452"/>
            <a:ext cx="526037" cy="4000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04。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074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5" grpId="0" animBg="1"/>
      <p:bldP spid="16" grpId="0"/>
      <p:bldP spid="20" grpId="0" animBg="1"/>
      <p:bldP spid="21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E1A832-7EE0-4FF5-9DB4-1E3FEFD04FC4}"/>
              </a:ext>
            </a:extLst>
          </p:cNvPr>
          <p:cNvSpPr txBox="1"/>
          <p:nvPr/>
        </p:nvSpPr>
        <p:spPr>
          <a:xfrm>
            <a:off x="1136737" y="1328296"/>
            <a:ext cx="400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 as it is</a:t>
            </a:r>
            <a:endParaRPr lang="en-US" altLang="zh-CN" sz="36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zh-CN" altLang="en-US" sz="36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  <a:endParaRPr lang="id-ID" altLang="zh-CN" sz="36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AA6A1-D84E-4777-B1D9-754B8951B4E0}"/>
              </a:ext>
            </a:extLst>
          </p:cNvPr>
          <p:cNvSpPr txBox="1"/>
          <p:nvPr/>
        </p:nvSpPr>
        <p:spPr>
          <a:xfrm>
            <a:off x="1108048" y="2485591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8906D4-56B4-4C9E-A573-01BD737E3220}"/>
              </a:ext>
            </a:extLst>
          </p:cNvPr>
          <p:cNvCxnSpPr>
            <a:cxnSpLocks/>
          </p:cNvCxnSpPr>
          <p:nvPr/>
        </p:nvCxnSpPr>
        <p:spPr>
          <a:xfrm>
            <a:off x="1272774" y="1174723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CB7DED-2F22-4468-92D0-BAFBB9EFF42E}"/>
              </a:ext>
            </a:extLst>
          </p:cNvPr>
          <p:cNvSpPr/>
          <p:nvPr/>
        </p:nvSpPr>
        <p:spPr>
          <a:xfrm>
            <a:off x="1124621" y="2904016"/>
            <a:ext cx="40498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ipsumdolor sit amet.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7CEFE-7410-4752-8FC5-BBB136421874}"/>
              </a:ext>
            </a:extLst>
          </p:cNvPr>
          <p:cNvSpPr/>
          <p:nvPr/>
        </p:nvSpPr>
        <p:spPr>
          <a:xfrm>
            <a:off x="1124620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0F12419E-4A36-4D44-92FA-2C38BB2C397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335557" y="4043071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D9D3B-0C5C-4057-9487-51BEF7933120}"/>
              </a:ext>
            </a:extLst>
          </p:cNvPr>
          <p:cNvSpPr txBox="1"/>
          <p:nvPr/>
        </p:nvSpPr>
        <p:spPr>
          <a:xfrm>
            <a:off x="1124621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6524A-0053-496A-A3C1-373B9613449F}"/>
              </a:ext>
            </a:extLst>
          </p:cNvPr>
          <p:cNvSpPr/>
          <p:nvPr/>
        </p:nvSpPr>
        <p:spPr>
          <a:xfrm>
            <a:off x="3149565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81C4E-FE61-4279-89E1-EBEC08D0E0B6}"/>
              </a:ext>
            </a:extLst>
          </p:cNvPr>
          <p:cNvSpPr txBox="1"/>
          <p:nvPr/>
        </p:nvSpPr>
        <p:spPr>
          <a:xfrm>
            <a:off x="3149566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518CC3CA-DA28-4FFB-9316-935F74F0BEA8}"/>
              </a:ext>
            </a:extLst>
          </p:cNvPr>
          <p:cNvSpPr>
            <a:spLocks noEditPoints="1"/>
          </p:cNvSpPr>
          <p:nvPr/>
        </p:nvSpPr>
        <p:spPr bwMode="auto">
          <a:xfrm>
            <a:off x="3292065" y="4036438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25839-E3C4-426A-91D0-6A216FF77A77}"/>
              </a:ext>
            </a:extLst>
          </p:cNvPr>
          <p:cNvSpPr txBox="1"/>
          <p:nvPr/>
        </p:nvSpPr>
        <p:spPr>
          <a:xfrm>
            <a:off x="10952323" y="5943257"/>
            <a:ext cx="1238089" cy="923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399" b="1">
                <a:solidFill>
                  <a:schemeClr val="bg1">
                    <a:lumMod val="85000"/>
                    <a:alpha val="50000"/>
                  </a:schemeClr>
                </a:solidFill>
                <a:latin typeface="Montserrat" panose="000005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11</a:t>
            </a:fld>
            <a:endParaRPr lang="id-ID" sz="16598" b="1" dirty="0">
              <a:solidFill>
                <a:schemeClr val="bg1">
                  <a:lumMod val="85000"/>
                  <a:alpha val="50000"/>
                </a:schemeClr>
              </a:solidFill>
              <a:latin typeface="Montserrat" panose="00000500000000000000" pitchFamily="50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5DA7C760-CDF0-4382-A42A-C884FD3BBD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6644"/>
          <a:stretch>
            <a:fillRect/>
          </a:stretch>
        </p:blipFill>
        <p:spPr/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CB62B6E-B0C8-4E63-832F-02A66AF39E6E}"/>
              </a:ext>
            </a:extLst>
          </p:cNvPr>
          <p:cNvSpPr/>
          <p:nvPr/>
        </p:nvSpPr>
        <p:spPr>
          <a:xfrm>
            <a:off x="9237494" y="3903105"/>
            <a:ext cx="1418557" cy="141855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470710-028A-4B54-A755-4412ED987592}"/>
              </a:ext>
            </a:extLst>
          </p:cNvPr>
          <p:cNvSpPr/>
          <p:nvPr/>
        </p:nvSpPr>
        <p:spPr>
          <a:xfrm>
            <a:off x="8146947" y="4449833"/>
            <a:ext cx="244875" cy="244874"/>
          </a:xfrm>
          <a:prstGeom prst="ellipse">
            <a:avLst/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1F5899-5D80-4596-8AB8-F4C8A6457388}"/>
              </a:ext>
            </a:extLst>
          </p:cNvPr>
          <p:cNvSpPr/>
          <p:nvPr/>
        </p:nvSpPr>
        <p:spPr>
          <a:xfrm>
            <a:off x="7153327" y="4572271"/>
            <a:ext cx="854953" cy="854952"/>
          </a:xfrm>
          <a:prstGeom prst="ellipse">
            <a:avLst/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D6AD10FE-A61A-40C3-A7E7-948CA9CA4B06}"/>
              </a:ext>
            </a:extLst>
          </p:cNvPr>
          <p:cNvSpPr>
            <a:spLocks noEditPoints="1"/>
          </p:cNvSpPr>
          <p:nvPr/>
        </p:nvSpPr>
        <p:spPr bwMode="auto">
          <a:xfrm>
            <a:off x="9592781" y="4346171"/>
            <a:ext cx="707982" cy="532425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7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/>
      <p:bldP spid="14" grpId="0"/>
      <p:bldP spid="15" grpId="0"/>
      <p:bldP spid="16" grpId="0" animBg="1"/>
      <p:bldP spid="20" grpId="0" animBg="1"/>
      <p:bldP spid="19" grpId="0" animBg="1"/>
      <p:bldP spid="1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A625D4FB-47E9-4009-B4C4-CAA0402A5F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3" b="34733"/>
          <a:stretch>
            <a:fillRect/>
          </a:stretch>
        </p:blipFill>
        <p:spPr/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CE2407-EAAB-46D5-BE56-DA334A8FDA54}"/>
              </a:ext>
            </a:extLst>
          </p:cNvPr>
          <p:cNvSpPr/>
          <p:nvPr/>
        </p:nvSpPr>
        <p:spPr>
          <a:xfrm>
            <a:off x="1001558" y="1802795"/>
            <a:ext cx="4206374" cy="420637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D58DFB-A5E1-4B9D-812D-D6A3456ED4DA}"/>
              </a:ext>
            </a:extLst>
          </p:cNvPr>
          <p:cNvSpPr/>
          <p:nvPr/>
        </p:nvSpPr>
        <p:spPr>
          <a:xfrm>
            <a:off x="2385752" y="1522326"/>
            <a:ext cx="854953" cy="854952"/>
          </a:xfrm>
          <a:prstGeom prst="ellipse">
            <a:avLst/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84AD5-E5DB-4035-9A99-7E421CD908DD}"/>
              </a:ext>
            </a:extLst>
          </p:cNvPr>
          <p:cNvSpPr txBox="1"/>
          <p:nvPr/>
        </p:nvSpPr>
        <p:spPr>
          <a:xfrm>
            <a:off x="1448492" y="3296610"/>
            <a:ext cx="402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 are present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9A161-0FF7-4DC6-A2BD-E9E4169E44A0}"/>
              </a:ext>
            </a:extLst>
          </p:cNvPr>
          <p:cNvSpPr txBox="1"/>
          <p:nvPr/>
        </p:nvSpPr>
        <p:spPr>
          <a:xfrm>
            <a:off x="1448493" y="4443155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6DD74F-BA0A-40E5-AB95-B59D12372F54}"/>
              </a:ext>
            </a:extLst>
          </p:cNvPr>
          <p:cNvCxnSpPr>
            <a:cxnSpLocks/>
          </p:cNvCxnSpPr>
          <p:nvPr/>
        </p:nvCxnSpPr>
        <p:spPr>
          <a:xfrm>
            <a:off x="1613218" y="3152502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0DCAACB-C733-4009-B269-DF7EEB3CEBBE}"/>
              </a:ext>
            </a:extLst>
          </p:cNvPr>
          <p:cNvSpPr/>
          <p:nvPr/>
        </p:nvSpPr>
        <p:spPr>
          <a:xfrm>
            <a:off x="3201371" y="1048269"/>
            <a:ext cx="244875" cy="244874"/>
          </a:xfrm>
          <a:prstGeom prst="ellipse">
            <a:avLst/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09BD09-060D-4439-BB77-09EA79B50062}"/>
              </a:ext>
            </a:extLst>
          </p:cNvPr>
          <p:cNvSpPr/>
          <p:nvPr/>
        </p:nvSpPr>
        <p:spPr>
          <a:xfrm>
            <a:off x="6209491" y="4493210"/>
            <a:ext cx="1996986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304F5E-297F-44EF-86CD-264E92830BAE}"/>
              </a:ext>
            </a:extLst>
          </p:cNvPr>
          <p:cNvSpPr txBox="1"/>
          <p:nvPr/>
        </p:nvSpPr>
        <p:spPr>
          <a:xfrm>
            <a:off x="6209492" y="4090235"/>
            <a:ext cx="904757" cy="461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03。</a:t>
            </a:r>
            <a:endParaRPr lang="id-ID" b="1" dirty="0">
              <a:solidFill>
                <a:schemeClr val="accent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03081A-E43C-4DF2-AC27-D0F9FC63F6E9}"/>
              </a:ext>
            </a:extLst>
          </p:cNvPr>
          <p:cNvSpPr/>
          <p:nvPr/>
        </p:nvSpPr>
        <p:spPr>
          <a:xfrm>
            <a:off x="8476146" y="4493210"/>
            <a:ext cx="1996986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0628E1-E8CB-4D72-B2E4-41B6FF086BE6}"/>
              </a:ext>
            </a:extLst>
          </p:cNvPr>
          <p:cNvSpPr txBox="1"/>
          <p:nvPr/>
        </p:nvSpPr>
        <p:spPr>
          <a:xfrm>
            <a:off x="8476147" y="4090235"/>
            <a:ext cx="904757" cy="461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04。</a:t>
            </a:r>
            <a:endParaRPr lang="id-ID" b="1" dirty="0">
              <a:solidFill>
                <a:schemeClr val="accent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98564E-DB53-42DA-8A06-42E3B93CDAF8}"/>
              </a:ext>
            </a:extLst>
          </p:cNvPr>
          <p:cNvSpPr/>
          <p:nvPr/>
        </p:nvSpPr>
        <p:spPr>
          <a:xfrm>
            <a:off x="6209491" y="3481512"/>
            <a:ext cx="1996986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8E742-CA2A-4B6D-8602-0ED5D9BE1EC3}"/>
              </a:ext>
            </a:extLst>
          </p:cNvPr>
          <p:cNvSpPr txBox="1"/>
          <p:nvPr/>
        </p:nvSpPr>
        <p:spPr>
          <a:xfrm>
            <a:off x="6209492" y="3078537"/>
            <a:ext cx="904757" cy="461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01。</a:t>
            </a:r>
            <a:endParaRPr lang="id-ID" b="1" dirty="0">
              <a:solidFill>
                <a:schemeClr val="accent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649BD0-6841-4873-A6B8-A711A2E98C6A}"/>
              </a:ext>
            </a:extLst>
          </p:cNvPr>
          <p:cNvSpPr/>
          <p:nvPr/>
        </p:nvSpPr>
        <p:spPr>
          <a:xfrm>
            <a:off x="8476146" y="3481512"/>
            <a:ext cx="1996986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C603D3-D7B9-49C9-AF45-33F657382865}"/>
              </a:ext>
            </a:extLst>
          </p:cNvPr>
          <p:cNvSpPr txBox="1"/>
          <p:nvPr/>
        </p:nvSpPr>
        <p:spPr>
          <a:xfrm>
            <a:off x="8476147" y="3078537"/>
            <a:ext cx="904757" cy="461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02。</a:t>
            </a:r>
            <a:endParaRPr lang="id-ID" b="1" dirty="0">
              <a:solidFill>
                <a:schemeClr val="accent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0EC8CD-D756-45D1-BF43-DBCB854C00DB}"/>
              </a:ext>
            </a:extLst>
          </p:cNvPr>
          <p:cNvSpPr/>
          <p:nvPr/>
        </p:nvSpPr>
        <p:spPr>
          <a:xfrm>
            <a:off x="6209491" y="2395286"/>
            <a:ext cx="4541071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 cyhoeddi llamcorper suscipit lobortis nisl ut aliquip ex ea commodo.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7A0645-3223-4D57-9C49-C7F49A73D944}"/>
              </a:ext>
            </a:extLst>
          </p:cNvPr>
          <p:cNvSpPr/>
          <p:nvPr/>
        </p:nvSpPr>
        <p:spPr>
          <a:xfrm>
            <a:off x="6209491" y="1417015"/>
            <a:ext cx="4761880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What are the problems with the product?</a:t>
            </a:r>
            <a:endParaRPr lang="en-US" altLang="zh-CN" b="1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7559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animBg="1"/>
      <p:bldP spid="34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B4FBB1-0D96-4EB9-97CA-103C5FF82435}"/>
              </a:ext>
            </a:extLst>
          </p:cNvPr>
          <p:cNvSpPr txBox="1"/>
          <p:nvPr/>
        </p:nvSpPr>
        <p:spPr>
          <a:xfrm>
            <a:off x="734116" y="1323488"/>
            <a:ext cx="419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 are present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B7DCF2-699E-4544-8FB2-93616BA17AEA}"/>
              </a:ext>
            </a:extLst>
          </p:cNvPr>
          <p:cNvSpPr txBox="1"/>
          <p:nvPr/>
        </p:nvSpPr>
        <p:spPr>
          <a:xfrm>
            <a:off x="734117" y="2358369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DFE56B-2AC0-40D1-A65D-FD1744AB5440}"/>
              </a:ext>
            </a:extLst>
          </p:cNvPr>
          <p:cNvCxnSpPr>
            <a:cxnSpLocks/>
          </p:cNvCxnSpPr>
          <p:nvPr/>
        </p:nvCxnSpPr>
        <p:spPr>
          <a:xfrm>
            <a:off x="898843" y="1120181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1F797-EB35-4FE9-B70D-51711E923D0F}"/>
              </a:ext>
            </a:extLst>
          </p:cNvPr>
          <p:cNvSpPr/>
          <p:nvPr/>
        </p:nvSpPr>
        <p:spPr>
          <a:xfrm>
            <a:off x="734116" y="2761926"/>
            <a:ext cx="336540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 ation dweud llamcorper suscipit lobortis.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01F52-2789-4A7C-8D4D-8CA74B639941}"/>
              </a:ext>
            </a:extLst>
          </p:cNvPr>
          <p:cNvSpPr txBox="1"/>
          <p:nvPr/>
        </p:nvSpPr>
        <p:spPr>
          <a:xfrm>
            <a:off x="734117" y="4718475"/>
            <a:ext cx="1996985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5F7898-C7ED-4504-BC17-3407396FB63A}"/>
              </a:ext>
            </a:extLst>
          </p:cNvPr>
          <p:cNvSpPr/>
          <p:nvPr/>
        </p:nvSpPr>
        <p:spPr>
          <a:xfrm>
            <a:off x="734116" y="5026211"/>
            <a:ext cx="3200675" cy="52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8BD79D-6937-4387-8F44-BB1D0711175F}"/>
              </a:ext>
            </a:extLst>
          </p:cNvPr>
          <p:cNvGrpSpPr/>
          <p:nvPr/>
        </p:nvGrpSpPr>
        <p:grpSpPr>
          <a:xfrm>
            <a:off x="844940" y="3544801"/>
            <a:ext cx="935044" cy="935042"/>
            <a:chOff x="845050" y="3544022"/>
            <a:chExt cx="935166" cy="9351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CD7351-4E07-4AB6-A0BB-7687C757B11B}"/>
                </a:ext>
              </a:extLst>
            </p:cNvPr>
            <p:cNvSpPr/>
            <p:nvPr/>
          </p:nvSpPr>
          <p:spPr>
            <a:xfrm>
              <a:off x="845050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D8088C15-7504-4AB3-87EB-47972E3BE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00" y="3826355"/>
              <a:ext cx="379110" cy="388224"/>
            </a:xfrm>
            <a:custGeom>
              <a:avLst/>
              <a:gdLst>
                <a:gd name="T0" fmla="*/ 208 w 212"/>
                <a:gd name="T1" fmla="*/ 176 h 216"/>
                <a:gd name="T2" fmla="*/ 32 w 212"/>
                <a:gd name="T3" fmla="*/ 176 h 216"/>
                <a:gd name="T4" fmla="*/ 32 w 212"/>
                <a:gd name="T5" fmla="*/ 150 h 216"/>
                <a:gd name="T6" fmla="*/ 197 w 212"/>
                <a:gd name="T7" fmla="*/ 109 h 216"/>
                <a:gd name="T8" fmla="*/ 200 w 212"/>
                <a:gd name="T9" fmla="*/ 105 h 216"/>
                <a:gd name="T10" fmla="*/ 200 w 212"/>
                <a:gd name="T11" fmla="*/ 104 h 216"/>
                <a:gd name="T12" fmla="*/ 200 w 212"/>
                <a:gd name="T13" fmla="*/ 40 h 216"/>
                <a:gd name="T14" fmla="*/ 196 w 212"/>
                <a:gd name="T15" fmla="*/ 36 h 216"/>
                <a:gd name="T16" fmla="*/ 32 w 212"/>
                <a:gd name="T17" fmla="*/ 36 h 216"/>
                <a:gd name="T18" fmla="*/ 32 w 212"/>
                <a:gd name="T19" fmla="*/ 4 h 216"/>
                <a:gd name="T20" fmla="*/ 28 w 212"/>
                <a:gd name="T21" fmla="*/ 0 h 216"/>
                <a:gd name="T22" fmla="*/ 4 w 212"/>
                <a:gd name="T23" fmla="*/ 0 h 216"/>
                <a:gd name="T24" fmla="*/ 0 w 212"/>
                <a:gd name="T25" fmla="*/ 4 h 216"/>
                <a:gd name="T26" fmla="*/ 4 w 212"/>
                <a:gd name="T27" fmla="*/ 8 h 216"/>
                <a:gd name="T28" fmla="*/ 24 w 212"/>
                <a:gd name="T29" fmla="*/ 8 h 216"/>
                <a:gd name="T30" fmla="*/ 24 w 212"/>
                <a:gd name="T31" fmla="*/ 180 h 216"/>
                <a:gd name="T32" fmla="*/ 28 w 212"/>
                <a:gd name="T33" fmla="*/ 184 h 216"/>
                <a:gd name="T34" fmla="*/ 208 w 212"/>
                <a:gd name="T35" fmla="*/ 184 h 216"/>
                <a:gd name="T36" fmla="*/ 212 w 212"/>
                <a:gd name="T37" fmla="*/ 180 h 216"/>
                <a:gd name="T38" fmla="*/ 208 w 212"/>
                <a:gd name="T39" fmla="*/ 176 h 216"/>
                <a:gd name="T40" fmla="*/ 32 w 212"/>
                <a:gd name="T41" fmla="*/ 44 h 216"/>
                <a:gd name="T42" fmla="*/ 192 w 212"/>
                <a:gd name="T43" fmla="*/ 44 h 216"/>
                <a:gd name="T44" fmla="*/ 192 w 212"/>
                <a:gd name="T45" fmla="*/ 102 h 216"/>
                <a:gd name="T46" fmla="*/ 32 w 212"/>
                <a:gd name="T47" fmla="*/ 142 h 216"/>
                <a:gd name="T48" fmla="*/ 32 w 212"/>
                <a:gd name="T49" fmla="*/ 44 h 216"/>
                <a:gd name="T50" fmla="*/ 54 w 212"/>
                <a:gd name="T51" fmla="*/ 188 h 216"/>
                <a:gd name="T52" fmla="*/ 40 w 212"/>
                <a:gd name="T53" fmla="*/ 202 h 216"/>
                <a:gd name="T54" fmla="*/ 54 w 212"/>
                <a:gd name="T55" fmla="*/ 216 h 216"/>
                <a:gd name="T56" fmla="*/ 68 w 212"/>
                <a:gd name="T57" fmla="*/ 202 h 216"/>
                <a:gd name="T58" fmla="*/ 54 w 212"/>
                <a:gd name="T59" fmla="*/ 188 h 216"/>
                <a:gd name="T60" fmla="*/ 54 w 212"/>
                <a:gd name="T61" fmla="*/ 208 h 216"/>
                <a:gd name="T62" fmla="*/ 48 w 212"/>
                <a:gd name="T63" fmla="*/ 202 h 216"/>
                <a:gd name="T64" fmla="*/ 54 w 212"/>
                <a:gd name="T65" fmla="*/ 196 h 216"/>
                <a:gd name="T66" fmla="*/ 60 w 212"/>
                <a:gd name="T67" fmla="*/ 202 h 216"/>
                <a:gd name="T68" fmla="*/ 54 w 212"/>
                <a:gd name="T69" fmla="*/ 208 h 216"/>
                <a:gd name="T70" fmla="*/ 186 w 212"/>
                <a:gd name="T71" fmla="*/ 188 h 216"/>
                <a:gd name="T72" fmla="*/ 172 w 212"/>
                <a:gd name="T73" fmla="*/ 202 h 216"/>
                <a:gd name="T74" fmla="*/ 186 w 212"/>
                <a:gd name="T75" fmla="*/ 216 h 216"/>
                <a:gd name="T76" fmla="*/ 200 w 212"/>
                <a:gd name="T77" fmla="*/ 202 h 216"/>
                <a:gd name="T78" fmla="*/ 186 w 212"/>
                <a:gd name="T79" fmla="*/ 188 h 216"/>
                <a:gd name="T80" fmla="*/ 186 w 212"/>
                <a:gd name="T81" fmla="*/ 208 h 216"/>
                <a:gd name="T82" fmla="*/ 180 w 212"/>
                <a:gd name="T83" fmla="*/ 202 h 216"/>
                <a:gd name="T84" fmla="*/ 186 w 212"/>
                <a:gd name="T85" fmla="*/ 196 h 216"/>
                <a:gd name="T86" fmla="*/ 192 w 212"/>
                <a:gd name="T87" fmla="*/ 202 h 216"/>
                <a:gd name="T88" fmla="*/ 186 w 212"/>
                <a:gd name="T89" fmla="*/ 2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16">
                  <a:moveTo>
                    <a:pt x="208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9" y="109"/>
                    <a:pt x="200" y="107"/>
                    <a:pt x="200" y="105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8"/>
                    <a:pt x="198" y="36"/>
                    <a:pt x="19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2"/>
                    <a:pt x="26" y="184"/>
                    <a:pt x="2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2" y="182"/>
                    <a:pt x="212" y="180"/>
                  </a:cubicBezTo>
                  <a:cubicBezTo>
                    <a:pt x="212" y="178"/>
                    <a:pt x="210" y="176"/>
                    <a:pt x="208" y="176"/>
                  </a:cubicBezTo>
                  <a:close/>
                  <a:moveTo>
                    <a:pt x="32" y="44"/>
                  </a:moveTo>
                  <a:cubicBezTo>
                    <a:pt x="192" y="44"/>
                    <a:pt x="192" y="44"/>
                    <a:pt x="192" y="4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44"/>
                  </a:lnTo>
                  <a:close/>
                  <a:moveTo>
                    <a:pt x="54" y="188"/>
                  </a:moveTo>
                  <a:cubicBezTo>
                    <a:pt x="46" y="188"/>
                    <a:pt x="40" y="194"/>
                    <a:pt x="40" y="202"/>
                  </a:cubicBezTo>
                  <a:cubicBezTo>
                    <a:pt x="40" y="210"/>
                    <a:pt x="46" y="216"/>
                    <a:pt x="54" y="216"/>
                  </a:cubicBezTo>
                  <a:cubicBezTo>
                    <a:pt x="62" y="216"/>
                    <a:pt x="68" y="210"/>
                    <a:pt x="68" y="202"/>
                  </a:cubicBezTo>
                  <a:cubicBezTo>
                    <a:pt x="68" y="194"/>
                    <a:pt x="62" y="188"/>
                    <a:pt x="54" y="188"/>
                  </a:cubicBezTo>
                  <a:close/>
                  <a:moveTo>
                    <a:pt x="54" y="208"/>
                  </a:moveTo>
                  <a:cubicBezTo>
                    <a:pt x="51" y="208"/>
                    <a:pt x="48" y="205"/>
                    <a:pt x="48" y="202"/>
                  </a:cubicBezTo>
                  <a:cubicBezTo>
                    <a:pt x="48" y="199"/>
                    <a:pt x="51" y="196"/>
                    <a:pt x="54" y="196"/>
                  </a:cubicBezTo>
                  <a:cubicBezTo>
                    <a:pt x="57" y="196"/>
                    <a:pt x="60" y="199"/>
                    <a:pt x="60" y="202"/>
                  </a:cubicBezTo>
                  <a:cubicBezTo>
                    <a:pt x="60" y="205"/>
                    <a:pt x="57" y="208"/>
                    <a:pt x="54" y="208"/>
                  </a:cubicBezTo>
                  <a:close/>
                  <a:moveTo>
                    <a:pt x="186" y="188"/>
                  </a:moveTo>
                  <a:cubicBezTo>
                    <a:pt x="178" y="188"/>
                    <a:pt x="172" y="194"/>
                    <a:pt x="172" y="202"/>
                  </a:cubicBezTo>
                  <a:cubicBezTo>
                    <a:pt x="172" y="210"/>
                    <a:pt x="178" y="216"/>
                    <a:pt x="186" y="216"/>
                  </a:cubicBezTo>
                  <a:cubicBezTo>
                    <a:pt x="194" y="216"/>
                    <a:pt x="200" y="210"/>
                    <a:pt x="200" y="202"/>
                  </a:cubicBezTo>
                  <a:cubicBezTo>
                    <a:pt x="200" y="194"/>
                    <a:pt x="194" y="188"/>
                    <a:pt x="186" y="188"/>
                  </a:cubicBezTo>
                  <a:close/>
                  <a:moveTo>
                    <a:pt x="186" y="208"/>
                  </a:moveTo>
                  <a:cubicBezTo>
                    <a:pt x="183" y="208"/>
                    <a:pt x="180" y="205"/>
                    <a:pt x="180" y="202"/>
                  </a:cubicBezTo>
                  <a:cubicBezTo>
                    <a:pt x="180" y="199"/>
                    <a:pt x="183" y="196"/>
                    <a:pt x="186" y="196"/>
                  </a:cubicBezTo>
                  <a:cubicBezTo>
                    <a:pt x="189" y="196"/>
                    <a:pt x="192" y="199"/>
                    <a:pt x="192" y="202"/>
                  </a:cubicBezTo>
                  <a:cubicBezTo>
                    <a:pt x="192" y="205"/>
                    <a:pt x="189" y="208"/>
                    <a:pt x="186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C882F9B-8707-4520-971F-A2A8DC72BA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98" y="1412199"/>
            <a:ext cx="5800835" cy="3625521"/>
          </a:xfrm>
        </p:spPr>
      </p:pic>
    </p:spTree>
    <p:extLst>
      <p:ext uri="{BB962C8B-B14F-4D97-AF65-F5344CB8AC3E}">
        <p14:creationId xmlns:p14="http://schemas.microsoft.com/office/powerpoint/2010/main" val="10743062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918D3C-B0A3-4538-B0E5-9DAC03042143}"/>
              </a:ext>
            </a:extLst>
          </p:cNvPr>
          <p:cNvSpPr txBox="1"/>
          <p:nvPr/>
        </p:nvSpPr>
        <p:spPr>
          <a:xfrm>
            <a:off x="7532029" y="1305185"/>
            <a:ext cx="446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 are present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C4CE9-5EA6-4E82-9CCD-1CB31D622969}"/>
              </a:ext>
            </a:extLst>
          </p:cNvPr>
          <p:cNvSpPr txBox="1"/>
          <p:nvPr/>
        </p:nvSpPr>
        <p:spPr>
          <a:xfrm>
            <a:off x="7532030" y="2415512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3B96F-ECD4-4B70-A953-8ABA94A83D15}"/>
              </a:ext>
            </a:extLst>
          </p:cNvPr>
          <p:cNvCxnSpPr>
            <a:cxnSpLocks/>
          </p:cNvCxnSpPr>
          <p:nvPr/>
        </p:nvCxnSpPr>
        <p:spPr>
          <a:xfrm>
            <a:off x="7696755" y="1136584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3C9EA-1FE3-405E-88CA-E1838A8EE354}"/>
              </a:ext>
            </a:extLst>
          </p:cNvPr>
          <p:cNvSpPr/>
          <p:nvPr/>
        </p:nvSpPr>
        <p:spPr>
          <a:xfrm>
            <a:off x="7532029" y="2819068"/>
            <a:ext cx="336540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 ation ollmcorper suscipit lobortis nisl.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1B773-876D-4608-B303-046997684662}"/>
              </a:ext>
            </a:extLst>
          </p:cNvPr>
          <p:cNvSpPr txBox="1"/>
          <p:nvPr/>
        </p:nvSpPr>
        <p:spPr>
          <a:xfrm>
            <a:off x="7532029" y="4718475"/>
            <a:ext cx="1996985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78A068-45CE-4D94-8BBD-B435952385EA}"/>
              </a:ext>
            </a:extLst>
          </p:cNvPr>
          <p:cNvGrpSpPr/>
          <p:nvPr/>
        </p:nvGrpSpPr>
        <p:grpSpPr>
          <a:xfrm>
            <a:off x="7642853" y="3544801"/>
            <a:ext cx="935044" cy="935042"/>
            <a:chOff x="7643848" y="3544022"/>
            <a:chExt cx="935166" cy="9351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27E75A-22B2-4FA3-A7DB-DA1EDF7B3543}"/>
                </a:ext>
              </a:extLst>
            </p:cNvPr>
            <p:cNvSpPr/>
            <p:nvPr/>
          </p:nvSpPr>
          <p:spPr>
            <a:xfrm>
              <a:off x="7643848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CCA87FF7-3ABF-4A15-949D-54F859DC298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909198" y="3820862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377D7-7009-44FD-AAA4-AC1D0F7755EB}"/>
              </a:ext>
            </a:extLst>
          </p:cNvPr>
          <p:cNvSpPr/>
          <p:nvPr/>
        </p:nvSpPr>
        <p:spPr>
          <a:xfrm>
            <a:off x="7532029" y="5026211"/>
            <a:ext cx="1996985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ddicommcorper.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F0B89-2AF5-474C-A89C-6E45541AD790}"/>
              </a:ext>
            </a:extLst>
          </p:cNvPr>
          <p:cNvSpPr txBox="1"/>
          <p:nvPr/>
        </p:nvSpPr>
        <p:spPr>
          <a:xfrm>
            <a:off x="9664791" y="4718475"/>
            <a:ext cx="1996985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E0B111-B236-4BEB-B23B-EDC705579337}"/>
              </a:ext>
            </a:extLst>
          </p:cNvPr>
          <p:cNvSpPr/>
          <p:nvPr/>
        </p:nvSpPr>
        <p:spPr>
          <a:xfrm>
            <a:off x="9664791" y="5026211"/>
            <a:ext cx="1996985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ddicommcorper.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222845-ABCC-45F7-B644-F77FAC5DB910}"/>
              </a:ext>
            </a:extLst>
          </p:cNvPr>
          <p:cNvGrpSpPr/>
          <p:nvPr/>
        </p:nvGrpSpPr>
        <p:grpSpPr>
          <a:xfrm>
            <a:off x="9775614" y="3544801"/>
            <a:ext cx="935044" cy="935042"/>
            <a:chOff x="9776887" y="3544022"/>
            <a:chExt cx="935166" cy="9351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3F2B0D-C796-46EB-B3F7-FC40AEB881BE}"/>
                </a:ext>
              </a:extLst>
            </p:cNvPr>
            <p:cNvSpPr/>
            <p:nvPr/>
          </p:nvSpPr>
          <p:spPr>
            <a:xfrm>
              <a:off x="9776887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690ECE-3048-42C0-8EED-ED7DE2943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1435" y="3836353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72F948-5201-4384-83E9-3AC9871CBFD6}"/>
              </a:ext>
            </a:extLst>
          </p:cNvPr>
          <p:cNvSpPr/>
          <p:nvPr/>
        </p:nvSpPr>
        <p:spPr>
          <a:xfrm>
            <a:off x="575338" y="5290442"/>
            <a:ext cx="3713746" cy="29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3" indent="-171433">
              <a:lnSpc>
                <a:spcPct val="120000"/>
              </a:lnSpc>
              <a:buSzPct val="80000"/>
              <a:buFont typeface="Monotype Corsiva" panose="03010101010201010101" pitchFamily="66" charset="0"/>
              <a:buChar char="►"/>
            </a:pP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*</a:t>
            </a:r>
            <a:r>
              <a:rPr lang="id-ID" sz="1200" b="1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exerci.</a:t>
            </a:r>
            <a:endParaRPr lang="en-US" sz="1200" b="1" i="1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378EAFC8-E979-4C34-A993-938FE9CF2F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7581"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71D43104-E5EC-497F-96E2-0C2AB67DE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1721"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34D3761-24FF-4B52-8D51-B71F406B3E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r="31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26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  <p:bldP spid="19" grpId="0"/>
      <p:bldP spid="2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7FE4F-BE32-4E48-BE18-31CAE8E40445}"/>
              </a:ext>
            </a:extLst>
          </p:cNvPr>
          <p:cNvSpPr txBox="1"/>
          <p:nvPr/>
        </p:nvSpPr>
        <p:spPr>
          <a:xfrm>
            <a:off x="571774" y="2447496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43D2B-A977-48AC-A4F6-3CBEB03AFCA2}"/>
              </a:ext>
            </a:extLst>
          </p:cNvPr>
          <p:cNvSpPr/>
          <p:nvPr/>
        </p:nvSpPr>
        <p:spPr>
          <a:xfrm>
            <a:off x="569299" y="2865921"/>
            <a:ext cx="40498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ipsumdolor sit amet.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EDE4-0E6B-4B2A-995A-C3FA7F9160CC}"/>
              </a:ext>
            </a:extLst>
          </p:cNvPr>
          <p:cNvSpPr/>
          <p:nvPr/>
        </p:nvSpPr>
        <p:spPr>
          <a:xfrm>
            <a:off x="569298" y="4827255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EC564205-2FC5-41BD-A7A5-E1A9370D4D6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80235" y="4004976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02F4C-4001-483B-90A8-9ED80096942A}"/>
              </a:ext>
            </a:extLst>
          </p:cNvPr>
          <p:cNvSpPr txBox="1"/>
          <p:nvPr/>
        </p:nvSpPr>
        <p:spPr>
          <a:xfrm>
            <a:off x="569299" y="4519518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3E529-EAA7-45FC-B3C0-1E8E6811299D}"/>
              </a:ext>
            </a:extLst>
          </p:cNvPr>
          <p:cNvSpPr/>
          <p:nvPr/>
        </p:nvSpPr>
        <p:spPr>
          <a:xfrm>
            <a:off x="2594244" y="4827255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8E930-6C73-40B3-8A2A-5D7722DA74C0}"/>
              </a:ext>
            </a:extLst>
          </p:cNvPr>
          <p:cNvSpPr txBox="1"/>
          <p:nvPr/>
        </p:nvSpPr>
        <p:spPr>
          <a:xfrm>
            <a:off x="2594245" y="4519518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1F1C2-0E53-47DF-BB15-F26355C82818}"/>
              </a:ext>
            </a:extLst>
          </p:cNvPr>
          <p:cNvSpPr/>
          <p:nvPr/>
        </p:nvSpPr>
        <p:spPr>
          <a:xfrm>
            <a:off x="4619189" y="4827255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03233F99-1BA0-4D57-80FF-738E6624DBB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830126" y="4004976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C8DE9F-AC6E-4CAD-9AB2-54742DDF2A0C}"/>
              </a:ext>
            </a:extLst>
          </p:cNvPr>
          <p:cNvSpPr txBox="1"/>
          <p:nvPr/>
        </p:nvSpPr>
        <p:spPr>
          <a:xfrm>
            <a:off x="4619190" y="4519518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3。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A839882E-6414-4A2F-AD26-5BE0D42D0C4D}"/>
              </a:ext>
            </a:extLst>
          </p:cNvPr>
          <p:cNvSpPr>
            <a:spLocks noEditPoints="1"/>
          </p:cNvSpPr>
          <p:nvPr/>
        </p:nvSpPr>
        <p:spPr bwMode="auto">
          <a:xfrm>
            <a:off x="2736744" y="3998343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06FCF-F0AD-4F83-8DC4-B0705479BE2A}"/>
              </a:ext>
            </a:extLst>
          </p:cNvPr>
          <p:cNvSpPr txBox="1"/>
          <p:nvPr/>
        </p:nvSpPr>
        <p:spPr>
          <a:xfrm>
            <a:off x="571773" y="1124230"/>
            <a:ext cx="4769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endParaRPr lang="en-US" altLang="zh-CN" sz="4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as it is</a:t>
            </a:r>
            <a:r>
              <a:rPr lang="en-US" altLang="zh-CN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  <a:endParaRPr lang="id-ID" altLang="zh-CN" sz="4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FEE9C3-1E9C-4012-8AB3-F5B43FFF7DBF}"/>
              </a:ext>
            </a:extLst>
          </p:cNvPr>
          <p:cNvCxnSpPr>
            <a:cxnSpLocks/>
          </p:cNvCxnSpPr>
          <p:nvPr/>
        </p:nvCxnSpPr>
        <p:spPr>
          <a:xfrm>
            <a:off x="736500" y="113662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6ADA45F-FE15-403F-957D-A2031CC712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006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4" grpId="0"/>
      <p:bldP spid="19" grpId="0"/>
      <p:bldP spid="20" grpId="0" animBg="1"/>
      <p:bldP spid="21" grpId="0"/>
      <p:bldP spid="23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59" y="421600"/>
            <a:ext cx="11349694" cy="6016389"/>
          </a:xfrm>
          <a:prstGeom prst="rect">
            <a:avLst/>
          </a:prstGeom>
          <a:solidFill>
            <a:srgbClr val="86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BD125-A30B-472D-871D-44495DB0AD6B}"/>
              </a:ext>
            </a:extLst>
          </p:cNvPr>
          <p:cNvSpPr/>
          <p:nvPr/>
        </p:nvSpPr>
        <p:spPr>
          <a:xfrm>
            <a:off x="826273" y="5087471"/>
            <a:ext cx="4049892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This product (company)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Swot.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Analysis: strengths, weaknesses, opportunities, threats.</a:t>
            </a:r>
          </a:p>
        </p:txBody>
      </p:sp>
      <p:sp>
        <p:nvSpPr>
          <p:cNvPr id="21" name="Freeform 99">
            <a:extLst>
              <a:ext uri="{FF2B5EF4-FFF2-40B4-BE49-F238E27FC236}">
                <a16:creationId xmlns:a16="http://schemas.microsoft.com/office/drawing/2014/main" id="{77BB34C4-E94F-4582-ABAA-FA53098191D6}"/>
              </a:ext>
            </a:extLst>
          </p:cNvPr>
          <p:cNvSpPr>
            <a:spLocks noEditPoints="1"/>
          </p:cNvSpPr>
          <p:nvPr/>
        </p:nvSpPr>
        <p:spPr bwMode="auto">
          <a:xfrm>
            <a:off x="895557" y="4569825"/>
            <a:ext cx="364503" cy="336932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90448-EF2C-4072-99CA-8D786A57AC13}"/>
              </a:ext>
            </a:extLst>
          </p:cNvPr>
          <p:cNvSpPr txBox="1"/>
          <p:nvPr/>
        </p:nvSpPr>
        <p:spPr>
          <a:xfrm rot="5400000">
            <a:off x="8686644" y="3255724"/>
            <a:ext cx="505788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JINGJIGUANLI.</a:t>
            </a:r>
            <a:r>
              <a:rPr 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 </a:t>
            </a:r>
            <a:r>
              <a:rPr lang="en-US" sz="2000" b="1" spc="300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PRESENTATION.</a:t>
            </a:r>
            <a:endParaRPr lang="id-ID" sz="2000" b="1" spc="300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A399D5E-48BE-43C0-95ED-BBE0CDA955AA}"/>
              </a:ext>
            </a:extLst>
          </p:cNvPr>
          <p:cNvSpPr/>
          <p:nvPr/>
        </p:nvSpPr>
        <p:spPr>
          <a:xfrm rot="16200000">
            <a:off x="10750587" y="3382932"/>
            <a:ext cx="168947" cy="1456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926A2648-F026-408C-89A4-97662407EF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r="1570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3476526" y="1378305"/>
            <a:ext cx="2517094" cy="2517094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CB183-EF98-47AF-8823-20F1990F4E6A}"/>
              </a:ext>
            </a:extLst>
          </p:cNvPr>
          <p:cNvSpPr txBox="1"/>
          <p:nvPr/>
        </p:nvSpPr>
        <p:spPr>
          <a:xfrm>
            <a:off x="3663681" y="2182277"/>
            <a:ext cx="243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endParaRPr lang="en-US" altLang="zh-CN" sz="32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zh-CN" altLang="en-US" sz="3200" b="1" dirty="0">
                <a:solidFill>
                  <a:schemeClr val="bg1">
                    <a:alpha val="40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32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0B60A5-6935-4BBC-B0FA-64F044C6D4B4}"/>
              </a:ext>
            </a:extLst>
          </p:cNvPr>
          <p:cNvCxnSpPr>
            <a:cxnSpLocks/>
          </p:cNvCxnSpPr>
          <p:nvPr/>
        </p:nvCxnSpPr>
        <p:spPr>
          <a:xfrm>
            <a:off x="3828406" y="2194675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C56CD85-2B1F-4843-9AF5-3DCEFA92660D}"/>
              </a:ext>
            </a:extLst>
          </p:cNvPr>
          <p:cNvSpPr/>
          <p:nvPr/>
        </p:nvSpPr>
        <p:spPr>
          <a:xfrm rot="6300000">
            <a:off x="2934403" y="1509111"/>
            <a:ext cx="648053" cy="648051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2A713E1-3783-4048-8E7D-17ECF27E3A2E}"/>
              </a:ext>
            </a:extLst>
          </p:cNvPr>
          <p:cNvSpPr/>
          <p:nvPr/>
        </p:nvSpPr>
        <p:spPr>
          <a:xfrm rot="6300000">
            <a:off x="4160682" y="1163895"/>
            <a:ext cx="244875" cy="244874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41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21" grpId="0" animBg="1"/>
      <p:bldP spid="11" grpId="0"/>
      <p:bldP spid="12" grpId="0" animBg="1"/>
      <p:bldP spid="8" grpId="0" animBg="1"/>
      <p:bldP spid="14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9A58410-ED84-4091-9826-993A7163046E}"/>
              </a:ext>
            </a:extLst>
          </p:cNvPr>
          <p:cNvGrpSpPr/>
          <p:nvPr/>
        </p:nvGrpSpPr>
        <p:grpSpPr>
          <a:xfrm>
            <a:off x="1163485" y="2181151"/>
            <a:ext cx="9863442" cy="1638087"/>
            <a:chOff x="1163638" y="2180195"/>
            <a:chExt cx="9864726" cy="1638300"/>
          </a:xfrm>
          <a:gradFill>
            <a:gsLst>
              <a:gs pos="0">
                <a:schemeClr val="accent1"/>
              </a:gs>
              <a:gs pos="98000">
                <a:schemeClr val="accent2"/>
              </a:gs>
            </a:gsLst>
            <a:lin ang="2700000" scaled="1"/>
          </a:gradFill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3BE4AB5A-1102-4008-8D9B-CC50635B7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2180195"/>
              <a:ext cx="2057400" cy="712788"/>
            </a:xfrm>
            <a:custGeom>
              <a:avLst/>
              <a:gdLst>
                <a:gd name="T0" fmla="*/ 542 w 548"/>
                <a:gd name="T1" fmla="*/ 171 h 189"/>
                <a:gd name="T2" fmla="*/ 548 w 548"/>
                <a:gd name="T3" fmla="*/ 149 h 189"/>
                <a:gd name="T4" fmla="*/ 449 w 548"/>
                <a:gd name="T5" fmla="*/ 83 h 189"/>
                <a:gd name="T6" fmla="*/ 273 w 548"/>
                <a:gd name="T7" fmla="*/ 0 h 189"/>
                <a:gd name="T8" fmla="*/ 98 w 548"/>
                <a:gd name="T9" fmla="*/ 83 h 189"/>
                <a:gd name="T10" fmla="*/ 0 w 548"/>
                <a:gd name="T11" fmla="*/ 148 h 189"/>
                <a:gd name="T12" fmla="*/ 7 w 548"/>
                <a:gd name="T13" fmla="*/ 176 h 189"/>
                <a:gd name="T14" fmla="*/ 6 w 548"/>
                <a:gd name="T15" fmla="*/ 188 h 189"/>
                <a:gd name="T16" fmla="*/ 125 w 548"/>
                <a:gd name="T17" fmla="*/ 112 h 189"/>
                <a:gd name="T18" fmla="*/ 273 w 548"/>
                <a:gd name="T19" fmla="*/ 40 h 189"/>
                <a:gd name="T20" fmla="*/ 421 w 548"/>
                <a:gd name="T21" fmla="*/ 112 h 189"/>
                <a:gd name="T22" fmla="*/ 543 w 548"/>
                <a:gd name="T23" fmla="*/ 189 h 189"/>
                <a:gd name="T24" fmla="*/ 542 w 548"/>
                <a:gd name="T25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189">
                  <a:moveTo>
                    <a:pt x="542" y="171"/>
                  </a:moveTo>
                  <a:cubicBezTo>
                    <a:pt x="542" y="163"/>
                    <a:pt x="545" y="156"/>
                    <a:pt x="548" y="149"/>
                  </a:cubicBezTo>
                  <a:cubicBezTo>
                    <a:pt x="506" y="138"/>
                    <a:pt x="479" y="112"/>
                    <a:pt x="449" y="83"/>
                  </a:cubicBezTo>
                  <a:cubicBezTo>
                    <a:pt x="408" y="44"/>
                    <a:pt x="362" y="0"/>
                    <a:pt x="273" y="0"/>
                  </a:cubicBezTo>
                  <a:cubicBezTo>
                    <a:pt x="184" y="0"/>
                    <a:pt x="138" y="44"/>
                    <a:pt x="98" y="83"/>
                  </a:cubicBezTo>
                  <a:cubicBezTo>
                    <a:pt x="68" y="111"/>
                    <a:pt x="41" y="137"/>
                    <a:pt x="0" y="148"/>
                  </a:cubicBezTo>
                  <a:cubicBezTo>
                    <a:pt x="5" y="157"/>
                    <a:pt x="7" y="166"/>
                    <a:pt x="7" y="176"/>
                  </a:cubicBezTo>
                  <a:cubicBezTo>
                    <a:pt x="7" y="180"/>
                    <a:pt x="7" y="184"/>
                    <a:pt x="6" y="188"/>
                  </a:cubicBezTo>
                  <a:cubicBezTo>
                    <a:pt x="60" y="174"/>
                    <a:pt x="94" y="142"/>
                    <a:pt x="125" y="112"/>
                  </a:cubicBezTo>
                  <a:cubicBezTo>
                    <a:pt x="165" y="73"/>
                    <a:pt x="200" y="40"/>
                    <a:pt x="273" y="40"/>
                  </a:cubicBezTo>
                  <a:cubicBezTo>
                    <a:pt x="346" y="40"/>
                    <a:pt x="381" y="73"/>
                    <a:pt x="421" y="112"/>
                  </a:cubicBezTo>
                  <a:cubicBezTo>
                    <a:pt x="452" y="142"/>
                    <a:pt x="487" y="176"/>
                    <a:pt x="543" y="189"/>
                  </a:cubicBezTo>
                  <a:cubicBezTo>
                    <a:pt x="542" y="183"/>
                    <a:pt x="541" y="177"/>
                    <a:pt x="542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E622D9D5-5541-4F9A-8880-AECE14B8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6" y="2180195"/>
              <a:ext cx="2055813" cy="719138"/>
            </a:xfrm>
            <a:custGeom>
              <a:avLst/>
              <a:gdLst>
                <a:gd name="T0" fmla="*/ 540 w 548"/>
                <a:gd name="T1" fmla="*/ 171 h 191"/>
                <a:gd name="T2" fmla="*/ 548 w 548"/>
                <a:gd name="T3" fmla="*/ 147 h 191"/>
                <a:gd name="T4" fmla="*/ 456 w 548"/>
                <a:gd name="T5" fmla="*/ 83 h 191"/>
                <a:gd name="T6" fmla="*/ 281 w 548"/>
                <a:gd name="T7" fmla="*/ 0 h 191"/>
                <a:gd name="T8" fmla="*/ 105 w 548"/>
                <a:gd name="T9" fmla="*/ 83 h 191"/>
                <a:gd name="T10" fmla="*/ 0 w 548"/>
                <a:gd name="T11" fmla="*/ 151 h 191"/>
                <a:gd name="T12" fmla="*/ 6 w 548"/>
                <a:gd name="T13" fmla="*/ 176 h 191"/>
                <a:gd name="T14" fmla="*/ 4 w 548"/>
                <a:gd name="T15" fmla="*/ 191 h 191"/>
                <a:gd name="T16" fmla="*/ 133 w 548"/>
                <a:gd name="T17" fmla="*/ 112 h 191"/>
                <a:gd name="T18" fmla="*/ 281 w 548"/>
                <a:gd name="T19" fmla="*/ 40 h 191"/>
                <a:gd name="T20" fmla="*/ 429 w 548"/>
                <a:gd name="T21" fmla="*/ 112 h 191"/>
                <a:gd name="T22" fmla="*/ 541 w 548"/>
                <a:gd name="T23" fmla="*/ 186 h 191"/>
                <a:gd name="T24" fmla="*/ 540 w 548"/>
                <a:gd name="T25" fmla="*/ 17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191">
                  <a:moveTo>
                    <a:pt x="540" y="171"/>
                  </a:moveTo>
                  <a:cubicBezTo>
                    <a:pt x="541" y="162"/>
                    <a:pt x="544" y="154"/>
                    <a:pt x="548" y="147"/>
                  </a:cubicBezTo>
                  <a:cubicBezTo>
                    <a:pt x="510" y="135"/>
                    <a:pt x="485" y="110"/>
                    <a:pt x="456" y="83"/>
                  </a:cubicBezTo>
                  <a:cubicBezTo>
                    <a:pt x="416" y="44"/>
                    <a:pt x="370" y="0"/>
                    <a:pt x="281" y="0"/>
                  </a:cubicBezTo>
                  <a:cubicBezTo>
                    <a:pt x="192" y="0"/>
                    <a:pt x="146" y="44"/>
                    <a:pt x="105" y="83"/>
                  </a:cubicBezTo>
                  <a:cubicBezTo>
                    <a:pt x="74" y="113"/>
                    <a:pt x="46" y="140"/>
                    <a:pt x="0" y="151"/>
                  </a:cubicBezTo>
                  <a:cubicBezTo>
                    <a:pt x="4" y="158"/>
                    <a:pt x="6" y="167"/>
                    <a:pt x="6" y="176"/>
                  </a:cubicBezTo>
                  <a:cubicBezTo>
                    <a:pt x="6" y="181"/>
                    <a:pt x="5" y="186"/>
                    <a:pt x="4" y="191"/>
                  </a:cubicBezTo>
                  <a:cubicBezTo>
                    <a:pt x="64" y="178"/>
                    <a:pt x="100" y="143"/>
                    <a:pt x="133" y="112"/>
                  </a:cubicBezTo>
                  <a:cubicBezTo>
                    <a:pt x="173" y="73"/>
                    <a:pt x="208" y="40"/>
                    <a:pt x="281" y="40"/>
                  </a:cubicBezTo>
                  <a:cubicBezTo>
                    <a:pt x="354" y="40"/>
                    <a:pt x="388" y="73"/>
                    <a:pt x="429" y="112"/>
                  </a:cubicBezTo>
                  <a:cubicBezTo>
                    <a:pt x="458" y="140"/>
                    <a:pt x="491" y="172"/>
                    <a:pt x="541" y="186"/>
                  </a:cubicBezTo>
                  <a:cubicBezTo>
                    <a:pt x="540" y="181"/>
                    <a:pt x="540" y="176"/>
                    <a:pt x="540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9B76EB9-702F-4648-A993-E8CB9FF1E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6" y="2180195"/>
              <a:ext cx="1106488" cy="712788"/>
            </a:xfrm>
            <a:custGeom>
              <a:avLst/>
              <a:gdLst>
                <a:gd name="T0" fmla="*/ 275 w 295"/>
                <a:gd name="T1" fmla="*/ 0 h 189"/>
                <a:gd name="T2" fmla="*/ 99 w 295"/>
                <a:gd name="T3" fmla="*/ 83 h 189"/>
                <a:gd name="T4" fmla="*/ 0 w 295"/>
                <a:gd name="T5" fmla="*/ 149 h 189"/>
                <a:gd name="T6" fmla="*/ 6 w 295"/>
                <a:gd name="T7" fmla="*/ 176 h 189"/>
                <a:gd name="T8" fmla="*/ 5 w 295"/>
                <a:gd name="T9" fmla="*/ 189 h 189"/>
                <a:gd name="T10" fmla="*/ 127 w 295"/>
                <a:gd name="T11" fmla="*/ 112 h 189"/>
                <a:gd name="T12" fmla="*/ 275 w 295"/>
                <a:gd name="T13" fmla="*/ 40 h 189"/>
                <a:gd name="T14" fmla="*/ 295 w 295"/>
                <a:gd name="T15" fmla="*/ 20 h 189"/>
                <a:gd name="T16" fmla="*/ 275 w 295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189">
                  <a:moveTo>
                    <a:pt x="275" y="0"/>
                  </a:moveTo>
                  <a:cubicBezTo>
                    <a:pt x="186" y="0"/>
                    <a:pt x="140" y="44"/>
                    <a:pt x="99" y="83"/>
                  </a:cubicBezTo>
                  <a:cubicBezTo>
                    <a:pt x="69" y="112"/>
                    <a:pt x="42" y="138"/>
                    <a:pt x="0" y="149"/>
                  </a:cubicBezTo>
                  <a:cubicBezTo>
                    <a:pt x="4" y="157"/>
                    <a:pt x="6" y="166"/>
                    <a:pt x="6" y="176"/>
                  </a:cubicBezTo>
                  <a:cubicBezTo>
                    <a:pt x="6" y="181"/>
                    <a:pt x="6" y="185"/>
                    <a:pt x="5" y="189"/>
                  </a:cubicBezTo>
                  <a:cubicBezTo>
                    <a:pt x="60" y="176"/>
                    <a:pt x="95" y="142"/>
                    <a:pt x="127" y="112"/>
                  </a:cubicBezTo>
                  <a:cubicBezTo>
                    <a:pt x="167" y="73"/>
                    <a:pt x="202" y="40"/>
                    <a:pt x="275" y="40"/>
                  </a:cubicBezTo>
                  <a:cubicBezTo>
                    <a:pt x="286" y="40"/>
                    <a:pt x="295" y="31"/>
                    <a:pt x="295" y="20"/>
                  </a:cubicBezTo>
                  <a:cubicBezTo>
                    <a:pt x="295" y="9"/>
                    <a:pt x="286" y="0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369587C-E5CB-47BE-BE85-9CB28FAA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2180195"/>
              <a:ext cx="1985963" cy="701675"/>
            </a:xfrm>
            <a:custGeom>
              <a:avLst/>
              <a:gdLst>
                <a:gd name="T0" fmla="*/ 520 w 529"/>
                <a:gd name="T1" fmla="*/ 171 h 186"/>
                <a:gd name="T2" fmla="*/ 529 w 529"/>
                <a:gd name="T3" fmla="*/ 145 h 186"/>
                <a:gd name="T4" fmla="*/ 442 w 529"/>
                <a:gd name="T5" fmla="*/ 83 h 186"/>
                <a:gd name="T6" fmla="*/ 267 w 529"/>
                <a:gd name="T7" fmla="*/ 0 h 186"/>
                <a:gd name="T8" fmla="*/ 91 w 529"/>
                <a:gd name="T9" fmla="*/ 83 h 186"/>
                <a:gd name="T10" fmla="*/ 0 w 529"/>
                <a:gd name="T11" fmla="*/ 147 h 186"/>
                <a:gd name="T12" fmla="*/ 8 w 529"/>
                <a:gd name="T13" fmla="*/ 176 h 186"/>
                <a:gd name="T14" fmla="*/ 7 w 529"/>
                <a:gd name="T15" fmla="*/ 186 h 186"/>
                <a:gd name="T16" fmla="*/ 119 w 529"/>
                <a:gd name="T17" fmla="*/ 112 h 186"/>
                <a:gd name="T18" fmla="*/ 267 w 529"/>
                <a:gd name="T19" fmla="*/ 40 h 186"/>
                <a:gd name="T20" fmla="*/ 415 w 529"/>
                <a:gd name="T21" fmla="*/ 112 h 186"/>
                <a:gd name="T22" fmla="*/ 520 w 529"/>
                <a:gd name="T23" fmla="*/ 184 h 186"/>
                <a:gd name="T24" fmla="*/ 520 w 529"/>
                <a:gd name="T25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186">
                  <a:moveTo>
                    <a:pt x="520" y="171"/>
                  </a:moveTo>
                  <a:cubicBezTo>
                    <a:pt x="521" y="162"/>
                    <a:pt x="524" y="153"/>
                    <a:pt x="529" y="145"/>
                  </a:cubicBezTo>
                  <a:cubicBezTo>
                    <a:pt x="494" y="132"/>
                    <a:pt x="469" y="109"/>
                    <a:pt x="442" y="83"/>
                  </a:cubicBezTo>
                  <a:cubicBezTo>
                    <a:pt x="402" y="44"/>
                    <a:pt x="356" y="0"/>
                    <a:pt x="267" y="0"/>
                  </a:cubicBezTo>
                  <a:cubicBezTo>
                    <a:pt x="178" y="0"/>
                    <a:pt x="132" y="44"/>
                    <a:pt x="91" y="83"/>
                  </a:cubicBezTo>
                  <a:cubicBezTo>
                    <a:pt x="63" y="110"/>
                    <a:pt x="38" y="135"/>
                    <a:pt x="0" y="147"/>
                  </a:cubicBezTo>
                  <a:cubicBezTo>
                    <a:pt x="5" y="155"/>
                    <a:pt x="8" y="165"/>
                    <a:pt x="8" y="176"/>
                  </a:cubicBezTo>
                  <a:cubicBezTo>
                    <a:pt x="8" y="180"/>
                    <a:pt x="7" y="183"/>
                    <a:pt x="7" y="186"/>
                  </a:cubicBezTo>
                  <a:cubicBezTo>
                    <a:pt x="57" y="172"/>
                    <a:pt x="89" y="140"/>
                    <a:pt x="119" y="112"/>
                  </a:cubicBezTo>
                  <a:cubicBezTo>
                    <a:pt x="159" y="73"/>
                    <a:pt x="194" y="40"/>
                    <a:pt x="267" y="40"/>
                  </a:cubicBezTo>
                  <a:cubicBezTo>
                    <a:pt x="340" y="40"/>
                    <a:pt x="374" y="73"/>
                    <a:pt x="415" y="112"/>
                  </a:cubicBezTo>
                  <a:cubicBezTo>
                    <a:pt x="443" y="139"/>
                    <a:pt x="474" y="169"/>
                    <a:pt x="520" y="184"/>
                  </a:cubicBezTo>
                  <a:cubicBezTo>
                    <a:pt x="520" y="180"/>
                    <a:pt x="520" y="176"/>
                    <a:pt x="520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77416E8-C2D9-4BB7-B7A0-E73BB47C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8" y="2180195"/>
              <a:ext cx="1085850" cy="704850"/>
            </a:xfrm>
            <a:custGeom>
              <a:avLst/>
              <a:gdLst>
                <a:gd name="T0" fmla="*/ 282 w 289"/>
                <a:gd name="T1" fmla="*/ 171 h 187"/>
                <a:gd name="T2" fmla="*/ 289 w 289"/>
                <a:gd name="T3" fmla="*/ 147 h 187"/>
                <a:gd name="T4" fmla="*/ 196 w 289"/>
                <a:gd name="T5" fmla="*/ 83 h 187"/>
                <a:gd name="T6" fmla="*/ 20 w 289"/>
                <a:gd name="T7" fmla="*/ 0 h 187"/>
                <a:gd name="T8" fmla="*/ 0 w 289"/>
                <a:gd name="T9" fmla="*/ 20 h 187"/>
                <a:gd name="T10" fmla="*/ 20 w 289"/>
                <a:gd name="T11" fmla="*/ 40 h 187"/>
                <a:gd name="T12" fmla="*/ 168 w 289"/>
                <a:gd name="T13" fmla="*/ 112 h 187"/>
                <a:gd name="T14" fmla="*/ 283 w 289"/>
                <a:gd name="T15" fmla="*/ 187 h 187"/>
                <a:gd name="T16" fmla="*/ 282 w 289"/>
                <a:gd name="T17" fmla="*/ 17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82" y="171"/>
                  </a:moveTo>
                  <a:cubicBezTo>
                    <a:pt x="283" y="163"/>
                    <a:pt x="286" y="155"/>
                    <a:pt x="289" y="147"/>
                  </a:cubicBezTo>
                  <a:cubicBezTo>
                    <a:pt x="251" y="135"/>
                    <a:pt x="225" y="111"/>
                    <a:pt x="196" y="83"/>
                  </a:cubicBezTo>
                  <a:cubicBezTo>
                    <a:pt x="155" y="44"/>
                    <a:pt x="109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93" y="40"/>
                    <a:pt x="128" y="73"/>
                    <a:pt x="168" y="112"/>
                  </a:cubicBezTo>
                  <a:cubicBezTo>
                    <a:pt x="198" y="141"/>
                    <a:pt x="232" y="173"/>
                    <a:pt x="283" y="187"/>
                  </a:cubicBezTo>
                  <a:cubicBezTo>
                    <a:pt x="282" y="182"/>
                    <a:pt x="282" y="177"/>
                    <a:pt x="282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8FC0FF7-9049-43F4-8BFA-F6FECBDF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756458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05BD280-3264-4D46-B9FA-EF71EDA87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551" y="2643745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79F12E7-3CC2-4818-A05F-E1F242298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19" y="2756458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A30BF224-3EFE-4A21-82CC-76442E204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1857" y="2643745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A96D5C1-BD0C-40EA-A4D9-DBA0FBBFD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2756458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30CF2A6-66B7-40CF-8C65-E0FFBC6AC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5963" y="2643745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95C2BDB3-B49F-4090-B495-39E898057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1" y="2756458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52373DB4-28AF-47A3-9EC9-913AF9A94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9" y="2643745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522802E-D84B-48DE-BC0B-B8196DA9D87E}"/>
              </a:ext>
            </a:extLst>
          </p:cNvPr>
          <p:cNvSpPr txBox="1"/>
          <p:nvPr/>
        </p:nvSpPr>
        <p:spPr>
          <a:xfrm>
            <a:off x="1640853" y="4638283"/>
            <a:ext cx="1605569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Advantage</a:t>
            </a:r>
            <a:endParaRPr lang="en-US" sz="2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A5D862-73A5-4C32-BF41-2662B2020B52}"/>
              </a:ext>
            </a:extLst>
          </p:cNvPr>
          <p:cNvSpPr/>
          <p:nvPr/>
        </p:nvSpPr>
        <p:spPr>
          <a:xfrm>
            <a:off x="1363484" y="4940313"/>
            <a:ext cx="216030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B62C7C-59A9-4CB8-B453-D31FA4E1AB30}"/>
              </a:ext>
            </a:extLst>
          </p:cNvPr>
          <p:cNvSpPr txBox="1"/>
          <p:nvPr/>
        </p:nvSpPr>
        <p:spPr>
          <a:xfrm>
            <a:off x="3820614" y="4638283"/>
            <a:ext cx="2089285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Disadvantage</a:t>
            </a:r>
            <a:endParaRPr lang="en-US" sz="2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3A5C3F-DF08-4615-A2FB-4C1265CBBB0C}"/>
              </a:ext>
            </a:extLst>
          </p:cNvPr>
          <p:cNvSpPr/>
          <p:nvPr/>
        </p:nvSpPr>
        <p:spPr>
          <a:xfrm>
            <a:off x="3820614" y="4940313"/>
            <a:ext cx="216030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265C44-0529-4088-9328-1AF207558845}"/>
              </a:ext>
            </a:extLst>
          </p:cNvPr>
          <p:cNvSpPr txBox="1"/>
          <p:nvPr/>
        </p:nvSpPr>
        <p:spPr>
          <a:xfrm>
            <a:off x="6249176" y="4638283"/>
            <a:ext cx="1821032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Opportunity</a:t>
            </a:r>
            <a:endParaRPr lang="en-US" sz="2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EC028C-7D0A-4D54-9C01-586B7EE67078}"/>
              </a:ext>
            </a:extLst>
          </p:cNvPr>
          <p:cNvSpPr/>
          <p:nvPr/>
        </p:nvSpPr>
        <p:spPr>
          <a:xfrm>
            <a:off x="6187269" y="4940313"/>
            <a:ext cx="216030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AD3D17-1BD6-4490-AE36-5378F8ED92CE}"/>
              </a:ext>
            </a:extLst>
          </p:cNvPr>
          <p:cNvSpPr txBox="1"/>
          <p:nvPr/>
        </p:nvSpPr>
        <p:spPr>
          <a:xfrm>
            <a:off x="8912652" y="4638283"/>
            <a:ext cx="1605569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Threat</a:t>
            </a:r>
            <a:endParaRPr lang="en-US" sz="2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24EBC0-B80B-42D4-88F0-992BD31B92D6}"/>
              </a:ext>
            </a:extLst>
          </p:cNvPr>
          <p:cNvSpPr/>
          <p:nvPr/>
        </p:nvSpPr>
        <p:spPr>
          <a:xfrm>
            <a:off x="8635283" y="4940313"/>
            <a:ext cx="216030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2487C-B1F0-4228-9DEB-9A669872A16E}"/>
              </a:ext>
            </a:extLst>
          </p:cNvPr>
          <p:cNvGrpSpPr/>
          <p:nvPr/>
        </p:nvGrpSpPr>
        <p:grpSpPr>
          <a:xfrm>
            <a:off x="9247186" y="3463686"/>
            <a:ext cx="936502" cy="936502"/>
            <a:chOff x="9248390" y="3462896"/>
            <a:chExt cx="936624" cy="93662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F762EA-246E-4F71-92A7-648E4C4B5303}"/>
                </a:ext>
              </a:extLst>
            </p:cNvPr>
            <p:cNvSpPr/>
            <p:nvPr/>
          </p:nvSpPr>
          <p:spPr>
            <a:xfrm>
              <a:off x="9248390" y="3462896"/>
              <a:ext cx="936624" cy="936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675EFA0A-A1FE-4B35-80F7-68640C1E2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8474" y="3769273"/>
              <a:ext cx="395000" cy="365122"/>
            </a:xfrm>
            <a:custGeom>
              <a:avLst/>
              <a:gdLst>
                <a:gd name="T0" fmla="*/ 200 w 200"/>
                <a:gd name="T1" fmla="*/ 0 h 184"/>
                <a:gd name="T2" fmla="*/ 0 w 200"/>
                <a:gd name="T3" fmla="*/ 74 h 184"/>
                <a:gd name="T4" fmla="*/ 64 w 200"/>
                <a:gd name="T5" fmla="*/ 123 h 184"/>
                <a:gd name="T6" fmla="*/ 64 w 200"/>
                <a:gd name="T7" fmla="*/ 154 h 184"/>
                <a:gd name="T8" fmla="*/ 65 w 200"/>
                <a:gd name="T9" fmla="*/ 156 h 184"/>
                <a:gd name="T10" fmla="*/ 65 w 200"/>
                <a:gd name="T11" fmla="*/ 157 h 184"/>
                <a:gd name="T12" fmla="*/ 69 w 200"/>
                <a:gd name="T13" fmla="*/ 159 h 184"/>
                <a:gd name="T14" fmla="*/ 71 w 200"/>
                <a:gd name="T15" fmla="*/ 158 h 184"/>
                <a:gd name="T16" fmla="*/ 93 w 200"/>
                <a:gd name="T17" fmla="*/ 144 h 184"/>
                <a:gd name="T18" fmla="*/ 147 w 200"/>
                <a:gd name="T19" fmla="*/ 184 h 184"/>
                <a:gd name="T20" fmla="*/ 200 w 200"/>
                <a:gd name="T21" fmla="*/ 0 h 184"/>
                <a:gd name="T22" fmla="*/ 178 w 200"/>
                <a:gd name="T23" fmla="*/ 17 h 184"/>
                <a:gd name="T24" fmla="*/ 70 w 200"/>
                <a:gd name="T25" fmla="*/ 117 h 184"/>
                <a:gd name="T26" fmla="*/ 17 w 200"/>
                <a:gd name="T27" fmla="*/ 77 h 184"/>
                <a:gd name="T28" fmla="*/ 178 w 200"/>
                <a:gd name="T29" fmla="*/ 17 h 184"/>
                <a:gd name="T30" fmla="*/ 72 w 200"/>
                <a:gd name="T31" fmla="*/ 148 h 184"/>
                <a:gd name="T32" fmla="*/ 72 w 200"/>
                <a:gd name="T33" fmla="*/ 129 h 184"/>
                <a:gd name="T34" fmla="*/ 87 w 200"/>
                <a:gd name="T35" fmla="*/ 139 h 184"/>
                <a:gd name="T36" fmla="*/ 72 w 200"/>
                <a:gd name="T37" fmla="*/ 148 h 184"/>
                <a:gd name="T38" fmla="*/ 77 w 200"/>
                <a:gd name="T39" fmla="*/ 122 h 184"/>
                <a:gd name="T40" fmla="*/ 186 w 200"/>
                <a:gd name="T41" fmla="*/ 21 h 184"/>
                <a:gd name="T42" fmla="*/ 142 w 200"/>
                <a:gd name="T43" fmla="*/ 171 h 184"/>
                <a:gd name="T44" fmla="*/ 77 w 200"/>
                <a:gd name="T45" fmla="*/ 1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84">
                  <a:moveTo>
                    <a:pt x="20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5"/>
                    <a:pt x="65" y="156"/>
                    <a:pt x="65" y="156"/>
                  </a:cubicBezTo>
                  <a:cubicBezTo>
                    <a:pt x="65" y="156"/>
                    <a:pt x="65" y="157"/>
                    <a:pt x="65" y="157"/>
                  </a:cubicBezTo>
                  <a:cubicBezTo>
                    <a:pt x="66" y="158"/>
                    <a:pt x="67" y="159"/>
                    <a:pt x="69" y="159"/>
                  </a:cubicBezTo>
                  <a:cubicBezTo>
                    <a:pt x="69" y="159"/>
                    <a:pt x="70" y="159"/>
                    <a:pt x="71" y="158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47" y="184"/>
                    <a:pt x="147" y="184"/>
                    <a:pt x="147" y="184"/>
                  </a:cubicBezTo>
                  <a:lnTo>
                    <a:pt x="200" y="0"/>
                  </a:lnTo>
                  <a:close/>
                  <a:moveTo>
                    <a:pt x="178" y="17"/>
                  </a:moveTo>
                  <a:cubicBezTo>
                    <a:pt x="70" y="117"/>
                    <a:pt x="70" y="117"/>
                    <a:pt x="70" y="117"/>
                  </a:cubicBezTo>
                  <a:cubicBezTo>
                    <a:pt x="17" y="77"/>
                    <a:pt x="17" y="77"/>
                    <a:pt x="17" y="77"/>
                  </a:cubicBezTo>
                  <a:lnTo>
                    <a:pt x="178" y="17"/>
                  </a:lnTo>
                  <a:close/>
                  <a:moveTo>
                    <a:pt x="72" y="148"/>
                  </a:moveTo>
                  <a:cubicBezTo>
                    <a:pt x="72" y="129"/>
                    <a:pt x="72" y="129"/>
                    <a:pt x="72" y="129"/>
                  </a:cubicBezTo>
                  <a:cubicBezTo>
                    <a:pt x="87" y="139"/>
                    <a:pt x="87" y="139"/>
                    <a:pt x="87" y="139"/>
                  </a:cubicBezTo>
                  <a:lnTo>
                    <a:pt x="72" y="148"/>
                  </a:lnTo>
                  <a:close/>
                  <a:moveTo>
                    <a:pt x="77" y="122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42" y="171"/>
                    <a:pt x="142" y="171"/>
                    <a:pt x="142" y="171"/>
                  </a:cubicBezTo>
                  <a:lnTo>
                    <a:pt x="77" y="12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C3E377-014A-4758-8620-743175DC84D2}"/>
              </a:ext>
            </a:extLst>
          </p:cNvPr>
          <p:cNvGrpSpPr/>
          <p:nvPr/>
        </p:nvGrpSpPr>
        <p:grpSpPr>
          <a:xfrm>
            <a:off x="1975387" y="3463686"/>
            <a:ext cx="936502" cy="936502"/>
            <a:chOff x="1975644" y="3462896"/>
            <a:chExt cx="936624" cy="9366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E3C2A90-19C0-49F1-A404-539321316238}"/>
                </a:ext>
              </a:extLst>
            </p:cNvPr>
            <p:cNvSpPr/>
            <p:nvPr/>
          </p:nvSpPr>
          <p:spPr>
            <a:xfrm>
              <a:off x="1975644" y="3462896"/>
              <a:ext cx="936624" cy="936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uppieren 1128">
              <a:extLst>
                <a:ext uri="{FF2B5EF4-FFF2-40B4-BE49-F238E27FC236}">
                  <a16:creationId xmlns:a16="http://schemas.microsoft.com/office/drawing/2014/main" id="{DEF5B7F9-E72F-483E-9331-34C253683A81}"/>
                </a:ext>
              </a:extLst>
            </p:cNvPr>
            <p:cNvGrpSpPr/>
            <p:nvPr/>
          </p:nvGrpSpPr>
          <p:grpSpPr>
            <a:xfrm>
              <a:off x="2234415" y="3721667"/>
              <a:ext cx="419082" cy="419082"/>
              <a:chOff x="5474494" y="1684338"/>
              <a:chExt cx="496888" cy="496888"/>
            </a:xfr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2700000" scaled="1"/>
            </a:gradFill>
          </p:grpSpPr>
          <p:sp>
            <p:nvSpPr>
              <p:cNvPr id="63" name="Freeform 260">
                <a:extLst>
                  <a:ext uri="{FF2B5EF4-FFF2-40B4-BE49-F238E27FC236}">
                    <a16:creationId xmlns:a16="http://schemas.microsoft.com/office/drawing/2014/main" id="{045F5DCF-5C4A-470D-83AD-2C05FD139F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1681" y="1882775"/>
                <a:ext cx="123825" cy="298450"/>
              </a:xfrm>
              <a:custGeom>
                <a:avLst/>
                <a:gdLst>
                  <a:gd name="T0" fmla="*/ 78 w 78"/>
                  <a:gd name="T1" fmla="*/ 188 h 188"/>
                  <a:gd name="T2" fmla="*/ 0 w 78"/>
                  <a:gd name="T3" fmla="*/ 188 h 188"/>
                  <a:gd name="T4" fmla="*/ 0 w 78"/>
                  <a:gd name="T5" fmla="*/ 0 h 188"/>
                  <a:gd name="T6" fmla="*/ 78 w 78"/>
                  <a:gd name="T7" fmla="*/ 0 h 188"/>
                  <a:gd name="T8" fmla="*/ 78 w 78"/>
                  <a:gd name="T9" fmla="*/ 188 h 188"/>
                  <a:gd name="T10" fmla="*/ 10 w 78"/>
                  <a:gd name="T11" fmla="*/ 178 h 188"/>
                  <a:gd name="T12" fmla="*/ 67 w 78"/>
                  <a:gd name="T13" fmla="*/ 178 h 188"/>
                  <a:gd name="T14" fmla="*/ 67 w 78"/>
                  <a:gd name="T15" fmla="*/ 11 h 188"/>
                  <a:gd name="T16" fmla="*/ 10 w 78"/>
                  <a:gd name="T17" fmla="*/ 11 h 188"/>
                  <a:gd name="T18" fmla="*/ 10 w 78"/>
                  <a:gd name="T19" fmla="*/ 17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88">
                    <a:moveTo>
                      <a:pt x="78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188"/>
                    </a:lnTo>
                    <a:close/>
                    <a:moveTo>
                      <a:pt x="10" y="178"/>
                    </a:moveTo>
                    <a:lnTo>
                      <a:pt x="67" y="178"/>
                    </a:lnTo>
                    <a:lnTo>
                      <a:pt x="67" y="11"/>
                    </a:lnTo>
                    <a:lnTo>
                      <a:pt x="10" y="11"/>
                    </a:lnTo>
                    <a:lnTo>
                      <a:pt x="10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1">
                <a:extLst>
                  <a:ext uri="{FF2B5EF4-FFF2-40B4-BE49-F238E27FC236}">
                    <a16:creationId xmlns:a16="http://schemas.microsoft.com/office/drawing/2014/main" id="{F36B7296-063A-477C-994C-0508A3D73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0369" y="1882775"/>
                <a:ext cx="125413" cy="298450"/>
              </a:xfrm>
              <a:custGeom>
                <a:avLst/>
                <a:gdLst>
                  <a:gd name="T0" fmla="*/ 79 w 79"/>
                  <a:gd name="T1" fmla="*/ 188 h 188"/>
                  <a:gd name="T2" fmla="*/ 0 w 79"/>
                  <a:gd name="T3" fmla="*/ 188 h 188"/>
                  <a:gd name="T4" fmla="*/ 0 w 79"/>
                  <a:gd name="T5" fmla="*/ 0 h 188"/>
                  <a:gd name="T6" fmla="*/ 79 w 79"/>
                  <a:gd name="T7" fmla="*/ 0 h 188"/>
                  <a:gd name="T8" fmla="*/ 79 w 79"/>
                  <a:gd name="T9" fmla="*/ 188 h 188"/>
                  <a:gd name="T10" fmla="*/ 11 w 79"/>
                  <a:gd name="T11" fmla="*/ 178 h 188"/>
                  <a:gd name="T12" fmla="*/ 68 w 79"/>
                  <a:gd name="T13" fmla="*/ 178 h 188"/>
                  <a:gd name="T14" fmla="*/ 68 w 79"/>
                  <a:gd name="T15" fmla="*/ 11 h 188"/>
                  <a:gd name="T16" fmla="*/ 11 w 79"/>
                  <a:gd name="T17" fmla="*/ 11 h 188"/>
                  <a:gd name="T18" fmla="*/ 11 w 79"/>
                  <a:gd name="T19" fmla="*/ 17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88">
                    <a:moveTo>
                      <a:pt x="79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188"/>
                    </a:lnTo>
                    <a:close/>
                    <a:moveTo>
                      <a:pt x="11" y="178"/>
                    </a:moveTo>
                    <a:lnTo>
                      <a:pt x="68" y="178"/>
                    </a:lnTo>
                    <a:lnTo>
                      <a:pt x="68" y="11"/>
                    </a:lnTo>
                    <a:lnTo>
                      <a:pt x="11" y="11"/>
                    </a:lnTo>
                    <a:lnTo>
                      <a:pt x="11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2">
                <a:extLst>
                  <a:ext uri="{FF2B5EF4-FFF2-40B4-BE49-F238E27FC236}">
                    <a16:creationId xmlns:a16="http://schemas.microsoft.com/office/drawing/2014/main" id="{3A315493-73BA-40DA-99E8-57C74226D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8319" y="1766888"/>
                <a:ext cx="249238" cy="414338"/>
              </a:xfrm>
              <a:custGeom>
                <a:avLst/>
                <a:gdLst>
                  <a:gd name="T0" fmla="*/ 157 w 157"/>
                  <a:gd name="T1" fmla="*/ 261 h 261"/>
                  <a:gd name="T2" fmla="*/ 0 w 157"/>
                  <a:gd name="T3" fmla="*/ 261 h 261"/>
                  <a:gd name="T4" fmla="*/ 0 w 157"/>
                  <a:gd name="T5" fmla="*/ 0 h 261"/>
                  <a:gd name="T6" fmla="*/ 157 w 157"/>
                  <a:gd name="T7" fmla="*/ 0 h 261"/>
                  <a:gd name="T8" fmla="*/ 157 w 157"/>
                  <a:gd name="T9" fmla="*/ 261 h 261"/>
                  <a:gd name="T10" fmla="*/ 11 w 157"/>
                  <a:gd name="T11" fmla="*/ 251 h 261"/>
                  <a:gd name="T12" fmla="*/ 147 w 157"/>
                  <a:gd name="T13" fmla="*/ 251 h 261"/>
                  <a:gd name="T14" fmla="*/ 147 w 157"/>
                  <a:gd name="T15" fmla="*/ 10 h 261"/>
                  <a:gd name="T16" fmla="*/ 11 w 157"/>
                  <a:gd name="T17" fmla="*/ 10 h 261"/>
                  <a:gd name="T18" fmla="*/ 11 w 157"/>
                  <a:gd name="T19" fmla="*/ 25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61">
                    <a:moveTo>
                      <a:pt x="157" y="261"/>
                    </a:moveTo>
                    <a:lnTo>
                      <a:pt x="0" y="261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261"/>
                    </a:lnTo>
                    <a:close/>
                    <a:moveTo>
                      <a:pt x="11" y="251"/>
                    </a:moveTo>
                    <a:lnTo>
                      <a:pt x="147" y="251"/>
                    </a:lnTo>
                    <a:lnTo>
                      <a:pt x="147" y="10"/>
                    </a:lnTo>
                    <a:lnTo>
                      <a:pt x="11" y="10"/>
                    </a:lnTo>
                    <a:lnTo>
                      <a:pt x="11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3">
                <a:extLst>
                  <a:ext uri="{FF2B5EF4-FFF2-40B4-BE49-F238E27FC236}">
                    <a16:creationId xmlns:a16="http://schemas.microsoft.com/office/drawing/2014/main" id="{6AD4B2D1-67D0-4393-9391-7CB67044C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494" y="2165350"/>
                <a:ext cx="496888" cy="15875"/>
              </a:xfrm>
              <a:custGeom>
                <a:avLst/>
                <a:gdLst>
                  <a:gd name="T0" fmla="*/ 236 w 240"/>
                  <a:gd name="T1" fmla="*/ 8 h 8"/>
                  <a:gd name="T2" fmla="*/ 4 w 240"/>
                  <a:gd name="T3" fmla="*/ 8 h 8"/>
                  <a:gd name="T4" fmla="*/ 0 w 240"/>
                  <a:gd name="T5" fmla="*/ 4 h 8"/>
                  <a:gd name="T6" fmla="*/ 4 w 240"/>
                  <a:gd name="T7" fmla="*/ 0 h 8"/>
                  <a:gd name="T8" fmla="*/ 236 w 240"/>
                  <a:gd name="T9" fmla="*/ 0 h 8"/>
                  <a:gd name="T10" fmla="*/ 240 w 240"/>
                  <a:gd name="T11" fmla="*/ 4 h 8"/>
                  <a:gd name="T12" fmla="*/ 236 w 24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8">
                    <a:moveTo>
                      <a:pt x="23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8" y="0"/>
                      <a:pt x="240" y="2"/>
                      <a:pt x="240" y="4"/>
                    </a:cubicBezTo>
                    <a:cubicBezTo>
                      <a:pt x="240" y="6"/>
                      <a:pt x="238" y="8"/>
                      <a:pt x="23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4">
                <a:extLst>
                  <a:ext uri="{FF2B5EF4-FFF2-40B4-BE49-F238E27FC236}">
                    <a16:creationId xmlns:a16="http://schemas.microsoft.com/office/drawing/2014/main" id="{59A9637E-0B56-4E07-A17E-20B76F7B7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9119" y="1725613"/>
                <a:ext cx="149225" cy="57150"/>
              </a:xfrm>
              <a:custGeom>
                <a:avLst/>
                <a:gdLst>
                  <a:gd name="T0" fmla="*/ 94 w 94"/>
                  <a:gd name="T1" fmla="*/ 36 h 36"/>
                  <a:gd name="T2" fmla="*/ 0 w 94"/>
                  <a:gd name="T3" fmla="*/ 36 h 36"/>
                  <a:gd name="T4" fmla="*/ 0 w 94"/>
                  <a:gd name="T5" fmla="*/ 0 h 36"/>
                  <a:gd name="T6" fmla="*/ 94 w 94"/>
                  <a:gd name="T7" fmla="*/ 0 h 36"/>
                  <a:gd name="T8" fmla="*/ 94 w 94"/>
                  <a:gd name="T9" fmla="*/ 36 h 36"/>
                  <a:gd name="T10" fmla="*/ 10 w 94"/>
                  <a:gd name="T11" fmla="*/ 26 h 36"/>
                  <a:gd name="T12" fmla="*/ 83 w 94"/>
                  <a:gd name="T13" fmla="*/ 26 h 36"/>
                  <a:gd name="T14" fmla="*/ 83 w 94"/>
                  <a:gd name="T15" fmla="*/ 10 h 36"/>
                  <a:gd name="T16" fmla="*/ 10 w 94"/>
                  <a:gd name="T17" fmla="*/ 10 h 36"/>
                  <a:gd name="T18" fmla="*/ 10 w 94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36">
                    <a:moveTo>
                      <a:pt x="94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36"/>
                    </a:lnTo>
                    <a:close/>
                    <a:moveTo>
                      <a:pt x="10" y="26"/>
                    </a:moveTo>
                    <a:lnTo>
                      <a:pt x="83" y="26"/>
                    </a:lnTo>
                    <a:lnTo>
                      <a:pt x="83" y="10"/>
                    </a:lnTo>
                    <a:lnTo>
                      <a:pt x="10" y="10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5">
                <a:extLst>
                  <a:ext uri="{FF2B5EF4-FFF2-40B4-BE49-F238E27FC236}">
                    <a16:creationId xmlns:a16="http://schemas.microsoft.com/office/drawing/2014/main" id="{DCAC5850-0E01-473D-B8A7-5310A50D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206" y="1684338"/>
                <a:ext cx="17463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6">
                <a:extLst>
                  <a:ext uri="{FF2B5EF4-FFF2-40B4-BE49-F238E27FC236}">
                    <a16:creationId xmlns:a16="http://schemas.microsoft.com/office/drawing/2014/main" id="{C6B9F9E9-6605-4902-85AF-85613122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1908175"/>
                <a:ext cx="58738" cy="15875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7">
                <a:extLst>
                  <a:ext uri="{FF2B5EF4-FFF2-40B4-BE49-F238E27FC236}">
                    <a16:creationId xmlns:a16="http://schemas.microsoft.com/office/drawing/2014/main" id="{0F1DBD6C-1925-4D67-BA99-101DAFFAE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1941513"/>
                <a:ext cx="58738" cy="15875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8">
                <a:extLst>
                  <a:ext uri="{FF2B5EF4-FFF2-40B4-BE49-F238E27FC236}">
                    <a16:creationId xmlns:a16="http://schemas.microsoft.com/office/drawing/2014/main" id="{565C93E5-39E3-4B29-9A35-E96CAD15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1974850"/>
                <a:ext cx="58738" cy="15875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9">
                <a:extLst>
                  <a:ext uri="{FF2B5EF4-FFF2-40B4-BE49-F238E27FC236}">
                    <a16:creationId xmlns:a16="http://schemas.microsoft.com/office/drawing/2014/main" id="{3B7C564F-1F72-4192-9FE9-5412A115C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2006600"/>
                <a:ext cx="58738" cy="17463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0">
                <a:extLst>
                  <a:ext uri="{FF2B5EF4-FFF2-40B4-BE49-F238E27FC236}">
                    <a16:creationId xmlns:a16="http://schemas.microsoft.com/office/drawing/2014/main" id="{EB79858A-F9AB-499A-AB32-73DBE66A5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2039938"/>
                <a:ext cx="58738" cy="17463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1">
                <a:extLst>
                  <a:ext uri="{FF2B5EF4-FFF2-40B4-BE49-F238E27FC236}">
                    <a16:creationId xmlns:a16="http://schemas.microsoft.com/office/drawing/2014/main" id="{B841BCB1-3F25-48DE-AA29-DF82D96F4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2073275"/>
                <a:ext cx="58738" cy="17463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2">
                <a:extLst>
                  <a:ext uri="{FF2B5EF4-FFF2-40B4-BE49-F238E27FC236}">
                    <a16:creationId xmlns:a16="http://schemas.microsoft.com/office/drawing/2014/main" id="{0D22BED8-43A3-45FE-AB0D-E9B898EE7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2106613"/>
                <a:ext cx="58738" cy="17463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3">
                <a:extLst>
                  <a:ext uri="{FF2B5EF4-FFF2-40B4-BE49-F238E27FC236}">
                    <a16:creationId xmlns:a16="http://schemas.microsoft.com/office/drawing/2014/main" id="{190D4965-59E1-4F3A-9072-7EE04B9A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706" y="2139950"/>
                <a:ext cx="58738" cy="15875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4">
                <a:extLst>
                  <a:ext uri="{FF2B5EF4-FFF2-40B4-BE49-F238E27FC236}">
                    <a16:creationId xmlns:a16="http://schemas.microsoft.com/office/drawing/2014/main" id="{530FA5BD-515B-46F9-8B7A-6B62226B1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3431" y="1916113"/>
                <a:ext cx="17463" cy="231775"/>
              </a:xfrm>
              <a:custGeom>
                <a:avLst/>
                <a:gdLst>
                  <a:gd name="T0" fmla="*/ 4 w 8"/>
                  <a:gd name="T1" fmla="*/ 112 h 112"/>
                  <a:gd name="T2" fmla="*/ 0 w 8"/>
                  <a:gd name="T3" fmla="*/ 108 h 112"/>
                  <a:gd name="T4" fmla="*/ 0 w 8"/>
                  <a:gd name="T5" fmla="*/ 4 h 112"/>
                  <a:gd name="T6" fmla="*/ 4 w 8"/>
                  <a:gd name="T7" fmla="*/ 0 h 112"/>
                  <a:gd name="T8" fmla="*/ 8 w 8"/>
                  <a:gd name="T9" fmla="*/ 4 h 112"/>
                  <a:gd name="T10" fmla="*/ 8 w 8"/>
                  <a:gd name="T11" fmla="*/ 108 h 112"/>
                  <a:gd name="T12" fmla="*/ 4 w 8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2">
                    <a:moveTo>
                      <a:pt x="4" y="112"/>
                    </a:moveTo>
                    <a:cubicBezTo>
                      <a:pt x="2" y="112"/>
                      <a:pt x="0" y="110"/>
                      <a:pt x="0" y="10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8" y="110"/>
                      <a:pt x="6" y="112"/>
                      <a:pt x="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5">
                <a:extLst>
                  <a:ext uri="{FF2B5EF4-FFF2-40B4-BE49-F238E27FC236}">
                    <a16:creationId xmlns:a16="http://schemas.microsoft.com/office/drawing/2014/main" id="{D087DD82-E808-4762-96F5-A3F4F806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294" y="1916113"/>
                <a:ext cx="15875" cy="231775"/>
              </a:xfrm>
              <a:custGeom>
                <a:avLst/>
                <a:gdLst>
                  <a:gd name="T0" fmla="*/ 4 w 8"/>
                  <a:gd name="T1" fmla="*/ 112 h 112"/>
                  <a:gd name="T2" fmla="*/ 0 w 8"/>
                  <a:gd name="T3" fmla="*/ 108 h 112"/>
                  <a:gd name="T4" fmla="*/ 0 w 8"/>
                  <a:gd name="T5" fmla="*/ 4 h 112"/>
                  <a:gd name="T6" fmla="*/ 4 w 8"/>
                  <a:gd name="T7" fmla="*/ 0 h 112"/>
                  <a:gd name="T8" fmla="*/ 8 w 8"/>
                  <a:gd name="T9" fmla="*/ 4 h 112"/>
                  <a:gd name="T10" fmla="*/ 8 w 8"/>
                  <a:gd name="T11" fmla="*/ 108 h 112"/>
                  <a:gd name="T12" fmla="*/ 4 w 8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2">
                    <a:moveTo>
                      <a:pt x="4" y="112"/>
                    </a:moveTo>
                    <a:cubicBezTo>
                      <a:pt x="2" y="112"/>
                      <a:pt x="0" y="110"/>
                      <a:pt x="0" y="10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8" y="110"/>
                      <a:pt x="6" y="112"/>
                      <a:pt x="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6">
                <a:extLst>
                  <a:ext uri="{FF2B5EF4-FFF2-40B4-BE49-F238E27FC236}">
                    <a16:creationId xmlns:a16="http://schemas.microsoft.com/office/drawing/2014/main" id="{F3E5115C-7054-4186-84EB-6EF7672E2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1656" y="1800225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6 h 47"/>
                  <a:gd name="T12" fmla="*/ 37 w 47"/>
                  <a:gd name="T13" fmla="*/ 36 h 47"/>
                  <a:gd name="T14" fmla="*/ 37 w 47"/>
                  <a:gd name="T15" fmla="*/ 10 h 47"/>
                  <a:gd name="T16" fmla="*/ 11 w 47"/>
                  <a:gd name="T17" fmla="*/ 10 h 47"/>
                  <a:gd name="T18" fmla="*/ 11 w 4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6"/>
                    </a:moveTo>
                    <a:lnTo>
                      <a:pt x="37" y="36"/>
                    </a:lnTo>
                    <a:lnTo>
                      <a:pt x="3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7">
                <a:extLst>
                  <a:ext uri="{FF2B5EF4-FFF2-40B4-BE49-F238E27FC236}">
                    <a16:creationId xmlns:a16="http://schemas.microsoft.com/office/drawing/2014/main" id="{3D2A2AB5-5DF3-434E-8C4B-E5022DCEF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9606" y="1800225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6 h 47"/>
                  <a:gd name="T12" fmla="*/ 37 w 47"/>
                  <a:gd name="T13" fmla="*/ 36 h 47"/>
                  <a:gd name="T14" fmla="*/ 37 w 47"/>
                  <a:gd name="T15" fmla="*/ 10 h 47"/>
                  <a:gd name="T16" fmla="*/ 11 w 47"/>
                  <a:gd name="T17" fmla="*/ 10 h 47"/>
                  <a:gd name="T18" fmla="*/ 11 w 4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6"/>
                    </a:moveTo>
                    <a:lnTo>
                      <a:pt x="37" y="36"/>
                    </a:lnTo>
                    <a:lnTo>
                      <a:pt x="3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8">
                <a:extLst>
                  <a:ext uri="{FF2B5EF4-FFF2-40B4-BE49-F238E27FC236}">
                    <a16:creationId xmlns:a16="http://schemas.microsoft.com/office/drawing/2014/main" id="{584BEEB7-93D0-495D-91B5-2EECEBE0E5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1656" y="1890713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7 h 47"/>
                  <a:gd name="T12" fmla="*/ 37 w 47"/>
                  <a:gd name="T13" fmla="*/ 37 h 47"/>
                  <a:gd name="T14" fmla="*/ 37 w 47"/>
                  <a:gd name="T15" fmla="*/ 11 h 47"/>
                  <a:gd name="T16" fmla="*/ 11 w 47"/>
                  <a:gd name="T17" fmla="*/ 11 h 47"/>
                  <a:gd name="T18" fmla="*/ 11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7"/>
                    </a:moveTo>
                    <a:lnTo>
                      <a:pt x="37" y="37"/>
                    </a:lnTo>
                    <a:lnTo>
                      <a:pt x="37" y="11"/>
                    </a:lnTo>
                    <a:lnTo>
                      <a:pt x="11" y="11"/>
                    </a:lnTo>
                    <a:lnTo>
                      <a:pt x="11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9">
                <a:extLst>
                  <a:ext uri="{FF2B5EF4-FFF2-40B4-BE49-F238E27FC236}">
                    <a16:creationId xmlns:a16="http://schemas.microsoft.com/office/drawing/2014/main" id="{46AB9053-0085-4772-AB88-35E524AE51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9606" y="1890713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7 h 47"/>
                  <a:gd name="T12" fmla="*/ 37 w 47"/>
                  <a:gd name="T13" fmla="*/ 37 h 47"/>
                  <a:gd name="T14" fmla="*/ 37 w 47"/>
                  <a:gd name="T15" fmla="*/ 11 h 47"/>
                  <a:gd name="T16" fmla="*/ 11 w 47"/>
                  <a:gd name="T17" fmla="*/ 11 h 47"/>
                  <a:gd name="T18" fmla="*/ 11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7"/>
                    </a:moveTo>
                    <a:lnTo>
                      <a:pt x="37" y="37"/>
                    </a:lnTo>
                    <a:lnTo>
                      <a:pt x="37" y="11"/>
                    </a:lnTo>
                    <a:lnTo>
                      <a:pt x="11" y="11"/>
                    </a:lnTo>
                    <a:lnTo>
                      <a:pt x="11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0">
                <a:extLst>
                  <a:ext uri="{FF2B5EF4-FFF2-40B4-BE49-F238E27FC236}">
                    <a16:creationId xmlns:a16="http://schemas.microsoft.com/office/drawing/2014/main" id="{E47306F9-6A89-4DFF-A06E-1BEDC55BE4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1656" y="1982788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6 h 47"/>
                  <a:gd name="T12" fmla="*/ 37 w 47"/>
                  <a:gd name="T13" fmla="*/ 36 h 47"/>
                  <a:gd name="T14" fmla="*/ 37 w 47"/>
                  <a:gd name="T15" fmla="*/ 10 h 47"/>
                  <a:gd name="T16" fmla="*/ 11 w 47"/>
                  <a:gd name="T17" fmla="*/ 10 h 47"/>
                  <a:gd name="T18" fmla="*/ 11 w 4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6"/>
                    </a:moveTo>
                    <a:lnTo>
                      <a:pt x="37" y="36"/>
                    </a:lnTo>
                    <a:lnTo>
                      <a:pt x="3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1">
                <a:extLst>
                  <a:ext uri="{FF2B5EF4-FFF2-40B4-BE49-F238E27FC236}">
                    <a16:creationId xmlns:a16="http://schemas.microsoft.com/office/drawing/2014/main" id="{FC6A8513-D438-41E5-9E8F-695EBF258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9606" y="1982788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6 h 47"/>
                  <a:gd name="T12" fmla="*/ 37 w 47"/>
                  <a:gd name="T13" fmla="*/ 36 h 47"/>
                  <a:gd name="T14" fmla="*/ 37 w 47"/>
                  <a:gd name="T15" fmla="*/ 10 h 47"/>
                  <a:gd name="T16" fmla="*/ 11 w 47"/>
                  <a:gd name="T17" fmla="*/ 10 h 47"/>
                  <a:gd name="T18" fmla="*/ 11 w 4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6"/>
                    </a:moveTo>
                    <a:lnTo>
                      <a:pt x="37" y="36"/>
                    </a:lnTo>
                    <a:lnTo>
                      <a:pt x="3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2">
                <a:extLst>
                  <a:ext uri="{FF2B5EF4-FFF2-40B4-BE49-F238E27FC236}">
                    <a16:creationId xmlns:a16="http://schemas.microsoft.com/office/drawing/2014/main" id="{65782222-0EB6-4C98-8909-ED89351EF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1656" y="2073275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7 h 47"/>
                  <a:gd name="T12" fmla="*/ 37 w 47"/>
                  <a:gd name="T13" fmla="*/ 37 h 47"/>
                  <a:gd name="T14" fmla="*/ 37 w 47"/>
                  <a:gd name="T15" fmla="*/ 11 h 47"/>
                  <a:gd name="T16" fmla="*/ 11 w 47"/>
                  <a:gd name="T17" fmla="*/ 11 h 47"/>
                  <a:gd name="T18" fmla="*/ 11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7"/>
                    </a:moveTo>
                    <a:lnTo>
                      <a:pt x="37" y="37"/>
                    </a:lnTo>
                    <a:lnTo>
                      <a:pt x="37" y="11"/>
                    </a:lnTo>
                    <a:lnTo>
                      <a:pt x="11" y="11"/>
                    </a:lnTo>
                    <a:lnTo>
                      <a:pt x="11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3">
                <a:extLst>
                  <a:ext uri="{FF2B5EF4-FFF2-40B4-BE49-F238E27FC236}">
                    <a16:creationId xmlns:a16="http://schemas.microsoft.com/office/drawing/2014/main" id="{392454D0-3085-4004-AF63-6373393A3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9606" y="2073275"/>
                <a:ext cx="74613" cy="74613"/>
              </a:xfrm>
              <a:custGeom>
                <a:avLst/>
                <a:gdLst>
                  <a:gd name="T0" fmla="*/ 47 w 47"/>
                  <a:gd name="T1" fmla="*/ 47 h 47"/>
                  <a:gd name="T2" fmla="*/ 0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47 w 47"/>
                  <a:gd name="T9" fmla="*/ 47 h 47"/>
                  <a:gd name="T10" fmla="*/ 11 w 47"/>
                  <a:gd name="T11" fmla="*/ 37 h 47"/>
                  <a:gd name="T12" fmla="*/ 37 w 47"/>
                  <a:gd name="T13" fmla="*/ 37 h 47"/>
                  <a:gd name="T14" fmla="*/ 37 w 47"/>
                  <a:gd name="T15" fmla="*/ 11 h 47"/>
                  <a:gd name="T16" fmla="*/ 11 w 47"/>
                  <a:gd name="T17" fmla="*/ 11 h 47"/>
                  <a:gd name="T18" fmla="*/ 11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7"/>
                    </a:lnTo>
                    <a:close/>
                    <a:moveTo>
                      <a:pt x="11" y="37"/>
                    </a:moveTo>
                    <a:lnTo>
                      <a:pt x="37" y="37"/>
                    </a:lnTo>
                    <a:lnTo>
                      <a:pt x="37" y="11"/>
                    </a:lnTo>
                    <a:lnTo>
                      <a:pt x="11" y="11"/>
                    </a:lnTo>
                    <a:lnTo>
                      <a:pt x="11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625C72-2F35-4451-8D30-D78B5B13154F}"/>
              </a:ext>
            </a:extLst>
          </p:cNvPr>
          <p:cNvGrpSpPr/>
          <p:nvPr/>
        </p:nvGrpSpPr>
        <p:grpSpPr>
          <a:xfrm>
            <a:off x="4432517" y="3463686"/>
            <a:ext cx="936502" cy="936502"/>
            <a:chOff x="4433094" y="3462896"/>
            <a:chExt cx="936624" cy="93662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EF2E4C7-91EA-4D52-9428-9A19015C5E60}"/>
                </a:ext>
              </a:extLst>
            </p:cNvPr>
            <p:cNvSpPr/>
            <p:nvPr/>
          </p:nvSpPr>
          <p:spPr>
            <a:xfrm>
              <a:off x="4433094" y="3462896"/>
              <a:ext cx="936624" cy="936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34DA337-FB8B-43D7-A484-53341F357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371" y="3755958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F9C7C9-9926-417D-92D7-210706E37B56}"/>
              </a:ext>
            </a:extLst>
          </p:cNvPr>
          <p:cNvGrpSpPr/>
          <p:nvPr/>
        </p:nvGrpSpPr>
        <p:grpSpPr>
          <a:xfrm>
            <a:off x="6799171" y="3463686"/>
            <a:ext cx="936502" cy="936502"/>
            <a:chOff x="6800057" y="3462896"/>
            <a:chExt cx="936624" cy="93662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8ED4AF-9EE1-4945-A3E7-5C60736CDAF7}"/>
                </a:ext>
              </a:extLst>
            </p:cNvPr>
            <p:cNvSpPr/>
            <p:nvPr/>
          </p:nvSpPr>
          <p:spPr>
            <a:xfrm>
              <a:off x="6800057" y="3462896"/>
              <a:ext cx="936624" cy="936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6508508-F78F-44FD-A8DB-B098F63FC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550" y="3675650"/>
              <a:ext cx="309639" cy="511117"/>
            </a:xfrm>
            <a:custGeom>
              <a:avLst/>
              <a:gdLst>
                <a:gd name="T0" fmla="*/ 104 w 124"/>
                <a:gd name="T1" fmla="*/ 0 h 204"/>
                <a:gd name="T2" fmla="*/ 20 w 124"/>
                <a:gd name="T3" fmla="*/ 0 h 204"/>
                <a:gd name="T4" fmla="*/ 0 w 124"/>
                <a:gd name="T5" fmla="*/ 20 h 204"/>
                <a:gd name="T6" fmla="*/ 0 w 124"/>
                <a:gd name="T7" fmla="*/ 184 h 204"/>
                <a:gd name="T8" fmla="*/ 20 w 124"/>
                <a:gd name="T9" fmla="*/ 204 h 204"/>
                <a:gd name="T10" fmla="*/ 104 w 124"/>
                <a:gd name="T11" fmla="*/ 204 h 204"/>
                <a:gd name="T12" fmla="*/ 124 w 124"/>
                <a:gd name="T13" fmla="*/ 184 h 204"/>
                <a:gd name="T14" fmla="*/ 124 w 124"/>
                <a:gd name="T15" fmla="*/ 20 h 204"/>
                <a:gd name="T16" fmla="*/ 104 w 124"/>
                <a:gd name="T17" fmla="*/ 0 h 204"/>
                <a:gd name="T18" fmla="*/ 116 w 124"/>
                <a:gd name="T19" fmla="*/ 184 h 204"/>
                <a:gd name="T20" fmla="*/ 104 w 124"/>
                <a:gd name="T21" fmla="*/ 196 h 204"/>
                <a:gd name="T22" fmla="*/ 20 w 124"/>
                <a:gd name="T23" fmla="*/ 196 h 204"/>
                <a:gd name="T24" fmla="*/ 8 w 124"/>
                <a:gd name="T25" fmla="*/ 184 h 204"/>
                <a:gd name="T26" fmla="*/ 8 w 124"/>
                <a:gd name="T27" fmla="*/ 20 h 204"/>
                <a:gd name="T28" fmla="*/ 20 w 124"/>
                <a:gd name="T29" fmla="*/ 8 h 204"/>
                <a:gd name="T30" fmla="*/ 104 w 124"/>
                <a:gd name="T31" fmla="*/ 8 h 204"/>
                <a:gd name="T32" fmla="*/ 116 w 124"/>
                <a:gd name="T33" fmla="*/ 20 h 204"/>
                <a:gd name="T34" fmla="*/ 116 w 124"/>
                <a:gd name="T35" fmla="*/ 184 h 204"/>
                <a:gd name="T36" fmla="*/ 51 w 124"/>
                <a:gd name="T37" fmla="*/ 20 h 204"/>
                <a:gd name="T38" fmla="*/ 47 w 124"/>
                <a:gd name="T39" fmla="*/ 16 h 204"/>
                <a:gd name="T40" fmla="*/ 43 w 124"/>
                <a:gd name="T41" fmla="*/ 20 h 204"/>
                <a:gd name="T42" fmla="*/ 47 w 124"/>
                <a:gd name="T43" fmla="*/ 24 h 204"/>
                <a:gd name="T44" fmla="*/ 51 w 124"/>
                <a:gd name="T45" fmla="*/ 20 h 204"/>
                <a:gd name="T46" fmla="*/ 80 w 124"/>
                <a:gd name="T47" fmla="*/ 16 h 204"/>
                <a:gd name="T48" fmla="*/ 60 w 124"/>
                <a:gd name="T49" fmla="*/ 16 h 204"/>
                <a:gd name="T50" fmla="*/ 56 w 124"/>
                <a:gd name="T51" fmla="*/ 20 h 204"/>
                <a:gd name="T52" fmla="*/ 60 w 124"/>
                <a:gd name="T53" fmla="*/ 24 h 204"/>
                <a:gd name="T54" fmla="*/ 80 w 124"/>
                <a:gd name="T55" fmla="*/ 24 h 204"/>
                <a:gd name="T56" fmla="*/ 84 w 124"/>
                <a:gd name="T57" fmla="*/ 20 h 204"/>
                <a:gd name="T58" fmla="*/ 80 w 124"/>
                <a:gd name="T59" fmla="*/ 16 h 204"/>
                <a:gd name="T60" fmla="*/ 62 w 124"/>
                <a:gd name="T61" fmla="*/ 164 h 204"/>
                <a:gd name="T62" fmla="*/ 62 w 124"/>
                <a:gd name="T63" fmla="*/ 164 h 204"/>
                <a:gd name="T64" fmla="*/ 48 w 124"/>
                <a:gd name="T65" fmla="*/ 178 h 204"/>
                <a:gd name="T66" fmla="*/ 48 w 124"/>
                <a:gd name="T67" fmla="*/ 178 h 204"/>
                <a:gd name="T68" fmla="*/ 62 w 124"/>
                <a:gd name="T69" fmla="*/ 192 h 204"/>
                <a:gd name="T70" fmla="*/ 62 w 124"/>
                <a:gd name="T71" fmla="*/ 192 h 204"/>
                <a:gd name="T72" fmla="*/ 76 w 124"/>
                <a:gd name="T73" fmla="*/ 178 h 204"/>
                <a:gd name="T74" fmla="*/ 76 w 124"/>
                <a:gd name="T75" fmla="*/ 178 h 204"/>
                <a:gd name="T76" fmla="*/ 62 w 124"/>
                <a:gd name="T77" fmla="*/ 164 h 204"/>
                <a:gd name="T78" fmla="*/ 68 w 124"/>
                <a:gd name="T79" fmla="*/ 178 h 204"/>
                <a:gd name="T80" fmla="*/ 62 w 124"/>
                <a:gd name="T81" fmla="*/ 184 h 204"/>
                <a:gd name="T82" fmla="*/ 62 w 124"/>
                <a:gd name="T83" fmla="*/ 184 h 204"/>
                <a:gd name="T84" fmla="*/ 56 w 124"/>
                <a:gd name="T85" fmla="*/ 178 h 204"/>
                <a:gd name="T86" fmla="*/ 56 w 124"/>
                <a:gd name="T87" fmla="*/ 178 h 204"/>
                <a:gd name="T88" fmla="*/ 62 w 124"/>
                <a:gd name="T89" fmla="*/ 172 h 204"/>
                <a:gd name="T90" fmla="*/ 62 w 124"/>
                <a:gd name="T91" fmla="*/ 172 h 204"/>
                <a:gd name="T92" fmla="*/ 68 w 124"/>
                <a:gd name="T93" fmla="*/ 1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204">
                  <a:moveTo>
                    <a:pt x="10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5"/>
                    <a:pt x="9" y="204"/>
                    <a:pt x="20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15" y="204"/>
                    <a:pt x="124" y="195"/>
                    <a:pt x="124" y="184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9"/>
                    <a:pt x="115" y="0"/>
                    <a:pt x="104" y="0"/>
                  </a:cubicBezTo>
                  <a:close/>
                  <a:moveTo>
                    <a:pt x="116" y="184"/>
                  </a:moveTo>
                  <a:cubicBezTo>
                    <a:pt x="116" y="191"/>
                    <a:pt x="111" y="196"/>
                    <a:pt x="104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3" y="196"/>
                    <a:pt x="8" y="191"/>
                    <a:pt x="8" y="18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11" y="8"/>
                    <a:pt x="116" y="13"/>
                    <a:pt x="116" y="20"/>
                  </a:cubicBezTo>
                  <a:lnTo>
                    <a:pt x="116" y="184"/>
                  </a:lnTo>
                  <a:close/>
                  <a:moveTo>
                    <a:pt x="51" y="20"/>
                  </a:moveTo>
                  <a:cubicBezTo>
                    <a:pt x="51" y="18"/>
                    <a:pt x="49" y="16"/>
                    <a:pt x="47" y="16"/>
                  </a:cubicBezTo>
                  <a:cubicBezTo>
                    <a:pt x="44" y="16"/>
                    <a:pt x="43" y="18"/>
                    <a:pt x="43" y="20"/>
                  </a:cubicBezTo>
                  <a:cubicBezTo>
                    <a:pt x="43" y="22"/>
                    <a:pt x="44" y="24"/>
                    <a:pt x="47" y="24"/>
                  </a:cubicBezTo>
                  <a:cubicBezTo>
                    <a:pt x="49" y="24"/>
                    <a:pt x="51" y="22"/>
                    <a:pt x="51" y="20"/>
                  </a:cubicBezTo>
                  <a:close/>
                  <a:moveTo>
                    <a:pt x="80" y="1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58" y="16"/>
                    <a:pt x="56" y="18"/>
                    <a:pt x="56" y="20"/>
                  </a:cubicBezTo>
                  <a:cubicBezTo>
                    <a:pt x="56" y="22"/>
                    <a:pt x="58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2" y="24"/>
                    <a:pt x="84" y="22"/>
                    <a:pt x="84" y="20"/>
                  </a:cubicBezTo>
                  <a:cubicBezTo>
                    <a:pt x="84" y="18"/>
                    <a:pt x="82" y="16"/>
                    <a:pt x="80" y="16"/>
                  </a:cubicBezTo>
                  <a:close/>
                  <a:moveTo>
                    <a:pt x="62" y="164"/>
                  </a:moveTo>
                  <a:cubicBezTo>
                    <a:pt x="62" y="164"/>
                    <a:pt x="62" y="164"/>
                    <a:pt x="62" y="164"/>
                  </a:cubicBezTo>
                  <a:cubicBezTo>
                    <a:pt x="54" y="164"/>
                    <a:pt x="48" y="170"/>
                    <a:pt x="48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8" y="186"/>
                    <a:pt x="54" y="192"/>
                    <a:pt x="62" y="192"/>
                  </a:cubicBezTo>
                  <a:cubicBezTo>
                    <a:pt x="62" y="192"/>
                    <a:pt x="62" y="192"/>
                    <a:pt x="62" y="192"/>
                  </a:cubicBezTo>
                  <a:cubicBezTo>
                    <a:pt x="70" y="192"/>
                    <a:pt x="76" y="186"/>
                    <a:pt x="76" y="178"/>
                  </a:cubicBezTo>
                  <a:cubicBezTo>
                    <a:pt x="76" y="178"/>
                    <a:pt x="76" y="178"/>
                    <a:pt x="76" y="178"/>
                  </a:cubicBezTo>
                  <a:cubicBezTo>
                    <a:pt x="76" y="170"/>
                    <a:pt x="70" y="164"/>
                    <a:pt x="62" y="164"/>
                  </a:cubicBezTo>
                  <a:close/>
                  <a:moveTo>
                    <a:pt x="68" y="178"/>
                  </a:moveTo>
                  <a:cubicBezTo>
                    <a:pt x="68" y="181"/>
                    <a:pt x="65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59" y="184"/>
                    <a:pt x="56" y="181"/>
                    <a:pt x="56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6" y="175"/>
                    <a:pt x="59" y="172"/>
                    <a:pt x="62" y="172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5" y="172"/>
                    <a:pt x="68" y="175"/>
                    <a:pt x="68" y="17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28F0E63-09D6-41E6-A154-86BD32FBDF1D}"/>
              </a:ext>
            </a:extLst>
          </p:cNvPr>
          <p:cNvSpPr txBox="1"/>
          <p:nvPr/>
        </p:nvSpPr>
        <p:spPr>
          <a:xfrm>
            <a:off x="2914272" y="643320"/>
            <a:ext cx="636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4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3DD9D60-4E6F-490F-83DC-E05F482BC1C9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987052F-7090-4A12-BC48-17F37E7545B0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860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/>
      <p:bldP spid="52" grpId="0"/>
      <p:bldP spid="55" grpId="0"/>
      <p:bldP spid="56" grpId="0"/>
      <p:bldP spid="59" grpId="0"/>
      <p:bldP spid="60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7479857-6154-4BD6-8FAE-9CD252FC1C8C}"/>
              </a:ext>
            </a:extLst>
          </p:cNvPr>
          <p:cNvGrpSpPr/>
          <p:nvPr/>
        </p:nvGrpSpPr>
        <p:grpSpPr>
          <a:xfrm>
            <a:off x="4076692" y="1973132"/>
            <a:ext cx="4032534" cy="3924699"/>
            <a:chOff x="4077223" y="2133599"/>
            <a:chExt cx="4033059" cy="392521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5D5E4F04-86B2-45E7-B140-2EA2675D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02" y="3213201"/>
              <a:ext cx="1761515" cy="17660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DB7B2E6-F00F-4448-8539-34A67F2B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946" y="4096204"/>
              <a:ext cx="1787353" cy="1567163"/>
            </a:xfrm>
            <a:custGeom>
              <a:avLst/>
              <a:gdLst>
                <a:gd name="T0" fmla="*/ 415 w 673"/>
                <a:gd name="T1" fmla="*/ 0 h 589"/>
                <a:gd name="T2" fmla="*/ 514 w 673"/>
                <a:gd name="T3" fmla="*/ 0 h 589"/>
                <a:gd name="T4" fmla="*/ 516 w 673"/>
                <a:gd name="T5" fmla="*/ 9 h 589"/>
                <a:gd name="T6" fmla="*/ 502 w 673"/>
                <a:gd name="T7" fmla="*/ 45 h 589"/>
                <a:gd name="T8" fmla="*/ 537 w 673"/>
                <a:gd name="T9" fmla="*/ 80 h 589"/>
                <a:gd name="T10" fmla="*/ 572 w 673"/>
                <a:gd name="T11" fmla="*/ 45 h 589"/>
                <a:gd name="T12" fmla="*/ 558 w 673"/>
                <a:gd name="T13" fmla="*/ 9 h 589"/>
                <a:gd name="T14" fmla="*/ 560 w 673"/>
                <a:gd name="T15" fmla="*/ 0 h 589"/>
                <a:gd name="T16" fmla="*/ 673 w 673"/>
                <a:gd name="T17" fmla="*/ 0 h 589"/>
                <a:gd name="T18" fmla="*/ 528 w 673"/>
                <a:gd name="T19" fmla="*/ 387 h 589"/>
                <a:gd name="T20" fmla="*/ 534 w 673"/>
                <a:gd name="T21" fmla="*/ 399 h 589"/>
                <a:gd name="T22" fmla="*/ 570 w 673"/>
                <a:gd name="T23" fmla="*/ 415 h 589"/>
                <a:gd name="T24" fmla="*/ 570 w 673"/>
                <a:gd name="T25" fmla="*/ 464 h 589"/>
                <a:gd name="T26" fmla="*/ 521 w 673"/>
                <a:gd name="T27" fmla="*/ 464 h 589"/>
                <a:gd name="T28" fmla="*/ 505 w 673"/>
                <a:gd name="T29" fmla="*/ 429 h 589"/>
                <a:gd name="T30" fmla="*/ 494 w 673"/>
                <a:gd name="T31" fmla="*/ 423 h 589"/>
                <a:gd name="T32" fmla="*/ 84 w 673"/>
                <a:gd name="T33" fmla="*/ 589 h 589"/>
                <a:gd name="T34" fmla="*/ 84 w 673"/>
                <a:gd name="T35" fmla="*/ 480 h 589"/>
                <a:gd name="T36" fmla="*/ 71 w 673"/>
                <a:gd name="T37" fmla="*/ 475 h 589"/>
                <a:gd name="T38" fmla="*/ 35 w 673"/>
                <a:gd name="T39" fmla="*/ 489 h 589"/>
                <a:gd name="T40" fmla="*/ 0 w 673"/>
                <a:gd name="T41" fmla="*/ 455 h 589"/>
                <a:gd name="T42" fmla="*/ 35 w 673"/>
                <a:gd name="T43" fmla="*/ 420 h 589"/>
                <a:gd name="T44" fmla="*/ 71 w 673"/>
                <a:gd name="T45" fmla="*/ 434 h 589"/>
                <a:gd name="T46" fmla="*/ 84 w 673"/>
                <a:gd name="T47" fmla="*/ 430 h 589"/>
                <a:gd name="T48" fmla="*/ 84 w 673"/>
                <a:gd name="T49" fmla="*/ 332 h 589"/>
                <a:gd name="T50" fmla="*/ 309 w 673"/>
                <a:gd name="T51" fmla="*/ 243 h 589"/>
                <a:gd name="T52" fmla="*/ 304 w 673"/>
                <a:gd name="T53" fmla="*/ 234 h 589"/>
                <a:gd name="T54" fmla="*/ 268 w 673"/>
                <a:gd name="T55" fmla="*/ 219 h 589"/>
                <a:gd name="T56" fmla="*/ 268 w 673"/>
                <a:gd name="T57" fmla="*/ 169 h 589"/>
                <a:gd name="T58" fmla="*/ 318 w 673"/>
                <a:gd name="T59" fmla="*/ 169 h 589"/>
                <a:gd name="T60" fmla="*/ 333 w 673"/>
                <a:gd name="T61" fmla="*/ 205 h 589"/>
                <a:gd name="T62" fmla="*/ 341 w 673"/>
                <a:gd name="T63" fmla="*/ 210 h 589"/>
                <a:gd name="T64" fmla="*/ 415 w 673"/>
                <a:gd name="T65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89">
                  <a:moveTo>
                    <a:pt x="415" y="0"/>
                  </a:moveTo>
                  <a:cubicBezTo>
                    <a:pt x="514" y="0"/>
                    <a:pt x="514" y="0"/>
                    <a:pt x="514" y="0"/>
                  </a:cubicBezTo>
                  <a:cubicBezTo>
                    <a:pt x="516" y="3"/>
                    <a:pt x="516" y="5"/>
                    <a:pt x="516" y="9"/>
                  </a:cubicBezTo>
                  <a:cubicBezTo>
                    <a:pt x="516" y="20"/>
                    <a:pt x="502" y="26"/>
                    <a:pt x="502" y="45"/>
                  </a:cubicBezTo>
                  <a:cubicBezTo>
                    <a:pt x="502" y="64"/>
                    <a:pt x="518" y="80"/>
                    <a:pt x="537" y="80"/>
                  </a:cubicBezTo>
                  <a:cubicBezTo>
                    <a:pt x="556" y="80"/>
                    <a:pt x="572" y="64"/>
                    <a:pt x="572" y="45"/>
                  </a:cubicBezTo>
                  <a:cubicBezTo>
                    <a:pt x="572" y="25"/>
                    <a:pt x="558" y="22"/>
                    <a:pt x="558" y="9"/>
                  </a:cubicBezTo>
                  <a:cubicBezTo>
                    <a:pt x="558" y="5"/>
                    <a:pt x="558" y="3"/>
                    <a:pt x="560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73" y="148"/>
                    <a:pt x="619" y="283"/>
                    <a:pt x="528" y="387"/>
                  </a:cubicBezTo>
                  <a:cubicBezTo>
                    <a:pt x="529" y="391"/>
                    <a:pt x="531" y="396"/>
                    <a:pt x="534" y="399"/>
                  </a:cubicBezTo>
                  <a:cubicBezTo>
                    <a:pt x="542" y="407"/>
                    <a:pt x="557" y="402"/>
                    <a:pt x="570" y="415"/>
                  </a:cubicBezTo>
                  <a:cubicBezTo>
                    <a:pt x="583" y="429"/>
                    <a:pt x="583" y="451"/>
                    <a:pt x="570" y="464"/>
                  </a:cubicBezTo>
                  <a:cubicBezTo>
                    <a:pt x="556" y="478"/>
                    <a:pt x="534" y="478"/>
                    <a:pt x="521" y="464"/>
                  </a:cubicBezTo>
                  <a:cubicBezTo>
                    <a:pt x="506" y="450"/>
                    <a:pt x="515" y="438"/>
                    <a:pt x="505" y="429"/>
                  </a:cubicBezTo>
                  <a:cubicBezTo>
                    <a:pt x="502" y="426"/>
                    <a:pt x="498" y="424"/>
                    <a:pt x="494" y="423"/>
                  </a:cubicBezTo>
                  <a:cubicBezTo>
                    <a:pt x="388" y="526"/>
                    <a:pt x="243" y="589"/>
                    <a:pt x="84" y="589"/>
                  </a:cubicBezTo>
                  <a:cubicBezTo>
                    <a:pt x="84" y="480"/>
                    <a:pt x="84" y="480"/>
                    <a:pt x="84" y="480"/>
                  </a:cubicBezTo>
                  <a:cubicBezTo>
                    <a:pt x="80" y="477"/>
                    <a:pt x="76" y="475"/>
                    <a:pt x="71" y="475"/>
                  </a:cubicBezTo>
                  <a:cubicBezTo>
                    <a:pt x="60" y="475"/>
                    <a:pt x="53" y="489"/>
                    <a:pt x="35" y="489"/>
                  </a:cubicBezTo>
                  <a:cubicBezTo>
                    <a:pt x="16" y="489"/>
                    <a:pt x="0" y="474"/>
                    <a:pt x="0" y="455"/>
                  </a:cubicBezTo>
                  <a:cubicBezTo>
                    <a:pt x="0" y="435"/>
                    <a:pt x="16" y="420"/>
                    <a:pt x="35" y="420"/>
                  </a:cubicBezTo>
                  <a:cubicBezTo>
                    <a:pt x="55" y="420"/>
                    <a:pt x="57" y="434"/>
                    <a:pt x="71" y="434"/>
                  </a:cubicBezTo>
                  <a:cubicBezTo>
                    <a:pt x="76" y="434"/>
                    <a:pt x="80" y="432"/>
                    <a:pt x="84" y="4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171" y="332"/>
                    <a:pt x="250" y="298"/>
                    <a:pt x="309" y="243"/>
                  </a:cubicBezTo>
                  <a:cubicBezTo>
                    <a:pt x="308" y="240"/>
                    <a:pt x="307" y="237"/>
                    <a:pt x="304" y="234"/>
                  </a:cubicBezTo>
                  <a:cubicBezTo>
                    <a:pt x="296" y="226"/>
                    <a:pt x="281" y="231"/>
                    <a:pt x="268" y="219"/>
                  </a:cubicBezTo>
                  <a:cubicBezTo>
                    <a:pt x="255" y="205"/>
                    <a:pt x="255" y="183"/>
                    <a:pt x="268" y="169"/>
                  </a:cubicBezTo>
                  <a:cubicBezTo>
                    <a:pt x="282" y="156"/>
                    <a:pt x="304" y="156"/>
                    <a:pt x="318" y="169"/>
                  </a:cubicBezTo>
                  <a:cubicBezTo>
                    <a:pt x="332" y="184"/>
                    <a:pt x="323" y="195"/>
                    <a:pt x="333" y="205"/>
                  </a:cubicBezTo>
                  <a:cubicBezTo>
                    <a:pt x="335" y="207"/>
                    <a:pt x="338" y="209"/>
                    <a:pt x="341" y="210"/>
                  </a:cubicBezTo>
                  <a:cubicBezTo>
                    <a:pt x="387" y="152"/>
                    <a:pt x="415" y="79"/>
                    <a:pt x="4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270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C46A931-AABB-4BB5-9A9B-7664748D5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219" y="3878262"/>
              <a:ext cx="1567164" cy="1785106"/>
            </a:xfrm>
            <a:custGeom>
              <a:avLst/>
              <a:gdLst>
                <a:gd name="T0" fmla="*/ 590 w 590"/>
                <a:gd name="T1" fmla="*/ 414 h 671"/>
                <a:gd name="T2" fmla="*/ 590 w 590"/>
                <a:gd name="T3" fmla="*/ 512 h 671"/>
                <a:gd name="T4" fmla="*/ 577 w 590"/>
                <a:gd name="T5" fmla="*/ 516 h 671"/>
                <a:gd name="T6" fmla="*/ 541 w 590"/>
                <a:gd name="T7" fmla="*/ 502 h 671"/>
                <a:gd name="T8" fmla="*/ 506 w 590"/>
                <a:gd name="T9" fmla="*/ 537 h 671"/>
                <a:gd name="T10" fmla="*/ 541 w 590"/>
                <a:gd name="T11" fmla="*/ 571 h 671"/>
                <a:gd name="T12" fmla="*/ 577 w 590"/>
                <a:gd name="T13" fmla="*/ 557 h 671"/>
                <a:gd name="T14" fmla="*/ 590 w 590"/>
                <a:gd name="T15" fmla="*/ 562 h 671"/>
                <a:gd name="T16" fmla="*/ 590 w 590"/>
                <a:gd name="T17" fmla="*/ 671 h 671"/>
                <a:gd name="T18" fmla="*/ 180 w 590"/>
                <a:gd name="T19" fmla="*/ 506 h 671"/>
                <a:gd name="T20" fmla="*/ 172 w 590"/>
                <a:gd name="T21" fmla="*/ 511 h 671"/>
                <a:gd name="T22" fmla="*/ 156 w 590"/>
                <a:gd name="T23" fmla="*/ 546 h 671"/>
                <a:gd name="T24" fmla="*/ 107 w 590"/>
                <a:gd name="T25" fmla="*/ 546 h 671"/>
                <a:gd name="T26" fmla="*/ 107 w 590"/>
                <a:gd name="T27" fmla="*/ 497 h 671"/>
                <a:gd name="T28" fmla="*/ 142 w 590"/>
                <a:gd name="T29" fmla="*/ 481 h 671"/>
                <a:gd name="T30" fmla="*/ 148 w 590"/>
                <a:gd name="T31" fmla="*/ 472 h 671"/>
                <a:gd name="T32" fmla="*/ 0 w 590"/>
                <a:gd name="T33" fmla="*/ 82 h 671"/>
                <a:gd name="T34" fmla="*/ 109 w 590"/>
                <a:gd name="T35" fmla="*/ 82 h 671"/>
                <a:gd name="T36" fmla="*/ 113 w 590"/>
                <a:gd name="T37" fmla="*/ 71 h 671"/>
                <a:gd name="T38" fmla="*/ 99 w 590"/>
                <a:gd name="T39" fmla="*/ 35 h 671"/>
                <a:gd name="T40" fmla="*/ 133 w 590"/>
                <a:gd name="T41" fmla="*/ 0 h 671"/>
                <a:gd name="T42" fmla="*/ 168 w 590"/>
                <a:gd name="T43" fmla="*/ 35 h 671"/>
                <a:gd name="T44" fmla="*/ 154 w 590"/>
                <a:gd name="T45" fmla="*/ 71 h 671"/>
                <a:gd name="T46" fmla="*/ 157 w 590"/>
                <a:gd name="T47" fmla="*/ 82 h 671"/>
                <a:gd name="T48" fmla="*/ 258 w 590"/>
                <a:gd name="T49" fmla="*/ 82 h 671"/>
                <a:gd name="T50" fmla="*/ 333 w 590"/>
                <a:gd name="T51" fmla="*/ 292 h 671"/>
                <a:gd name="T52" fmla="*/ 340 w 590"/>
                <a:gd name="T53" fmla="*/ 287 h 671"/>
                <a:gd name="T54" fmla="*/ 356 w 590"/>
                <a:gd name="T55" fmla="*/ 251 h 671"/>
                <a:gd name="T56" fmla="*/ 405 w 590"/>
                <a:gd name="T57" fmla="*/ 251 h 671"/>
                <a:gd name="T58" fmla="*/ 405 w 590"/>
                <a:gd name="T59" fmla="*/ 301 h 671"/>
                <a:gd name="T60" fmla="*/ 369 w 590"/>
                <a:gd name="T61" fmla="*/ 316 h 671"/>
                <a:gd name="T62" fmla="*/ 364 w 590"/>
                <a:gd name="T63" fmla="*/ 325 h 671"/>
                <a:gd name="T64" fmla="*/ 590 w 590"/>
                <a:gd name="T65" fmla="*/ 41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0" h="671">
                  <a:moveTo>
                    <a:pt x="590" y="414"/>
                  </a:moveTo>
                  <a:cubicBezTo>
                    <a:pt x="590" y="512"/>
                    <a:pt x="590" y="512"/>
                    <a:pt x="590" y="512"/>
                  </a:cubicBezTo>
                  <a:cubicBezTo>
                    <a:pt x="586" y="514"/>
                    <a:pt x="582" y="516"/>
                    <a:pt x="577" y="516"/>
                  </a:cubicBezTo>
                  <a:cubicBezTo>
                    <a:pt x="563" y="516"/>
                    <a:pt x="561" y="502"/>
                    <a:pt x="541" y="502"/>
                  </a:cubicBezTo>
                  <a:cubicBezTo>
                    <a:pt x="522" y="502"/>
                    <a:pt x="506" y="517"/>
                    <a:pt x="506" y="537"/>
                  </a:cubicBezTo>
                  <a:cubicBezTo>
                    <a:pt x="506" y="556"/>
                    <a:pt x="522" y="571"/>
                    <a:pt x="541" y="571"/>
                  </a:cubicBezTo>
                  <a:cubicBezTo>
                    <a:pt x="559" y="571"/>
                    <a:pt x="566" y="557"/>
                    <a:pt x="577" y="557"/>
                  </a:cubicBezTo>
                  <a:cubicBezTo>
                    <a:pt x="582" y="557"/>
                    <a:pt x="586" y="559"/>
                    <a:pt x="590" y="562"/>
                  </a:cubicBezTo>
                  <a:cubicBezTo>
                    <a:pt x="590" y="671"/>
                    <a:pt x="590" y="671"/>
                    <a:pt x="590" y="671"/>
                  </a:cubicBezTo>
                  <a:cubicBezTo>
                    <a:pt x="430" y="671"/>
                    <a:pt x="286" y="608"/>
                    <a:pt x="180" y="506"/>
                  </a:cubicBezTo>
                  <a:cubicBezTo>
                    <a:pt x="177" y="507"/>
                    <a:pt x="174" y="508"/>
                    <a:pt x="172" y="511"/>
                  </a:cubicBezTo>
                  <a:cubicBezTo>
                    <a:pt x="162" y="520"/>
                    <a:pt x="170" y="532"/>
                    <a:pt x="156" y="546"/>
                  </a:cubicBezTo>
                  <a:cubicBezTo>
                    <a:pt x="142" y="560"/>
                    <a:pt x="120" y="560"/>
                    <a:pt x="107" y="546"/>
                  </a:cubicBezTo>
                  <a:cubicBezTo>
                    <a:pt x="93" y="533"/>
                    <a:pt x="93" y="511"/>
                    <a:pt x="107" y="497"/>
                  </a:cubicBezTo>
                  <a:cubicBezTo>
                    <a:pt x="120" y="484"/>
                    <a:pt x="134" y="489"/>
                    <a:pt x="142" y="481"/>
                  </a:cubicBezTo>
                  <a:cubicBezTo>
                    <a:pt x="145" y="479"/>
                    <a:pt x="147" y="475"/>
                    <a:pt x="148" y="472"/>
                  </a:cubicBezTo>
                  <a:cubicBezTo>
                    <a:pt x="56" y="368"/>
                    <a:pt x="0" y="231"/>
                    <a:pt x="0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1" y="79"/>
                    <a:pt x="113" y="75"/>
                    <a:pt x="113" y="71"/>
                  </a:cubicBezTo>
                  <a:cubicBezTo>
                    <a:pt x="113" y="60"/>
                    <a:pt x="99" y="53"/>
                    <a:pt x="99" y="35"/>
                  </a:cubicBezTo>
                  <a:cubicBezTo>
                    <a:pt x="99" y="16"/>
                    <a:pt x="114" y="0"/>
                    <a:pt x="133" y="0"/>
                  </a:cubicBezTo>
                  <a:cubicBezTo>
                    <a:pt x="153" y="0"/>
                    <a:pt x="168" y="16"/>
                    <a:pt x="168" y="35"/>
                  </a:cubicBezTo>
                  <a:cubicBezTo>
                    <a:pt x="168" y="55"/>
                    <a:pt x="154" y="57"/>
                    <a:pt x="154" y="71"/>
                  </a:cubicBezTo>
                  <a:cubicBezTo>
                    <a:pt x="154" y="75"/>
                    <a:pt x="155" y="79"/>
                    <a:pt x="157" y="82"/>
                  </a:cubicBezTo>
                  <a:cubicBezTo>
                    <a:pt x="258" y="82"/>
                    <a:pt x="258" y="82"/>
                    <a:pt x="258" y="82"/>
                  </a:cubicBezTo>
                  <a:cubicBezTo>
                    <a:pt x="258" y="161"/>
                    <a:pt x="286" y="234"/>
                    <a:pt x="333" y="292"/>
                  </a:cubicBezTo>
                  <a:cubicBezTo>
                    <a:pt x="335" y="291"/>
                    <a:pt x="338" y="289"/>
                    <a:pt x="340" y="287"/>
                  </a:cubicBezTo>
                  <a:cubicBezTo>
                    <a:pt x="350" y="277"/>
                    <a:pt x="341" y="266"/>
                    <a:pt x="356" y="251"/>
                  </a:cubicBezTo>
                  <a:cubicBezTo>
                    <a:pt x="369" y="238"/>
                    <a:pt x="391" y="238"/>
                    <a:pt x="405" y="251"/>
                  </a:cubicBezTo>
                  <a:cubicBezTo>
                    <a:pt x="418" y="265"/>
                    <a:pt x="418" y="287"/>
                    <a:pt x="405" y="301"/>
                  </a:cubicBezTo>
                  <a:cubicBezTo>
                    <a:pt x="392" y="313"/>
                    <a:pt x="377" y="308"/>
                    <a:pt x="369" y="316"/>
                  </a:cubicBezTo>
                  <a:cubicBezTo>
                    <a:pt x="367" y="319"/>
                    <a:pt x="365" y="322"/>
                    <a:pt x="364" y="325"/>
                  </a:cubicBezTo>
                  <a:cubicBezTo>
                    <a:pt x="423" y="380"/>
                    <a:pt x="503" y="414"/>
                    <a:pt x="590" y="4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270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8D67AD0-BC7A-4475-961F-CF14C217A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383" y="2527918"/>
              <a:ext cx="1564917" cy="1781735"/>
            </a:xfrm>
            <a:custGeom>
              <a:avLst/>
              <a:gdLst>
                <a:gd name="T0" fmla="*/ 0 w 589"/>
                <a:gd name="T1" fmla="*/ 258 h 670"/>
                <a:gd name="T2" fmla="*/ 0 w 589"/>
                <a:gd name="T3" fmla="*/ 153 h 670"/>
                <a:gd name="T4" fmla="*/ 13 w 589"/>
                <a:gd name="T5" fmla="*/ 148 h 670"/>
                <a:gd name="T6" fmla="*/ 49 w 589"/>
                <a:gd name="T7" fmla="*/ 162 h 670"/>
                <a:gd name="T8" fmla="*/ 84 w 589"/>
                <a:gd name="T9" fmla="*/ 127 h 670"/>
                <a:gd name="T10" fmla="*/ 49 w 589"/>
                <a:gd name="T11" fmla="*/ 92 h 670"/>
                <a:gd name="T12" fmla="*/ 13 w 589"/>
                <a:gd name="T13" fmla="*/ 107 h 670"/>
                <a:gd name="T14" fmla="*/ 0 w 589"/>
                <a:gd name="T15" fmla="*/ 102 h 670"/>
                <a:gd name="T16" fmla="*/ 0 w 589"/>
                <a:gd name="T17" fmla="*/ 0 h 670"/>
                <a:gd name="T18" fmla="*/ 409 w 589"/>
                <a:gd name="T19" fmla="*/ 166 h 670"/>
                <a:gd name="T20" fmla="*/ 421 w 589"/>
                <a:gd name="T21" fmla="*/ 160 h 670"/>
                <a:gd name="T22" fmla="*/ 437 w 589"/>
                <a:gd name="T23" fmla="*/ 125 h 670"/>
                <a:gd name="T24" fmla="*/ 486 w 589"/>
                <a:gd name="T25" fmla="*/ 125 h 670"/>
                <a:gd name="T26" fmla="*/ 486 w 589"/>
                <a:gd name="T27" fmla="*/ 174 h 670"/>
                <a:gd name="T28" fmla="*/ 450 w 589"/>
                <a:gd name="T29" fmla="*/ 190 h 670"/>
                <a:gd name="T30" fmla="*/ 444 w 589"/>
                <a:gd name="T31" fmla="*/ 203 h 670"/>
                <a:gd name="T32" fmla="*/ 589 w 589"/>
                <a:gd name="T33" fmla="*/ 590 h 670"/>
                <a:gd name="T34" fmla="*/ 476 w 589"/>
                <a:gd name="T35" fmla="*/ 590 h 670"/>
                <a:gd name="T36" fmla="*/ 474 w 589"/>
                <a:gd name="T37" fmla="*/ 599 h 670"/>
                <a:gd name="T38" fmla="*/ 488 w 589"/>
                <a:gd name="T39" fmla="*/ 635 h 670"/>
                <a:gd name="T40" fmla="*/ 453 w 589"/>
                <a:gd name="T41" fmla="*/ 670 h 670"/>
                <a:gd name="T42" fmla="*/ 418 w 589"/>
                <a:gd name="T43" fmla="*/ 635 h 670"/>
                <a:gd name="T44" fmla="*/ 432 w 589"/>
                <a:gd name="T45" fmla="*/ 599 h 670"/>
                <a:gd name="T46" fmla="*/ 430 w 589"/>
                <a:gd name="T47" fmla="*/ 590 h 670"/>
                <a:gd name="T48" fmla="*/ 331 w 589"/>
                <a:gd name="T49" fmla="*/ 590 h 670"/>
                <a:gd name="T50" fmla="*/ 256 w 589"/>
                <a:gd name="T51" fmla="*/ 379 h 670"/>
                <a:gd name="T52" fmla="*/ 249 w 589"/>
                <a:gd name="T53" fmla="*/ 383 h 670"/>
                <a:gd name="T54" fmla="*/ 234 w 589"/>
                <a:gd name="T55" fmla="*/ 419 h 670"/>
                <a:gd name="T56" fmla="*/ 184 w 589"/>
                <a:gd name="T57" fmla="*/ 419 h 670"/>
                <a:gd name="T58" fmla="*/ 184 w 589"/>
                <a:gd name="T59" fmla="*/ 370 h 670"/>
                <a:gd name="T60" fmla="*/ 220 w 589"/>
                <a:gd name="T61" fmla="*/ 354 h 670"/>
                <a:gd name="T62" fmla="*/ 225 w 589"/>
                <a:gd name="T63" fmla="*/ 346 h 670"/>
                <a:gd name="T64" fmla="*/ 0 w 589"/>
                <a:gd name="T65" fmla="*/ 25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9" h="670">
                  <a:moveTo>
                    <a:pt x="0" y="258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3" y="150"/>
                    <a:pt x="8" y="148"/>
                    <a:pt x="13" y="148"/>
                  </a:cubicBezTo>
                  <a:cubicBezTo>
                    <a:pt x="24" y="148"/>
                    <a:pt x="31" y="162"/>
                    <a:pt x="49" y="162"/>
                  </a:cubicBezTo>
                  <a:cubicBezTo>
                    <a:pt x="68" y="162"/>
                    <a:pt x="84" y="146"/>
                    <a:pt x="84" y="127"/>
                  </a:cubicBezTo>
                  <a:cubicBezTo>
                    <a:pt x="84" y="108"/>
                    <a:pt x="68" y="92"/>
                    <a:pt x="49" y="92"/>
                  </a:cubicBezTo>
                  <a:cubicBezTo>
                    <a:pt x="29" y="92"/>
                    <a:pt x="27" y="107"/>
                    <a:pt x="13" y="107"/>
                  </a:cubicBezTo>
                  <a:cubicBezTo>
                    <a:pt x="8" y="107"/>
                    <a:pt x="3" y="105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" y="0"/>
                    <a:pt x="303" y="63"/>
                    <a:pt x="409" y="166"/>
                  </a:cubicBezTo>
                  <a:cubicBezTo>
                    <a:pt x="414" y="166"/>
                    <a:pt x="418" y="164"/>
                    <a:pt x="421" y="160"/>
                  </a:cubicBezTo>
                  <a:cubicBezTo>
                    <a:pt x="431" y="151"/>
                    <a:pt x="422" y="139"/>
                    <a:pt x="437" y="125"/>
                  </a:cubicBezTo>
                  <a:cubicBezTo>
                    <a:pt x="450" y="111"/>
                    <a:pt x="472" y="111"/>
                    <a:pt x="486" y="125"/>
                  </a:cubicBezTo>
                  <a:cubicBezTo>
                    <a:pt x="499" y="138"/>
                    <a:pt x="499" y="160"/>
                    <a:pt x="486" y="174"/>
                  </a:cubicBezTo>
                  <a:cubicBezTo>
                    <a:pt x="473" y="187"/>
                    <a:pt x="458" y="182"/>
                    <a:pt x="450" y="190"/>
                  </a:cubicBezTo>
                  <a:cubicBezTo>
                    <a:pt x="446" y="193"/>
                    <a:pt x="445" y="198"/>
                    <a:pt x="444" y="203"/>
                  </a:cubicBezTo>
                  <a:cubicBezTo>
                    <a:pt x="535" y="306"/>
                    <a:pt x="589" y="442"/>
                    <a:pt x="589" y="590"/>
                  </a:cubicBezTo>
                  <a:cubicBezTo>
                    <a:pt x="476" y="590"/>
                    <a:pt x="476" y="590"/>
                    <a:pt x="476" y="590"/>
                  </a:cubicBezTo>
                  <a:cubicBezTo>
                    <a:pt x="474" y="593"/>
                    <a:pt x="474" y="595"/>
                    <a:pt x="474" y="599"/>
                  </a:cubicBezTo>
                  <a:cubicBezTo>
                    <a:pt x="474" y="612"/>
                    <a:pt x="488" y="615"/>
                    <a:pt x="488" y="635"/>
                  </a:cubicBezTo>
                  <a:cubicBezTo>
                    <a:pt x="488" y="654"/>
                    <a:pt x="472" y="670"/>
                    <a:pt x="453" y="670"/>
                  </a:cubicBezTo>
                  <a:cubicBezTo>
                    <a:pt x="434" y="670"/>
                    <a:pt x="418" y="654"/>
                    <a:pt x="418" y="635"/>
                  </a:cubicBezTo>
                  <a:cubicBezTo>
                    <a:pt x="418" y="616"/>
                    <a:pt x="432" y="610"/>
                    <a:pt x="432" y="599"/>
                  </a:cubicBezTo>
                  <a:cubicBezTo>
                    <a:pt x="432" y="595"/>
                    <a:pt x="432" y="593"/>
                    <a:pt x="430" y="590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31" y="510"/>
                    <a:pt x="303" y="436"/>
                    <a:pt x="256" y="379"/>
                  </a:cubicBezTo>
                  <a:cubicBezTo>
                    <a:pt x="253" y="380"/>
                    <a:pt x="251" y="381"/>
                    <a:pt x="249" y="383"/>
                  </a:cubicBezTo>
                  <a:cubicBezTo>
                    <a:pt x="239" y="393"/>
                    <a:pt x="248" y="405"/>
                    <a:pt x="234" y="419"/>
                  </a:cubicBezTo>
                  <a:cubicBezTo>
                    <a:pt x="220" y="432"/>
                    <a:pt x="198" y="432"/>
                    <a:pt x="184" y="419"/>
                  </a:cubicBezTo>
                  <a:cubicBezTo>
                    <a:pt x="171" y="405"/>
                    <a:pt x="171" y="383"/>
                    <a:pt x="184" y="370"/>
                  </a:cubicBezTo>
                  <a:cubicBezTo>
                    <a:pt x="197" y="357"/>
                    <a:pt x="212" y="362"/>
                    <a:pt x="220" y="354"/>
                  </a:cubicBezTo>
                  <a:cubicBezTo>
                    <a:pt x="222" y="352"/>
                    <a:pt x="224" y="349"/>
                    <a:pt x="225" y="346"/>
                  </a:cubicBezTo>
                  <a:cubicBezTo>
                    <a:pt x="166" y="292"/>
                    <a:pt x="87" y="258"/>
                    <a:pt x="0" y="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8ECF485-F762-448A-B3A2-880BEB9C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219" y="2527918"/>
              <a:ext cx="1790723" cy="1568287"/>
            </a:xfrm>
            <a:custGeom>
              <a:avLst/>
              <a:gdLst>
                <a:gd name="T0" fmla="*/ 148 w 674"/>
                <a:gd name="T1" fmla="*/ 200 h 590"/>
                <a:gd name="T2" fmla="*/ 142 w 674"/>
                <a:gd name="T3" fmla="*/ 190 h 590"/>
                <a:gd name="T4" fmla="*/ 107 w 674"/>
                <a:gd name="T5" fmla="*/ 174 h 590"/>
                <a:gd name="T6" fmla="*/ 107 w 674"/>
                <a:gd name="T7" fmla="*/ 125 h 590"/>
                <a:gd name="T8" fmla="*/ 156 w 674"/>
                <a:gd name="T9" fmla="*/ 125 h 590"/>
                <a:gd name="T10" fmla="*/ 172 w 674"/>
                <a:gd name="T11" fmla="*/ 160 h 590"/>
                <a:gd name="T12" fmla="*/ 181 w 674"/>
                <a:gd name="T13" fmla="*/ 166 h 590"/>
                <a:gd name="T14" fmla="*/ 590 w 674"/>
                <a:gd name="T15" fmla="*/ 0 h 590"/>
                <a:gd name="T16" fmla="*/ 590 w 674"/>
                <a:gd name="T17" fmla="*/ 102 h 590"/>
                <a:gd name="T18" fmla="*/ 603 w 674"/>
                <a:gd name="T19" fmla="*/ 107 h 590"/>
                <a:gd name="T20" fmla="*/ 639 w 674"/>
                <a:gd name="T21" fmla="*/ 92 h 590"/>
                <a:gd name="T22" fmla="*/ 674 w 674"/>
                <a:gd name="T23" fmla="*/ 127 h 590"/>
                <a:gd name="T24" fmla="*/ 639 w 674"/>
                <a:gd name="T25" fmla="*/ 162 h 590"/>
                <a:gd name="T26" fmla="*/ 603 w 674"/>
                <a:gd name="T27" fmla="*/ 148 h 590"/>
                <a:gd name="T28" fmla="*/ 590 w 674"/>
                <a:gd name="T29" fmla="*/ 153 h 590"/>
                <a:gd name="T30" fmla="*/ 590 w 674"/>
                <a:gd name="T31" fmla="*/ 258 h 590"/>
                <a:gd name="T32" fmla="*/ 365 w 674"/>
                <a:gd name="T33" fmla="*/ 346 h 590"/>
                <a:gd name="T34" fmla="*/ 369 w 674"/>
                <a:gd name="T35" fmla="*/ 354 h 590"/>
                <a:gd name="T36" fmla="*/ 405 w 674"/>
                <a:gd name="T37" fmla="*/ 370 h 590"/>
                <a:gd name="T38" fmla="*/ 405 w 674"/>
                <a:gd name="T39" fmla="*/ 419 h 590"/>
                <a:gd name="T40" fmla="*/ 356 w 674"/>
                <a:gd name="T41" fmla="*/ 419 h 590"/>
                <a:gd name="T42" fmla="*/ 340 w 674"/>
                <a:gd name="T43" fmla="*/ 383 h 590"/>
                <a:gd name="T44" fmla="*/ 334 w 674"/>
                <a:gd name="T45" fmla="*/ 379 h 590"/>
                <a:gd name="T46" fmla="*/ 258 w 674"/>
                <a:gd name="T47" fmla="*/ 590 h 590"/>
                <a:gd name="T48" fmla="*/ 157 w 674"/>
                <a:gd name="T49" fmla="*/ 590 h 590"/>
                <a:gd name="T50" fmla="*/ 154 w 674"/>
                <a:gd name="T51" fmla="*/ 579 h 590"/>
                <a:gd name="T52" fmla="*/ 168 w 674"/>
                <a:gd name="T53" fmla="*/ 543 h 590"/>
                <a:gd name="T54" fmla="*/ 133 w 674"/>
                <a:gd name="T55" fmla="*/ 508 h 590"/>
                <a:gd name="T56" fmla="*/ 99 w 674"/>
                <a:gd name="T57" fmla="*/ 543 h 590"/>
                <a:gd name="T58" fmla="*/ 113 w 674"/>
                <a:gd name="T59" fmla="*/ 579 h 590"/>
                <a:gd name="T60" fmla="*/ 109 w 674"/>
                <a:gd name="T61" fmla="*/ 590 h 590"/>
                <a:gd name="T62" fmla="*/ 0 w 674"/>
                <a:gd name="T63" fmla="*/ 590 h 590"/>
                <a:gd name="T64" fmla="*/ 148 w 674"/>
                <a:gd name="T65" fmla="*/ 20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590">
                  <a:moveTo>
                    <a:pt x="148" y="200"/>
                  </a:moveTo>
                  <a:cubicBezTo>
                    <a:pt x="147" y="196"/>
                    <a:pt x="145" y="193"/>
                    <a:pt x="142" y="190"/>
                  </a:cubicBezTo>
                  <a:cubicBezTo>
                    <a:pt x="134" y="182"/>
                    <a:pt x="120" y="187"/>
                    <a:pt x="107" y="174"/>
                  </a:cubicBezTo>
                  <a:cubicBezTo>
                    <a:pt x="93" y="160"/>
                    <a:pt x="93" y="138"/>
                    <a:pt x="107" y="125"/>
                  </a:cubicBezTo>
                  <a:cubicBezTo>
                    <a:pt x="120" y="111"/>
                    <a:pt x="142" y="111"/>
                    <a:pt x="156" y="125"/>
                  </a:cubicBezTo>
                  <a:cubicBezTo>
                    <a:pt x="170" y="139"/>
                    <a:pt x="162" y="151"/>
                    <a:pt x="172" y="160"/>
                  </a:cubicBezTo>
                  <a:cubicBezTo>
                    <a:pt x="174" y="163"/>
                    <a:pt x="177" y="165"/>
                    <a:pt x="181" y="166"/>
                  </a:cubicBezTo>
                  <a:cubicBezTo>
                    <a:pt x="287" y="63"/>
                    <a:pt x="431" y="0"/>
                    <a:pt x="590" y="0"/>
                  </a:cubicBezTo>
                  <a:cubicBezTo>
                    <a:pt x="590" y="102"/>
                    <a:pt x="590" y="102"/>
                    <a:pt x="590" y="102"/>
                  </a:cubicBezTo>
                  <a:cubicBezTo>
                    <a:pt x="593" y="105"/>
                    <a:pt x="598" y="107"/>
                    <a:pt x="603" y="107"/>
                  </a:cubicBezTo>
                  <a:cubicBezTo>
                    <a:pt x="617" y="107"/>
                    <a:pt x="619" y="92"/>
                    <a:pt x="639" y="92"/>
                  </a:cubicBezTo>
                  <a:cubicBezTo>
                    <a:pt x="658" y="92"/>
                    <a:pt x="674" y="108"/>
                    <a:pt x="674" y="127"/>
                  </a:cubicBezTo>
                  <a:cubicBezTo>
                    <a:pt x="674" y="146"/>
                    <a:pt x="658" y="162"/>
                    <a:pt x="639" y="162"/>
                  </a:cubicBezTo>
                  <a:cubicBezTo>
                    <a:pt x="621" y="162"/>
                    <a:pt x="614" y="148"/>
                    <a:pt x="603" y="148"/>
                  </a:cubicBezTo>
                  <a:cubicBezTo>
                    <a:pt x="598" y="148"/>
                    <a:pt x="593" y="150"/>
                    <a:pt x="590" y="153"/>
                  </a:cubicBezTo>
                  <a:cubicBezTo>
                    <a:pt x="590" y="258"/>
                    <a:pt x="590" y="258"/>
                    <a:pt x="590" y="258"/>
                  </a:cubicBezTo>
                  <a:cubicBezTo>
                    <a:pt x="503" y="258"/>
                    <a:pt x="424" y="292"/>
                    <a:pt x="365" y="346"/>
                  </a:cubicBezTo>
                  <a:cubicBezTo>
                    <a:pt x="365" y="349"/>
                    <a:pt x="367" y="352"/>
                    <a:pt x="369" y="354"/>
                  </a:cubicBezTo>
                  <a:cubicBezTo>
                    <a:pt x="377" y="362"/>
                    <a:pt x="392" y="357"/>
                    <a:pt x="405" y="370"/>
                  </a:cubicBezTo>
                  <a:cubicBezTo>
                    <a:pt x="418" y="383"/>
                    <a:pt x="418" y="405"/>
                    <a:pt x="405" y="419"/>
                  </a:cubicBezTo>
                  <a:cubicBezTo>
                    <a:pt x="391" y="432"/>
                    <a:pt x="369" y="432"/>
                    <a:pt x="356" y="419"/>
                  </a:cubicBezTo>
                  <a:cubicBezTo>
                    <a:pt x="341" y="405"/>
                    <a:pt x="350" y="393"/>
                    <a:pt x="340" y="383"/>
                  </a:cubicBezTo>
                  <a:cubicBezTo>
                    <a:pt x="338" y="381"/>
                    <a:pt x="336" y="380"/>
                    <a:pt x="334" y="379"/>
                  </a:cubicBezTo>
                  <a:cubicBezTo>
                    <a:pt x="286" y="436"/>
                    <a:pt x="258" y="510"/>
                    <a:pt x="258" y="590"/>
                  </a:cubicBezTo>
                  <a:cubicBezTo>
                    <a:pt x="157" y="590"/>
                    <a:pt x="157" y="590"/>
                    <a:pt x="157" y="590"/>
                  </a:cubicBezTo>
                  <a:cubicBezTo>
                    <a:pt x="155" y="587"/>
                    <a:pt x="154" y="583"/>
                    <a:pt x="154" y="579"/>
                  </a:cubicBezTo>
                  <a:cubicBezTo>
                    <a:pt x="154" y="565"/>
                    <a:pt x="168" y="563"/>
                    <a:pt x="168" y="543"/>
                  </a:cubicBezTo>
                  <a:cubicBezTo>
                    <a:pt x="168" y="524"/>
                    <a:pt x="153" y="508"/>
                    <a:pt x="133" y="508"/>
                  </a:cubicBezTo>
                  <a:cubicBezTo>
                    <a:pt x="114" y="508"/>
                    <a:pt x="99" y="524"/>
                    <a:pt x="99" y="543"/>
                  </a:cubicBezTo>
                  <a:cubicBezTo>
                    <a:pt x="99" y="561"/>
                    <a:pt x="113" y="568"/>
                    <a:pt x="113" y="579"/>
                  </a:cubicBezTo>
                  <a:cubicBezTo>
                    <a:pt x="113" y="583"/>
                    <a:pt x="111" y="587"/>
                    <a:pt x="109" y="590"/>
                  </a:cubicBezTo>
                  <a:cubicBezTo>
                    <a:pt x="0" y="590"/>
                    <a:pt x="0" y="590"/>
                    <a:pt x="0" y="590"/>
                  </a:cubicBezTo>
                  <a:cubicBezTo>
                    <a:pt x="0" y="440"/>
                    <a:pt x="56" y="304"/>
                    <a:pt x="148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1A275F3-B9B9-462D-91F0-172F68940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7223" y="2133599"/>
              <a:ext cx="4033059" cy="3925210"/>
            </a:xfrm>
            <a:custGeom>
              <a:avLst/>
              <a:gdLst>
                <a:gd name="T0" fmla="*/ 0 w 1518"/>
                <a:gd name="T1" fmla="*/ 1349 h 1476"/>
                <a:gd name="T2" fmla="*/ 214 w 1518"/>
                <a:gd name="T3" fmla="*/ 1257 h 1476"/>
                <a:gd name="T4" fmla="*/ 283 w 1518"/>
                <a:gd name="T5" fmla="*/ 1170 h 1476"/>
                <a:gd name="T6" fmla="*/ 283 w 1518"/>
                <a:gd name="T7" fmla="*/ 306 h 1476"/>
                <a:gd name="T8" fmla="*/ 214 w 1518"/>
                <a:gd name="T9" fmla="*/ 218 h 1476"/>
                <a:gd name="T10" fmla="*/ 0 w 1518"/>
                <a:gd name="T11" fmla="*/ 126 h 1476"/>
                <a:gd name="T12" fmla="*/ 253 w 1518"/>
                <a:gd name="T13" fmla="*/ 126 h 1476"/>
                <a:gd name="T14" fmla="*/ 290 w 1518"/>
                <a:gd name="T15" fmla="*/ 283 h 1476"/>
                <a:gd name="T16" fmla="*/ 758 w 1518"/>
                <a:gd name="T17" fmla="*/ 96 h 1476"/>
                <a:gd name="T18" fmla="*/ 1228 w 1518"/>
                <a:gd name="T19" fmla="*/ 283 h 1476"/>
                <a:gd name="T20" fmla="*/ 1264 w 1518"/>
                <a:gd name="T21" fmla="*/ 126 h 1476"/>
                <a:gd name="T22" fmla="*/ 1518 w 1518"/>
                <a:gd name="T23" fmla="*/ 126 h 1476"/>
                <a:gd name="T24" fmla="*/ 1304 w 1518"/>
                <a:gd name="T25" fmla="*/ 218 h 1476"/>
                <a:gd name="T26" fmla="*/ 1234 w 1518"/>
                <a:gd name="T27" fmla="*/ 308 h 1476"/>
                <a:gd name="T28" fmla="*/ 1234 w 1518"/>
                <a:gd name="T29" fmla="*/ 1168 h 1476"/>
                <a:gd name="T30" fmla="*/ 1304 w 1518"/>
                <a:gd name="T31" fmla="*/ 1257 h 1476"/>
                <a:gd name="T32" fmla="*/ 1518 w 1518"/>
                <a:gd name="T33" fmla="*/ 1349 h 1476"/>
                <a:gd name="T34" fmla="*/ 1264 w 1518"/>
                <a:gd name="T35" fmla="*/ 1349 h 1476"/>
                <a:gd name="T36" fmla="*/ 1228 w 1518"/>
                <a:gd name="T37" fmla="*/ 1192 h 1476"/>
                <a:gd name="T38" fmla="*/ 758 w 1518"/>
                <a:gd name="T39" fmla="*/ 1380 h 1476"/>
                <a:gd name="T40" fmla="*/ 290 w 1518"/>
                <a:gd name="T41" fmla="*/ 1192 h 1476"/>
                <a:gd name="T42" fmla="*/ 253 w 1518"/>
                <a:gd name="T43" fmla="*/ 1349 h 1476"/>
                <a:gd name="T44" fmla="*/ 300 w 1518"/>
                <a:gd name="T45" fmla="*/ 1158 h 1476"/>
                <a:gd name="T46" fmla="*/ 313 w 1518"/>
                <a:gd name="T47" fmla="*/ 1189 h 1476"/>
                <a:gd name="T48" fmla="*/ 1204 w 1518"/>
                <a:gd name="T49" fmla="*/ 1188 h 1476"/>
                <a:gd name="T50" fmla="*/ 1391 w 1518"/>
                <a:gd name="T51" fmla="*/ 738 h 1476"/>
                <a:gd name="T52" fmla="*/ 1203 w 1518"/>
                <a:gd name="T53" fmla="*/ 288 h 1476"/>
                <a:gd name="T54" fmla="*/ 314 w 1518"/>
                <a:gd name="T55" fmla="*/ 286 h 1476"/>
                <a:gd name="T56" fmla="*/ 124 w 1518"/>
                <a:gd name="T57" fmla="*/ 738 h 1476"/>
                <a:gd name="T58" fmla="*/ 300 w 1518"/>
                <a:gd name="T59" fmla="*/ 1158 h 1476"/>
                <a:gd name="T60" fmla="*/ 1484 w 1518"/>
                <a:gd name="T61" fmla="*/ 126 h 1476"/>
                <a:gd name="T62" fmla="*/ 1298 w 1518"/>
                <a:gd name="T63" fmla="*/ 126 h 1476"/>
                <a:gd name="T64" fmla="*/ 127 w 1518"/>
                <a:gd name="T65" fmla="*/ 34 h 1476"/>
                <a:gd name="T66" fmla="*/ 127 w 1518"/>
                <a:gd name="T67" fmla="*/ 219 h 1476"/>
                <a:gd name="T68" fmla="*/ 127 w 1518"/>
                <a:gd name="T69" fmla="*/ 34 h 1476"/>
                <a:gd name="T70" fmla="*/ 1484 w 1518"/>
                <a:gd name="T71" fmla="*/ 1349 h 1476"/>
                <a:gd name="T72" fmla="*/ 1298 w 1518"/>
                <a:gd name="T73" fmla="*/ 1349 h 1476"/>
                <a:gd name="T74" fmla="*/ 127 w 1518"/>
                <a:gd name="T75" fmla="*/ 1442 h 1476"/>
                <a:gd name="T76" fmla="*/ 127 w 1518"/>
                <a:gd name="T77" fmla="*/ 1256 h 1476"/>
                <a:gd name="T78" fmla="*/ 127 w 1518"/>
                <a:gd name="T79" fmla="*/ 1442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8" h="1476">
                  <a:moveTo>
                    <a:pt x="127" y="1476"/>
                  </a:moveTo>
                  <a:cubicBezTo>
                    <a:pt x="57" y="1476"/>
                    <a:pt x="0" y="1419"/>
                    <a:pt x="0" y="1349"/>
                  </a:cubicBezTo>
                  <a:cubicBezTo>
                    <a:pt x="0" y="1279"/>
                    <a:pt x="57" y="1222"/>
                    <a:pt x="127" y="1222"/>
                  </a:cubicBezTo>
                  <a:cubicBezTo>
                    <a:pt x="160" y="1222"/>
                    <a:pt x="191" y="1235"/>
                    <a:pt x="214" y="1257"/>
                  </a:cubicBezTo>
                  <a:cubicBezTo>
                    <a:pt x="284" y="1186"/>
                    <a:pt x="284" y="1186"/>
                    <a:pt x="284" y="1186"/>
                  </a:cubicBezTo>
                  <a:cubicBezTo>
                    <a:pt x="281" y="1181"/>
                    <a:pt x="281" y="1175"/>
                    <a:pt x="283" y="1170"/>
                  </a:cubicBezTo>
                  <a:cubicBezTo>
                    <a:pt x="179" y="1056"/>
                    <a:pt x="116" y="904"/>
                    <a:pt x="116" y="738"/>
                  </a:cubicBezTo>
                  <a:cubicBezTo>
                    <a:pt x="116" y="572"/>
                    <a:pt x="179" y="420"/>
                    <a:pt x="283" y="306"/>
                  </a:cubicBezTo>
                  <a:cubicBezTo>
                    <a:pt x="281" y="301"/>
                    <a:pt x="281" y="294"/>
                    <a:pt x="284" y="289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191" y="240"/>
                    <a:pt x="160" y="253"/>
                    <a:pt x="127" y="253"/>
                  </a:cubicBezTo>
                  <a:cubicBezTo>
                    <a:pt x="57" y="253"/>
                    <a:pt x="0" y="196"/>
                    <a:pt x="0" y="126"/>
                  </a:cubicBezTo>
                  <a:cubicBezTo>
                    <a:pt x="0" y="56"/>
                    <a:pt x="57" y="0"/>
                    <a:pt x="127" y="0"/>
                  </a:cubicBezTo>
                  <a:cubicBezTo>
                    <a:pt x="197" y="0"/>
                    <a:pt x="253" y="56"/>
                    <a:pt x="253" y="126"/>
                  </a:cubicBezTo>
                  <a:cubicBezTo>
                    <a:pt x="253" y="159"/>
                    <a:pt x="241" y="190"/>
                    <a:pt x="220" y="212"/>
                  </a:cubicBezTo>
                  <a:cubicBezTo>
                    <a:pt x="290" y="283"/>
                    <a:pt x="290" y="283"/>
                    <a:pt x="290" y="283"/>
                  </a:cubicBezTo>
                  <a:cubicBezTo>
                    <a:pt x="295" y="280"/>
                    <a:pt x="301" y="279"/>
                    <a:pt x="307" y="281"/>
                  </a:cubicBezTo>
                  <a:cubicBezTo>
                    <a:pt x="423" y="167"/>
                    <a:pt x="582" y="96"/>
                    <a:pt x="758" y="96"/>
                  </a:cubicBezTo>
                  <a:cubicBezTo>
                    <a:pt x="934" y="96"/>
                    <a:pt x="1094" y="167"/>
                    <a:pt x="1210" y="282"/>
                  </a:cubicBezTo>
                  <a:cubicBezTo>
                    <a:pt x="1215" y="279"/>
                    <a:pt x="1222" y="279"/>
                    <a:pt x="1228" y="283"/>
                  </a:cubicBezTo>
                  <a:cubicBezTo>
                    <a:pt x="1298" y="212"/>
                    <a:pt x="1298" y="212"/>
                    <a:pt x="1298" y="212"/>
                  </a:cubicBezTo>
                  <a:cubicBezTo>
                    <a:pt x="1277" y="190"/>
                    <a:pt x="1264" y="159"/>
                    <a:pt x="1264" y="126"/>
                  </a:cubicBezTo>
                  <a:cubicBezTo>
                    <a:pt x="1264" y="56"/>
                    <a:pt x="1321" y="0"/>
                    <a:pt x="1391" y="0"/>
                  </a:cubicBezTo>
                  <a:cubicBezTo>
                    <a:pt x="1461" y="0"/>
                    <a:pt x="1518" y="56"/>
                    <a:pt x="1518" y="126"/>
                  </a:cubicBezTo>
                  <a:cubicBezTo>
                    <a:pt x="1518" y="196"/>
                    <a:pt x="1461" y="253"/>
                    <a:pt x="1391" y="253"/>
                  </a:cubicBezTo>
                  <a:cubicBezTo>
                    <a:pt x="1357" y="253"/>
                    <a:pt x="1327" y="240"/>
                    <a:pt x="1304" y="218"/>
                  </a:cubicBezTo>
                  <a:cubicBezTo>
                    <a:pt x="1234" y="289"/>
                    <a:pt x="1234" y="289"/>
                    <a:pt x="1234" y="289"/>
                  </a:cubicBezTo>
                  <a:cubicBezTo>
                    <a:pt x="1237" y="295"/>
                    <a:pt x="1237" y="302"/>
                    <a:pt x="1234" y="308"/>
                  </a:cubicBezTo>
                  <a:cubicBezTo>
                    <a:pt x="1337" y="422"/>
                    <a:pt x="1399" y="572"/>
                    <a:pt x="1399" y="738"/>
                  </a:cubicBezTo>
                  <a:cubicBezTo>
                    <a:pt x="1399" y="903"/>
                    <a:pt x="1337" y="1054"/>
                    <a:pt x="1234" y="1168"/>
                  </a:cubicBezTo>
                  <a:cubicBezTo>
                    <a:pt x="1237" y="1173"/>
                    <a:pt x="1237" y="1181"/>
                    <a:pt x="1234" y="1186"/>
                  </a:cubicBezTo>
                  <a:cubicBezTo>
                    <a:pt x="1304" y="1257"/>
                    <a:pt x="1304" y="1257"/>
                    <a:pt x="1304" y="1257"/>
                  </a:cubicBezTo>
                  <a:cubicBezTo>
                    <a:pt x="1327" y="1235"/>
                    <a:pt x="1357" y="1222"/>
                    <a:pt x="1391" y="1222"/>
                  </a:cubicBezTo>
                  <a:cubicBezTo>
                    <a:pt x="1461" y="1222"/>
                    <a:pt x="1518" y="1279"/>
                    <a:pt x="1518" y="1349"/>
                  </a:cubicBezTo>
                  <a:cubicBezTo>
                    <a:pt x="1518" y="1419"/>
                    <a:pt x="1461" y="1476"/>
                    <a:pt x="1391" y="1476"/>
                  </a:cubicBezTo>
                  <a:cubicBezTo>
                    <a:pt x="1321" y="1476"/>
                    <a:pt x="1264" y="1419"/>
                    <a:pt x="1264" y="1349"/>
                  </a:cubicBezTo>
                  <a:cubicBezTo>
                    <a:pt x="1264" y="1316"/>
                    <a:pt x="1277" y="1285"/>
                    <a:pt x="1298" y="1263"/>
                  </a:cubicBezTo>
                  <a:cubicBezTo>
                    <a:pt x="1228" y="1192"/>
                    <a:pt x="1228" y="1192"/>
                    <a:pt x="1228" y="1192"/>
                  </a:cubicBezTo>
                  <a:cubicBezTo>
                    <a:pt x="1222" y="1195"/>
                    <a:pt x="1216" y="1196"/>
                    <a:pt x="1210" y="1193"/>
                  </a:cubicBezTo>
                  <a:cubicBezTo>
                    <a:pt x="1094" y="1308"/>
                    <a:pt x="934" y="1380"/>
                    <a:pt x="758" y="1380"/>
                  </a:cubicBezTo>
                  <a:cubicBezTo>
                    <a:pt x="582" y="1380"/>
                    <a:pt x="422" y="1309"/>
                    <a:pt x="306" y="1194"/>
                  </a:cubicBezTo>
                  <a:cubicBezTo>
                    <a:pt x="301" y="1196"/>
                    <a:pt x="295" y="1195"/>
                    <a:pt x="290" y="1192"/>
                  </a:cubicBezTo>
                  <a:cubicBezTo>
                    <a:pt x="220" y="1263"/>
                    <a:pt x="220" y="1263"/>
                    <a:pt x="220" y="1263"/>
                  </a:cubicBezTo>
                  <a:cubicBezTo>
                    <a:pt x="241" y="1285"/>
                    <a:pt x="253" y="1316"/>
                    <a:pt x="253" y="1349"/>
                  </a:cubicBezTo>
                  <a:cubicBezTo>
                    <a:pt x="253" y="1419"/>
                    <a:pt x="197" y="1476"/>
                    <a:pt x="127" y="1476"/>
                  </a:cubicBezTo>
                  <a:close/>
                  <a:moveTo>
                    <a:pt x="300" y="1158"/>
                  </a:moveTo>
                  <a:cubicBezTo>
                    <a:pt x="310" y="1158"/>
                    <a:pt x="318" y="1166"/>
                    <a:pt x="318" y="1177"/>
                  </a:cubicBezTo>
                  <a:cubicBezTo>
                    <a:pt x="318" y="1181"/>
                    <a:pt x="316" y="1186"/>
                    <a:pt x="313" y="1189"/>
                  </a:cubicBezTo>
                  <a:cubicBezTo>
                    <a:pt x="428" y="1302"/>
                    <a:pt x="584" y="1371"/>
                    <a:pt x="758" y="1371"/>
                  </a:cubicBezTo>
                  <a:cubicBezTo>
                    <a:pt x="932" y="1371"/>
                    <a:pt x="1089" y="1301"/>
                    <a:pt x="1204" y="1188"/>
                  </a:cubicBezTo>
                  <a:cubicBezTo>
                    <a:pt x="1191" y="1171"/>
                    <a:pt x="1212" y="1150"/>
                    <a:pt x="1228" y="1161"/>
                  </a:cubicBezTo>
                  <a:cubicBezTo>
                    <a:pt x="1329" y="1049"/>
                    <a:pt x="1391" y="901"/>
                    <a:pt x="1391" y="738"/>
                  </a:cubicBezTo>
                  <a:cubicBezTo>
                    <a:pt x="1391" y="575"/>
                    <a:pt x="1329" y="426"/>
                    <a:pt x="1228" y="314"/>
                  </a:cubicBezTo>
                  <a:cubicBezTo>
                    <a:pt x="1211" y="324"/>
                    <a:pt x="1192" y="304"/>
                    <a:pt x="1203" y="288"/>
                  </a:cubicBezTo>
                  <a:cubicBezTo>
                    <a:pt x="1089" y="175"/>
                    <a:pt x="931" y="105"/>
                    <a:pt x="758" y="105"/>
                  </a:cubicBezTo>
                  <a:cubicBezTo>
                    <a:pt x="585" y="105"/>
                    <a:pt x="428" y="174"/>
                    <a:pt x="314" y="286"/>
                  </a:cubicBezTo>
                  <a:cubicBezTo>
                    <a:pt x="328" y="303"/>
                    <a:pt x="306" y="326"/>
                    <a:pt x="288" y="313"/>
                  </a:cubicBezTo>
                  <a:cubicBezTo>
                    <a:pt x="187" y="425"/>
                    <a:pt x="124" y="574"/>
                    <a:pt x="124" y="738"/>
                  </a:cubicBezTo>
                  <a:cubicBezTo>
                    <a:pt x="124" y="901"/>
                    <a:pt x="186" y="1050"/>
                    <a:pt x="288" y="1163"/>
                  </a:cubicBezTo>
                  <a:cubicBezTo>
                    <a:pt x="291" y="1160"/>
                    <a:pt x="295" y="1158"/>
                    <a:pt x="300" y="1158"/>
                  </a:cubicBezTo>
                  <a:close/>
                  <a:moveTo>
                    <a:pt x="1391" y="34"/>
                  </a:moveTo>
                  <a:cubicBezTo>
                    <a:pt x="1442" y="34"/>
                    <a:pt x="1484" y="75"/>
                    <a:pt x="1484" y="126"/>
                  </a:cubicBezTo>
                  <a:cubicBezTo>
                    <a:pt x="1484" y="177"/>
                    <a:pt x="1442" y="219"/>
                    <a:pt x="1391" y="219"/>
                  </a:cubicBezTo>
                  <a:cubicBezTo>
                    <a:pt x="1340" y="219"/>
                    <a:pt x="1298" y="177"/>
                    <a:pt x="1298" y="126"/>
                  </a:cubicBezTo>
                  <a:cubicBezTo>
                    <a:pt x="1298" y="75"/>
                    <a:pt x="1340" y="34"/>
                    <a:pt x="1391" y="34"/>
                  </a:cubicBezTo>
                  <a:close/>
                  <a:moveTo>
                    <a:pt x="127" y="34"/>
                  </a:moveTo>
                  <a:cubicBezTo>
                    <a:pt x="76" y="34"/>
                    <a:pt x="34" y="75"/>
                    <a:pt x="34" y="126"/>
                  </a:cubicBezTo>
                  <a:cubicBezTo>
                    <a:pt x="34" y="177"/>
                    <a:pt x="76" y="219"/>
                    <a:pt x="127" y="219"/>
                  </a:cubicBezTo>
                  <a:cubicBezTo>
                    <a:pt x="178" y="219"/>
                    <a:pt x="219" y="177"/>
                    <a:pt x="219" y="126"/>
                  </a:cubicBezTo>
                  <a:cubicBezTo>
                    <a:pt x="219" y="75"/>
                    <a:pt x="178" y="34"/>
                    <a:pt x="127" y="34"/>
                  </a:cubicBezTo>
                  <a:close/>
                  <a:moveTo>
                    <a:pt x="1391" y="1442"/>
                  </a:moveTo>
                  <a:cubicBezTo>
                    <a:pt x="1442" y="1442"/>
                    <a:pt x="1484" y="1400"/>
                    <a:pt x="1484" y="1349"/>
                  </a:cubicBezTo>
                  <a:cubicBezTo>
                    <a:pt x="1484" y="1298"/>
                    <a:pt x="1442" y="1256"/>
                    <a:pt x="1391" y="1256"/>
                  </a:cubicBezTo>
                  <a:cubicBezTo>
                    <a:pt x="1340" y="1256"/>
                    <a:pt x="1298" y="1298"/>
                    <a:pt x="1298" y="1349"/>
                  </a:cubicBezTo>
                  <a:cubicBezTo>
                    <a:pt x="1298" y="1400"/>
                    <a:pt x="1340" y="1442"/>
                    <a:pt x="1391" y="1442"/>
                  </a:cubicBezTo>
                  <a:close/>
                  <a:moveTo>
                    <a:pt x="127" y="1442"/>
                  </a:moveTo>
                  <a:cubicBezTo>
                    <a:pt x="76" y="1442"/>
                    <a:pt x="34" y="1400"/>
                    <a:pt x="34" y="1349"/>
                  </a:cubicBezTo>
                  <a:cubicBezTo>
                    <a:pt x="34" y="1298"/>
                    <a:pt x="76" y="1256"/>
                    <a:pt x="127" y="1256"/>
                  </a:cubicBezTo>
                  <a:cubicBezTo>
                    <a:pt x="178" y="1256"/>
                    <a:pt x="219" y="1298"/>
                    <a:pt x="219" y="1349"/>
                  </a:cubicBezTo>
                  <a:cubicBezTo>
                    <a:pt x="219" y="1400"/>
                    <a:pt x="178" y="1442"/>
                    <a:pt x="127" y="144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Inhaltsplatzhalter 4">
              <a:extLst>
                <a:ext uri="{FF2B5EF4-FFF2-40B4-BE49-F238E27FC236}">
                  <a16:creationId xmlns:a16="http://schemas.microsoft.com/office/drawing/2014/main" id="{2F022A49-4890-4481-9250-D960C0A53C94}"/>
                </a:ext>
              </a:extLst>
            </p:cNvPr>
            <p:cNvSpPr txBox="1">
              <a:spLocks/>
            </p:cNvSpPr>
            <p:nvPr/>
          </p:nvSpPr>
          <p:spPr>
            <a:xfrm>
              <a:off x="4921656" y="3095815"/>
              <a:ext cx="573692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>
                  <a:latin typeface="+mj-lt"/>
                </a:rPr>
                <a:t>40%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4" name="Inhaltsplatzhalter 4">
              <a:extLst>
                <a:ext uri="{FF2B5EF4-FFF2-40B4-BE49-F238E27FC236}">
                  <a16:creationId xmlns:a16="http://schemas.microsoft.com/office/drawing/2014/main" id="{D2C46C31-BADC-4C14-B9A1-48B9FEE5EA90}"/>
                </a:ext>
              </a:extLst>
            </p:cNvPr>
            <p:cNvSpPr txBox="1">
              <a:spLocks/>
            </p:cNvSpPr>
            <p:nvPr/>
          </p:nvSpPr>
          <p:spPr>
            <a:xfrm>
              <a:off x="4921656" y="4773523"/>
              <a:ext cx="573692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>
                  <a:latin typeface="+mj-lt"/>
                </a:rPr>
                <a:t>90%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5" name="Inhaltsplatzhalter 4">
              <a:extLst>
                <a:ext uri="{FF2B5EF4-FFF2-40B4-BE49-F238E27FC236}">
                  <a16:creationId xmlns:a16="http://schemas.microsoft.com/office/drawing/2014/main" id="{F444A587-B171-47AF-A660-C10E657487CD}"/>
                </a:ext>
              </a:extLst>
            </p:cNvPr>
            <p:cNvSpPr txBox="1">
              <a:spLocks/>
            </p:cNvSpPr>
            <p:nvPr/>
          </p:nvSpPr>
          <p:spPr>
            <a:xfrm>
              <a:off x="6712379" y="3095815"/>
              <a:ext cx="573692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>
                  <a:latin typeface="+mj-lt"/>
                </a:rPr>
                <a:t>50%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id="{5C3E29A4-68CE-4313-95FA-646E01008587}"/>
                </a:ext>
              </a:extLst>
            </p:cNvPr>
            <p:cNvSpPr txBox="1">
              <a:spLocks/>
            </p:cNvSpPr>
            <p:nvPr/>
          </p:nvSpPr>
          <p:spPr>
            <a:xfrm>
              <a:off x="6712379" y="4773523"/>
              <a:ext cx="573692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>
                  <a:latin typeface="+mj-lt"/>
                </a:rPr>
                <a:t>70%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41CFF724-BCB1-4042-A24E-95397C632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07" y="2224596"/>
              <a:ext cx="493179" cy="492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32F84BB2-5217-400A-B10A-F9C8DB006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096" y="2224596"/>
              <a:ext cx="492056" cy="492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99B0698-248D-4640-8C46-34479D2E3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07" y="5473510"/>
              <a:ext cx="493179" cy="49542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B586D0D0-0C3E-4B67-9170-54ED03A0B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096" y="5473510"/>
              <a:ext cx="492056" cy="4954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76DA52-2B07-4F8C-ACB7-103408298AA7}"/>
              </a:ext>
            </a:extLst>
          </p:cNvPr>
          <p:cNvSpPr txBox="1"/>
          <p:nvPr/>
        </p:nvSpPr>
        <p:spPr>
          <a:xfrm>
            <a:off x="2914272" y="643320"/>
            <a:ext cx="6361870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4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B8DF88-E7A5-492B-A3DF-0863357D1AFC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4175E-AEB1-4B98-9468-EA5687D24EBF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13D3DA-EDC9-42BA-82CC-A938298F40E4}"/>
              </a:ext>
            </a:extLst>
          </p:cNvPr>
          <p:cNvSpPr txBox="1"/>
          <p:nvPr/>
        </p:nvSpPr>
        <p:spPr>
          <a:xfrm>
            <a:off x="8331634" y="2121048"/>
            <a:ext cx="294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1600" b="1" dirty="0">
                <a:solidFill>
                  <a:schemeClr val="accent2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1600" b="1" dirty="0">
                <a:solidFill>
                  <a:schemeClr val="accent2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r>
              <a:rPr lang="en-US" sz="1600" b="1" dirty="0">
                <a:solidFill>
                  <a:schemeClr val="accent2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</a:t>
            </a:r>
            <a:endParaRPr lang="id-ID" sz="1600" b="1" dirty="0">
              <a:solidFill>
                <a:schemeClr val="accent2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BA5B6-C240-4A4F-AEF0-69499A2715AC}"/>
              </a:ext>
            </a:extLst>
          </p:cNvPr>
          <p:cNvSpPr/>
          <p:nvPr/>
        </p:nvSpPr>
        <p:spPr>
          <a:xfrm>
            <a:off x="8331634" y="2428786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1E1D0-8F3B-4DE3-8282-1F2947B82953}"/>
              </a:ext>
            </a:extLst>
          </p:cNvPr>
          <p:cNvSpPr txBox="1"/>
          <p:nvPr/>
        </p:nvSpPr>
        <p:spPr>
          <a:xfrm>
            <a:off x="8331634" y="4833719"/>
            <a:ext cx="309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3</a:t>
            </a:r>
            <a:endParaRPr lang="id-ID" sz="1600" b="1" dirty="0">
              <a:solidFill>
                <a:schemeClr val="tx2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0A446A-AEE0-442F-948D-82092A12828E}"/>
              </a:ext>
            </a:extLst>
          </p:cNvPr>
          <p:cNvSpPr/>
          <p:nvPr/>
        </p:nvSpPr>
        <p:spPr>
          <a:xfrm>
            <a:off x="8331634" y="5141456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2571E2-2083-4458-B50A-44FB86F233C8}"/>
              </a:ext>
            </a:extLst>
          </p:cNvPr>
          <p:cNvSpPr txBox="1"/>
          <p:nvPr/>
        </p:nvSpPr>
        <p:spPr>
          <a:xfrm flipH="1">
            <a:off x="1299971" y="2121048"/>
            <a:ext cx="248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16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16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600" b="1" dirty="0">
              <a:solidFill>
                <a:schemeClr val="accent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9BBBD0-FE5F-4085-8752-9C19C8BAAEA2}"/>
              </a:ext>
            </a:extLst>
          </p:cNvPr>
          <p:cNvSpPr/>
          <p:nvPr/>
        </p:nvSpPr>
        <p:spPr>
          <a:xfrm flipH="1">
            <a:off x="1625558" y="2428786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291EA5-761F-4810-A57B-9C76A8CDF314}"/>
              </a:ext>
            </a:extLst>
          </p:cNvPr>
          <p:cNvSpPr txBox="1"/>
          <p:nvPr/>
        </p:nvSpPr>
        <p:spPr>
          <a:xfrm flipH="1">
            <a:off x="1003643" y="4833719"/>
            <a:ext cx="2780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81F24-3FA4-4B2A-A217-FB5A6821DDBB}"/>
              </a:ext>
            </a:extLst>
          </p:cNvPr>
          <p:cNvSpPr/>
          <p:nvPr/>
        </p:nvSpPr>
        <p:spPr>
          <a:xfrm flipH="1">
            <a:off x="1625558" y="5141456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1137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9151039-11FF-4DA4-9A71-BD88FD6898F8}"/>
              </a:ext>
            </a:extLst>
          </p:cNvPr>
          <p:cNvSpPr txBox="1"/>
          <p:nvPr/>
        </p:nvSpPr>
        <p:spPr>
          <a:xfrm>
            <a:off x="2914272" y="643320"/>
            <a:ext cx="6361870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40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40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626C8D-3E62-4091-8E91-073F213496D7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F96D22-CDAF-47B7-8F18-552E623E0775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D533B6-07DC-4CED-B868-EDADA522E362}"/>
              </a:ext>
            </a:extLst>
          </p:cNvPr>
          <p:cNvSpPr txBox="1"/>
          <p:nvPr/>
        </p:nvSpPr>
        <p:spPr>
          <a:xfrm>
            <a:off x="8487411" y="4292097"/>
            <a:ext cx="1996985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Product strategy.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842A9-A0EE-4EA1-9A68-2A5AC0FD4C09}"/>
              </a:ext>
            </a:extLst>
          </p:cNvPr>
          <p:cNvSpPr/>
          <p:nvPr/>
        </p:nvSpPr>
        <p:spPr>
          <a:xfrm>
            <a:off x="8487411" y="4599834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7AC6E-0EC6-4BE9-AE06-3605BFB17D9D}"/>
              </a:ext>
            </a:extLst>
          </p:cNvPr>
          <p:cNvSpPr txBox="1"/>
          <p:nvPr/>
        </p:nvSpPr>
        <p:spPr>
          <a:xfrm>
            <a:off x="8487411" y="2843585"/>
            <a:ext cx="1996985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Product strategy.</a:t>
            </a:r>
            <a:endParaRPr lang="en-US" sz="1600" b="1" dirty="0">
              <a:solidFill>
                <a:schemeClr val="accent2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AC9A9B-2456-49C2-AFDC-9DC793A10CDD}"/>
              </a:ext>
            </a:extLst>
          </p:cNvPr>
          <p:cNvSpPr/>
          <p:nvPr/>
        </p:nvSpPr>
        <p:spPr>
          <a:xfrm>
            <a:off x="8487411" y="3151322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D2F4E2-0251-4E3D-835D-52A83DBDD629}"/>
              </a:ext>
            </a:extLst>
          </p:cNvPr>
          <p:cNvSpPr txBox="1"/>
          <p:nvPr/>
        </p:nvSpPr>
        <p:spPr>
          <a:xfrm flipH="1">
            <a:off x="1764658" y="3565838"/>
            <a:ext cx="1996985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Product strategy.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F5362E-7C1F-4C84-BB63-C88493F1360F}"/>
              </a:ext>
            </a:extLst>
          </p:cNvPr>
          <p:cNvSpPr/>
          <p:nvPr/>
        </p:nvSpPr>
        <p:spPr>
          <a:xfrm flipH="1">
            <a:off x="1603051" y="3873575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D852B8-87B3-4DC8-BCAB-654F51D99120}"/>
              </a:ext>
            </a:extLst>
          </p:cNvPr>
          <p:cNvSpPr txBox="1"/>
          <p:nvPr/>
        </p:nvSpPr>
        <p:spPr>
          <a:xfrm flipH="1">
            <a:off x="1764658" y="2117327"/>
            <a:ext cx="1996985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Product strategy.</a:t>
            </a:r>
            <a:endParaRPr lang="en-US" sz="16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09F5D4-CDEE-4B1F-8DB9-84892214B765}"/>
              </a:ext>
            </a:extLst>
          </p:cNvPr>
          <p:cNvSpPr/>
          <p:nvPr/>
        </p:nvSpPr>
        <p:spPr>
          <a:xfrm flipH="1">
            <a:off x="1603051" y="2425064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D11EEF-A342-40D1-8A0D-F0DA56918F4E}"/>
              </a:ext>
            </a:extLst>
          </p:cNvPr>
          <p:cNvSpPr txBox="1"/>
          <p:nvPr/>
        </p:nvSpPr>
        <p:spPr>
          <a:xfrm flipH="1">
            <a:off x="1764658" y="5020386"/>
            <a:ext cx="1996985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Product strategy.</a:t>
            </a:r>
            <a:endParaRPr lang="id-ID" sz="1600" b="1" dirty="0">
              <a:solidFill>
                <a:schemeClr val="bg1">
                  <a:lumMod val="6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22F9C2-B3E8-413F-999A-A8F07E06FAFA}"/>
              </a:ext>
            </a:extLst>
          </p:cNvPr>
          <p:cNvSpPr/>
          <p:nvPr/>
        </p:nvSpPr>
        <p:spPr>
          <a:xfrm flipH="1">
            <a:off x="1603051" y="5328123"/>
            <a:ext cx="21585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311FE5-9065-4610-8B8B-7082015B7F1E}"/>
              </a:ext>
            </a:extLst>
          </p:cNvPr>
          <p:cNvGrpSpPr/>
          <p:nvPr/>
        </p:nvGrpSpPr>
        <p:grpSpPr>
          <a:xfrm>
            <a:off x="4171407" y="1914915"/>
            <a:ext cx="3847599" cy="4149070"/>
            <a:chOff x="4171950" y="1913924"/>
            <a:chExt cx="3848100" cy="41496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40615A-9AC5-41BF-92B5-03844F5CF209}"/>
                </a:ext>
              </a:extLst>
            </p:cNvPr>
            <p:cNvGrpSpPr/>
            <p:nvPr/>
          </p:nvGrpSpPr>
          <p:grpSpPr>
            <a:xfrm>
              <a:off x="4171950" y="1913924"/>
              <a:ext cx="3848100" cy="4149610"/>
              <a:chOff x="3939908" y="1663701"/>
              <a:chExt cx="4312184" cy="465005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53F9669-B99E-4083-BC18-F46A576F94B5}"/>
                  </a:ext>
                </a:extLst>
              </p:cNvPr>
              <p:cNvGrpSpPr/>
              <p:nvPr/>
            </p:nvGrpSpPr>
            <p:grpSpPr>
              <a:xfrm>
                <a:off x="3939908" y="1663701"/>
                <a:ext cx="3195327" cy="1392680"/>
                <a:chOff x="3939908" y="1663701"/>
                <a:chExt cx="3195327" cy="1392680"/>
              </a:xfrm>
            </p:grpSpPr>
            <p:sp>
              <p:nvSpPr>
                <p:cNvPr id="3" name="Freeform 5">
                  <a:extLst>
                    <a:ext uri="{FF2B5EF4-FFF2-40B4-BE49-F238E27FC236}">
                      <a16:creationId xmlns:a16="http://schemas.microsoft.com/office/drawing/2014/main" id="{43FF35E3-2788-45DE-B102-F14979122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2660" y="1663701"/>
                  <a:ext cx="432575" cy="803354"/>
                </a:xfrm>
                <a:custGeom>
                  <a:avLst/>
                  <a:gdLst>
                    <a:gd name="T0" fmla="*/ 287 w 287"/>
                    <a:gd name="T1" fmla="*/ 266 h 533"/>
                    <a:gd name="T2" fmla="*/ 0 w 287"/>
                    <a:gd name="T3" fmla="*/ 533 h 533"/>
                    <a:gd name="T4" fmla="*/ 0 w 287"/>
                    <a:gd name="T5" fmla="*/ 266 h 533"/>
                    <a:gd name="T6" fmla="*/ 0 w 287"/>
                    <a:gd name="T7" fmla="*/ 0 h 533"/>
                    <a:gd name="T8" fmla="*/ 287 w 287"/>
                    <a:gd name="T9" fmla="*/ 266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7" h="533">
                      <a:moveTo>
                        <a:pt x="287" y="266"/>
                      </a:moveTo>
                      <a:lnTo>
                        <a:pt x="0" y="533"/>
                      </a:lnTo>
                      <a:lnTo>
                        <a:pt x="0" y="266"/>
                      </a:lnTo>
                      <a:lnTo>
                        <a:pt x="0" y="0"/>
                      </a:lnTo>
                      <a:lnTo>
                        <a:pt x="287" y="2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" name="Freeform 6">
                  <a:extLst>
                    <a:ext uri="{FF2B5EF4-FFF2-40B4-BE49-F238E27FC236}">
                      <a16:creationId xmlns:a16="http://schemas.microsoft.com/office/drawing/2014/main" id="{312C87C6-B843-45FE-8A14-A31B237AB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9908" y="1886771"/>
                  <a:ext cx="2893880" cy="1169610"/>
                </a:xfrm>
                <a:custGeom>
                  <a:avLst/>
                  <a:gdLst>
                    <a:gd name="T0" fmla="*/ 504 w 555"/>
                    <a:gd name="T1" fmla="*/ 224 h 224"/>
                    <a:gd name="T2" fmla="*/ 112 w 555"/>
                    <a:gd name="T3" fmla="*/ 224 h 224"/>
                    <a:gd name="T4" fmla="*/ 0 w 555"/>
                    <a:gd name="T5" fmla="*/ 112 h 224"/>
                    <a:gd name="T6" fmla="*/ 112 w 555"/>
                    <a:gd name="T7" fmla="*/ 0 h 224"/>
                    <a:gd name="T8" fmla="*/ 555 w 555"/>
                    <a:gd name="T9" fmla="*/ 0 h 224"/>
                    <a:gd name="T10" fmla="*/ 555 w 555"/>
                    <a:gd name="T11" fmla="*/ 68 h 224"/>
                    <a:gd name="T12" fmla="*/ 112 w 555"/>
                    <a:gd name="T13" fmla="*/ 68 h 224"/>
                    <a:gd name="T14" fmla="*/ 68 w 555"/>
                    <a:gd name="T15" fmla="*/ 112 h 224"/>
                    <a:gd name="T16" fmla="*/ 112 w 555"/>
                    <a:gd name="T17" fmla="*/ 156 h 224"/>
                    <a:gd name="T18" fmla="*/ 504 w 555"/>
                    <a:gd name="T19" fmla="*/ 156 h 224"/>
                    <a:gd name="T20" fmla="*/ 504 w 555"/>
                    <a:gd name="T21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5" h="224">
                      <a:moveTo>
                        <a:pt x="504" y="224"/>
                      </a:moveTo>
                      <a:cubicBezTo>
                        <a:pt x="112" y="224"/>
                        <a:pt x="112" y="224"/>
                        <a:pt x="112" y="224"/>
                      </a:cubicBezTo>
                      <a:cubicBezTo>
                        <a:pt x="50" y="224"/>
                        <a:pt x="0" y="174"/>
                        <a:pt x="0" y="112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555" y="0"/>
                        <a:pt x="555" y="0"/>
                        <a:pt x="555" y="0"/>
                      </a:cubicBezTo>
                      <a:cubicBezTo>
                        <a:pt x="555" y="68"/>
                        <a:pt x="555" y="68"/>
                        <a:pt x="555" y="68"/>
                      </a:cubicBezTo>
                      <a:cubicBezTo>
                        <a:pt x="112" y="68"/>
                        <a:pt x="112" y="68"/>
                        <a:pt x="112" y="68"/>
                      </a:cubicBezTo>
                      <a:cubicBezTo>
                        <a:pt x="88" y="68"/>
                        <a:pt x="68" y="88"/>
                        <a:pt x="68" y="112"/>
                      </a:cubicBezTo>
                      <a:cubicBezTo>
                        <a:pt x="68" y="136"/>
                        <a:pt x="88" y="156"/>
                        <a:pt x="112" y="156"/>
                      </a:cubicBezTo>
                      <a:cubicBezTo>
                        <a:pt x="504" y="156"/>
                        <a:pt x="504" y="156"/>
                        <a:pt x="504" y="156"/>
                      </a:cubicBezTo>
                      <a:lnTo>
                        <a:pt x="504" y="2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D876E10-E0F3-4887-8891-3A47C7BC4CA8}"/>
                  </a:ext>
                </a:extLst>
              </p:cNvPr>
              <p:cNvGrpSpPr/>
              <p:nvPr/>
            </p:nvGrpSpPr>
            <p:grpSpPr>
              <a:xfrm>
                <a:off x="5795308" y="2479929"/>
                <a:ext cx="2456784" cy="1386651"/>
                <a:chOff x="5776913" y="2270126"/>
                <a:chExt cx="2587625" cy="1460500"/>
              </a:xfrm>
            </p:grpSpPr>
            <p:sp>
              <p:nvSpPr>
                <p:cNvPr id="6" name="Freeform 7">
                  <a:extLst>
                    <a:ext uri="{FF2B5EF4-FFF2-40B4-BE49-F238E27FC236}">
                      <a16:creationId xmlns:a16="http://schemas.microsoft.com/office/drawing/2014/main" id="{6DFE3B32-3D87-428F-A562-EE084153F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6913" y="2506663"/>
                  <a:ext cx="2587625" cy="1223963"/>
                </a:xfrm>
                <a:custGeom>
                  <a:avLst/>
                  <a:gdLst>
                    <a:gd name="T0" fmla="*/ 0 w 471"/>
                    <a:gd name="T1" fmla="*/ 223 h 223"/>
                    <a:gd name="T2" fmla="*/ 360 w 471"/>
                    <a:gd name="T3" fmla="*/ 223 h 223"/>
                    <a:gd name="T4" fmla="*/ 471 w 471"/>
                    <a:gd name="T5" fmla="*/ 111 h 223"/>
                    <a:gd name="T6" fmla="*/ 360 w 471"/>
                    <a:gd name="T7" fmla="*/ 0 h 223"/>
                    <a:gd name="T8" fmla="*/ 123 w 471"/>
                    <a:gd name="T9" fmla="*/ 0 h 223"/>
                    <a:gd name="T10" fmla="*/ 123 w 471"/>
                    <a:gd name="T11" fmla="*/ 68 h 223"/>
                    <a:gd name="T12" fmla="*/ 360 w 471"/>
                    <a:gd name="T13" fmla="*/ 68 h 223"/>
                    <a:gd name="T14" fmla="*/ 403 w 471"/>
                    <a:gd name="T15" fmla="*/ 111 h 223"/>
                    <a:gd name="T16" fmla="*/ 360 w 471"/>
                    <a:gd name="T17" fmla="*/ 155 h 223"/>
                    <a:gd name="T18" fmla="*/ 0 w 471"/>
                    <a:gd name="T19" fmla="*/ 155 h 223"/>
                    <a:gd name="T20" fmla="*/ 0 w 471"/>
                    <a:gd name="T21" fmla="*/ 22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1" h="223">
                      <a:moveTo>
                        <a:pt x="0" y="223"/>
                      </a:moveTo>
                      <a:cubicBezTo>
                        <a:pt x="360" y="223"/>
                        <a:pt x="360" y="223"/>
                        <a:pt x="360" y="223"/>
                      </a:cubicBezTo>
                      <a:cubicBezTo>
                        <a:pt x="421" y="223"/>
                        <a:pt x="471" y="173"/>
                        <a:pt x="471" y="111"/>
                      </a:cubicBezTo>
                      <a:cubicBezTo>
                        <a:pt x="471" y="50"/>
                        <a:pt x="421" y="0"/>
                        <a:pt x="360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3" y="68"/>
                        <a:pt x="123" y="68"/>
                        <a:pt x="123" y="68"/>
                      </a:cubicBezTo>
                      <a:cubicBezTo>
                        <a:pt x="360" y="68"/>
                        <a:pt x="360" y="68"/>
                        <a:pt x="360" y="68"/>
                      </a:cubicBezTo>
                      <a:cubicBezTo>
                        <a:pt x="384" y="68"/>
                        <a:pt x="403" y="87"/>
                        <a:pt x="403" y="111"/>
                      </a:cubicBezTo>
                      <a:cubicBezTo>
                        <a:pt x="403" y="135"/>
                        <a:pt x="384" y="155"/>
                        <a:pt x="360" y="155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Freeform 12">
                  <a:extLst>
                    <a:ext uri="{FF2B5EF4-FFF2-40B4-BE49-F238E27FC236}">
                      <a16:creationId xmlns:a16="http://schemas.microsoft.com/office/drawing/2014/main" id="{46C3B3BD-00AC-4884-B59D-B2982E257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9338" y="2270126"/>
                  <a:ext cx="460375" cy="839788"/>
                </a:xfrm>
                <a:custGeom>
                  <a:avLst/>
                  <a:gdLst>
                    <a:gd name="T0" fmla="*/ 0 w 290"/>
                    <a:gd name="T1" fmla="*/ 266 h 529"/>
                    <a:gd name="T2" fmla="*/ 290 w 290"/>
                    <a:gd name="T3" fmla="*/ 529 h 529"/>
                    <a:gd name="T4" fmla="*/ 290 w 290"/>
                    <a:gd name="T5" fmla="*/ 266 h 529"/>
                    <a:gd name="T6" fmla="*/ 290 w 290"/>
                    <a:gd name="T7" fmla="*/ 0 h 529"/>
                    <a:gd name="T8" fmla="*/ 0 w 290"/>
                    <a:gd name="T9" fmla="*/ 266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529">
                      <a:moveTo>
                        <a:pt x="0" y="266"/>
                      </a:moveTo>
                      <a:lnTo>
                        <a:pt x="290" y="529"/>
                      </a:lnTo>
                      <a:lnTo>
                        <a:pt x="290" y="266"/>
                      </a:lnTo>
                      <a:lnTo>
                        <a:pt x="290" y="0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18DA401-DB8D-4C31-8665-F568EDB7A637}"/>
                  </a:ext>
                </a:extLst>
              </p:cNvPr>
              <p:cNvGrpSpPr/>
              <p:nvPr/>
            </p:nvGrpSpPr>
            <p:grpSpPr>
              <a:xfrm>
                <a:off x="3939908" y="3290128"/>
                <a:ext cx="2627101" cy="1394187"/>
                <a:chOff x="3822700" y="3121026"/>
                <a:chExt cx="2767013" cy="1468437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32061BEB-AA95-499A-A18F-61F983705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700" y="3357563"/>
                  <a:ext cx="2767013" cy="1231900"/>
                </a:xfrm>
                <a:custGeom>
                  <a:avLst/>
                  <a:gdLst>
                    <a:gd name="T0" fmla="*/ 504 w 504"/>
                    <a:gd name="T1" fmla="*/ 224 h 224"/>
                    <a:gd name="T2" fmla="*/ 112 w 504"/>
                    <a:gd name="T3" fmla="*/ 224 h 224"/>
                    <a:gd name="T4" fmla="*/ 0 w 504"/>
                    <a:gd name="T5" fmla="*/ 112 h 224"/>
                    <a:gd name="T6" fmla="*/ 112 w 504"/>
                    <a:gd name="T7" fmla="*/ 0 h 224"/>
                    <a:gd name="T8" fmla="*/ 382 w 504"/>
                    <a:gd name="T9" fmla="*/ 0 h 224"/>
                    <a:gd name="T10" fmla="*/ 382 w 504"/>
                    <a:gd name="T11" fmla="*/ 68 h 224"/>
                    <a:gd name="T12" fmla="*/ 112 w 504"/>
                    <a:gd name="T13" fmla="*/ 68 h 224"/>
                    <a:gd name="T14" fmla="*/ 68 w 504"/>
                    <a:gd name="T15" fmla="*/ 112 h 224"/>
                    <a:gd name="T16" fmla="*/ 112 w 504"/>
                    <a:gd name="T17" fmla="*/ 156 h 224"/>
                    <a:gd name="T18" fmla="*/ 504 w 504"/>
                    <a:gd name="T19" fmla="*/ 156 h 224"/>
                    <a:gd name="T20" fmla="*/ 504 w 504"/>
                    <a:gd name="T21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4" h="224">
                      <a:moveTo>
                        <a:pt x="504" y="224"/>
                      </a:moveTo>
                      <a:cubicBezTo>
                        <a:pt x="112" y="224"/>
                        <a:pt x="112" y="224"/>
                        <a:pt x="112" y="224"/>
                      </a:cubicBezTo>
                      <a:cubicBezTo>
                        <a:pt x="50" y="224"/>
                        <a:pt x="0" y="174"/>
                        <a:pt x="0" y="112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382" y="0"/>
                        <a:pt x="382" y="0"/>
                        <a:pt x="382" y="0"/>
                      </a:cubicBezTo>
                      <a:cubicBezTo>
                        <a:pt x="382" y="68"/>
                        <a:pt x="382" y="68"/>
                        <a:pt x="382" y="68"/>
                      </a:cubicBezTo>
                      <a:cubicBezTo>
                        <a:pt x="112" y="68"/>
                        <a:pt x="112" y="68"/>
                        <a:pt x="112" y="68"/>
                      </a:cubicBezTo>
                      <a:cubicBezTo>
                        <a:pt x="88" y="68"/>
                        <a:pt x="68" y="88"/>
                        <a:pt x="68" y="112"/>
                      </a:cubicBezTo>
                      <a:cubicBezTo>
                        <a:pt x="68" y="136"/>
                        <a:pt x="88" y="156"/>
                        <a:pt x="112" y="156"/>
                      </a:cubicBezTo>
                      <a:cubicBezTo>
                        <a:pt x="504" y="156"/>
                        <a:pt x="504" y="156"/>
                        <a:pt x="504" y="156"/>
                      </a:cubicBezTo>
                      <a:lnTo>
                        <a:pt x="504" y="22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id="{3D5D8EC0-936A-4A90-906F-AD299EB12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6913" y="3121026"/>
                  <a:ext cx="461963" cy="846138"/>
                </a:xfrm>
                <a:custGeom>
                  <a:avLst/>
                  <a:gdLst>
                    <a:gd name="T0" fmla="*/ 291 w 291"/>
                    <a:gd name="T1" fmla="*/ 267 h 533"/>
                    <a:gd name="T2" fmla="*/ 0 w 291"/>
                    <a:gd name="T3" fmla="*/ 533 h 533"/>
                    <a:gd name="T4" fmla="*/ 0 w 291"/>
                    <a:gd name="T5" fmla="*/ 267 h 533"/>
                    <a:gd name="T6" fmla="*/ 0 w 291"/>
                    <a:gd name="T7" fmla="*/ 0 h 533"/>
                    <a:gd name="T8" fmla="*/ 291 w 291"/>
                    <a:gd name="T9" fmla="*/ 267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533">
                      <a:moveTo>
                        <a:pt x="291" y="267"/>
                      </a:moveTo>
                      <a:lnTo>
                        <a:pt x="0" y="533"/>
                      </a:lnTo>
                      <a:lnTo>
                        <a:pt x="0" y="267"/>
                      </a:lnTo>
                      <a:lnTo>
                        <a:pt x="0" y="0"/>
                      </a:lnTo>
                      <a:lnTo>
                        <a:pt x="291" y="26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F7C9BA-D893-4647-944F-EBFA0E55E535}"/>
                  </a:ext>
                </a:extLst>
              </p:cNvPr>
              <p:cNvGrpSpPr/>
              <p:nvPr/>
            </p:nvGrpSpPr>
            <p:grpSpPr>
              <a:xfrm>
                <a:off x="5795308" y="4107864"/>
                <a:ext cx="2456784" cy="1388159"/>
                <a:chOff x="5776913" y="3978276"/>
                <a:chExt cx="2587625" cy="1462088"/>
              </a:xfrm>
            </p:grpSpPr>
            <p:sp>
              <p:nvSpPr>
                <p:cNvPr id="12" name="Freeform 9">
                  <a:extLst>
                    <a:ext uri="{FF2B5EF4-FFF2-40B4-BE49-F238E27FC236}">
                      <a16:creationId xmlns:a16="http://schemas.microsoft.com/office/drawing/2014/main" id="{80B83FBE-4C54-4AC7-B7F0-4DBBF2638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9338" y="3978276"/>
                  <a:ext cx="460375" cy="841375"/>
                </a:xfrm>
                <a:custGeom>
                  <a:avLst/>
                  <a:gdLst>
                    <a:gd name="T0" fmla="*/ 0 w 290"/>
                    <a:gd name="T1" fmla="*/ 267 h 530"/>
                    <a:gd name="T2" fmla="*/ 290 w 290"/>
                    <a:gd name="T3" fmla="*/ 530 h 530"/>
                    <a:gd name="T4" fmla="*/ 290 w 290"/>
                    <a:gd name="T5" fmla="*/ 267 h 530"/>
                    <a:gd name="T6" fmla="*/ 290 w 290"/>
                    <a:gd name="T7" fmla="*/ 0 h 530"/>
                    <a:gd name="T8" fmla="*/ 0 w 290"/>
                    <a:gd name="T9" fmla="*/ 267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530">
                      <a:moveTo>
                        <a:pt x="0" y="267"/>
                      </a:moveTo>
                      <a:lnTo>
                        <a:pt x="290" y="530"/>
                      </a:lnTo>
                      <a:lnTo>
                        <a:pt x="290" y="267"/>
                      </a:lnTo>
                      <a:lnTo>
                        <a:pt x="290" y="0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0">
                  <a:extLst>
                    <a:ext uri="{FF2B5EF4-FFF2-40B4-BE49-F238E27FC236}">
                      <a16:creationId xmlns:a16="http://schemas.microsoft.com/office/drawing/2014/main" id="{781299F1-7703-415E-9317-2D31E991D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6913" y="4210051"/>
                  <a:ext cx="2587625" cy="1230313"/>
                </a:xfrm>
                <a:custGeom>
                  <a:avLst/>
                  <a:gdLst>
                    <a:gd name="T0" fmla="*/ 360 w 471"/>
                    <a:gd name="T1" fmla="*/ 0 h 224"/>
                    <a:gd name="T2" fmla="*/ 123 w 471"/>
                    <a:gd name="T3" fmla="*/ 0 h 224"/>
                    <a:gd name="T4" fmla="*/ 123 w 471"/>
                    <a:gd name="T5" fmla="*/ 69 h 224"/>
                    <a:gd name="T6" fmla="*/ 360 w 471"/>
                    <a:gd name="T7" fmla="*/ 69 h 224"/>
                    <a:gd name="T8" fmla="*/ 403 w 471"/>
                    <a:gd name="T9" fmla="*/ 112 h 224"/>
                    <a:gd name="T10" fmla="*/ 360 w 471"/>
                    <a:gd name="T11" fmla="*/ 156 h 224"/>
                    <a:gd name="T12" fmla="*/ 0 w 471"/>
                    <a:gd name="T13" fmla="*/ 156 h 224"/>
                    <a:gd name="T14" fmla="*/ 0 w 471"/>
                    <a:gd name="T15" fmla="*/ 224 h 224"/>
                    <a:gd name="T16" fmla="*/ 360 w 471"/>
                    <a:gd name="T17" fmla="*/ 224 h 224"/>
                    <a:gd name="T18" fmla="*/ 471 w 471"/>
                    <a:gd name="T19" fmla="*/ 112 h 224"/>
                    <a:gd name="T20" fmla="*/ 360 w 471"/>
                    <a:gd name="T2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1" h="224">
                      <a:moveTo>
                        <a:pt x="360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3" y="69"/>
                        <a:pt x="123" y="69"/>
                        <a:pt x="123" y="69"/>
                      </a:cubicBezTo>
                      <a:cubicBezTo>
                        <a:pt x="360" y="69"/>
                        <a:pt x="360" y="69"/>
                        <a:pt x="360" y="69"/>
                      </a:cubicBezTo>
                      <a:cubicBezTo>
                        <a:pt x="384" y="69"/>
                        <a:pt x="403" y="88"/>
                        <a:pt x="403" y="112"/>
                      </a:cubicBezTo>
                      <a:cubicBezTo>
                        <a:pt x="403" y="136"/>
                        <a:pt x="384" y="156"/>
                        <a:pt x="360" y="156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cubicBezTo>
                        <a:pt x="360" y="224"/>
                        <a:pt x="360" y="224"/>
                        <a:pt x="360" y="224"/>
                      </a:cubicBezTo>
                      <a:cubicBezTo>
                        <a:pt x="421" y="224"/>
                        <a:pt x="471" y="174"/>
                        <a:pt x="471" y="112"/>
                      </a:cubicBezTo>
                      <a:cubicBezTo>
                        <a:pt x="471" y="51"/>
                        <a:pt x="421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4616AF9-FC75-48C4-BD5C-F777B11D8940}"/>
                  </a:ext>
                </a:extLst>
              </p:cNvPr>
              <p:cNvGrpSpPr/>
              <p:nvPr/>
            </p:nvGrpSpPr>
            <p:grpSpPr>
              <a:xfrm>
                <a:off x="3939908" y="4919570"/>
                <a:ext cx="2627101" cy="1394187"/>
                <a:chOff x="3822700" y="3121026"/>
                <a:chExt cx="2767013" cy="1468437"/>
              </a:xfrm>
            </p:grpSpPr>
            <p:sp>
              <p:nvSpPr>
                <p:cNvPr id="15" name="Freeform 8">
                  <a:extLst>
                    <a:ext uri="{FF2B5EF4-FFF2-40B4-BE49-F238E27FC236}">
                      <a16:creationId xmlns:a16="http://schemas.microsoft.com/office/drawing/2014/main" id="{4A457473-1689-4EDB-9B3B-35953AF2A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700" y="3357563"/>
                  <a:ext cx="2767013" cy="1231900"/>
                </a:xfrm>
                <a:custGeom>
                  <a:avLst/>
                  <a:gdLst>
                    <a:gd name="T0" fmla="*/ 504 w 504"/>
                    <a:gd name="T1" fmla="*/ 224 h 224"/>
                    <a:gd name="T2" fmla="*/ 112 w 504"/>
                    <a:gd name="T3" fmla="*/ 224 h 224"/>
                    <a:gd name="T4" fmla="*/ 0 w 504"/>
                    <a:gd name="T5" fmla="*/ 112 h 224"/>
                    <a:gd name="T6" fmla="*/ 112 w 504"/>
                    <a:gd name="T7" fmla="*/ 0 h 224"/>
                    <a:gd name="T8" fmla="*/ 382 w 504"/>
                    <a:gd name="T9" fmla="*/ 0 h 224"/>
                    <a:gd name="T10" fmla="*/ 382 w 504"/>
                    <a:gd name="T11" fmla="*/ 68 h 224"/>
                    <a:gd name="T12" fmla="*/ 112 w 504"/>
                    <a:gd name="T13" fmla="*/ 68 h 224"/>
                    <a:gd name="T14" fmla="*/ 68 w 504"/>
                    <a:gd name="T15" fmla="*/ 112 h 224"/>
                    <a:gd name="T16" fmla="*/ 112 w 504"/>
                    <a:gd name="T17" fmla="*/ 156 h 224"/>
                    <a:gd name="T18" fmla="*/ 504 w 504"/>
                    <a:gd name="T19" fmla="*/ 156 h 224"/>
                    <a:gd name="T20" fmla="*/ 504 w 504"/>
                    <a:gd name="T21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4" h="224">
                      <a:moveTo>
                        <a:pt x="504" y="224"/>
                      </a:moveTo>
                      <a:cubicBezTo>
                        <a:pt x="112" y="224"/>
                        <a:pt x="112" y="224"/>
                        <a:pt x="112" y="224"/>
                      </a:cubicBezTo>
                      <a:cubicBezTo>
                        <a:pt x="50" y="224"/>
                        <a:pt x="0" y="174"/>
                        <a:pt x="0" y="112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382" y="0"/>
                        <a:pt x="382" y="0"/>
                        <a:pt x="382" y="0"/>
                      </a:cubicBezTo>
                      <a:cubicBezTo>
                        <a:pt x="382" y="68"/>
                        <a:pt x="382" y="68"/>
                        <a:pt x="382" y="68"/>
                      </a:cubicBezTo>
                      <a:cubicBezTo>
                        <a:pt x="112" y="68"/>
                        <a:pt x="112" y="68"/>
                        <a:pt x="112" y="68"/>
                      </a:cubicBezTo>
                      <a:cubicBezTo>
                        <a:pt x="88" y="68"/>
                        <a:pt x="68" y="88"/>
                        <a:pt x="68" y="112"/>
                      </a:cubicBezTo>
                      <a:cubicBezTo>
                        <a:pt x="68" y="136"/>
                        <a:pt x="88" y="156"/>
                        <a:pt x="112" y="156"/>
                      </a:cubicBezTo>
                      <a:cubicBezTo>
                        <a:pt x="504" y="156"/>
                        <a:pt x="504" y="156"/>
                        <a:pt x="504" y="156"/>
                      </a:cubicBezTo>
                      <a:lnTo>
                        <a:pt x="504" y="2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8834B626-E4C2-442C-AE49-967FE760B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6913" y="3121026"/>
                  <a:ext cx="461963" cy="846138"/>
                </a:xfrm>
                <a:custGeom>
                  <a:avLst/>
                  <a:gdLst>
                    <a:gd name="T0" fmla="*/ 291 w 291"/>
                    <a:gd name="T1" fmla="*/ 267 h 533"/>
                    <a:gd name="T2" fmla="*/ 0 w 291"/>
                    <a:gd name="T3" fmla="*/ 533 h 533"/>
                    <a:gd name="T4" fmla="*/ 0 w 291"/>
                    <a:gd name="T5" fmla="*/ 267 h 533"/>
                    <a:gd name="T6" fmla="*/ 0 w 291"/>
                    <a:gd name="T7" fmla="*/ 0 h 533"/>
                    <a:gd name="T8" fmla="*/ 291 w 291"/>
                    <a:gd name="T9" fmla="*/ 267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533">
                      <a:moveTo>
                        <a:pt x="291" y="267"/>
                      </a:moveTo>
                      <a:lnTo>
                        <a:pt x="0" y="533"/>
                      </a:lnTo>
                      <a:lnTo>
                        <a:pt x="0" y="267"/>
                      </a:lnTo>
                      <a:lnTo>
                        <a:pt x="0" y="0"/>
                      </a:lnTo>
                      <a:lnTo>
                        <a:pt x="291" y="26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68A874-4D3F-4D6A-A233-281E31CCF7E4}"/>
                </a:ext>
              </a:extLst>
            </p:cNvPr>
            <p:cNvSpPr/>
            <p:nvPr/>
          </p:nvSpPr>
          <p:spPr>
            <a:xfrm>
              <a:off x="7202211" y="3057180"/>
              <a:ext cx="608080" cy="608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469007-D03A-4C80-A3F1-AD9882642DA6}"/>
                </a:ext>
              </a:extLst>
            </p:cNvPr>
            <p:cNvSpPr/>
            <p:nvPr/>
          </p:nvSpPr>
          <p:spPr>
            <a:xfrm>
              <a:off x="7202211" y="4503862"/>
              <a:ext cx="608080" cy="608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4105C7-CA66-436F-B512-90D0CB8741DC}"/>
                </a:ext>
              </a:extLst>
            </p:cNvPr>
            <p:cNvSpPr/>
            <p:nvPr/>
          </p:nvSpPr>
          <p:spPr>
            <a:xfrm>
              <a:off x="4375459" y="2326780"/>
              <a:ext cx="608080" cy="608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4F553C-3F18-4C67-B6D4-F3D154BA3786}"/>
                </a:ext>
              </a:extLst>
            </p:cNvPr>
            <p:cNvSpPr/>
            <p:nvPr/>
          </p:nvSpPr>
          <p:spPr>
            <a:xfrm>
              <a:off x="4375459" y="3778168"/>
              <a:ext cx="608080" cy="608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428B9E-D6C7-45CC-8674-9CA9F24B2C87}"/>
                </a:ext>
              </a:extLst>
            </p:cNvPr>
            <p:cNvSpPr/>
            <p:nvPr/>
          </p:nvSpPr>
          <p:spPr>
            <a:xfrm>
              <a:off x="4375459" y="5232247"/>
              <a:ext cx="608080" cy="608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648EE-7A1E-4297-93CB-764C00C68D3B}"/>
                </a:ext>
              </a:extLst>
            </p:cNvPr>
            <p:cNvSpPr txBox="1"/>
            <p:nvPr/>
          </p:nvSpPr>
          <p:spPr>
            <a:xfrm>
              <a:off x="4375458" y="5367010"/>
              <a:ext cx="60808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  <a:cs typeface="Lato Heavy" panose="020F0902020204030203" pitchFamily="34" charset="0"/>
                </a:rPr>
                <a:t>01。</a:t>
              </a:r>
              <a:endParaRPr lang="id-ID" sz="16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A60248-C09B-4E8F-837B-AFF6A1E9570D}"/>
                </a:ext>
              </a:extLst>
            </p:cNvPr>
            <p:cNvSpPr txBox="1"/>
            <p:nvPr/>
          </p:nvSpPr>
          <p:spPr>
            <a:xfrm>
              <a:off x="4375458" y="3912931"/>
              <a:ext cx="60808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  <a:cs typeface="Lato Heavy" panose="020F0902020204030203" pitchFamily="34" charset="0"/>
                </a:rPr>
                <a:t>03。</a:t>
              </a:r>
              <a:endParaRPr lang="id-ID" sz="16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596A70-6219-489D-96D1-C559F300A222}"/>
                </a:ext>
              </a:extLst>
            </p:cNvPr>
            <p:cNvSpPr txBox="1"/>
            <p:nvPr/>
          </p:nvSpPr>
          <p:spPr>
            <a:xfrm>
              <a:off x="4375458" y="2461543"/>
              <a:ext cx="60808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  <a:cs typeface="Lato Heavy" panose="020F0902020204030203" pitchFamily="34" charset="0"/>
                </a:rPr>
                <a:t>05。</a:t>
              </a:r>
              <a:endParaRPr lang="id-ID" sz="16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0FD726-4354-41FC-97EB-4E6EF466FFF8}"/>
                </a:ext>
              </a:extLst>
            </p:cNvPr>
            <p:cNvSpPr txBox="1"/>
            <p:nvPr/>
          </p:nvSpPr>
          <p:spPr>
            <a:xfrm>
              <a:off x="7202210" y="3192505"/>
              <a:ext cx="60808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  <a:cs typeface="Lato Heavy" panose="020F0902020204030203" pitchFamily="34" charset="0"/>
                </a:rPr>
                <a:t>04。</a:t>
              </a:r>
              <a:endParaRPr lang="id-ID" sz="16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D9ACEB-4351-451D-8512-05A3D50512AC}"/>
                </a:ext>
              </a:extLst>
            </p:cNvPr>
            <p:cNvSpPr txBox="1"/>
            <p:nvPr/>
          </p:nvSpPr>
          <p:spPr>
            <a:xfrm>
              <a:off x="7202210" y="4639203"/>
              <a:ext cx="60808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  <a:cs typeface="Lato Heavy" panose="020F0902020204030203" pitchFamily="34" charset="0"/>
                </a:rPr>
                <a:t>02。</a:t>
              </a:r>
              <a:endParaRPr lang="id-ID" sz="16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9493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56D2A145-0048-470F-B4C4-4F4E00566A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5278" l="1563" r="90000">
                        <a14:foregroundMark x1="28698" y1="94722" x2="5521" y2="91759"/>
                        <a14:foregroundMark x1="1771" y1="95278" x2="1563" y2="7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27254" y="3670353"/>
            <a:ext cx="5669752" cy="318923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234576F-CFC2-46A9-B7EF-854110A127BF}"/>
              </a:ext>
            </a:extLst>
          </p:cNvPr>
          <p:cNvSpPr/>
          <p:nvPr/>
        </p:nvSpPr>
        <p:spPr>
          <a:xfrm>
            <a:off x="1374673" y="1355930"/>
            <a:ext cx="3543299" cy="4146141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rgbClr val="861F2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8CD3E21-AB56-4AD9-8632-1F8F32A875EE}"/>
              </a:ext>
            </a:extLst>
          </p:cNvPr>
          <p:cNvSpPr txBox="1"/>
          <p:nvPr/>
        </p:nvSpPr>
        <p:spPr>
          <a:xfrm>
            <a:off x="1606902" y="1792197"/>
            <a:ext cx="331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CONTEN</a:t>
            </a:r>
            <a:r>
              <a:rPr lang="en-US" sz="4000" b="1" dirty="0">
                <a:solidFill>
                  <a:schemeClr val="bg1">
                    <a:alpha val="40000"/>
                  </a:schemeClr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TS</a:t>
            </a:r>
            <a:endParaRPr lang="id-ID" sz="4000" b="1" dirty="0">
              <a:solidFill>
                <a:schemeClr val="bg1">
                  <a:alpha val="40000"/>
                </a:schemeClr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0CE07BD-1966-47E7-896A-74702C7BB389}"/>
              </a:ext>
            </a:extLst>
          </p:cNvPr>
          <p:cNvSpPr txBox="1"/>
          <p:nvPr/>
        </p:nvSpPr>
        <p:spPr>
          <a:xfrm>
            <a:off x="1606903" y="2414296"/>
            <a:ext cx="2622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EF9000B7-D591-4240-A0EA-1DA3EAEBAFC1}"/>
              </a:ext>
            </a:extLst>
          </p:cNvPr>
          <p:cNvCxnSpPr>
            <a:cxnSpLocks/>
          </p:cNvCxnSpPr>
          <p:nvPr/>
        </p:nvCxnSpPr>
        <p:spPr>
          <a:xfrm>
            <a:off x="1771650" y="1804597"/>
            <a:ext cx="6096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">
            <a:extLst>
              <a:ext uri="{FF2B5EF4-FFF2-40B4-BE49-F238E27FC236}">
                <a16:creationId xmlns:a16="http://schemas.microsoft.com/office/drawing/2014/main" id="{F2AF60E6-F0EE-490A-863B-5E8306D50141}"/>
              </a:ext>
            </a:extLst>
          </p:cNvPr>
          <p:cNvSpPr/>
          <p:nvPr/>
        </p:nvSpPr>
        <p:spPr>
          <a:xfrm>
            <a:off x="1606902" y="4092319"/>
            <a:ext cx="2854429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A marketing program is the overall planning of various sales promotion activities that are conducted to achieve the desired objectives of sales prior to marketing and service.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Calibri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1144FEE9-A8E3-41A8-AB87-96E19D634C64}"/>
              </a:ext>
            </a:extLst>
          </p:cNvPr>
          <p:cNvSpPr/>
          <p:nvPr/>
        </p:nvSpPr>
        <p:spPr>
          <a:xfrm rot="19800000">
            <a:off x="4826133" y="2618700"/>
            <a:ext cx="648137" cy="648135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6">
            <a:extLst>
              <a:ext uri="{FF2B5EF4-FFF2-40B4-BE49-F238E27FC236}">
                <a16:creationId xmlns:a16="http://schemas.microsoft.com/office/drawing/2014/main" id="{97F4F79C-36D4-4822-923B-4A4CAC3F3A0F}"/>
              </a:ext>
            </a:extLst>
          </p:cNvPr>
          <p:cNvSpPr/>
          <p:nvPr/>
        </p:nvSpPr>
        <p:spPr>
          <a:xfrm rot="19800000">
            <a:off x="4348864" y="3184094"/>
            <a:ext cx="244907" cy="244906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en 1128">
            <a:extLst>
              <a:ext uri="{FF2B5EF4-FFF2-40B4-BE49-F238E27FC236}">
                <a16:creationId xmlns:a16="http://schemas.microsoft.com/office/drawing/2014/main" id="{557E1CCF-6A21-4712-888E-BB203307F50A}"/>
              </a:ext>
            </a:extLst>
          </p:cNvPr>
          <p:cNvGrpSpPr/>
          <p:nvPr/>
        </p:nvGrpSpPr>
        <p:grpSpPr>
          <a:xfrm>
            <a:off x="1690404" y="3525503"/>
            <a:ext cx="419082" cy="419082"/>
            <a:chOff x="5474494" y="1684338"/>
            <a:chExt cx="496888" cy="496888"/>
          </a:xfrm>
        </p:grpSpPr>
        <p:sp>
          <p:nvSpPr>
            <p:cNvPr id="11" name="Freeform 260">
              <a:extLst>
                <a:ext uri="{FF2B5EF4-FFF2-40B4-BE49-F238E27FC236}">
                  <a16:creationId xmlns:a16="http://schemas.microsoft.com/office/drawing/2014/main" id="{F778BC8E-E86F-49F1-BF57-240FEEE3E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1681" y="1882775"/>
              <a:ext cx="123825" cy="298450"/>
            </a:xfrm>
            <a:custGeom>
              <a:avLst/>
              <a:gdLst>
                <a:gd name="T0" fmla="*/ 78 w 78"/>
                <a:gd name="T1" fmla="*/ 188 h 188"/>
                <a:gd name="T2" fmla="*/ 0 w 78"/>
                <a:gd name="T3" fmla="*/ 188 h 188"/>
                <a:gd name="T4" fmla="*/ 0 w 78"/>
                <a:gd name="T5" fmla="*/ 0 h 188"/>
                <a:gd name="T6" fmla="*/ 78 w 78"/>
                <a:gd name="T7" fmla="*/ 0 h 188"/>
                <a:gd name="T8" fmla="*/ 78 w 78"/>
                <a:gd name="T9" fmla="*/ 188 h 188"/>
                <a:gd name="T10" fmla="*/ 10 w 78"/>
                <a:gd name="T11" fmla="*/ 178 h 188"/>
                <a:gd name="T12" fmla="*/ 67 w 78"/>
                <a:gd name="T13" fmla="*/ 178 h 188"/>
                <a:gd name="T14" fmla="*/ 67 w 78"/>
                <a:gd name="T15" fmla="*/ 11 h 188"/>
                <a:gd name="T16" fmla="*/ 10 w 78"/>
                <a:gd name="T17" fmla="*/ 11 h 188"/>
                <a:gd name="T18" fmla="*/ 10 w 78"/>
                <a:gd name="T19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88">
                  <a:moveTo>
                    <a:pt x="78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88"/>
                  </a:lnTo>
                  <a:close/>
                  <a:moveTo>
                    <a:pt x="10" y="178"/>
                  </a:moveTo>
                  <a:lnTo>
                    <a:pt x="67" y="178"/>
                  </a:lnTo>
                  <a:lnTo>
                    <a:pt x="67" y="11"/>
                  </a:lnTo>
                  <a:lnTo>
                    <a:pt x="10" y="11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61">
              <a:extLst>
                <a:ext uri="{FF2B5EF4-FFF2-40B4-BE49-F238E27FC236}">
                  <a16:creationId xmlns:a16="http://schemas.microsoft.com/office/drawing/2014/main" id="{92420CCA-3B8D-4163-9B0B-97F8F71AB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0369" y="1882775"/>
              <a:ext cx="125413" cy="298450"/>
            </a:xfrm>
            <a:custGeom>
              <a:avLst/>
              <a:gdLst>
                <a:gd name="T0" fmla="*/ 79 w 79"/>
                <a:gd name="T1" fmla="*/ 188 h 188"/>
                <a:gd name="T2" fmla="*/ 0 w 79"/>
                <a:gd name="T3" fmla="*/ 188 h 188"/>
                <a:gd name="T4" fmla="*/ 0 w 79"/>
                <a:gd name="T5" fmla="*/ 0 h 188"/>
                <a:gd name="T6" fmla="*/ 79 w 79"/>
                <a:gd name="T7" fmla="*/ 0 h 188"/>
                <a:gd name="T8" fmla="*/ 79 w 79"/>
                <a:gd name="T9" fmla="*/ 188 h 188"/>
                <a:gd name="T10" fmla="*/ 11 w 79"/>
                <a:gd name="T11" fmla="*/ 178 h 188"/>
                <a:gd name="T12" fmla="*/ 68 w 79"/>
                <a:gd name="T13" fmla="*/ 178 h 188"/>
                <a:gd name="T14" fmla="*/ 68 w 79"/>
                <a:gd name="T15" fmla="*/ 11 h 188"/>
                <a:gd name="T16" fmla="*/ 11 w 79"/>
                <a:gd name="T17" fmla="*/ 11 h 188"/>
                <a:gd name="T18" fmla="*/ 11 w 79"/>
                <a:gd name="T19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88">
                  <a:moveTo>
                    <a:pt x="79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88"/>
                  </a:lnTo>
                  <a:close/>
                  <a:moveTo>
                    <a:pt x="11" y="178"/>
                  </a:moveTo>
                  <a:lnTo>
                    <a:pt x="68" y="178"/>
                  </a:lnTo>
                  <a:lnTo>
                    <a:pt x="68" y="11"/>
                  </a:lnTo>
                  <a:lnTo>
                    <a:pt x="11" y="11"/>
                  </a:lnTo>
                  <a:lnTo>
                    <a:pt x="11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2">
              <a:extLst>
                <a:ext uri="{FF2B5EF4-FFF2-40B4-BE49-F238E27FC236}">
                  <a16:creationId xmlns:a16="http://schemas.microsoft.com/office/drawing/2014/main" id="{0A0BAA8A-161D-4DC3-9AFE-68291CB0C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319" y="1766888"/>
              <a:ext cx="249238" cy="414338"/>
            </a:xfrm>
            <a:custGeom>
              <a:avLst/>
              <a:gdLst>
                <a:gd name="T0" fmla="*/ 157 w 157"/>
                <a:gd name="T1" fmla="*/ 261 h 261"/>
                <a:gd name="T2" fmla="*/ 0 w 157"/>
                <a:gd name="T3" fmla="*/ 261 h 261"/>
                <a:gd name="T4" fmla="*/ 0 w 157"/>
                <a:gd name="T5" fmla="*/ 0 h 261"/>
                <a:gd name="T6" fmla="*/ 157 w 157"/>
                <a:gd name="T7" fmla="*/ 0 h 261"/>
                <a:gd name="T8" fmla="*/ 157 w 157"/>
                <a:gd name="T9" fmla="*/ 261 h 261"/>
                <a:gd name="T10" fmla="*/ 11 w 157"/>
                <a:gd name="T11" fmla="*/ 251 h 261"/>
                <a:gd name="T12" fmla="*/ 147 w 157"/>
                <a:gd name="T13" fmla="*/ 251 h 261"/>
                <a:gd name="T14" fmla="*/ 147 w 157"/>
                <a:gd name="T15" fmla="*/ 10 h 261"/>
                <a:gd name="T16" fmla="*/ 11 w 157"/>
                <a:gd name="T17" fmla="*/ 10 h 261"/>
                <a:gd name="T18" fmla="*/ 11 w 157"/>
                <a:gd name="T19" fmla="*/ 2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61">
                  <a:moveTo>
                    <a:pt x="157" y="261"/>
                  </a:moveTo>
                  <a:lnTo>
                    <a:pt x="0" y="261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61"/>
                  </a:lnTo>
                  <a:close/>
                  <a:moveTo>
                    <a:pt x="11" y="251"/>
                  </a:moveTo>
                  <a:lnTo>
                    <a:pt x="147" y="251"/>
                  </a:lnTo>
                  <a:lnTo>
                    <a:pt x="147" y="10"/>
                  </a:lnTo>
                  <a:lnTo>
                    <a:pt x="11" y="10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3">
              <a:extLst>
                <a:ext uri="{FF2B5EF4-FFF2-40B4-BE49-F238E27FC236}">
                  <a16:creationId xmlns:a16="http://schemas.microsoft.com/office/drawing/2014/main" id="{AB7FB802-5CC9-4B34-BD19-A8FAB956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494" y="2165350"/>
              <a:ext cx="496888" cy="15875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4">
              <a:extLst>
                <a:ext uri="{FF2B5EF4-FFF2-40B4-BE49-F238E27FC236}">
                  <a16:creationId xmlns:a16="http://schemas.microsoft.com/office/drawing/2014/main" id="{DA7D4991-E96F-443B-BB42-389A06C8E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119" y="1725613"/>
              <a:ext cx="149225" cy="57150"/>
            </a:xfrm>
            <a:custGeom>
              <a:avLst/>
              <a:gdLst>
                <a:gd name="T0" fmla="*/ 94 w 94"/>
                <a:gd name="T1" fmla="*/ 36 h 36"/>
                <a:gd name="T2" fmla="*/ 0 w 94"/>
                <a:gd name="T3" fmla="*/ 36 h 36"/>
                <a:gd name="T4" fmla="*/ 0 w 94"/>
                <a:gd name="T5" fmla="*/ 0 h 36"/>
                <a:gd name="T6" fmla="*/ 94 w 94"/>
                <a:gd name="T7" fmla="*/ 0 h 36"/>
                <a:gd name="T8" fmla="*/ 94 w 94"/>
                <a:gd name="T9" fmla="*/ 36 h 36"/>
                <a:gd name="T10" fmla="*/ 10 w 94"/>
                <a:gd name="T11" fmla="*/ 26 h 36"/>
                <a:gd name="T12" fmla="*/ 83 w 94"/>
                <a:gd name="T13" fmla="*/ 26 h 36"/>
                <a:gd name="T14" fmla="*/ 83 w 94"/>
                <a:gd name="T15" fmla="*/ 10 h 36"/>
                <a:gd name="T16" fmla="*/ 10 w 94"/>
                <a:gd name="T17" fmla="*/ 10 h 36"/>
                <a:gd name="T18" fmla="*/ 10 w 94"/>
                <a:gd name="T1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36">
                  <a:moveTo>
                    <a:pt x="94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36"/>
                  </a:lnTo>
                  <a:close/>
                  <a:moveTo>
                    <a:pt x="10" y="26"/>
                  </a:moveTo>
                  <a:lnTo>
                    <a:pt x="83" y="26"/>
                  </a:lnTo>
                  <a:lnTo>
                    <a:pt x="83" y="10"/>
                  </a:lnTo>
                  <a:lnTo>
                    <a:pt x="10" y="1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65">
              <a:extLst>
                <a:ext uri="{FF2B5EF4-FFF2-40B4-BE49-F238E27FC236}">
                  <a16:creationId xmlns:a16="http://schemas.microsoft.com/office/drawing/2014/main" id="{F77DB027-DB81-4263-B065-179EDE40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206" y="1684338"/>
              <a:ext cx="17463" cy="5715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6">
              <a:extLst>
                <a:ext uri="{FF2B5EF4-FFF2-40B4-BE49-F238E27FC236}">
                  <a16:creationId xmlns:a16="http://schemas.microsoft.com/office/drawing/2014/main" id="{3BC6D18E-D33D-473E-8959-B5DDF6F5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1908175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7">
              <a:extLst>
                <a:ext uri="{FF2B5EF4-FFF2-40B4-BE49-F238E27FC236}">
                  <a16:creationId xmlns:a16="http://schemas.microsoft.com/office/drawing/2014/main" id="{BDAB410F-083B-4C1F-9E0B-15435311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1941513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8">
              <a:extLst>
                <a:ext uri="{FF2B5EF4-FFF2-40B4-BE49-F238E27FC236}">
                  <a16:creationId xmlns:a16="http://schemas.microsoft.com/office/drawing/2014/main" id="{8175DADF-DD29-4DF0-8D21-8B3D411B1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1974850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9">
              <a:extLst>
                <a:ext uri="{FF2B5EF4-FFF2-40B4-BE49-F238E27FC236}">
                  <a16:creationId xmlns:a16="http://schemas.microsoft.com/office/drawing/2014/main" id="{D64E4709-7192-4C45-8E18-291CCF9CB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006600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0">
              <a:extLst>
                <a:ext uri="{FF2B5EF4-FFF2-40B4-BE49-F238E27FC236}">
                  <a16:creationId xmlns:a16="http://schemas.microsoft.com/office/drawing/2014/main" id="{256C2F12-1C14-49E9-A7E6-D14A30D33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039938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1">
              <a:extLst>
                <a:ext uri="{FF2B5EF4-FFF2-40B4-BE49-F238E27FC236}">
                  <a16:creationId xmlns:a16="http://schemas.microsoft.com/office/drawing/2014/main" id="{E0E77DEC-034B-4A37-8F59-0A46EDD2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073275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72">
              <a:extLst>
                <a:ext uri="{FF2B5EF4-FFF2-40B4-BE49-F238E27FC236}">
                  <a16:creationId xmlns:a16="http://schemas.microsoft.com/office/drawing/2014/main" id="{705A4E15-D29E-4410-A131-A147A3AA6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106613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3">
              <a:extLst>
                <a:ext uri="{FF2B5EF4-FFF2-40B4-BE49-F238E27FC236}">
                  <a16:creationId xmlns:a16="http://schemas.microsoft.com/office/drawing/2014/main" id="{9756AF7B-54A8-4876-8E66-963A06DCE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139950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4">
              <a:extLst>
                <a:ext uri="{FF2B5EF4-FFF2-40B4-BE49-F238E27FC236}">
                  <a16:creationId xmlns:a16="http://schemas.microsoft.com/office/drawing/2014/main" id="{6CB458BA-E1A1-4CF8-98D6-7F604A86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431" y="1916113"/>
              <a:ext cx="17463" cy="231775"/>
            </a:xfrm>
            <a:custGeom>
              <a:avLst/>
              <a:gdLst>
                <a:gd name="T0" fmla="*/ 4 w 8"/>
                <a:gd name="T1" fmla="*/ 112 h 112"/>
                <a:gd name="T2" fmla="*/ 0 w 8"/>
                <a:gd name="T3" fmla="*/ 108 h 112"/>
                <a:gd name="T4" fmla="*/ 0 w 8"/>
                <a:gd name="T5" fmla="*/ 4 h 112"/>
                <a:gd name="T6" fmla="*/ 4 w 8"/>
                <a:gd name="T7" fmla="*/ 0 h 112"/>
                <a:gd name="T8" fmla="*/ 8 w 8"/>
                <a:gd name="T9" fmla="*/ 4 h 112"/>
                <a:gd name="T10" fmla="*/ 8 w 8"/>
                <a:gd name="T11" fmla="*/ 108 h 112"/>
                <a:gd name="T12" fmla="*/ 4 w 8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2">
                  <a:moveTo>
                    <a:pt x="4" y="112"/>
                  </a:moveTo>
                  <a:cubicBezTo>
                    <a:pt x="2" y="112"/>
                    <a:pt x="0" y="110"/>
                    <a:pt x="0" y="1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2"/>
                    <a:pt x="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5">
              <a:extLst>
                <a:ext uri="{FF2B5EF4-FFF2-40B4-BE49-F238E27FC236}">
                  <a16:creationId xmlns:a16="http://schemas.microsoft.com/office/drawing/2014/main" id="{22992D5D-BEDF-4150-A7D2-9D9C3E104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294" y="1916113"/>
              <a:ext cx="15875" cy="231775"/>
            </a:xfrm>
            <a:custGeom>
              <a:avLst/>
              <a:gdLst>
                <a:gd name="T0" fmla="*/ 4 w 8"/>
                <a:gd name="T1" fmla="*/ 112 h 112"/>
                <a:gd name="T2" fmla="*/ 0 w 8"/>
                <a:gd name="T3" fmla="*/ 108 h 112"/>
                <a:gd name="T4" fmla="*/ 0 w 8"/>
                <a:gd name="T5" fmla="*/ 4 h 112"/>
                <a:gd name="T6" fmla="*/ 4 w 8"/>
                <a:gd name="T7" fmla="*/ 0 h 112"/>
                <a:gd name="T8" fmla="*/ 8 w 8"/>
                <a:gd name="T9" fmla="*/ 4 h 112"/>
                <a:gd name="T10" fmla="*/ 8 w 8"/>
                <a:gd name="T11" fmla="*/ 108 h 112"/>
                <a:gd name="T12" fmla="*/ 4 w 8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2">
                  <a:moveTo>
                    <a:pt x="4" y="112"/>
                  </a:moveTo>
                  <a:cubicBezTo>
                    <a:pt x="2" y="112"/>
                    <a:pt x="0" y="110"/>
                    <a:pt x="0" y="1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2"/>
                    <a:pt x="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6">
              <a:extLst>
                <a:ext uri="{FF2B5EF4-FFF2-40B4-BE49-F238E27FC236}">
                  <a16:creationId xmlns:a16="http://schemas.microsoft.com/office/drawing/2014/main" id="{DD41957D-5BD2-4B6F-9D85-F33E61FA8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180022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7">
              <a:extLst>
                <a:ext uri="{FF2B5EF4-FFF2-40B4-BE49-F238E27FC236}">
                  <a16:creationId xmlns:a16="http://schemas.microsoft.com/office/drawing/2014/main" id="{79F16B34-046A-45A9-B8F3-FC0B1153F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180022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8">
              <a:extLst>
                <a:ext uri="{FF2B5EF4-FFF2-40B4-BE49-F238E27FC236}">
                  <a16:creationId xmlns:a16="http://schemas.microsoft.com/office/drawing/2014/main" id="{E7767357-A556-449B-96D1-60C897DE3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1890713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9">
              <a:extLst>
                <a:ext uri="{FF2B5EF4-FFF2-40B4-BE49-F238E27FC236}">
                  <a16:creationId xmlns:a16="http://schemas.microsoft.com/office/drawing/2014/main" id="{0F889613-E8E5-4531-826C-146136D66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1890713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0">
              <a:extLst>
                <a:ext uri="{FF2B5EF4-FFF2-40B4-BE49-F238E27FC236}">
                  <a16:creationId xmlns:a16="http://schemas.microsoft.com/office/drawing/2014/main" id="{7F334867-8767-4864-9387-4689983BB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1982788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1">
              <a:extLst>
                <a:ext uri="{FF2B5EF4-FFF2-40B4-BE49-F238E27FC236}">
                  <a16:creationId xmlns:a16="http://schemas.microsoft.com/office/drawing/2014/main" id="{20F217C3-EDFB-499B-A0B8-B105D66CB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1982788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2">
              <a:extLst>
                <a:ext uri="{FF2B5EF4-FFF2-40B4-BE49-F238E27FC236}">
                  <a16:creationId xmlns:a16="http://schemas.microsoft.com/office/drawing/2014/main" id="{0BA6665F-30DB-4CA7-8CAA-0F7795AAB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207327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3">
              <a:extLst>
                <a:ext uri="{FF2B5EF4-FFF2-40B4-BE49-F238E27FC236}">
                  <a16:creationId xmlns:a16="http://schemas.microsoft.com/office/drawing/2014/main" id="{E8E45A68-8490-4DBB-BB33-8EB61729B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207327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14">
            <a:extLst>
              <a:ext uri="{FF2B5EF4-FFF2-40B4-BE49-F238E27FC236}">
                <a16:creationId xmlns:a16="http://schemas.microsoft.com/office/drawing/2014/main" id="{BE8E1DE3-5B13-448E-A850-3D6D3339A77B}"/>
              </a:ext>
            </a:extLst>
          </p:cNvPr>
          <p:cNvSpPr/>
          <p:nvPr/>
        </p:nvSpPr>
        <p:spPr>
          <a:xfrm>
            <a:off x="6253814" y="2451320"/>
            <a:ext cx="2671915" cy="11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It mainly includes macroeconomic situation, macroeconomic policy, financial and monetary policy, capital market trend, capital market situation and so on.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Calibri"/>
            </a:endParaRP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65CBF4A-58AF-43E9-8783-108EBAA5226E}"/>
              </a:ext>
            </a:extLst>
          </p:cNvPr>
          <p:cNvSpPr txBox="1"/>
          <p:nvPr/>
        </p:nvSpPr>
        <p:spPr>
          <a:xfrm>
            <a:off x="6253815" y="2143543"/>
            <a:ext cx="199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Market analysis.</a:t>
            </a:r>
            <a:endParaRPr lang="id-ID" sz="1600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1E13E71A-068D-422A-BB1D-5C08272C976C}"/>
              </a:ext>
            </a:extLst>
          </p:cNvPr>
          <p:cNvSpPr/>
          <p:nvPr/>
        </p:nvSpPr>
        <p:spPr>
          <a:xfrm>
            <a:off x="9119542" y="2451320"/>
            <a:ext cx="2160240" cy="11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The problems faced by marketing planning and the problems to be solved.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,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What is the cause of these problems.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?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Calibri"/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12561FED-F812-455C-8635-9E077BF9B057}"/>
              </a:ext>
            </a:extLst>
          </p:cNvPr>
          <p:cNvSpPr txBox="1"/>
          <p:nvPr/>
        </p:nvSpPr>
        <p:spPr>
          <a:xfrm>
            <a:off x="9119542" y="214354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Analysis of the status quo.</a:t>
            </a:r>
            <a:endParaRPr lang="id-ID" sz="1600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DFB13136-FC7D-4BCE-89A8-A93D4CC16B8E}"/>
              </a:ext>
            </a:extLst>
          </p:cNvPr>
          <p:cNvSpPr>
            <a:spLocks noEditPoints="1"/>
          </p:cNvSpPr>
          <p:nvPr/>
        </p:nvSpPr>
        <p:spPr bwMode="auto">
          <a:xfrm>
            <a:off x="9250385" y="1639155"/>
            <a:ext cx="466070" cy="350500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0B780EF4-8668-4DBE-81A0-6D74C71BB1A1}"/>
              </a:ext>
            </a:extLst>
          </p:cNvPr>
          <p:cNvSpPr>
            <a:spLocks noEditPoints="1"/>
          </p:cNvSpPr>
          <p:nvPr/>
        </p:nvSpPr>
        <p:spPr bwMode="auto">
          <a:xfrm>
            <a:off x="6384658" y="1491238"/>
            <a:ext cx="309639" cy="511117"/>
          </a:xfrm>
          <a:custGeom>
            <a:avLst/>
            <a:gdLst>
              <a:gd name="T0" fmla="*/ 104 w 124"/>
              <a:gd name="T1" fmla="*/ 0 h 204"/>
              <a:gd name="T2" fmla="*/ 20 w 124"/>
              <a:gd name="T3" fmla="*/ 0 h 204"/>
              <a:gd name="T4" fmla="*/ 0 w 124"/>
              <a:gd name="T5" fmla="*/ 20 h 204"/>
              <a:gd name="T6" fmla="*/ 0 w 124"/>
              <a:gd name="T7" fmla="*/ 184 h 204"/>
              <a:gd name="T8" fmla="*/ 20 w 124"/>
              <a:gd name="T9" fmla="*/ 204 h 204"/>
              <a:gd name="T10" fmla="*/ 104 w 124"/>
              <a:gd name="T11" fmla="*/ 204 h 204"/>
              <a:gd name="T12" fmla="*/ 124 w 124"/>
              <a:gd name="T13" fmla="*/ 184 h 204"/>
              <a:gd name="T14" fmla="*/ 124 w 124"/>
              <a:gd name="T15" fmla="*/ 20 h 204"/>
              <a:gd name="T16" fmla="*/ 104 w 124"/>
              <a:gd name="T17" fmla="*/ 0 h 204"/>
              <a:gd name="T18" fmla="*/ 116 w 124"/>
              <a:gd name="T19" fmla="*/ 184 h 204"/>
              <a:gd name="T20" fmla="*/ 104 w 124"/>
              <a:gd name="T21" fmla="*/ 196 h 204"/>
              <a:gd name="T22" fmla="*/ 20 w 124"/>
              <a:gd name="T23" fmla="*/ 196 h 204"/>
              <a:gd name="T24" fmla="*/ 8 w 124"/>
              <a:gd name="T25" fmla="*/ 184 h 204"/>
              <a:gd name="T26" fmla="*/ 8 w 124"/>
              <a:gd name="T27" fmla="*/ 20 h 204"/>
              <a:gd name="T28" fmla="*/ 20 w 124"/>
              <a:gd name="T29" fmla="*/ 8 h 204"/>
              <a:gd name="T30" fmla="*/ 104 w 124"/>
              <a:gd name="T31" fmla="*/ 8 h 204"/>
              <a:gd name="T32" fmla="*/ 116 w 124"/>
              <a:gd name="T33" fmla="*/ 20 h 204"/>
              <a:gd name="T34" fmla="*/ 116 w 124"/>
              <a:gd name="T35" fmla="*/ 184 h 204"/>
              <a:gd name="T36" fmla="*/ 51 w 124"/>
              <a:gd name="T37" fmla="*/ 20 h 204"/>
              <a:gd name="T38" fmla="*/ 47 w 124"/>
              <a:gd name="T39" fmla="*/ 16 h 204"/>
              <a:gd name="T40" fmla="*/ 43 w 124"/>
              <a:gd name="T41" fmla="*/ 20 h 204"/>
              <a:gd name="T42" fmla="*/ 47 w 124"/>
              <a:gd name="T43" fmla="*/ 24 h 204"/>
              <a:gd name="T44" fmla="*/ 51 w 124"/>
              <a:gd name="T45" fmla="*/ 20 h 204"/>
              <a:gd name="T46" fmla="*/ 80 w 124"/>
              <a:gd name="T47" fmla="*/ 16 h 204"/>
              <a:gd name="T48" fmla="*/ 60 w 124"/>
              <a:gd name="T49" fmla="*/ 16 h 204"/>
              <a:gd name="T50" fmla="*/ 56 w 124"/>
              <a:gd name="T51" fmla="*/ 20 h 204"/>
              <a:gd name="T52" fmla="*/ 60 w 124"/>
              <a:gd name="T53" fmla="*/ 24 h 204"/>
              <a:gd name="T54" fmla="*/ 80 w 124"/>
              <a:gd name="T55" fmla="*/ 24 h 204"/>
              <a:gd name="T56" fmla="*/ 84 w 124"/>
              <a:gd name="T57" fmla="*/ 20 h 204"/>
              <a:gd name="T58" fmla="*/ 80 w 124"/>
              <a:gd name="T59" fmla="*/ 16 h 204"/>
              <a:gd name="T60" fmla="*/ 62 w 124"/>
              <a:gd name="T61" fmla="*/ 164 h 204"/>
              <a:gd name="T62" fmla="*/ 62 w 124"/>
              <a:gd name="T63" fmla="*/ 164 h 204"/>
              <a:gd name="T64" fmla="*/ 48 w 124"/>
              <a:gd name="T65" fmla="*/ 178 h 204"/>
              <a:gd name="T66" fmla="*/ 48 w 124"/>
              <a:gd name="T67" fmla="*/ 178 h 204"/>
              <a:gd name="T68" fmla="*/ 62 w 124"/>
              <a:gd name="T69" fmla="*/ 192 h 204"/>
              <a:gd name="T70" fmla="*/ 62 w 124"/>
              <a:gd name="T71" fmla="*/ 192 h 204"/>
              <a:gd name="T72" fmla="*/ 76 w 124"/>
              <a:gd name="T73" fmla="*/ 178 h 204"/>
              <a:gd name="T74" fmla="*/ 76 w 124"/>
              <a:gd name="T75" fmla="*/ 178 h 204"/>
              <a:gd name="T76" fmla="*/ 62 w 124"/>
              <a:gd name="T77" fmla="*/ 164 h 204"/>
              <a:gd name="T78" fmla="*/ 68 w 124"/>
              <a:gd name="T79" fmla="*/ 178 h 204"/>
              <a:gd name="T80" fmla="*/ 62 w 124"/>
              <a:gd name="T81" fmla="*/ 184 h 204"/>
              <a:gd name="T82" fmla="*/ 62 w 124"/>
              <a:gd name="T83" fmla="*/ 184 h 204"/>
              <a:gd name="T84" fmla="*/ 56 w 124"/>
              <a:gd name="T85" fmla="*/ 178 h 204"/>
              <a:gd name="T86" fmla="*/ 56 w 124"/>
              <a:gd name="T87" fmla="*/ 178 h 204"/>
              <a:gd name="T88" fmla="*/ 62 w 124"/>
              <a:gd name="T89" fmla="*/ 172 h 204"/>
              <a:gd name="T90" fmla="*/ 62 w 124"/>
              <a:gd name="T91" fmla="*/ 172 h 204"/>
              <a:gd name="T92" fmla="*/ 68 w 124"/>
              <a:gd name="T93" fmla="*/ 17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204">
                <a:moveTo>
                  <a:pt x="104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5"/>
                  <a:pt x="9" y="204"/>
                  <a:pt x="20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5" y="204"/>
                  <a:pt x="124" y="195"/>
                  <a:pt x="124" y="184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9"/>
                  <a:pt x="115" y="0"/>
                  <a:pt x="104" y="0"/>
                </a:cubicBezTo>
                <a:close/>
                <a:moveTo>
                  <a:pt x="116" y="184"/>
                </a:moveTo>
                <a:cubicBezTo>
                  <a:pt x="116" y="191"/>
                  <a:pt x="111" y="196"/>
                  <a:pt x="10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3" y="196"/>
                  <a:pt x="8" y="191"/>
                  <a:pt x="8" y="18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1" y="8"/>
                  <a:pt x="116" y="13"/>
                  <a:pt x="116" y="20"/>
                </a:cubicBezTo>
                <a:lnTo>
                  <a:pt x="116" y="184"/>
                </a:lnTo>
                <a:close/>
                <a:moveTo>
                  <a:pt x="51" y="20"/>
                </a:moveTo>
                <a:cubicBezTo>
                  <a:pt x="51" y="18"/>
                  <a:pt x="49" y="16"/>
                  <a:pt x="47" y="16"/>
                </a:cubicBezTo>
                <a:cubicBezTo>
                  <a:pt x="44" y="16"/>
                  <a:pt x="43" y="18"/>
                  <a:pt x="43" y="20"/>
                </a:cubicBezTo>
                <a:cubicBezTo>
                  <a:pt x="43" y="22"/>
                  <a:pt x="44" y="24"/>
                  <a:pt x="47" y="24"/>
                </a:cubicBezTo>
                <a:cubicBezTo>
                  <a:pt x="49" y="24"/>
                  <a:pt x="51" y="22"/>
                  <a:pt x="51" y="20"/>
                </a:cubicBezTo>
                <a:close/>
                <a:moveTo>
                  <a:pt x="80" y="16"/>
                </a:move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6" y="18"/>
                  <a:pt x="56" y="20"/>
                </a:cubicBezTo>
                <a:cubicBezTo>
                  <a:pt x="56" y="22"/>
                  <a:pt x="58" y="24"/>
                  <a:pt x="6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4" y="22"/>
                  <a:pt x="84" y="20"/>
                </a:cubicBezTo>
                <a:cubicBezTo>
                  <a:pt x="84" y="18"/>
                  <a:pt x="82" y="16"/>
                  <a:pt x="80" y="16"/>
                </a:cubicBezTo>
                <a:close/>
                <a:moveTo>
                  <a:pt x="62" y="164"/>
                </a:moveTo>
                <a:cubicBezTo>
                  <a:pt x="62" y="164"/>
                  <a:pt x="62" y="164"/>
                  <a:pt x="62" y="164"/>
                </a:cubicBezTo>
                <a:cubicBezTo>
                  <a:pt x="54" y="164"/>
                  <a:pt x="48" y="170"/>
                  <a:pt x="48" y="178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8" y="186"/>
                  <a:pt x="54" y="192"/>
                  <a:pt x="62" y="192"/>
                </a:cubicBezTo>
                <a:cubicBezTo>
                  <a:pt x="62" y="192"/>
                  <a:pt x="62" y="192"/>
                  <a:pt x="62" y="192"/>
                </a:cubicBezTo>
                <a:cubicBezTo>
                  <a:pt x="70" y="192"/>
                  <a:pt x="76" y="186"/>
                  <a:pt x="76" y="178"/>
                </a:cubicBezTo>
                <a:cubicBezTo>
                  <a:pt x="76" y="178"/>
                  <a:pt x="76" y="178"/>
                  <a:pt x="76" y="178"/>
                </a:cubicBezTo>
                <a:cubicBezTo>
                  <a:pt x="76" y="170"/>
                  <a:pt x="70" y="164"/>
                  <a:pt x="62" y="164"/>
                </a:cubicBezTo>
                <a:close/>
                <a:moveTo>
                  <a:pt x="68" y="178"/>
                </a:moveTo>
                <a:cubicBezTo>
                  <a:pt x="68" y="181"/>
                  <a:pt x="65" y="184"/>
                  <a:pt x="62" y="184"/>
                </a:cubicBezTo>
                <a:cubicBezTo>
                  <a:pt x="62" y="184"/>
                  <a:pt x="62" y="184"/>
                  <a:pt x="62" y="184"/>
                </a:cubicBezTo>
                <a:cubicBezTo>
                  <a:pt x="59" y="184"/>
                  <a:pt x="56" y="181"/>
                  <a:pt x="56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5"/>
                  <a:pt x="59" y="172"/>
                  <a:pt x="62" y="172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5" y="172"/>
                  <a:pt x="68" y="175"/>
                  <a:pt x="68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A0B3BBFF-AD35-40F0-BF51-E4E98B2517E4}"/>
              </a:ext>
            </a:extLst>
          </p:cNvPr>
          <p:cNvSpPr/>
          <p:nvPr/>
        </p:nvSpPr>
        <p:spPr>
          <a:xfrm>
            <a:off x="6253815" y="4555232"/>
            <a:ext cx="1997246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This product (company)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Swot.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Analysis: strengths, weaknesses, opportunities, threats.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Calibri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009F14B3-E45A-46C4-A10A-0FC5F110ECBA}"/>
              </a:ext>
            </a:extLst>
          </p:cNvPr>
          <p:cNvSpPr txBox="1"/>
          <p:nvPr/>
        </p:nvSpPr>
        <p:spPr>
          <a:xfrm>
            <a:off x="6253815" y="4247455"/>
            <a:ext cx="199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Product policy.</a:t>
            </a:r>
            <a:endParaRPr lang="id-ID" sz="1600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E3884F30-42AD-4F4C-9CAA-70F8F9CF94C1}"/>
              </a:ext>
            </a:extLst>
          </p:cNvPr>
          <p:cNvSpPr/>
          <p:nvPr/>
        </p:nvSpPr>
        <p:spPr>
          <a:xfrm>
            <a:off x="9119542" y="4555232"/>
            <a:ext cx="2592287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Market detonator, market layout, leading operation ideas, mode of operation, market entry and operation ideas and design.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Calibri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42D697E9-AC89-4AFD-88DF-669D3CA15940}"/>
              </a:ext>
            </a:extLst>
          </p:cNvPr>
          <p:cNvSpPr txBox="1"/>
          <p:nvPr/>
        </p:nvSpPr>
        <p:spPr>
          <a:xfrm>
            <a:off x="9119543" y="4247455"/>
            <a:ext cx="230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Marketing strategy.</a:t>
            </a:r>
            <a:endParaRPr lang="id-ID" sz="1600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45" name="Freeform 54">
            <a:extLst>
              <a:ext uri="{FF2B5EF4-FFF2-40B4-BE49-F238E27FC236}">
                <a16:creationId xmlns:a16="http://schemas.microsoft.com/office/drawing/2014/main" id="{6C3C9EDB-A921-4487-A483-D141F3F8BE3F}"/>
              </a:ext>
            </a:extLst>
          </p:cNvPr>
          <p:cNvSpPr>
            <a:spLocks noEditPoints="1"/>
          </p:cNvSpPr>
          <p:nvPr/>
        </p:nvSpPr>
        <p:spPr bwMode="auto">
          <a:xfrm>
            <a:off x="6384658" y="3734715"/>
            <a:ext cx="367206" cy="36720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99">
            <a:extLst>
              <a:ext uri="{FF2B5EF4-FFF2-40B4-BE49-F238E27FC236}">
                <a16:creationId xmlns:a16="http://schemas.microsoft.com/office/drawing/2014/main" id="{0F1617F3-6737-4ACF-8131-A213BE63E176}"/>
              </a:ext>
            </a:extLst>
          </p:cNvPr>
          <p:cNvSpPr>
            <a:spLocks noEditPoints="1"/>
          </p:cNvSpPr>
          <p:nvPr/>
        </p:nvSpPr>
        <p:spPr bwMode="auto">
          <a:xfrm>
            <a:off x="9198347" y="3756591"/>
            <a:ext cx="364550" cy="336976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 animBg="1"/>
      <p:bldP spid="9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7D94E88-9742-49F9-ABCF-88ED156A3C1F}"/>
              </a:ext>
            </a:extLst>
          </p:cNvPr>
          <p:cNvSpPr/>
          <p:nvPr/>
        </p:nvSpPr>
        <p:spPr>
          <a:xfrm>
            <a:off x="4996135" y="1241"/>
            <a:ext cx="7194277" cy="6857107"/>
          </a:xfrm>
          <a:prstGeom prst="rect">
            <a:avLst/>
          </a:prstGeom>
          <a:solidFill>
            <a:srgbClr val="00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61A22B-997C-4FB1-8172-C6E89F118749}"/>
              </a:ext>
            </a:extLst>
          </p:cNvPr>
          <p:cNvGrpSpPr/>
          <p:nvPr/>
        </p:nvGrpSpPr>
        <p:grpSpPr>
          <a:xfrm flipH="1">
            <a:off x="5610448" y="2127903"/>
            <a:ext cx="5253279" cy="3594967"/>
            <a:chOff x="5069060" y="2340439"/>
            <a:chExt cx="9194307" cy="629192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C715A2-C698-4D7C-93DC-178485C5F7D5}"/>
                </a:ext>
              </a:extLst>
            </p:cNvPr>
            <p:cNvGrpSpPr/>
            <p:nvPr/>
          </p:nvGrpSpPr>
          <p:grpSpPr>
            <a:xfrm>
              <a:off x="5069060" y="2340439"/>
              <a:ext cx="9194307" cy="6291924"/>
              <a:chOff x="5098699" y="2584577"/>
              <a:chExt cx="8267312" cy="5657555"/>
            </a:xfrm>
          </p:grpSpPr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FAEBCF8-62E7-4B46-9D94-D6A4E34359DB}"/>
                  </a:ext>
                </a:extLst>
              </p:cNvPr>
              <p:cNvSpPr/>
              <p:nvPr/>
            </p:nvSpPr>
            <p:spPr>
              <a:xfrm>
                <a:off x="6111212" y="4305727"/>
                <a:ext cx="2251584" cy="2369017"/>
              </a:xfrm>
              <a:prstGeom prst="parallelogram">
                <a:avLst>
                  <a:gd name="adj" fmla="val 5529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266056C-C9B0-4B6C-8948-56663FD1504E}"/>
                  </a:ext>
                </a:extLst>
              </p:cNvPr>
              <p:cNvSpPr/>
              <p:nvPr/>
            </p:nvSpPr>
            <p:spPr>
              <a:xfrm>
                <a:off x="11089580" y="5873112"/>
                <a:ext cx="2276431" cy="2369017"/>
              </a:xfrm>
              <a:prstGeom prst="parallelogram">
                <a:avLst>
                  <a:gd name="adj" fmla="val 5529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35A53331-C0F9-4F9B-96C0-EE82E818C598}"/>
                  </a:ext>
                </a:extLst>
              </p:cNvPr>
              <p:cNvSpPr/>
              <p:nvPr/>
            </p:nvSpPr>
            <p:spPr>
              <a:xfrm>
                <a:off x="8603843" y="5088304"/>
                <a:ext cx="2251584" cy="2369017"/>
              </a:xfrm>
              <a:prstGeom prst="parallelogram">
                <a:avLst>
                  <a:gd name="adj" fmla="val 5529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19" name="Arrow: Up 4">
                <a:extLst>
                  <a:ext uri="{FF2B5EF4-FFF2-40B4-BE49-F238E27FC236}">
                    <a16:creationId xmlns:a16="http://schemas.microsoft.com/office/drawing/2014/main" id="{2BDBB0D6-D1C4-44FB-8752-D15B040C07E1}"/>
                  </a:ext>
                </a:extLst>
              </p:cNvPr>
              <p:cNvSpPr/>
              <p:nvPr/>
            </p:nvSpPr>
            <p:spPr>
              <a:xfrm rot="20280000">
                <a:off x="5098699" y="2584577"/>
                <a:ext cx="1418198" cy="4444429"/>
              </a:xfrm>
              <a:custGeom>
                <a:avLst/>
                <a:gdLst>
                  <a:gd name="connsiteX0" fmla="*/ 0 w 1041400"/>
                  <a:gd name="connsiteY0" fmla="*/ 520700 h 2958782"/>
                  <a:gd name="connsiteX1" fmla="*/ 520700 w 1041400"/>
                  <a:gd name="connsiteY1" fmla="*/ 0 h 2958782"/>
                  <a:gd name="connsiteX2" fmla="*/ 1041400 w 1041400"/>
                  <a:gd name="connsiteY2" fmla="*/ 520700 h 2958782"/>
                  <a:gd name="connsiteX3" fmla="*/ 899160 w 1041400"/>
                  <a:gd name="connsiteY3" fmla="*/ 520700 h 2958782"/>
                  <a:gd name="connsiteX4" fmla="*/ 899160 w 1041400"/>
                  <a:gd name="connsiteY4" fmla="*/ 2958782 h 2958782"/>
                  <a:gd name="connsiteX5" fmla="*/ 142240 w 1041400"/>
                  <a:gd name="connsiteY5" fmla="*/ 2958782 h 2958782"/>
                  <a:gd name="connsiteX6" fmla="*/ 142240 w 1041400"/>
                  <a:gd name="connsiteY6" fmla="*/ 520700 h 2958782"/>
                  <a:gd name="connsiteX7" fmla="*/ 0 w 1041400"/>
                  <a:gd name="connsiteY7" fmla="*/ 520700 h 2958782"/>
                  <a:gd name="connsiteX0" fmla="*/ 0 w 1041400"/>
                  <a:gd name="connsiteY0" fmla="*/ 520700 h 3263598"/>
                  <a:gd name="connsiteX1" fmla="*/ 520700 w 1041400"/>
                  <a:gd name="connsiteY1" fmla="*/ 0 h 3263598"/>
                  <a:gd name="connsiteX2" fmla="*/ 1041400 w 1041400"/>
                  <a:gd name="connsiteY2" fmla="*/ 520700 h 3263598"/>
                  <a:gd name="connsiteX3" fmla="*/ 899160 w 1041400"/>
                  <a:gd name="connsiteY3" fmla="*/ 520700 h 3263598"/>
                  <a:gd name="connsiteX4" fmla="*/ 899283 w 1041400"/>
                  <a:gd name="connsiteY4" fmla="*/ 3263598 h 3263598"/>
                  <a:gd name="connsiteX5" fmla="*/ 142240 w 1041400"/>
                  <a:gd name="connsiteY5" fmla="*/ 2958782 h 3263598"/>
                  <a:gd name="connsiteX6" fmla="*/ 142240 w 1041400"/>
                  <a:gd name="connsiteY6" fmla="*/ 520700 h 3263598"/>
                  <a:gd name="connsiteX7" fmla="*/ 0 w 1041400"/>
                  <a:gd name="connsiteY7" fmla="*/ 520700 h 326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1400" h="3263598">
                    <a:moveTo>
                      <a:pt x="0" y="520700"/>
                    </a:moveTo>
                    <a:lnTo>
                      <a:pt x="520700" y="0"/>
                    </a:lnTo>
                    <a:lnTo>
                      <a:pt x="1041400" y="520700"/>
                    </a:lnTo>
                    <a:lnTo>
                      <a:pt x="899160" y="520700"/>
                    </a:lnTo>
                    <a:lnTo>
                      <a:pt x="899283" y="3263598"/>
                    </a:lnTo>
                    <a:lnTo>
                      <a:pt x="142240" y="2958782"/>
                    </a:lnTo>
                    <a:lnTo>
                      <a:pt x="142240" y="520700"/>
                    </a:lnTo>
                    <a:lnTo>
                      <a:pt x="0" y="5207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C1D41B7-6F8E-44EB-97C5-30E7807018B0}"/>
                  </a:ext>
                </a:extLst>
              </p:cNvPr>
              <p:cNvSpPr/>
              <p:nvPr/>
            </p:nvSpPr>
            <p:spPr>
              <a:xfrm flipH="1">
                <a:off x="7348181" y="4303495"/>
                <a:ext cx="2251584" cy="3153828"/>
              </a:xfrm>
              <a:prstGeom prst="parallelogram">
                <a:avLst>
                  <a:gd name="adj" fmla="val 5529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953B59AE-CB78-4B0E-A5FB-31B8CD54F8BD}"/>
                  </a:ext>
                </a:extLst>
              </p:cNvPr>
              <p:cNvSpPr/>
              <p:nvPr/>
            </p:nvSpPr>
            <p:spPr>
              <a:xfrm flipH="1">
                <a:off x="9846366" y="5088304"/>
                <a:ext cx="2251584" cy="3153828"/>
              </a:xfrm>
              <a:prstGeom prst="parallelogram">
                <a:avLst>
                  <a:gd name="adj" fmla="val 5529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/>
              </a:p>
            </p:txBody>
          </p:sp>
        </p:grpSp>
        <p:sp>
          <p:nvSpPr>
            <p:cNvPr id="4" name="AutoShape 59">
              <a:extLst>
                <a:ext uri="{FF2B5EF4-FFF2-40B4-BE49-F238E27FC236}">
                  <a16:creationId xmlns:a16="http://schemas.microsoft.com/office/drawing/2014/main" id="{96132696-BA2D-4684-9173-30A52E4F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0275" y="5361384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algn="ctr" defTabSz="22857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BC5EC9-E236-4740-9346-8DA7FD5B2A78}"/>
                </a:ext>
              </a:extLst>
            </p:cNvPr>
            <p:cNvGrpSpPr/>
            <p:nvPr/>
          </p:nvGrpSpPr>
          <p:grpSpPr>
            <a:xfrm>
              <a:off x="5209366" y="3316287"/>
              <a:ext cx="319088" cy="465138"/>
              <a:chOff x="5429367" y="4908078"/>
              <a:chExt cx="319088" cy="465138"/>
            </a:xfrm>
            <a:solidFill>
              <a:schemeClr val="bg1"/>
            </a:solidFill>
          </p:grpSpPr>
          <p:sp>
            <p:nvSpPr>
              <p:cNvPr id="13" name="AutoShape 97">
                <a:extLst>
                  <a:ext uri="{FF2B5EF4-FFF2-40B4-BE49-F238E27FC236}">
                    <a16:creationId xmlns:a16="http://schemas.microsoft.com/office/drawing/2014/main" id="{971193C1-C700-4479-8352-86413701E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57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" name="AutoShape 98">
                <a:extLst>
                  <a:ext uri="{FF2B5EF4-FFF2-40B4-BE49-F238E27FC236}">
                    <a16:creationId xmlns:a16="http://schemas.microsoft.com/office/drawing/2014/main" id="{FFA16DAA-E1A5-44FE-87DD-192E8A0B7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57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" name="AutoShape 99">
                <a:extLst>
                  <a:ext uri="{FF2B5EF4-FFF2-40B4-BE49-F238E27FC236}">
                    <a16:creationId xmlns:a16="http://schemas.microsoft.com/office/drawing/2014/main" id="{3377ADA6-6875-4E83-9DCC-CE9FF3A8E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57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4D056C-BD0B-413E-A43D-DA5DF4B047E1}"/>
                </a:ext>
              </a:extLst>
            </p:cNvPr>
            <p:cNvGrpSpPr/>
            <p:nvPr/>
          </p:nvGrpSpPr>
          <p:grpSpPr>
            <a:xfrm>
              <a:off x="8091176" y="4513655"/>
              <a:ext cx="465138" cy="391319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10" name="AutoShape 120">
                <a:extLst>
                  <a:ext uri="{FF2B5EF4-FFF2-40B4-BE49-F238E27FC236}">
                    <a16:creationId xmlns:a16="http://schemas.microsoft.com/office/drawing/2014/main" id="{D567425C-D9B3-416B-A7F2-8C1719DEE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57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" name="AutoShape 121">
                <a:extLst>
                  <a:ext uri="{FF2B5EF4-FFF2-40B4-BE49-F238E27FC236}">
                    <a16:creationId xmlns:a16="http://schemas.microsoft.com/office/drawing/2014/main" id="{074E8FA9-C3AF-45D7-8782-555D8F88B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57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122">
                <a:extLst>
                  <a:ext uri="{FF2B5EF4-FFF2-40B4-BE49-F238E27FC236}">
                    <a16:creationId xmlns:a16="http://schemas.microsoft.com/office/drawing/2014/main" id="{994F5A80-D907-468E-A053-B7B0579C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57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89A577-E722-43B7-8249-4238F747DC53}"/>
                </a:ext>
              </a:extLst>
            </p:cNvPr>
            <p:cNvSpPr/>
            <p:nvPr/>
          </p:nvSpPr>
          <p:spPr>
            <a:xfrm rot="4080000">
              <a:off x="4903502" y="5071154"/>
              <a:ext cx="2336905" cy="53860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Final Step.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C173CC-DA75-4325-A1A8-AB0896E855A8}"/>
                </a:ext>
              </a:extLst>
            </p:cNvPr>
            <p:cNvSpPr/>
            <p:nvPr/>
          </p:nvSpPr>
          <p:spPr>
            <a:xfrm rot="4080000">
              <a:off x="7859193" y="6177544"/>
              <a:ext cx="2336905" cy="53860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Second Step.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3EFA50-2731-4C71-829E-3D51BD67303F}"/>
                </a:ext>
              </a:extLst>
            </p:cNvPr>
            <p:cNvSpPr/>
            <p:nvPr/>
          </p:nvSpPr>
          <p:spPr>
            <a:xfrm rot="4080000">
              <a:off x="10652277" y="7134305"/>
              <a:ext cx="2336905" cy="53860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First Step.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0C2E69E-297F-432D-BF01-DA627E5104CF}"/>
              </a:ext>
            </a:extLst>
          </p:cNvPr>
          <p:cNvSpPr/>
          <p:nvPr/>
        </p:nvSpPr>
        <p:spPr>
          <a:xfrm flipH="1">
            <a:off x="11068111" y="1174737"/>
            <a:ext cx="346091" cy="3460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152400" dir="27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ontserrat" panose="00000500000000000000" pitchFamily="50" charset="0"/>
                <a:cs typeface="Segoe UI" panose="020B0502040204020203" pitchFamily="34" charset="0"/>
              </a:rPr>
              <a:t>1</a:t>
            </a:r>
            <a:endParaRPr lang="id-ID" sz="1600" b="1" dirty="0">
              <a:latin typeface="Montserrat" panose="000005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C8731D-596A-4697-9261-C0423B7ACCD3}"/>
              </a:ext>
            </a:extLst>
          </p:cNvPr>
          <p:cNvSpPr/>
          <p:nvPr/>
        </p:nvSpPr>
        <p:spPr>
          <a:xfrm flipH="1">
            <a:off x="9088252" y="1933688"/>
            <a:ext cx="346091" cy="3460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152400" dir="27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ontserrat" panose="00000500000000000000" pitchFamily="50" charset="0"/>
                <a:cs typeface="Segoe UI" panose="020B0502040204020203" pitchFamily="34" charset="0"/>
              </a:rPr>
              <a:t>2</a:t>
            </a:r>
            <a:endParaRPr lang="id-ID" sz="1600" b="1" dirty="0">
              <a:latin typeface="Montserrat" panose="000005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0DFCAD-43BF-442C-AF3E-2C71A237BD8F}"/>
              </a:ext>
            </a:extLst>
          </p:cNvPr>
          <p:cNvSpPr/>
          <p:nvPr/>
        </p:nvSpPr>
        <p:spPr>
          <a:xfrm flipH="1">
            <a:off x="7108393" y="2710409"/>
            <a:ext cx="346091" cy="34608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52400" dir="27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ontserrat" panose="00000500000000000000" pitchFamily="50" charset="0"/>
                <a:cs typeface="Segoe UI" panose="020B0502040204020203" pitchFamily="34" charset="0"/>
              </a:rPr>
              <a:t>3</a:t>
            </a:r>
            <a:endParaRPr lang="id-ID" sz="1600" b="1" dirty="0">
              <a:latin typeface="Montserrat" panose="00000500000000000000" pitchFamily="50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F7998F-9982-4C31-9370-CEAF9746B0A8}"/>
              </a:ext>
            </a:extLst>
          </p:cNvPr>
          <p:cNvGrpSpPr/>
          <p:nvPr/>
        </p:nvGrpSpPr>
        <p:grpSpPr>
          <a:xfrm flipH="1">
            <a:off x="4987012" y="2718572"/>
            <a:ext cx="1905608" cy="1069756"/>
            <a:chOff x="3997350" y="2319368"/>
            <a:chExt cx="1905856" cy="10698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83A7F3-DD27-4C43-9319-61A3729294C9}"/>
                </a:ext>
              </a:extLst>
            </p:cNvPr>
            <p:cNvSpPr/>
            <p:nvPr/>
          </p:nvSpPr>
          <p:spPr>
            <a:xfrm>
              <a:off x="3997350" y="2632134"/>
              <a:ext cx="147538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A796DF-3679-4F87-AB92-36CD4F320E8C}"/>
                </a:ext>
              </a:extLst>
            </p:cNvPr>
            <p:cNvSpPr txBox="1"/>
            <p:nvPr/>
          </p:nvSpPr>
          <p:spPr>
            <a:xfrm>
              <a:off x="3997353" y="2319368"/>
              <a:ext cx="1905853" cy="3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" panose="020F0502020204030203" pitchFamily="34" charset="0"/>
                </a:rPr>
                <a:t>Product strategy</a:t>
              </a:r>
              <a:r>
                <a:rPr lang="en-US" sz="14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" panose="020F0502020204030203" pitchFamily="34" charset="0"/>
                </a:rPr>
                <a:t>3</a:t>
              </a:r>
              <a:endParaRPr lang="id-ID" sz="14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404657-1E9B-46E3-8CFA-228ABD9AAC76}"/>
              </a:ext>
            </a:extLst>
          </p:cNvPr>
          <p:cNvGrpSpPr/>
          <p:nvPr/>
        </p:nvGrpSpPr>
        <p:grpSpPr>
          <a:xfrm flipH="1">
            <a:off x="6892617" y="1959124"/>
            <a:ext cx="1981406" cy="1064768"/>
            <a:chOff x="3997350" y="2324357"/>
            <a:chExt cx="1981664" cy="106490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23FDF8-D392-42F2-AEC3-69977A0DEE3A}"/>
                </a:ext>
              </a:extLst>
            </p:cNvPr>
            <p:cNvSpPr/>
            <p:nvPr/>
          </p:nvSpPr>
          <p:spPr>
            <a:xfrm>
              <a:off x="3997350" y="2632134"/>
              <a:ext cx="147538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02BEDD-A102-415D-B3CB-5759F9873745}"/>
                </a:ext>
              </a:extLst>
            </p:cNvPr>
            <p:cNvSpPr txBox="1"/>
            <p:nvPr/>
          </p:nvSpPr>
          <p:spPr>
            <a:xfrm>
              <a:off x="3997352" y="2324357"/>
              <a:ext cx="1981662" cy="3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" panose="020F0502020204030203" pitchFamily="34" charset="0"/>
                </a:rPr>
                <a:t>Product strategy</a:t>
              </a:r>
              <a:r>
                <a:rPr lang="en-US" sz="14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" panose="020F0502020204030203" pitchFamily="34" charset="0"/>
                </a:rPr>
                <a:t>2</a:t>
              </a:r>
              <a:endParaRPr lang="id-ID" sz="14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D30D8-3790-4686-810C-62995710F568}"/>
              </a:ext>
            </a:extLst>
          </p:cNvPr>
          <p:cNvGrpSpPr/>
          <p:nvPr/>
        </p:nvGrpSpPr>
        <p:grpSpPr>
          <a:xfrm flipH="1">
            <a:off x="8789628" y="1157972"/>
            <a:ext cx="2046288" cy="1064768"/>
            <a:chOff x="3997350" y="2324357"/>
            <a:chExt cx="2046554" cy="106490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64581E-9EAC-4CC8-8F20-71B41AD32155}"/>
                </a:ext>
              </a:extLst>
            </p:cNvPr>
            <p:cNvSpPr/>
            <p:nvPr/>
          </p:nvSpPr>
          <p:spPr>
            <a:xfrm>
              <a:off x="3997350" y="2632134"/>
              <a:ext cx="147538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E01239-2B45-4042-80F5-B960880B9573}"/>
                </a:ext>
              </a:extLst>
            </p:cNvPr>
            <p:cNvSpPr txBox="1"/>
            <p:nvPr/>
          </p:nvSpPr>
          <p:spPr>
            <a:xfrm>
              <a:off x="3997352" y="2324357"/>
              <a:ext cx="2046552" cy="3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" panose="020F0502020204030203" pitchFamily="34" charset="0"/>
                </a:rPr>
                <a:t>Product strategy</a:t>
              </a:r>
              <a:r>
                <a:rPr lang="en-US" sz="14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" panose="020F0502020204030203" pitchFamily="34" charset="0"/>
                </a:rPr>
                <a:t> 1</a:t>
              </a:r>
              <a:endParaRPr lang="id-ID" sz="14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24BA48E-0CFE-4C75-84DA-716DB3B312CA}"/>
              </a:ext>
            </a:extLst>
          </p:cNvPr>
          <p:cNvSpPr txBox="1"/>
          <p:nvPr/>
        </p:nvSpPr>
        <p:spPr>
          <a:xfrm>
            <a:off x="652528" y="1469896"/>
            <a:ext cx="4009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32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32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32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en-US" sz="32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INFOGRAPHIC</a:t>
            </a:r>
            <a:endParaRPr lang="id-ID" sz="3200" b="1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14F235-7F43-43F3-A7D6-7F0FCBFE5E59}"/>
              </a:ext>
            </a:extLst>
          </p:cNvPr>
          <p:cNvSpPr txBox="1"/>
          <p:nvPr/>
        </p:nvSpPr>
        <p:spPr>
          <a:xfrm>
            <a:off x="655003" y="2485591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5982DE-FBE5-48F5-A008-450003D07295}"/>
              </a:ext>
            </a:extLst>
          </p:cNvPr>
          <p:cNvCxnSpPr>
            <a:cxnSpLocks/>
          </p:cNvCxnSpPr>
          <p:nvPr/>
        </p:nvCxnSpPr>
        <p:spPr>
          <a:xfrm>
            <a:off x="819729" y="1174723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62A355C-DA0E-49B8-931E-43C0091CA7BE}"/>
              </a:ext>
            </a:extLst>
          </p:cNvPr>
          <p:cNvSpPr/>
          <p:nvPr/>
        </p:nvSpPr>
        <p:spPr>
          <a:xfrm>
            <a:off x="652528" y="2904016"/>
            <a:ext cx="40498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ipsumdolor sit amet.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F2AD722-BB47-428D-911C-4E41F78AF687}"/>
              </a:ext>
            </a:extLst>
          </p:cNvPr>
          <p:cNvSpPr/>
          <p:nvPr/>
        </p:nvSpPr>
        <p:spPr>
          <a:xfrm>
            <a:off x="652528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5" name="Freeform 31">
            <a:extLst>
              <a:ext uri="{FF2B5EF4-FFF2-40B4-BE49-F238E27FC236}">
                <a16:creationId xmlns:a16="http://schemas.microsoft.com/office/drawing/2014/main" id="{7F41C035-99B8-4447-B513-3BD8DB37A8C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63464" y="4043071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070D08-E667-4A82-A741-2EE8D2071BD3}"/>
              </a:ext>
            </a:extLst>
          </p:cNvPr>
          <p:cNvSpPr txBox="1"/>
          <p:nvPr/>
        </p:nvSpPr>
        <p:spPr>
          <a:xfrm>
            <a:off x="652529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F04933-002A-4881-9D29-5C8931823931}"/>
              </a:ext>
            </a:extLst>
          </p:cNvPr>
          <p:cNvSpPr/>
          <p:nvPr/>
        </p:nvSpPr>
        <p:spPr>
          <a:xfrm>
            <a:off x="2677473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CA0FE0-B3A2-4584-B4A0-9EFC694C7033}"/>
              </a:ext>
            </a:extLst>
          </p:cNvPr>
          <p:cNvSpPr txBox="1"/>
          <p:nvPr/>
        </p:nvSpPr>
        <p:spPr>
          <a:xfrm>
            <a:off x="2677474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id="{70026F67-C448-463E-954B-DADA8F533164}"/>
              </a:ext>
            </a:extLst>
          </p:cNvPr>
          <p:cNvSpPr>
            <a:spLocks noEditPoints="1"/>
          </p:cNvSpPr>
          <p:nvPr/>
        </p:nvSpPr>
        <p:spPr bwMode="auto">
          <a:xfrm>
            <a:off x="2819973" y="4036438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E3FD81-347E-46F8-AEA9-8B5FDD03F529}"/>
              </a:ext>
            </a:extLst>
          </p:cNvPr>
          <p:cNvSpPr txBox="1"/>
          <p:nvPr/>
        </p:nvSpPr>
        <p:spPr>
          <a:xfrm>
            <a:off x="10952323" y="5943257"/>
            <a:ext cx="1238089" cy="923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399" b="1">
                <a:solidFill>
                  <a:schemeClr val="bg1">
                    <a:lumMod val="85000"/>
                    <a:alpha val="50000"/>
                  </a:schemeClr>
                </a:solidFill>
                <a:latin typeface="Montserrat" panose="000005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20</a:t>
            </a:fld>
            <a:endParaRPr lang="id-ID" sz="16598" b="1" dirty="0">
              <a:solidFill>
                <a:schemeClr val="bg1">
                  <a:lumMod val="85000"/>
                  <a:alpha val="50000"/>
                </a:schemeClr>
              </a:solidFill>
              <a:latin typeface="Montserrat" panose="00000500000000000000" pitchFamily="50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29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 animBg="1"/>
      <p:bldP spid="60" grpId="0"/>
      <p:bldP spid="61" grpId="0"/>
      <p:bldP spid="63" grpId="0"/>
      <p:bldP spid="64" grpId="0"/>
      <p:bldP spid="65" grpId="0" animBg="1"/>
      <p:bldP spid="66" grpId="0"/>
      <p:bldP spid="68" grpId="0"/>
      <p:bldP spid="69" grpId="0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0EB9CC-C166-4CE9-853E-3F911A153CC7}"/>
              </a:ext>
            </a:extLst>
          </p:cNvPr>
          <p:cNvSpPr/>
          <p:nvPr/>
        </p:nvSpPr>
        <p:spPr>
          <a:xfrm>
            <a:off x="0" y="1241"/>
            <a:ext cx="3631822" cy="685710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4A3F6C-A2D5-414F-B98C-7F70E7E2AA77}"/>
              </a:ext>
            </a:extLst>
          </p:cNvPr>
          <p:cNvGrpSpPr/>
          <p:nvPr/>
        </p:nvGrpSpPr>
        <p:grpSpPr>
          <a:xfrm>
            <a:off x="-2143832" y="1193771"/>
            <a:ext cx="7667708" cy="4741427"/>
            <a:chOff x="4115101" y="1714589"/>
            <a:chExt cx="7175500" cy="4437063"/>
          </a:xfrm>
        </p:grpSpPr>
        <p:sp>
          <p:nvSpPr>
            <p:cNvPr id="3" name="Freeform 30">
              <a:extLst>
                <a:ext uri="{FF2B5EF4-FFF2-40B4-BE49-F238E27FC236}">
                  <a16:creationId xmlns:a16="http://schemas.microsoft.com/office/drawing/2014/main" id="{9B3A5F4D-A685-4122-9D20-186BBB357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101" y="3875177"/>
              <a:ext cx="5591175" cy="2241550"/>
            </a:xfrm>
            <a:custGeom>
              <a:avLst/>
              <a:gdLst>
                <a:gd name="T0" fmla="*/ 2147483647 w 2331"/>
                <a:gd name="T1" fmla="*/ 2147483647 h 688"/>
                <a:gd name="T2" fmla="*/ 598349271 w 2331"/>
                <a:gd name="T3" fmla="*/ 1464869215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666666">
                    <a:alpha val="0"/>
                  </a:srgbClr>
                </a:gs>
                <a:gs pos="100000">
                  <a:srgbClr val="4A4A4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E3C68F4-28E0-4539-8528-219C80E8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476" y="4235539"/>
              <a:ext cx="1635125" cy="1916113"/>
            </a:xfrm>
            <a:custGeom>
              <a:avLst/>
              <a:gdLst>
                <a:gd name="T0" fmla="*/ 1111178745 w 1873"/>
                <a:gd name="T1" fmla="*/ 0 h 2171"/>
                <a:gd name="T2" fmla="*/ 0 w 1873"/>
                <a:gd name="T3" fmla="*/ 892703013 h 2171"/>
                <a:gd name="T4" fmla="*/ 84596112 w 1873"/>
                <a:gd name="T5" fmla="*/ 1691151096 h 2171"/>
                <a:gd name="T6" fmla="*/ 1427460633 w 1873"/>
                <a:gd name="T7" fmla="*/ 522691090 h 2171"/>
                <a:gd name="T8" fmla="*/ 1111178745 w 1873"/>
                <a:gd name="T9" fmla="*/ 0 h 2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3"/>
                <a:gd name="T16" fmla="*/ 0 h 2171"/>
                <a:gd name="T17" fmla="*/ 1873 w 1873"/>
                <a:gd name="T18" fmla="*/ 2171 h 2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3" h="2171">
                  <a:moveTo>
                    <a:pt x="1458" y="0"/>
                  </a:moveTo>
                  <a:lnTo>
                    <a:pt x="0" y="1146"/>
                  </a:lnTo>
                  <a:lnTo>
                    <a:pt x="111" y="2171"/>
                  </a:lnTo>
                  <a:lnTo>
                    <a:pt x="1873" y="671"/>
                  </a:lnTo>
                  <a:lnTo>
                    <a:pt x="145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" name="Freeform 44">
              <a:extLst>
                <a:ext uri="{FF2B5EF4-FFF2-40B4-BE49-F238E27FC236}">
                  <a16:creationId xmlns:a16="http://schemas.microsoft.com/office/drawing/2014/main" id="{363280B8-3ADE-4E52-B5FB-7D12B989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401" y="4329202"/>
              <a:ext cx="2495550" cy="1822450"/>
            </a:xfrm>
            <a:custGeom>
              <a:avLst/>
              <a:gdLst>
                <a:gd name="T0" fmla="*/ 292016024 w 2858"/>
                <a:gd name="T1" fmla="*/ 0 h 2069"/>
                <a:gd name="T2" fmla="*/ 0 w 2858"/>
                <a:gd name="T3" fmla="*/ 474834107 h 2069"/>
                <a:gd name="T4" fmla="*/ 2147483647 w 2858"/>
                <a:gd name="T5" fmla="*/ 1605279847 h 2069"/>
                <a:gd name="T6" fmla="*/ 2091384413 w 2858"/>
                <a:gd name="T7" fmla="*/ 806131558 h 2069"/>
                <a:gd name="T8" fmla="*/ 292016024 w 2858"/>
                <a:gd name="T9" fmla="*/ 0 h 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8"/>
                <a:gd name="T16" fmla="*/ 0 h 2069"/>
                <a:gd name="T17" fmla="*/ 2858 w 2858"/>
                <a:gd name="T18" fmla="*/ 2069 h 2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8" h="2069">
                  <a:moveTo>
                    <a:pt x="383" y="0"/>
                  </a:moveTo>
                  <a:lnTo>
                    <a:pt x="0" y="612"/>
                  </a:lnTo>
                  <a:lnTo>
                    <a:pt x="2858" y="2069"/>
                  </a:lnTo>
                  <a:lnTo>
                    <a:pt x="2743" y="1039"/>
                  </a:lnTo>
                  <a:lnTo>
                    <a:pt x="3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4DC98B09-4271-4E1B-AC75-B86764668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901" y="3791039"/>
              <a:ext cx="3341688" cy="1449388"/>
            </a:xfrm>
            <a:custGeom>
              <a:avLst/>
              <a:gdLst>
                <a:gd name="T0" fmla="*/ 0 w 3825"/>
                <a:gd name="T1" fmla="*/ 474942619 h 1660"/>
                <a:gd name="T2" fmla="*/ 1801279037 w 3825"/>
                <a:gd name="T3" fmla="*/ 1265497334 h 1660"/>
                <a:gd name="T4" fmla="*/ 2147483647 w 3825"/>
                <a:gd name="T5" fmla="*/ 397945192 h 1660"/>
                <a:gd name="T6" fmla="*/ 1408203049 w 3825"/>
                <a:gd name="T7" fmla="*/ 0 h 1660"/>
                <a:gd name="T8" fmla="*/ 0 w 3825"/>
                <a:gd name="T9" fmla="*/ 474942619 h 1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5"/>
                <a:gd name="T16" fmla="*/ 0 h 1660"/>
                <a:gd name="T17" fmla="*/ 3825 w 3825"/>
                <a:gd name="T18" fmla="*/ 1660 h 1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5" h="1660">
                  <a:moveTo>
                    <a:pt x="0" y="623"/>
                  </a:moveTo>
                  <a:lnTo>
                    <a:pt x="2360" y="1660"/>
                  </a:lnTo>
                  <a:lnTo>
                    <a:pt x="3825" y="522"/>
                  </a:lnTo>
                  <a:lnTo>
                    <a:pt x="1845" y="0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A6364B68-B510-47A8-A85D-0FA1B051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626" y="2230527"/>
              <a:ext cx="820738" cy="236537"/>
            </a:xfrm>
            <a:custGeom>
              <a:avLst/>
              <a:gdLst>
                <a:gd name="T0" fmla="*/ 0 w 517"/>
                <a:gd name="T1" fmla="*/ 178929922 h 149"/>
                <a:gd name="T2" fmla="*/ 798890812 w 517"/>
                <a:gd name="T3" fmla="*/ 375501694 h 149"/>
                <a:gd name="T4" fmla="*/ 1302922369 w 517"/>
                <a:gd name="T5" fmla="*/ 115926942 h 149"/>
                <a:gd name="T6" fmla="*/ 602318504 w 517"/>
                <a:gd name="T7" fmla="*/ 0 h 149"/>
                <a:gd name="T8" fmla="*/ 0 w 517"/>
                <a:gd name="T9" fmla="*/ 178929922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149"/>
                <a:gd name="T17" fmla="*/ 517 w 517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149">
                  <a:moveTo>
                    <a:pt x="0" y="71"/>
                  </a:moveTo>
                  <a:lnTo>
                    <a:pt x="317" y="149"/>
                  </a:lnTo>
                  <a:lnTo>
                    <a:pt x="517" y="46"/>
                  </a:lnTo>
                  <a:lnTo>
                    <a:pt x="239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A955B3EC-30DE-48AC-95E7-8DC0A206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751" y="2892514"/>
              <a:ext cx="1635125" cy="406400"/>
            </a:xfrm>
            <a:custGeom>
              <a:avLst/>
              <a:gdLst>
                <a:gd name="T0" fmla="*/ 3048509 w 1873"/>
                <a:gd name="T1" fmla="*/ 104197123 h 466"/>
                <a:gd name="T2" fmla="*/ 929030359 w 1873"/>
                <a:gd name="T3" fmla="*/ 354422661 h 466"/>
                <a:gd name="T4" fmla="*/ 1427460633 w 1873"/>
                <a:gd name="T5" fmla="*/ 86704481 h 466"/>
                <a:gd name="T6" fmla="*/ 762887517 w 1873"/>
                <a:gd name="T7" fmla="*/ 0 h 466"/>
                <a:gd name="T8" fmla="*/ 0 w 1873"/>
                <a:gd name="T9" fmla="*/ 81380292 h 466"/>
                <a:gd name="T10" fmla="*/ 3048509 w 1873"/>
                <a:gd name="T11" fmla="*/ 104197123 h 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3"/>
                <a:gd name="T19" fmla="*/ 0 h 466"/>
                <a:gd name="T20" fmla="*/ 1873 w 1873"/>
                <a:gd name="T21" fmla="*/ 466 h 4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3" h="466">
                  <a:moveTo>
                    <a:pt x="4" y="137"/>
                  </a:moveTo>
                  <a:lnTo>
                    <a:pt x="1219" y="466"/>
                  </a:lnTo>
                  <a:lnTo>
                    <a:pt x="1873" y="114"/>
                  </a:lnTo>
                  <a:lnTo>
                    <a:pt x="1001" y="0"/>
                  </a:lnTo>
                  <a:lnTo>
                    <a:pt x="0" y="107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583E6B04-9702-4C43-838F-54FBCC1B9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876" y="3298914"/>
              <a:ext cx="2487613" cy="936625"/>
            </a:xfrm>
            <a:custGeom>
              <a:avLst/>
              <a:gdLst>
                <a:gd name="T0" fmla="*/ 0 w 1567"/>
                <a:gd name="T1" fmla="*/ 572076263 h 590"/>
                <a:gd name="T2" fmla="*/ 2147483647 w 1567"/>
                <a:gd name="T3" fmla="*/ 1486892188 h 590"/>
                <a:gd name="T4" fmla="*/ 2147483647 w 1567"/>
                <a:gd name="T5" fmla="*/ 584676250 h 590"/>
                <a:gd name="T6" fmla="*/ 1817033815 w 1567"/>
                <a:gd name="T7" fmla="*/ 0 h 590"/>
                <a:gd name="T8" fmla="*/ 0 w 1567"/>
                <a:gd name="T9" fmla="*/ 572076263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7"/>
                <a:gd name="T16" fmla="*/ 0 h 590"/>
                <a:gd name="T17" fmla="*/ 1567 w 1567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7" h="590">
                  <a:moveTo>
                    <a:pt x="0" y="227"/>
                  </a:moveTo>
                  <a:lnTo>
                    <a:pt x="957" y="590"/>
                  </a:lnTo>
                  <a:lnTo>
                    <a:pt x="1567" y="232"/>
                  </a:lnTo>
                  <a:lnTo>
                    <a:pt x="721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AD12E73E-FA99-487D-9B7D-5AEEE8BFF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701" y="3656102"/>
              <a:ext cx="1292225" cy="1392237"/>
            </a:xfrm>
            <a:custGeom>
              <a:avLst/>
              <a:gdLst>
                <a:gd name="T0" fmla="*/ 831359629 w 1481"/>
                <a:gd name="T1" fmla="*/ 0 h 1594"/>
                <a:gd name="T2" fmla="*/ 0 w 1481"/>
                <a:gd name="T3" fmla="*/ 468401282 h 1594"/>
                <a:gd name="T4" fmla="*/ 84505931 w 1481"/>
                <a:gd name="T5" fmla="*/ 1216012462 h 1594"/>
                <a:gd name="T6" fmla="*/ 1127512121 w 1481"/>
                <a:gd name="T7" fmla="*/ 460009429 h 1594"/>
                <a:gd name="T8" fmla="*/ 831359629 w 1481"/>
                <a:gd name="T9" fmla="*/ 0 h 1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594"/>
                <a:gd name="T17" fmla="*/ 1481 w 1481"/>
                <a:gd name="T18" fmla="*/ 1594 h 1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594">
                  <a:moveTo>
                    <a:pt x="1092" y="0"/>
                  </a:moveTo>
                  <a:lnTo>
                    <a:pt x="0" y="614"/>
                  </a:lnTo>
                  <a:lnTo>
                    <a:pt x="111" y="1594"/>
                  </a:lnTo>
                  <a:lnTo>
                    <a:pt x="1481" y="60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7624BED5-6421-4E5A-B012-32CD46D4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351" y="2981414"/>
              <a:ext cx="976313" cy="1027113"/>
            </a:xfrm>
            <a:custGeom>
              <a:avLst/>
              <a:gdLst>
                <a:gd name="T0" fmla="*/ 560508454 w 1118"/>
                <a:gd name="T1" fmla="*/ 0 h 1221"/>
                <a:gd name="T2" fmla="*/ 0 w 1118"/>
                <a:gd name="T3" fmla="*/ 240593439 h 1221"/>
                <a:gd name="T4" fmla="*/ 72446267 w 1118"/>
                <a:gd name="T5" fmla="*/ 864014017 h 1221"/>
                <a:gd name="T6" fmla="*/ 852582356 w 1118"/>
                <a:gd name="T7" fmla="*/ 439436964 h 1221"/>
                <a:gd name="T8" fmla="*/ 560508454 w 1118"/>
                <a:gd name="T9" fmla="*/ 0 h 1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8"/>
                <a:gd name="T16" fmla="*/ 0 h 1221"/>
                <a:gd name="T17" fmla="*/ 1118 w 1118"/>
                <a:gd name="T18" fmla="*/ 1221 h 1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8" h="1221">
                  <a:moveTo>
                    <a:pt x="735" y="0"/>
                  </a:moveTo>
                  <a:lnTo>
                    <a:pt x="0" y="340"/>
                  </a:lnTo>
                  <a:lnTo>
                    <a:pt x="95" y="1221"/>
                  </a:lnTo>
                  <a:lnTo>
                    <a:pt x="1118" y="6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 dirty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91A40E22-841D-4944-B348-B7E041E95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439" y="1714589"/>
              <a:ext cx="268287" cy="527050"/>
            </a:xfrm>
            <a:custGeom>
              <a:avLst/>
              <a:gdLst>
                <a:gd name="T0" fmla="*/ 0 w 307"/>
                <a:gd name="T1" fmla="*/ 0 h 603"/>
                <a:gd name="T2" fmla="*/ 50403874 w 307"/>
                <a:gd name="T3" fmla="*/ 460666173 h 603"/>
                <a:gd name="T4" fmla="*/ 234455747 w 307"/>
                <a:gd name="T5" fmla="*/ 379686645 h 603"/>
                <a:gd name="T6" fmla="*/ 0 w 307"/>
                <a:gd name="T7" fmla="*/ 0 h 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"/>
                <a:gd name="T13" fmla="*/ 0 h 603"/>
                <a:gd name="T14" fmla="*/ 307 w 307"/>
                <a:gd name="T15" fmla="*/ 603 h 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" h="603">
                  <a:moveTo>
                    <a:pt x="0" y="0"/>
                  </a:moveTo>
                  <a:lnTo>
                    <a:pt x="66" y="603"/>
                  </a:lnTo>
                  <a:lnTo>
                    <a:pt x="307" y="49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548591C7-5C04-44FF-8568-442FD4CEA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451" y="2308314"/>
              <a:ext cx="642938" cy="792163"/>
            </a:xfrm>
            <a:custGeom>
              <a:avLst/>
              <a:gdLst>
                <a:gd name="T0" fmla="*/ 276254843 w 737"/>
                <a:gd name="T1" fmla="*/ 0 h 907"/>
                <a:gd name="T2" fmla="*/ 0 w 737"/>
                <a:gd name="T3" fmla="*/ 111370083 h 907"/>
                <a:gd name="T4" fmla="*/ 62404243 w 737"/>
                <a:gd name="T5" fmla="*/ 691865732 h 907"/>
                <a:gd name="T6" fmla="*/ 560880966 w 737"/>
                <a:gd name="T7" fmla="*/ 460734927 h 907"/>
                <a:gd name="T8" fmla="*/ 276254843 w 737"/>
                <a:gd name="T9" fmla="*/ 0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907"/>
                <a:gd name="T17" fmla="*/ 737 w 737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907">
                  <a:moveTo>
                    <a:pt x="363" y="0"/>
                  </a:moveTo>
                  <a:lnTo>
                    <a:pt x="0" y="146"/>
                  </a:lnTo>
                  <a:lnTo>
                    <a:pt x="82" y="907"/>
                  </a:lnTo>
                  <a:lnTo>
                    <a:pt x="737" y="604"/>
                  </a:lnTo>
                  <a:lnTo>
                    <a:pt x="36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84FC8FB7-0A8D-432A-9108-E2AB3E69F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801" y="1714589"/>
              <a:ext cx="344488" cy="533400"/>
            </a:xfrm>
            <a:custGeom>
              <a:avLst/>
              <a:gdLst>
                <a:gd name="T0" fmla="*/ 247954613 w 395"/>
                <a:gd name="T1" fmla="*/ 0 h 610"/>
                <a:gd name="T2" fmla="*/ 0 w 395"/>
                <a:gd name="T3" fmla="*/ 405249338 h 610"/>
                <a:gd name="T4" fmla="*/ 300435398 w 395"/>
                <a:gd name="T5" fmla="*/ 466418951 h 610"/>
                <a:gd name="T6" fmla="*/ 247954613 w 395"/>
                <a:gd name="T7" fmla="*/ 0 h 6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5"/>
                <a:gd name="T13" fmla="*/ 0 h 610"/>
                <a:gd name="T14" fmla="*/ 395 w 395"/>
                <a:gd name="T15" fmla="*/ 610 h 6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5" h="610">
                  <a:moveTo>
                    <a:pt x="326" y="0"/>
                  </a:moveTo>
                  <a:lnTo>
                    <a:pt x="0" y="530"/>
                  </a:lnTo>
                  <a:lnTo>
                    <a:pt x="395" y="610"/>
                  </a:lnTo>
                  <a:lnTo>
                    <a:pt x="32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1E6C4029-A1D0-46AB-A947-09367620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126" y="2341652"/>
              <a:ext cx="901700" cy="760412"/>
            </a:xfrm>
            <a:custGeom>
              <a:avLst/>
              <a:gdLst>
                <a:gd name="T0" fmla="*/ 282681641 w 1033"/>
                <a:gd name="T1" fmla="*/ 0 h 870"/>
                <a:gd name="T2" fmla="*/ 0 w 1033"/>
                <a:gd name="T3" fmla="*/ 459128025 h 870"/>
                <a:gd name="T4" fmla="*/ 787088955 w 1033"/>
                <a:gd name="T5" fmla="*/ 664628057 h 870"/>
                <a:gd name="T6" fmla="*/ 723847749 w 1033"/>
                <a:gd name="T7" fmla="*/ 87089025 h 870"/>
                <a:gd name="T8" fmla="*/ 282681641 w 1033"/>
                <a:gd name="T9" fmla="*/ 0 h 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3"/>
                <a:gd name="T16" fmla="*/ 0 h 870"/>
                <a:gd name="T17" fmla="*/ 1033 w 1033"/>
                <a:gd name="T18" fmla="*/ 870 h 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3" h="870">
                  <a:moveTo>
                    <a:pt x="371" y="0"/>
                  </a:moveTo>
                  <a:lnTo>
                    <a:pt x="0" y="601"/>
                  </a:lnTo>
                  <a:lnTo>
                    <a:pt x="1033" y="870"/>
                  </a:lnTo>
                  <a:lnTo>
                    <a:pt x="950" y="114"/>
                  </a:lnTo>
                  <a:lnTo>
                    <a:pt x="37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065574A8-C173-4121-B19F-EA18B326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9251" y="2981414"/>
              <a:ext cx="1400175" cy="1031875"/>
            </a:xfrm>
            <a:custGeom>
              <a:avLst/>
              <a:gdLst>
                <a:gd name="T0" fmla="*/ 284581420 w 1603"/>
                <a:gd name="T1" fmla="*/ 0 h 1205"/>
                <a:gd name="T2" fmla="*/ 0 w 1603"/>
                <a:gd name="T3" fmla="*/ 446578373 h 1205"/>
                <a:gd name="T4" fmla="*/ 1223013120 w 1603"/>
                <a:gd name="T5" fmla="*/ 883623249 h 1205"/>
                <a:gd name="T6" fmla="*/ 1151295859 w 1603"/>
                <a:gd name="T7" fmla="*/ 236855132 h 1205"/>
                <a:gd name="T8" fmla="*/ 284581420 w 1603"/>
                <a:gd name="T9" fmla="*/ 0 h 1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3"/>
                <a:gd name="T16" fmla="*/ 0 h 1205"/>
                <a:gd name="T17" fmla="*/ 1603 w 1603"/>
                <a:gd name="T18" fmla="*/ 1205 h 1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3" h="1205">
                  <a:moveTo>
                    <a:pt x="373" y="0"/>
                  </a:moveTo>
                  <a:lnTo>
                    <a:pt x="0" y="609"/>
                  </a:lnTo>
                  <a:lnTo>
                    <a:pt x="1603" y="1205"/>
                  </a:lnTo>
                  <a:lnTo>
                    <a:pt x="1509" y="323"/>
                  </a:lnTo>
                  <a:lnTo>
                    <a:pt x="3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7FB6E84A-2F2E-4B6F-A0BD-B988B9CE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614" y="3656102"/>
              <a:ext cx="1947862" cy="1385887"/>
            </a:xfrm>
            <a:custGeom>
              <a:avLst/>
              <a:gdLst>
                <a:gd name="T0" fmla="*/ 286876399 w 2230"/>
                <a:gd name="T1" fmla="*/ 0 h 1620"/>
                <a:gd name="T2" fmla="*/ 0 w 2230"/>
                <a:gd name="T3" fmla="*/ 453019085 h 1620"/>
                <a:gd name="T4" fmla="*/ 1701419897 w 2230"/>
                <a:gd name="T5" fmla="*/ 1185606652 h 1620"/>
                <a:gd name="T6" fmla="*/ 1620545191 w 2230"/>
                <a:gd name="T7" fmla="*/ 464728119 h 1620"/>
                <a:gd name="T8" fmla="*/ 286876399 w 2230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0"/>
                <a:gd name="T16" fmla="*/ 0 h 1620"/>
                <a:gd name="T17" fmla="*/ 2230 w 2230"/>
                <a:gd name="T18" fmla="*/ 1620 h 1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0" h="1620">
                  <a:moveTo>
                    <a:pt x="376" y="0"/>
                  </a:moveTo>
                  <a:lnTo>
                    <a:pt x="0" y="619"/>
                  </a:lnTo>
                  <a:lnTo>
                    <a:pt x="2230" y="1620"/>
                  </a:lnTo>
                  <a:lnTo>
                    <a:pt x="2124" y="635"/>
                  </a:lnTo>
                  <a:lnTo>
                    <a:pt x="37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713DE0-86DB-4F02-A341-09E287F6967C}"/>
              </a:ext>
            </a:extLst>
          </p:cNvPr>
          <p:cNvSpPr txBox="1"/>
          <p:nvPr/>
        </p:nvSpPr>
        <p:spPr>
          <a:xfrm>
            <a:off x="5969642" y="1414448"/>
            <a:ext cx="400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r>
              <a:rPr lang="id-ID" altLang="zh-CN" sz="28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2800" b="1" dirty="0">
                <a:solidFill>
                  <a:srgbClr val="861F2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2800" b="1" dirty="0">
              <a:solidFill>
                <a:srgbClr val="861F2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INFOGRAPHIC</a:t>
            </a:r>
            <a:endParaRPr lang="id-ID" sz="2800" b="1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99877-7895-45FD-A94E-3D5E27FB1C11}"/>
              </a:ext>
            </a:extLst>
          </p:cNvPr>
          <p:cNvSpPr txBox="1"/>
          <p:nvPr/>
        </p:nvSpPr>
        <p:spPr>
          <a:xfrm>
            <a:off x="5951833" y="2485591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501CF5-D7EE-4E2B-A920-75EFB780B679}"/>
              </a:ext>
            </a:extLst>
          </p:cNvPr>
          <p:cNvCxnSpPr>
            <a:cxnSpLocks/>
          </p:cNvCxnSpPr>
          <p:nvPr/>
        </p:nvCxnSpPr>
        <p:spPr>
          <a:xfrm>
            <a:off x="6116559" y="1174723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3D7C28C-CC57-455A-8C2A-589939B37C4F}"/>
              </a:ext>
            </a:extLst>
          </p:cNvPr>
          <p:cNvSpPr/>
          <p:nvPr/>
        </p:nvSpPr>
        <p:spPr>
          <a:xfrm>
            <a:off x="5949358" y="2904016"/>
            <a:ext cx="40498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ipsumdolor sit amet.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322949-9CE6-4C01-BC9A-F776FA261774}"/>
              </a:ext>
            </a:extLst>
          </p:cNvPr>
          <p:cNvSpPr/>
          <p:nvPr/>
        </p:nvSpPr>
        <p:spPr>
          <a:xfrm>
            <a:off x="5949358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C0EFCDB-92C5-4635-B2B3-334DC0E0A25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160294" y="4043071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D33CC7-C06F-45FF-B2D7-CDC0F339BAE5}"/>
              </a:ext>
            </a:extLst>
          </p:cNvPr>
          <p:cNvSpPr txBox="1"/>
          <p:nvPr/>
        </p:nvSpPr>
        <p:spPr>
          <a:xfrm>
            <a:off x="5949359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2E02C2-D580-4488-B8A5-787C2E1F0182}"/>
              </a:ext>
            </a:extLst>
          </p:cNvPr>
          <p:cNvSpPr/>
          <p:nvPr/>
        </p:nvSpPr>
        <p:spPr>
          <a:xfrm>
            <a:off x="7974303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6EC9BC-B235-4EF1-8838-FD8A8F437B7B}"/>
              </a:ext>
            </a:extLst>
          </p:cNvPr>
          <p:cNvSpPr txBox="1"/>
          <p:nvPr/>
        </p:nvSpPr>
        <p:spPr>
          <a:xfrm>
            <a:off x="7974304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C2034ACE-D30F-4B6B-BD28-D72263F53C3C}"/>
              </a:ext>
            </a:extLst>
          </p:cNvPr>
          <p:cNvSpPr>
            <a:spLocks noEditPoints="1"/>
          </p:cNvSpPr>
          <p:nvPr/>
        </p:nvSpPr>
        <p:spPr bwMode="auto">
          <a:xfrm>
            <a:off x="8116803" y="4036438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404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 animBg="1"/>
      <p:bldP spid="25" grpId="0"/>
      <p:bldP spid="27" grpId="0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59" y="421600"/>
            <a:ext cx="11349694" cy="6016389"/>
          </a:xfrm>
          <a:prstGeom prst="rect">
            <a:avLst/>
          </a:prstGeom>
          <a:solidFill>
            <a:srgbClr val="86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4E638AC6-E276-40C7-80F1-FFE0A71671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25" y="926394"/>
            <a:ext cx="5147064" cy="5006800"/>
          </a:xfrm>
        </p:spPr>
      </p:pic>
      <p:sp>
        <p:nvSpPr>
          <p:cNvPr id="8" name="Rectangle 7"/>
          <p:cNvSpPr/>
          <p:nvPr/>
        </p:nvSpPr>
        <p:spPr>
          <a:xfrm>
            <a:off x="3476526" y="1378305"/>
            <a:ext cx="2517094" cy="2517094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CB183-EF98-47AF-8823-20F1990F4E6A}"/>
              </a:ext>
            </a:extLst>
          </p:cNvPr>
          <p:cNvSpPr txBox="1"/>
          <p:nvPr/>
        </p:nvSpPr>
        <p:spPr>
          <a:xfrm>
            <a:off x="3663681" y="2182277"/>
            <a:ext cx="243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Marketing</a:t>
            </a:r>
            <a:endParaRPr lang="en-US" altLang="zh-CN" sz="32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zh-CN" altLang="en-US" sz="3200" b="1" dirty="0">
                <a:solidFill>
                  <a:schemeClr val="bg1">
                    <a:alpha val="40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32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0B60A5-6935-4BBC-B0FA-64F044C6D4B4}"/>
              </a:ext>
            </a:extLst>
          </p:cNvPr>
          <p:cNvCxnSpPr>
            <a:cxnSpLocks/>
          </p:cNvCxnSpPr>
          <p:nvPr/>
        </p:nvCxnSpPr>
        <p:spPr>
          <a:xfrm>
            <a:off x="3828406" y="2194675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BD125-A30B-472D-871D-44495DB0AD6B}"/>
              </a:ext>
            </a:extLst>
          </p:cNvPr>
          <p:cNvSpPr/>
          <p:nvPr/>
        </p:nvSpPr>
        <p:spPr>
          <a:xfrm>
            <a:off x="826273" y="5087471"/>
            <a:ext cx="4049892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Market detonator, market layout, leading operation ideas, mode of operation, market entry and operation ideas and design.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C56CD85-2B1F-4843-9AF5-3DCEFA92660D}"/>
              </a:ext>
            </a:extLst>
          </p:cNvPr>
          <p:cNvSpPr/>
          <p:nvPr/>
        </p:nvSpPr>
        <p:spPr>
          <a:xfrm rot="6300000">
            <a:off x="2934403" y="1509111"/>
            <a:ext cx="648053" cy="648051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2A713E1-3783-4048-8E7D-17ECF27E3A2E}"/>
              </a:ext>
            </a:extLst>
          </p:cNvPr>
          <p:cNvSpPr/>
          <p:nvPr/>
        </p:nvSpPr>
        <p:spPr>
          <a:xfrm rot="6300000">
            <a:off x="4160682" y="1163895"/>
            <a:ext cx="244875" cy="244874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9">
            <a:extLst>
              <a:ext uri="{FF2B5EF4-FFF2-40B4-BE49-F238E27FC236}">
                <a16:creationId xmlns:a16="http://schemas.microsoft.com/office/drawing/2014/main" id="{77BB34C4-E94F-4582-ABAA-FA53098191D6}"/>
              </a:ext>
            </a:extLst>
          </p:cNvPr>
          <p:cNvSpPr>
            <a:spLocks noEditPoints="1"/>
          </p:cNvSpPr>
          <p:nvPr/>
        </p:nvSpPr>
        <p:spPr bwMode="auto">
          <a:xfrm>
            <a:off x="895557" y="4569825"/>
            <a:ext cx="364503" cy="336932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90448-EF2C-4072-99CA-8D786A57AC13}"/>
              </a:ext>
            </a:extLst>
          </p:cNvPr>
          <p:cNvSpPr txBox="1"/>
          <p:nvPr/>
        </p:nvSpPr>
        <p:spPr>
          <a:xfrm rot="5400000">
            <a:off x="8686644" y="3255724"/>
            <a:ext cx="505788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JINGJIGUANLI.</a:t>
            </a:r>
            <a:r>
              <a:rPr 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 </a:t>
            </a:r>
            <a:r>
              <a:rPr lang="en-US" sz="2000" b="1" spc="300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PRESENTATION.</a:t>
            </a:r>
            <a:endParaRPr lang="id-ID" sz="2000" b="1" spc="300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A399D5E-48BE-43C0-95ED-BBE0CDA955AA}"/>
              </a:ext>
            </a:extLst>
          </p:cNvPr>
          <p:cNvSpPr/>
          <p:nvPr/>
        </p:nvSpPr>
        <p:spPr>
          <a:xfrm rot="16200000">
            <a:off x="10750587" y="3382932"/>
            <a:ext cx="168947" cy="1456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3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/>
      <p:bldP spid="17" grpId="0"/>
      <p:bldP spid="19" grpId="0" animBg="1"/>
      <p:bldP spid="20" grpId="0" animBg="1"/>
      <p:bldP spid="21" grpId="0" animBg="1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03EE89-46AC-4E88-8191-E8818C18F0CA}"/>
              </a:ext>
            </a:extLst>
          </p:cNvPr>
          <p:cNvSpPr/>
          <p:nvPr/>
        </p:nvSpPr>
        <p:spPr>
          <a:xfrm>
            <a:off x="526549" y="902408"/>
            <a:ext cx="6464752" cy="4758318"/>
          </a:xfrm>
          <a:prstGeom prst="roundRect">
            <a:avLst>
              <a:gd name="adj" fmla="val 2736"/>
            </a:avLst>
          </a:prstGeom>
          <a:gradFill>
            <a:gsLst>
              <a:gs pos="4000">
                <a:schemeClr val="accent2"/>
              </a:gs>
              <a:gs pos="100000">
                <a:schemeClr val="accent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476FD-8968-44FB-861F-54714E989BBF}"/>
              </a:ext>
            </a:extLst>
          </p:cNvPr>
          <p:cNvSpPr txBox="1"/>
          <p:nvPr/>
        </p:nvSpPr>
        <p:spPr>
          <a:xfrm>
            <a:off x="7445130" y="1402125"/>
            <a:ext cx="400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Marketing</a:t>
            </a:r>
            <a:r>
              <a:rPr lang="id-ID" altLang="zh-CN" sz="28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28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INFOGRAPHIC</a:t>
            </a:r>
            <a:endParaRPr lang="id-ID" sz="2800" b="1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7D0C47-0EB7-4F4B-A9C1-4546CEE80AB3}"/>
              </a:ext>
            </a:extLst>
          </p:cNvPr>
          <p:cNvSpPr txBox="1"/>
          <p:nvPr/>
        </p:nvSpPr>
        <p:spPr>
          <a:xfrm>
            <a:off x="7447606" y="2485591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A530C-27FC-45F4-9093-AFCD81CFA21C}"/>
              </a:ext>
            </a:extLst>
          </p:cNvPr>
          <p:cNvCxnSpPr>
            <a:cxnSpLocks/>
          </p:cNvCxnSpPr>
          <p:nvPr/>
        </p:nvCxnSpPr>
        <p:spPr>
          <a:xfrm>
            <a:off x="7612331" y="1174723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2E91ED7-89D1-43C3-8EDE-1D0CB30D4421}"/>
              </a:ext>
            </a:extLst>
          </p:cNvPr>
          <p:cNvSpPr/>
          <p:nvPr/>
        </p:nvSpPr>
        <p:spPr>
          <a:xfrm>
            <a:off x="7445131" y="2904016"/>
            <a:ext cx="4049892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ipsumdolor sit amet.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F22458-1E8A-4D16-8CF0-275FACB41F4A}"/>
              </a:ext>
            </a:extLst>
          </p:cNvPr>
          <p:cNvSpPr/>
          <p:nvPr/>
        </p:nvSpPr>
        <p:spPr>
          <a:xfrm>
            <a:off x="7445130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FA74BC78-A90E-455C-89B7-1F7323627FF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656067" y="4043071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95FCF1-A8D7-4E6E-9BA7-DB43A0EB60D5}"/>
              </a:ext>
            </a:extLst>
          </p:cNvPr>
          <p:cNvSpPr txBox="1"/>
          <p:nvPr/>
        </p:nvSpPr>
        <p:spPr>
          <a:xfrm>
            <a:off x="7445131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AC1742-C922-4FF9-93EC-914E7724E002}"/>
              </a:ext>
            </a:extLst>
          </p:cNvPr>
          <p:cNvSpPr/>
          <p:nvPr/>
        </p:nvSpPr>
        <p:spPr>
          <a:xfrm>
            <a:off x="9470075" y="4865350"/>
            <a:ext cx="1693134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4B6028-E424-4E90-9AE9-EA042E97170B}"/>
              </a:ext>
            </a:extLst>
          </p:cNvPr>
          <p:cNvSpPr txBox="1"/>
          <p:nvPr/>
        </p:nvSpPr>
        <p:spPr>
          <a:xfrm>
            <a:off x="9470076" y="4557613"/>
            <a:ext cx="169313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 strategy.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2。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334BF8D0-E32E-48E9-85A0-FB954E755B57}"/>
              </a:ext>
            </a:extLst>
          </p:cNvPr>
          <p:cNvSpPr>
            <a:spLocks noEditPoints="1"/>
          </p:cNvSpPr>
          <p:nvPr/>
        </p:nvSpPr>
        <p:spPr bwMode="auto">
          <a:xfrm>
            <a:off x="9612575" y="4036438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FC80A45-04AE-4810-9619-24F126B93D2F}"/>
              </a:ext>
            </a:extLst>
          </p:cNvPr>
          <p:cNvCxnSpPr>
            <a:cxnSpLocks/>
          </p:cNvCxnSpPr>
          <p:nvPr/>
        </p:nvCxnSpPr>
        <p:spPr>
          <a:xfrm>
            <a:off x="968226" y="4813120"/>
            <a:ext cx="0" cy="43297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CAC8AE0-1D14-435F-96CC-D9C2453E9106}"/>
              </a:ext>
            </a:extLst>
          </p:cNvPr>
          <p:cNvSpPr/>
          <p:nvPr/>
        </p:nvSpPr>
        <p:spPr>
          <a:xfrm>
            <a:off x="1098499" y="4771794"/>
            <a:ext cx="5454710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C5FFF27-5E83-4BAB-BAB7-62D308A51601}"/>
              </a:ext>
            </a:extLst>
          </p:cNvPr>
          <p:cNvGrpSpPr/>
          <p:nvPr/>
        </p:nvGrpSpPr>
        <p:grpSpPr>
          <a:xfrm>
            <a:off x="856043" y="1174723"/>
            <a:ext cx="5715206" cy="3297134"/>
            <a:chOff x="327078" y="2187124"/>
            <a:chExt cx="6089717" cy="4087683"/>
          </a:xfrm>
        </p:grpSpPr>
        <p:graphicFrame>
          <p:nvGraphicFramePr>
            <p:cNvPr id="69" name="Content Placeholder 3">
              <a:extLst>
                <a:ext uri="{FF2B5EF4-FFF2-40B4-BE49-F238E27FC236}">
                  <a16:creationId xmlns:a16="http://schemas.microsoft.com/office/drawing/2014/main" id="{389EE99E-2F71-4DAC-A17A-C908833EB9C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27078" y="2187124"/>
            <a:ext cx="6070494" cy="36047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4D3E657-60F0-4C91-AA7C-CF11735BD751}"/>
                </a:ext>
              </a:extLst>
            </p:cNvPr>
            <p:cNvGrpSpPr/>
            <p:nvPr/>
          </p:nvGrpSpPr>
          <p:grpSpPr>
            <a:xfrm>
              <a:off x="357012" y="5931437"/>
              <a:ext cx="6059783" cy="343370"/>
              <a:chOff x="309175" y="6164406"/>
              <a:chExt cx="6059783" cy="343370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F29BB3E-1F9C-4194-9966-8D801621390A}"/>
                  </a:ext>
                </a:extLst>
              </p:cNvPr>
              <p:cNvSpPr txBox="1"/>
              <p:nvPr/>
            </p:nvSpPr>
            <p:spPr>
              <a:xfrm>
                <a:off x="309175" y="6164406"/>
                <a:ext cx="689824" cy="34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Marc 1.</a:t>
                </a:r>
                <a:endParaRPr lang="id-ID" sz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996D941-DC69-43A7-9602-9D94952210CD}"/>
                  </a:ext>
                </a:extLst>
              </p:cNvPr>
              <p:cNvSpPr txBox="1"/>
              <p:nvPr/>
            </p:nvSpPr>
            <p:spPr>
              <a:xfrm>
                <a:off x="1409900" y="6164406"/>
                <a:ext cx="587833" cy="34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Apr 2.</a:t>
                </a:r>
                <a:endParaRPr lang="id-ID" sz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A959FC3-8B00-4A01-A264-F1459BB20732}"/>
                  </a:ext>
                </a:extLst>
              </p:cNvPr>
              <p:cNvSpPr txBox="1"/>
              <p:nvPr/>
            </p:nvSpPr>
            <p:spPr>
              <a:xfrm>
                <a:off x="2493313" y="6164406"/>
                <a:ext cx="639068" cy="34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May 3.</a:t>
                </a:r>
                <a:endParaRPr lang="id-ID" sz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F177ED-1DB7-4501-963A-0415C7DAAEA9}"/>
                  </a:ext>
                </a:extLst>
              </p:cNvPr>
              <p:cNvSpPr txBox="1"/>
              <p:nvPr/>
            </p:nvSpPr>
            <p:spPr>
              <a:xfrm>
                <a:off x="3576726" y="6164406"/>
                <a:ext cx="657854" cy="34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June 4.</a:t>
                </a:r>
                <a:endParaRPr lang="id-ID" sz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0AA6857-5672-4D5C-A0E5-6304394A3370}"/>
                  </a:ext>
                </a:extLst>
              </p:cNvPr>
              <p:cNvSpPr txBox="1"/>
              <p:nvPr/>
            </p:nvSpPr>
            <p:spPr>
              <a:xfrm>
                <a:off x="4660139" y="6164406"/>
                <a:ext cx="598080" cy="34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July 5.</a:t>
                </a:r>
                <a:endParaRPr lang="id-ID" sz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1BFA3E-872E-4C84-B77F-9F1902A98B99}"/>
                  </a:ext>
                </a:extLst>
              </p:cNvPr>
              <p:cNvSpPr txBox="1"/>
              <p:nvPr/>
            </p:nvSpPr>
            <p:spPr>
              <a:xfrm>
                <a:off x="5743553" y="6164406"/>
                <a:ext cx="625405" cy="34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Aug 6.</a:t>
                </a:r>
                <a:endParaRPr lang="id-ID" sz="12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3790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7" grpId="0"/>
      <p:bldP spid="38" grpId="0"/>
      <p:bldP spid="40" grpId="0"/>
      <p:bldP spid="41" grpId="0"/>
      <p:bldP spid="42" grpId="0" animBg="1"/>
      <p:bldP spid="43" grpId="0"/>
      <p:bldP spid="45" grpId="0"/>
      <p:bldP spid="46" grpId="0"/>
      <p:bldP spid="47" grpId="0" animBg="1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A176C0D-09CC-479D-903C-D86C99A53FAF}"/>
              </a:ext>
            </a:extLst>
          </p:cNvPr>
          <p:cNvSpPr/>
          <p:nvPr/>
        </p:nvSpPr>
        <p:spPr>
          <a:xfrm rot="16200000" flipH="1">
            <a:off x="4272163" y="-1059902"/>
            <a:ext cx="3646088" cy="12190413"/>
          </a:xfrm>
          <a:custGeom>
            <a:avLst/>
            <a:gdLst>
              <a:gd name="connsiteX0" fmla="*/ 0 w 4012279"/>
              <a:gd name="connsiteY0" fmla="*/ 12192000 h 12192000"/>
              <a:gd name="connsiteX1" fmla="*/ 1570927 w 4012279"/>
              <a:gd name="connsiteY1" fmla="*/ 12192000 h 12192000"/>
              <a:gd name="connsiteX2" fmla="*/ 1578084 w 4012279"/>
              <a:gd name="connsiteY2" fmla="*/ 12192000 h 12192000"/>
              <a:gd name="connsiteX3" fmla="*/ 4012279 w 4012279"/>
              <a:gd name="connsiteY3" fmla="*/ 12192000 h 12192000"/>
              <a:gd name="connsiteX4" fmla="*/ 4012279 w 4012279"/>
              <a:gd name="connsiteY4" fmla="*/ 0 h 12192000"/>
              <a:gd name="connsiteX5" fmla="*/ 1578084 w 4012279"/>
              <a:gd name="connsiteY5" fmla="*/ 0 h 12192000"/>
              <a:gd name="connsiteX6" fmla="*/ 1570927 w 4012279"/>
              <a:gd name="connsiteY6" fmla="*/ 0 h 12192000"/>
              <a:gd name="connsiteX7" fmla="*/ 1570927 w 4012279"/>
              <a:gd name="connsiteY7" fmla="*/ 55294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2279" h="12192000">
                <a:moveTo>
                  <a:pt x="0" y="12192000"/>
                </a:moveTo>
                <a:lnTo>
                  <a:pt x="1570927" y="12192000"/>
                </a:lnTo>
                <a:lnTo>
                  <a:pt x="1578084" y="12192000"/>
                </a:lnTo>
                <a:lnTo>
                  <a:pt x="4012279" y="12192000"/>
                </a:lnTo>
                <a:lnTo>
                  <a:pt x="4012279" y="0"/>
                </a:lnTo>
                <a:lnTo>
                  <a:pt x="1578084" y="0"/>
                </a:lnTo>
                <a:lnTo>
                  <a:pt x="1570927" y="0"/>
                </a:lnTo>
                <a:lnTo>
                  <a:pt x="1570927" y="55294"/>
                </a:lnTo>
                <a:close/>
              </a:path>
            </a:pathLst>
          </a:custGeom>
          <a:solidFill>
            <a:srgbClr val="00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D2AF29-6EB6-450C-9E5C-2BE30D518D7E}"/>
              </a:ext>
            </a:extLst>
          </p:cNvPr>
          <p:cNvSpPr/>
          <p:nvPr/>
        </p:nvSpPr>
        <p:spPr>
          <a:xfrm>
            <a:off x="7928649" y="1858985"/>
            <a:ext cx="2577764" cy="363172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05926-F82A-4303-8734-002EDBFE264C}"/>
              </a:ext>
            </a:extLst>
          </p:cNvPr>
          <p:cNvSpPr/>
          <p:nvPr/>
        </p:nvSpPr>
        <p:spPr>
          <a:xfrm>
            <a:off x="5847099" y="2063868"/>
            <a:ext cx="2577764" cy="3631727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F651C-C5A7-4AA3-9394-036474CF5F35}"/>
              </a:ext>
            </a:extLst>
          </p:cNvPr>
          <p:cNvSpPr/>
          <p:nvPr/>
        </p:nvSpPr>
        <p:spPr>
          <a:xfrm>
            <a:off x="3765550" y="2257920"/>
            <a:ext cx="2577764" cy="36317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DBC56-037C-4542-B712-EDD84E68E71B}"/>
              </a:ext>
            </a:extLst>
          </p:cNvPr>
          <p:cNvSpPr/>
          <p:nvPr/>
        </p:nvSpPr>
        <p:spPr>
          <a:xfrm>
            <a:off x="1684000" y="2462803"/>
            <a:ext cx="2577764" cy="363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A7C22E9-439D-467D-A067-9ECC10C6E22F}"/>
              </a:ext>
            </a:extLst>
          </p:cNvPr>
          <p:cNvSpPr/>
          <p:nvPr/>
        </p:nvSpPr>
        <p:spPr>
          <a:xfrm>
            <a:off x="3765550" y="2257920"/>
            <a:ext cx="496214" cy="204883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FB6F098-7997-41EC-9004-1CF98008E5BB}"/>
              </a:ext>
            </a:extLst>
          </p:cNvPr>
          <p:cNvSpPr/>
          <p:nvPr/>
        </p:nvSpPr>
        <p:spPr>
          <a:xfrm>
            <a:off x="5847100" y="2063868"/>
            <a:ext cx="496214" cy="204883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652B91A-4044-4DB5-97FC-76EFE7C56BFB}"/>
              </a:ext>
            </a:extLst>
          </p:cNvPr>
          <p:cNvSpPr/>
          <p:nvPr/>
        </p:nvSpPr>
        <p:spPr>
          <a:xfrm>
            <a:off x="7928650" y="1858985"/>
            <a:ext cx="496214" cy="204883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9DD8663E-3020-423F-AFE2-FA3C289FF9AA}"/>
              </a:ext>
            </a:extLst>
          </p:cNvPr>
          <p:cNvSpPr>
            <a:spLocks noEditPoints="1"/>
          </p:cNvSpPr>
          <p:nvPr/>
        </p:nvSpPr>
        <p:spPr bwMode="auto">
          <a:xfrm>
            <a:off x="2744454" y="2880839"/>
            <a:ext cx="440803" cy="331420"/>
          </a:xfrm>
          <a:custGeom>
            <a:avLst/>
            <a:gdLst>
              <a:gd name="T0" fmla="*/ 212 w 228"/>
              <a:gd name="T1" fmla="*/ 19 h 172"/>
              <a:gd name="T2" fmla="*/ 19 w 228"/>
              <a:gd name="T3" fmla="*/ 0 h 172"/>
              <a:gd name="T4" fmla="*/ 0 w 228"/>
              <a:gd name="T5" fmla="*/ 121 h 172"/>
              <a:gd name="T6" fmla="*/ 86 w 228"/>
              <a:gd name="T7" fmla="*/ 140 h 172"/>
              <a:gd name="T8" fmla="*/ 72 w 228"/>
              <a:gd name="T9" fmla="*/ 164 h 172"/>
              <a:gd name="T10" fmla="*/ 72 w 228"/>
              <a:gd name="T11" fmla="*/ 172 h 172"/>
              <a:gd name="T12" fmla="*/ 144 w 228"/>
              <a:gd name="T13" fmla="*/ 168 h 172"/>
              <a:gd name="T14" fmla="*/ 128 w 228"/>
              <a:gd name="T15" fmla="*/ 164 h 172"/>
              <a:gd name="T16" fmla="*/ 156 w 228"/>
              <a:gd name="T17" fmla="*/ 140 h 172"/>
              <a:gd name="T18" fmla="*/ 175 w 228"/>
              <a:gd name="T19" fmla="*/ 172 h 172"/>
              <a:gd name="T20" fmla="*/ 228 w 228"/>
              <a:gd name="T21" fmla="*/ 153 h 172"/>
              <a:gd name="T22" fmla="*/ 212 w 228"/>
              <a:gd name="T23" fmla="*/ 40 h 172"/>
              <a:gd name="T24" fmla="*/ 94 w 228"/>
              <a:gd name="T25" fmla="*/ 140 h 172"/>
              <a:gd name="T26" fmla="*/ 120 w 228"/>
              <a:gd name="T27" fmla="*/ 164 h 172"/>
              <a:gd name="T28" fmla="*/ 156 w 228"/>
              <a:gd name="T29" fmla="*/ 132 h 172"/>
              <a:gd name="T30" fmla="*/ 8 w 228"/>
              <a:gd name="T31" fmla="*/ 121 h 172"/>
              <a:gd name="T32" fmla="*/ 156 w 228"/>
              <a:gd name="T33" fmla="*/ 120 h 172"/>
              <a:gd name="T34" fmla="*/ 156 w 228"/>
              <a:gd name="T35" fmla="*/ 59 h 172"/>
              <a:gd name="T36" fmla="*/ 8 w 228"/>
              <a:gd name="T37" fmla="*/ 112 h 172"/>
              <a:gd name="T38" fmla="*/ 19 w 228"/>
              <a:gd name="T39" fmla="*/ 8 h 172"/>
              <a:gd name="T40" fmla="*/ 204 w 228"/>
              <a:gd name="T41" fmla="*/ 19 h 172"/>
              <a:gd name="T42" fmla="*/ 175 w 228"/>
              <a:gd name="T43" fmla="*/ 40 h 172"/>
              <a:gd name="T44" fmla="*/ 220 w 228"/>
              <a:gd name="T45" fmla="*/ 153 h 172"/>
              <a:gd name="T46" fmla="*/ 175 w 228"/>
              <a:gd name="T47" fmla="*/ 164 h 172"/>
              <a:gd name="T48" fmla="*/ 164 w 228"/>
              <a:gd name="T49" fmla="*/ 59 h 172"/>
              <a:gd name="T50" fmla="*/ 209 w 228"/>
              <a:gd name="T51" fmla="*/ 48 h 172"/>
              <a:gd name="T52" fmla="*/ 220 w 228"/>
              <a:gd name="T53" fmla="*/ 153 h 172"/>
              <a:gd name="T54" fmla="*/ 188 w 228"/>
              <a:gd name="T55" fmla="*/ 56 h 172"/>
              <a:gd name="T56" fmla="*/ 188 w 228"/>
              <a:gd name="T57" fmla="*/ 64 h 172"/>
              <a:gd name="T58" fmla="*/ 200 w 228"/>
              <a:gd name="T59" fmla="*/ 60 h 172"/>
              <a:gd name="T60" fmla="*/ 193 w 228"/>
              <a:gd name="T61" fmla="*/ 140 h 172"/>
              <a:gd name="T62" fmla="*/ 184 w 228"/>
              <a:gd name="T63" fmla="*/ 148 h 172"/>
              <a:gd name="T64" fmla="*/ 192 w 228"/>
              <a:gd name="T65" fmla="*/ 156 h 172"/>
              <a:gd name="T66" fmla="*/ 200 w 228"/>
              <a:gd name="T67" fmla="*/ 149 h 172"/>
              <a:gd name="T68" fmla="*/ 193 w 228"/>
              <a:gd name="T69" fmla="*/ 14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8" h="172">
                <a:moveTo>
                  <a:pt x="212" y="40"/>
                </a:moveTo>
                <a:cubicBezTo>
                  <a:pt x="212" y="19"/>
                  <a:pt x="212" y="19"/>
                  <a:pt x="212" y="19"/>
                </a:cubicBezTo>
                <a:cubicBezTo>
                  <a:pt x="212" y="9"/>
                  <a:pt x="203" y="0"/>
                  <a:pt x="19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9" y="140"/>
                  <a:pt x="19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0" y="164"/>
                  <a:pt x="68" y="166"/>
                  <a:pt x="68" y="168"/>
                </a:cubicBezTo>
                <a:cubicBezTo>
                  <a:pt x="68" y="170"/>
                  <a:pt x="70" y="172"/>
                  <a:pt x="72" y="172"/>
                </a:cubicBezTo>
                <a:cubicBezTo>
                  <a:pt x="140" y="172"/>
                  <a:pt x="140" y="172"/>
                  <a:pt x="140" y="172"/>
                </a:cubicBezTo>
                <a:cubicBezTo>
                  <a:pt x="142" y="172"/>
                  <a:pt x="144" y="170"/>
                  <a:pt x="144" y="168"/>
                </a:cubicBezTo>
                <a:cubicBezTo>
                  <a:pt x="144" y="166"/>
                  <a:pt x="142" y="164"/>
                  <a:pt x="140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63"/>
                  <a:pt x="165" y="172"/>
                  <a:pt x="175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19" y="172"/>
                  <a:pt x="228" y="163"/>
                  <a:pt x="228" y="153"/>
                </a:cubicBezTo>
                <a:cubicBezTo>
                  <a:pt x="228" y="59"/>
                  <a:pt x="228" y="59"/>
                  <a:pt x="228" y="59"/>
                </a:cubicBezTo>
                <a:cubicBezTo>
                  <a:pt x="228" y="50"/>
                  <a:pt x="221" y="42"/>
                  <a:pt x="212" y="40"/>
                </a:cubicBezTo>
                <a:close/>
                <a:moveTo>
                  <a:pt x="92" y="164"/>
                </a:moveTo>
                <a:cubicBezTo>
                  <a:pt x="94" y="140"/>
                  <a:pt x="94" y="140"/>
                  <a:pt x="94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20" y="164"/>
                  <a:pt x="120" y="164"/>
                  <a:pt x="120" y="164"/>
                </a:cubicBezTo>
                <a:lnTo>
                  <a:pt x="92" y="164"/>
                </a:lnTo>
                <a:close/>
                <a:moveTo>
                  <a:pt x="156" y="132"/>
                </a:moveTo>
                <a:cubicBezTo>
                  <a:pt x="19" y="132"/>
                  <a:pt x="19" y="132"/>
                  <a:pt x="19" y="132"/>
                </a:cubicBezTo>
                <a:cubicBezTo>
                  <a:pt x="13" y="132"/>
                  <a:pt x="8" y="127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156" y="120"/>
                  <a:pt x="156" y="120"/>
                  <a:pt x="156" y="120"/>
                </a:cubicBezTo>
                <a:lnTo>
                  <a:pt x="156" y="132"/>
                </a:lnTo>
                <a:close/>
                <a:moveTo>
                  <a:pt x="156" y="59"/>
                </a:moveTo>
                <a:cubicBezTo>
                  <a:pt x="156" y="112"/>
                  <a:pt x="156" y="112"/>
                  <a:pt x="156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193" y="8"/>
                  <a:pt x="193" y="8"/>
                  <a:pt x="193" y="8"/>
                </a:cubicBezTo>
                <a:cubicBezTo>
                  <a:pt x="199" y="8"/>
                  <a:pt x="204" y="13"/>
                  <a:pt x="204" y="19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65" y="40"/>
                  <a:pt x="156" y="49"/>
                  <a:pt x="156" y="59"/>
                </a:cubicBezTo>
                <a:close/>
                <a:moveTo>
                  <a:pt x="220" y="153"/>
                </a:moveTo>
                <a:cubicBezTo>
                  <a:pt x="220" y="159"/>
                  <a:pt x="215" y="164"/>
                  <a:pt x="209" y="164"/>
                </a:cubicBezTo>
                <a:cubicBezTo>
                  <a:pt x="175" y="164"/>
                  <a:pt x="175" y="164"/>
                  <a:pt x="175" y="164"/>
                </a:cubicBezTo>
                <a:cubicBezTo>
                  <a:pt x="169" y="164"/>
                  <a:pt x="164" y="159"/>
                  <a:pt x="164" y="153"/>
                </a:cubicBezTo>
                <a:cubicBezTo>
                  <a:pt x="164" y="59"/>
                  <a:pt x="164" y="59"/>
                  <a:pt x="164" y="59"/>
                </a:cubicBezTo>
                <a:cubicBezTo>
                  <a:pt x="164" y="53"/>
                  <a:pt x="169" y="48"/>
                  <a:pt x="175" y="48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15" y="48"/>
                  <a:pt x="220" y="53"/>
                  <a:pt x="220" y="59"/>
                </a:cubicBezTo>
                <a:lnTo>
                  <a:pt x="220" y="153"/>
                </a:lnTo>
                <a:close/>
                <a:moveTo>
                  <a:pt x="196" y="56"/>
                </a:moveTo>
                <a:cubicBezTo>
                  <a:pt x="188" y="56"/>
                  <a:pt x="188" y="56"/>
                  <a:pt x="188" y="56"/>
                </a:cubicBezTo>
                <a:cubicBezTo>
                  <a:pt x="186" y="56"/>
                  <a:pt x="184" y="58"/>
                  <a:pt x="184" y="60"/>
                </a:cubicBezTo>
                <a:cubicBezTo>
                  <a:pt x="184" y="62"/>
                  <a:pt x="186" y="64"/>
                  <a:pt x="188" y="6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198" y="64"/>
                  <a:pt x="200" y="62"/>
                  <a:pt x="200" y="60"/>
                </a:cubicBezTo>
                <a:cubicBezTo>
                  <a:pt x="200" y="58"/>
                  <a:pt x="198" y="56"/>
                  <a:pt x="196" y="56"/>
                </a:cubicBezTo>
                <a:close/>
                <a:moveTo>
                  <a:pt x="193" y="140"/>
                </a:moveTo>
                <a:cubicBezTo>
                  <a:pt x="192" y="140"/>
                  <a:pt x="192" y="140"/>
                  <a:pt x="192" y="140"/>
                </a:cubicBezTo>
                <a:cubicBezTo>
                  <a:pt x="187" y="140"/>
                  <a:pt x="184" y="143"/>
                  <a:pt x="184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4" y="153"/>
                  <a:pt x="187" y="156"/>
                  <a:pt x="192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7" y="156"/>
                  <a:pt x="200" y="153"/>
                  <a:pt x="200" y="149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200" y="143"/>
                  <a:pt x="197" y="140"/>
                  <a:pt x="193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267C5A-D392-457E-B674-04C16E4E0CF7}"/>
              </a:ext>
            </a:extLst>
          </p:cNvPr>
          <p:cNvSpPr txBox="1"/>
          <p:nvPr/>
        </p:nvSpPr>
        <p:spPr>
          <a:xfrm>
            <a:off x="1852648" y="3363274"/>
            <a:ext cx="235932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Marketing </a:t>
            </a:r>
            <a:endParaRPr lang="en-US" altLang="zh-CN" sz="1600" b="1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strategy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58B03E-5DA0-4999-A7B7-4A98C6F6845B}"/>
              </a:ext>
            </a:extLst>
          </p:cNvPr>
          <p:cNvSpPr/>
          <p:nvPr/>
        </p:nvSpPr>
        <p:spPr>
          <a:xfrm>
            <a:off x="1852648" y="3856637"/>
            <a:ext cx="2224418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AE03F3-7BB1-4332-B116-05592D9C4BDF}"/>
              </a:ext>
            </a:extLst>
          </p:cNvPr>
          <p:cNvSpPr/>
          <p:nvPr/>
        </p:nvSpPr>
        <p:spPr>
          <a:xfrm>
            <a:off x="1852648" y="4492827"/>
            <a:ext cx="2224418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114A0A-633A-4FAD-A3F3-1DFB3E6432E1}"/>
              </a:ext>
            </a:extLst>
          </p:cNvPr>
          <p:cNvSpPr/>
          <p:nvPr/>
        </p:nvSpPr>
        <p:spPr>
          <a:xfrm>
            <a:off x="1852648" y="5141035"/>
            <a:ext cx="2224418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2CF57D-36CA-41A9-AABC-A0FCA623C5EB}"/>
              </a:ext>
            </a:extLst>
          </p:cNvPr>
          <p:cNvCxnSpPr/>
          <p:nvPr/>
        </p:nvCxnSpPr>
        <p:spPr>
          <a:xfrm>
            <a:off x="1920734" y="4440706"/>
            <a:ext cx="2104297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0FF369-A983-48C7-8CEF-891C85A311CE}"/>
              </a:ext>
            </a:extLst>
          </p:cNvPr>
          <p:cNvCxnSpPr/>
          <p:nvPr/>
        </p:nvCxnSpPr>
        <p:spPr>
          <a:xfrm>
            <a:off x="1920734" y="5072463"/>
            <a:ext cx="2104297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F15D93-44CE-43B2-95EC-AA217E81AE04}"/>
              </a:ext>
            </a:extLst>
          </p:cNvPr>
          <p:cNvSpPr txBox="1"/>
          <p:nvPr/>
        </p:nvSpPr>
        <p:spPr>
          <a:xfrm>
            <a:off x="4403940" y="3158391"/>
            <a:ext cx="177072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Marketing strategy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2FC3B4-D54C-428A-94AF-F7D002D38BFA}"/>
              </a:ext>
            </a:extLst>
          </p:cNvPr>
          <p:cNvSpPr/>
          <p:nvPr/>
        </p:nvSpPr>
        <p:spPr>
          <a:xfrm>
            <a:off x="4307747" y="3651754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19F807-7A53-4805-85BD-5151C48EDDCD}"/>
              </a:ext>
            </a:extLst>
          </p:cNvPr>
          <p:cNvSpPr/>
          <p:nvPr/>
        </p:nvSpPr>
        <p:spPr>
          <a:xfrm>
            <a:off x="4307747" y="4287944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AF44CA-8C67-432A-B250-5E77E5C8BDD5}"/>
              </a:ext>
            </a:extLst>
          </p:cNvPr>
          <p:cNvSpPr/>
          <p:nvPr/>
        </p:nvSpPr>
        <p:spPr>
          <a:xfrm>
            <a:off x="4307747" y="4936151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A7A3EE-4FB1-44D4-85D0-84814A79756B}"/>
              </a:ext>
            </a:extLst>
          </p:cNvPr>
          <p:cNvCxnSpPr/>
          <p:nvPr/>
        </p:nvCxnSpPr>
        <p:spPr>
          <a:xfrm>
            <a:off x="4367835" y="4235823"/>
            <a:ext cx="185710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5F5A38-9043-45CC-9CF7-A05B64745199}"/>
              </a:ext>
            </a:extLst>
          </p:cNvPr>
          <p:cNvCxnSpPr/>
          <p:nvPr/>
        </p:nvCxnSpPr>
        <p:spPr>
          <a:xfrm>
            <a:off x="4367835" y="4867580"/>
            <a:ext cx="185710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6EB835F-9093-4B56-B21C-4C99CE13B2AC}"/>
              </a:ext>
            </a:extLst>
          </p:cNvPr>
          <p:cNvSpPr txBox="1"/>
          <p:nvPr/>
        </p:nvSpPr>
        <p:spPr>
          <a:xfrm>
            <a:off x="6439087" y="2964339"/>
            <a:ext cx="187126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Marketing strategy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2602B8-5212-427F-BB39-C6171EE78CC5}"/>
              </a:ext>
            </a:extLst>
          </p:cNvPr>
          <p:cNvSpPr/>
          <p:nvPr/>
        </p:nvSpPr>
        <p:spPr>
          <a:xfrm>
            <a:off x="6393165" y="3457702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98D6D5-74D9-489F-9049-DD20DA8FA4A8}"/>
              </a:ext>
            </a:extLst>
          </p:cNvPr>
          <p:cNvSpPr/>
          <p:nvPr/>
        </p:nvSpPr>
        <p:spPr>
          <a:xfrm>
            <a:off x="6393165" y="4093892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BA00AA-FE99-46BA-B52D-FFE12A16A55F}"/>
              </a:ext>
            </a:extLst>
          </p:cNvPr>
          <p:cNvSpPr/>
          <p:nvPr/>
        </p:nvSpPr>
        <p:spPr>
          <a:xfrm>
            <a:off x="6393165" y="4742100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2399FA0-2E27-4CD9-8522-E70510122DAF}"/>
              </a:ext>
            </a:extLst>
          </p:cNvPr>
          <p:cNvCxnSpPr/>
          <p:nvPr/>
        </p:nvCxnSpPr>
        <p:spPr>
          <a:xfrm>
            <a:off x="6453253" y="4041771"/>
            <a:ext cx="185710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4753C7-4AA7-4E8B-A708-92FEE9FEC3A4}"/>
              </a:ext>
            </a:extLst>
          </p:cNvPr>
          <p:cNvCxnSpPr/>
          <p:nvPr/>
        </p:nvCxnSpPr>
        <p:spPr>
          <a:xfrm>
            <a:off x="6453253" y="4673528"/>
            <a:ext cx="185710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784E5D1-CDEB-43D7-82E1-8C14480D2132}"/>
              </a:ext>
            </a:extLst>
          </p:cNvPr>
          <p:cNvSpPr txBox="1"/>
          <p:nvPr/>
        </p:nvSpPr>
        <p:spPr>
          <a:xfrm>
            <a:off x="8539371" y="2759456"/>
            <a:ext cx="185253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Marketing strategy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67D651-F99F-4F28-852E-9DA6BB36EBC1}"/>
              </a:ext>
            </a:extLst>
          </p:cNvPr>
          <p:cNvSpPr/>
          <p:nvPr/>
        </p:nvSpPr>
        <p:spPr>
          <a:xfrm>
            <a:off x="8484082" y="3252819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4298CA-982E-4C19-9CEB-3B2C0803134D}"/>
              </a:ext>
            </a:extLst>
          </p:cNvPr>
          <p:cNvSpPr/>
          <p:nvPr/>
        </p:nvSpPr>
        <p:spPr>
          <a:xfrm>
            <a:off x="8484082" y="3889009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A8B3C6-E7D5-41E3-95EE-87FC356EA2EB}"/>
              </a:ext>
            </a:extLst>
          </p:cNvPr>
          <p:cNvSpPr/>
          <p:nvPr/>
        </p:nvSpPr>
        <p:spPr>
          <a:xfrm>
            <a:off x="8484082" y="4537216"/>
            <a:ext cx="1963112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17D6D4-0EE1-41F8-88DD-1A06E55E480B}"/>
              </a:ext>
            </a:extLst>
          </p:cNvPr>
          <p:cNvCxnSpPr/>
          <p:nvPr/>
        </p:nvCxnSpPr>
        <p:spPr>
          <a:xfrm>
            <a:off x="8544170" y="3836888"/>
            <a:ext cx="185710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67D6E1-F8BF-45A9-B13F-8361F01FBBBB}"/>
              </a:ext>
            </a:extLst>
          </p:cNvPr>
          <p:cNvCxnSpPr/>
          <p:nvPr/>
        </p:nvCxnSpPr>
        <p:spPr>
          <a:xfrm>
            <a:off x="8544170" y="4468645"/>
            <a:ext cx="185710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5417EDE-F7DB-41E4-AE86-8FFCE7C265E1}"/>
              </a:ext>
            </a:extLst>
          </p:cNvPr>
          <p:cNvSpPr txBox="1"/>
          <p:nvPr/>
        </p:nvSpPr>
        <p:spPr>
          <a:xfrm>
            <a:off x="2914272" y="643320"/>
            <a:ext cx="6361870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Marketing</a:t>
            </a:r>
            <a:r>
              <a:rPr lang="id-ID" altLang="zh-CN" sz="40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40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40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4EDB6A-5BD0-4AC2-AAD8-A2E3A9FCE07C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6DD17EC-2782-4D0F-8C44-BC624FEE51D7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6CB2DB2-AFE5-4B74-BC13-B16A5559B131}"/>
              </a:ext>
            </a:extLst>
          </p:cNvPr>
          <p:cNvSpPr txBox="1"/>
          <p:nvPr/>
        </p:nvSpPr>
        <p:spPr>
          <a:xfrm>
            <a:off x="10952323" y="5943257"/>
            <a:ext cx="1238089" cy="923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399" b="1">
                <a:solidFill>
                  <a:schemeClr val="bg1">
                    <a:lumMod val="85000"/>
                    <a:alpha val="50000"/>
                  </a:schemeClr>
                </a:solidFill>
                <a:latin typeface="Montserrat" panose="000005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24</a:t>
            </a:fld>
            <a:endParaRPr lang="id-ID" sz="16598" b="1" dirty="0">
              <a:solidFill>
                <a:schemeClr val="bg1">
                  <a:lumMod val="85000"/>
                  <a:alpha val="50000"/>
                </a:schemeClr>
              </a:solidFill>
              <a:latin typeface="Montserrat" panose="00000500000000000000" pitchFamily="50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id="{4196BC26-1E7D-4783-BD45-3B441B0F240C}"/>
              </a:ext>
            </a:extLst>
          </p:cNvPr>
          <p:cNvSpPr>
            <a:spLocks noEditPoints="1"/>
          </p:cNvSpPr>
          <p:nvPr/>
        </p:nvSpPr>
        <p:spPr bwMode="auto">
          <a:xfrm>
            <a:off x="4963740" y="2645639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54">
            <a:extLst>
              <a:ext uri="{FF2B5EF4-FFF2-40B4-BE49-F238E27FC236}">
                <a16:creationId xmlns:a16="http://schemas.microsoft.com/office/drawing/2014/main" id="{9F2B13F0-5BC6-42C9-97BE-38C945F44BB5}"/>
              </a:ext>
            </a:extLst>
          </p:cNvPr>
          <p:cNvSpPr>
            <a:spLocks noEditPoints="1"/>
          </p:cNvSpPr>
          <p:nvPr/>
        </p:nvSpPr>
        <p:spPr bwMode="auto">
          <a:xfrm>
            <a:off x="7098583" y="2462803"/>
            <a:ext cx="367158" cy="367156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99">
            <a:extLst>
              <a:ext uri="{FF2B5EF4-FFF2-40B4-BE49-F238E27FC236}">
                <a16:creationId xmlns:a16="http://schemas.microsoft.com/office/drawing/2014/main" id="{F865918A-7267-45A2-B1FA-A69AED0BFD5C}"/>
              </a:ext>
            </a:extLst>
          </p:cNvPr>
          <p:cNvSpPr>
            <a:spLocks noEditPoints="1"/>
          </p:cNvSpPr>
          <p:nvPr/>
        </p:nvSpPr>
        <p:spPr bwMode="auto">
          <a:xfrm>
            <a:off x="9184488" y="2285169"/>
            <a:ext cx="364503" cy="336932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18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2" grpId="0" animBg="1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45" grpId="0"/>
      <p:bldP spid="46" grpId="0"/>
      <p:bldP spid="47" grpId="0"/>
      <p:bldP spid="48" grpId="0"/>
      <p:bldP spid="54" grpId="0"/>
      <p:bldP spid="55" grpId="0"/>
      <p:bldP spid="56" grpId="0"/>
      <p:bldP spid="57" grpId="0"/>
      <p:bldP spid="62" grpId="0"/>
      <p:bldP spid="63" grpId="0"/>
      <p:bldP spid="60" grpId="0" animBg="1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C1EC14D8-BC5F-4A12-A647-E6BBD73FEC05}"/>
              </a:ext>
            </a:extLst>
          </p:cNvPr>
          <p:cNvSpPr/>
          <p:nvPr/>
        </p:nvSpPr>
        <p:spPr>
          <a:xfrm rot="16200000">
            <a:off x="5378929" y="-1705774"/>
            <a:ext cx="5104471" cy="8518496"/>
          </a:xfrm>
          <a:prstGeom prst="triangle">
            <a:avLst>
              <a:gd name="adj" fmla="val 100000"/>
            </a:avLst>
          </a:prstGeom>
          <a:solidFill>
            <a:srgbClr val="00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293A6C-8E42-485B-BBDC-C6A7BC843BDA}"/>
              </a:ext>
            </a:extLst>
          </p:cNvPr>
          <p:cNvGrpSpPr/>
          <p:nvPr/>
        </p:nvGrpSpPr>
        <p:grpSpPr>
          <a:xfrm>
            <a:off x="5879249" y="498196"/>
            <a:ext cx="1783205" cy="3745644"/>
            <a:chOff x="5880014" y="497020"/>
            <a:chExt cx="1783437" cy="37461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0052A4-83BA-40F2-8478-8D8DF0F4B536}"/>
                </a:ext>
              </a:extLst>
            </p:cNvPr>
            <p:cNvSpPr/>
            <p:nvPr/>
          </p:nvSpPr>
          <p:spPr>
            <a:xfrm flipH="1">
              <a:off x="5880014" y="497020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96" tIns="793672" rIns="412697" bIns="793671" numCol="1" spcCol="1270" anchor="ctr" anchorCtr="0">
              <a:noAutofit/>
            </a:bodyPr>
            <a:lstStyle/>
            <a:p>
              <a:pPr algn="ctr" defTabSz="28889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9"/>
                <a:t> </a:t>
              </a: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8C18187-B43F-4926-A94B-08FF666BE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301" y="1706630"/>
              <a:ext cx="440860" cy="331463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4787B-E383-4604-A0E4-58A9B6A32827}"/>
                </a:ext>
              </a:extLst>
            </p:cNvPr>
            <p:cNvSpPr txBox="1"/>
            <p:nvPr/>
          </p:nvSpPr>
          <p:spPr>
            <a:xfrm>
              <a:off x="5970935" y="2189128"/>
              <a:ext cx="1601594" cy="33858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Marketing.</a:t>
              </a:r>
              <a:r>
                <a:rPr lang="id-ID" altLang="zh-CN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Strategy.</a:t>
              </a:r>
              <a:endParaRPr lang="id-ID" altLang="zh-CN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7C2877-58C3-49B0-8764-EF54DC110712}"/>
                </a:ext>
              </a:extLst>
            </p:cNvPr>
            <p:cNvSpPr/>
            <p:nvPr/>
          </p:nvSpPr>
          <p:spPr>
            <a:xfrm>
              <a:off x="5956476" y="2691454"/>
              <a:ext cx="160159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Ut.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Wisi.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enim.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ad minim.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veniam.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quis.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nostrud.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exerci.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tation.</a:t>
              </a:r>
              <a:endParaRPr lang="en-US" sz="1200" dirty="0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07174B-7CD8-4286-864A-DFE8159F3A47}"/>
              </a:ext>
            </a:extLst>
          </p:cNvPr>
          <p:cNvSpPr txBox="1"/>
          <p:nvPr/>
        </p:nvSpPr>
        <p:spPr>
          <a:xfrm>
            <a:off x="687865" y="1928971"/>
            <a:ext cx="434357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Marketing</a:t>
            </a:r>
            <a:r>
              <a:rPr lang="id-ID" altLang="zh-CN" sz="32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Strategy</a:t>
            </a:r>
            <a:endParaRPr lang="id-ID" altLang="zh-CN" sz="32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PLAN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148E9-0C2C-45A2-A805-6736BEDB0168}"/>
              </a:ext>
            </a:extLst>
          </p:cNvPr>
          <p:cNvSpPr txBox="1"/>
          <p:nvPr/>
        </p:nvSpPr>
        <p:spPr>
          <a:xfrm>
            <a:off x="784411" y="2741207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358F15-7A8B-41B6-AF0C-D259D14A8960}"/>
              </a:ext>
            </a:extLst>
          </p:cNvPr>
          <p:cNvCxnSpPr>
            <a:cxnSpLocks/>
          </p:cNvCxnSpPr>
          <p:nvPr/>
        </p:nvCxnSpPr>
        <p:spPr>
          <a:xfrm>
            <a:off x="853899" y="1620161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6A7F7E5-F15C-4199-97F2-1696EE824CFD}"/>
              </a:ext>
            </a:extLst>
          </p:cNvPr>
          <p:cNvSpPr/>
          <p:nvPr/>
        </p:nvSpPr>
        <p:spPr>
          <a:xfrm>
            <a:off x="743841" y="4032697"/>
            <a:ext cx="4049892" cy="96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Calibri"/>
              </a:rPr>
              <a:t>Ut wisi enim ad minim veniam, quis nostrud exerci cyllamcorper suscipit lobortis nisl ut aliquip ex ea commodo consequat. Lorem ipsumdolor sit amet, consectetuer adipiscing elit, sed diam nonummy nibh euismod.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A3BA1D-5D4E-4B8E-883B-A698FAAB840B}"/>
              </a:ext>
            </a:extLst>
          </p:cNvPr>
          <p:cNvSpPr/>
          <p:nvPr/>
        </p:nvSpPr>
        <p:spPr>
          <a:xfrm>
            <a:off x="784411" y="5105710"/>
            <a:ext cx="1202025" cy="4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920K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64FBEC-195F-415C-9AA9-65D06061DFA8}"/>
              </a:ext>
            </a:extLst>
          </p:cNvPr>
          <p:cNvSpPr/>
          <p:nvPr/>
        </p:nvSpPr>
        <p:spPr>
          <a:xfrm>
            <a:off x="1878280" y="5105710"/>
            <a:ext cx="1202025" cy="4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130K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E54EF-DAD4-494A-90BD-3BCD9A480979}"/>
              </a:ext>
            </a:extLst>
          </p:cNvPr>
          <p:cNvSpPr/>
          <p:nvPr/>
        </p:nvSpPr>
        <p:spPr>
          <a:xfrm>
            <a:off x="2972150" y="5105710"/>
            <a:ext cx="1202025" cy="4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160K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20B03-9921-4B6E-A6BF-DE9E459C2709}"/>
              </a:ext>
            </a:extLst>
          </p:cNvPr>
          <p:cNvSpPr/>
          <p:nvPr/>
        </p:nvSpPr>
        <p:spPr>
          <a:xfrm>
            <a:off x="784411" y="5466560"/>
            <a:ext cx="828220" cy="24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FDED8-8A08-44CC-9E04-77511CF6481D}"/>
              </a:ext>
            </a:extLst>
          </p:cNvPr>
          <p:cNvSpPr/>
          <p:nvPr/>
        </p:nvSpPr>
        <p:spPr>
          <a:xfrm>
            <a:off x="1878280" y="5466560"/>
            <a:ext cx="828220" cy="24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9EBED7-B652-45B1-B138-AB2733BC2FD0}"/>
              </a:ext>
            </a:extLst>
          </p:cNvPr>
          <p:cNvSpPr/>
          <p:nvPr/>
        </p:nvSpPr>
        <p:spPr>
          <a:xfrm>
            <a:off x="2972150" y="5466560"/>
            <a:ext cx="828220" cy="24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Here.</a:t>
            </a:r>
          </a:p>
        </p:txBody>
      </p:sp>
      <p:sp>
        <p:nvSpPr>
          <p:cNvPr id="31" name="Freeform 141">
            <a:extLst>
              <a:ext uri="{FF2B5EF4-FFF2-40B4-BE49-F238E27FC236}">
                <a16:creationId xmlns:a16="http://schemas.microsoft.com/office/drawing/2014/main" id="{39521507-96E6-44DC-878F-FA5971429429}"/>
              </a:ext>
            </a:extLst>
          </p:cNvPr>
          <p:cNvSpPr>
            <a:spLocks noEditPoints="1"/>
          </p:cNvSpPr>
          <p:nvPr/>
        </p:nvSpPr>
        <p:spPr bwMode="auto">
          <a:xfrm>
            <a:off x="853900" y="3248271"/>
            <a:ext cx="637774" cy="621419"/>
          </a:xfrm>
          <a:custGeom>
            <a:avLst/>
            <a:gdLst>
              <a:gd name="T0" fmla="*/ 144 w 196"/>
              <a:gd name="T1" fmla="*/ 4 h 192"/>
              <a:gd name="T2" fmla="*/ 136 w 196"/>
              <a:gd name="T3" fmla="*/ 20 h 192"/>
              <a:gd name="T4" fmla="*/ 96 w 196"/>
              <a:gd name="T5" fmla="*/ 0 h 192"/>
              <a:gd name="T6" fmla="*/ 56 w 196"/>
              <a:gd name="T7" fmla="*/ 20 h 192"/>
              <a:gd name="T8" fmla="*/ 48 w 196"/>
              <a:gd name="T9" fmla="*/ 4 h 192"/>
              <a:gd name="T10" fmla="*/ 0 w 196"/>
              <a:gd name="T11" fmla="*/ 32 h 192"/>
              <a:gd name="T12" fmla="*/ 184 w 196"/>
              <a:gd name="T13" fmla="*/ 192 h 192"/>
              <a:gd name="T14" fmla="*/ 184 w 196"/>
              <a:gd name="T15" fmla="*/ 20 h 192"/>
              <a:gd name="T16" fmla="*/ 12 w 196"/>
              <a:gd name="T17" fmla="*/ 184 h 192"/>
              <a:gd name="T18" fmla="*/ 12 w 196"/>
              <a:gd name="T19" fmla="*/ 28 h 192"/>
              <a:gd name="T20" fmla="*/ 52 w 196"/>
              <a:gd name="T21" fmla="*/ 44 h 192"/>
              <a:gd name="T22" fmla="*/ 92 w 196"/>
              <a:gd name="T23" fmla="*/ 28 h 192"/>
              <a:gd name="T24" fmla="*/ 100 w 196"/>
              <a:gd name="T25" fmla="*/ 40 h 192"/>
              <a:gd name="T26" fmla="*/ 136 w 196"/>
              <a:gd name="T27" fmla="*/ 40 h 192"/>
              <a:gd name="T28" fmla="*/ 144 w 196"/>
              <a:gd name="T29" fmla="*/ 28 h 192"/>
              <a:gd name="T30" fmla="*/ 188 w 196"/>
              <a:gd name="T31" fmla="*/ 180 h 192"/>
              <a:gd name="T32" fmla="*/ 48 w 196"/>
              <a:gd name="T33" fmla="*/ 60 h 192"/>
              <a:gd name="T34" fmla="*/ 32 w 196"/>
              <a:gd name="T35" fmla="*/ 68 h 192"/>
              <a:gd name="T36" fmla="*/ 32 w 196"/>
              <a:gd name="T37" fmla="*/ 76 h 192"/>
              <a:gd name="T38" fmla="*/ 88 w 196"/>
              <a:gd name="T39" fmla="*/ 84 h 192"/>
              <a:gd name="T40" fmla="*/ 64 w 196"/>
              <a:gd name="T41" fmla="*/ 84 h 192"/>
              <a:gd name="T42" fmla="*/ 80 w 196"/>
              <a:gd name="T43" fmla="*/ 76 h 192"/>
              <a:gd name="T44" fmla="*/ 104 w 196"/>
              <a:gd name="T45" fmla="*/ 84 h 192"/>
              <a:gd name="T46" fmla="*/ 104 w 196"/>
              <a:gd name="T47" fmla="*/ 60 h 192"/>
              <a:gd name="T48" fmla="*/ 120 w 196"/>
              <a:gd name="T49" fmla="*/ 68 h 192"/>
              <a:gd name="T50" fmla="*/ 112 w 196"/>
              <a:gd name="T51" fmla="*/ 68 h 192"/>
              <a:gd name="T52" fmla="*/ 168 w 196"/>
              <a:gd name="T53" fmla="*/ 60 h 192"/>
              <a:gd name="T54" fmla="*/ 152 w 196"/>
              <a:gd name="T55" fmla="*/ 68 h 192"/>
              <a:gd name="T56" fmla="*/ 152 w 196"/>
              <a:gd name="T57" fmla="*/ 76 h 192"/>
              <a:gd name="T58" fmla="*/ 48 w 196"/>
              <a:gd name="T59" fmla="*/ 124 h 192"/>
              <a:gd name="T60" fmla="*/ 24 w 196"/>
              <a:gd name="T61" fmla="*/ 124 h 192"/>
              <a:gd name="T62" fmla="*/ 40 w 196"/>
              <a:gd name="T63" fmla="*/ 116 h 192"/>
              <a:gd name="T64" fmla="*/ 64 w 196"/>
              <a:gd name="T65" fmla="*/ 124 h 192"/>
              <a:gd name="T66" fmla="*/ 64 w 196"/>
              <a:gd name="T67" fmla="*/ 100 h 192"/>
              <a:gd name="T68" fmla="*/ 80 w 196"/>
              <a:gd name="T69" fmla="*/ 108 h 192"/>
              <a:gd name="T70" fmla="*/ 72 w 196"/>
              <a:gd name="T71" fmla="*/ 108 h 192"/>
              <a:gd name="T72" fmla="*/ 128 w 196"/>
              <a:gd name="T73" fmla="*/ 100 h 192"/>
              <a:gd name="T74" fmla="*/ 112 w 196"/>
              <a:gd name="T75" fmla="*/ 108 h 192"/>
              <a:gd name="T76" fmla="*/ 112 w 196"/>
              <a:gd name="T77" fmla="*/ 116 h 192"/>
              <a:gd name="T78" fmla="*/ 168 w 196"/>
              <a:gd name="T79" fmla="*/ 124 h 192"/>
              <a:gd name="T80" fmla="*/ 144 w 196"/>
              <a:gd name="T81" fmla="*/ 124 h 192"/>
              <a:gd name="T82" fmla="*/ 160 w 196"/>
              <a:gd name="T83" fmla="*/ 116 h 192"/>
              <a:gd name="T84" fmla="*/ 24 w 196"/>
              <a:gd name="T85" fmla="*/ 164 h 192"/>
              <a:gd name="T86" fmla="*/ 24 w 196"/>
              <a:gd name="T87" fmla="*/ 140 h 192"/>
              <a:gd name="T88" fmla="*/ 40 w 196"/>
              <a:gd name="T89" fmla="*/ 148 h 192"/>
              <a:gd name="T90" fmla="*/ 32 w 196"/>
              <a:gd name="T91" fmla="*/ 148 h 192"/>
              <a:gd name="T92" fmla="*/ 88 w 196"/>
              <a:gd name="T93" fmla="*/ 140 h 192"/>
              <a:gd name="T94" fmla="*/ 72 w 196"/>
              <a:gd name="T95" fmla="*/ 148 h 192"/>
              <a:gd name="T96" fmla="*/ 72 w 196"/>
              <a:gd name="T97" fmla="*/ 156 h 192"/>
              <a:gd name="T98" fmla="*/ 128 w 196"/>
              <a:gd name="T99" fmla="*/ 164 h 192"/>
              <a:gd name="T100" fmla="*/ 104 w 196"/>
              <a:gd name="T101" fmla="*/ 164 h 192"/>
              <a:gd name="T102" fmla="*/ 120 w 196"/>
              <a:gd name="T103" fmla="*/ 156 h 192"/>
              <a:gd name="T104" fmla="*/ 144 w 196"/>
              <a:gd name="T105" fmla="*/ 164 h 192"/>
              <a:gd name="T106" fmla="*/ 144 w 196"/>
              <a:gd name="T107" fmla="*/ 140 h 192"/>
              <a:gd name="T108" fmla="*/ 160 w 196"/>
              <a:gd name="T109" fmla="*/ 148 h 192"/>
              <a:gd name="T110" fmla="*/ 152 w 196"/>
              <a:gd name="T111" fmla="*/ 1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6" h="192">
                <a:moveTo>
                  <a:pt x="184" y="20"/>
                </a:moveTo>
                <a:cubicBezTo>
                  <a:pt x="144" y="20"/>
                  <a:pt x="144" y="20"/>
                  <a:pt x="144" y="20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20"/>
                  <a:pt x="92" y="20"/>
                  <a:pt x="9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20"/>
                  <a:pt x="48" y="20"/>
                  <a:pt x="4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7"/>
                  <a:pt x="5" y="192"/>
                  <a:pt x="12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91" y="192"/>
                  <a:pt x="196" y="187"/>
                  <a:pt x="196" y="180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5"/>
                  <a:pt x="191" y="20"/>
                  <a:pt x="184" y="20"/>
                </a:cubicBezTo>
                <a:close/>
                <a:moveTo>
                  <a:pt x="188" y="180"/>
                </a:moveTo>
                <a:cubicBezTo>
                  <a:pt x="188" y="182"/>
                  <a:pt x="186" y="184"/>
                  <a:pt x="184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10" y="184"/>
                  <a:pt x="8" y="182"/>
                  <a:pt x="8" y="18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0"/>
                  <a:pt x="10" y="28"/>
                  <a:pt x="12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2"/>
                  <a:pt x="50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28"/>
                  <a:pt x="56" y="28"/>
                  <a:pt x="56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4"/>
                  <a:pt x="96" y="44"/>
                </a:cubicBezTo>
                <a:cubicBezTo>
                  <a:pt x="98" y="44"/>
                  <a:pt x="100" y="42"/>
                  <a:pt x="100" y="4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2"/>
                  <a:pt x="138" y="44"/>
                  <a:pt x="140" y="44"/>
                </a:cubicBezTo>
                <a:cubicBezTo>
                  <a:pt x="142" y="44"/>
                  <a:pt x="144" y="42"/>
                  <a:pt x="144" y="4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4" y="28"/>
                  <a:pt x="184" y="28"/>
                  <a:pt x="184" y="28"/>
                </a:cubicBezTo>
                <a:cubicBezTo>
                  <a:pt x="186" y="28"/>
                  <a:pt x="188" y="30"/>
                  <a:pt x="188" y="32"/>
                </a:cubicBezTo>
                <a:lnTo>
                  <a:pt x="188" y="180"/>
                </a:lnTo>
                <a:close/>
                <a:moveTo>
                  <a:pt x="2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60"/>
                  <a:pt x="48" y="60"/>
                  <a:pt x="4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84"/>
                </a:lnTo>
                <a:close/>
                <a:moveTo>
                  <a:pt x="32" y="68"/>
                </a:moveTo>
                <a:cubicBezTo>
                  <a:pt x="40" y="68"/>
                  <a:pt x="40" y="68"/>
                  <a:pt x="40" y="68"/>
                </a:cubicBezTo>
                <a:cubicBezTo>
                  <a:pt x="40" y="76"/>
                  <a:pt x="40" y="76"/>
                  <a:pt x="40" y="76"/>
                </a:cubicBezTo>
                <a:cubicBezTo>
                  <a:pt x="32" y="76"/>
                  <a:pt x="32" y="76"/>
                  <a:pt x="32" y="76"/>
                </a:cubicBezTo>
                <a:lnTo>
                  <a:pt x="32" y="68"/>
                </a:lnTo>
                <a:close/>
                <a:moveTo>
                  <a:pt x="6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60"/>
                  <a:pt x="88" y="60"/>
                  <a:pt x="88" y="60"/>
                </a:cubicBezTo>
                <a:cubicBezTo>
                  <a:pt x="64" y="60"/>
                  <a:pt x="64" y="60"/>
                  <a:pt x="64" y="60"/>
                </a:cubicBezTo>
                <a:lnTo>
                  <a:pt x="64" y="84"/>
                </a:lnTo>
                <a:close/>
                <a:moveTo>
                  <a:pt x="72" y="68"/>
                </a:moveTo>
                <a:cubicBezTo>
                  <a:pt x="80" y="68"/>
                  <a:pt x="80" y="6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lnTo>
                  <a:pt x="72" y="68"/>
                </a:lnTo>
                <a:close/>
                <a:moveTo>
                  <a:pt x="104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84"/>
                </a:lnTo>
                <a:close/>
                <a:moveTo>
                  <a:pt x="112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2" y="76"/>
                  <a:pt x="112" y="76"/>
                  <a:pt x="112" y="76"/>
                </a:cubicBezTo>
                <a:lnTo>
                  <a:pt x="112" y="68"/>
                </a:lnTo>
                <a:close/>
                <a:moveTo>
                  <a:pt x="144" y="84"/>
                </a:moveTo>
                <a:cubicBezTo>
                  <a:pt x="168" y="84"/>
                  <a:pt x="168" y="84"/>
                  <a:pt x="168" y="8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84"/>
                </a:lnTo>
                <a:close/>
                <a:moveTo>
                  <a:pt x="152" y="68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68"/>
                </a:lnTo>
                <a:close/>
                <a:moveTo>
                  <a:pt x="24" y="124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124"/>
                </a:lnTo>
                <a:close/>
                <a:moveTo>
                  <a:pt x="3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08"/>
                </a:lnTo>
                <a:close/>
                <a:moveTo>
                  <a:pt x="64" y="124"/>
                </a:moveTo>
                <a:cubicBezTo>
                  <a:pt x="88" y="124"/>
                  <a:pt x="88" y="124"/>
                  <a:pt x="88" y="1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64" y="100"/>
                  <a:pt x="64" y="100"/>
                  <a:pt x="64" y="100"/>
                </a:cubicBezTo>
                <a:lnTo>
                  <a:pt x="64" y="124"/>
                </a:lnTo>
                <a:close/>
                <a:moveTo>
                  <a:pt x="72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2" y="116"/>
                  <a:pt x="72" y="116"/>
                  <a:pt x="72" y="116"/>
                </a:cubicBezTo>
                <a:lnTo>
                  <a:pt x="72" y="108"/>
                </a:lnTo>
                <a:close/>
                <a:moveTo>
                  <a:pt x="104" y="124"/>
                </a:moveTo>
                <a:cubicBezTo>
                  <a:pt x="128" y="124"/>
                  <a:pt x="128" y="124"/>
                  <a:pt x="128" y="12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24"/>
                </a:lnTo>
                <a:close/>
                <a:moveTo>
                  <a:pt x="112" y="108"/>
                </a:moveTo>
                <a:cubicBezTo>
                  <a:pt x="120" y="108"/>
                  <a:pt x="120" y="108"/>
                  <a:pt x="120" y="108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12" y="116"/>
                  <a:pt x="112" y="116"/>
                  <a:pt x="112" y="116"/>
                </a:cubicBezTo>
                <a:lnTo>
                  <a:pt x="112" y="108"/>
                </a:lnTo>
                <a:close/>
                <a:moveTo>
                  <a:pt x="144" y="124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4" y="100"/>
                  <a:pt x="144" y="100"/>
                  <a:pt x="144" y="100"/>
                </a:cubicBezTo>
                <a:lnTo>
                  <a:pt x="144" y="124"/>
                </a:lnTo>
                <a:close/>
                <a:moveTo>
                  <a:pt x="152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2" y="116"/>
                  <a:pt x="152" y="116"/>
                  <a:pt x="152" y="116"/>
                </a:cubicBezTo>
                <a:lnTo>
                  <a:pt x="152" y="108"/>
                </a:lnTo>
                <a:close/>
                <a:moveTo>
                  <a:pt x="24" y="164"/>
                </a:moveTo>
                <a:cubicBezTo>
                  <a:pt x="48" y="164"/>
                  <a:pt x="48" y="164"/>
                  <a:pt x="48" y="16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64"/>
                </a:lnTo>
                <a:close/>
                <a:moveTo>
                  <a:pt x="32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32" y="156"/>
                  <a:pt x="32" y="156"/>
                  <a:pt x="32" y="156"/>
                </a:cubicBezTo>
                <a:lnTo>
                  <a:pt x="32" y="148"/>
                </a:lnTo>
                <a:close/>
                <a:moveTo>
                  <a:pt x="64" y="164"/>
                </a:moveTo>
                <a:cubicBezTo>
                  <a:pt x="88" y="164"/>
                  <a:pt x="88" y="164"/>
                  <a:pt x="88" y="164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64" y="140"/>
                  <a:pt x="64" y="140"/>
                  <a:pt x="64" y="140"/>
                </a:cubicBezTo>
                <a:lnTo>
                  <a:pt x="64" y="164"/>
                </a:lnTo>
                <a:close/>
                <a:moveTo>
                  <a:pt x="72" y="148"/>
                </a:moveTo>
                <a:cubicBezTo>
                  <a:pt x="80" y="148"/>
                  <a:pt x="80" y="148"/>
                  <a:pt x="80" y="148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2" y="156"/>
                  <a:pt x="72" y="156"/>
                  <a:pt x="72" y="156"/>
                </a:cubicBezTo>
                <a:lnTo>
                  <a:pt x="72" y="148"/>
                </a:lnTo>
                <a:close/>
                <a:moveTo>
                  <a:pt x="104" y="164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04" y="140"/>
                  <a:pt x="104" y="140"/>
                  <a:pt x="104" y="140"/>
                </a:cubicBezTo>
                <a:lnTo>
                  <a:pt x="104" y="164"/>
                </a:lnTo>
                <a:close/>
                <a:moveTo>
                  <a:pt x="112" y="148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2" y="156"/>
                  <a:pt x="112" y="156"/>
                  <a:pt x="112" y="156"/>
                </a:cubicBezTo>
                <a:lnTo>
                  <a:pt x="112" y="148"/>
                </a:lnTo>
                <a:close/>
                <a:moveTo>
                  <a:pt x="144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44" y="140"/>
                  <a:pt x="144" y="140"/>
                  <a:pt x="144" y="140"/>
                </a:cubicBezTo>
                <a:lnTo>
                  <a:pt x="144" y="164"/>
                </a:lnTo>
                <a:close/>
                <a:moveTo>
                  <a:pt x="152" y="14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2" y="156"/>
                  <a:pt x="152" y="156"/>
                  <a:pt x="152" y="156"/>
                </a:cubicBezTo>
                <a:lnTo>
                  <a:pt x="15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E96B5E-B009-4758-8EF6-C46896EE43CD}"/>
              </a:ext>
            </a:extLst>
          </p:cNvPr>
          <p:cNvGrpSpPr/>
          <p:nvPr/>
        </p:nvGrpSpPr>
        <p:grpSpPr>
          <a:xfrm>
            <a:off x="7886087" y="1346241"/>
            <a:ext cx="1783205" cy="3745644"/>
            <a:chOff x="7887114" y="1345176"/>
            <a:chExt cx="1783437" cy="374613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9B0799-AD0B-4BAF-BE9E-C52DA2EE9526}"/>
                </a:ext>
              </a:extLst>
            </p:cNvPr>
            <p:cNvSpPr/>
            <p:nvPr/>
          </p:nvSpPr>
          <p:spPr>
            <a:xfrm flipH="1">
              <a:off x="7887114" y="1345176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96" tIns="793672" rIns="412697" bIns="793671" numCol="1" spcCol="1270" anchor="ctr" anchorCtr="0">
              <a:noAutofit/>
            </a:bodyPr>
            <a:lstStyle/>
            <a:p>
              <a:pPr algn="ctr" defTabSz="28889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9"/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01E432-0464-46E9-A037-4B1202F4B35F}"/>
                </a:ext>
              </a:extLst>
            </p:cNvPr>
            <p:cNvSpPr/>
            <p:nvPr/>
          </p:nvSpPr>
          <p:spPr>
            <a:xfrm>
              <a:off x="7978034" y="3551060"/>
              <a:ext cx="160159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Ut.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Wisi.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enim.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ad minim.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veniam.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quis.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nostrud.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exerci.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tation.</a:t>
              </a:r>
              <a:endParaRPr lang="en-US" sz="1200" dirty="0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DC6B16-1919-4733-BF27-886B479CDF1D}"/>
                </a:ext>
              </a:extLst>
            </p:cNvPr>
            <p:cNvSpPr txBox="1"/>
            <p:nvPr/>
          </p:nvSpPr>
          <p:spPr>
            <a:xfrm>
              <a:off x="7990058" y="3050603"/>
              <a:ext cx="1614072" cy="33855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Marketing.</a:t>
              </a:r>
              <a:r>
                <a:rPr lang="id-ID" altLang="zh-CN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Strategy.</a:t>
              </a:r>
              <a:endParaRPr lang="id-ID" altLang="zh-CN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B0B0943-655E-47A0-852C-6BAFDD932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5796" y="2538200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E22B28-A704-4E87-8CFC-8F074CE5E6B4}"/>
              </a:ext>
            </a:extLst>
          </p:cNvPr>
          <p:cNvGrpSpPr/>
          <p:nvPr/>
        </p:nvGrpSpPr>
        <p:grpSpPr>
          <a:xfrm>
            <a:off x="9892925" y="2191233"/>
            <a:ext cx="1783205" cy="3745644"/>
            <a:chOff x="9894213" y="2190278"/>
            <a:chExt cx="1783437" cy="374613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E96C98-B444-4A74-8A44-57E6949FD489}"/>
                </a:ext>
              </a:extLst>
            </p:cNvPr>
            <p:cNvSpPr/>
            <p:nvPr/>
          </p:nvSpPr>
          <p:spPr>
            <a:xfrm flipH="1">
              <a:off x="9894213" y="2190278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96" tIns="793672" rIns="412697" bIns="793671" numCol="1" spcCol="1270" anchor="ctr" anchorCtr="0">
              <a:noAutofit/>
            </a:bodyPr>
            <a:lstStyle/>
            <a:p>
              <a:pPr algn="ctr" defTabSz="28889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9"/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48D843-1AB7-4A0F-9D55-39C90E9237E7}"/>
                </a:ext>
              </a:extLst>
            </p:cNvPr>
            <p:cNvSpPr/>
            <p:nvPr/>
          </p:nvSpPr>
          <p:spPr>
            <a:xfrm>
              <a:off x="10001342" y="4348005"/>
              <a:ext cx="160159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Ut.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Wisi.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enim.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ad minim.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veniam.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quis.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nostrud.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exerci.</a:t>
              </a:r>
              <a:r>
                <a:rPr lang="en-US" sz="12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Segoe UI Light" panose="020B0502040204020203" pitchFamily="34" charset="0"/>
                </a:rPr>
                <a:t>tation.</a:t>
              </a:r>
              <a:endParaRPr lang="en-US" sz="1200" dirty="0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E6D2A8-BDAE-490B-9B1E-9468E354D6B2}"/>
                </a:ext>
              </a:extLst>
            </p:cNvPr>
            <p:cNvSpPr txBox="1"/>
            <p:nvPr/>
          </p:nvSpPr>
          <p:spPr>
            <a:xfrm>
              <a:off x="9955189" y="3822559"/>
              <a:ext cx="1661481" cy="33855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Marketing.</a:t>
              </a:r>
              <a:r>
                <a:rPr lang="id-ID" altLang="zh-CN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Lato Heavy" panose="020F0902020204030203" pitchFamily="34" charset="0"/>
                </a:rPr>
                <a:t>Strategy.</a:t>
              </a:r>
              <a:endParaRPr lang="id-ID" altLang="zh-CN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0D081703-03AB-4486-9B6A-1A6A64F50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2326" y="3318835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0250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598" y="1363065"/>
            <a:ext cx="8713216" cy="267765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600" spc="300" dirty="0">
                <a:solidFill>
                  <a:schemeClr val="bg1"/>
                </a:solidFill>
                <a:latin typeface="方正悠黑_508R" panose="02000000000000000000" pitchFamily="2" charset="-122"/>
                <a:ea typeface="方正悠黑_508R" panose="02000000000000000000" pitchFamily="2" charset="-122"/>
                <a:cs typeface="Consolas" pitchFamily="49" charset="0"/>
              </a:rPr>
              <a:t>2020</a:t>
            </a:r>
            <a:endParaRPr lang="zh-CN" altLang="en-US" sz="16600" spc="300" dirty="0">
              <a:solidFill>
                <a:schemeClr val="bg1"/>
              </a:solidFill>
              <a:latin typeface="方正悠黑_508R" panose="02000000000000000000" pitchFamily="2" charset="-122"/>
              <a:ea typeface="方正悠黑_508R" panose="02000000000000000000" pitchFamily="2" charset="-122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2547" y="3861842"/>
            <a:ext cx="716531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bg1"/>
                </a:solidFill>
                <a:latin typeface="Century Gothic" pitchFamily="34" charset="0"/>
                <a:ea typeface="MS Gothic" pitchFamily="49" charset="-128"/>
                <a:cs typeface="Consolas" pitchFamily="49" charset="0"/>
              </a:rPr>
              <a:t>GOOD OF THE CHANGE</a:t>
            </a:r>
            <a:endParaRPr lang="zh-CN" altLang="en-US" sz="3600" spc="300" dirty="0">
              <a:solidFill>
                <a:schemeClr val="bg1"/>
              </a:solidFill>
              <a:latin typeface="Century Gothic" pitchFamily="34" charset="0"/>
              <a:ea typeface="MS Gothic" pitchFamily="49" charset="-128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481" y="4653930"/>
            <a:ext cx="338303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800" spc="300" dirty="0">
                <a:solidFill>
                  <a:schemeClr val="bg1"/>
                </a:solidFill>
                <a:latin typeface="Brush Script MT" pitchFamily="66" charset="0"/>
                <a:ea typeface="MS Gothic" pitchFamily="49" charset="-128"/>
                <a:cs typeface="Consolas" pitchFamily="49" charset="0"/>
              </a:rPr>
              <a:t>Welcome</a:t>
            </a:r>
            <a:endParaRPr lang="zh-CN" altLang="en-US" sz="4800" spc="300" dirty="0">
              <a:solidFill>
                <a:schemeClr val="bg1"/>
              </a:solidFill>
              <a:latin typeface="Brush Script MT" pitchFamily="66" charset="0"/>
              <a:ea typeface="MS Gothic" pitchFamily="49" charset="-128"/>
              <a:cs typeface="Consolas" pitchFamily="49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4BC9E02-F866-43EA-8AAB-84E522268719}"/>
              </a:ext>
            </a:extLst>
          </p:cNvPr>
          <p:cNvSpPr/>
          <p:nvPr/>
        </p:nvSpPr>
        <p:spPr>
          <a:xfrm>
            <a:off x="9839622" y="65805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2B5ECF23-BFD9-47E5-AD51-34B7BC004A23}"/>
              </a:ext>
            </a:extLst>
          </p:cNvPr>
          <p:cNvSpPr txBox="1"/>
          <p:nvPr/>
        </p:nvSpPr>
        <p:spPr>
          <a:xfrm>
            <a:off x="1728672" y="641638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59" y="421600"/>
            <a:ext cx="11349694" cy="6016389"/>
          </a:xfrm>
          <a:prstGeom prst="rect">
            <a:avLst/>
          </a:prstGeom>
          <a:solidFill>
            <a:srgbClr val="86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A4992830-A203-4658-9DC9-F24374CBAA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r="15719"/>
          <a:stretch>
            <a:fillRect/>
          </a:stretch>
        </p:blipFill>
        <p:spPr>
          <a:xfrm>
            <a:off x="5270500" y="927100"/>
            <a:ext cx="5148263" cy="5005388"/>
          </a:xfrm>
        </p:spPr>
      </p:pic>
      <p:sp>
        <p:nvSpPr>
          <p:cNvPr id="8" name="Rectangle 7"/>
          <p:cNvSpPr/>
          <p:nvPr/>
        </p:nvSpPr>
        <p:spPr>
          <a:xfrm>
            <a:off x="3476526" y="1378305"/>
            <a:ext cx="2517094" cy="2517094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CB183-EF98-47AF-8823-20F1990F4E6A}"/>
              </a:ext>
            </a:extLst>
          </p:cNvPr>
          <p:cNvSpPr txBox="1"/>
          <p:nvPr/>
        </p:nvSpPr>
        <p:spPr>
          <a:xfrm>
            <a:off x="3663681" y="2265135"/>
            <a:ext cx="243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City</a:t>
            </a:r>
            <a:r>
              <a:rPr lang="id-ID" sz="3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endParaRPr lang="en-US" sz="36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zh-CN" altLang="en-US" sz="3600" b="1" dirty="0">
                <a:solidFill>
                  <a:schemeClr val="bg1">
                    <a:alpha val="40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  <a:endParaRPr lang="id-ID" sz="36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0B60A5-6935-4BBC-B0FA-64F044C6D4B4}"/>
              </a:ext>
            </a:extLst>
          </p:cNvPr>
          <p:cNvCxnSpPr>
            <a:cxnSpLocks/>
          </p:cNvCxnSpPr>
          <p:nvPr/>
        </p:nvCxnSpPr>
        <p:spPr>
          <a:xfrm>
            <a:off x="3828406" y="2194675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BD125-A30B-472D-871D-44495DB0AD6B}"/>
              </a:ext>
            </a:extLst>
          </p:cNvPr>
          <p:cNvSpPr/>
          <p:nvPr/>
        </p:nvSpPr>
        <p:spPr>
          <a:xfrm>
            <a:off x="826273" y="5087471"/>
            <a:ext cx="4049892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It mainly includes macroeconomic situation, macroeconomic policy, financial and monetary policy, capital market trend, capital market situation and so on.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C56CD85-2B1F-4843-9AF5-3DCEFA92660D}"/>
              </a:ext>
            </a:extLst>
          </p:cNvPr>
          <p:cNvSpPr/>
          <p:nvPr/>
        </p:nvSpPr>
        <p:spPr>
          <a:xfrm rot="6300000">
            <a:off x="2934403" y="1509111"/>
            <a:ext cx="648053" cy="648051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2A713E1-3783-4048-8E7D-17ECF27E3A2E}"/>
              </a:ext>
            </a:extLst>
          </p:cNvPr>
          <p:cNvSpPr/>
          <p:nvPr/>
        </p:nvSpPr>
        <p:spPr>
          <a:xfrm rot="6300000">
            <a:off x="4160682" y="1163895"/>
            <a:ext cx="244875" cy="244874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9">
            <a:extLst>
              <a:ext uri="{FF2B5EF4-FFF2-40B4-BE49-F238E27FC236}">
                <a16:creationId xmlns:a16="http://schemas.microsoft.com/office/drawing/2014/main" id="{77BB34C4-E94F-4582-ABAA-FA53098191D6}"/>
              </a:ext>
            </a:extLst>
          </p:cNvPr>
          <p:cNvSpPr>
            <a:spLocks noEditPoints="1"/>
          </p:cNvSpPr>
          <p:nvPr/>
        </p:nvSpPr>
        <p:spPr bwMode="auto">
          <a:xfrm>
            <a:off x="895557" y="4569825"/>
            <a:ext cx="364503" cy="336932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90448-EF2C-4072-99CA-8D786A57AC13}"/>
              </a:ext>
            </a:extLst>
          </p:cNvPr>
          <p:cNvSpPr txBox="1"/>
          <p:nvPr/>
        </p:nvSpPr>
        <p:spPr>
          <a:xfrm rot="5400000">
            <a:off x="8686644" y="3255724"/>
            <a:ext cx="505788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JINGJIGUANLI.</a:t>
            </a:r>
            <a:r>
              <a:rPr 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 </a:t>
            </a:r>
            <a:r>
              <a:rPr lang="en-US" sz="2000" b="1" spc="300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PRESENTATION.</a:t>
            </a:r>
            <a:endParaRPr lang="id-ID" sz="2000" b="1" spc="300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A399D5E-48BE-43C0-95ED-BBE0CDA955AA}"/>
              </a:ext>
            </a:extLst>
          </p:cNvPr>
          <p:cNvSpPr/>
          <p:nvPr/>
        </p:nvSpPr>
        <p:spPr>
          <a:xfrm rot="16200000">
            <a:off x="10750587" y="3382932"/>
            <a:ext cx="168947" cy="1456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32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/>
      <p:bldP spid="17" grpId="0"/>
      <p:bldP spid="19" grpId="0" animBg="1"/>
      <p:bldP spid="20" grpId="0" animBg="1"/>
      <p:bldP spid="21" grpId="0" animBg="1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BAA9A3E0-23EE-4D94-8B63-7221031BB8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r="17029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1C9958-1F82-459D-B6A7-4F400D1898FE}"/>
              </a:ext>
            </a:extLst>
          </p:cNvPr>
          <p:cNvSpPr/>
          <p:nvPr/>
        </p:nvSpPr>
        <p:spPr>
          <a:xfrm>
            <a:off x="6327249" y="3257470"/>
            <a:ext cx="2264845" cy="2299083"/>
          </a:xfrm>
          <a:prstGeom prst="rect">
            <a:avLst/>
          </a:prstGeom>
          <a:gradFill flip="none" rotWithShape="1">
            <a:gsLst>
              <a:gs pos="1000">
                <a:schemeClr val="accent2">
                  <a:alpha val="85000"/>
                </a:schemeClr>
              </a:gs>
              <a:gs pos="100000">
                <a:schemeClr val="accent1">
                  <a:alpha val="92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ECC1B-C0F8-47D1-8417-FFAF6739B42E}"/>
              </a:ext>
            </a:extLst>
          </p:cNvPr>
          <p:cNvSpPr txBox="1"/>
          <p:nvPr/>
        </p:nvSpPr>
        <p:spPr>
          <a:xfrm>
            <a:off x="3752362" y="705684"/>
            <a:ext cx="468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 analysis</a:t>
            </a:r>
            <a:endParaRPr lang="id-ID" sz="40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4EC1F3-8580-4480-AB56-D8F45F4D77FB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47DC32-529F-4A3D-A1EC-651F0D3D591D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2D3D6B-9C30-40A6-93B8-0CC95381C79B}"/>
              </a:ext>
            </a:extLst>
          </p:cNvPr>
          <p:cNvSpPr/>
          <p:nvPr/>
        </p:nvSpPr>
        <p:spPr>
          <a:xfrm>
            <a:off x="2016028" y="1794204"/>
            <a:ext cx="8130219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 ipsumdolor sit amet, consectetuer adipiscing elit, sed diam nonummy nibh euismod.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6A474-1304-4D3A-9E97-5888B8C5E738}"/>
              </a:ext>
            </a:extLst>
          </p:cNvPr>
          <p:cNvSpPr txBox="1"/>
          <p:nvPr/>
        </p:nvSpPr>
        <p:spPr>
          <a:xfrm>
            <a:off x="6542020" y="4207062"/>
            <a:ext cx="1835304" cy="33851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t>Desktop.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2E5D2E-739B-45A0-92C0-C86A704B64E9}"/>
              </a:ext>
            </a:extLst>
          </p:cNvPr>
          <p:cNvSpPr/>
          <p:nvPr/>
        </p:nvSpPr>
        <p:spPr>
          <a:xfrm>
            <a:off x="6427753" y="4509092"/>
            <a:ext cx="2063837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27" name="Gruppieren 715">
            <a:extLst>
              <a:ext uri="{FF2B5EF4-FFF2-40B4-BE49-F238E27FC236}">
                <a16:creationId xmlns:a16="http://schemas.microsoft.com/office/drawing/2014/main" id="{A17FED33-A985-4A2A-A880-4522E30EE9A7}"/>
              </a:ext>
            </a:extLst>
          </p:cNvPr>
          <p:cNvGrpSpPr/>
          <p:nvPr/>
        </p:nvGrpSpPr>
        <p:grpSpPr>
          <a:xfrm>
            <a:off x="7198062" y="3541086"/>
            <a:ext cx="523218" cy="521162"/>
            <a:chOff x="9585325" y="4237037"/>
            <a:chExt cx="404813" cy="403225"/>
          </a:xfrm>
          <a:solidFill>
            <a:srgbClr val="F8F8F8"/>
          </a:solidFill>
        </p:grpSpPr>
        <p:sp>
          <p:nvSpPr>
            <p:cNvPr id="28" name="Freeform 534">
              <a:extLst>
                <a:ext uri="{FF2B5EF4-FFF2-40B4-BE49-F238E27FC236}">
                  <a16:creationId xmlns:a16="http://schemas.microsoft.com/office/drawing/2014/main" id="{497B0ADA-2DAC-49D8-A22B-018D2A169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5325" y="4237037"/>
              <a:ext cx="404813" cy="403225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8 h 216"/>
                <a:gd name="T12" fmla="*/ 8 w 216"/>
                <a:gd name="T13" fmla="*/ 108 h 216"/>
                <a:gd name="T14" fmla="*/ 108 w 216"/>
                <a:gd name="T15" fmla="*/ 208 h 216"/>
                <a:gd name="T16" fmla="*/ 208 w 216"/>
                <a:gd name="T17" fmla="*/ 108 h 216"/>
                <a:gd name="T18" fmla="*/ 108 w 216"/>
                <a:gd name="T19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8"/>
                  </a:moveTo>
                  <a:cubicBezTo>
                    <a:pt x="53" y="8"/>
                    <a:pt x="8" y="53"/>
                    <a:pt x="8" y="108"/>
                  </a:cubicBezTo>
                  <a:cubicBezTo>
                    <a:pt x="8" y="163"/>
                    <a:pt x="53" y="208"/>
                    <a:pt x="108" y="208"/>
                  </a:cubicBezTo>
                  <a:cubicBezTo>
                    <a:pt x="163" y="208"/>
                    <a:pt x="208" y="163"/>
                    <a:pt x="208" y="108"/>
                  </a:cubicBezTo>
                  <a:cubicBezTo>
                    <a:pt x="208" y="53"/>
                    <a:pt x="163" y="8"/>
                    <a:pt x="10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35">
              <a:extLst>
                <a:ext uri="{FF2B5EF4-FFF2-40B4-BE49-F238E27FC236}">
                  <a16:creationId xmlns:a16="http://schemas.microsoft.com/office/drawing/2014/main" id="{AA3091E8-5C45-49FA-A90D-42F4570A2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4294187"/>
              <a:ext cx="287338" cy="276225"/>
            </a:xfrm>
            <a:custGeom>
              <a:avLst/>
              <a:gdLst>
                <a:gd name="T0" fmla="*/ 122 w 154"/>
                <a:gd name="T1" fmla="*/ 147 h 147"/>
                <a:gd name="T2" fmla="*/ 120 w 154"/>
                <a:gd name="T3" fmla="*/ 146 h 147"/>
                <a:gd name="T4" fmla="*/ 77 w 154"/>
                <a:gd name="T5" fmla="*/ 124 h 147"/>
                <a:gd name="T6" fmla="*/ 34 w 154"/>
                <a:gd name="T7" fmla="*/ 146 h 147"/>
                <a:gd name="T8" fmla="*/ 30 w 154"/>
                <a:gd name="T9" fmla="*/ 146 h 147"/>
                <a:gd name="T10" fmla="*/ 28 w 154"/>
                <a:gd name="T11" fmla="*/ 142 h 147"/>
                <a:gd name="T12" fmla="*/ 36 w 154"/>
                <a:gd name="T13" fmla="*/ 94 h 147"/>
                <a:gd name="T14" fmla="*/ 2 w 154"/>
                <a:gd name="T15" fmla="*/ 60 h 147"/>
                <a:gd name="T16" fmla="*/ 1 w 154"/>
                <a:gd name="T17" fmla="*/ 56 h 147"/>
                <a:gd name="T18" fmla="*/ 4 w 154"/>
                <a:gd name="T19" fmla="*/ 53 h 147"/>
                <a:gd name="T20" fmla="*/ 52 w 154"/>
                <a:gd name="T21" fmla="*/ 46 h 147"/>
                <a:gd name="T22" fmla="*/ 73 w 154"/>
                <a:gd name="T23" fmla="*/ 3 h 147"/>
                <a:gd name="T24" fmla="*/ 81 w 154"/>
                <a:gd name="T25" fmla="*/ 3 h 147"/>
                <a:gd name="T26" fmla="*/ 102 w 154"/>
                <a:gd name="T27" fmla="*/ 46 h 147"/>
                <a:gd name="T28" fmla="*/ 150 w 154"/>
                <a:gd name="T29" fmla="*/ 53 h 147"/>
                <a:gd name="T30" fmla="*/ 153 w 154"/>
                <a:gd name="T31" fmla="*/ 56 h 147"/>
                <a:gd name="T32" fmla="*/ 152 w 154"/>
                <a:gd name="T33" fmla="*/ 60 h 147"/>
                <a:gd name="T34" fmla="*/ 118 w 154"/>
                <a:gd name="T35" fmla="*/ 94 h 147"/>
                <a:gd name="T36" fmla="*/ 126 w 154"/>
                <a:gd name="T37" fmla="*/ 142 h 147"/>
                <a:gd name="T38" fmla="*/ 124 w 154"/>
                <a:gd name="T39" fmla="*/ 146 h 147"/>
                <a:gd name="T40" fmla="*/ 122 w 154"/>
                <a:gd name="T41" fmla="*/ 147 h 147"/>
                <a:gd name="T42" fmla="*/ 77 w 154"/>
                <a:gd name="T43" fmla="*/ 115 h 147"/>
                <a:gd name="T44" fmla="*/ 79 w 154"/>
                <a:gd name="T45" fmla="*/ 116 h 147"/>
                <a:gd name="T46" fmla="*/ 117 w 154"/>
                <a:gd name="T47" fmla="*/ 136 h 147"/>
                <a:gd name="T48" fmla="*/ 109 w 154"/>
                <a:gd name="T49" fmla="*/ 93 h 147"/>
                <a:gd name="T50" fmla="*/ 111 w 154"/>
                <a:gd name="T51" fmla="*/ 90 h 147"/>
                <a:gd name="T52" fmla="*/ 141 w 154"/>
                <a:gd name="T53" fmla="*/ 60 h 147"/>
                <a:gd name="T54" fmla="*/ 99 w 154"/>
                <a:gd name="T55" fmla="*/ 54 h 147"/>
                <a:gd name="T56" fmla="*/ 96 w 154"/>
                <a:gd name="T57" fmla="*/ 52 h 147"/>
                <a:gd name="T58" fmla="*/ 77 w 154"/>
                <a:gd name="T59" fmla="*/ 14 h 147"/>
                <a:gd name="T60" fmla="*/ 58 w 154"/>
                <a:gd name="T61" fmla="*/ 52 h 147"/>
                <a:gd name="T62" fmla="*/ 55 w 154"/>
                <a:gd name="T63" fmla="*/ 54 h 147"/>
                <a:gd name="T64" fmla="*/ 13 w 154"/>
                <a:gd name="T65" fmla="*/ 60 h 147"/>
                <a:gd name="T66" fmla="*/ 43 w 154"/>
                <a:gd name="T67" fmla="*/ 90 h 147"/>
                <a:gd name="T68" fmla="*/ 45 w 154"/>
                <a:gd name="T69" fmla="*/ 93 h 147"/>
                <a:gd name="T70" fmla="*/ 37 w 154"/>
                <a:gd name="T71" fmla="*/ 136 h 147"/>
                <a:gd name="T72" fmla="*/ 75 w 154"/>
                <a:gd name="T73" fmla="*/ 116 h 147"/>
                <a:gd name="T74" fmla="*/ 77 w 154"/>
                <a:gd name="T75" fmla="*/ 11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47">
                  <a:moveTo>
                    <a:pt x="122" y="147"/>
                  </a:moveTo>
                  <a:cubicBezTo>
                    <a:pt x="121" y="147"/>
                    <a:pt x="121" y="147"/>
                    <a:pt x="120" y="146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1" y="147"/>
                    <a:pt x="30" y="146"/>
                  </a:cubicBezTo>
                  <a:cubicBezTo>
                    <a:pt x="29" y="145"/>
                    <a:pt x="28" y="144"/>
                    <a:pt x="28" y="142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59"/>
                    <a:pt x="0" y="58"/>
                    <a:pt x="1" y="56"/>
                  </a:cubicBezTo>
                  <a:cubicBezTo>
                    <a:pt x="1" y="55"/>
                    <a:pt x="2" y="54"/>
                    <a:pt x="4" y="53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5" y="0"/>
                    <a:pt x="79" y="0"/>
                    <a:pt x="81" y="3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2" y="54"/>
                    <a:pt x="153" y="55"/>
                    <a:pt x="153" y="56"/>
                  </a:cubicBezTo>
                  <a:cubicBezTo>
                    <a:pt x="154" y="58"/>
                    <a:pt x="154" y="59"/>
                    <a:pt x="152" y="60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4"/>
                    <a:pt x="126" y="145"/>
                    <a:pt x="124" y="146"/>
                  </a:cubicBezTo>
                  <a:cubicBezTo>
                    <a:pt x="124" y="147"/>
                    <a:pt x="123" y="147"/>
                    <a:pt x="122" y="147"/>
                  </a:cubicBezTo>
                  <a:close/>
                  <a:moveTo>
                    <a:pt x="77" y="115"/>
                  </a:moveTo>
                  <a:cubicBezTo>
                    <a:pt x="78" y="115"/>
                    <a:pt x="78" y="115"/>
                    <a:pt x="79" y="11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2"/>
                    <a:pt x="110" y="91"/>
                    <a:pt x="111" y="9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8" y="54"/>
                    <a:pt x="96" y="53"/>
                    <a:pt x="96" y="52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3"/>
                    <a:pt x="56" y="54"/>
                    <a:pt x="55" y="5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4" y="91"/>
                    <a:pt x="45" y="92"/>
                    <a:pt x="45" y="93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6" y="115"/>
                    <a:pt x="76" y="115"/>
                    <a:pt x="7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61FEEA1-F684-4E78-B113-30697A705F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006" y="3155802"/>
            <a:ext cx="2478762" cy="2503123"/>
          </a:xfrm>
        </p:spPr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AF6A59F-EEE7-4239-853E-6F467C6577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02" y="3155802"/>
            <a:ext cx="2478762" cy="2503123"/>
          </a:xfrm>
        </p:spPr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C10A9DC2-2359-4F46-8578-60B1569E8D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0" y="3155802"/>
            <a:ext cx="2478762" cy="2503123"/>
          </a:xfrm>
        </p:spPr>
      </p:pic>
    </p:spTree>
    <p:extLst>
      <p:ext uri="{BB962C8B-B14F-4D97-AF65-F5344CB8AC3E}">
        <p14:creationId xmlns:p14="http://schemas.microsoft.com/office/powerpoint/2010/main" val="30102772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8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833CEA46-B070-4BC3-AB11-FA9AAF094D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15" y="713844"/>
            <a:ext cx="3493562" cy="614574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48CFC1-240A-4EAD-86C1-1C10C777162B}"/>
              </a:ext>
            </a:extLst>
          </p:cNvPr>
          <p:cNvSpPr/>
          <p:nvPr/>
        </p:nvSpPr>
        <p:spPr>
          <a:xfrm>
            <a:off x="1698302" y="1449771"/>
            <a:ext cx="3542838" cy="4145601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A33B1-83DC-4541-9E7D-2EF6E889166E}"/>
              </a:ext>
            </a:extLst>
          </p:cNvPr>
          <p:cNvSpPr txBox="1"/>
          <p:nvPr/>
        </p:nvSpPr>
        <p:spPr>
          <a:xfrm>
            <a:off x="1958565" y="2022783"/>
            <a:ext cx="29864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444F1-F528-42EB-A244-0A1505429439}"/>
              </a:ext>
            </a:extLst>
          </p:cNvPr>
          <p:cNvSpPr txBox="1"/>
          <p:nvPr/>
        </p:nvSpPr>
        <p:spPr>
          <a:xfrm>
            <a:off x="1930501" y="3016737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8CC8CA-DD72-4DA6-BAA1-814A689C9581}"/>
              </a:ext>
            </a:extLst>
          </p:cNvPr>
          <p:cNvCxnSpPr>
            <a:cxnSpLocks/>
          </p:cNvCxnSpPr>
          <p:nvPr/>
        </p:nvCxnSpPr>
        <p:spPr>
          <a:xfrm>
            <a:off x="2095227" y="1898379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38FB6-7DE1-462B-852B-1288B85E9E57}"/>
              </a:ext>
            </a:extLst>
          </p:cNvPr>
          <p:cNvSpPr/>
          <p:nvPr/>
        </p:nvSpPr>
        <p:spPr>
          <a:xfrm>
            <a:off x="1930501" y="4185804"/>
            <a:ext cx="2854057" cy="9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Ut wisi enim ad minim veniam, quis nostrud exerci cyllamcorper suscipit lobortis nisl ut aliquip ex ea commodo consequat. Lorem.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BEFA9A0-93C6-4153-8D64-54AB655C7028}"/>
              </a:ext>
            </a:extLst>
          </p:cNvPr>
          <p:cNvSpPr/>
          <p:nvPr/>
        </p:nvSpPr>
        <p:spPr>
          <a:xfrm rot="19800000">
            <a:off x="4195345" y="828998"/>
            <a:ext cx="648053" cy="648051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24270A3-3FF1-4EDD-843A-E24B81B1777E}"/>
              </a:ext>
            </a:extLst>
          </p:cNvPr>
          <p:cNvSpPr/>
          <p:nvPr/>
        </p:nvSpPr>
        <p:spPr>
          <a:xfrm rot="900000">
            <a:off x="3675166" y="1356044"/>
            <a:ext cx="244875" cy="244874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128">
            <a:extLst>
              <a:ext uri="{FF2B5EF4-FFF2-40B4-BE49-F238E27FC236}">
                <a16:creationId xmlns:a16="http://schemas.microsoft.com/office/drawing/2014/main" id="{65460E51-5EC0-4F0C-904C-3A8DA9FE0DE4}"/>
              </a:ext>
            </a:extLst>
          </p:cNvPr>
          <p:cNvGrpSpPr/>
          <p:nvPr/>
        </p:nvGrpSpPr>
        <p:grpSpPr>
          <a:xfrm>
            <a:off x="2035656" y="3648086"/>
            <a:ext cx="419027" cy="419027"/>
            <a:chOff x="5474494" y="1684338"/>
            <a:chExt cx="496888" cy="496888"/>
          </a:xfrm>
        </p:grpSpPr>
        <p:sp>
          <p:nvSpPr>
            <p:cNvPr id="18" name="Freeform 260">
              <a:extLst>
                <a:ext uri="{FF2B5EF4-FFF2-40B4-BE49-F238E27FC236}">
                  <a16:creationId xmlns:a16="http://schemas.microsoft.com/office/drawing/2014/main" id="{B636808F-6AB3-48E8-BB29-752D13625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1681" y="1882775"/>
              <a:ext cx="123825" cy="298450"/>
            </a:xfrm>
            <a:custGeom>
              <a:avLst/>
              <a:gdLst>
                <a:gd name="T0" fmla="*/ 78 w 78"/>
                <a:gd name="T1" fmla="*/ 188 h 188"/>
                <a:gd name="T2" fmla="*/ 0 w 78"/>
                <a:gd name="T3" fmla="*/ 188 h 188"/>
                <a:gd name="T4" fmla="*/ 0 w 78"/>
                <a:gd name="T5" fmla="*/ 0 h 188"/>
                <a:gd name="T6" fmla="*/ 78 w 78"/>
                <a:gd name="T7" fmla="*/ 0 h 188"/>
                <a:gd name="T8" fmla="*/ 78 w 78"/>
                <a:gd name="T9" fmla="*/ 188 h 188"/>
                <a:gd name="T10" fmla="*/ 10 w 78"/>
                <a:gd name="T11" fmla="*/ 178 h 188"/>
                <a:gd name="T12" fmla="*/ 67 w 78"/>
                <a:gd name="T13" fmla="*/ 178 h 188"/>
                <a:gd name="T14" fmla="*/ 67 w 78"/>
                <a:gd name="T15" fmla="*/ 11 h 188"/>
                <a:gd name="T16" fmla="*/ 10 w 78"/>
                <a:gd name="T17" fmla="*/ 11 h 188"/>
                <a:gd name="T18" fmla="*/ 10 w 78"/>
                <a:gd name="T19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88">
                  <a:moveTo>
                    <a:pt x="78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88"/>
                  </a:lnTo>
                  <a:close/>
                  <a:moveTo>
                    <a:pt x="10" y="178"/>
                  </a:moveTo>
                  <a:lnTo>
                    <a:pt x="67" y="178"/>
                  </a:lnTo>
                  <a:lnTo>
                    <a:pt x="67" y="11"/>
                  </a:lnTo>
                  <a:lnTo>
                    <a:pt x="10" y="11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1">
              <a:extLst>
                <a:ext uri="{FF2B5EF4-FFF2-40B4-BE49-F238E27FC236}">
                  <a16:creationId xmlns:a16="http://schemas.microsoft.com/office/drawing/2014/main" id="{46FF360B-D537-4D7D-B58F-BFB390E00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0369" y="1882775"/>
              <a:ext cx="125413" cy="298450"/>
            </a:xfrm>
            <a:custGeom>
              <a:avLst/>
              <a:gdLst>
                <a:gd name="T0" fmla="*/ 79 w 79"/>
                <a:gd name="T1" fmla="*/ 188 h 188"/>
                <a:gd name="T2" fmla="*/ 0 w 79"/>
                <a:gd name="T3" fmla="*/ 188 h 188"/>
                <a:gd name="T4" fmla="*/ 0 w 79"/>
                <a:gd name="T5" fmla="*/ 0 h 188"/>
                <a:gd name="T6" fmla="*/ 79 w 79"/>
                <a:gd name="T7" fmla="*/ 0 h 188"/>
                <a:gd name="T8" fmla="*/ 79 w 79"/>
                <a:gd name="T9" fmla="*/ 188 h 188"/>
                <a:gd name="T10" fmla="*/ 11 w 79"/>
                <a:gd name="T11" fmla="*/ 178 h 188"/>
                <a:gd name="T12" fmla="*/ 68 w 79"/>
                <a:gd name="T13" fmla="*/ 178 h 188"/>
                <a:gd name="T14" fmla="*/ 68 w 79"/>
                <a:gd name="T15" fmla="*/ 11 h 188"/>
                <a:gd name="T16" fmla="*/ 11 w 79"/>
                <a:gd name="T17" fmla="*/ 11 h 188"/>
                <a:gd name="T18" fmla="*/ 11 w 79"/>
                <a:gd name="T19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88">
                  <a:moveTo>
                    <a:pt x="79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88"/>
                  </a:lnTo>
                  <a:close/>
                  <a:moveTo>
                    <a:pt x="11" y="178"/>
                  </a:moveTo>
                  <a:lnTo>
                    <a:pt x="68" y="178"/>
                  </a:lnTo>
                  <a:lnTo>
                    <a:pt x="68" y="11"/>
                  </a:lnTo>
                  <a:lnTo>
                    <a:pt x="11" y="11"/>
                  </a:lnTo>
                  <a:lnTo>
                    <a:pt x="11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2">
              <a:extLst>
                <a:ext uri="{FF2B5EF4-FFF2-40B4-BE49-F238E27FC236}">
                  <a16:creationId xmlns:a16="http://schemas.microsoft.com/office/drawing/2014/main" id="{FB69899D-9258-49F9-B27E-6FF321007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319" y="1766888"/>
              <a:ext cx="249238" cy="414338"/>
            </a:xfrm>
            <a:custGeom>
              <a:avLst/>
              <a:gdLst>
                <a:gd name="T0" fmla="*/ 157 w 157"/>
                <a:gd name="T1" fmla="*/ 261 h 261"/>
                <a:gd name="T2" fmla="*/ 0 w 157"/>
                <a:gd name="T3" fmla="*/ 261 h 261"/>
                <a:gd name="T4" fmla="*/ 0 w 157"/>
                <a:gd name="T5" fmla="*/ 0 h 261"/>
                <a:gd name="T6" fmla="*/ 157 w 157"/>
                <a:gd name="T7" fmla="*/ 0 h 261"/>
                <a:gd name="T8" fmla="*/ 157 w 157"/>
                <a:gd name="T9" fmla="*/ 261 h 261"/>
                <a:gd name="T10" fmla="*/ 11 w 157"/>
                <a:gd name="T11" fmla="*/ 251 h 261"/>
                <a:gd name="T12" fmla="*/ 147 w 157"/>
                <a:gd name="T13" fmla="*/ 251 h 261"/>
                <a:gd name="T14" fmla="*/ 147 w 157"/>
                <a:gd name="T15" fmla="*/ 10 h 261"/>
                <a:gd name="T16" fmla="*/ 11 w 157"/>
                <a:gd name="T17" fmla="*/ 10 h 261"/>
                <a:gd name="T18" fmla="*/ 11 w 157"/>
                <a:gd name="T19" fmla="*/ 2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61">
                  <a:moveTo>
                    <a:pt x="157" y="261"/>
                  </a:moveTo>
                  <a:lnTo>
                    <a:pt x="0" y="261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61"/>
                  </a:lnTo>
                  <a:close/>
                  <a:moveTo>
                    <a:pt x="11" y="251"/>
                  </a:moveTo>
                  <a:lnTo>
                    <a:pt x="147" y="251"/>
                  </a:lnTo>
                  <a:lnTo>
                    <a:pt x="147" y="10"/>
                  </a:lnTo>
                  <a:lnTo>
                    <a:pt x="11" y="10"/>
                  </a:lnTo>
                  <a:lnTo>
                    <a:pt x="11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3">
              <a:extLst>
                <a:ext uri="{FF2B5EF4-FFF2-40B4-BE49-F238E27FC236}">
                  <a16:creationId xmlns:a16="http://schemas.microsoft.com/office/drawing/2014/main" id="{8C461F52-58C0-4472-88B4-D16AC0AC2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494" y="2165350"/>
              <a:ext cx="496888" cy="15875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64">
              <a:extLst>
                <a:ext uri="{FF2B5EF4-FFF2-40B4-BE49-F238E27FC236}">
                  <a16:creationId xmlns:a16="http://schemas.microsoft.com/office/drawing/2014/main" id="{63D9E0C0-4706-4A23-9C68-F58C08C31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119" y="1725613"/>
              <a:ext cx="149225" cy="57150"/>
            </a:xfrm>
            <a:custGeom>
              <a:avLst/>
              <a:gdLst>
                <a:gd name="T0" fmla="*/ 94 w 94"/>
                <a:gd name="T1" fmla="*/ 36 h 36"/>
                <a:gd name="T2" fmla="*/ 0 w 94"/>
                <a:gd name="T3" fmla="*/ 36 h 36"/>
                <a:gd name="T4" fmla="*/ 0 w 94"/>
                <a:gd name="T5" fmla="*/ 0 h 36"/>
                <a:gd name="T6" fmla="*/ 94 w 94"/>
                <a:gd name="T7" fmla="*/ 0 h 36"/>
                <a:gd name="T8" fmla="*/ 94 w 94"/>
                <a:gd name="T9" fmla="*/ 36 h 36"/>
                <a:gd name="T10" fmla="*/ 10 w 94"/>
                <a:gd name="T11" fmla="*/ 26 h 36"/>
                <a:gd name="T12" fmla="*/ 83 w 94"/>
                <a:gd name="T13" fmla="*/ 26 h 36"/>
                <a:gd name="T14" fmla="*/ 83 w 94"/>
                <a:gd name="T15" fmla="*/ 10 h 36"/>
                <a:gd name="T16" fmla="*/ 10 w 94"/>
                <a:gd name="T17" fmla="*/ 10 h 36"/>
                <a:gd name="T18" fmla="*/ 10 w 94"/>
                <a:gd name="T1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36">
                  <a:moveTo>
                    <a:pt x="94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36"/>
                  </a:lnTo>
                  <a:close/>
                  <a:moveTo>
                    <a:pt x="10" y="26"/>
                  </a:moveTo>
                  <a:lnTo>
                    <a:pt x="83" y="26"/>
                  </a:lnTo>
                  <a:lnTo>
                    <a:pt x="83" y="10"/>
                  </a:lnTo>
                  <a:lnTo>
                    <a:pt x="10" y="1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5">
              <a:extLst>
                <a:ext uri="{FF2B5EF4-FFF2-40B4-BE49-F238E27FC236}">
                  <a16:creationId xmlns:a16="http://schemas.microsoft.com/office/drawing/2014/main" id="{6EE0D38F-0D14-4B1E-853D-1149DA224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206" y="1684338"/>
              <a:ext cx="17463" cy="5715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6">
              <a:extLst>
                <a:ext uri="{FF2B5EF4-FFF2-40B4-BE49-F238E27FC236}">
                  <a16:creationId xmlns:a16="http://schemas.microsoft.com/office/drawing/2014/main" id="{EAC96F04-DE6B-420C-838D-F41FB59AA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1908175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7">
              <a:extLst>
                <a:ext uri="{FF2B5EF4-FFF2-40B4-BE49-F238E27FC236}">
                  <a16:creationId xmlns:a16="http://schemas.microsoft.com/office/drawing/2014/main" id="{DC263E4C-2661-456E-AA36-C310A3E40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1941513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8">
              <a:extLst>
                <a:ext uri="{FF2B5EF4-FFF2-40B4-BE49-F238E27FC236}">
                  <a16:creationId xmlns:a16="http://schemas.microsoft.com/office/drawing/2014/main" id="{9DAE069C-9D90-45A9-B94A-EA808AF3E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1974850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9">
              <a:extLst>
                <a:ext uri="{FF2B5EF4-FFF2-40B4-BE49-F238E27FC236}">
                  <a16:creationId xmlns:a16="http://schemas.microsoft.com/office/drawing/2014/main" id="{4CF96A39-5EAD-4B04-A1B1-D5D575CD5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006600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0">
              <a:extLst>
                <a:ext uri="{FF2B5EF4-FFF2-40B4-BE49-F238E27FC236}">
                  <a16:creationId xmlns:a16="http://schemas.microsoft.com/office/drawing/2014/main" id="{3F450C80-A3E4-426E-A0EE-749241CA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039938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1">
              <a:extLst>
                <a:ext uri="{FF2B5EF4-FFF2-40B4-BE49-F238E27FC236}">
                  <a16:creationId xmlns:a16="http://schemas.microsoft.com/office/drawing/2014/main" id="{2945D406-14A8-457D-B35D-AA4D58ACB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073275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2">
              <a:extLst>
                <a:ext uri="{FF2B5EF4-FFF2-40B4-BE49-F238E27FC236}">
                  <a16:creationId xmlns:a16="http://schemas.microsoft.com/office/drawing/2014/main" id="{7EBF451C-FFE4-44DB-B958-AF8D5B64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106613"/>
              <a:ext cx="58738" cy="17463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3">
              <a:extLst>
                <a:ext uri="{FF2B5EF4-FFF2-40B4-BE49-F238E27FC236}">
                  <a16:creationId xmlns:a16="http://schemas.microsoft.com/office/drawing/2014/main" id="{4EE3DC3B-F454-474C-BBEB-FA1E23F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06" y="2139950"/>
              <a:ext cx="58738" cy="15875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4">
              <a:extLst>
                <a:ext uri="{FF2B5EF4-FFF2-40B4-BE49-F238E27FC236}">
                  <a16:creationId xmlns:a16="http://schemas.microsoft.com/office/drawing/2014/main" id="{5FADA08F-470D-4DBA-BD3C-D85C985B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431" y="1916113"/>
              <a:ext cx="17463" cy="231775"/>
            </a:xfrm>
            <a:custGeom>
              <a:avLst/>
              <a:gdLst>
                <a:gd name="T0" fmla="*/ 4 w 8"/>
                <a:gd name="T1" fmla="*/ 112 h 112"/>
                <a:gd name="T2" fmla="*/ 0 w 8"/>
                <a:gd name="T3" fmla="*/ 108 h 112"/>
                <a:gd name="T4" fmla="*/ 0 w 8"/>
                <a:gd name="T5" fmla="*/ 4 h 112"/>
                <a:gd name="T6" fmla="*/ 4 w 8"/>
                <a:gd name="T7" fmla="*/ 0 h 112"/>
                <a:gd name="T8" fmla="*/ 8 w 8"/>
                <a:gd name="T9" fmla="*/ 4 h 112"/>
                <a:gd name="T10" fmla="*/ 8 w 8"/>
                <a:gd name="T11" fmla="*/ 108 h 112"/>
                <a:gd name="T12" fmla="*/ 4 w 8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2">
                  <a:moveTo>
                    <a:pt x="4" y="112"/>
                  </a:moveTo>
                  <a:cubicBezTo>
                    <a:pt x="2" y="112"/>
                    <a:pt x="0" y="110"/>
                    <a:pt x="0" y="1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2"/>
                    <a:pt x="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5">
              <a:extLst>
                <a:ext uri="{FF2B5EF4-FFF2-40B4-BE49-F238E27FC236}">
                  <a16:creationId xmlns:a16="http://schemas.microsoft.com/office/drawing/2014/main" id="{E13E45EA-990A-41B6-A5D3-3E1717C2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294" y="1916113"/>
              <a:ext cx="15875" cy="231775"/>
            </a:xfrm>
            <a:custGeom>
              <a:avLst/>
              <a:gdLst>
                <a:gd name="T0" fmla="*/ 4 w 8"/>
                <a:gd name="T1" fmla="*/ 112 h 112"/>
                <a:gd name="T2" fmla="*/ 0 w 8"/>
                <a:gd name="T3" fmla="*/ 108 h 112"/>
                <a:gd name="T4" fmla="*/ 0 w 8"/>
                <a:gd name="T5" fmla="*/ 4 h 112"/>
                <a:gd name="T6" fmla="*/ 4 w 8"/>
                <a:gd name="T7" fmla="*/ 0 h 112"/>
                <a:gd name="T8" fmla="*/ 8 w 8"/>
                <a:gd name="T9" fmla="*/ 4 h 112"/>
                <a:gd name="T10" fmla="*/ 8 w 8"/>
                <a:gd name="T11" fmla="*/ 108 h 112"/>
                <a:gd name="T12" fmla="*/ 4 w 8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2">
                  <a:moveTo>
                    <a:pt x="4" y="112"/>
                  </a:moveTo>
                  <a:cubicBezTo>
                    <a:pt x="2" y="112"/>
                    <a:pt x="0" y="110"/>
                    <a:pt x="0" y="1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2"/>
                    <a:pt x="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6">
              <a:extLst>
                <a:ext uri="{FF2B5EF4-FFF2-40B4-BE49-F238E27FC236}">
                  <a16:creationId xmlns:a16="http://schemas.microsoft.com/office/drawing/2014/main" id="{7B0B0312-105C-427C-9BE8-586FFC400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180022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7">
              <a:extLst>
                <a:ext uri="{FF2B5EF4-FFF2-40B4-BE49-F238E27FC236}">
                  <a16:creationId xmlns:a16="http://schemas.microsoft.com/office/drawing/2014/main" id="{6C2FF723-90C6-4C49-AB78-7EF10ED72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180022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8">
              <a:extLst>
                <a:ext uri="{FF2B5EF4-FFF2-40B4-BE49-F238E27FC236}">
                  <a16:creationId xmlns:a16="http://schemas.microsoft.com/office/drawing/2014/main" id="{61FAA961-4FFF-4F85-AD27-EE88E8FEB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1890713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9">
              <a:extLst>
                <a:ext uri="{FF2B5EF4-FFF2-40B4-BE49-F238E27FC236}">
                  <a16:creationId xmlns:a16="http://schemas.microsoft.com/office/drawing/2014/main" id="{8037E968-879E-498D-BA13-8B8F8338C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1890713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0">
              <a:extLst>
                <a:ext uri="{FF2B5EF4-FFF2-40B4-BE49-F238E27FC236}">
                  <a16:creationId xmlns:a16="http://schemas.microsoft.com/office/drawing/2014/main" id="{8798415A-0552-407A-9FCE-8A8AAB6F0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1982788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1">
              <a:extLst>
                <a:ext uri="{FF2B5EF4-FFF2-40B4-BE49-F238E27FC236}">
                  <a16:creationId xmlns:a16="http://schemas.microsoft.com/office/drawing/2014/main" id="{F213C04A-80D1-458C-B2F1-00BDE3E3C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1982788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6 h 47"/>
                <a:gd name="T12" fmla="*/ 37 w 47"/>
                <a:gd name="T13" fmla="*/ 36 h 47"/>
                <a:gd name="T14" fmla="*/ 37 w 47"/>
                <a:gd name="T15" fmla="*/ 10 h 47"/>
                <a:gd name="T16" fmla="*/ 11 w 47"/>
                <a:gd name="T17" fmla="*/ 10 h 47"/>
                <a:gd name="T18" fmla="*/ 11 w 47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6"/>
                  </a:moveTo>
                  <a:lnTo>
                    <a:pt x="37" y="36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2">
              <a:extLst>
                <a:ext uri="{FF2B5EF4-FFF2-40B4-BE49-F238E27FC236}">
                  <a16:creationId xmlns:a16="http://schemas.microsoft.com/office/drawing/2014/main" id="{50E4E30E-C16E-426D-AC35-4FDDFBB37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656" y="207327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83">
              <a:extLst>
                <a:ext uri="{FF2B5EF4-FFF2-40B4-BE49-F238E27FC236}">
                  <a16:creationId xmlns:a16="http://schemas.microsoft.com/office/drawing/2014/main" id="{716CF2BA-3F6D-4DD8-8D95-496A4CA21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9606" y="2073275"/>
              <a:ext cx="74613" cy="74613"/>
            </a:xfrm>
            <a:custGeom>
              <a:avLst/>
              <a:gdLst>
                <a:gd name="T0" fmla="*/ 47 w 47"/>
                <a:gd name="T1" fmla="*/ 47 h 47"/>
                <a:gd name="T2" fmla="*/ 0 w 47"/>
                <a:gd name="T3" fmla="*/ 47 h 47"/>
                <a:gd name="T4" fmla="*/ 0 w 47"/>
                <a:gd name="T5" fmla="*/ 0 h 47"/>
                <a:gd name="T6" fmla="*/ 47 w 47"/>
                <a:gd name="T7" fmla="*/ 0 h 47"/>
                <a:gd name="T8" fmla="*/ 47 w 47"/>
                <a:gd name="T9" fmla="*/ 47 h 47"/>
                <a:gd name="T10" fmla="*/ 11 w 47"/>
                <a:gd name="T11" fmla="*/ 37 h 47"/>
                <a:gd name="T12" fmla="*/ 37 w 47"/>
                <a:gd name="T13" fmla="*/ 37 h 47"/>
                <a:gd name="T14" fmla="*/ 37 w 47"/>
                <a:gd name="T15" fmla="*/ 11 h 47"/>
                <a:gd name="T16" fmla="*/ 11 w 47"/>
                <a:gd name="T17" fmla="*/ 11 h 47"/>
                <a:gd name="T18" fmla="*/ 11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7"/>
                  </a:lnTo>
                  <a:close/>
                  <a:moveTo>
                    <a:pt x="11" y="37"/>
                  </a:moveTo>
                  <a:lnTo>
                    <a:pt x="37" y="37"/>
                  </a:lnTo>
                  <a:lnTo>
                    <a:pt x="37" y="11"/>
                  </a:lnTo>
                  <a:lnTo>
                    <a:pt x="11" y="11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90B13DEC-F65F-41AB-AB13-8196D55B98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35" y="713844"/>
            <a:ext cx="3493562" cy="6145744"/>
          </a:xfrm>
        </p:spPr>
      </p:pic>
    </p:spTree>
    <p:extLst>
      <p:ext uri="{BB962C8B-B14F-4D97-AF65-F5344CB8AC3E}">
        <p14:creationId xmlns:p14="http://schemas.microsoft.com/office/powerpoint/2010/main" val="10647137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FEDAE02F-5FA0-465B-B248-00A373D260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0" y="342981"/>
            <a:ext cx="11531832" cy="4989208"/>
          </a:xfr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F76075E-A706-4C28-A334-49743B50BEEE}"/>
              </a:ext>
            </a:extLst>
          </p:cNvPr>
          <p:cNvSpPr/>
          <p:nvPr/>
        </p:nvSpPr>
        <p:spPr>
          <a:xfrm>
            <a:off x="9194223" y="2204478"/>
            <a:ext cx="2065549" cy="3626528"/>
          </a:xfrm>
          <a:prstGeom prst="roundRect">
            <a:avLst>
              <a:gd name="adj" fmla="val 1601"/>
            </a:avLst>
          </a:prstGeom>
          <a:solidFill>
            <a:schemeClr val="bg1"/>
          </a:solidFill>
          <a:ln>
            <a:noFill/>
          </a:ln>
          <a:effectLst>
            <a:outerShdw blurRad="508000" dist="317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F1334C-5B68-4595-A5E1-BF995FB308FB}"/>
              </a:ext>
            </a:extLst>
          </p:cNvPr>
          <p:cNvSpPr/>
          <p:nvPr/>
        </p:nvSpPr>
        <p:spPr>
          <a:xfrm>
            <a:off x="7009632" y="2053030"/>
            <a:ext cx="2238071" cy="3929425"/>
          </a:xfrm>
          <a:prstGeom prst="roundRect">
            <a:avLst>
              <a:gd name="adj" fmla="val 1601"/>
            </a:avLst>
          </a:prstGeom>
          <a:solidFill>
            <a:schemeClr val="bg1"/>
          </a:solidFill>
          <a:ln>
            <a:noFill/>
          </a:ln>
          <a:effectLst>
            <a:outerShdw blurRad="508000" dist="317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812AA6A-1F88-4443-8B0D-DA671F5E2F76}"/>
              </a:ext>
            </a:extLst>
          </p:cNvPr>
          <p:cNvSpPr/>
          <p:nvPr/>
        </p:nvSpPr>
        <p:spPr>
          <a:xfrm>
            <a:off x="4679159" y="1924972"/>
            <a:ext cx="2383946" cy="4185540"/>
          </a:xfrm>
          <a:prstGeom prst="roundRect">
            <a:avLst>
              <a:gd name="adj" fmla="val 160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508000" dist="317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338048-2A7F-4934-B889-A59BAE4041FE}"/>
              </a:ext>
            </a:extLst>
          </p:cNvPr>
          <p:cNvSpPr/>
          <p:nvPr/>
        </p:nvSpPr>
        <p:spPr>
          <a:xfrm>
            <a:off x="9507571" y="2534902"/>
            <a:ext cx="1438848" cy="26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PREMIUM.</a:t>
            </a:r>
            <a:endParaRPr lang="en-US" sz="1050" spc="3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91131D-1D8B-4573-83F0-65BEE1380D9A}"/>
              </a:ext>
            </a:extLst>
          </p:cNvPr>
          <p:cNvSpPr/>
          <p:nvPr/>
        </p:nvSpPr>
        <p:spPr>
          <a:xfrm>
            <a:off x="9488395" y="2814553"/>
            <a:ext cx="1477200" cy="81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¥.</a:t>
            </a:r>
            <a:r>
              <a:rPr 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50。</a:t>
            </a:r>
            <a:endParaRPr 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C7EDFFA-52E3-42D4-984C-AE90670B76BD}"/>
              </a:ext>
            </a:extLst>
          </p:cNvPr>
          <p:cNvSpPr/>
          <p:nvPr/>
        </p:nvSpPr>
        <p:spPr>
          <a:xfrm>
            <a:off x="9805219" y="5248362"/>
            <a:ext cx="843553" cy="2146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127000" dist="63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rPr>
              <a:t>Get Start.</a:t>
            </a:r>
            <a:endParaRPr lang="id-ID" sz="1000" dirty="0">
              <a:solidFill>
                <a:schemeClr val="bg1"/>
              </a:solidFill>
              <a:latin typeface="Montserrat" panose="00000500000000000000" pitchFamily="50" charset="0"/>
              <a:cs typeface="Segoe UI" panose="020B0502040204020203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BA45F8-A43C-409E-B9DB-ABAE73E1308D}"/>
              </a:ext>
            </a:extLst>
          </p:cNvPr>
          <p:cNvGrpSpPr/>
          <p:nvPr/>
        </p:nvGrpSpPr>
        <p:grpSpPr>
          <a:xfrm>
            <a:off x="9443894" y="3674974"/>
            <a:ext cx="1664397" cy="281900"/>
            <a:chOff x="9712047" y="5682478"/>
            <a:chExt cx="2864872" cy="485225"/>
          </a:xfrm>
        </p:grpSpPr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358734BE-C8AC-47BE-8368-66255E693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5755062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13E3E3-1901-423B-8F57-39014D314663}"/>
                </a:ext>
              </a:extLst>
            </p:cNvPr>
            <p:cNvSpPr/>
            <p:nvPr/>
          </p:nvSpPr>
          <p:spPr>
            <a:xfrm>
              <a:off x="10004993" y="5682478"/>
              <a:ext cx="2571926" cy="485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Text in This. </a:t>
              </a:r>
              <a:r>
                <a:rPr lang="id-ID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Text.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B3692D-8189-4AD6-B209-AA97CE9D4E34}"/>
              </a:ext>
            </a:extLst>
          </p:cNvPr>
          <p:cNvGrpSpPr/>
          <p:nvPr/>
        </p:nvGrpSpPr>
        <p:grpSpPr>
          <a:xfrm>
            <a:off x="9443894" y="4044100"/>
            <a:ext cx="1765082" cy="281900"/>
            <a:chOff x="9712047" y="6393237"/>
            <a:chExt cx="3038178" cy="48522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44800B0-5264-42DA-B92D-AF05ABD8CB57}"/>
                </a:ext>
              </a:extLst>
            </p:cNvPr>
            <p:cNvSpPr/>
            <p:nvPr/>
          </p:nvSpPr>
          <p:spPr>
            <a:xfrm>
              <a:off x="10004991" y="6393237"/>
              <a:ext cx="2745234" cy="485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Some Text in This.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6E486C28-C9D5-48A8-9F30-5289E8370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6465821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A9B3A3-0559-4D15-BB8F-952007EDC041}"/>
              </a:ext>
            </a:extLst>
          </p:cNvPr>
          <p:cNvGrpSpPr/>
          <p:nvPr/>
        </p:nvGrpSpPr>
        <p:grpSpPr>
          <a:xfrm>
            <a:off x="9443894" y="4413229"/>
            <a:ext cx="1566202" cy="281900"/>
            <a:chOff x="9712047" y="7103996"/>
            <a:chExt cx="2695853" cy="48522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174395B-AB7F-4CF3-9A7A-088AB8F4694F}"/>
                </a:ext>
              </a:extLst>
            </p:cNvPr>
            <p:cNvSpPr/>
            <p:nvPr/>
          </p:nvSpPr>
          <p:spPr>
            <a:xfrm>
              <a:off x="10004993" y="7103996"/>
              <a:ext cx="2402907" cy="485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a text. </a:t>
              </a:r>
              <a:r>
                <a:rPr lang="id-ID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 Here.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1615FF0B-5660-40F8-9E6F-9CE8B5715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7176580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993F9D-86C1-4960-8C33-F89AFB300999}"/>
              </a:ext>
            </a:extLst>
          </p:cNvPr>
          <p:cNvGrpSpPr/>
          <p:nvPr/>
        </p:nvGrpSpPr>
        <p:grpSpPr>
          <a:xfrm>
            <a:off x="9443894" y="4782350"/>
            <a:ext cx="1765082" cy="281900"/>
            <a:chOff x="9712047" y="7814755"/>
            <a:chExt cx="3038178" cy="4852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AD1498F-3617-474E-86B9-B3050EB54EE3}"/>
                </a:ext>
              </a:extLst>
            </p:cNvPr>
            <p:cNvSpPr/>
            <p:nvPr/>
          </p:nvSpPr>
          <p:spPr>
            <a:xfrm>
              <a:off x="10004993" y="7814755"/>
              <a:ext cx="2745232" cy="485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Food Text in This.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569B16FD-777D-4F85-B16E-A90EC4F90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7887339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31AE4-94F7-4CE6-85BC-427FAFCDA126}"/>
              </a:ext>
            </a:extLst>
          </p:cNvPr>
          <p:cNvSpPr/>
          <p:nvPr/>
        </p:nvSpPr>
        <p:spPr>
          <a:xfrm>
            <a:off x="7349152" y="2411051"/>
            <a:ext cx="1559025" cy="26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BASIC.</a:t>
            </a:r>
            <a:endParaRPr lang="en-US" sz="1050" spc="3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D552C-AB49-4C18-B32B-A4C57667B364}"/>
              </a:ext>
            </a:extLst>
          </p:cNvPr>
          <p:cNvSpPr/>
          <p:nvPr/>
        </p:nvSpPr>
        <p:spPr>
          <a:xfrm>
            <a:off x="7328374" y="2714059"/>
            <a:ext cx="1600580" cy="81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¥.</a:t>
            </a:r>
            <a:r>
              <a:rPr 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15。</a:t>
            </a:r>
            <a:endParaRPr 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CF084-7A1A-4E6B-B7B5-39D4B631CE96}"/>
              </a:ext>
            </a:extLst>
          </p:cNvPr>
          <p:cNvSpPr/>
          <p:nvPr/>
        </p:nvSpPr>
        <p:spPr>
          <a:xfrm>
            <a:off x="7671661" y="5351146"/>
            <a:ext cx="914009" cy="2326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127000" dist="63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rPr>
              <a:t>Get Start.</a:t>
            </a:r>
            <a:endParaRPr lang="id-ID" sz="1000" dirty="0">
              <a:solidFill>
                <a:schemeClr val="bg1"/>
              </a:solidFill>
              <a:latin typeface="Montserrat" panose="00000500000000000000" pitchFamily="50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1178A2-8E24-4490-9284-4F6B00E1D36D}"/>
              </a:ext>
            </a:extLst>
          </p:cNvPr>
          <p:cNvGrpSpPr/>
          <p:nvPr/>
        </p:nvGrpSpPr>
        <p:grpSpPr>
          <a:xfrm>
            <a:off x="7280157" y="3646343"/>
            <a:ext cx="1697017" cy="281900"/>
            <a:chOff x="9712047" y="5682478"/>
            <a:chExt cx="2695853" cy="447822"/>
          </a:xfrm>
        </p:grpSpPr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6E2F01B6-E955-437B-A7C9-ED7095DEA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5755062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209771-326D-4B81-BE17-D0056A8FACCC}"/>
                </a:ext>
              </a:extLst>
            </p:cNvPr>
            <p:cNvSpPr/>
            <p:nvPr/>
          </p:nvSpPr>
          <p:spPr>
            <a:xfrm>
              <a:off x="10004993" y="5682478"/>
              <a:ext cx="2402907" cy="447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Text in This. </a:t>
              </a:r>
              <a:r>
                <a:rPr lang="id-ID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Text.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521F5E-7467-4814-8EB5-2113087593E3}"/>
              </a:ext>
            </a:extLst>
          </p:cNvPr>
          <p:cNvGrpSpPr/>
          <p:nvPr/>
        </p:nvGrpSpPr>
        <p:grpSpPr>
          <a:xfrm>
            <a:off x="7280157" y="4046299"/>
            <a:ext cx="1798943" cy="281900"/>
            <a:chOff x="9712047" y="6393237"/>
            <a:chExt cx="2857771" cy="4478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124E88-E392-456E-91F8-4433B5423F97}"/>
                </a:ext>
              </a:extLst>
            </p:cNvPr>
            <p:cNvSpPr/>
            <p:nvPr/>
          </p:nvSpPr>
          <p:spPr>
            <a:xfrm>
              <a:off x="10004993" y="6393237"/>
              <a:ext cx="2564825" cy="447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Some Text in This.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BBE0B9AA-EADC-4A5E-B052-05DF9F3B2A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6465821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917DFD-5FE1-480E-BD9E-F244E90642B6}"/>
              </a:ext>
            </a:extLst>
          </p:cNvPr>
          <p:cNvGrpSpPr/>
          <p:nvPr/>
        </p:nvGrpSpPr>
        <p:grpSpPr>
          <a:xfrm>
            <a:off x="7280157" y="4446255"/>
            <a:ext cx="1697017" cy="281900"/>
            <a:chOff x="9712047" y="7103996"/>
            <a:chExt cx="2695853" cy="4478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1C6F77-EB85-44C4-AA1A-73B23CA63AC7}"/>
                </a:ext>
              </a:extLst>
            </p:cNvPr>
            <p:cNvSpPr/>
            <p:nvPr/>
          </p:nvSpPr>
          <p:spPr>
            <a:xfrm>
              <a:off x="10004993" y="7103996"/>
              <a:ext cx="2402907" cy="447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a text. </a:t>
              </a:r>
              <a:r>
                <a:rPr lang="id-ID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 Here.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F5372E00-7D08-4E35-A9F3-1AA784827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7176580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8ED9DC-2273-4E54-BF70-85C6EDAF5F44}"/>
              </a:ext>
            </a:extLst>
          </p:cNvPr>
          <p:cNvGrpSpPr/>
          <p:nvPr/>
        </p:nvGrpSpPr>
        <p:grpSpPr>
          <a:xfrm>
            <a:off x="7280157" y="4846210"/>
            <a:ext cx="1697017" cy="281900"/>
            <a:chOff x="9712047" y="7814755"/>
            <a:chExt cx="2695853" cy="4478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B4782D-80C7-4CF4-9EF1-A5A9758B00F9}"/>
                </a:ext>
              </a:extLst>
            </p:cNvPr>
            <p:cNvSpPr/>
            <p:nvPr/>
          </p:nvSpPr>
          <p:spPr>
            <a:xfrm>
              <a:off x="10004993" y="7814755"/>
              <a:ext cx="2402907" cy="447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" panose="020B0502040204020203" pitchFamily="34" charset="0"/>
                </a:rPr>
                <a:t>Insert Food Text in This.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7CE205FF-9533-401E-B66C-3B908DD8A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7887339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87A9425-0A3D-4488-AFA3-3D1CC57B8595}"/>
              </a:ext>
            </a:extLst>
          </p:cNvPr>
          <p:cNvSpPr/>
          <p:nvPr/>
        </p:nvSpPr>
        <p:spPr>
          <a:xfrm>
            <a:off x="5040812" y="2306330"/>
            <a:ext cx="1660641" cy="28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spc="3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BUSINESS.</a:t>
            </a:r>
            <a:endParaRPr lang="en-US" sz="1100" spc="300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B7915F-DAD2-4609-AC01-27E824A1E277}"/>
              </a:ext>
            </a:extLst>
          </p:cNvPr>
          <p:cNvSpPr/>
          <p:nvPr/>
        </p:nvSpPr>
        <p:spPr>
          <a:xfrm>
            <a:off x="5018681" y="2629087"/>
            <a:ext cx="1704904" cy="87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b="1" spc="3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¥.</a:t>
            </a:r>
            <a:r>
              <a:rPr lang="en-US" sz="4800" b="1" spc="3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Segoe UI Light" panose="020B0502040204020203" pitchFamily="34" charset="0"/>
              </a:rPr>
              <a:t>25。</a:t>
            </a:r>
            <a:endParaRPr lang="en-US" b="1" spc="300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63A31F-00F8-47C2-8EEF-2475EE53645E}"/>
              </a:ext>
            </a:extLst>
          </p:cNvPr>
          <p:cNvSpPr/>
          <p:nvPr/>
        </p:nvSpPr>
        <p:spPr>
          <a:xfrm>
            <a:off x="5384342" y="5438056"/>
            <a:ext cx="973583" cy="247766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  <a:effectLst>
            <a:outerShdw blurRad="127000" dist="63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Montserrat" panose="00000500000000000000" pitchFamily="50" charset="0"/>
                <a:cs typeface="Segoe UI" panose="020B0502040204020203" pitchFamily="34" charset="0"/>
              </a:rPr>
              <a:t>Get Start.</a:t>
            </a:r>
            <a:endParaRPr lang="id-ID" sz="105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Montserrat" panose="00000500000000000000" pitchFamily="50" charset="0"/>
              <a:cs typeface="Segoe UI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025450-E44A-42A7-8F71-3CF68AAC6194}"/>
              </a:ext>
            </a:extLst>
          </p:cNvPr>
          <p:cNvGrpSpPr/>
          <p:nvPr/>
        </p:nvGrpSpPr>
        <p:grpSpPr>
          <a:xfrm>
            <a:off x="4967320" y="3622136"/>
            <a:ext cx="1807627" cy="281900"/>
            <a:chOff x="9712047" y="5682478"/>
            <a:chExt cx="2695853" cy="420420"/>
          </a:xfrm>
        </p:grpSpPr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412AA3E6-FF4D-4B37-AD6B-9553FFACA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5755062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B5A70B-0932-4CB4-A5E2-2E1F49A661D0}"/>
                </a:ext>
              </a:extLst>
            </p:cNvPr>
            <p:cNvSpPr/>
            <p:nvPr/>
          </p:nvSpPr>
          <p:spPr>
            <a:xfrm>
              <a:off x="10004994" y="5682478"/>
              <a:ext cx="2402906" cy="420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Insert Text in This. </a:t>
              </a:r>
              <a:r>
                <a:rPr lang="id-ID" sz="11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Text.</a:t>
              </a:r>
              <a:endParaRPr lang="en-US" sz="11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1071E9-9BDF-42AD-B3FF-BA809BDE0B33}"/>
              </a:ext>
            </a:extLst>
          </p:cNvPr>
          <p:cNvGrpSpPr/>
          <p:nvPr/>
        </p:nvGrpSpPr>
        <p:grpSpPr>
          <a:xfrm>
            <a:off x="4967320" y="4048160"/>
            <a:ext cx="1807627" cy="281900"/>
            <a:chOff x="9712047" y="6393237"/>
            <a:chExt cx="2695853" cy="42042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C06837-6FF0-4F5E-B356-AD5C833C9986}"/>
                </a:ext>
              </a:extLst>
            </p:cNvPr>
            <p:cNvSpPr/>
            <p:nvPr/>
          </p:nvSpPr>
          <p:spPr>
            <a:xfrm>
              <a:off x="10004994" y="6393237"/>
              <a:ext cx="2402906" cy="420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Insert Some Text in This.</a:t>
              </a:r>
              <a:endParaRPr lang="en-US" sz="11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E329AE10-52C0-4478-BF5B-90F11FADB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6465821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2B9B47-AA56-4773-972F-F780D9AED7CE}"/>
              </a:ext>
            </a:extLst>
          </p:cNvPr>
          <p:cNvGrpSpPr/>
          <p:nvPr/>
        </p:nvGrpSpPr>
        <p:grpSpPr>
          <a:xfrm>
            <a:off x="4967320" y="4474185"/>
            <a:ext cx="1807627" cy="281900"/>
            <a:chOff x="9712047" y="7103996"/>
            <a:chExt cx="2695853" cy="4204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6261F59-1F3C-4B26-B581-B677979DA1ED}"/>
                </a:ext>
              </a:extLst>
            </p:cNvPr>
            <p:cNvSpPr/>
            <p:nvPr/>
          </p:nvSpPr>
          <p:spPr>
            <a:xfrm>
              <a:off x="10004994" y="7103996"/>
              <a:ext cx="2402906" cy="420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Insert a text. </a:t>
              </a:r>
              <a:r>
                <a:rPr lang="id-ID" sz="11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in Here.</a:t>
              </a:r>
              <a:endParaRPr lang="en-US" sz="11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5CD6C84-662D-4420-AA95-B7C80CC74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7176580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794B18-4602-4455-B653-59A63434D07E}"/>
              </a:ext>
            </a:extLst>
          </p:cNvPr>
          <p:cNvGrpSpPr/>
          <p:nvPr/>
        </p:nvGrpSpPr>
        <p:grpSpPr>
          <a:xfrm>
            <a:off x="4967320" y="4900207"/>
            <a:ext cx="1807627" cy="281900"/>
            <a:chOff x="9712047" y="7814755"/>
            <a:chExt cx="2695853" cy="4204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1BFB22-CD01-4729-9E28-52A5D4030D23}"/>
                </a:ext>
              </a:extLst>
            </p:cNvPr>
            <p:cNvSpPr/>
            <p:nvPr/>
          </p:nvSpPr>
          <p:spPr>
            <a:xfrm>
              <a:off x="10004994" y="7814755"/>
              <a:ext cx="2402906" cy="420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Insert Food Text in This.</a:t>
              </a:r>
              <a:endParaRPr lang="en-US" sz="11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6F6B9B5E-0AF0-46C7-864F-44F5564E37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047" y="7887339"/>
              <a:ext cx="248722" cy="248722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60F2D5B-E850-40FD-9163-D5E6B343E2FE}"/>
              </a:ext>
            </a:extLst>
          </p:cNvPr>
          <p:cNvSpPr txBox="1"/>
          <p:nvPr/>
        </p:nvSpPr>
        <p:spPr>
          <a:xfrm>
            <a:off x="1753416" y="1953097"/>
            <a:ext cx="199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Macroeconomic situation.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B01CFA-4BDF-4D1D-B96E-4D93AF194690}"/>
              </a:ext>
            </a:extLst>
          </p:cNvPr>
          <p:cNvGrpSpPr/>
          <p:nvPr/>
        </p:nvGrpSpPr>
        <p:grpSpPr>
          <a:xfrm>
            <a:off x="971422" y="2339911"/>
            <a:ext cx="596354" cy="596353"/>
            <a:chOff x="1265681" y="2366367"/>
            <a:chExt cx="935166" cy="93516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ADB357F-943E-4200-AEF9-662381BE5D31}"/>
                </a:ext>
              </a:extLst>
            </p:cNvPr>
            <p:cNvSpPr/>
            <p:nvPr/>
          </p:nvSpPr>
          <p:spPr>
            <a:xfrm>
              <a:off x="1265681" y="2366367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06BE0D2C-86C5-4340-8051-B0B2F6C9AB4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531031" y="2643207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0950FF-560E-4441-99F1-0088FD2683AE}"/>
              </a:ext>
            </a:extLst>
          </p:cNvPr>
          <p:cNvSpPr/>
          <p:nvPr/>
        </p:nvSpPr>
        <p:spPr>
          <a:xfrm>
            <a:off x="1769597" y="2596573"/>
            <a:ext cx="2256854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exerciation ddicommcorper.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B07D5D-D7C8-4E79-B4DD-0E7244A1A57E}"/>
              </a:ext>
            </a:extLst>
          </p:cNvPr>
          <p:cNvSpPr txBox="1"/>
          <p:nvPr/>
        </p:nvSpPr>
        <p:spPr>
          <a:xfrm>
            <a:off x="1780910" y="3491979"/>
            <a:ext cx="199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朗宋（非商用）常规体" pitchFamily="2" charset="-122"/>
                <a:ea typeface="造字工房朗宋（非商用）常规体" pitchFamily="2" charset="-122"/>
                <a:cs typeface="Lato" panose="020F0502020204030203" pitchFamily="34" charset="0"/>
              </a:rPr>
              <a:t>Macroeconomic policies.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造字工房朗宋（非商用）常规体" pitchFamily="2" charset="-122"/>
              <a:ea typeface="造字工房朗宋（非商用）常规体" pitchFamily="2" charset="-122"/>
              <a:cs typeface="Lato" panose="020F0502020204030203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4CB9304-103A-4CF6-8E3D-42B64B71B325}"/>
              </a:ext>
            </a:extLst>
          </p:cNvPr>
          <p:cNvSpPr/>
          <p:nvPr/>
        </p:nvSpPr>
        <p:spPr>
          <a:xfrm>
            <a:off x="1769597" y="4097864"/>
            <a:ext cx="2256854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exerciation ddicommcorper.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698F304-2628-4C1F-BDBC-B313F0CA1A52}"/>
              </a:ext>
            </a:extLst>
          </p:cNvPr>
          <p:cNvSpPr txBox="1"/>
          <p:nvPr/>
        </p:nvSpPr>
        <p:spPr>
          <a:xfrm>
            <a:off x="3557352" y="667248"/>
            <a:ext cx="507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 </a:t>
            </a:r>
            <a:r>
              <a:rPr lang="zh-CN" altLang="en-US" sz="4000" b="1" dirty="0">
                <a:solidFill>
                  <a:schemeClr val="accent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</a:t>
            </a:r>
            <a:endParaRPr lang="id-ID" sz="4000" b="1" dirty="0">
              <a:solidFill>
                <a:schemeClr val="accent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B62C62-11FC-43FC-B06B-69DA41156257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A6424-8F28-43E9-B0A3-3144821C0127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EC43657-A27E-4965-B768-39D91EBF81C6}"/>
              </a:ext>
            </a:extLst>
          </p:cNvPr>
          <p:cNvGrpSpPr/>
          <p:nvPr/>
        </p:nvGrpSpPr>
        <p:grpSpPr>
          <a:xfrm>
            <a:off x="4945395" y="3970401"/>
            <a:ext cx="1851476" cy="844593"/>
            <a:chOff x="4946039" y="3969677"/>
            <a:chExt cx="1851717" cy="844703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02B9131-05E4-4001-994E-656AA27C52E9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3969677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4C3A705-B6F8-4526-813F-D1964AFEE995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4393508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CE84889-5CFE-447B-ACA5-7D93C2D57E66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4814380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BB1D61B-C863-4D41-9AA2-CED87A4B1B7B}"/>
              </a:ext>
            </a:extLst>
          </p:cNvPr>
          <p:cNvGrpSpPr/>
          <p:nvPr/>
        </p:nvGrpSpPr>
        <p:grpSpPr>
          <a:xfrm>
            <a:off x="7234224" y="3970402"/>
            <a:ext cx="1742951" cy="811948"/>
            <a:chOff x="4946039" y="3969677"/>
            <a:chExt cx="1851717" cy="844703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8E98557-796D-4BF8-A2BC-D4F5FD6804E1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3969677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BD3D899-F91F-4D73-81FD-88ED6614BC3A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4393508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7FA448D-AEF8-477D-8E80-CD4FA7648EB8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4814380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C635CAA-4141-4417-9EAC-31E4565D66AE}"/>
              </a:ext>
            </a:extLst>
          </p:cNvPr>
          <p:cNvGrpSpPr/>
          <p:nvPr/>
        </p:nvGrpSpPr>
        <p:grpSpPr>
          <a:xfrm>
            <a:off x="9414332" y="3970401"/>
            <a:ext cx="1693959" cy="747561"/>
            <a:chOff x="4946039" y="3969677"/>
            <a:chExt cx="1851717" cy="844703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677B67F-21CF-4DBE-9BF3-443650F2E10B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3969677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3D78B16-009A-4EA1-9558-451020E6FDCB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4393508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72CA452-ED33-4CCA-A95D-919684A83CF1}"/>
                </a:ext>
              </a:extLst>
            </p:cNvPr>
            <p:cNvCxnSpPr>
              <a:cxnSpLocks/>
            </p:cNvCxnSpPr>
            <p:nvPr/>
          </p:nvCxnSpPr>
          <p:spPr>
            <a:xfrm>
              <a:off x="4946039" y="4814380"/>
              <a:ext cx="185171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9C3830AF-1262-4723-82A8-D99FBB75CFC7}"/>
              </a:ext>
            </a:extLst>
          </p:cNvPr>
          <p:cNvSpPr/>
          <p:nvPr/>
        </p:nvSpPr>
        <p:spPr>
          <a:xfrm rot="10800000">
            <a:off x="10118336" y="2204479"/>
            <a:ext cx="217324" cy="12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5DF37576-AE8A-44BD-B5F0-DBA762D75EFF}"/>
              </a:ext>
            </a:extLst>
          </p:cNvPr>
          <p:cNvSpPr/>
          <p:nvPr/>
        </p:nvSpPr>
        <p:spPr>
          <a:xfrm rot="10800000">
            <a:off x="8020005" y="2053030"/>
            <a:ext cx="217324" cy="12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22AAC48B-8FA8-4B32-8343-3E48482F38E7}"/>
              </a:ext>
            </a:extLst>
          </p:cNvPr>
          <p:cNvSpPr/>
          <p:nvPr/>
        </p:nvSpPr>
        <p:spPr>
          <a:xfrm rot="10800000">
            <a:off x="5762470" y="1924973"/>
            <a:ext cx="217324" cy="12041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A2C50A-A3DD-41FE-BBE9-B537DCDB59F6}"/>
              </a:ext>
            </a:extLst>
          </p:cNvPr>
          <p:cNvGrpSpPr/>
          <p:nvPr/>
        </p:nvGrpSpPr>
        <p:grpSpPr>
          <a:xfrm>
            <a:off x="971422" y="3841202"/>
            <a:ext cx="596354" cy="596353"/>
            <a:chOff x="971549" y="3840461"/>
            <a:chExt cx="596432" cy="59643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E1A0A88-2F34-4E2F-8DAD-391C2B93FB95}"/>
                </a:ext>
              </a:extLst>
            </p:cNvPr>
            <p:cNvSpPr/>
            <p:nvPr/>
          </p:nvSpPr>
          <p:spPr>
            <a:xfrm>
              <a:off x="971549" y="3840461"/>
              <a:ext cx="596432" cy="5964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21BA2635-31B5-4CE5-9D2B-AC63BA275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431" y="4021860"/>
              <a:ext cx="310669" cy="233633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83024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4" grpId="0" animBg="1"/>
      <p:bldP spid="33" grpId="0" animBg="1"/>
      <p:bldP spid="54" grpId="0"/>
      <p:bldP spid="55" grpId="0"/>
      <p:bldP spid="56" grpId="0" animBg="1"/>
      <p:bldP spid="16" grpId="0"/>
      <p:bldP spid="17" grpId="0"/>
      <p:bldP spid="18" grpId="0" animBg="1"/>
      <p:bldP spid="35" grpId="0"/>
      <p:bldP spid="36" grpId="0"/>
      <p:bldP spid="37" grpId="0" animBg="1"/>
      <p:bldP spid="87" grpId="0"/>
      <p:bldP spid="90" grpId="0"/>
      <p:bldP spid="92" grpId="0"/>
      <p:bldP spid="96" grpId="0"/>
      <p:bldP spid="100" grpId="0"/>
      <p:bldP spid="101" grpId="0"/>
      <p:bldP spid="123" grpId="0" animBg="1"/>
      <p:bldP spid="124" grpId="0" animBg="1"/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93C218-4DED-421A-BAF4-27159CF00A06}"/>
              </a:ext>
            </a:extLst>
          </p:cNvPr>
          <p:cNvSpPr/>
          <p:nvPr/>
        </p:nvSpPr>
        <p:spPr>
          <a:xfrm>
            <a:off x="841350" y="1830980"/>
            <a:ext cx="3404855" cy="1935338"/>
          </a:xfrm>
          <a:prstGeom prst="roundRect">
            <a:avLst>
              <a:gd name="adj" fmla="val 712"/>
            </a:avLst>
          </a:prstGeom>
          <a:solidFill>
            <a:schemeClr val="bg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A56319F5-1C9E-4BED-9CA2-877AB3D54B31}"/>
              </a:ext>
            </a:extLst>
          </p:cNvPr>
          <p:cNvSpPr>
            <a:spLocks noEditPoints="1"/>
          </p:cNvSpPr>
          <p:nvPr/>
        </p:nvSpPr>
        <p:spPr bwMode="auto">
          <a:xfrm>
            <a:off x="2335620" y="2162636"/>
            <a:ext cx="416315" cy="385295"/>
          </a:xfrm>
          <a:custGeom>
            <a:avLst/>
            <a:gdLst>
              <a:gd name="T0" fmla="*/ 136 w 216"/>
              <a:gd name="T1" fmla="*/ 44 h 200"/>
              <a:gd name="T2" fmla="*/ 84 w 216"/>
              <a:gd name="T3" fmla="*/ 16 h 200"/>
              <a:gd name="T4" fmla="*/ 92 w 216"/>
              <a:gd name="T5" fmla="*/ 24 h 200"/>
              <a:gd name="T6" fmla="*/ 128 w 216"/>
              <a:gd name="T7" fmla="*/ 36 h 200"/>
              <a:gd name="T8" fmla="*/ 92 w 216"/>
              <a:gd name="T9" fmla="*/ 24 h 200"/>
              <a:gd name="T10" fmla="*/ 152 w 216"/>
              <a:gd name="T11" fmla="*/ 36 h 200"/>
              <a:gd name="T12" fmla="*/ 132 w 216"/>
              <a:gd name="T13" fmla="*/ 0 h 200"/>
              <a:gd name="T14" fmla="*/ 68 w 216"/>
              <a:gd name="T15" fmla="*/ 20 h 200"/>
              <a:gd name="T16" fmla="*/ 56 w 216"/>
              <a:gd name="T17" fmla="*/ 36 h 200"/>
              <a:gd name="T18" fmla="*/ 20 w 216"/>
              <a:gd name="T19" fmla="*/ 24 h 200"/>
              <a:gd name="T20" fmla="*/ 0 w 216"/>
              <a:gd name="T21" fmla="*/ 56 h 200"/>
              <a:gd name="T22" fmla="*/ 20 w 216"/>
              <a:gd name="T23" fmla="*/ 172 h 200"/>
              <a:gd name="T24" fmla="*/ 109 w 216"/>
              <a:gd name="T25" fmla="*/ 200 h 200"/>
              <a:gd name="T26" fmla="*/ 196 w 216"/>
              <a:gd name="T27" fmla="*/ 172 h 200"/>
              <a:gd name="T28" fmla="*/ 216 w 216"/>
              <a:gd name="T29" fmla="*/ 56 h 200"/>
              <a:gd name="T30" fmla="*/ 28 w 216"/>
              <a:gd name="T31" fmla="*/ 32 h 200"/>
              <a:gd name="T32" fmla="*/ 48 w 216"/>
              <a:gd name="T33" fmla="*/ 36 h 200"/>
              <a:gd name="T34" fmla="*/ 28 w 216"/>
              <a:gd name="T35" fmla="*/ 32 h 200"/>
              <a:gd name="T36" fmla="*/ 162 w 216"/>
              <a:gd name="T37" fmla="*/ 144 h 200"/>
              <a:gd name="T38" fmla="*/ 62 w 216"/>
              <a:gd name="T39" fmla="*/ 165 h 200"/>
              <a:gd name="T40" fmla="*/ 60 w 216"/>
              <a:gd name="T41" fmla="*/ 161 h 200"/>
              <a:gd name="T42" fmla="*/ 58 w 216"/>
              <a:gd name="T43" fmla="*/ 155 h 200"/>
              <a:gd name="T44" fmla="*/ 56 w 216"/>
              <a:gd name="T45" fmla="*/ 151 h 200"/>
              <a:gd name="T46" fmla="*/ 55 w 216"/>
              <a:gd name="T47" fmla="*/ 145 h 200"/>
              <a:gd name="T48" fmla="*/ 55 w 216"/>
              <a:gd name="T49" fmla="*/ 138 h 200"/>
              <a:gd name="T50" fmla="*/ 163 w 216"/>
              <a:gd name="T51" fmla="*/ 138 h 200"/>
              <a:gd name="T52" fmla="*/ 208 w 216"/>
              <a:gd name="T53" fmla="*/ 152 h 200"/>
              <a:gd name="T54" fmla="*/ 165 w 216"/>
              <a:gd name="T55" fmla="*/ 164 h 200"/>
              <a:gd name="T56" fmla="*/ 171 w 216"/>
              <a:gd name="T57" fmla="*/ 138 h 200"/>
              <a:gd name="T58" fmla="*/ 47 w 216"/>
              <a:gd name="T59" fmla="*/ 138 h 200"/>
              <a:gd name="T60" fmla="*/ 52 w 216"/>
              <a:gd name="T61" fmla="*/ 164 h 200"/>
              <a:gd name="T62" fmla="*/ 8 w 216"/>
              <a:gd name="T63" fmla="*/ 152 h 200"/>
              <a:gd name="T64" fmla="*/ 208 w 216"/>
              <a:gd name="T65" fmla="*/ 64 h 200"/>
              <a:gd name="T66" fmla="*/ 208 w 216"/>
              <a:gd name="T67" fmla="*/ 56 h 200"/>
              <a:gd name="T68" fmla="*/ 8 w 216"/>
              <a:gd name="T69" fmla="*/ 56 h 200"/>
              <a:gd name="T70" fmla="*/ 76 w 216"/>
              <a:gd name="T71" fmla="*/ 44 h 200"/>
              <a:gd name="T72" fmla="*/ 88 w 216"/>
              <a:gd name="T73" fmla="*/ 8 h 200"/>
              <a:gd name="T74" fmla="*/ 144 w 216"/>
              <a:gd name="T75" fmla="*/ 20 h 200"/>
              <a:gd name="T76" fmla="*/ 196 w 216"/>
              <a:gd name="T77" fmla="*/ 44 h 200"/>
              <a:gd name="T78" fmla="*/ 109 w 216"/>
              <a:gd name="T79" fmla="*/ 98 h 200"/>
              <a:gd name="T80" fmla="*/ 109 w 216"/>
              <a:gd name="T81" fmla="*/ 181 h 200"/>
              <a:gd name="T82" fmla="*/ 109 w 216"/>
              <a:gd name="T83" fmla="*/ 98 h 200"/>
              <a:gd name="T84" fmla="*/ 76 w 216"/>
              <a:gd name="T85" fmla="*/ 139 h 200"/>
              <a:gd name="T86" fmla="*/ 143 w 216"/>
              <a:gd name="T87" fmla="*/ 139 h 200"/>
              <a:gd name="T88" fmla="*/ 176 w 216"/>
              <a:gd name="T89" fmla="*/ 88 h 200"/>
              <a:gd name="T90" fmla="*/ 196 w 216"/>
              <a:gd name="T91" fmla="*/ 84 h 200"/>
              <a:gd name="T92" fmla="*/ 176 w 216"/>
              <a:gd name="T93" fmla="*/ 80 h 200"/>
              <a:gd name="T94" fmla="*/ 176 w 216"/>
              <a:gd name="T95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6" h="200">
                <a:moveTo>
                  <a:pt x="84" y="44"/>
                </a:moveTo>
                <a:cubicBezTo>
                  <a:pt x="136" y="44"/>
                  <a:pt x="136" y="44"/>
                  <a:pt x="136" y="4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84" y="16"/>
                  <a:pt x="84" y="16"/>
                  <a:pt x="84" y="16"/>
                </a:cubicBezTo>
                <a:lnTo>
                  <a:pt x="84" y="44"/>
                </a:lnTo>
                <a:close/>
                <a:moveTo>
                  <a:pt x="92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92" y="36"/>
                  <a:pt x="92" y="36"/>
                  <a:pt x="92" y="36"/>
                </a:cubicBezTo>
                <a:lnTo>
                  <a:pt x="92" y="24"/>
                </a:lnTo>
                <a:close/>
                <a:moveTo>
                  <a:pt x="196" y="36"/>
                </a:moveTo>
                <a:cubicBezTo>
                  <a:pt x="152" y="36"/>
                  <a:pt x="152" y="36"/>
                  <a:pt x="152" y="36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9"/>
                  <a:pt x="143" y="0"/>
                  <a:pt x="13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7" y="0"/>
                  <a:pt x="68" y="9"/>
                  <a:pt x="68" y="20"/>
                </a:cubicBezTo>
                <a:cubicBezTo>
                  <a:pt x="68" y="36"/>
                  <a:pt x="68" y="36"/>
                  <a:pt x="68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24"/>
                  <a:pt x="56" y="24"/>
                  <a:pt x="5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6"/>
                  <a:pt x="20" y="36"/>
                  <a:pt x="20" y="36"/>
                </a:cubicBezTo>
                <a:cubicBezTo>
                  <a:pt x="9" y="36"/>
                  <a:pt x="0" y="45"/>
                  <a:pt x="0" y="5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3"/>
                  <a:pt x="9" y="172"/>
                  <a:pt x="20" y="172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68" y="189"/>
                  <a:pt x="87" y="200"/>
                  <a:pt x="109" y="200"/>
                </a:cubicBezTo>
                <a:cubicBezTo>
                  <a:pt x="130" y="200"/>
                  <a:pt x="149" y="189"/>
                  <a:pt x="160" y="172"/>
                </a:cubicBezTo>
                <a:cubicBezTo>
                  <a:pt x="196" y="172"/>
                  <a:pt x="196" y="172"/>
                  <a:pt x="196" y="172"/>
                </a:cubicBezTo>
                <a:cubicBezTo>
                  <a:pt x="207" y="172"/>
                  <a:pt x="216" y="163"/>
                  <a:pt x="216" y="152"/>
                </a:cubicBezTo>
                <a:cubicBezTo>
                  <a:pt x="216" y="56"/>
                  <a:pt x="216" y="56"/>
                  <a:pt x="216" y="56"/>
                </a:cubicBezTo>
                <a:cubicBezTo>
                  <a:pt x="216" y="45"/>
                  <a:pt x="207" y="36"/>
                  <a:pt x="196" y="36"/>
                </a:cubicBezTo>
                <a:close/>
                <a:moveTo>
                  <a:pt x="28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32"/>
                </a:lnTo>
                <a:close/>
                <a:moveTo>
                  <a:pt x="163" y="143"/>
                </a:moveTo>
                <a:cubicBezTo>
                  <a:pt x="162" y="144"/>
                  <a:pt x="162" y="144"/>
                  <a:pt x="162" y="144"/>
                </a:cubicBezTo>
                <a:cubicBezTo>
                  <a:pt x="159" y="171"/>
                  <a:pt x="137" y="192"/>
                  <a:pt x="109" y="192"/>
                </a:cubicBezTo>
                <a:cubicBezTo>
                  <a:pt x="89" y="192"/>
                  <a:pt x="72" y="181"/>
                  <a:pt x="62" y="165"/>
                </a:cubicBezTo>
                <a:cubicBezTo>
                  <a:pt x="62" y="164"/>
                  <a:pt x="61" y="163"/>
                  <a:pt x="61" y="163"/>
                </a:cubicBezTo>
                <a:cubicBezTo>
                  <a:pt x="61" y="162"/>
                  <a:pt x="60" y="162"/>
                  <a:pt x="60" y="161"/>
                </a:cubicBezTo>
                <a:cubicBezTo>
                  <a:pt x="60" y="160"/>
                  <a:pt x="59" y="158"/>
                  <a:pt x="58" y="157"/>
                </a:cubicBezTo>
                <a:cubicBezTo>
                  <a:pt x="58" y="156"/>
                  <a:pt x="58" y="156"/>
                  <a:pt x="58" y="155"/>
                </a:cubicBezTo>
                <a:cubicBezTo>
                  <a:pt x="58" y="155"/>
                  <a:pt x="57" y="154"/>
                  <a:pt x="57" y="153"/>
                </a:cubicBezTo>
                <a:cubicBezTo>
                  <a:pt x="57" y="152"/>
                  <a:pt x="57" y="151"/>
                  <a:pt x="56" y="151"/>
                </a:cubicBezTo>
                <a:cubicBezTo>
                  <a:pt x="56" y="150"/>
                  <a:pt x="56" y="149"/>
                  <a:pt x="56" y="148"/>
                </a:cubicBezTo>
                <a:cubicBezTo>
                  <a:pt x="56" y="147"/>
                  <a:pt x="56" y="146"/>
                  <a:pt x="55" y="145"/>
                </a:cubicBezTo>
                <a:cubicBezTo>
                  <a:pt x="55" y="144"/>
                  <a:pt x="55" y="144"/>
                  <a:pt x="55" y="143"/>
                </a:cubicBezTo>
                <a:cubicBezTo>
                  <a:pt x="55" y="142"/>
                  <a:pt x="55" y="140"/>
                  <a:pt x="55" y="138"/>
                </a:cubicBezTo>
                <a:cubicBezTo>
                  <a:pt x="55" y="109"/>
                  <a:pt x="79" y="85"/>
                  <a:pt x="109" y="85"/>
                </a:cubicBezTo>
                <a:cubicBezTo>
                  <a:pt x="139" y="85"/>
                  <a:pt x="163" y="109"/>
                  <a:pt x="163" y="138"/>
                </a:cubicBezTo>
                <a:cubicBezTo>
                  <a:pt x="163" y="140"/>
                  <a:pt x="163" y="142"/>
                  <a:pt x="163" y="143"/>
                </a:cubicBezTo>
                <a:close/>
                <a:moveTo>
                  <a:pt x="208" y="152"/>
                </a:moveTo>
                <a:cubicBezTo>
                  <a:pt x="208" y="159"/>
                  <a:pt x="203" y="164"/>
                  <a:pt x="196" y="164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68" y="158"/>
                  <a:pt x="170" y="151"/>
                  <a:pt x="170" y="145"/>
                </a:cubicBezTo>
                <a:cubicBezTo>
                  <a:pt x="171" y="143"/>
                  <a:pt x="171" y="140"/>
                  <a:pt x="171" y="138"/>
                </a:cubicBezTo>
                <a:cubicBezTo>
                  <a:pt x="171" y="104"/>
                  <a:pt x="143" y="77"/>
                  <a:pt x="109" y="77"/>
                </a:cubicBezTo>
                <a:cubicBezTo>
                  <a:pt x="75" y="77"/>
                  <a:pt x="47" y="104"/>
                  <a:pt x="47" y="138"/>
                </a:cubicBezTo>
                <a:cubicBezTo>
                  <a:pt x="47" y="140"/>
                  <a:pt x="47" y="143"/>
                  <a:pt x="47" y="145"/>
                </a:cubicBezTo>
                <a:cubicBezTo>
                  <a:pt x="48" y="151"/>
                  <a:pt x="50" y="158"/>
                  <a:pt x="52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13" y="164"/>
                  <a:pt x="8" y="159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08" y="64"/>
                  <a:pt x="208" y="64"/>
                  <a:pt x="208" y="64"/>
                </a:cubicBezTo>
                <a:lnTo>
                  <a:pt x="208" y="152"/>
                </a:lnTo>
                <a:close/>
                <a:moveTo>
                  <a:pt x="20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49"/>
                  <a:pt x="13" y="44"/>
                  <a:pt x="20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13"/>
                  <a:pt x="81" y="8"/>
                  <a:pt x="88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39" y="8"/>
                  <a:pt x="144" y="13"/>
                  <a:pt x="144" y="20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203" y="44"/>
                  <a:pt x="208" y="49"/>
                  <a:pt x="208" y="56"/>
                </a:cubicBezTo>
                <a:close/>
                <a:moveTo>
                  <a:pt x="109" y="98"/>
                </a:moveTo>
                <a:cubicBezTo>
                  <a:pt x="86" y="98"/>
                  <a:pt x="68" y="116"/>
                  <a:pt x="68" y="139"/>
                </a:cubicBezTo>
                <a:cubicBezTo>
                  <a:pt x="68" y="162"/>
                  <a:pt x="86" y="181"/>
                  <a:pt x="109" y="181"/>
                </a:cubicBezTo>
                <a:cubicBezTo>
                  <a:pt x="132" y="181"/>
                  <a:pt x="151" y="162"/>
                  <a:pt x="151" y="139"/>
                </a:cubicBezTo>
                <a:cubicBezTo>
                  <a:pt x="151" y="116"/>
                  <a:pt x="132" y="98"/>
                  <a:pt x="109" y="98"/>
                </a:cubicBezTo>
                <a:close/>
                <a:moveTo>
                  <a:pt x="109" y="173"/>
                </a:moveTo>
                <a:cubicBezTo>
                  <a:pt x="91" y="173"/>
                  <a:pt x="76" y="158"/>
                  <a:pt x="76" y="139"/>
                </a:cubicBezTo>
                <a:cubicBezTo>
                  <a:pt x="76" y="121"/>
                  <a:pt x="91" y="106"/>
                  <a:pt x="109" y="106"/>
                </a:cubicBezTo>
                <a:cubicBezTo>
                  <a:pt x="128" y="106"/>
                  <a:pt x="143" y="121"/>
                  <a:pt x="143" y="139"/>
                </a:cubicBezTo>
                <a:cubicBezTo>
                  <a:pt x="143" y="158"/>
                  <a:pt x="128" y="173"/>
                  <a:pt x="109" y="173"/>
                </a:cubicBezTo>
                <a:close/>
                <a:moveTo>
                  <a:pt x="176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4" y="88"/>
                  <a:pt x="196" y="87"/>
                  <a:pt x="196" y="84"/>
                </a:cubicBezTo>
                <a:cubicBezTo>
                  <a:pt x="196" y="82"/>
                  <a:pt x="194" y="80"/>
                  <a:pt x="192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4" y="80"/>
                  <a:pt x="172" y="82"/>
                  <a:pt x="172" y="84"/>
                </a:cubicBezTo>
                <a:cubicBezTo>
                  <a:pt x="172" y="87"/>
                  <a:pt x="174" y="88"/>
                  <a:pt x="176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503BE-1B6F-4AFC-9A36-FDFE9FA1C147}"/>
              </a:ext>
            </a:extLst>
          </p:cNvPr>
          <p:cNvSpPr txBox="1"/>
          <p:nvPr/>
        </p:nvSpPr>
        <p:spPr>
          <a:xfrm>
            <a:off x="917114" y="2735828"/>
            <a:ext cx="3013435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Capital market conditions.</a:t>
            </a:r>
            <a:endParaRPr lang="en-US" sz="1600" b="1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332A7-5AC5-4E4E-A1C3-7CB356FEE163}"/>
              </a:ext>
            </a:extLst>
          </p:cNvPr>
          <p:cNvSpPr/>
          <p:nvPr/>
        </p:nvSpPr>
        <p:spPr>
          <a:xfrm>
            <a:off x="1223014" y="3031444"/>
            <a:ext cx="264152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59BFBA-1DA7-40F3-A838-99D094848F86}"/>
              </a:ext>
            </a:extLst>
          </p:cNvPr>
          <p:cNvSpPr/>
          <p:nvPr/>
        </p:nvSpPr>
        <p:spPr>
          <a:xfrm>
            <a:off x="4387547" y="1834313"/>
            <a:ext cx="3404855" cy="1935338"/>
          </a:xfrm>
          <a:prstGeom prst="roundRect">
            <a:avLst>
              <a:gd name="adj" fmla="val 712"/>
            </a:avLst>
          </a:prstGeom>
          <a:solidFill>
            <a:schemeClr val="bg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36BA6FA8-4496-46A4-A475-2EF5ADB2B08F}"/>
              </a:ext>
            </a:extLst>
          </p:cNvPr>
          <p:cNvSpPr>
            <a:spLocks noEditPoints="1"/>
          </p:cNvSpPr>
          <p:nvPr/>
        </p:nvSpPr>
        <p:spPr bwMode="auto">
          <a:xfrm>
            <a:off x="5824726" y="2143115"/>
            <a:ext cx="532029" cy="423148"/>
          </a:xfrm>
          <a:custGeom>
            <a:avLst/>
            <a:gdLst>
              <a:gd name="T0" fmla="*/ 200 w 236"/>
              <a:gd name="T1" fmla="*/ 93 h 188"/>
              <a:gd name="T2" fmla="*/ 90 w 236"/>
              <a:gd name="T3" fmla="*/ 76 h 188"/>
              <a:gd name="T4" fmla="*/ 47 w 236"/>
              <a:gd name="T5" fmla="*/ 106 h 188"/>
              <a:gd name="T6" fmla="*/ 8 w 236"/>
              <a:gd name="T7" fmla="*/ 148 h 188"/>
              <a:gd name="T8" fmla="*/ 43 w 236"/>
              <a:gd name="T9" fmla="*/ 188 h 188"/>
              <a:gd name="T10" fmla="*/ 199 w 236"/>
              <a:gd name="T11" fmla="*/ 188 h 188"/>
              <a:gd name="T12" fmla="*/ 236 w 236"/>
              <a:gd name="T13" fmla="*/ 144 h 188"/>
              <a:gd name="T14" fmla="*/ 195 w 236"/>
              <a:gd name="T15" fmla="*/ 180 h 188"/>
              <a:gd name="T16" fmla="*/ 47 w 236"/>
              <a:gd name="T17" fmla="*/ 180 h 188"/>
              <a:gd name="T18" fmla="*/ 47 w 236"/>
              <a:gd name="T19" fmla="*/ 115 h 188"/>
              <a:gd name="T20" fmla="*/ 56 w 236"/>
              <a:gd name="T21" fmla="*/ 117 h 188"/>
              <a:gd name="T22" fmla="*/ 55 w 236"/>
              <a:gd name="T23" fmla="*/ 106 h 188"/>
              <a:gd name="T24" fmla="*/ 91 w 236"/>
              <a:gd name="T25" fmla="*/ 86 h 188"/>
              <a:gd name="T26" fmla="*/ 97 w 236"/>
              <a:gd name="T27" fmla="*/ 83 h 188"/>
              <a:gd name="T28" fmla="*/ 192 w 236"/>
              <a:gd name="T29" fmla="*/ 93 h 188"/>
              <a:gd name="T30" fmla="*/ 189 w 236"/>
              <a:gd name="T31" fmla="*/ 109 h 188"/>
              <a:gd name="T32" fmla="*/ 229 w 236"/>
              <a:gd name="T33" fmla="*/ 144 h 188"/>
              <a:gd name="T34" fmla="*/ 25 w 236"/>
              <a:gd name="T35" fmla="*/ 26 h 188"/>
              <a:gd name="T36" fmla="*/ 32 w 236"/>
              <a:gd name="T37" fmla="*/ 20 h 188"/>
              <a:gd name="T38" fmla="*/ 21 w 236"/>
              <a:gd name="T39" fmla="*/ 14 h 188"/>
              <a:gd name="T40" fmla="*/ 25 w 236"/>
              <a:gd name="T41" fmla="*/ 26 h 188"/>
              <a:gd name="T42" fmla="*/ 105 w 236"/>
              <a:gd name="T43" fmla="*/ 29 h 188"/>
              <a:gd name="T44" fmla="*/ 99 w 236"/>
              <a:gd name="T45" fmla="*/ 21 h 188"/>
              <a:gd name="T46" fmla="*/ 93 w 236"/>
              <a:gd name="T47" fmla="*/ 33 h 188"/>
              <a:gd name="T48" fmla="*/ 63 w 236"/>
              <a:gd name="T49" fmla="*/ 17 h 188"/>
              <a:gd name="T50" fmla="*/ 69 w 236"/>
              <a:gd name="T51" fmla="*/ 6 h 188"/>
              <a:gd name="T52" fmla="*/ 60 w 236"/>
              <a:gd name="T53" fmla="*/ 5 h 188"/>
              <a:gd name="T54" fmla="*/ 63 w 236"/>
              <a:gd name="T55" fmla="*/ 17 h 188"/>
              <a:gd name="T56" fmla="*/ 12 w 236"/>
              <a:gd name="T57" fmla="*/ 51 h 188"/>
              <a:gd name="T58" fmla="*/ 0 w 236"/>
              <a:gd name="T59" fmla="*/ 55 h 188"/>
              <a:gd name="T60" fmla="*/ 11 w 236"/>
              <a:gd name="T61" fmla="*/ 61 h 188"/>
              <a:gd name="T62" fmla="*/ 31 w 236"/>
              <a:gd name="T63" fmla="*/ 37 h 188"/>
              <a:gd name="T64" fmla="*/ 26 w 236"/>
              <a:gd name="T65" fmla="*/ 45 h 188"/>
              <a:gd name="T66" fmla="*/ 25 w 236"/>
              <a:gd name="T67" fmla="*/ 48 h 188"/>
              <a:gd name="T68" fmla="*/ 23 w 236"/>
              <a:gd name="T69" fmla="*/ 52 h 188"/>
              <a:gd name="T70" fmla="*/ 23 w 236"/>
              <a:gd name="T71" fmla="*/ 57 h 188"/>
              <a:gd name="T72" fmla="*/ 25 w 236"/>
              <a:gd name="T73" fmla="*/ 73 h 188"/>
              <a:gd name="T74" fmla="*/ 25 w 236"/>
              <a:gd name="T75" fmla="*/ 74 h 188"/>
              <a:gd name="T76" fmla="*/ 26 w 236"/>
              <a:gd name="T77" fmla="*/ 77 h 188"/>
              <a:gd name="T78" fmla="*/ 27 w 236"/>
              <a:gd name="T79" fmla="*/ 78 h 188"/>
              <a:gd name="T80" fmla="*/ 28 w 236"/>
              <a:gd name="T81" fmla="*/ 80 h 188"/>
              <a:gd name="T82" fmla="*/ 31 w 236"/>
              <a:gd name="T83" fmla="*/ 84 h 188"/>
              <a:gd name="T84" fmla="*/ 41 w 236"/>
              <a:gd name="T85" fmla="*/ 85 h 188"/>
              <a:gd name="T86" fmla="*/ 32 w 236"/>
              <a:gd name="T87" fmla="*/ 58 h 188"/>
              <a:gd name="T88" fmla="*/ 85 w 236"/>
              <a:gd name="T89" fmla="*/ 50 h 188"/>
              <a:gd name="T90" fmla="*/ 88 w 236"/>
              <a:gd name="T91" fmla="*/ 49 h 188"/>
              <a:gd name="T92" fmla="*/ 93 w 236"/>
              <a:gd name="T93" fmla="*/ 46 h 188"/>
              <a:gd name="T94" fmla="*/ 90 w 236"/>
              <a:gd name="T95" fmla="*/ 40 h 188"/>
              <a:gd name="T96" fmla="*/ 88 w 236"/>
              <a:gd name="T97" fmla="*/ 37 h 188"/>
              <a:gd name="T98" fmla="*/ 80 w 236"/>
              <a:gd name="T99" fmla="*/ 29 h 188"/>
              <a:gd name="T100" fmla="*/ 63 w 236"/>
              <a:gd name="T101" fmla="*/ 23 h 188"/>
              <a:gd name="T102" fmla="*/ 52 w 236"/>
              <a:gd name="T103" fmla="*/ 24 h 188"/>
              <a:gd name="T104" fmla="*/ 36 w 236"/>
              <a:gd name="T105" fmla="*/ 32 h 188"/>
              <a:gd name="T106" fmla="*/ 33 w 236"/>
              <a:gd name="T107" fmla="*/ 35 h 188"/>
              <a:gd name="T108" fmla="*/ 13 w 236"/>
              <a:gd name="T109" fmla="*/ 99 h 188"/>
              <a:gd name="T110" fmla="*/ 25 w 236"/>
              <a:gd name="T111" fmla="*/ 95 h 188"/>
              <a:gd name="T112" fmla="*/ 19 w 236"/>
              <a:gd name="T113" fmla="*/ 87 h 188"/>
              <a:gd name="T114" fmla="*/ 13 w 236"/>
              <a:gd name="T115" fmla="*/ 9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6" h="188">
                <a:moveTo>
                  <a:pt x="199" y="101"/>
                </a:moveTo>
                <a:cubicBezTo>
                  <a:pt x="199" y="99"/>
                  <a:pt x="200" y="96"/>
                  <a:pt x="200" y="93"/>
                </a:cubicBezTo>
                <a:cubicBezTo>
                  <a:pt x="200" y="61"/>
                  <a:pt x="175" y="36"/>
                  <a:pt x="144" y="36"/>
                </a:cubicBezTo>
                <a:cubicBezTo>
                  <a:pt x="119" y="36"/>
                  <a:pt x="97" y="53"/>
                  <a:pt x="90" y="76"/>
                </a:cubicBezTo>
                <a:cubicBezTo>
                  <a:pt x="86" y="75"/>
                  <a:pt x="82" y="74"/>
                  <a:pt x="78" y="74"/>
                </a:cubicBezTo>
                <a:cubicBezTo>
                  <a:pt x="61" y="74"/>
                  <a:pt x="47" y="88"/>
                  <a:pt x="47" y="106"/>
                </a:cubicBezTo>
                <a:cubicBezTo>
                  <a:pt x="47" y="106"/>
                  <a:pt x="47" y="107"/>
                  <a:pt x="47" y="107"/>
                </a:cubicBezTo>
                <a:cubicBezTo>
                  <a:pt x="26" y="108"/>
                  <a:pt x="8" y="125"/>
                  <a:pt x="8" y="148"/>
                </a:cubicBezTo>
                <a:cubicBezTo>
                  <a:pt x="8" y="168"/>
                  <a:pt x="23" y="185"/>
                  <a:pt x="43" y="187"/>
                </a:cubicBezTo>
                <a:cubicBezTo>
                  <a:pt x="43" y="188"/>
                  <a:pt x="43" y="188"/>
                  <a:pt x="43" y="188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87"/>
                  <a:pt x="199" y="187"/>
                  <a:pt x="199" y="187"/>
                </a:cubicBezTo>
                <a:cubicBezTo>
                  <a:pt x="220" y="185"/>
                  <a:pt x="236" y="167"/>
                  <a:pt x="236" y="144"/>
                </a:cubicBezTo>
                <a:cubicBezTo>
                  <a:pt x="236" y="122"/>
                  <a:pt x="220" y="104"/>
                  <a:pt x="199" y="101"/>
                </a:cubicBezTo>
                <a:close/>
                <a:moveTo>
                  <a:pt x="195" y="180"/>
                </a:moveTo>
                <a:cubicBezTo>
                  <a:pt x="48" y="180"/>
                  <a:pt x="48" y="180"/>
                  <a:pt x="48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30" y="179"/>
                  <a:pt x="16" y="165"/>
                  <a:pt x="16" y="148"/>
                </a:cubicBezTo>
                <a:cubicBezTo>
                  <a:pt x="16" y="130"/>
                  <a:pt x="30" y="115"/>
                  <a:pt x="47" y="115"/>
                </a:cubicBezTo>
                <a:cubicBezTo>
                  <a:pt x="48" y="115"/>
                  <a:pt x="49" y="116"/>
                  <a:pt x="51" y="116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9"/>
                  <a:pt x="55" y="107"/>
                  <a:pt x="55" y="106"/>
                </a:cubicBezTo>
                <a:cubicBezTo>
                  <a:pt x="55" y="93"/>
                  <a:pt x="65" y="82"/>
                  <a:pt x="78" y="82"/>
                </a:cubicBezTo>
                <a:cubicBezTo>
                  <a:pt x="82" y="82"/>
                  <a:pt x="87" y="83"/>
                  <a:pt x="91" y="86"/>
                </a:cubicBezTo>
                <a:cubicBezTo>
                  <a:pt x="96" y="89"/>
                  <a:pt x="96" y="89"/>
                  <a:pt x="96" y="89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60"/>
                  <a:pt x="121" y="44"/>
                  <a:pt x="144" y="44"/>
                </a:cubicBezTo>
                <a:cubicBezTo>
                  <a:pt x="170" y="44"/>
                  <a:pt x="192" y="66"/>
                  <a:pt x="192" y="93"/>
                </a:cubicBezTo>
                <a:cubicBezTo>
                  <a:pt x="192" y="97"/>
                  <a:pt x="191" y="100"/>
                  <a:pt x="190" y="104"/>
                </a:cubicBezTo>
                <a:cubicBezTo>
                  <a:pt x="189" y="109"/>
                  <a:pt x="189" y="109"/>
                  <a:pt x="189" y="109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213" y="109"/>
                  <a:pt x="229" y="125"/>
                  <a:pt x="229" y="144"/>
                </a:cubicBezTo>
                <a:cubicBezTo>
                  <a:pt x="229" y="164"/>
                  <a:pt x="213" y="179"/>
                  <a:pt x="195" y="180"/>
                </a:cubicBezTo>
                <a:close/>
                <a:moveTo>
                  <a:pt x="25" y="26"/>
                </a:moveTo>
                <a:cubicBezTo>
                  <a:pt x="27" y="28"/>
                  <a:pt x="30" y="28"/>
                  <a:pt x="32" y="27"/>
                </a:cubicBezTo>
                <a:cubicBezTo>
                  <a:pt x="34" y="25"/>
                  <a:pt x="34" y="22"/>
                  <a:pt x="32" y="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6" y="13"/>
                  <a:pt x="23" y="12"/>
                  <a:pt x="21" y="14"/>
                </a:cubicBezTo>
                <a:cubicBezTo>
                  <a:pt x="19" y="16"/>
                  <a:pt x="19" y="19"/>
                  <a:pt x="21" y="21"/>
                </a:cubicBezTo>
                <a:lnTo>
                  <a:pt x="25" y="26"/>
                </a:lnTo>
                <a:close/>
                <a:moveTo>
                  <a:pt x="100" y="33"/>
                </a:moveTo>
                <a:cubicBezTo>
                  <a:pt x="105" y="29"/>
                  <a:pt x="105" y="29"/>
                  <a:pt x="105" y="29"/>
                </a:cubicBezTo>
                <a:cubicBezTo>
                  <a:pt x="107" y="27"/>
                  <a:pt x="107" y="24"/>
                  <a:pt x="105" y="22"/>
                </a:cubicBezTo>
                <a:cubicBezTo>
                  <a:pt x="104" y="20"/>
                  <a:pt x="101" y="20"/>
                  <a:pt x="99" y="21"/>
                </a:cubicBezTo>
                <a:cubicBezTo>
                  <a:pt x="93" y="26"/>
                  <a:pt x="93" y="26"/>
                  <a:pt x="93" y="26"/>
                </a:cubicBezTo>
                <a:cubicBezTo>
                  <a:pt x="91" y="27"/>
                  <a:pt x="91" y="30"/>
                  <a:pt x="93" y="33"/>
                </a:cubicBezTo>
                <a:cubicBezTo>
                  <a:pt x="94" y="35"/>
                  <a:pt x="98" y="35"/>
                  <a:pt x="100" y="33"/>
                </a:cubicBezTo>
                <a:close/>
                <a:moveTo>
                  <a:pt x="63" y="17"/>
                </a:moveTo>
                <a:cubicBezTo>
                  <a:pt x="66" y="17"/>
                  <a:pt x="68" y="15"/>
                  <a:pt x="69" y="13"/>
                </a:cubicBezTo>
                <a:cubicBezTo>
                  <a:pt x="69" y="6"/>
                  <a:pt x="69" y="6"/>
                  <a:pt x="69" y="6"/>
                </a:cubicBezTo>
                <a:cubicBezTo>
                  <a:pt x="70" y="3"/>
                  <a:pt x="68" y="1"/>
                  <a:pt x="65" y="1"/>
                </a:cubicBezTo>
                <a:cubicBezTo>
                  <a:pt x="62" y="0"/>
                  <a:pt x="60" y="2"/>
                  <a:pt x="60" y="5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4"/>
                  <a:pt x="61" y="17"/>
                  <a:pt x="63" y="17"/>
                </a:cubicBezTo>
                <a:close/>
                <a:moveTo>
                  <a:pt x="16" y="56"/>
                </a:moveTo>
                <a:cubicBezTo>
                  <a:pt x="17" y="54"/>
                  <a:pt x="15" y="51"/>
                  <a:pt x="12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52"/>
                  <a:pt x="0" y="55"/>
                </a:cubicBezTo>
                <a:cubicBezTo>
                  <a:pt x="0" y="57"/>
                  <a:pt x="2" y="60"/>
                  <a:pt x="4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4" y="61"/>
                  <a:pt x="16" y="59"/>
                  <a:pt x="16" y="56"/>
                </a:cubicBezTo>
                <a:close/>
                <a:moveTo>
                  <a:pt x="31" y="37"/>
                </a:moveTo>
                <a:cubicBezTo>
                  <a:pt x="30" y="38"/>
                  <a:pt x="29" y="39"/>
                  <a:pt x="29" y="40"/>
                </a:cubicBezTo>
                <a:cubicBezTo>
                  <a:pt x="28" y="41"/>
                  <a:pt x="27" y="43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6"/>
                  <a:pt x="25" y="47"/>
                  <a:pt x="25" y="48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4" y="51"/>
                  <a:pt x="23" y="52"/>
                </a:cubicBezTo>
                <a:cubicBezTo>
                  <a:pt x="23" y="52"/>
                  <a:pt x="23" y="53"/>
                  <a:pt x="23" y="53"/>
                </a:cubicBezTo>
                <a:cubicBezTo>
                  <a:pt x="23" y="54"/>
                  <a:pt x="23" y="56"/>
                  <a:pt x="23" y="57"/>
                </a:cubicBezTo>
                <a:cubicBezTo>
                  <a:pt x="22" y="63"/>
                  <a:pt x="23" y="68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5"/>
                  <a:pt x="26" y="75"/>
                  <a:pt x="26" y="76"/>
                </a:cubicBezTo>
                <a:cubicBezTo>
                  <a:pt x="26" y="76"/>
                  <a:pt x="26" y="76"/>
                  <a:pt x="2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8" y="79"/>
                  <a:pt x="28" y="79"/>
                  <a:pt x="28" y="80"/>
                </a:cubicBezTo>
                <a:cubicBezTo>
                  <a:pt x="28" y="80"/>
                  <a:pt x="29" y="80"/>
                  <a:pt x="29" y="81"/>
                </a:cubicBezTo>
                <a:cubicBezTo>
                  <a:pt x="29" y="82"/>
                  <a:pt x="30" y="83"/>
                  <a:pt x="31" y="84"/>
                </a:cubicBezTo>
                <a:cubicBezTo>
                  <a:pt x="33" y="86"/>
                  <a:pt x="35" y="87"/>
                  <a:pt x="36" y="89"/>
                </a:cubicBezTo>
                <a:cubicBezTo>
                  <a:pt x="38" y="87"/>
                  <a:pt x="40" y="86"/>
                  <a:pt x="41" y="85"/>
                </a:cubicBezTo>
                <a:cubicBezTo>
                  <a:pt x="42" y="84"/>
                  <a:pt x="43" y="83"/>
                  <a:pt x="43" y="83"/>
                </a:cubicBezTo>
                <a:cubicBezTo>
                  <a:pt x="35" y="77"/>
                  <a:pt x="31" y="68"/>
                  <a:pt x="32" y="58"/>
                </a:cubicBezTo>
                <a:cubicBezTo>
                  <a:pt x="33" y="43"/>
                  <a:pt x="46" y="31"/>
                  <a:pt x="62" y="33"/>
                </a:cubicBezTo>
                <a:cubicBezTo>
                  <a:pt x="72" y="34"/>
                  <a:pt x="81" y="41"/>
                  <a:pt x="85" y="50"/>
                </a:cubicBezTo>
                <a:cubicBezTo>
                  <a:pt x="85" y="50"/>
                  <a:pt x="86" y="50"/>
                  <a:pt x="86" y="50"/>
                </a:cubicBezTo>
                <a:cubicBezTo>
                  <a:pt x="87" y="49"/>
                  <a:pt x="87" y="49"/>
                  <a:pt x="88" y="49"/>
                </a:cubicBezTo>
                <a:cubicBezTo>
                  <a:pt x="90" y="48"/>
                  <a:pt x="92" y="47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5"/>
                  <a:pt x="92" y="44"/>
                  <a:pt x="92" y="42"/>
                </a:cubicBezTo>
                <a:cubicBezTo>
                  <a:pt x="91" y="42"/>
                  <a:pt x="91" y="41"/>
                  <a:pt x="90" y="40"/>
                </a:cubicBezTo>
                <a:cubicBezTo>
                  <a:pt x="90" y="40"/>
                  <a:pt x="89" y="39"/>
                  <a:pt x="89" y="39"/>
                </a:cubicBezTo>
                <a:cubicBezTo>
                  <a:pt x="89" y="38"/>
                  <a:pt x="88" y="37"/>
                  <a:pt x="88" y="37"/>
                </a:cubicBezTo>
                <a:cubicBezTo>
                  <a:pt x="85" y="34"/>
                  <a:pt x="83" y="31"/>
                  <a:pt x="80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79" y="29"/>
                  <a:pt x="79" y="29"/>
                  <a:pt x="78" y="28"/>
                </a:cubicBezTo>
                <a:cubicBezTo>
                  <a:pt x="74" y="26"/>
                  <a:pt x="68" y="24"/>
                  <a:pt x="63" y="23"/>
                </a:cubicBezTo>
                <a:cubicBezTo>
                  <a:pt x="59" y="23"/>
                  <a:pt x="55" y="23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1" y="24"/>
                  <a:pt x="51" y="24"/>
                  <a:pt x="50" y="24"/>
                </a:cubicBezTo>
                <a:cubicBezTo>
                  <a:pt x="45" y="26"/>
                  <a:pt x="40" y="28"/>
                  <a:pt x="36" y="32"/>
                </a:cubicBezTo>
                <a:cubicBezTo>
                  <a:pt x="35" y="32"/>
                  <a:pt x="35" y="33"/>
                  <a:pt x="34" y="34"/>
                </a:cubicBezTo>
                <a:cubicBezTo>
                  <a:pt x="34" y="34"/>
                  <a:pt x="33" y="34"/>
                  <a:pt x="33" y="35"/>
                </a:cubicBezTo>
                <a:cubicBezTo>
                  <a:pt x="32" y="35"/>
                  <a:pt x="32" y="36"/>
                  <a:pt x="31" y="37"/>
                </a:cubicBezTo>
                <a:close/>
                <a:moveTo>
                  <a:pt x="13" y="99"/>
                </a:moveTo>
                <a:cubicBezTo>
                  <a:pt x="15" y="101"/>
                  <a:pt x="18" y="101"/>
                  <a:pt x="20" y="99"/>
                </a:cubicBezTo>
                <a:cubicBezTo>
                  <a:pt x="25" y="95"/>
                  <a:pt x="25" y="95"/>
                  <a:pt x="25" y="95"/>
                </a:cubicBezTo>
                <a:cubicBezTo>
                  <a:pt x="27" y="93"/>
                  <a:pt x="28" y="90"/>
                  <a:pt x="26" y="88"/>
                </a:cubicBezTo>
                <a:cubicBezTo>
                  <a:pt x="24" y="86"/>
                  <a:pt x="21" y="86"/>
                  <a:pt x="19" y="87"/>
                </a:cubicBezTo>
                <a:cubicBezTo>
                  <a:pt x="14" y="92"/>
                  <a:pt x="14" y="92"/>
                  <a:pt x="14" y="92"/>
                </a:cubicBezTo>
                <a:cubicBezTo>
                  <a:pt x="12" y="93"/>
                  <a:pt x="12" y="97"/>
                  <a:pt x="13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98236-68F2-4A2D-A371-2D85A165D86D}"/>
              </a:ext>
            </a:extLst>
          </p:cNvPr>
          <p:cNvSpPr txBox="1"/>
          <p:nvPr/>
        </p:nvSpPr>
        <p:spPr>
          <a:xfrm>
            <a:off x="4878682" y="2769754"/>
            <a:ext cx="2456291" cy="33851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Capital market trends.</a:t>
            </a:r>
            <a:endParaRPr lang="en-US" sz="1600" b="1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8C245-9C4E-4C44-82A9-8CD224E597C9}"/>
              </a:ext>
            </a:extLst>
          </p:cNvPr>
          <p:cNvSpPr/>
          <p:nvPr/>
        </p:nvSpPr>
        <p:spPr>
          <a:xfrm>
            <a:off x="4769211" y="3031444"/>
            <a:ext cx="264152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B81F0F-74B2-4CAF-8861-01350B11413F}"/>
              </a:ext>
            </a:extLst>
          </p:cNvPr>
          <p:cNvSpPr/>
          <p:nvPr/>
        </p:nvSpPr>
        <p:spPr>
          <a:xfrm>
            <a:off x="841350" y="3899078"/>
            <a:ext cx="3404855" cy="1935338"/>
          </a:xfrm>
          <a:prstGeom prst="roundRect">
            <a:avLst>
              <a:gd name="adj" fmla="val 712"/>
            </a:avLst>
          </a:prstGeom>
          <a:solidFill>
            <a:schemeClr val="bg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2BE4CA17-6009-4FFF-96AE-C53323A5CA8C}"/>
              </a:ext>
            </a:extLst>
          </p:cNvPr>
          <p:cNvSpPr>
            <a:spLocks noEditPoints="1"/>
          </p:cNvSpPr>
          <p:nvPr/>
        </p:nvSpPr>
        <p:spPr bwMode="auto">
          <a:xfrm>
            <a:off x="2311052" y="4182857"/>
            <a:ext cx="465451" cy="315236"/>
          </a:xfrm>
          <a:custGeom>
            <a:avLst/>
            <a:gdLst>
              <a:gd name="T0" fmla="*/ 221 w 223"/>
              <a:gd name="T1" fmla="*/ 88 h 152"/>
              <a:gd name="T2" fmla="*/ 139 w 223"/>
              <a:gd name="T3" fmla="*/ 1 h 152"/>
              <a:gd name="T4" fmla="*/ 25 w 223"/>
              <a:gd name="T5" fmla="*/ 0 h 152"/>
              <a:gd name="T6" fmla="*/ 0 w 223"/>
              <a:gd name="T7" fmla="*/ 73 h 152"/>
              <a:gd name="T8" fmla="*/ 8 w 223"/>
              <a:gd name="T9" fmla="*/ 117 h 152"/>
              <a:gd name="T10" fmla="*/ 34 w 223"/>
              <a:gd name="T11" fmla="*/ 104 h 152"/>
              <a:gd name="T12" fmla="*/ 59 w 223"/>
              <a:gd name="T13" fmla="*/ 139 h 152"/>
              <a:gd name="T14" fmla="*/ 150 w 223"/>
              <a:gd name="T15" fmla="*/ 144 h 152"/>
              <a:gd name="T16" fmla="*/ 148 w 223"/>
              <a:gd name="T17" fmla="*/ 130 h 152"/>
              <a:gd name="T18" fmla="*/ 206 w 223"/>
              <a:gd name="T19" fmla="*/ 130 h 152"/>
              <a:gd name="T20" fmla="*/ 204 w 223"/>
              <a:gd name="T21" fmla="*/ 140 h 152"/>
              <a:gd name="T22" fmla="*/ 217 w 223"/>
              <a:gd name="T23" fmla="*/ 135 h 152"/>
              <a:gd name="T24" fmla="*/ 212 w 223"/>
              <a:gd name="T25" fmla="*/ 118 h 152"/>
              <a:gd name="T26" fmla="*/ 139 w 223"/>
              <a:gd name="T27" fmla="*/ 130 h 152"/>
              <a:gd name="T28" fmla="*/ 68 w 223"/>
              <a:gd name="T29" fmla="*/ 136 h 152"/>
              <a:gd name="T30" fmla="*/ 34 w 223"/>
              <a:gd name="T31" fmla="*/ 96 h 152"/>
              <a:gd name="T32" fmla="*/ 8 w 223"/>
              <a:gd name="T33" fmla="*/ 75 h 152"/>
              <a:gd name="T34" fmla="*/ 36 w 223"/>
              <a:gd name="T35" fmla="*/ 8 h 152"/>
              <a:gd name="T36" fmla="*/ 186 w 223"/>
              <a:gd name="T37" fmla="*/ 65 h 152"/>
              <a:gd name="T38" fmla="*/ 212 w 223"/>
              <a:gd name="T39" fmla="*/ 118 h 152"/>
              <a:gd name="T40" fmla="*/ 32 w 223"/>
              <a:gd name="T41" fmla="*/ 60 h 152"/>
              <a:gd name="T42" fmla="*/ 60 w 223"/>
              <a:gd name="T43" fmla="*/ 20 h 152"/>
              <a:gd name="T44" fmla="*/ 72 w 223"/>
              <a:gd name="T45" fmla="*/ 20 h 152"/>
              <a:gd name="T46" fmla="*/ 176 w 223"/>
              <a:gd name="T47" fmla="*/ 68 h 152"/>
              <a:gd name="T48" fmla="*/ 72 w 223"/>
              <a:gd name="T49" fmla="*/ 20 h 152"/>
              <a:gd name="T50" fmla="*/ 76 w 223"/>
              <a:gd name="T51" fmla="*/ 28 h 152"/>
              <a:gd name="T52" fmla="*/ 158 w 223"/>
              <a:gd name="T53" fmla="*/ 60 h 152"/>
              <a:gd name="T54" fmla="*/ 176 w 223"/>
              <a:gd name="T55" fmla="*/ 112 h 152"/>
              <a:gd name="T56" fmla="*/ 176 w 223"/>
              <a:gd name="T57" fmla="*/ 152 h 152"/>
              <a:gd name="T58" fmla="*/ 176 w 223"/>
              <a:gd name="T59" fmla="*/ 112 h 152"/>
              <a:gd name="T60" fmla="*/ 163 w 223"/>
              <a:gd name="T61" fmla="*/ 132 h 152"/>
              <a:gd name="T62" fmla="*/ 189 w 223"/>
              <a:gd name="T63" fmla="*/ 132 h 152"/>
              <a:gd name="T64" fmla="*/ 32 w 223"/>
              <a:gd name="T65" fmla="*/ 112 h 152"/>
              <a:gd name="T66" fmla="*/ 32 w 223"/>
              <a:gd name="T67" fmla="*/ 152 h 152"/>
              <a:gd name="T68" fmla="*/ 32 w 223"/>
              <a:gd name="T69" fmla="*/ 112 h 152"/>
              <a:gd name="T70" fmla="*/ 19 w 223"/>
              <a:gd name="T71" fmla="*/ 132 h 152"/>
              <a:gd name="T72" fmla="*/ 45 w 223"/>
              <a:gd name="T73" fmla="*/ 13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" h="152">
                <a:moveTo>
                  <a:pt x="221" y="89"/>
                </a:moveTo>
                <a:cubicBezTo>
                  <a:pt x="221" y="88"/>
                  <a:pt x="221" y="88"/>
                  <a:pt x="221" y="88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31"/>
                  <a:pt x="141" y="2"/>
                  <a:pt x="139" y="1"/>
                </a:cubicBezTo>
                <a:cubicBezTo>
                  <a:pt x="138" y="0"/>
                  <a:pt x="138" y="0"/>
                  <a:pt x="13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30" y="14"/>
                  <a:pt x="30" y="14"/>
                  <a:pt x="3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13"/>
                  <a:pt x="0" y="113"/>
                  <a:pt x="0" y="113"/>
                </a:cubicBezTo>
                <a:cubicBezTo>
                  <a:pt x="8" y="117"/>
                  <a:pt x="8" y="117"/>
                  <a:pt x="8" y="117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5" y="106"/>
                  <a:pt x="24" y="104"/>
                  <a:pt x="34" y="104"/>
                </a:cubicBezTo>
                <a:cubicBezTo>
                  <a:pt x="51" y="104"/>
                  <a:pt x="61" y="114"/>
                  <a:pt x="61" y="130"/>
                </a:cubicBezTo>
                <a:cubicBezTo>
                  <a:pt x="61" y="133"/>
                  <a:pt x="60" y="136"/>
                  <a:pt x="59" y="139"/>
                </a:cubicBezTo>
                <a:cubicBezTo>
                  <a:pt x="58" y="144"/>
                  <a:pt x="58" y="144"/>
                  <a:pt x="58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9" y="139"/>
                  <a:pt x="149" y="139"/>
                  <a:pt x="149" y="139"/>
                </a:cubicBezTo>
                <a:cubicBezTo>
                  <a:pt x="148" y="136"/>
                  <a:pt x="148" y="133"/>
                  <a:pt x="148" y="130"/>
                </a:cubicBezTo>
                <a:cubicBezTo>
                  <a:pt x="148" y="114"/>
                  <a:pt x="161" y="104"/>
                  <a:pt x="177" y="104"/>
                </a:cubicBezTo>
                <a:cubicBezTo>
                  <a:pt x="193" y="104"/>
                  <a:pt x="206" y="114"/>
                  <a:pt x="206" y="130"/>
                </a:cubicBezTo>
                <a:cubicBezTo>
                  <a:pt x="206" y="131"/>
                  <a:pt x="206" y="132"/>
                  <a:pt x="206" y="133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17" y="135"/>
                  <a:pt x="217" y="135"/>
                  <a:pt x="217" y="135"/>
                </a:cubicBezTo>
                <a:cubicBezTo>
                  <a:pt x="223" y="111"/>
                  <a:pt x="219" y="90"/>
                  <a:pt x="221" y="89"/>
                </a:cubicBezTo>
                <a:close/>
                <a:moveTo>
                  <a:pt x="212" y="118"/>
                </a:moveTo>
                <a:cubicBezTo>
                  <a:pt x="207" y="104"/>
                  <a:pt x="193" y="96"/>
                  <a:pt x="177" y="96"/>
                </a:cubicBezTo>
                <a:cubicBezTo>
                  <a:pt x="157" y="96"/>
                  <a:pt x="139" y="110"/>
                  <a:pt x="139" y="130"/>
                </a:cubicBezTo>
                <a:cubicBezTo>
                  <a:pt x="139" y="132"/>
                  <a:pt x="140" y="134"/>
                  <a:pt x="140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9" y="134"/>
                  <a:pt x="69" y="132"/>
                  <a:pt x="69" y="130"/>
                </a:cubicBezTo>
                <a:cubicBezTo>
                  <a:pt x="69" y="110"/>
                  <a:pt x="55" y="96"/>
                  <a:pt x="34" y="96"/>
                </a:cubicBezTo>
                <a:cubicBezTo>
                  <a:pt x="24" y="96"/>
                  <a:pt x="15" y="97"/>
                  <a:pt x="8" y="103"/>
                </a:cubicBezTo>
                <a:cubicBezTo>
                  <a:pt x="8" y="75"/>
                  <a:pt x="8" y="75"/>
                  <a:pt x="8" y="75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8"/>
                  <a:pt x="36" y="8"/>
                  <a:pt x="36" y="8"/>
                </a:cubicBezTo>
                <a:cubicBezTo>
                  <a:pt x="135" y="8"/>
                  <a:pt x="135" y="8"/>
                  <a:pt x="135" y="8"/>
                </a:cubicBezTo>
                <a:cubicBezTo>
                  <a:pt x="142" y="13"/>
                  <a:pt x="175" y="39"/>
                  <a:pt x="186" y="65"/>
                </a:cubicBezTo>
                <a:cubicBezTo>
                  <a:pt x="212" y="92"/>
                  <a:pt x="212" y="92"/>
                  <a:pt x="212" y="92"/>
                </a:cubicBezTo>
                <a:cubicBezTo>
                  <a:pt x="213" y="95"/>
                  <a:pt x="213" y="106"/>
                  <a:pt x="212" y="118"/>
                </a:cubicBezTo>
                <a:close/>
                <a:moveTo>
                  <a:pt x="52" y="20"/>
                </a:moveTo>
                <a:cubicBezTo>
                  <a:pt x="32" y="60"/>
                  <a:pt x="32" y="60"/>
                  <a:pt x="32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60" y="20"/>
                  <a:pt x="60" y="20"/>
                  <a:pt x="60" y="20"/>
                </a:cubicBezTo>
                <a:lnTo>
                  <a:pt x="52" y="20"/>
                </a:lnTo>
                <a:close/>
                <a:moveTo>
                  <a:pt x="72" y="20"/>
                </a:moveTo>
                <a:cubicBezTo>
                  <a:pt x="55" y="58"/>
                  <a:pt x="55" y="58"/>
                  <a:pt x="55" y="58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36" y="20"/>
                  <a:pt x="136" y="20"/>
                  <a:pt x="136" y="20"/>
                </a:cubicBezTo>
                <a:lnTo>
                  <a:pt x="72" y="20"/>
                </a:lnTo>
                <a:close/>
                <a:moveTo>
                  <a:pt x="66" y="51"/>
                </a:moveTo>
                <a:cubicBezTo>
                  <a:pt x="76" y="28"/>
                  <a:pt x="76" y="28"/>
                  <a:pt x="76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58" y="60"/>
                  <a:pt x="158" y="60"/>
                  <a:pt x="158" y="60"/>
                </a:cubicBezTo>
                <a:lnTo>
                  <a:pt x="66" y="51"/>
                </a:lnTo>
                <a:close/>
                <a:moveTo>
                  <a:pt x="176" y="112"/>
                </a:moveTo>
                <a:cubicBezTo>
                  <a:pt x="165" y="112"/>
                  <a:pt x="156" y="121"/>
                  <a:pt x="156" y="132"/>
                </a:cubicBezTo>
                <a:cubicBezTo>
                  <a:pt x="156" y="143"/>
                  <a:pt x="165" y="152"/>
                  <a:pt x="176" y="152"/>
                </a:cubicBezTo>
                <a:cubicBezTo>
                  <a:pt x="187" y="152"/>
                  <a:pt x="196" y="143"/>
                  <a:pt x="196" y="132"/>
                </a:cubicBezTo>
                <a:cubicBezTo>
                  <a:pt x="196" y="121"/>
                  <a:pt x="187" y="112"/>
                  <a:pt x="176" y="112"/>
                </a:cubicBezTo>
                <a:close/>
                <a:moveTo>
                  <a:pt x="176" y="145"/>
                </a:moveTo>
                <a:cubicBezTo>
                  <a:pt x="169" y="145"/>
                  <a:pt x="163" y="139"/>
                  <a:pt x="163" y="132"/>
                </a:cubicBezTo>
                <a:cubicBezTo>
                  <a:pt x="163" y="125"/>
                  <a:pt x="169" y="119"/>
                  <a:pt x="176" y="119"/>
                </a:cubicBezTo>
                <a:cubicBezTo>
                  <a:pt x="183" y="119"/>
                  <a:pt x="189" y="125"/>
                  <a:pt x="189" y="132"/>
                </a:cubicBezTo>
                <a:cubicBezTo>
                  <a:pt x="189" y="139"/>
                  <a:pt x="183" y="145"/>
                  <a:pt x="176" y="145"/>
                </a:cubicBezTo>
                <a:close/>
                <a:moveTo>
                  <a:pt x="32" y="112"/>
                </a:moveTo>
                <a:cubicBezTo>
                  <a:pt x="21" y="112"/>
                  <a:pt x="12" y="121"/>
                  <a:pt x="12" y="132"/>
                </a:cubicBezTo>
                <a:cubicBezTo>
                  <a:pt x="12" y="143"/>
                  <a:pt x="21" y="152"/>
                  <a:pt x="32" y="152"/>
                </a:cubicBezTo>
                <a:cubicBezTo>
                  <a:pt x="43" y="152"/>
                  <a:pt x="52" y="143"/>
                  <a:pt x="52" y="132"/>
                </a:cubicBezTo>
                <a:cubicBezTo>
                  <a:pt x="52" y="121"/>
                  <a:pt x="43" y="112"/>
                  <a:pt x="32" y="112"/>
                </a:cubicBezTo>
                <a:close/>
                <a:moveTo>
                  <a:pt x="32" y="145"/>
                </a:moveTo>
                <a:cubicBezTo>
                  <a:pt x="25" y="145"/>
                  <a:pt x="19" y="139"/>
                  <a:pt x="19" y="132"/>
                </a:cubicBezTo>
                <a:cubicBezTo>
                  <a:pt x="19" y="125"/>
                  <a:pt x="25" y="119"/>
                  <a:pt x="32" y="119"/>
                </a:cubicBezTo>
                <a:cubicBezTo>
                  <a:pt x="39" y="119"/>
                  <a:pt x="45" y="125"/>
                  <a:pt x="45" y="132"/>
                </a:cubicBezTo>
                <a:cubicBezTo>
                  <a:pt x="45" y="139"/>
                  <a:pt x="39" y="145"/>
                  <a:pt x="32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8D015-38B1-48F2-B409-350F63C6A538}"/>
              </a:ext>
            </a:extLst>
          </p:cNvPr>
          <p:cNvSpPr txBox="1"/>
          <p:nvPr/>
        </p:nvSpPr>
        <p:spPr>
          <a:xfrm>
            <a:off x="995444" y="4753917"/>
            <a:ext cx="2935105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Macroeconomic policies.</a:t>
            </a:r>
            <a:endParaRPr lang="en-US" sz="1600" b="1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C5E499-07E2-4C1A-AA37-A69924774CED}"/>
              </a:ext>
            </a:extLst>
          </p:cNvPr>
          <p:cNvSpPr/>
          <p:nvPr/>
        </p:nvSpPr>
        <p:spPr>
          <a:xfrm>
            <a:off x="1223014" y="5055947"/>
            <a:ext cx="264152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CF565A-009D-4B90-991D-9741B79AB090}"/>
              </a:ext>
            </a:extLst>
          </p:cNvPr>
          <p:cNvSpPr/>
          <p:nvPr/>
        </p:nvSpPr>
        <p:spPr>
          <a:xfrm>
            <a:off x="4387547" y="3899078"/>
            <a:ext cx="3404855" cy="1935338"/>
          </a:xfrm>
          <a:prstGeom prst="roundRect">
            <a:avLst>
              <a:gd name="adj" fmla="val 712"/>
            </a:avLst>
          </a:prstGeom>
          <a:solidFill>
            <a:schemeClr val="bg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0697ED50-D219-4028-AEAC-171E1A4AEE56}"/>
              </a:ext>
            </a:extLst>
          </p:cNvPr>
          <p:cNvSpPr>
            <a:spLocks noEditPoints="1"/>
          </p:cNvSpPr>
          <p:nvPr/>
        </p:nvSpPr>
        <p:spPr bwMode="auto">
          <a:xfrm>
            <a:off x="5871876" y="4157989"/>
            <a:ext cx="437727" cy="364975"/>
          </a:xfrm>
          <a:custGeom>
            <a:avLst/>
            <a:gdLst>
              <a:gd name="T0" fmla="*/ 64 w 216"/>
              <a:gd name="T1" fmla="*/ 144 h 180"/>
              <a:gd name="T2" fmla="*/ 104 w 216"/>
              <a:gd name="T3" fmla="*/ 151 h 180"/>
              <a:gd name="T4" fmla="*/ 104 w 216"/>
              <a:gd name="T5" fmla="*/ 153 h 180"/>
              <a:gd name="T6" fmla="*/ 108 w 216"/>
              <a:gd name="T7" fmla="*/ 152 h 180"/>
              <a:gd name="T8" fmla="*/ 112 w 216"/>
              <a:gd name="T9" fmla="*/ 153 h 180"/>
              <a:gd name="T10" fmla="*/ 112 w 216"/>
              <a:gd name="T11" fmla="*/ 151 h 180"/>
              <a:gd name="T12" fmla="*/ 152 w 216"/>
              <a:gd name="T13" fmla="*/ 144 h 180"/>
              <a:gd name="T14" fmla="*/ 195 w 216"/>
              <a:gd name="T15" fmla="*/ 152 h 180"/>
              <a:gd name="T16" fmla="*/ 200 w 216"/>
              <a:gd name="T17" fmla="*/ 153 h 180"/>
              <a:gd name="T18" fmla="*/ 200 w 216"/>
              <a:gd name="T19" fmla="*/ 9 h 180"/>
              <a:gd name="T20" fmla="*/ 197 w 216"/>
              <a:gd name="T21" fmla="*/ 8 h 180"/>
              <a:gd name="T22" fmla="*/ 152 w 216"/>
              <a:gd name="T23" fmla="*/ 0 h 180"/>
              <a:gd name="T24" fmla="*/ 108 w 216"/>
              <a:gd name="T25" fmla="*/ 8 h 180"/>
              <a:gd name="T26" fmla="*/ 64 w 216"/>
              <a:gd name="T27" fmla="*/ 0 h 180"/>
              <a:gd name="T28" fmla="*/ 19 w 216"/>
              <a:gd name="T29" fmla="*/ 8 h 180"/>
              <a:gd name="T30" fmla="*/ 16 w 216"/>
              <a:gd name="T31" fmla="*/ 9 h 180"/>
              <a:gd name="T32" fmla="*/ 16 w 216"/>
              <a:gd name="T33" fmla="*/ 153 h 180"/>
              <a:gd name="T34" fmla="*/ 21 w 216"/>
              <a:gd name="T35" fmla="*/ 152 h 180"/>
              <a:gd name="T36" fmla="*/ 64 w 216"/>
              <a:gd name="T37" fmla="*/ 144 h 180"/>
              <a:gd name="T38" fmla="*/ 112 w 216"/>
              <a:gd name="T39" fmla="*/ 15 h 180"/>
              <a:gd name="T40" fmla="*/ 152 w 216"/>
              <a:gd name="T41" fmla="*/ 8 h 180"/>
              <a:gd name="T42" fmla="*/ 192 w 216"/>
              <a:gd name="T43" fmla="*/ 15 h 180"/>
              <a:gd name="T44" fmla="*/ 192 w 216"/>
              <a:gd name="T45" fmla="*/ 143 h 180"/>
              <a:gd name="T46" fmla="*/ 152 w 216"/>
              <a:gd name="T47" fmla="*/ 136 h 180"/>
              <a:gd name="T48" fmla="*/ 112 w 216"/>
              <a:gd name="T49" fmla="*/ 143 h 180"/>
              <a:gd name="T50" fmla="*/ 112 w 216"/>
              <a:gd name="T51" fmla="*/ 15 h 180"/>
              <a:gd name="T52" fmla="*/ 24 w 216"/>
              <a:gd name="T53" fmla="*/ 15 h 180"/>
              <a:gd name="T54" fmla="*/ 64 w 216"/>
              <a:gd name="T55" fmla="*/ 8 h 180"/>
              <a:gd name="T56" fmla="*/ 104 w 216"/>
              <a:gd name="T57" fmla="*/ 15 h 180"/>
              <a:gd name="T58" fmla="*/ 104 w 216"/>
              <a:gd name="T59" fmla="*/ 143 h 180"/>
              <a:gd name="T60" fmla="*/ 64 w 216"/>
              <a:gd name="T61" fmla="*/ 136 h 180"/>
              <a:gd name="T62" fmla="*/ 24 w 216"/>
              <a:gd name="T63" fmla="*/ 143 h 180"/>
              <a:gd name="T64" fmla="*/ 24 w 216"/>
              <a:gd name="T65" fmla="*/ 15 h 180"/>
              <a:gd name="T66" fmla="*/ 208 w 216"/>
              <a:gd name="T67" fmla="*/ 20 h 180"/>
              <a:gd name="T68" fmla="*/ 208 w 216"/>
              <a:gd name="T69" fmla="*/ 164 h 180"/>
              <a:gd name="T70" fmla="*/ 120 w 216"/>
              <a:gd name="T71" fmla="*/ 164 h 180"/>
              <a:gd name="T72" fmla="*/ 120 w 216"/>
              <a:gd name="T73" fmla="*/ 172 h 180"/>
              <a:gd name="T74" fmla="*/ 96 w 216"/>
              <a:gd name="T75" fmla="*/ 172 h 180"/>
              <a:gd name="T76" fmla="*/ 96 w 216"/>
              <a:gd name="T77" fmla="*/ 164 h 180"/>
              <a:gd name="T78" fmla="*/ 8 w 216"/>
              <a:gd name="T79" fmla="*/ 164 h 180"/>
              <a:gd name="T80" fmla="*/ 8 w 216"/>
              <a:gd name="T81" fmla="*/ 20 h 180"/>
              <a:gd name="T82" fmla="*/ 0 w 216"/>
              <a:gd name="T83" fmla="*/ 20 h 180"/>
              <a:gd name="T84" fmla="*/ 0 w 216"/>
              <a:gd name="T85" fmla="*/ 172 h 180"/>
              <a:gd name="T86" fmla="*/ 88 w 216"/>
              <a:gd name="T87" fmla="*/ 172 h 180"/>
              <a:gd name="T88" fmla="*/ 88 w 216"/>
              <a:gd name="T89" fmla="*/ 180 h 180"/>
              <a:gd name="T90" fmla="*/ 128 w 216"/>
              <a:gd name="T91" fmla="*/ 180 h 180"/>
              <a:gd name="T92" fmla="*/ 128 w 216"/>
              <a:gd name="T93" fmla="*/ 172 h 180"/>
              <a:gd name="T94" fmla="*/ 216 w 216"/>
              <a:gd name="T95" fmla="*/ 172 h 180"/>
              <a:gd name="T96" fmla="*/ 216 w 216"/>
              <a:gd name="T97" fmla="*/ 20 h 180"/>
              <a:gd name="T98" fmla="*/ 208 w 216"/>
              <a:gd name="T99" fmla="*/ 2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" h="180">
                <a:moveTo>
                  <a:pt x="64" y="144"/>
                </a:moveTo>
                <a:cubicBezTo>
                  <a:pt x="73" y="144"/>
                  <a:pt x="96" y="149"/>
                  <a:pt x="104" y="151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20" y="149"/>
                  <a:pt x="144" y="144"/>
                  <a:pt x="152" y="144"/>
                </a:cubicBezTo>
                <a:cubicBezTo>
                  <a:pt x="163" y="144"/>
                  <a:pt x="195" y="152"/>
                  <a:pt x="195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0" y="9"/>
                  <a:pt x="200" y="9"/>
                  <a:pt x="200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96" y="8"/>
                  <a:pt x="164" y="0"/>
                  <a:pt x="152" y="0"/>
                </a:cubicBezTo>
                <a:cubicBezTo>
                  <a:pt x="142" y="0"/>
                  <a:pt x="114" y="7"/>
                  <a:pt x="108" y="8"/>
                </a:cubicBezTo>
                <a:cubicBezTo>
                  <a:pt x="103" y="7"/>
                  <a:pt x="75" y="0"/>
                  <a:pt x="64" y="0"/>
                </a:cubicBezTo>
                <a:cubicBezTo>
                  <a:pt x="53" y="0"/>
                  <a:pt x="21" y="8"/>
                  <a:pt x="19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53"/>
                  <a:pt x="16" y="153"/>
                  <a:pt x="16" y="153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1" y="152"/>
                  <a:pt x="54" y="144"/>
                  <a:pt x="64" y="144"/>
                </a:cubicBezTo>
                <a:close/>
                <a:moveTo>
                  <a:pt x="112" y="15"/>
                </a:moveTo>
                <a:cubicBezTo>
                  <a:pt x="121" y="13"/>
                  <a:pt x="144" y="8"/>
                  <a:pt x="152" y="8"/>
                </a:cubicBezTo>
                <a:cubicBezTo>
                  <a:pt x="161" y="8"/>
                  <a:pt x="184" y="13"/>
                  <a:pt x="192" y="15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82" y="141"/>
                  <a:pt x="161" y="136"/>
                  <a:pt x="152" y="136"/>
                </a:cubicBezTo>
                <a:cubicBezTo>
                  <a:pt x="143" y="136"/>
                  <a:pt x="122" y="141"/>
                  <a:pt x="112" y="143"/>
                </a:cubicBezTo>
                <a:lnTo>
                  <a:pt x="112" y="15"/>
                </a:lnTo>
                <a:close/>
                <a:moveTo>
                  <a:pt x="24" y="15"/>
                </a:moveTo>
                <a:cubicBezTo>
                  <a:pt x="33" y="13"/>
                  <a:pt x="56" y="8"/>
                  <a:pt x="64" y="8"/>
                </a:cubicBezTo>
                <a:cubicBezTo>
                  <a:pt x="73" y="8"/>
                  <a:pt x="96" y="13"/>
                  <a:pt x="104" y="15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94" y="141"/>
                  <a:pt x="73" y="136"/>
                  <a:pt x="64" y="136"/>
                </a:cubicBezTo>
                <a:cubicBezTo>
                  <a:pt x="55" y="136"/>
                  <a:pt x="34" y="141"/>
                  <a:pt x="24" y="143"/>
                </a:cubicBezTo>
                <a:lnTo>
                  <a:pt x="24" y="15"/>
                </a:lnTo>
                <a:close/>
                <a:moveTo>
                  <a:pt x="208" y="20"/>
                </a:moveTo>
                <a:cubicBezTo>
                  <a:pt x="208" y="164"/>
                  <a:pt x="208" y="164"/>
                  <a:pt x="208" y="164"/>
                </a:cubicBezTo>
                <a:cubicBezTo>
                  <a:pt x="120" y="164"/>
                  <a:pt x="120" y="164"/>
                  <a:pt x="120" y="164"/>
                </a:cubicBezTo>
                <a:cubicBezTo>
                  <a:pt x="120" y="172"/>
                  <a:pt x="120" y="172"/>
                  <a:pt x="120" y="172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2"/>
                  <a:pt x="0" y="172"/>
                  <a:pt x="0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128" y="180"/>
                  <a:pt x="128" y="180"/>
                  <a:pt x="128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216" y="172"/>
                  <a:pt x="216" y="172"/>
                  <a:pt x="216" y="172"/>
                </a:cubicBezTo>
                <a:cubicBezTo>
                  <a:pt x="216" y="20"/>
                  <a:pt x="216" y="20"/>
                  <a:pt x="216" y="20"/>
                </a:cubicBezTo>
                <a:lnTo>
                  <a:pt x="20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FC09EB-F456-48E1-ACB6-800E0C08422E}"/>
              </a:ext>
            </a:extLst>
          </p:cNvPr>
          <p:cNvSpPr txBox="1"/>
          <p:nvPr/>
        </p:nvSpPr>
        <p:spPr>
          <a:xfrm>
            <a:off x="4541641" y="4753917"/>
            <a:ext cx="2864494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Macroeconomic situation.</a:t>
            </a:r>
            <a:endParaRPr lang="en-US" sz="1600" b="1" dirty="0">
              <a:solidFill>
                <a:schemeClr val="bg1"/>
              </a:solidFill>
              <a:latin typeface="造字工房朗宋（非商用）常规体" pitchFamily="2" charset="-122"/>
              <a:ea typeface="造字工房朗宋（非商用）常规体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329E2E-D388-40ED-ABF6-8102CFC7E2EC}"/>
              </a:ext>
            </a:extLst>
          </p:cNvPr>
          <p:cNvSpPr/>
          <p:nvPr/>
        </p:nvSpPr>
        <p:spPr>
          <a:xfrm>
            <a:off x="4769211" y="5055947"/>
            <a:ext cx="264152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FA3A1E1-AA35-4C4C-AFEE-791950258124}"/>
              </a:ext>
            </a:extLst>
          </p:cNvPr>
          <p:cNvSpPr/>
          <p:nvPr/>
        </p:nvSpPr>
        <p:spPr>
          <a:xfrm>
            <a:off x="7944207" y="3899077"/>
            <a:ext cx="3404855" cy="1935338"/>
          </a:xfrm>
          <a:prstGeom prst="roundRect">
            <a:avLst>
              <a:gd name="adj" fmla="val 712"/>
            </a:avLst>
          </a:prstGeom>
          <a:solidFill>
            <a:schemeClr val="bg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59E033B1-2521-494B-949B-FCD6C25985B1}"/>
              </a:ext>
            </a:extLst>
          </p:cNvPr>
          <p:cNvSpPr>
            <a:spLocks noEditPoints="1"/>
          </p:cNvSpPr>
          <p:nvPr/>
        </p:nvSpPr>
        <p:spPr bwMode="auto">
          <a:xfrm>
            <a:off x="9426232" y="4174765"/>
            <a:ext cx="440803" cy="331420"/>
          </a:xfrm>
          <a:custGeom>
            <a:avLst/>
            <a:gdLst>
              <a:gd name="T0" fmla="*/ 212 w 228"/>
              <a:gd name="T1" fmla="*/ 19 h 172"/>
              <a:gd name="T2" fmla="*/ 19 w 228"/>
              <a:gd name="T3" fmla="*/ 0 h 172"/>
              <a:gd name="T4" fmla="*/ 0 w 228"/>
              <a:gd name="T5" fmla="*/ 121 h 172"/>
              <a:gd name="T6" fmla="*/ 86 w 228"/>
              <a:gd name="T7" fmla="*/ 140 h 172"/>
              <a:gd name="T8" fmla="*/ 72 w 228"/>
              <a:gd name="T9" fmla="*/ 164 h 172"/>
              <a:gd name="T10" fmla="*/ 72 w 228"/>
              <a:gd name="T11" fmla="*/ 172 h 172"/>
              <a:gd name="T12" fmla="*/ 144 w 228"/>
              <a:gd name="T13" fmla="*/ 168 h 172"/>
              <a:gd name="T14" fmla="*/ 128 w 228"/>
              <a:gd name="T15" fmla="*/ 164 h 172"/>
              <a:gd name="T16" fmla="*/ 156 w 228"/>
              <a:gd name="T17" fmla="*/ 140 h 172"/>
              <a:gd name="T18" fmla="*/ 175 w 228"/>
              <a:gd name="T19" fmla="*/ 172 h 172"/>
              <a:gd name="T20" fmla="*/ 228 w 228"/>
              <a:gd name="T21" fmla="*/ 153 h 172"/>
              <a:gd name="T22" fmla="*/ 212 w 228"/>
              <a:gd name="T23" fmla="*/ 40 h 172"/>
              <a:gd name="T24" fmla="*/ 94 w 228"/>
              <a:gd name="T25" fmla="*/ 140 h 172"/>
              <a:gd name="T26" fmla="*/ 120 w 228"/>
              <a:gd name="T27" fmla="*/ 164 h 172"/>
              <a:gd name="T28" fmla="*/ 156 w 228"/>
              <a:gd name="T29" fmla="*/ 132 h 172"/>
              <a:gd name="T30" fmla="*/ 8 w 228"/>
              <a:gd name="T31" fmla="*/ 121 h 172"/>
              <a:gd name="T32" fmla="*/ 156 w 228"/>
              <a:gd name="T33" fmla="*/ 120 h 172"/>
              <a:gd name="T34" fmla="*/ 156 w 228"/>
              <a:gd name="T35" fmla="*/ 59 h 172"/>
              <a:gd name="T36" fmla="*/ 8 w 228"/>
              <a:gd name="T37" fmla="*/ 112 h 172"/>
              <a:gd name="T38" fmla="*/ 19 w 228"/>
              <a:gd name="T39" fmla="*/ 8 h 172"/>
              <a:gd name="T40" fmla="*/ 204 w 228"/>
              <a:gd name="T41" fmla="*/ 19 h 172"/>
              <a:gd name="T42" fmla="*/ 175 w 228"/>
              <a:gd name="T43" fmla="*/ 40 h 172"/>
              <a:gd name="T44" fmla="*/ 220 w 228"/>
              <a:gd name="T45" fmla="*/ 153 h 172"/>
              <a:gd name="T46" fmla="*/ 175 w 228"/>
              <a:gd name="T47" fmla="*/ 164 h 172"/>
              <a:gd name="T48" fmla="*/ 164 w 228"/>
              <a:gd name="T49" fmla="*/ 59 h 172"/>
              <a:gd name="T50" fmla="*/ 209 w 228"/>
              <a:gd name="T51" fmla="*/ 48 h 172"/>
              <a:gd name="T52" fmla="*/ 220 w 228"/>
              <a:gd name="T53" fmla="*/ 153 h 172"/>
              <a:gd name="T54" fmla="*/ 188 w 228"/>
              <a:gd name="T55" fmla="*/ 56 h 172"/>
              <a:gd name="T56" fmla="*/ 188 w 228"/>
              <a:gd name="T57" fmla="*/ 64 h 172"/>
              <a:gd name="T58" fmla="*/ 200 w 228"/>
              <a:gd name="T59" fmla="*/ 60 h 172"/>
              <a:gd name="T60" fmla="*/ 193 w 228"/>
              <a:gd name="T61" fmla="*/ 140 h 172"/>
              <a:gd name="T62" fmla="*/ 184 w 228"/>
              <a:gd name="T63" fmla="*/ 148 h 172"/>
              <a:gd name="T64" fmla="*/ 192 w 228"/>
              <a:gd name="T65" fmla="*/ 156 h 172"/>
              <a:gd name="T66" fmla="*/ 200 w 228"/>
              <a:gd name="T67" fmla="*/ 149 h 172"/>
              <a:gd name="T68" fmla="*/ 193 w 228"/>
              <a:gd name="T69" fmla="*/ 14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8" h="172">
                <a:moveTo>
                  <a:pt x="212" y="40"/>
                </a:moveTo>
                <a:cubicBezTo>
                  <a:pt x="212" y="19"/>
                  <a:pt x="212" y="19"/>
                  <a:pt x="212" y="19"/>
                </a:cubicBezTo>
                <a:cubicBezTo>
                  <a:pt x="212" y="9"/>
                  <a:pt x="203" y="0"/>
                  <a:pt x="19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9" y="140"/>
                  <a:pt x="19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0" y="164"/>
                  <a:pt x="68" y="166"/>
                  <a:pt x="68" y="168"/>
                </a:cubicBezTo>
                <a:cubicBezTo>
                  <a:pt x="68" y="170"/>
                  <a:pt x="70" y="172"/>
                  <a:pt x="72" y="172"/>
                </a:cubicBezTo>
                <a:cubicBezTo>
                  <a:pt x="140" y="172"/>
                  <a:pt x="140" y="172"/>
                  <a:pt x="140" y="172"/>
                </a:cubicBezTo>
                <a:cubicBezTo>
                  <a:pt x="142" y="172"/>
                  <a:pt x="144" y="170"/>
                  <a:pt x="144" y="168"/>
                </a:cubicBezTo>
                <a:cubicBezTo>
                  <a:pt x="144" y="166"/>
                  <a:pt x="142" y="164"/>
                  <a:pt x="140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63"/>
                  <a:pt x="165" y="172"/>
                  <a:pt x="175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19" y="172"/>
                  <a:pt x="228" y="163"/>
                  <a:pt x="228" y="153"/>
                </a:cubicBezTo>
                <a:cubicBezTo>
                  <a:pt x="228" y="59"/>
                  <a:pt x="228" y="59"/>
                  <a:pt x="228" y="59"/>
                </a:cubicBezTo>
                <a:cubicBezTo>
                  <a:pt x="228" y="50"/>
                  <a:pt x="221" y="42"/>
                  <a:pt x="212" y="40"/>
                </a:cubicBezTo>
                <a:close/>
                <a:moveTo>
                  <a:pt x="92" y="164"/>
                </a:moveTo>
                <a:cubicBezTo>
                  <a:pt x="94" y="140"/>
                  <a:pt x="94" y="140"/>
                  <a:pt x="94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20" y="164"/>
                  <a:pt x="120" y="164"/>
                  <a:pt x="120" y="164"/>
                </a:cubicBezTo>
                <a:lnTo>
                  <a:pt x="92" y="164"/>
                </a:lnTo>
                <a:close/>
                <a:moveTo>
                  <a:pt x="156" y="132"/>
                </a:moveTo>
                <a:cubicBezTo>
                  <a:pt x="19" y="132"/>
                  <a:pt x="19" y="132"/>
                  <a:pt x="19" y="132"/>
                </a:cubicBezTo>
                <a:cubicBezTo>
                  <a:pt x="13" y="132"/>
                  <a:pt x="8" y="127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156" y="120"/>
                  <a:pt x="156" y="120"/>
                  <a:pt x="156" y="120"/>
                </a:cubicBezTo>
                <a:lnTo>
                  <a:pt x="156" y="132"/>
                </a:lnTo>
                <a:close/>
                <a:moveTo>
                  <a:pt x="156" y="59"/>
                </a:moveTo>
                <a:cubicBezTo>
                  <a:pt x="156" y="112"/>
                  <a:pt x="156" y="112"/>
                  <a:pt x="156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193" y="8"/>
                  <a:pt x="193" y="8"/>
                  <a:pt x="193" y="8"/>
                </a:cubicBezTo>
                <a:cubicBezTo>
                  <a:pt x="199" y="8"/>
                  <a:pt x="204" y="13"/>
                  <a:pt x="204" y="19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65" y="40"/>
                  <a:pt x="156" y="49"/>
                  <a:pt x="156" y="59"/>
                </a:cubicBezTo>
                <a:close/>
                <a:moveTo>
                  <a:pt x="220" y="153"/>
                </a:moveTo>
                <a:cubicBezTo>
                  <a:pt x="220" y="159"/>
                  <a:pt x="215" y="164"/>
                  <a:pt x="209" y="164"/>
                </a:cubicBezTo>
                <a:cubicBezTo>
                  <a:pt x="175" y="164"/>
                  <a:pt x="175" y="164"/>
                  <a:pt x="175" y="164"/>
                </a:cubicBezTo>
                <a:cubicBezTo>
                  <a:pt x="169" y="164"/>
                  <a:pt x="164" y="159"/>
                  <a:pt x="164" y="153"/>
                </a:cubicBezTo>
                <a:cubicBezTo>
                  <a:pt x="164" y="59"/>
                  <a:pt x="164" y="59"/>
                  <a:pt x="164" y="59"/>
                </a:cubicBezTo>
                <a:cubicBezTo>
                  <a:pt x="164" y="53"/>
                  <a:pt x="169" y="48"/>
                  <a:pt x="175" y="48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15" y="48"/>
                  <a:pt x="220" y="53"/>
                  <a:pt x="220" y="59"/>
                </a:cubicBezTo>
                <a:lnTo>
                  <a:pt x="220" y="153"/>
                </a:lnTo>
                <a:close/>
                <a:moveTo>
                  <a:pt x="196" y="56"/>
                </a:moveTo>
                <a:cubicBezTo>
                  <a:pt x="188" y="56"/>
                  <a:pt x="188" y="56"/>
                  <a:pt x="188" y="56"/>
                </a:cubicBezTo>
                <a:cubicBezTo>
                  <a:pt x="186" y="56"/>
                  <a:pt x="184" y="58"/>
                  <a:pt x="184" y="60"/>
                </a:cubicBezTo>
                <a:cubicBezTo>
                  <a:pt x="184" y="62"/>
                  <a:pt x="186" y="64"/>
                  <a:pt x="188" y="6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198" y="64"/>
                  <a:pt x="200" y="62"/>
                  <a:pt x="200" y="60"/>
                </a:cubicBezTo>
                <a:cubicBezTo>
                  <a:pt x="200" y="58"/>
                  <a:pt x="198" y="56"/>
                  <a:pt x="196" y="56"/>
                </a:cubicBezTo>
                <a:close/>
                <a:moveTo>
                  <a:pt x="193" y="140"/>
                </a:moveTo>
                <a:cubicBezTo>
                  <a:pt x="192" y="140"/>
                  <a:pt x="192" y="140"/>
                  <a:pt x="192" y="140"/>
                </a:cubicBezTo>
                <a:cubicBezTo>
                  <a:pt x="187" y="140"/>
                  <a:pt x="184" y="143"/>
                  <a:pt x="184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4" y="153"/>
                  <a:pt x="187" y="156"/>
                  <a:pt x="192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7" y="156"/>
                  <a:pt x="200" y="153"/>
                  <a:pt x="200" y="149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200" y="143"/>
                  <a:pt x="197" y="140"/>
                  <a:pt x="193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4738F2-8D43-4B5A-B857-B1CDB43ADD99}"/>
              </a:ext>
            </a:extLst>
          </p:cNvPr>
          <p:cNvSpPr txBox="1"/>
          <p:nvPr/>
        </p:nvSpPr>
        <p:spPr>
          <a:xfrm>
            <a:off x="8325871" y="4753916"/>
            <a:ext cx="2869098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rPr>
              <a:t>Capital market conditions.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B963E1-05A4-42F1-9832-191769FE11E3}"/>
              </a:ext>
            </a:extLst>
          </p:cNvPr>
          <p:cNvSpPr/>
          <p:nvPr/>
        </p:nvSpPr>
        <p:spPr>
          <a:xfrm>
            <a:off x="8325871" y="5055946"/>
            <a:ext cx="2641527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Ut.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Wisi.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enim.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ad minim.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veniam.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quis.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nostrud.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exerci.</a:t>
            </a:r>
            <a:r>
              <a:rPr lang="en-US" sz="12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Segoe UI Light" panose="020B0502040204020203" pitchFamily="34" charset="0"/>
              </a:rPr>
              <a:t>tation.</a:t>
            </a:r>
            <a:endParaRPr lang="en-US" sz="1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29040A03-3695-4467-81B4-5AEEF69C9967}"/>
              </a:ext>
            </a:extLst>
          </p:cNvPr>
          <p:cNvSpPr/>
          <p:nvPr/>
        </p:nvSpPr>
        <p:spPr>
          <a:xfrm rot="10800000">
            <a:off x="2382807" y="1830980"/>
            <a:ext cx="321940" cy="120415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EF1CEC6-7E8E-4A87-8D38-36B7C078097F}"/>
              </a:ext>
            </a:extLst>
          </p:cNvPr>
          <p:cNvSpPr/>
          <p:nvPr/>
        </p:nvSpPr>
        <p:spPr>
          <a:xfrm rot="10800000">
            <a:off x="5929005" y="1830980"/>
            <a:ext cx="321940" cy="120415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E4FD5EA5-B19D-4CEC-9AEF-A42AB09582F5}"/>
              </a:ext>
            </a:extLst>
          </p:cNvPr>
          <p:cNvSpPr/>
          <p:nvPr/>
        </p:nvSpPr>
        <p:spPr>
          <a:xfrm rot="10800000">
            <a:off x="2382807" y="3899079"/>
            <a:ext cx="321940" cy="120415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69247394-23E3-47C7-AE29-DDD3B9C24B3F}"/>
              </a:ext>
            </a:extLst>
          </p:cNvPr>
          <p:cNvSpPr/>
          <p:nvPr/>
        </p:nvSpPr>
        <p:spPr>
          <a:xfrm rot="10800000">
            <a:off x="5929005" y="3899079"/>
            <a:ext cx="321940" cy="120415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55DE096-1B4D-4D7B-9FDF-E7FDB92E0CA5}"/>
              </a:ext>
            </a:extLst>
          </p:cNvPr>
          <p:cNvSpPr/>
          <p:nvPr/>
        </p:nvSpPr>
        <p:spPr>
          <a:xfrm rot="10800000">
            <a:off x="9485665" y="3899079"/>
            <a:ext cx="321940" cy="120415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4BD94B-B9E7-4784-8428-0EBC73C6ECAC}"/>
              </a:ext>
            </a:extLst>
          </p:cNvPr>
          <p:cNvGrpSpPr/>
          <p:nvPr/>
        </p:nvGrpSpPr>
        <p:grpSpPr>
          <a:xfrm>
            <a:off x="7716637" y="1701405"/>
            <a:ext cx="3859995" cy="2197822"/>
            <a:chOff x="7945242" y="1566506"/>
            <a:chExt cx="3405298" cy="193892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C11EA0D-3614-4BD2-B2F6-9926CA1A26A1}"/>
                </a:ext>
              </a:extLst>
            </p:cNvPr>
            <p:cNvSpPr/>
            <p:nvPr/>
          </p:nvSpPr>
          <p:spPr>
            <a:xfrm>
              <a:off x="7945242" y="1569841"/>
              <a:ext cx="3405298" cy="1935590"/>
            </a:xfrm>
            <a:prstGeom prst="roundRect">
              <a:avLst>
                <a:gd name="adj" fmla="val 712"/>
              </a:avLst>
            </a:prstGeom>
            <a:solidFill>
              <a:schemeClr val="bg1"/>
            </a:solidFill>
            <a:ln>
              <a:noFill/>
            </a:ln>
            <a:effectLst>
              <a:outerShdw blurRad="889000" dist="317500" dir="8100000" sx="95000" sy="9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206C47-0472-43D4-92D4-1A816B0A0FEB}"/>
                </a:ext>
              </a:extLst>
            </p:cNvPr>
            <p:cNvSpPr txBox="1"/>
            <p:nvPr/>
          </p:nvSpPr>
          <p:spPr>
            <a:xfrm>
              <a:off x="8108658" y="2471473"/>
              <a:ext cx="3241882" cy="2986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造字工房朗宋（非商用）常规体" pitchFamily="2" charset="-122"/>
                  <a:ea typeface="造字工房朗宋（非商用）常规体" pitchFamily="2" charset="-122"/>
                  <a:cs typeface="Segoe UI" panose="020B0502040204020203" pitchFamily="34" charset="0"/>
                </a:rPr>
                <a:t>Financial and monetary policy.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A76C17-A863-4605-991C-CCCAD161F6EE}"/>
                </a:ext>
              </a:extLst>
            </p:cNvPr>
            <p:cNvSpPr/>
            <p:nvPr/>
          </p:nvSpPr>
          <p:spPr>
            <a:xfrm>
              <a:off x="8326955" y="2767127"/>
              <a:ext cx="2641871" cy="45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tation.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ullamcorper.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2697C120-3CB6-42BA-9495-A61D776B4E9A}"/>
                </a:ext>
              </a:extLst>
            </p:cNvPr>
            <p:cNvSpPr/>
            <p:nvPr/>
          </p:nvSpPr>
          <p:spPr>
            <a:xfrm rot="10800000">
              <a:off x="9486900" y="1566506"/>
              <a:ext cx="321982" cy="1204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737B9E0B-F3DB-4F28-A80E-A896D2837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8343" y="1878682"/>
              <a:ext cx="659096" cy="568350"/>
            </a:xfrm>
            <a:custGeom>
              <a:avLst/>
              <a:gdLst>
                <a:gd name="T0" fmla="*/ 190 w 228"/>
                <a:gd name="T1" fmla="*/ 132 h 196"/>
                <a:gd name="T2" fmla="*/ 204 w 228"/>
                <a:gd name="T3" fmla="*/ 96 h 196"/>
                <a:gd name="T4" fmla="*/ 172 w 228"/>
                <a:gd name="T5" fmla="*/ 100 h 196"/>
                <a:gd name="T6" fmla="*/ 172 w 228"/>
                <a:gd name="T7" fmla="*/ 116 h 196"/>
                <a:gd name="T8" fmla="*/ 190 w 228"/>
                <a:gd name="T9" fmla="*/ 72 h 196"/>
                <a:gd name="T10" fmla="*/ 216 w 228"/>
                <a:gd name="T11" fmla="*/ 99 h 196"/>
                <a:gd name="T12" fmla="*/ 185 w 228"/>
                <a:gd name="T13" fmla="*/ 139 h 196"/>
                <a:gd name="T14" fmla="*/ 131 w 228"/>
                <a:gd name="T15" fmla="*/ 177 h 196"/>
                <a:gd name="T16" fmla="*/ 113 w 228"/>
                <a:gd name="T17" fmla="*/ 158 h 196"/>
                <a:gd name="T18" fmla="*/ 61 w 228"/>
                <a:gd name="T19" fmla="*/ 179 h 196"/>
                <a:gd name="T20" fmla="*/ 68 w 228"/>
                <a:gd name="T21" fmla="*/ 153 h 196"/>
                <a:gd name="T22" fmla="*/ 64 w 228"/>
                <a:gd name="T23" fmla="*/ 119 h 196"/>
                <a:gd name="T24" fmla="*/ 67 w 228"/>
                <a:gd name="T25" fmla="*/ 100 h 196"/>
                <a:gd name="T26" fmla="*/ 48 w 228"/>
                <a:gd name="T27" fmla="*/ 66 h 196"/>
                <a:gd name="T28" fmla="*/ 20 w 228"/>
                <a:gd name="T29" fmla="*/ 54 h 196"/>
                <a:gd name="T30" fmla="*/ 87 w 228"/>
                <a:gd name="T31" fmla="*/ 27 h 196"/>
                <a:gd name="T32" fmla="*/ 100 w 228"/>
                <a:gd name="T33" fmla="*/ 36 h 196"/>
                <a:gd name="T34" fmla="*/ 125 w 228"/>
                <a:gd name="T35" fmla="*/ 28 h 196"/>
                <a:gd name="T36" fmla="*/ 151 w 228"/>
                <a:gd name="T37" fmla="*/ 26 h 196"/>
                <a:gd name="T38" fmla="*/ 98 w 228"/>
                <a:gd name="T39" fmla="*/ 0 h 196"/>
                <a:gd name="T40" fmla="*/ 185 w 228"/>
                <a:gd name="T41" fmla="*/ 139 h 196"/>
                <a:gd name="T42" fmla="*/ 144 w 228"/>
                <a:gd name="T43" fmla="*/ 22 h 196"/>
                <a:gd name="T44" fmla="*/ 116 w 228"/>
                <a:gd name="T45" fmla="*/ 28 h 196"/>
                <a:gd name="T46" fmla="*/ 93 w 228"/>
                <a:gd name="T47" fmla="*/ 23 h 196"/>
                <a:gd name="T48" fmla="*/ 60 w 228"/>
                <a:gd name="T49" fmla="*/ 17 h 196"/>
                <a:gd name="T50" fmla="*/ 13 w 228"/>
                <a:gd name="T51" fmla="*/ 120 h 196"/>
                <a:gd name="T52" fmla="*/ 27 w 228"/>
                <a:gd name="T53" fmla="*/ 135 h 196"/>
                <a:gd name="T54" fmla="*/ 27 w 228"/>
                <a:gd name="T55" fmla="*/ 153 h 196"/>
                <a:gd name="T56" fmla="*/ 32 w 228"/>
                <a:gd name="T57" fmla="*/ 158 h 196"/>
                <a:gd name="T58" fmla="*/ 32 w 228"/>
                <a:gd name="T59" fmla="*/ 146 h 196"/>
                <a:gd name="T60" fmla="*/ 32 w 228"/>
                <a:gd name="T61" fmla="*/ 125 h 196"/>
                <a:gd name="T62" fmla="*/ 9 w 228"/>
                <a:gd name="T63" fmla="*/ 112 h 196"/>
                <a:gd name="T64" fmla="*/ 19 w 228"/>
                <a:gd name="T65" fmla="*/ 65 h 196"/>
                <a:gd name="T66" fmla="*/ 63 w 228"/>
                <a:gd name="T67" fmla="*/ 78 h 196"/>
                <a:gd name="T68" fmla="*/ 56 w 228"/>
                <a:gd name="T69" fmla="*/ 111 h 196"/>
                <a:gd name="T70" fmla="*/ 57 w 228"/>
                <a:gd name="T71" fmla="*/ 134 h 196"/>
                <a:gd name="T72" fmla="*/ 64 w 228"/>
                <a:gd name="T73" fmla="*/ 165 h 196"/>
                <a:gd name="T74" fmla="*/ 49 w 228"/>
                <a:gd name="T75" fmla="*/ 173 h 196"/>
                <a:gd name="T76" fmla="*/ 118 w 228"/>
                <a:gd name="T77" fmla="*/ 167 h 196"/>
                <a:gd name="T78" fmla="*/ 102 w 228"/>
                <a:gd name="T79" fmla="*/ 188 h 196"/>
                <a:gd name="T80" fmla="*/ 160 w 228"/>
                <a:gd name="T81" fmla="*/ 42 h 196"/>
                <a:gd name="T82" fmla="*/ 167 w 228"/>
                <a:gd name="T83" fmla="*/ 65 h 196"/>
                <a:gd name="T84" fmla="*/ 226 w 228"/>
                <a:gd name="T85" fmla="*/ 17 h 196"/>
                <a:gd name="T86" fmla="*/ 199 w 228"/>
                <a:gd name="T87" fmla="*/ 52 h 196"/>
                <a:gd name="T88" fmla="*/ 220 w 228"/>
                <a:gd name="T89" fmla="*/ 175 h 196"/>
                <a:gd name="T90" fmla="*/ 203 w 228"/>
                <a:gd name="T91" fmla="*/ 141 h 196"/>
                <a:gd name="T92" fmla="*/ 151 w 228"/>
                <a:gd name="T93" fmla="*/ 79 h 196"/>
                <a:gd name="T94" fmla="*/ 133 w 228"/>
                <a:gd name="T95" fmla="*/ 59 h 196"/>
                <a:gd name="T96" fmla="*/ 148 w 228"/>
                <a:gd name="T97" fmla="*/ 96 h 196"/>
                <a:gd name="T98" fmla="*/ 134 w 228"/>
                <a:gd name="T99" fmla="*/ 135 h 196"/>
                <a:gd name="T100" fmla="*/ 148 w 228"/>
                <a:gd name="T101" fmla="*/ 115 h 196"/>
                <a:gd name="T102" fmla="*/ 154 w 228"/>
                <a:gd name="T103" fmla="*/ 152 h 196"/>
                <a:gd name="T104" fmla="*/ 166 w 228"/>
                <a:gd name="T105" fmla="*/ 129 h 196"/>
                <a:gd name="T106" fmla="*/ 188 w 228"/>
                <a:gd name="T107" fmla="*/ 40 h 196"/>
                <a:gd name="T108" fmla="*/ 187 w 228"/>
                <a:gd name="T109" fmla="*/ 169 h 196"/>
                <a:gd name="T110" fmla="*/ 203 w 228"/>
                <a:gd name="T111" fmla="*/ 172 h 196"/>
                <a:gd name="T112" fmla="*/ 213 w 228"/>
                <a:gd name="T113" fmla="*/ 52 h 196"/>
                <a:gd name="T114" fmla="*/ 201 w 228"/>
                <a:gd name="T115" fmla="*/ 1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196">
                  <a:moveTo>
                    <a:pt x="224" y="98"/>
                  </a:moveTo>
                  <a:cubicBezTo>
                    <a:pt x="224" y="80"/>
                    <a:pt x="209" y="64"/>
                    <a:pt x="190" y="64"/>
                  </a:cubicBezTo>
                  <a:cubicBezTo>
                    <a:pt x="172" y="64"/>
                    <a:pt x="156" y="80"/>
                    <a:pt x="156" y="98"/>
                  </a:cubicBezTo>
                  <a:cubicBezTo>
                    <a:pt x="156" y="117"/>
                    <a:pt x="172" y="132"/>
                    <a:pt x="190" y="132"/>
                  </a:cubicBezTo>
                  <a:cubicBezTo>
                    <a:pt x="209" y="132"/>
                    <a:pt x="224" y="117"/>
                    <a:pt x="224" y="98"/>
                  </a:cubicBezTo>
                  <a:close/>
                  <a:moveTo>
                    <a:pt x="204" y="80"/>
                  </a:moveTo>
                  <a:cubicBezTo>
                    <a:pt x="209" y="80"/>
                    <a:pt x="212" y="84"/>
                    <a:pt x="212" y="88"/>
                  </a:cubicBezTo>
                  <a:cubicBezTo>
                    <a:pt x="212" y="93"/>
                    <a:pt x="209" y="96"/>
                    <a:pt x="204" y="96"/>
                  </a:cubicBezTo>
                  <a:cubicBezTo>
                    <a:pt x="200" y="96"/>
                    <a:pt x="196" y="93"/>
                    <a:pt x="196" y="88"/>
                  </a:cubicBezTo>
                  <a:cubicBezTo>
                    <a:pt x="196" y="84"/>
                    <a:pt x="200" y="80"/>
                    <a:pt x="204" y="80"/>
                  </a:cubicBezTo>
                  <a:close/>
                  <a:moveTo>
                    <a:pt x="168" y="104"/>
                  </a:moveTo>
                  <a:cubicBezTo>
                    <a:pt x="168" y="102"/>
                    <a:pt x="170" y="100"/>
                    <a:pt x="172" y="100"/>
                  </a:cubicBezTo>
                  <a:cubicBezTo>
                    <a:pt x="175" y="100"/>
                    <a:pt x="176" y="102"/>
                    <a:pt x="176" y="104"/>
                  </a:cubicBezTo>
                  <a:cubicBezTo>
                    <a:pt x="176" y="107"/>
                    <a:pt x="175" y="108"/>
                    <a:pt x="172" y="108"/>
                  </a:cubicBezTo>
                  <a:cubicBezTo>
                    <a:pt x="170" y="108"/>
                    <a:pt x="168" y="107"/>
                    <a:pt x="168" y="104"/>
                  </a:cubicBezTo>
                  <a:close/>
                  <a:moveTo>
                    <a:pt x="172" y="116"/>
                  </a:moveTo>
                  <a:cubicBezTo>
                    <a:pt x="179" y="116"/>
                    <a:pt x="184" y="111"/>
                    <a:pt x="184" y="104"/>
                  </a:cubicBezTo>
                  <a:cubicBezTo>
                    <a:pt x="184" y="98"/>
                    <a:pt x="179" y="92"/>
                    <a:pt x="172" y="92"/>
                  </a:cubicBezTo>
                  <a:cubicBezTo>
                    <a:pt x="169" y="92"/>
                    <a:pt x="167" y="94"/>
                    <a:pt x="164" y="95"/>
                  </a:cubicBezTo>
                  <a:cubicBezTo>
                    <a:pt x="166" y="82"/>
                    <a:pt x="177" y="72"/>
                    <a:pt x="190" y="72"/>
                  </a:cubicBezTo>
                  <a:cubicBezTo>
                    <a:pt x="193" y="72"/>
                    <a:pt x="196" y="73"/>
                    <a:pt x="198" y="74"/>
                  </a:cubicBezTo>
                  <a:cubicBezTo>
                    <a:pt x="192" y="76"/>
                    <a:pt x="188" y="82"/>
                    <a:pt x="188" y="88"/>
                  </a:cubicBezTo>
                  <a:cubicBezTo>
                    <a:pt x="188" y="97"/>
                    <a:pt x="196" y="104"/>
                    <a:pt x="204" y="104"/>
                  </a:cubicBezTo>
                  <a:cubicBezTo>
                    <a:pt x="209" y="104"/>
                    <a:pt x="213" y="102"/>
                    <a:pt x="216" y="99"/>
                  </a:cubicBezTo>
                  <a:cubicBezTo>
                    <a:pt x="216" y="113"/>
                    <a:pt x="205" y="124"/>
                    <a:pt x="190" y="124"/>
                  </a:cubicBezTo>
                  <a:cubicBezTo>
                    <a:pt x="183" y="124"/>
                    <a:pt x="176" y="121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lose/>
                  <a:moveTo>
                    <a:pt x="185" y="139"/>
                  </a:moveTo>
                  <a:cubicBezTo>
                    <a:pt x="183" y="139"/>
                    <a:pt x="181" y="139"/>
                    <a:pt x="179" y="138"/>
                  </a:cubicBezTo>
                  <a:cubicBezTo>
                    <a:pt x="170" y="156"/>
                    <a:pt x="155" y="171"/>
                    <a:pt x="138" y="179"/>
                  </a:cubicBezTo>
                  <a:cubicBezTo>
                    <a:pt x="137" y="179"/>
                    <a:pt x="136" y="179"/>
                    <a:pt x="135" y="179"/>
                  </a:cubicBezTo>
                  <a:cubicBezTo>
                    <a:pt x="134" y="178"/>
                    <a:pt x="133" y="177"/>
                    <a:pt x="131" y="177"/>
                  </a:cubicBezTo>
                  <a:cubicBezTo>
                    <a:pt x="129" y="177"/>
                    <a:pt x="129" y="177"/>
                    <a:pt x="128" y="176"/>
                  </a:cubicBezTo>
                  <a:cubicBezTo>
                    <a:pt x="127" y="175"/>
                    <a:pt x="127" y="173"/>
                    <a:pt x="127" y="171"/>
                  </a:cubicBezTo>
                  <a:cubicBezTo>
                    <a:pt x="127" y="168"/>
                    <a:pt x="127" y="164"/>
                    <a:pt x="124" y="162"/>
                  </a:cubicBezTo>
                  <a:cubicBezTo>
                    <a:pt x="122" y="159"/>
                    <a:pt x="118" y="158"/>
                    <a:pt x="113" y="158"/>
                  </a:cubicBezTo>
                  <a:cubicBezTo>
                    <a:pt x="106" y="159"/>
                    <a:pt x="97" y="163"/>
                    <a:pt x="94" y="168"/>
                  </a:cubicBezTo>
                  <a:cubicBezTo>
                    <a:pt x="91" y="173"/>
                    <a:pt x="91" y="182"/>
                    <a:pt x="93" y="188"/>
                  </a:cubicBezTo>
                  <a:cubicBezTo>
                    <a:pt x="81" y="188"/>
                    <a:pt x="69" y="184"/>
                    <a:pt x="58" y="179"/>
                  </a:cubicBezTo>
                  <a:cubicBezTo>
                    <a:pt x="59" y="179"/>
                    <a:pt x="60" y="179"/>
                    <a:pt x="61" y="179"/>
                  </a:cubicBezTo>
                  <a:cubicBezTo>
                    <a:pt x="66" y="179"/>
                    <a:pt x="75" y="179"/>
                    <a:pt x="75" y="171"/>
                  </a:cubicBezTo>
                  <a:cubicBezTo>
                    <a:pt x="75" y="167"/>
                    <a:pt x="73" y="164"/>
                    <a:pt x="71" y="161"/>
                  </a:cubicBezTo>
                  <a:cubicBezTo>
                    <a:pt x="70" y="160"/>
                    <a:pt x="70" y="158"/>
                    <a:pt x="69" y="158"/>
                  </a:cubicBezTo>
                  <a:cubicBezTo>
                    <a:pt x="69" y="156"/>
                    <a:pt x="68" y="154"/>
                    <a:pt x="68" y="153"/>
                  </a:cubicBezTo>
                  <a:cubicBezTo>
                    <a:pt x="66" y="148"/>
                    <a:pt x="66" y="144"/>
                    <a:pt x="65" y="139"/>
                  </a:cubicBezTo>
                  <a:cubicBezTo>
                    <a:pt x="65" y="137"/>
                    <a:pt x="65" y="135"/>
                    <a:pt x="64" y="133"/>
                  </a:cubicBezTo>
                  <a:cubicBezTo>
                    <a:pt x="64" y="130"/>
                    <a:pt x="63" y="128"/>
                    <a:pt x="63" y="126"/>
                  </a:cubicBezTo>
                  <a:cubicBezTo>
                    <a:pt x="63" y="124"/>
                    <a:pt x="64" y="122"/>
                    <a:pt x="64" y="119"/>
                  </a:cubicBezTo>
                  <a:cubicBezTo>
                    <a:pt x="64" y="117"/>
                    <a:pt x="64" y="114"/>
                    <a:pt x="64" y="11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4" y="108"/>
                    <a:pt x="64" y="105"/>
                    <a:pt x="65" y="103"/>
                  </a:cubicBezTo>
                  <a:cubicBezTo>
                    <a:pt x="65" y="102"/>
                    <a:pt x="66" y="101"/>
                    <a:pt x="67" y="100"/>
                  </a:cubicBezTo>
                  <a:cubicBezTo>
                    <a:pt x="68" y="99"/>
                    <a:pt x="69" y="98"/>
                    <a:pt x="70" y="96"/>
                  </a:cubicBezTo>
                  <a:cubicBezTo>
                    <a:pt x="73" y="91"/>
                    <a:pt x="73" y="81"/>
                    <a:pt x="70" y="75"/>
                  </a:cubicBezTo>
                  <a:cubicBezTo>
                    <a:pt x="68" y="69"/>
                    <a:pt x="64" y="67"/>
                    <a:pt x="62" y="67"/>
                  </a:cubicBezTo>
                  <a:cubicBezTo>
                    <a:pt x="57" y="66"/>
                    <a:pt x="52" y="66"/>
                    <a:pt x="48" y="66"/>
                  </a:cubicBezTo>
                  <a:cubicBezTo>
                    <a:pt x="46" y="66"/>
                    <a:pt x="44" y="66"/>
                    <a:pt x="42" y="66"/>
                  </a:cubicBezTo>
                  <a:cubicBezTo>
                    <a:pt x="34" y="66"/>
                    <a:pt x="29" y="64"/>
                    <a:pt x="25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7"/>
                    <a:pt x="21" y="55"/>
                    <a:pt x="20" y="54"/>
                  </a:cubicBezTo>
                  <a:cubicBezTo>
                    <a:pt x="28" y="40"/>
                    <a:pt x="39" y="29"/>
                    <a:pt x="52" y="21"/>
                  </a:cubicBezTo>
                  <a:cubicBezTo>
                    <a:pt x="60" y="28"/>
                    <a:pt x="72" y="31"/>
                    <a:pt x="85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7"/>
                    <a:pt x="86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1"/>
                    <a:pt x="94" y="33"/>
                    <a:pt x="99" y="35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4" y="38"/>
                    <a:pt x="108" y="40"/>
                    <a:pt x="113" y="40"/>
                  </a:cubicBezTo>
                  <a:cubicBezTo>
                    <a:pt x="115" y="40"/>
                    <a:pt x="116" y="39"/>
                    <a:pt x="118" y="38"/>
                  </a:cubicBezTo>
                  <a:cubicBezTo>
                    <a:pt x="121" y="36"/>
                    <a:pt x="123" y="33"/>
                    <a:pt x="124" y="31"/>
                  </a:cubicBezTo>
                  <a:cubicBezTo>
                    <a:pt x="124" y="29"/>
                    <a:pt x="125" y="28"/>
                    <a:pt x="125" y="28"/>
                  </a:cubicBezTo>
                  <a:cubicBezTo>
                    <a:pt x="127" y="27"/>
                    <a:pt x="131" y="29"/>
                    <a:pt x="134" y="29"/>
                  </a:cubicBezTo>
                  <a:cubicBezTo>
                    <a:pt x="135" y="30"/>
                    <a:pt x="136" y="30"/>
                    <a:pt x="137" y="30"/>
                  </a:cubicBezTo>
                  <a:cubicBezTo>
                    <a:pt x="142" y="32"/>
                    <a:pt x="147" y="31"/>
                    <a:pt x="150" y="28"/>
                  </a:cubicBezTo>
                  <a:cubicBezTo>
                    <a:pt x="150" y="27"/>
                    <a:pt x="151" y="26"/>
                    <a:pt x="151" y="26"/>
                  </a:cubicBezTo>
                  <a:cubicBezTo>
                    <a:pt x="163" y="34"/>
                    <a:pt x="172" y="45"/>
                    <a:pt x="179" y="58"/>
                  </a:cubicBezTo>
                  <a:cubicBezTo>
                    <a:pt x="181" y="57"/>
                    <a:pt x="184" y="57"/>
                    <a:pt x="187" y="57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71" y="23"/>
                    <a:pt x="137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37" y="196"/>
                    <a:pt x="172" y="174"/>
                    <a:pt x="187" y="139"/>
                  </a:cubicBezTo>
                  <a:cubicBezTo>
                    <a:pt x="187" y="139"/>
                    <a:pt x="186" y="139"/>
                    <a:pt x="185" y="139"/>
                  </a:cubicBezTo>
                  <a:close/>
                  <a:moveTo>
                    <a:pt x="98" y="8"/>
                  </a:moveTo>
                  <a:cubicBezTo>
                    <a:pt x="115" y="8"/>
                    <a:pt x="131" y="13"/>
                    <a:pt x="144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3" y="24"/>
                    <a:pt x="140" y="23"/>
                    <a:pt x="139" y="23"/>
                  </a:cubicBezTo>
                  <a:cubicBezTo>
                    <a:pt x="138" y="22"/>
                    <a:pt x="137" y="22"/>
                    <a:pt x="137" y="22"/>
                  </a:cubicBezTo>
                  <a:cubicBezTo>
                    <a:pt x="132" y="20"/>
                    <a:pt x="127" y="19"/>
                    <a:pt x="122" y="21"/>
                  </a:cubicBezTo>
                  <a:cubicBezTo>
                    <a:pt x="118" y="22"/>
                    <a:pt x="117" y="26"/>
                    <a:pt x="116" y="28"/>
                  </a:cubicBezTo>
                  <a:cubicBezTo>
                    <a:pt x="115" y="30"/>
                    <a:pt x="115" y="31"/>
                    <a:pt x="114" y="31"/>
                  </a:cubicBezTo>
                  <a:cubicBezTo>
                    <a:pt x="112" y="33"/>
                    <a:pt x="107" y="30"/>
                    <a:pt x="104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8" y="26"/>
                    <a:pt x="95" y="25"/>
                    <a:pt x="93" y="23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89" y="19"/>
                    <a:pt x="88" y="19"/>
                    <a:pt x="84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21"/>
                    <a:pt x="67" y="22"/>
                    <a:pt x="60" y="17"/>
                  </a:cubicBezTo>
                  <a:cubicBezTo>
                    <a:pt x="71" y="11"/>
                    <a:pt x="84" y="8"/>
                    <a:pt x="98" y="8"/>
                  </a:cubicBezTo>
                  <a:close/>
                  <a:moveTo>
                    <a:pt x="27" y="153"/>
                  </a:moveTo>
                  <a:cubicBezTo>
                    <a:pt x="19" y="143"/>
                    <a:pt x="14" y="132"/>
                    <a:pt x="11" y="120"/>
                  </a:cubicBezTo>
                  <a:cubicBezTo>
                    <a:pt x="12" y="120"/>
                    <a:pt x="12" y="120"/>
                    <a:pt x="13" y="120"/>
                  </a:cubicBezTo>
                  <a:cubicBezTo>
                    <a:pt x="16" y="120"/>
                    <a:pt x="19" y="121"/>
                    <a:pt x="20" y="122"/>
                  </a:cubicBezTo>
                  <a:cubicBezTo>
                    <a:pt x="21" y="122"/>
                    <a:pt x="22" y="124"/>
                    <a:pt x="23" y="126"/>
                  </a:cubicBezTo>
                  <a:cubicBezTo>
                    <a:pt x="23" y="127"/>
                    <a:pt x="24" y="128"/>
                    <a:pt x="25" y="129"/>
                  </a:cubicBezTo>
                  <a:cubicBezTo>
                    <a:pt x="26" y="131"/>
                    <a:pt x="27" y="133"/>
                    <a:pt x="27" y="135"/>
                  </a:cubicBezTo>
                  <a:cubicBezTo>
                    <a:pt x="27" y="136"/>
                    <a:pt x="27" y="136"/>
                    <a:pt x="26" y="138"/>
                  </a:cubicBezTo>
                  <a:cubicBezTo>
                    <a:pt x="25" y="139"/>
                    <a:pt x="24" y="140"/>
                    <a:pt x="24" y="142"/>
                  </a:cubicBezTo>
                  <a:cubicBezTo>
                    <a:pt x="22" y="146"/>
                    <a:pt x="24" y="150"/>
                    <a:pt x="26" y="151"/>
                  </a:cubicBezTo>
                  <a:cubicBezTo>
                    <a:pt x="26" y="152"/>
                    <a:pt x="27" y="153"/>
                    <a:pt x="27" y="153"/>
                  </a:cubicBezTo>
                  <a:cubicBezTo>
                    <a:pt x="27" y="153"/>
                    <a:pt x="27" y="153"/>
                    <a:pt x="27" y="153"/>
                  </a:cubicBezTo>
                  <a:close/>
                  <a:moveTo>
                    <a:pt x="49" y="173"/>
                  </a:moveTo>
                  <a:cubicBezTo>
                    <a:pt x="42" y="169"/>
                    <a:pt x="36" y="164"/>
                    <a:pt x="31" y="159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9"/>
                    <a:pt x="33" y="159"/>
                    <a:pt x="32" y="159"/>
                  </a:cubicBezTo>
                  <a:cubicBezTo>
                    <a:pt x="33" y="159"/>
                    <a:pt x="33" y="158"/>
                    <a:pt x="33" y="158"/>
                  </a:cubicBezTo>
                  <a:cubicBezTo>
                    <a:pt x="34" y="157"/>
                    <a:pt x="35" y="156"/>
                    <a:pt x="35" y="154"/>
                  </a:cubicBezTo>
                  <a:cubicBezTo>
                    <a:pt x="36" y="150"/>
                    <a:pt x="33" y="148"/>
                    <a:pt x="32" y="146"/>
                  </a:cubicBezTo>
                  <a:cubicBezTo>
                    <a:pt x="32" y="146"/>
                    <a:pt x="31" y="145"/>
                    <a:pt x="31" y="144"/>
                  </a:cubicBezTo>
                  <a:cubicBezTo>
                    <a:pt x="31" y="144"/>
                    <a:pt x="32" y="143"/>
                    <a:pt x="32" y="142"/>
                  </a:cubicBezTo>
                  <a:cubicBezTo>
                    <a:pt x="33" y="141"/>
                    <a:pt x="35" y="138"/>
                    <a:pt x="35" y="134"/>
                  </a:cubicBezTo>
                  <a:cubicBezTo>
                    <a:pt x="34" y="130"/>
                    <a:pt x="33" y="128"/>
                    <a:pt x="32" y="125"/>
                  </a:cubicBezTo>
                  <a:cubicBezTo>
                    <a:pt x="31" y="124"/>
                    <a:pt x="31" y="123"/>
                    <a:pt x="30" y="123"/>
                  </a:cubicBezTo>
                  <a:cubicBezTo>
                    <a:pt x="29" y="120"/>
                    <a:pt x="28" y="117"/>
                    <a:pt x="24" y="115"/>
                  </a:cubicBezTo>
                  <a:cubicBezTo>
                    <a:pt x="21" y="113"/>
                    <a:pt x="17" y="113"/>
                    <a:pt x="14" y="112"/>
                  </a:cubicBezTo>
                  <a:cubicBezTo>
                    <a:pt x="12" y="112"/>
                    <a:pt x="10" y="112"/>
                    <a:pt x="9" y="112"/>
                  </a:cubicBezTo>
                  <a:cubicBezTo>
                    <a:pt x="8" y="107"/>
                    <a:pt x="8" y="103"/>
                    <a:pt x="8" y="98"/>
                  </a:cubicBezTo>
                  <a:cubicBezTo>
                    <a:pt x="8" y="85"/>
                    <a:pt x="11" y="73"/>
                    <a:pt x="16" y="62"/>
                  </a:cubicBezTo>
                  <a:cubicBezTo>
                    <a:pt x="17" y="62"/>
                    <a:pt x="17" y="63"/>
                    <a:pt x="18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6" y="72"/>
                    <a:pt x="35" y="74"/>
                    <a:pt x="41" y="74"/>
                  </a:cubicBezTo>
                  <a:cubicBezTo>
                    <a:pt x="43" y="74"/>
                    <a:pt x="46" y="74"/>
                    <a:pt x="48" y="74"/>
                  </a:cubicBezTo>
                  <a:cubicBezTo>
                    <a:pt x="52" y="74"/>
                    <a:pt x="56" y="74"/>
                    <a:pt x="60" y="75"/>
                  </a:cubicBezTo>
                  <a:cubicBezTo>
                    <a:pt x="61" y="75"/>
                    <a:pt x="62" y="77"/>
                    <a:pt x="63" y="78"/>
                  </a:cubicBezTo>
                  <a:cubicBezTo>
                    <a:pt x="65" y="82"/>
                    <a:pt x="64" y="90"/>
                    <a:pt x="63" y="92"/>
                  </a:cubicBezTo>
                  <a:cubicBezTo>
                    <a:pt x="62" y="93"/>
                    <a:pt x="62" y="94"/>
                    <a:pt x="61" y="95"/>
                  </a:cubicBezTo>
                  <a:cubicBezTo>
                    <a:pt x="59" y="96"/>
                    <a:pt x="58" y="98"/>
                    <a:pt x="57" y="101"/>
                  </a:cubicBezTo>
                  <a:cubicBezTo>
                    <a:pt x="56" y="104"/>
                    <a:pt x="56" y="108"/>
                    <a:pt x="56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4"/>
                    <a:pt x="56" y="116"/>
                    <a:pt x="56" y="118"/>
                  </a:cubicBezTo>
                  <a:cubicBezTo>
                    <a:pt x="56" y="121"/>
                    <a:pt x="55" y="124"/>
                    <a:pt x="55" y="126"/>
                  </a:cubicBezTo>
                  <a:cubicBezTo>
                    <a:pt x="55" y="129"/>
                    <a:pt x="56" y="132"/>
                    <a:pt x="57" y="134"/>
                  </a:cubicBezTo>
                  <a:cubicBezTo>
                    <a:pt x="57" y="136"/>
                    <a:pt x="57" y="138"/>
                    <a:pt x="57" y="140"/>
                  </a:cubicBezTo>
                  <a:cubicBezTo>
                    <a:pt x="58" y="145"/>
                    <a:pt x="59" y="150"/>
                    <a:pt x="60" y="155"/>
                  </a:cubicBezTo>
                  <a:cubicBezTo>
                    <a:pt x="60" y="157"/>
                    <a:pt x="61" y="159"/>
                    <a:pt x="62" y="161"/>
                  </a:cubicBezTo>
                  <a:cubicBezTo>
                    <a:pt x="62" y="162"/>
                    <a:pt x="63" y="163"/>
                    <a:pt x="64" y="165"/>
                  </a:cubicBezTo>
                  <a:cubicBezTo>
                    <a:pt x="65" y="167"/>
                    <a:pt x="67" y="169"/>
                    <a:pt x="67" y="170"/>
                  </a:cubicBezTo>
                  <a:cubicBezTo>
                    <a:pt x="67" y="171"/>
                    <a:pt x="63" y="171"/>
                    <a:pt x="61" y="171"/>
                  </a:cubicBezTo>
                  <a:cubicBezTo>
                    <a:pt x="60" y="171"/>
                    <a:pt x="58" y="171"/>
                    <a:pt x="57" y="171"/>
                  </a:cubicBezTo>
                  <a:cubicBezTo>
                    <a:pt x="54" y="171"/>
                    <a:pt x="51" y="173"/>
                    <a:pt x="49" y="173"/>
                  </a:cubicBezTo>
                  <a:close/>
                  <a:moveTo>
                    <a:pt x="102" y="188"/>
                  </a:moveTo>
                  <a:cubicBezTo>
                    <a:pt x="100" y="184"/>
                    <a:pt x="99" y="176"/>
                    <a:pt x="101" y="172"/>
                  </a:cubicBezTo>
                  <a:cubicBezTo>
                    <a:pt x="102" y="170"/>
                    <a:pt x="109" y="166"/>
                    <a:pt x="114" y="166"/>
                  </a:cubicBezTo>
                  <a:cubicBezTo>
                    <a:pt x="116" y="166"/>
                    <a:pt x="118" y="166"/>
                    <a:pt x="118" y="167"/>
                  </a:cubicBezTo>
                  <a:cubicBezTo>
                    <a:pt x="119" y="168"/>
                    <a:pt x="119" y="170"/>
                    <a:pt x="119" y="171"/>
                  </a:cubicBezTo>
                  <a:cubicBezTo>
                    <a:pt x="119" y="175"/>
                    <a:pt x="120" y="179"/>
                    <a:pt x="123" y="182"/>
                  </a:cubicBezTo>
                  <a:cubicBezTo>
                    <a:pt x="124" y="183"/>
                    <a:pt x="125" y="184"/>
                    <a:pt x="126" y="184"/>
                  </a:cubicBezTo>
                  <a:cubicBezTo>
                    <a:pt x="118" y="186"/>
                    <a:pt x="110" y="188"/>
                    <a:pt x="102" y="188"/>
                  </a:cubicBezTo>
                  <a:close/>
                  <a:moveTo>
                    <a:pt x="167" y="65"/>
                  </a:moveTo>
                  <a:cubicBezTo>
                    <a:pt x="168" y="65"/>
                    <a:pt x="169" y="65"/>
                    <a:pt x="169" y="64"/>
                  </a:cubicBezTo>
                  <a:cubicBezTo>
                    <a:pt x="171" y="63"/>
                    <a:pt x="172" y="61"/>
                    <a:pt x="171" y="59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59" y="40"/>
                    <a:pt x="156" y="40"/>
                    <a:pt x="154" y="41"/>
                  </a:cubicBezTo>
                  <a:cubicBezTo>
                    <a:pt x="152" y="42"/>
                    <a:pt x="152" y="45"/>
                    <a:pt x="153" y="46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5" y="64"/>
                    <a:pt x="166" y="65"/>
                    <a:pt x="167" y="65"/>
                  </a:cubicBezTo>
                  <a:close/>
                  <a:moveTo>
                    <a:pt x="199" y="52"/>
                  </a:moveTo>
                  <a:cubicBezTo>
                    <a:pt x="201" y="52"/>
                    <a:pt x="202" y="52"/>
                    <a:pt x="203" y="51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8" y="20"/>
                    <a:pt x="228" y="18"/>
                    <a:pt x="226" y="17"/>
                  </a:cubicBezTo>
                  <a:cubicBezTo>
                    <a:pt x="224" y="15"/>
                    <a:pt x="222" y="15"/>
                    <a:pt x="220" y="1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5" y="47"/>
                    <a:pt x="195" y="50"/>
                    <a:pt x="197" y="51"/>
                  </a:cubicBezTo>
                  <a:cubicBezTo>
                    <a:pt x="198" y="52"/>
                    <a:pt x="199" y="52"/>
                    <a:pt x="199" y="52"/>
                  </a:cubicBezTo>
                  <a:close/>
                  <a:moveTo>
                    <a:pt x="203" y="141"/>
                  </a:moveTo>
                  <a:cubicBezTo>
                    <a:pt x="201" y="139"/>
                    <a:pt x="199" y="139"/>
                    <a:pt x="197" y="141"/>
                  </a:cubicBezTo>
                  <a:cubicBezTo>
                    <a:pt x="195" y="142"/>
                    <a:pt x="195" y="144"/>
                    <a:pt x="196" y="146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21" y="176"/>
                    <a:pt x="222" y="176"/>
                    <a:pt x="223" y="176"/>
                  </a:cubicBezTo>
                  <a:cubicBezTo>
                    <a:pt x="224" y="176"/>
                    <a:pt x="225" y="176"/>
                    <a:pt x="226" y="175"/>
                  </a:cubicBezTo>
                  <a:cubicBezTo>
                    <a:pt x="228" y="174"/>
                    <a:pt x="228" y="171"/>
                    <a:pt x="227" y="170"/>
                  </a:cubicBezTo>
                  <a:lnTo>
                    <a:pt x="203" y="141"/>
                  </a:lnTo>
                  <a:close/>
                  <a:moveTo>
                    <a:pt x="133" y="59"/>
                  </a:moveTo>
                  <a:cubicBezTo>
                    <a:pt x="131" y="60"/>
                    <a:pt x="131" y="63"/>
                    <a:pt x="133" y="64"/>
                  </a:cubicBezTo>
                  <a:cubicBezTo>
                    <a:pt x="148" y="78"/>
                    <a:pt x="148" y="78"/>
                    <a:pt x="148" y="78"/>
                  </a:cubicBezTo>
                  <a:cubicBezTo>
                    <a:pt x="149" y="79"/>
                    <a:pt x="150" y="79"/>
                    <a:pt x="151" y="79"/>
                  </a:cubicBezTo>
                  <a:cubicBezTo>
                    <a:pt x="152" y="79"/>
                    <a:pt x="153" y="79"/>
                    <a:pt x="154" y="78"/>
                  </a:cubicBezTo>
                  <a:cubicBezTo>
                    <a:pt x="155" y="76"/>
                    <a:pt x="155" y="74"/>
                    <a:pt x="153" y="72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7"/>
                    <a:pt x="134" y="57"/>
                    <a:pt x="133" y="59"/>
                  </a:cubicBezTo>
                  <a:close/>
                  <a:moveTo>
                    <a:pt x="120" y="96"/>
                  </a:moveTo>
                  <a:cubicBezTo>
                    <a:pt x="120" y="99"/>
                    <a:pt x="122" y="100"/>
                    <a:pt x="124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6" y="100"/>
                    <a:pt x="148" y="99"/>
                    <a:pt x="148" y="96"/>
                  </a:cubicBezTo>
                  <a:cubicBezTo>
                    <a:pt x="148" y="94"/>
                    <a:pt x="146" y="92"/>
                    <a:pt x="14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2" y="92"/>
                    <a:pt x="120" y="94"/>
                    <a:pt x="120" y="96"/>
                  </a:cubicBezTo>
                  <a:close/>
                  <a:moveTo>
                    <a:pt x="134" y="135"/>
                  </a:moveTo>
                  <a:cubicBezTo>
                    <a:pt x="135" y="135"/>
                    <a:pt x="136" y="134"/>
                    <a:pt x="137" y="134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4" y="120"/>
                    <a:pt x="155" y="117"/>
                    <a:pt x="153" y="116"/>
                  </a:cubicBezTo>
                  <a:cubicBezTo>
                    <a:pt x="152" y="114"/>
                    <a:pt x="149" y="114"/>
                    <a:pt x="148" y="115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9"/>
                    <a:pt x="130" y="131"/>
                    <a:pt x="131" y="133"/>
                  </a:cubicBezTo>
                  <a:cubicBezTo>
                    <a:pt x="132" y="134"/>
                    <a:pt x="133" y="135"/>
                    <a:pt x="134" y="135"/>
                  </a:cubicBezTo>
                  <a:close/>
                  <a:moveTo>
                    <a:pt x="154" y="152"/>
                  </a:moveTo>
                  <a:cubicBezTo>
                    <a:pt x="155" y="152"/>
                    <a:pt x="156" y="152"/>
                    <a:pt x="156" y="152"/>
                  </a:cubicBezTo>
                  <a:cubicBezTo>
                    <a:pt x="158" y="152"/>
                    <a:pt x="159" y="152"/>
                    <a:pt x="160" y="150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69" y="132"/>
                    <a:pt x="168" y="130"/>
                    <a:pt x="166" y="129"/>
                  </a:cubicBezTo>
                  <a:cubicBezTo>
                    <a:pt x="164" y="128"/>
                    <a:pt x="162" y="129"/>
                    <a:pt x="161" y="131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9"/>
                    <a:pt x="153" y="151"/>
                    <a:pt x="154" y="152"/>
                  </a:cubicBezTo>
                  <a:close/>
                  <a:moveTo>
                    <a:pt x="188" y="40"/>
                  </a:moveTo>
                  <a:cubicBezTo>
                    <a:pt x="196" y="40"/>
                    <a:pt x="196" y="28"/>
                    <a:pt x="188" y="28"/>
                  </a:cubicBezTo>
                  <a:cubicBezTo>
                    <a:pt x="180" y="28"/>
                    <a:pt x="180" y="40"/>
                    <a:pt x="188" y="40"/>
                  </a:cubicBezTo>
                  <a:close/>
                  <a:moveTo>
                    <a:pt x="187" y="157"/>
                  </a:moveTo>
                  <a:cubicBezTo>
                    <a:pt x="180" y="157"/>
                    <a:pt x="180" y="169"/>
                    <a:pt x="187" y="169"/>
                  </a:cubicBezTo>
                  <a:cubicBezTo>
                    <a:pt x="195" y="169"/>
                    <a:pt x="195" y="157"/>
                    <a:pt x="187" y="157"/>
                  </a:cubicBezTo>
                  <a:close/>
                  <a:moveTo>
                    <a:pt x="203" y="172"/>
                  </a:moveTo>
                  <a:cubicBezTo>
                    <a:pt x="195" y="172"/>
                    <a:pt x="195" y="184"/>
                    <a:pt x="203" y="184"/>
                  </a:cubicBezTo>
                  <a:cubicBezTo>
                    <a:pt x="211" y="184"/>
                    <a:pt x="211" y="172"/>
                    <a:pt x="203" y="172"/>
                  </a:cubicBezTo>
                  <a:close/>
                  <a:moveTo>
                    <a:pt x="177" y="182"/>
                  </a:moveTo>
                  <a:cubicBezTo>
                    <a:pt x="169" y="182"/>
                    <a:pt x="169" y="194"/>
                    <a:pt x="177" y="194"/>
                  </a:cubicBezTo>
                  <a:cubicBezTo>
                    <a:pt x="185" y="194"/>
                    <a:pt x="185" y="182"/>
                    <a:pt x="177" y="182"/>
                  </a:cubicBezTo>
                  <a:close/>
                  <a:moveTo>
                    <a:pt x="213" y="52"/>
                  </a:moveTo>
                  <a:cubicBezTo>
                    <a:pt x="206" y="52"/>
                    <a:pt x="206" y="64"/>
                    <a:pt x="213" y="64"/>
                  </a:cubicBezTo>
                  <a:cubicBezTo>
                    <a:pt x="221" y="64"/>
                    <a:pt x="221" y="52"/>
                    <a:pt x="213" y="52"/>
                  </a:cubicBezTo>
                  <a:close/>
                  <a:moveTo>
                    <a:pt x="201" y="27"/>
                  </a:moveTo>
                  <a:cubicBezTo>
                    <a:pt x="209" y="27"/>
                    <a:pt x="209" y="15"/>
                    <a:pt x="201" y="15"/>
                  </a:cubicBezTo>
                  <a:cubicBezTo>
                    <a:pt x="194" y="15"/>
                    <a:pt x="194" y="27"/>
                    <a:pt x="201" y="2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4DAC2E2-F41D-42BB-BEF4-311E5ACF201A}"/>
              </a:ext>
            </a:extLst>
          </p:cNvPr>
          <p:cNvSpPr txBox="1"/>
          <p:nvPr/>
        </p:nvSpPr>
        <p:spPr>
          <a:xfrm>
            <a:off x="3664768" y="705070"/>
            <a:ext cx="46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</a:t>
            </a:r>
            <a:r>
              <a:rPr lang="id-ID" sz="40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 </a:t>
            </a:r>
            <a:r>
              <a:rPr lang="zh-CN" altLang="en-US" sz="4000" b="1" dirty="0">
                <a:solidFill>
                  <a:schemeClr val="bg1">
                    <a:alpha val="40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Analysis.</a:t>
            </a:r>
            <a:endParaRPr lang="id-ID" sz="40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8E3A18-C2A9-4311-981B-D550B2E628D7}"/>
              </a:ext>
            </a:extLst>
          </p:cNvPr>
          <p:cNvSpPr txBox="1"/>
          <p:nvPr/>
        </p:nvSpPr>
        <p:spPr>
          <a:xfrm>
            <a:off x="4784278" y="1265338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631CA8-A403-4968-BFD9-4D01B9593E6E}"/>
              </a:ext>
            </a:extLst>
          </p:cNvPr>
          <p:cNvCxnSpPr>
            <a:cxnSpLocks/>
          </p:cNvCxnSpPr>
          <p:nvPr/>
        </p:nvCxnSpPr>
        <p:spPr>
          <a:xfrm>
            <a:off x="5790446" y="655718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8E3FE57-3C5E-4E03-8CCD-3752B749A9D1}"/>
              </a:ext>
            </a:extLst>
          </p:cNvPr>
          <p:cNvSpPr txBox="1"/>
          <p:nvPr/>
        </p:nvSpPr>
        <p:spPr>
          <a:xfrm>
            <a:off x="10952323" y="5943257"/>
            <a:ext cx="1238089" cy="923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399" b="1">
                <a:solidFill>
                  <a:schemeClr val="bg1">
                    <a:lumMod val="95000"/>
                    <a:alpha val="25000"/>
                  </a:schemeClr>
                </a:solidFill>
                <a:latin typeface="Montserrat" panose="000005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7</a:t>
            </a:fld>
            <a:endParaRPr lang="id-ID" sz="16598" b="1" dirty="0">
              <a:solidFill>
                <a:schemeClr val="bg1">
                  <a:lumMod val="95000"/>
                  <a:alpha val="25000"/>
                </a:schemeClr>
              </a:solidFill>
              <a:latin typeface="Montserrat" panose="00000500000000000000" pitchFamily="50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531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/>
      <p:bldP spid="15" grpId="0"/>
      <p:bldP spid="22" grpId="0" animBg="1"/>
      <p:bldP spid="23" grpId="0" animBg="1"/>
      <p:bldP spid="24" grpId="0"/>
      <p:bldP spid="25" grpId="0"/>
      <p:bldP spid="27" grpId="0" animBg="1"/>
      <p:bldP spid="28" grpId="0" animBg="1"/>
      <p:bldP spid="29" grpId="0"/>
      <p:bldP spid="30" grpId="0"/>
      <p:bldP spid="32" grpId="0" animBg="1"/>
      <p:bldP spid="33" grpId="0" animBg="1"/>
      <p:bldP spid="34" grpId="0"/>
      <p:bldP spid="35" grpId="0"/>
      <p:bldP spid="46" grpId="0" animBg="1"/>
      <p:bldP spid="47" grpId="0" animBg="1"/>
      <p:bldP spid="51" grpId="0" animBg="1"/>
      <p:bldP spid="52" grpId="0" animBg="1"/>
      <p:bldP spid="53" grpId="0" animBg="1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7A58D9E2-596B-4AAE-B02F-C570B567C7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5" y="2143"/>
            <a:ext cx="6095207" cy="3425506"/>
          </a:xfrm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90B43E4B-1E4B-401E-A67D-3C522118F8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938"/>
            <a:ext cx="6095207" cy="342550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76F3CA-0595-49CC-BB33-474F5EE33B16}"/>
              </a:ext>
            </a:extLst>
          </p:cNvPr>
          <p:cNvSpPr/>
          <p:nvPr/>
        </p:nvSpPr>
        <p:spPr>
          <a:xfrm>
            <a:off x="799996" y="703212"/>
            <a:ext cx="4414754" cy="3155384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32146-33A6-40BF-BC59-ACD99A69B54D}"/>
              </a:ext>
            </a:extLst>
          </p:cNvPr>
          <p:cNvSpPr txBox="1"/>
          <p:nvPr/>
        </p:nvSpPr>
        <p:spPr>
          <a:xfrm>
            <a:off x="1175258" y="1435445"/>
            <a:ext cx="29864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Market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4358B-6002-4C18-A0D0-904C7BEFAC18}"/>
              </a:ext>
            </a:extLst>
          </p:cNvPr>
          <p:cNvSpPr txBox="1"/>
          <p:nvPr/>
        </p:nvSpPr>
        <p:spPr>
          <a:xfrm>
            <a:off x="1175258" y="2452872"/>
            <a:ext cx="2621857" cy="2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E8E311-39E3-4543-8DB5-6234A672FA78}"/>
              </a:ext>
            </a:extLst>
          </p:cNvPr>
          <p:cNvCxnSpPr>
            <a:cxnSpLocks/>
          </p:cNvCxnSpPr>
          <p:nvPr/>
        </p:nvCxnSpPr>
        <p:spPr>
          <a:xfrm>
            <a:off x="1339984" y="1180456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76C7326-60A9-4E22-95A7-8DEB88EF51B5}"/>
              </a:ext>
            </a:extLst>
          </p:cNvPr>
          <p:cNvSpPr/>
          <p:nvPr/>
        </p:nvSpPr>
        <p:spPr>
          <a:xfrm>
            <a:off x="1175258" y="2968346"/>
            <a:ext cx="2986480" cy="53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exerciation ddullamcorper suscipit.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D6FC67E-6382-4DAF-B1D7-DFB61F82FEA4}"/>
              </a:ext>
            </a:extLst>
          </p:cNvPr>
          <p:cNvSpPr/>
          <p:nvPr/>
        </p:nvSpPr>
        <p:spPr>
          <a:xfrm rot="9900000">
            <a:off x="4934103" y="2598260"/>
            <a:ext cx="648053" cy="648051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E4E4EA3-E799-438D-B7A9-9E22B3ED7349}"/>
              </a:ext>
            </a:extLst>
          </p:cNvPr>
          <p:cNvSpPr/>
          <p:nvPr/>
        </p:nvSpPr>
        <p:spPr>
          <a:xfrm rot="10800000">
            <a:off x="5408332" y="1971863"/>
            <a:ext cx="244875" cy="244874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F260F-375E-442B-9FDB-A4C40FA90EC2}"/>
              </a:ext>
            </a:extLst>
          </p:cNvPr>
          <p:cNvGrpSpPr/>
          <p:nvPr/>
        </p:nvGrpSpPr>
        <p:grpSpPr>
          <a:xfrm>
            <a:off x="6691786" y="4689500"/>
            <a:ext cx="4260538" cy="535461"/>
            <a:chOff x="6692657" y="4688869"/>
            <a:chExt cx="4261093" cy="5355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6091EF-F44E-4FE1-A951-FFA9A448A0FB}"/>
                </a:ext>
              </a:extLst>
            </p:cNvPr>
            <p:cNvSpPr/>
            <p:nvPr/>
          </p:nvSpPr>
          <p:spPr>
            <a:xfrm>
              <a:off x="7255549" y="4688869"/>
              <a:ext cx="3698201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 cyhoeddi llamcorper suscipit lobortis nisl ut aliquip ex ea.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F72E0F37-F134-4D2F-A499-7EB187813D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657" y="4811623"/>
              <a:ext cx="421519" cy="316996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57607D-BF55-4C82-919E-A3A2981B57D2}"/>
              </a:ext>
            </a:extLst>
          </p:cNvPr>
          <p:cNvGrpSpPr/>
          <p:nvPr/>
        </p:nvGrpSpPr>
        <p:grpSpPr>
          <a:xfrm>
            <a:off x="6715021" y="4010976"/>
            <a:ext cx="4237302" cy="535461"/>
            <a:chOff x="6715896" y="4010257"/>
            <a:chExt cx="4237854" cy="5355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50A61-B3C5-4281-BB14-826C57FB5C71}"/>
                </a:ext>
              </a:extLst>
            </p:cNvPr>
            <p:cNvSpPr/>
            <p:nvPr/>
          </p:nvSpPr>
          <p:spPr>
            <a:xfrm>
              <a:off x="7255549" y="4010257"/>
              <a:ext cx="3698201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 cyhoeddi llamcorper suscipit lobortis nisl ut aliquip ex ea.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6DA311AC-A5E9-44C3-B10D-3D03B0B08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896" y="4094420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241EE-6451-406D-9091-4B346D462A4A}"/>
              </a:ext>
            </a:extLst>
          </p:cNvPr>
          <p:cNvGrpSpPr/>
          <p:nvPr/>
        </p:nvGrpSpPr>
        <p:grpSpPr>
          <a:xfrm>
            <a:off x="6691786" y="5465365"/>
            <a:ext cx="4260538" cy="535461"/>
            <a:chOff x="6692657" y="5464835"/>
            <a:chExt cx="4261093" cy="5355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CBC6A0-031C-4E09-B3C1-93B75DD2F1A5}"/>
                </a:ext>
              </a:extLst>
            </p:cNvPr>
            <p:cNvSpPr/>
            <p:nvPr/>
          </p:nvSpPr>
          <p:spPr>
            <a:xfrm>
              <a:off x="7255549" y="5464835"/>
              <a:ext cx="3698201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cs typeface="Calibri"/>
                </a:rPr>
                <a:t>Ut wisi enim ad minim veniam, quis nostrud exerci cyhoeddi llamcorper suscipit lobortis nisl ut aliquip ex ea.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2C3C125A-B10A-4FD2-9F4D-34CA4DD8C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657" y="5562189"/>
              <a:ext cx="364550" cy="336976"/>
            </a:xfrm>
            <a:custGeom>
              <a:avLst/>
              <a:gdLst>
                <a:gd name="T0" fmla="*/ 200 w 200"/>
                <a:gd name="T1" fmla="*/ 0 h 184"/>
                <a:gd name="T2" fmla="*/ 0 w 200"/>
                <a:gd name="T3" fmla="*/ 74 h 184"/>
                <a:gd name="T4" fmla="*/ 64 w 200"/>
                <a:gd name="T5" fmla="*/ 123 h 184"/>
                <a:gd name="T6" fmla="*/ 64 w 200"/>
                <a:gd name="T7" fmla="*/ 154 h 184"/>
                <a:gd name="T8" fmla="*/ 65 w 200"/>
                <a:gd name="T9" fmla="*/ 156 h 184"/>
                <a:gd name="T10" fmla="*/ 65 w 200"/>
                <a:gd name="T11" fmla="*/ 157 h 184"/>
                <a:gd name="T12" fmla="*/ 69 w 200"/>
                <a:gd name="T13" fmla="*/ 159 h 184"/>
                <a:gd name="T14" fmla="*/ 71 w 200"/>
                <a:gd name="T15" fmla="*/ 158 h 184"/>
                <a:gd name="T16" fmla="*/ 93 w 200"/>
                <a:gd name="T17" fmla="*/ 144 h 184"/>
                <a:gd name="T18" fmla="*/ 147 w 200"/>
                <a:gd name="T19" fmla="*/ 184 h 184"/>
                <a:gd name="T20" fmla="*/ 200 w 200"/>
                <a:gd name="T21" fmla="*/ 0 h 184"/>
                <a:gd name="T22" fmla="*/ 178 w 200"/>
                <a:gd name="T23" fmla="*/ 17 h 184"/>
                <a:gd name="T24" fmla="*/ 70 w 200"/>
                <a:gd name="T25" fmla="*/ 117 h 184"/>
                <a:gd name="T26" fmla="*/ 17 w 200"/>
                <a:gd name="T27" fmla="*/ 77 h 184"/>
                <a:gd name="T28" fmla="*/ 178 w 200"/>
                <a:gd name="T29" fmla="*/ 17 h 184"/>
                <a:gd name="T30" fmla="*/ 72 w 200"/>
                <a:gd name="T31" fmla="*/ 148 h 184"/>
                <a:gd name="T32" fmla="*/ 72 w 200"/>
                <a:gd name="T33" fmla="*/ 129 h 184"/>
                <a:gd name="T34" fmla="*/ 87 w 200"/>
                <a:gd name="T35" fmla="*/ 139 h 184"/>
                <a:gd name="T36" fmla="*/ 72 w 200"/>
                <a:gd name="T37" fmla="*/ 148 h 184"/>
                <a:gd name="T38" fmla="*/ 77 w 200"/>
                <a:gd name="T39" fmla="*/ 122 h 184"/>
                <a:gd name="T40" fmla="*/ 186 w 200"/>
                <a:gd name="T41" fmla="*/ 21 h 184"/>
                <a:gd name="T42" fmla="*/ 142 w 200"/>
                <a:gd name="T43" fmla="*/ 171 h 184"/>
                <a:gd name="T44" fmla="*/ 77 w 200"/>
                <a:gd name="T45" fmla="*/ 1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84">
                  <a:moveTo>
                    <a:pt x="20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5"/>
                    <a:pt x="65" y="156"/>
                    <a:pt x="65" y="156"/>
                  </a:cubicBezTo>
                  <a:cubicBezTo>
                    <a:pt x="65" y="156"/>
                    <a:pt x="65" y="157"/>
                    <a:pt x="65" y="157"/>
                  </a:cubicBezTo>
                  <a:cubicBezTo>
                    <a:pt x="66" y="158"/>
                    <a:pt x="67" y="159"/>
                    <a:pt x="69" y="159"/>
                  </a:cubicBezTo>
                  <a:cubicBezTo>
                    <a:pt x="69" y="159"/>
                    <a:pt x="70" y="159"/>
                    <a:pt x="71" y="158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47" y="184"/>
                    <a:pt x="147" y="184"/>
                    <a:pt x="147" y="184"/>
                  </a:cubicBezTo>
                  <a:lnTo>
                    <a:pt x="200" y="0"/>
                  </a:lnTo>
                  <a:close/>
                  <a:moveTo>
                    <a:pt x="178" y="17"/>
                  </a:moveTo>
                  <a:cubicBezTo>
                    <a:pt x="70" y="117"/>
                    <a:pt x="70" y="117"/>
                    <a:pt x="70" y="117"/>
                  </a:cubicBezTo>
                  <a:cubicBezTo>
                    <a:pt x="17" y="77"/>
                    <a:pt x="17" y="77"/>
                    <a:pt x="17" y="77"/>
                  </a:cubicBezTo>
                  <a:lnTo>
                    <a:pt x="178" y="17"/>
                  </a:lnTo>
                  <a:close/>
                  <a:moveTo>
                    <a:pt x="72" y="148"/>
                  </a:moveTo>
                  <a:cubicBezTo>
                    <a:pt x="72" y="129"/>
                    <a:pt x="72" y="129"/>
                    <a:pt x="72" y="129"/>
                  </a:cubicBezTo>
                  <a:cubicBezTo>
                    <a:pt x="87" y="139"/>
                    <a:pt x="87" y="139"/>
                    <a:pt x="87" y="139"/>
                  </a:cubicBezTo>
                  <a:lnTo>
                    <a:pt x="72" y="148"/>
                  </a:lnTo>
                  <a:close/>
                  <a:moveTo>
                    <a:pt x="77" y="122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42" y="171"/>
                    <a:pt x="142" y="171"/>
                    <a:pt x="142" y="171"/>
                  </a:cubicBezTo>
                  <a:lnTo>
                    <a:pt x="77" y="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8161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59" y="421600"/>
            <a:ext cx="11349694" cy="6016389"/>
          </a:xfrm>
          <a:prstGeom prst="rect">
            <a:avLst/>
          </a:prstGeom>
          <a:solidFill>
            <a:srgbClr val="86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35EA1EFF-1497-4033-B526-7F26E7881F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25" y="926394"/>
            <a:ext cx="5147064" cy="5006800"/>
          </a:xfrm>
        </p:spPr>
      </p:pic>
      <p:sp>
        <p:nvSpPr>
          <p:cNvPr id="8" name="Rectangle 7"/>
          <p:cNvSpPr/>
          <p:nvPr/>
        </p:nvSpPr>
        <p:spPr>
          <a:xfrm>
            <a:off x="3476526" y="1378305"/>
            <a:ext cx="2517094" cy="2517094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>
            <a:outerShdw blurRad="1270000" dist="6350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CB183-EF98-47AF-8823-20F1990F4E6A}"/>
              </a:ext>
            </a:extLst>
          </p:cNvPr>
          <p:cNvSpPr txBox="1"/>
          <p:nvPr/>
        </p:nvSpPr>
        <p:spPr>
          <a:xfrm>
            <a:off x="3663681" y="2182277"/>
            <a:ext cx="243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Products</a:t>
            </a:r>
            <a:endParaRPr lang="en-US" altLang="zh-CN" sz="36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  <a:p>
            <a:r>
              <a:rPr lang="zh-CN" altLang="en-US" sz="3600" b="1" dirty="0">
                <a:solidFill>
                  <a:schemeClr val="bg1">
                    <a:alpha val="40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Lato Heavy" panose="020F0902020204030203" pitchFamily="34" charset="0"/>
              </a:rPr>
              <a:t>as it is</a:t>
            </a:r>
            <a:endParaRPr lang="id-ID" altLang="zh-CN" sz="3600" b="1" dirty="0">
              <a:solidFill>
                <a:schemeClr val="bg1">
                  <a:alpha val="40000"/>
                </a:schemeClr>
              </a:solidFill>
              <a:latin typeface="造字工房朗宋（非商用）常规体" pitchFamily="2" charset="-122"/>
              <a:ea typeface="造字工房朗宋（非商用）常规体" pitchFamily="2" charset="-122"/>
              <a:cs typeface="Lato Heavy" panose="020F09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0B60A5-6935-4BBC-B0FA-64F044C6D4B4}"/>
              </a:ext>
            </a:extLst>
          </p:cNvPr>
          <p:cNvCxnSpPr>
            <a:cxnSpLocks/>
          </p:cNvCxnSpPr>
          <p:nvPr/>
        </p:nvCxnSpPr>
        <p:spPr>
          <a:xfrm>
            <a:off x="3828406" y="2194675"/>
            <a:ext cx="60952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BD125-A30B-472D-871D-44495DB0AD6B}"/>
              </a:ext>
            </a:extLst>
          </p:cNvPr>
          <p:cNvSpPr/>
          <p:nvPr/>
        </p:nvSpPr>
        <p:spPr>
          <a:xfrm>
            <a:off x="826272" y="5087471"/>
            <a:ext cx="4101003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The problems faced by marketing planning and the problems to be solved.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,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What is the cause of these problems.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造字工房朗宋（非商用）常规体" pitchFamily="2" charset="-122"/>
                <a:ea typeface="造字工房朗宋（非商用）常规体" pitchFamily="2" charset="-122"/>
                <a:cs typeface="Calibri"/>
              </a:rPr>
              <a:t>?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C56CD85-2B1F-4843-9AF5-3DCEFA92660D}"/>
              </a:ext>
            </a:extLst>
          </p:cNvPr>
          <p:cNvSpPr/>
          <p:nvPr/>
        </p:nvSpPr>
        <p:spPr>
          <a:xfrm rot="6300000">
            <a:off x="2934403" y="1509111"/>
            <a:ext cx="648053" cy="648051"/>
          </a:xfrm>
          <a:prstGeom prst="triangle">
            <a:avLst>
              <a:gd name="adj" fmla="val 0"/>
            </a:avLst>
          </a:prstGeom>
          <a:noFill/>
          <a:ln w="1270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2A713E1-3783-4048-8E7D-17ECF27E3A2E}"/>
              </a:ext>
            </a:extLst>
          </p:cNvPr>
          <p:cNvSpPr/>
          <p:nvPr/>
        </p:nvSpPr>
        <p:spPr>
          <a:xfrm rot="6300000">
            <a:off x="4160682" y="1163895"/>
            <a:ext cx="244875" cy="244874"/>
          </a:xfrm>
          <a:prstGeom prst="triangle">
            <a:avLst>
              <a:gd name="adj" fmla="val 100000"/>
            </a:avLst>
          </a:prstGeom>
          <a:noFill/>
          <a:ln w="63500" cap="rnd">
            <a:solidFill>
              <a:schemeClr val="bg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9">
            <a:extLst>
              <a:ext uri="{FF2B5EF4-FFF2-40B4-BE49-F238E27FC236}">
                <a16:creationId xmlns:a16="http://schemas.microsoft.com/office/drawing/2014/main" id="{77BB34C4-E94F-4582-ABAA-FA53098191D6}"/>
              </a:ext>
            </a:extLst>
          </p:cNvPr>
          <p:cNvSpPr>
            <a:spLocks noEditPoints="1"/>
          </p:cNvSpPr>
          <p:nvPr/>
        </p:nvSpPr>
        <p:spPr bwMode="auto">
          <a:xfrm>
            <a:off x="895557" y="4569825"/>
            <a:ext cx="364503" cy="336932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90448-EF2C-4072-99CA-8D786A57AC13}"/>
              </a:ext>
            </a:extLst>
          </p:cNvPr>
          <p:cNvSpPr txBox="1"/>
          <p:nvPr/>
        </p:nvSpPr>
        <p:spPr>
          <a:xfrm rot="5400000">
            <a:off x="8686644" y="3255724"/>
            <a:ext cx="505788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JINGJIGUANLI.</a:t>
            </a:r>
            <a:r>
              <a:rPr 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 </a:t>
            </a:r>
            <a:r>
              <a:rPr lang="en-US" sz="2000" b="1" spc="300" dirty="0">
                <a:solidFill>
                  <a:schemeClr val="accent1"/>
                </a:solidFill>
                <a:latin typeface="Montserrat" panose="00000500000000000000" pitchFamily="50" charset="0"/>
                <a:cs typeface="Lato Heavy" panose="020F0902020204030203" pitchFamily="34" charset="0"/>
              </a:rPr>
              <a:t>PRESENTATION.</a:t>
            </a:r>
            <a:endParaRPr lang="id-ID" sz="2000" b="1" spc="300" dirty="0">
              <a:solidFill>
                <a:schemeClr val="accent1"/>
              </a:solidFill>
              <a:latin typeface="Montserrat" panose="00000500000000000000" pitchFamily="50" charset="0"/>
              <a:cs typeface="Lato Heavy" panose="020F0902020204030203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A399D5E-48BE-43C0-95ED-BBE0CDA955AA}"/>
              </a:ext>
            </a:extLst>
          </p:cNvPr>
          <p:cNvSpPr/>
          <p:nvPr/>
        </p:nvSpPr>
        <p:spPr>
          <a:xfrm rot="16200000">
            <a:off x="10750587" y="3382932"/>
            <a:ext cx="168947" cy="1456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64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/>
      <p:bldP spid="17" grpId="0"/>
      <p:bldP spid="19" grpId="0" animBg="1"/>
      <p:bldP spid="20" grpId="0" animBg="1"/>
      <p:bldP spid="21" grpId="0" animBg="1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ttps://www.freeppt7.com">
  <a:themeElements>
    <a:clrScheme name="自定义 3">
      <a:dk1>
        <a:sysClr val="windowText" lastClr="000000"/>
      </a:dk1>
      <a:lt1>
        <a:sysClr val="window" lastClr="FFFFFF"/>
      </a:lt1>
      <a:dk2>
        <a:srgbClr val="323232"/>
      </a:dk2>
      <a:lt2>
        <a:srgbClr val="000000"/>
      </a:lt2>
      <a:accent1>
        <a:srgbClr val="A5300F"/>
      </a:accent1>
      <a:accent2>
        <a:srgbClr val="323232"/>
      </a:accent2>
      <a:accent3>
        <a:srgbClr val="323232"/>
      </a:accent3>
      <a:accent4>
        <a:srgbClr val="A5300F"/>
      </a:accent4>
      <a:accent5>
        <a:srgbClr val="323232"/>
      </a:accent5>
      <a:accent6>
        <a:srgbClr val="A5300F"/>
      </a:accent6>
      <a:hlink>
        <a:srgbClr val="A5300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2084</Words>
  <Application>Microsoft Office PowerPoint</Application>
  <PresentationFormat>自定义</PresentationFormat>
  <Paragraphs>307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Gill Sans</vt:lpstr>
      <vt:lpstr>Montserrat</vt:lpstr>
      <vt:lpstr>方正悠黑_508R</vt:lpstr>
      <vt:lpstr>造字工房朗宋（非商用）常规体</vt:lpstr>
      <vt:lpstr>Arial</vt:lpstr>
      <vt:lpstr>Brush Script MT</vt:lpstr>
      <vt:lpstr>Calibri</vt:lpstr>
      <vt:lpstr>Century Gothic</vt:lpstr>
      <vt:lpstr>Monotype Corsiva</vt:lpstr>
      <vt:lpstr>Segoe UI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dc:description>https://www.freeppt7.com</dc:description>
  <cp:lastModifiedBy>宇 之灵</cp:lastModifiedBy>
  <cp:revision>21</cp:revision>
  <dcterms:created xsi:type="dcterms:W3CDTF">2016-12-27T01:47:58Z</dcterms:created>
  <dcterms:modified xsi:type="dcterms:W3CDTF">2020-07-30T13:20:16Z</dcterms:modified>
</cp:coreProperties>
</file>