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6" r:id="rId10"/>
    <p:sldId id="265" r:id="rId11"/>
    <p:sldId id="267" r:id="rId12"/>
    <p:sldId id="262" r:id="rId13"/>
    <p:sldId id="270" r:id="rId14"/>
    <p:sldId id="269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4" r:id="rId28"/>
    <p:sldId id="305" r:id="rId29"/>
    <p:sldId id="306" r:id="rId3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56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A3A3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7-43A0-B20C-EAB36AACEB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6565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7-43A0-B20C-EAB36AACE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65656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D7-43A0-B20C-EAB36AACE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0217264"/>
        <c:axId val="690217824"/>
      </c:barChart>
      <c:catAx>
        <c:axId val="690217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0217824"/>
        <c:crosses val="autoZero"/>
        <c:auto val="1"/>
        <c:lblAlgn val="ctr"/>
        <c:lblOffset val="100"/>
        <c:noMultiLvlLbl val="0"/>
      </c:catAx>
      <c:valAx>
        <c:axId val="690217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021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rgbClr val="3A3A3A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TITLE HERE</a:t>
            </a:r>
            <a:endParaRPr lang="zh-CN" altLang="en-US" dirty="0"/>
          </a:p>
        </c:rich>
      </c:tx>
      <c:layout>
        <c:manualLayout>
          <c:xMode val="edge"/>
          <c:yMode val="edge"/>
          <c:x val="0.16358208955223899"/>
          <c:y val="6.1761666430264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rgbClr val="3A3A3A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TEXT1</c:v>
                </c:pt>
              </c:strCache>
            </c:strRef>
          </c:tx>
          <c:spPr>
            <a:solidFill>
              <a:srgbClr val="56565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3-41AA-8EE2-8F961C2507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TEXT2</c:v>
                </c:pt>
              </c:strCache>
            </c:strRef>
          </c:tx>
          <c:spPr>
            <a:solidFill>
              <a:srgbClr val="E1E1E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3-41AA-8EE2-8F961C2507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TEXT3</c:v>
                </c:pt>
              </c:strCache>
            </c:strRef>
          </c:tx>
          <c:spPr>
            <a:solidFill>
              <a:srgbClr val="65656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F3-41AA-8EE2-8F961C250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"/>
        <c:axId val="690227344"/>
        <c:axId val="690231264"/>
      </c:barChart>
      <c:catAx>
        <c:axId val="690227344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330" b="0" i="0" u="none" strike="noStrike" kern="1200" baseline="0">
                  <a:solidFill>
                    <a:srgbClr val="3A3A3A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3A3A3A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0231264"/>
        <c:crosses val="autoZero"/>
        <c:auto val="1"/>
        <c:lblAlgn val="ctr"/>
        <c:lblOffset val="100"/>
        <c:noMultiLvlLbl val="0"/>
      </c:catAx>
      <c:valAx>
        <c:axId val="690231264"/>
        <c:scaling>
          <c:orientation val="minMax"/>
        </c:scaling>
        <c:delete val="1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330" b="0" i="0" u="none" strike="noStrike" kern="1200" baseline="0">
                  <a:solidFill>
                    <a:srgbClr val="3A3A3A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crossAx val="69022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rgbClr val="3A3A3A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F3FA-48DF-44CA-9AF6-83CF6B321EC9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5E61-7531-4AD6-8060-4FCD4704D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27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54794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-13970" y="237490"/>
            <a:ext cx="3859530" cy="1788160"/>
          </a:xfrm>
          <a:custGeom>
            <a:avLst/>
            <a:gdLst>
              <a:gd name="connsiteX0" fmla="*/ 0 w 6078"/>
              <a:gd name="connsiteY0" fmla="*/ 0 h 2816"/>
              <a:gd name="connsiteX1" fmla="*/ 6078 w 6078"/>
              <a:gd name="connsiteY1" fmla="*/ 0 h 2816"/>
              <a:gd name="connsiteX2" fmla="*/ 3195 w 6078"/>
              <a:gd name="connsiteY2" fmla="*/ 2794 h 2816"/>
              <a:gd name="connsiteX3" fmla="*/ 0 w 6078"/>
              <a:gd name="connsiteY3" fmla="*/ 2816 h 2816"/>
              <a:gd name="connsiteX4" fmla="*/ 0 w 6078"/>
              <a:gd name="connsiteY4" fmla="*/ 0 h 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" h="2816">
                <a:moveTo>
                  <a:pt x="0" y="0"/>
                </a:moveTo>
                <a:lnTo>
                  <a:pt x="6078" y="0"/>
                </a:lnTo>
                <a:lnTo>
                  <a:pt x="3195" y="2794"/>
                </a:lnTo>
                <a:lnTo>
                  <a:pt x="0" y="2816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flipH="1">
            <a:off x="3533140" y="-3175"/>
            <a:ext cx="8672195" cy="4165600"/>
          </a:xfrm>
          <a:custGeom>
            <a:avLst/>
            <a:gdLst>
              <a:gd name="connsiteX0" fmla="*/ 14 w 13657"/>
              <a:gd name="connsiteY0" fmla="*/ 20 h 6560"/>
              <a:gd name="connsiteX1" fmla="*/ 7241 w 13657"/>
              <a:gd name="connsiteY1" fmla="*/ 0 h 6560"/>
              <a:gd name="connsiteX2" fmla="*/ 13657 w 13657"/>
              <a:gd name="connsiteY2" fmla="*/ 6503 h 6560"/>
              <a:gd name="connsiteX3" fmla="*/ 0 w 13657"/>
              <a:gd name="connsiteY3" fmla="*/ 6560 h 6560"/>
              <a:gd name="connsiteX4" fmla="*/ 14 w 13657"/>
              <a:gd name="connsiteY4" fmla="*/ 20 h 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" h="6560">
                <a:moveTo>
                  <a:pt x="14" y="20"/>
                </a:moveTo>
                <a:lnTo>
                  <a:pt x="7241" y="0"/>
                </a:lnTo>
                <a:lnTo>
                  <a:pt x="13657" y="6503"/>
                </a:lnTo>
                <a:lnTo>
                  <a:pt x="0" y="6560"/>
                </a:lnTo>
                <a:lnTo>
                  <a:pt x="14" y="2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185035" y="245110"/>
            <a:ext cx="3889375" cy="39173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67665" y="3098165"/>
            <a:ext cx="2087245" cy="212788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533140" y="4378551"/>
            <a:ext cx="6233713" cy="7559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rgbClr val="656565"/>
                </a:solidFill>
                <a:latin typeface="黑体" panose="02010600030101010101" charset="-122"/>
                <a:ea typeface="黑体" panose="02010600030101010101" charset="-122"/>
              </a:rPr>
              <a:t>YOUR </a:t>
            </a:r>
            <a:r>
              <a:rPr lang="en-US" altLang="zh-CN" sz="4000" dirty="0">
                <a:solidFill>
                  <a:srgbClr val="656565"/>
                </a:solidFill>
                <a:latin typeface="黑体" panose="02010600030101010101" charset="-122"/>
                <a:ea typeface="黑体" panose="02010600030101010101" charset="-122"/>
              </a:rPr>
              <a:t>PRESENTATION</a:t>
            </a:r>
            <a:r>
              <a:rPr lang="zh-CN" altLang="en-US" sz="4000" dirty="0">
                <a:solidFill>
                  <a:srgbClr val="656565"/>
                </a:solidFill>
                <a:latin typeface="黑体" panose="02010600030101010101" charset="-122"/>
                <a:ea typeface="黑体" panose="02010600030101010101" charset="-122"/>
              </a:rPr>
              <a:t> TITLE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flipH="1">
            <a:off x="3651250" y="5245735"/>
            <a:ext cx="5962015" cy="276999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800" b="0" dirty="0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Insert the Subtitle of Your Presentation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3065" y="593725"/>
            <a:ext cx="1805940" cy="791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LOGO</a:t>
            </a:r>
          </a:p>
        </p:txBody>
      </p:sp>
      <p:sp>
        <p:nvSpPr>
          <p:cNvPr id="11" name="任意多边形 10"/>
          <p:cNvSpPr/>
          <p:nvPr/>
        </p:nvSpPr>
        <p:spPr>
          <a:xfrm flipH="1">
            <a:off x="3533140" y="-3175"/>
            <a:ext cx="8672195" cy="4165600"/>
          </a:xfrm>
          <a:custGeom>
            <a:avLst/>
            <a:gdLst>
              <a:gd name="connsiteX0" fmla="*/ 14 w 13657"/>
              <a:gd name="connsiteY0" fmla="*/ 20 h 6560"/>
              <a:gd name="connsiteX1" fmla="*/ 7241 w 13657"/>
              <a:gd name="connsiteY1" fmla="*/ 0 h 6560"/>
              <a:gd name="connsiteX2" fmla="*/ 13657 w 13657"/>
              <a:gd name="connsiteY2" fmla="*/ 6503 h 6560"/>
              <a:gd name="connsiteX3" fmla="*/ 0 w 13657"/>
              <a:gd name="connsiteY3" fmla="*/ 6560 h 6560"/>
              <a:gd name="connsiteX4" fmla="*/ 14 w 13657"/>
              <a:gd name="connsiteY4" fmla="*/ 20 h 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" h="6560">
                <a:moveTo>
                  <a:pt x="14" y="20"/>
                </a:moveTo>
                <a:lnTo>
                  <a:pt x="7241" y="0"/>
                </a:lnTo>
                <a:lnTo>
                  <a:pt x="13657" y="6503"/>
                </a:lnTo>
                <a:lnTo>
                  <a:pt x="0" y="6560"/>
                </a:lnTo>
                <a:lnTo>
                  <a:pt x="14" y="20"/>
                </a:lnTo>
                <a:close/>
              </a:path>
            </a:pathLst>
          </a:custGeom>
          <a:solidFill>
            <a:srgbClr val="40404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">
            <a:hlinkClick r:id="rId3"/>
            <a:extLst>
              <a:ext uri="{FF2B5EF4-FFF2-40B4-BE49-F238E27FC236}">
                <a16:creationId xmlns:a16="http://schemas.microsoft.com/office/drawing/2014/main" id="{76C8AAC7-A4A7-41BD-AB3B-606C3647CA0B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https://www.freeppt7.com.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670676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图表 1"/>
          <p:cNvGraphicFramePr/>
          <p:nvPr/>
        </p:nvGraphicFramePr>
        <p:xfrm>
          <a:off x="692206" y="2192862"/>
          <a:ext cx="5879548" cy="273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3993965" y="4950704"/>
            <a:ext cx="3626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</a:rPr>
              <a:t>Message 02.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73531" y="4950704"/>
            <a:ext cx="3626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</a:rPr>
              <a:t>Message 02.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81401" y="5018563"/>
            <a:ext cx="168158" cy="122121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047117" y="5018563"/>
            <a:ext cx="168158" cy="12212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067551" y="5018563"/>
            <a:ext cx="168158" cy="1221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KSO_Shape"/>
          <p:cNvSpPr/>
          <p:nvPr/>
        </p:nvSpPr>
        <p:spPr>
          <a:xfrm>
            <a:off x="3409666" y="2163721"/>
            <a:ext cx="754578" cy="505568"/>
          </a:xfrm>
          <a:prstGeom prst="wedgeRectCallout">
            <a:avLst>
              <a:gd name="adj1" fmla="val 33601"/>
              <a:gd name="adj2" fmla="val 93728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95728" y="2223709"/>
            <a:ext cx="4382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NO.2.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278795" y="2734873"/>
            <a:ext cx="4059765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 err="1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600" dirty="0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354995" y="2192862"/>
            <a:ext cx="3626848" cy="518160"/>
          </a:xfrm>
          <a:prstGeom prst="rect">
            <a:avLst/>
          </a:prstGeom>
          <a:solidFill>
            <a:srgbClr val="3A3A3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Add a title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614045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6858003" y="99060"/>
            <a:ext cx="4638038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>
            <a:off x="0" y="3200400"/>
            <a:ext cx="4895850" cy="3657600"/>
          </a:xfrm>
          <a:prstGeom prst="triangle">
            <a:avLst/>
          </a:prstGeo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flipV="1">
            <a:off x="438150" y="0"/>
            <a:ext cx="4895850" cy="3657600"/>
          </a:xfrm>
          <a:prstGeom prst="triangle">
            <a:avLst/>
          </a:prstGeom>
          <a:blipFill dpi="0" rotWithShape="0">
            <a:blip r:embed="rId3">
              <a:grayscl/>
            </a:blip>
            <a:srcRect/>
            <a:stretch>
              <a:fillRect t="-10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V="1">
            <a:off x="2886075" y="3657599"/>
            <a:ext cx="4283869" cy="3200400"/>
          </a:xfrm>
          <a:prstGeom prst="triangle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等腰三角形 6"/>
          <p:cNvSpPr/>
          <p:nvPr/>
        </p:nvSpPr>
        <p:spPr>
          <a:xfrm rot="5400000">
            <a:off x="854867" y="2728914"/>
            <a:ext cx="2266953" cy="790574"/>
          </a:xfrm>
          <a:custGeom>
            <a:avLst/>
            <a:gdLst>
              <a:gd name="connsiteX0" fmla="*/ 0 w 1333500"/>
              <a:gd name="connsiteY0" fmla="*/ 1181099 h 1181099"/>
              <a:gd name="connsiteX1" fmla="*/ 666750 w 1333500"/>
              <a:gd name="connsiteY1" fmla="*/ 0 h 1181099"/>
              <a:gd name="connsiteX2" fmla="*/ 1333500 w 1333500"/>
              <a:gd name="connsiteY2" fmla="*/ 1181099 h 1181099"/>
              <a:gd name="connsiteX3" fmla="*/ 0 w 1333500"/>
              <a:gd name="connsiteY3" fmla="*/ 1181099 h 1181099"/>
              <a:gd name="connsiteX0-1" fmla="*/ 0 w 2057403"/>
              <a:gd name="connsiteY0-2" fmla="*/ 1181099 h 1219199"/>
              <a:gd name="connsiteX1-3" fmla="*/ 666750 w 2057403"/>
              <a:gd name="connsiteY1-4" fmla="*/ 0 h 1219199"/>
              <a:gd name="connsiteX2-5" fmla="*/ 2057403 w 2057403"/>
              <a:gd name="connsiteY2-6" fmla="*/ 1219199 h 1219199"/>
              <a:gd name="connsiteX3-7" fmla="*/ 0 w 2057403"/>
              <a:gd name="connsiteY3-8" fmla="*/ 1181099 h 1219199"/>
              <a:gd name="connsiteX0-9" fmla="*/ 0 w 2571753"/>
              <a:gd name="connsiteY0-10" fmla="*/ 895349 h 1219199"/>
              <a:gd name="connsiteX1-11" fmla="*/ 1181100 w 2571753"/>
              <a:gd name="connsiteY1-12" fmla="*/ 0 h 1219199"/>
              <a:gd name="connsiteX2-13" fmla="*/ 2571753 w 2571753"/>
              <a:gd name="connsiteY2-14" fmla="*/ 1219199 h 1219199"/>
              <a:gd name="connsiteX3-15" fmla="*/ 0 w 2571753"/>
              <a:gd name="connsiteY3-16" fmla="*/ 895349 h 1219199"/>
              <a:gd name="connsiteX0-17" fmla="*/ 0 w 2552703"/>
              <a:gd name="connsiteY0-18" fmla="*/ 895349 h 990599"/>
              <a:gd name="connsiteX1-19" fmla="*/ 1181100 w 2552703"/>
              <a:gd name="connsiteY1-20" fmla="*/ 0 h 990599"/>
              <a:gd name="connsiteX2-21" fmla="*/ 2552703 w 2552703"/>
              <a:gd name="connsiteY2-22" fmla="*/ 990599 h 990599"/>
              <a:gd name="connsiteX3-23" fmla="*/ 0 w 2552703"/>
              <a:gd name="connsiteY3-24" fmla="*/ 895349 h 990599"/>
              <a:gd name="connsiteX0-25" fmla="*/ 0 w 2400303"/>
              <a:gd name="connsiteY0-26" fmla="*/ 895349 h 895349"/>
              <a:gd name="connsiteX1-27" fmla="*/ 1181100 w 2400303"/>
              <a:gd name="connsiteY1-28" fmla="*/ 0 h 895349"/>
              <a:gd name="connsiteX2-29" fmla="*/ 2400303 w 2400303"/>
              <a:gd name="connsiteY2-30" fmla="*/ 895349 h 895349"/>
              <a:gd name="connsiteX3-31" fmla="*/ 0 w 2400303"/>
              <a:gd name="connsiteY3-32" fmla="*/ 895349 h 895349"/>
              <a:gd name="connsiteX0-33" fmla="*/ 0 w 2362203"/>
              <a:gd name="connsiteY0-34" fmla="*/ 838199 h 895349"/>
              <a:gd name="connsiteX1-35" fmla="*/ 1143000 w 2362203"/>
              <a:gd name="connsiteY1-36" fmla="*/ 0 h 895349"/>
              <a:gd name="connsiteX2-37" fmla="*/ 2362203 w 2362203"/>
              <a:gd name="connsiteY2-38" fmla="*/ 895349 h 895349"/>
              <a:gd name="connsiteX3-39" fmla="*/ 0 w 2362203"/>
              <a:gd name="connsiteY3-40" fmla="*/ 838199 h 895349"/>
              <a:gd name="connsiteX0-41" fmla="*/ 0 w 2286003"/>
              <a:gd name="connsiteY0-42" fmla="*/ 838199 h 838199"/>
              <a:gd name="connsiteX1-43" fmla="*/ 1143000 w 2286003"/>
              <a:gd name="connsiteY1-44" fmla="*/ 0 h 838199"/>
              <a:gd name="connsiteX2-45" fmla="*/ 2286003 w 2286003"/>
              <a:gd name="connsiteY2-46" fmla="*/ 838199 h 838199"/>
              <a:gd name="connsiteX3-47" fmla="*/ 0 w 2286003"/>
              <a:gd name="connsiteY3-48" fmla="*/ 838199 h 838199"/>
              <a:gd name="connsiteX0-49" fmla="*/ 0 w 2305053"/>
              <a:gd name="connsiteY0-50" fmla="*/ 838199 h 838199"/>
              <a:gd name="connsiteX1-51" fmla="*/ 1143000 w 2305053"/>
              <a:gd name="connsiteY1-52" fmla="*/ 0 h 838199"/>
              <a:gd name="connsiteX2-53" fmla="*/ 2305053 w 2305053"/>
              <a:gd name="connsiteY2-54" fmla="*/ 838199 h 838199"/>
              <a:gd name="connsiteX3-55" fmla="*/ 0 w 2305053"/>
              <a:gd name="connsiteY3-56" fmla="*/ 838199 h 838199"/>
              <a:gd name="connsiteX0-57" fmla="*/ 0 w 2266953"/>
              <a:gd name="connsiteY0-58" fmla="*/ 781049 h 838199"/>
              <a:gd name="connsiteX1-59" fmla="*/ 1104900 w 2266953"/>
              <a:gd name="connsiteY1-60" fmla="*/ 0 h 838199"/>
              <a:gd name="connsiteX2-61" fmla="*/ 2266953 w 2266953"/>
              <a:gd name="connsiteY2-62" fmla="*/ 838199 h 838199"/>
              <a:gd name="connsiteX3-63" fmla="*/ 0 w 2266953"/>
              <a:gd name="connsiteY3-64" fmla="*/ 781049 h 838199"/>
              <a:gd name="connsiteX0-65" fmla="*/ 0 w 2257428"/>
              <a:gd name="connsiteY0-66" fmla="*/ 781049 h 809624"/>
              <a:gd name="connsiteX1-67" fmla="*/ 1104900 w 2257428"/>
              <a:gd name="connsiteY1-68" fmla="*/ 0 h 809624"/>
              <a:gd name="connsiteX2-69" fmla="*/ 2257428 w 2257428"/>
              <a:gd name="connsiteY2-70" fmla="*/ 809624 h 809624"/>
              <a:gd name="connsiteX3-71" fmla="*/ 0 w 2257428"/>
              <a:gd name="connsiteY3-72" fmla="*/ 781049 h 809624"/>
              <a:gd name="connsiteX0-73" fmla="*/ 0 w 2247903"/>
              <a:gd name="connsiteY0-74" fmla="*/ 781049 h 790574"/>
              <a:gd name="connsiteX1-75" fmla="*/ 1104900 w 2247903"/>
              <a:gd name="connsiteY1-76" fmla="*/ 0 h 790574"/>
              <a:gd name="connsiteX2-77" fmla="*/ 2247903 w 2247903"/>
              <a:gd name="connsiteY2-78" fmla="*/ 790574 h 790574"/>
              <a:gd name="connsiteX3-79" fmla="*/ 0 w 2247903"/>
              <a:gd name="connsiteY3-80" fmla="*/ 781049 h 790574"/>
              <a:gd name="connsiteX0-81" fmla="*/ 0 w 2266953"/>
              <a:gd name="connsiteY0-82" fmla="*/ 761999 h 790574"/>
              <a:gd name="connsiteX1-83" fmla="*/ 1123950 w 2266953"/>
              <a:gd name="connsiteY1-84" fmla="*/ 0 h 790574"/>
              <a:gd name="connsiteX2-85" fmla="*/ 2266953 w 2266953"/>
              <a:gd name="connsiteY2-86" fmla="*/ 790574 h 790574"/>
              <a:gd name="connsiteX3-87" fmla="*/ 0 w 2266953"/>
              <a:gd name="connsiteY3-88" fmla="*/ 761999 h 7905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6953" h="790574">
                <a:moveTo>
                  <a:pt x="0" y="761999"/>
                </a:moveTo>
                <a:lnTo>
                  <a:pt x="1123950" y="0"/>
                </a:lnTo>
                <a:lnTo>
                  <a:pt x="2266953" y="790574"/>
                </a:lnTo>
                <a:lnTo>
                  <a:pt x="0" y="76199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62036" y="2567280"/>
            <a:ext cx="5439773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Add a title here.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55093" y="3195933"/>
            <a:ext cx="428386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91751" y="3799639"/>
            <a:ext cx="4583906" cy="72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700" dirty="0" err="1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700" dirty="0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67951" y="4877344"/>
            <a:ext cx="4431506" cy="396240"/>
          </a:xfrm>
          <a:prstGeom prst="rect">
            <a:avLst/>
          </a:prstGeom>
          <a:solidFill>
            <a:srgbClr val="3A3A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572690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04925" y="1526934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04925" y="2702193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4925" y="3808886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04925" y="4979449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04925" y="2107297"/>
            <a:ext cx="147637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Add a title.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04925" y="3282556"/>
            <a:ext cx="147637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Add a title.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04925" y="4394964"/>
            <a:ext cx="147637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Add a title.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04925" y="5565527"/>
            <a:ext cx="147637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Add a title.</a:t>
            </a:r>
          </a:p>
        </p:txBody>
      </p:sp>
      <p:sp>
        <p:nvSpPr>
          <p:cNvPr id="14" name="矩形 13"/>
          <p:cNvSpPr/>
          <p:nvPr/>
        </p:nvSpPr>
        <p:spPr>
          <a:xfrm>
            <a:off x="447675" y="2701925"/>
            <a:ext cx="857250" cy="857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934450" y="1558925"/>
            <a:ext cx="2844800" cy="4286250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 please paste or enter your text here.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7675" y="1558925"/>
            <a:ext cx="857250" cy="857250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47675" y="3844925"/>
            <a:ext cx="857250" cy="857250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7675" y="4987925"/>
            <a:ext cx="857250" cy="857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>
            <a:off x="669455" y="1807550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>
            <a:spLocks noChangeAspect="1"/>
          </p:cNvSpPr>
          <p:nvPr/>
        </p:nvSpPr>
        <p:spPr>
          <a:xfrm>
            <a:off x="707150" y="4093550"/>
            <a:ext cx="334162" cy="360000"/>
          </a:xfrm>
          <a:custGeom>
            <a:avLst/>
            <a:gdLst>
              <a:gd name="connsiteX0" fmla="*/ 2149595 w 4366834"/>
              <a:gd name="connsiteY0" fmla="*/ 2482640 h 4704489"/>
              <a:gd name="connsiteX1" fmla="*/ 2102840 w 4366834"/>
              <a:gd name="connsiteY1" fmla="*/ 2492080 h 4704489"/>
              <a:gd name="connsiteX2" fmla="*/ 2012340 w 4366834"/>
              <a:gd name="connsiteY2" fmla="*/ 2628611 h 4704489"/>
              <a:gd name="connsiteX3" fmla="*/ 2160516 w 4366834"/>
              <a:gd name="connsiteY3" fmla="*/ 2776787 h 4704489"/>
              <a:gd name="connsiteX4" fmla="*/ 2308692 w 4366834"/>
              <a:gd name="connsiteY4" fmla="*/ 2628611 h 4704489"/>
              <a:gd name="connsiteX5" fmla="*/ 2218193 w 4366834"/>
              <a:gd name="connsiteY5" fmla="*/ 2492080 h 4704489"/>
              <a:gd name="connsiteX6" fmla="*/ 2171438 w 4366834"/>
              <a:gd name="connsiteY6" fmla="*/ 2482640 h 4704489"/>
              <a:gd name="connsiteX7" fmla="*/ 2160518 w 4366834"/>
              <a:gd name="connsiteY7" fmla="*/ 951351 h 4704489"/>
              <a:gd name="connsiteX8" fmla="*/ 2302218 w 4366834"/>
              <a:gd name="connsiteY8" fmla="*/ 1093052 h 4704489"/>
              <a:gd name="connsiteX9" fmla="*/ 2302218 w 4366834"/>
              <a:gd name="connsiteY9" fmla="*/ 2314238 h 4704489"/>
              <a:gd name="connsiteX10" fmla="*/ 2353661 w 4366834"/>
              <a:gd name="connsiteY10" fmla="*/ 2342160 h 4704489"/>
              <a:gd name="connsiteX11" fmla="*/ 2505965 w 4366834"/>
              <a:gd name="connsiteY11" fmla="*/ 2628611 h 4704489"/>
              <a:gd name="connsiteX12" fmla="*/ 2160517 w 4366834"/>
              <a:gd name="connsiteY12" fmla="*/ 2974059 h 4704489"/>
              <a:gd name="connsiteX13" fmla="*/ 1815069 w 4366834"/>
              <a:gd name="connsiteY13" fmla="*/ 2628611 h 4704489"/>
              <a:gd name="connsiteX14" fmla="*/ 1967374 w 4366834"/>
              <a:gd name="connsiteY14" fmla="*/ 2342160 h 4704489"/>
              <a:gd name="connsiteX15" fmla="*/ 2018817 w 4366834"/>
              <a:gd name="connsiteY15" fmla="*/ 2314238 h 4704489"/>
              <a:gd name="connsiteX16" fmla="*/ 2018817 w 4366834"/>
              <a:gd name="connsiteY16" fmla="*/ 1093052 h 4704489"/>
              <a:gd name="connsiteX17" fmla="*/ 2163170 w 4366834"/>
              <a:gd name="connsiteY17" fmla="*/ 761506 h 4704489"/>
              <a:gd name="connsiteX18" fmla="*/ 383357 w 4366834"/>
              <a:gd name="connsiteY18" fmla="*/ 2541318 h 4704489"/>
              <a:gd name="connsiteX19" fmla="*/ 2163170 w 4366834"/>
              <a:gd name="connsiteY19" fmla="*/ 4321131 h 4704489"/>
              <a:gd name="connsiteX20" fmla="*/ 3942983 w 4366834"/>
              <a:gd name="connsiteY20" fmla="*/ 2541318 h 4704489"/>
              <a:gd name="connsiteX21" fmla="*/ 2163170 w 4366834"/>
              <a:gd name="connsiteY21" fmla="*/ 761506 h 4704489"/>
              <a:gd name="connsiteX22" fmla="*/ 1914854 w 4366834"/>
              <a:gd name="connsiteY22" fmla="*/ 0 h 4704489"/>
              <a:gd name="connsiteX23" fmla="*/ 2451372 w 4366834"/>
              <a:gd name="connsiteY23" fmla="*/ 0 h 4704489"/>
              <a:gd name="connsiteX24" fmla="*/ 2451372 w 4366834"/>
              <a:gd name="connsiteY24" fmla="*/ 398363 h 4704489"/>
              <a:gd name="connsiteX25" fmla="*/ 2492601 w 4366834"/>
              <a:gd name="connsiteY25" fmla="*/ 403072 h 4704489"/>
              <a:gd name="connsiteX26" fmla="*/ 3372621 w 4366834"/>
              <a:gd name="connsiteY26" fmla="*/ 747583 h 4704489"/>
              <a:gd name="connsiteX27" fmla="*/ 3532765 w 4366834"/>
              <a:gd name="connsiteY27" fmla="*/ 867337 h 4704489"/>
              <a:gd name="connsiteX28" fmla="*/ 3733861 w 4366834"/>
              <a:gd name="connsiteY28" fmla="*/ 666241 h 4704489"/>
              <a:gd name="connsiteX29" fmla="*/ 3498760 w 4366834"/>
              <a:gd name="connsiteY29" fmla="*/ 431140 h 4704489"/>
              <a:gd name="connsiteX30" fmla="*/ 3711472 w 4366834"/>
              <a:gd name="connsiteY30" fmla="*/ 218428 h 4704489"/>
              <a:gd name="connsiteX31" fmla="*/ 4366834 w 4366834"/>
              <a:gd name="connsiteY31" fmla="*/ 873790 h 4704489"/>
              <a:gd name="connsiteX32" fmla="*/ 4154122 w 4366834"/>
              <a:gd name="connsiteY32" fmla="*/ 1086502 h 4704489"/>
              <a:gd name="connsiteX33" fmla="*/ 3919022 w 4366834"/>
              <a:gd name="connsiteY33" fmla="*/ 851401 h 4704489"/>
              <a:gd name="connsiteX34" fmla="*/ 3724157 w 4366834"/>
              <a:gd name="connsiteY34" fmla="*/ 1046266 h 4704489"/>
              <a:gd name="connsiteX35" fmla="*/ 3832379 w 4366834"/>
              <a:gd name="connsiteY35" fmla="*/ 1165341 h 4704489"/>
              <a:gd name="connsiteX36" fmla="*/ 4326342 w 4366834"/>
              <a:gd name="connsiteY36" fmla="*/ 2541318 h 4704489"/>
              <a:gd name="connsiteX37" fmla="*/ 2163171 w 4366834"/>
              <a:gd name="connsiteY37" fmla="*/ 4704489 h 4704489"/>
              <a:gd name="connsiteX38" fmla="*/ 0 w 4366834"/>
              <a:gd name="connsiteY38" fmla="*/ 2541318 h 4704489"/>
              <a:gd name="connsiteX39" fmla="*/ 1727217 w 4366834"/>
              <a:gd name="connsiteY39" fmla="*/ 422095 h 4704489"/>
              <a:gd name="connsiteX40" fmla="*/ 1914854 w 4366834"/>
              <a:gd name="connsiteY40" fmla="*/ 393458 h 470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66834" h="4704489">
                <a:moveTo>
                  <a:pt x="2149595" y="2482640"/>
                </a:moveTo>
                <a:lnTo>
                  <a:pt x="2102840" y="2492080"/>
                </a:lnTo>
                <a:cubicBezTo>
                  <a:pt x="2049657" y="2514574"/>
                  <a:pt x="2012340" y="2567235"/>
                  <a:pt x="2012340" y="2628611"/>
                </a:cubicBezTo>
                <a:cubicBezTo>
                  <a:pt x="2012340" y="2710446"/>
                  <a:pt x="2078681" y="2776787"/>
                  <a:pt x="2160516" y="2776787"/>
                </a:cubicBezTo>
                <a:cubicBezTo>
                  <a:pt x="2242351" y="2776787"/>
                  <a:pt x="2308692" y="2710446"/>
                  <a:pt x="2308692" y="2628611"/>
                </a:cubicBezTo>
                <a:cubicBezTo>
                  <a:pt x="2308692" y="2567235"/>
                  <a:pt x="2271375" y="2514574"/>
                  <a:pt x="2218193" y="2492080"/>
                </a:cubicBezTo>
                <a:lnTo>
                  <a:pt x="2171438" y="2482640"/>
                </a:lnTo>
                <a:close/>
                <a:moveTo>
                  <a:pt x="2160518" y="951351"/>
                </a:moveTo>
                <a:lnTo>
                  <a:pt x="2302218" y="1093052"/>
                </a:lnTo>
                <a:lnTo>
                  <a:pt x="2302218" y="2314238"/>
                </a:lnTo>
                <a:lnTo>
                  <a:pt x="2353661" y="2342160"/>
                </a:lnTo>
                <a:cubicBezTo>
                  <a:pt x="2445550" y="2404240"/>
                  <a:pt x="2505965" y="2509370"/>
                  <a:pt x="2505965" y="2628611"/>
                </a:cubicBezTo>
                <a:cubicBezTo>
                  <a:pt x="2505965" y="2819397"/>
                  <a:pt x="2351303" y="2974059"/>
                  <a:pt x="2160517" y="2974059"/>
                </a:cubicBezTo>
                <a:cubicBezTo>
                  <a:pt x="1969731" y="2974059"/>
                  <a:pt x="1815069" y="2819397"/>
                  <a:pt x="1815069" y="2628611"/>
                </a:cubicBezTo>
                <a:cubicBezTo>
                  <a:pt x="1815069" y="2509370"/>
                  <a:pt x="1875484" y="2404240"/>
                  <a:pt x="1967374" y="2342160"/>
                </a:cubicBezTo>
                <a:lnTo>
                  <a:pt x="2018817" y="2314238"/>
                </a:lnTo>
                <a:lnTo>
                  <a:pt x="2018817" y="1093052"/>
                </a:lnTo>
                <a:close/>
                <a:moveTo>
                  <a:pt x="2163170" y="761506"/>
                </a:moveTo>
                <a:cubicBezTo>
                  <a:pt x="1180206" y="761506"/>
                  <a:pt x="383357" y="1558354"/>
                  <a:pt x="383357" y="2541318"/>
                </a:cubicBezTo>
                <a:cubicBezTo>
                  <a:pt x="383357" y="3524282"/>
                  <a:pt x="1180206" y="4321131"/>
                  <a:pt x="2163170" y="4321131"/>
                </a:cubicBezTo>
                <a:cubicBezTo>
                  <a:pt x="3146134" y="4321131"/>
                  <a:pt x="3942983" y="3524282"/>
                  <a:pt x="3942983" y="2541318"/>
                </a:cubicBezTo>
                <a:cubicBezTo>
                  <a:pt x="3942983" y="1558354"/>
                  <a:pt x="3146134" y="761506"/>
                  <a:pt x="2163170" y="761506"/>
                </a:cubicBezTo>
                <a:close/>
                <a:moveTo>
                  <a:pt x="1914854" y="0"/>
                </a:moveTo>
                <a:lnTo>
                  <a:pt x="2451372" y="0"/>
                </a:lnTo>
                <a:lnTo>
                  <a:pt x="2451372" y="398363"/>
                </a:lnTo>
                <a:lnTo>
                  <a:pt x="2492601" y="403072"/>
                </a:lnTo>
                <a:cubicBezTo>
                  <a:pt x="2814843" y="452310"/>
                  <a:pt x="3113687" y="572651"/>
                  <a:pt x="3372621" y="747583"/>
                </a:cubicBezTo>
                <a:lnTo>
                  <a:pt x="3532765" y="867337"/>
                </a:lnTo>
                <a:lnTo>
                  <a:pt x="3733861" y="666241"/>
                </a:lnTo>
                <a:lnTo>
                  <a:pt x="3498760" y="431140"/>
                </a:lnTo>
                <a:lnTo>
                  <a:pt x="3711472" y="218428"/>
                </a:lnTo>
                <a:lnTo>
                  <a:pt x="4366834" y="873790"/>
                </a:lnTo>
                <a:lnTo>
                  <a:pt x="4154122" y="1086502"/>
                </a:lnTo>
                <a:lnTo>
                  <a:pt x="3919022" y="851401"/>
                </a:lnTo>
                <a:lnTo>
                  <a:pt x="3724157" y="1046266"/>
                </a:lnTo>
                <a:lnTo>
                  <a:pt x="3832379" y="1165341"/>
                </a:lnTo>
                <a:cubicBezTo>
                  <a:pt x="4140968" y="1539264"/>
                  <a:pt x="4326342" y="2018643"/>
                  <a:pt x="4326342" y="2541318"/>
                </a:cubicBezTo>
                <a:cubicBezTo>
                  <a:pt x="4326342" y="3736004"/>
                  <a:pt x="3357857" y="4704489"/>
                  <a:pt x="2163171" y="4704489"/>
                </a:cubicBezTo>
                <a:cubicBezTo>
                  <a:pt x="968485" y="4704489"/>
                  <a:pt x="0" y="3736004"/>
                  <a:pt x="0" y="2541318"/>
                </a:cubicBezTo>
                <a:cubicBezTo>
                  <a:pt x="0" y="1495968"/>
                  <a:pt x="741497" y="623803"/>
                  <a:pt x="1727217" y="422095"/>
                </a:cubicBezTo>
                <a:lnTo>
                  <a:pt x="1914854" y="3934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>
            <a:spLocks noChangeAspect="1"/>
          </p:cNvSpPr>
          <p:nvPr/>
        </p:nvSpPr>
        <p:spPr>
          <a:xfrm>
            <a:off x="700738" y="5236550"/>
            <a:ext cx="351123" cy="360000"/>
          </a:xfrm>
          <a:custGeom>
            <a:avLst/>
            <a:gdLst>
              <a:gd name="connsiteX0" fmla="*/ 2429303 w 4858607"/>
              <a:gd name="connsiteY0" fmla="*/ 566170 h 4981435"/>
              <a:gd name="connsiteX1" fmla="*/ 408311 w 4858607"/>
              <a:gd name="connsiteY1" fmla="*/ 2468125 h 4981435"/>
              <a:gd name="connsiteX2" fmla="*/ 1023582 w 4858607"/>
              <a:gd name="connsiteY2" fmla="*/ 2468125 h 4981435"/>
              <a:gd name="connsiteX3" fmla="*/ 1023582 w 4858607"/>
              <a:gd name="connsiteY3" fmla="*/ 2523405 h 4981435"/>
              <a:gd name="connsiteX4" fmla="*/ 1028702 w 4858607"/>
              <a:gd name="connsiteY4" fmla="*/ 2523405 h 4981435"/>
              <a:gd name="connsiteX5" fmla="*/ 1028702 w 4858607"/>
              <a:gd name="connsiteY5" fmla="*/ 4599293 h 4981435"/>
              <a:gd name="connsiteX6" fmla="*/ 1675256 w 4858607"/>
              <a:gd name="connsiteY6" fmla="*/ 4599293 h 4981435"/>
              <a:gd name="connsiteX7" fmla="*/ 1675256 w 4858607"/>
              <a:gd name="connsiteY7" fmla="*/ 2850266 h 4981435"/>
              <a:gd name="connsiteX8" fmla="*/ 1675265 w 4858607"/>
              <a:gd name="connsiteY8" fmla="*/ 2850266 h 4981435"/>
              <a:gd name="connsiteX9" fmla="*/ 1675265 w 4858607"/>
              <a:gd name="connsiteY9" fmla="*/ 2850266 h 4981435"/>
              <a:gd name="connsiteX10" fmla="*/ 2801200 w 4858607"/>
              <a:gd name="connsiteY10" fmla="*/ 2850266 h 4981435"/>
              <a:gd name="connsiteX11" fmla="*/ 2801200 w 4858607"/>
              <a:gd name="connsiteY11" fmla="*/ 2850265 h 4981435"/>
              <a:gd name="connsiteX12" fmla="*/ 3183342 w 4858607"/>
              <a:gd name="connsiteY12" fmla="*/ 2850265 h 4981435"/>
              <a:gd name="connsiteX13" fmla="*/ 3183342 w 4858607"/>
              <a:gd name="connsiteY13" fmla="*/ 2850266 h 4981435"/>
              <a:gd name="connsiteX14" fmla="*/ 3183342 w 4858607"/>
              <a:gd name="connsiteY14" fmla="*/ 2850266 h 4981435"/>
              <a:gd name="connsiteX15" fmla="*/ 3183342 w 4858607"/>
              <a:gd name="connsiteY15" fmla="*/ 3232407 h 4981435"/>
              <a:gd name="connsiteX16" fmla="*/ 3183342 w 4858607"/>
              <a:gd name="connsiteY16" fmla="*/ 3232407 h 4981435"/>
              <a:gd name="connsiteX17" fmla="*/ 3183342 w 4858607"/>
              <a:gd name="connsiteY17" fmla="*/ 4599293 h 4981435"/>
              <a:gd name="connsiteX18" fmla="*/ 3829904 w 4858607"/>
              <a:gd name="connsiteY18" fmla="*/ 4599293 h 4981435"/>
              <a:gd name="connsiteX19" fmla="*/ 3829904 w 4858607"/>
              <a:gd name="connsiteY19" fmla="*/ 2523405 h 4981435"/>
              <a:gd name="connsiteX20" fmla="*/ 3835025 w 4858607"/>
              <a:gd name="connsiteY20" fmla="*/ 2523405 h 4981435"/>
              <a:gd name="connsiteX21" fmla="*/ 3835025 w 4858607"/>
              <a:gd name="connsiteY21" fmla="*/ 2468125 h 4981435"/>
              <a:gd name="connsiteX22" fmla="*/ 4450297 w 4858607"/>
              <a:gd name="connsiteY22" fmla="*/ 2468125 h 4981435"/>
              <a:gd name="connsiteX23" fmla="*/ 2429303 w 4858607"/>
              <a:gd name="connsiteY23" fmla="*/ 0 h 4981435"/>
              <a:gd name="connsiteX24" fmla="*/ 4858607 w 4858607"/>
              <a:gd name="connsiteY24" fmla="*/ 2286215 h 4981435"/>
              <a:gd name="connsiteX25" fmla="*/ 4858607 w 4858607"/>
              <a:gd name="connsiteY25" fmla="*/ 2468125 h 4981435"/>
              <a:gd name="connsiteX26" fmla="*/ 4858607 w 4858607"/>
              <a:gd name="connsiteY26" fmla="*/ 2468125 h 4981435"/>
              <a:gd name="connsiteX27" fmla="*/ 4858607 w 4858607"/>
              <a:gd name="connsiteY27" fmla="*/ 2850266 h 4981435"/>
              <a:gd name="connsiteX28" fmla="*/ 4858607 w 4858607"/>
              <a:gd name="connsiteY28" fmla="*/ 2850266 h 4981435"/>
              <a:gd name="connsiteX29" fmla="*/ 4858607 w 4858607"/>
              <a:gd name="connsiteY29" fmla="*/ 2852385 h 4981435"/>
              <a:gd name="connsiteX30" fmla="*/ 4856355 w 4858607"/>
              <a:gd name="connsiteY30" fmla="*/ 2850266 h 4981435"/>
              <a:gd name="connsiteX31" fmla="*/ 4212045 w 4858607"/>
              <a:gd name="connsiteY31" fmla="*/ 2850266 h 4981435"/>
              <a:gd name="connsiteX32" fmla="*/ 4212045 w 4858607"/>
              <a:gd name="connsiteY32" fmla="*/ 4981434 h 4981435"/>
              <a:gd name="connsiteX33" fmla="*/ 4088357 w 4858607"/>
              <a:gd name="connsiteY33" fmla="*/ 4981434 h 4981435"/>
              <a:gd name="connsiteX34" fmla="*/ 3829904 w 4858607"/>
              <a:gd name="connsiteY34" fmla="*/ 4981434 h 4981435"/>
              <a:gd name="connsiteX35" fmla="*/ 2924889 w 4858607"/>
              <a:gd name="connsiteY35" fmla="*/ 4981434 h 4981435"/>
              <a:gd name="connsiteX36" fmla="*/ 2924889 w 4858607"/>
              <a:gd name="connsiteY36" fmla="*/ 4981434 h 4981435"/>
              <a:gd name="connsiteX37" fmla="*/ 2801200 w 4858607"/>
              <a:gd name="connsiteY37" fmla="*/ 4981434 h 4981435"/>
              <a:gd name="connsiteX38" fmla="*/ 2801200 w 4858607"/>
              <a:gd name="connsiteY38" fmla="*/ 3232407 h 4981435"/>
              <a:gd name="connsiteX39" fmla="*/ 2057397 w 4858607"/>
              <a:gd name="connsiteY39" fmla="*/ 3232407 h 4981435"/>
              <a:gd name="connsiteX40" fmla="*/ 2057397 w 4858607"/>
              <a:gd name="connsiteY40" fmla="*/ 4981435 h 4981435"/>
              <a:gd name="connsiteX41" fmla="*/ 1675256 w 4858607"/>
              <a:gd name="connsiteY41" fmla="*/ 4981435 h 4981435"/>
              <a:gd name="connsiteX42" fmla="*/ 1675256 w 4858607"/>
              <a:gd name="connsiteY42" fmla="*/ 4981434 h 4981435"/>
              <a:gd name="connsiteX43" fmla="*/ 1028702 w 4858607"/>
              <a:gd name="connsiteY43" fmla="*/ 4981434 h 4981435"/>
              <a:gd name="connsiteX44" fmla="*/ 733573 w 4858607"/>
              <a:gd name="connsiteY44" fmla="*/ 4981434 h 4981435"/>
              <a:gd name="connsiteX45" fmla="*/ 646561 w 4858607"/>
              <a:gd name="connsiteY45" fmla="*/ 4981434 h 4981435"/>
              <a:gd name="connsiteX46" fmla="*/ 646561 w 4858607"/>
              <a:gd name="connsiteY46" fmla="*/ 2850266 h 4981435"/>
              <a:gd name="connsiteX47" fmla="*/ 2253 w 4858607"/>
              <a:gd name="connsiteY47" fmla="*/ 2850266 h 4981435"/>
              <a:gd name="connsiteX48" fmla="*/ 0 w 4858607"/>
              <a:gd name="connsiteY48" fmla="*/ 2852385 h 4981435"/>
              <a:gd name="connsiteX49" fmla="*/ 0 w 4858607"/>
              <a:gd name="connsiteY49" fmla="*/ 2850266 h 4981435"/>
              <a:gd name="connsiteX50" fmla="*/ 0 w 4858607"/>
              <a:gd name="connsiteY50" fmla="*/ 2850266 h 4981435"/>
              <a:gd name="connsiteX51" fmla="*/ 0 w 4858607"/>
              <a:gd name="connsiteY51" fmla="*/ 2468125 h 4981435"/>
              <a:gd name="connsiteX52" fmla="*/ 0 w 4858607"/>
              <a:gd name="connsiteY52" fmla="*/ 2468125 h 4981435"/>
              <a:gd name="connsiteX53" fmla="*/ 0 w 4858607"/>
              <a:gd name="connsiteY53" fmla="*/ 2286215 h 49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58607" h="4981435">
                <a:moveTo>
                  <a:pt x="2429303" y="566170"/>
                </a:moveTo>
                <a:lnTo>
                  <a:pt x="408311" y="2468125"/>
                </a:lnTo>
                <a:lnTo>
                  <a:pt x="1023582" y="2468125"/>
                </a:lnTo>
                <a:lnTo>
                  <a:pt x="1023582" y="2523405"/>
                </a:lnTo>
                <a:lnTo>
                  <a:pt x="1028702" y="2523405"/>
                </a:lnTo>
                <a:lnTo>
                  <a:pt x="1028702" y="4599293"/>
                </a:lnTo>
                <a:lnTo>
                  <a:pt x="1675256" y="4599293"/>
                </a:lnTo>
                <a:lnTo>
                  <a:pt x="1675256" y="2850266"/>
                </a:lnTo>
                <a:lnTo>
                  <a:pt x="1675265" y="2850266"/>
                </a:lnTo>
                <a:lnTo>
                  <a:pt x="1675265" y="2850266"/>
                </a:lnTo>
                <a:lnTo>
                  <a:pt x="2801200" y="2850266"/>
                </a:lnTo>
                <a:lnTo>
                  <a:pt x="2801200" y="2850265"/>
                </a:lnTo>
                <a:lnTo>
                  <a:pt x="3183342" y="2850265"/>
                </a:lnTo>
                <a:lnTo>
                  <a:pt x="3183342" y="2850266"/>
                </a:lnTo>
                <a:lnTo>
                  <a:pt x="3183342" y="2850266"/>
                </a:lnTo>
                <a:lnTo>
                  <a:pt x="3183342" y="3232407"/>
                </a:lnTo>
                <a:lnTo>
                  <a:pt x="3183342" y="3232407"/>
                </a:lnTo>
                <a:lnTo>
                  <a:pt x="3183342" y="4599293"/>
                </a:lnTo>
                <a:lnTo>
                  <a:pt x="3829904" y="4599293"/>
                </a:lnTo>
                <a:lnTo>
                  <a:pt x="3829904" y="2523405"/>
                </a:lnTo>
                <a:lnTo>
                  <a:pt x="3835025" y="2523405"/>
                </a:lnTo>
                <a:lnTo>
                  <a:pt x="3835025" y="2468125"/>
                </a:lnTo>
                <a:lnTo>
                  <a:pt x="4450297" y="2468125"/>
                </a:lnTo>
                <a:close/>
                <a:moveTo>
                  <a:pt x="2429303" y="0"/>
                </a:moveTo>
                <a:lnTo>
                  <a:pt x="4858607" y="2286215"/>
                </a:lnTo>
                <a:lnTo>
                  <a:pt x="4858607" y="2468125"/>
                </a:lnTo>
                <a:lnTo>
                  <a:pt x="4858607" y="2468125"/>
                </a:lnTo>
                <a:lnTo>
                  <a:pt x="4858607" y="2850266"/>
                </a:lnTo>
                <a:lnTo>
                  <a:pt x="4858607" y="2850266"/>
                </a:lnTo>
                <a:lnTo>
                  <a:pt x="4858607" y="2852385"/>
                </a:lnTo>
                <a:lnTo>
                  <a:pt x="4856355" y="2850266"/>
                </a:lnTo>
                <a:lnTo>
                  <a:pt x="4212045" y="2850266"/>
                </a:lnTo>
                <a:lnTo>
                  <a:pt x="4212045" y="4981434"/>
                </a:lnTo>
                <a:lnTo>
                  <a:pt x="4088357" y="4981434"/>
                </a:lnTo>
                <a:lnTo>
                  <a:pt x="3829904" y="4981434"/>
                </a:lnTo>
                <a:lnTo>
                  <a:pt x="2924889" y="4981434"/>
                </a:lnTo>
                <a:lnTo>
                  <a:pt x="2924889" y="4981434"/>
                </a:lnTo>
                <a:lnTo>
                  <a:pt x="2801200" y="4981434"/>
                </a:lnTo>
                <a:lnTo>
                  <a:pt x="2801200" y="3232407"/>
                </a:lnTo>
                <a:lnTo>
                  <a:pt x="2057397" y="3232407"/>
                </a:lnTo>
                <a:lnTo>
                  <a:pt x="2057397" y="4981435"/>
                </a:lnTo>
                <a:lnTo>
                  <a:pt x="1675256" y="4981435"/>
                </a:lnTo>
                <a:lnTo>
                  <a:pt x="1675256" y="4981434"/>
                </a:lnTo>
                <a:lnTo>
                  <a:pt x="1028702" y="4981434"/>
                </a:lnTo>
                <a:lnTo>
                  <a:pt x="733573" y="4981434"/>
                </a:lnTo>
                <a:lnTo>
                  <a:pt x="646561" y="4981434"/>
                </a:lnTo>
                <a:lnTo>
                  <a:pt x="646561" y="2850266"/>
                </a:lnTo>
                <a:lnTo>
                  <a:pt x="2253" y="2850266"/>
                </a:lnTo>
                <a:lnTo>
                  <a:pt x="0" y="2852385"/>
                </a:lnTo>
                <a:lnTo>
                  <a:pt x="0" y="2850266"/>
                </a:lnTo>
                <a:lnTo>
                  <a:pt x="0" y="2850266"/>
                </a:lnTo>
                <a:lnTo>
                  <a:pt x="0" y="2468125"/>
                </a:lnTo>
                <a:lnTo>
                  <a:pt x="0" y="2468125"/>
                </a:lnTo>
                <a:lnTo>
                  <a:pt x="0" y="2286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>
            <a:spLocks noChangeAspect="1"/>
          </p:cNvSpPr>
          <p:nvPr/>
        </p:nvSpPr>
        <p:spPr>
          <a:xfrm>
            <a:off x="686031" y="2950550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761780" y="1493761"/>
            <a:ext cx="2889720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61780" y="2634090"/>
            <a:ext cx="2889720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61780" y="3774419"/>
            <a:ext cx="2889720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61780" y="4914747"/>
            <a:ext cx="2889720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Rectangle 44"/>
          <p:cNvSpPr/>
          <p:nvPr/>
        </p:nvSpPr>
        <p:spPr>
          <a:xfrm>
            <a:off x="6108700" y="1558925"/>
            <a:ext cx="2825750" cy="42862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4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4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9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1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1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1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6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1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/>
      <p:bldP spid="25" grpId="0"/>
      <p:bldP spid="26" grpId="0"/>
      <p:bldP spid="27" grpId="0"/>
      <p:bldP spid="2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514597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713515" y="1694275"/>
            <a:ext cx="5378034" cy="3657284"/>
            <a:chOff x="699545" y="1816830"/>
            <a:chExt cx="5378034" cy="3657284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6" t="6719" r="37755" b="33006"/>
            <a:stretch>
              <a:fillRect/>
            </a:stretch>
          </p:blipFill>
          <p:spPr>
            <a:xfrm>
              <a:off x="699545" y="2388754"/>
              <a:ext cx="2641091" cy="2142383"/>
            </a:xfrm>
            <a:custGeom>
              <a:avLst/>
              <a:gdLst>
                <a:gd name="connsiteX0" fmla="*/ 0 w 2641091"/>
                <a:gd name="connsiteY0" fmla="*/ 0 h 2142383"/>
                <a:gd name="connsiteX1" fmla="*/ 1267287 w 2641091"/>
                <a:gd name="connsiteY1" fmla="*/ 0 h 2142383"/>
                <a:gd name="connsiteX2" fmla="*/ 2641091 w 2641091"/>
                <a:gd name="connsiteY2" fmla="*/ 2142383 h 2142383"/>
                <a:gd name="connsiteX3" fmla="*/ 1373804 w 2641091"/>
                <a:gd name="connsiteY3" fmla="*/ 2142383 h 214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091" h="2142383">
                  <a:moveTo>
                    <a:pt x="0" y="0"/>
                  </a:moveTo>
                  <a:lnTo>
                    <a:pt x="1267287" y="0"/>
                  </a:lnTo>
                  <a:lnTo>
                    <a:pt x="2641091" y="2142383"/>
                  </a:lnTo>
                  <a:lnTo>
                    <a:pt x="1373804" y="2142383"/>
                  </a:lnTo>
                  <a:close/>
                </a:path>
              </a:pathLst>
            </a:custGeom>
          </p:spPr>
        </p:pic>
        <p:sp>
          <p:nvSpPr>
            <p:cNvPr id="2" name="任意多边形 1"/>
            <p:cNvSpPr/>
            <p:nvPr/>
          </p:nvSpPr>
          <p:spPr>
            <a:xfrm>
              <a:off x="2256411" y="2759065"/>
              <a:ext cx="2641091" cy="2142383"/>
            </a:xfrm>
            <a:custGeom>
              <a:avLst/>
              <a:gdLst>
                <a:gd name="connsiteX0" fmla="*/ 0 w 5128128"/>
                <a:gd name="connsiteY0" fmla="*/ 0 h 4159801"/>
                <a:gd name="connsiteX1" fmla="*/ 2460653 w 5128128"/>
                <a:gd name="connsiteY1" fmla="*/ 0 h 4159801"/>
                <a:gd name="connsiteX2" fmla="*/ 5128128 w 5128128"/>
                <a:gd name="connsiteY2" fmla="*/ 4159801 h 4159801"/>
                <a:gd name="connsiteX3" fmla="*/ 2667475 w 5128128"/>
                <a:gd name="connsiteY3" fmla="*/ 4159801 h 415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8128" h="4159801">
                  <a:moveTo>
                    <a:pt x="0" y="0"/>
                  </a:moveTo>
                  <a:lnTo>
                    <a:pt x="2460653" y="0"/>
                  </a:lnTo>
                  <a:lnTo>
                    <a:pt x="5128128" y="4159801"/>
                  </a:lnTo>
                  <a:lnTo>
                    <a:pt x="2667475" y="4159801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127517" y="2753965"/>
              <a:ext cx="1735004" cy="2720149"/>
            </a:xfrm>
            <a:prstGeom prst="line">
              <a:avLst/>
            </a:prstGeom>
            <a:ln>
              <a:solidFill>
                <a:srgbClr val="656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3591176" y="2962897"/>
              <a:ext cx="1372971" cy="2152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725428" y="1816830"/>
              <a:ext cx="1714236" cy="2687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0" t="8236" r="4866" b="36"/>
            <a:stretch>
              <a:fillRect/>
            </a:stretch>
          </p:blipFill>
          <p:spPr>
            <a:xfrm>
              <a:off x="3436488" y="2523278"/>
              <a:ext cx="2641091" cy="2142383"/>
            </a:xfrm>
            <a:custGeom>
              <a:avLst/>
              <a:gdLst>
                <a:gd name="connsiteX0" fmla="*/ 0 w 2641091"/>
                <a:gd name="connsiteY0" fmla="*/ 0 h 2142383"/>
                <a:gd name="connsiteX1" fmla="*/ 1267287 w 2641091"/>
                <a:gd name="connsiteY1" fmla="*/ 0 h 2142383"/>
                <a:gd name="connsiteX2" fmla="*/ 2641091 w 2641091"/>
                <a:gd name="connsiteY2" fmla="*/ 2142383 h 2142383"/>
                <a:gd name="connsiteX3" fmla="*/ 1373804 w 2641091"/>
                <a:gd name="connsiteY3" fmla="*/ 2142383 h 214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091" h="2142383">
                  <a:moveTo>
                    <a:pt x="0" y="0"/>
                  </a:moveTo>
                  <a:lnTo>
                    <a:pt x="1267287" y="0"/>
                  </a:lnTo>
                  <a:lnTo>
                    <a:pt x="2641091" y="2142383"/>
                  </a:lnTo>
                  <a:lnTo>
                    <a:pt x="1373804" y="2142383"/>
                  </a:lnTo>
                  <a:close/>
                </a:path>
              </a:pathLst>
            </a:custGeom>
          </p:spPr>
        </p:pic>
        <p:cxnSp>
          <p:nvCxnSpPr>
            <p:cNvPr id="52" name="直接连接符 51"/>
            <p:cNvCxnSpPr/>
            <p:nvPr/>
          </p:nvCxnSpPr>
          <p:spPr>
            <a:xfrm>
              <a:off x="3309535" y="2234520"/>
              <a:ext cx="1613336" cy="2529398"/>
            </a:xfrm>
            <a:prstGeom prst="line">
              <a:avLst/>
            </a:prstGeom>
            <a:ln>
              <a:solidFill>
                <a:srgbClr val="656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文本框 87"/>
          <p:cNvSpPr txBox="1"/>
          <p:nvPr/>
        </p:nvSpPr>
        <p:spPr>
          <a:xfrm>
            <a:off x="6441776" y="3550964"/>
            <a:ext cx="4801064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 err="1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400" dirty="0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520948" y="3072192"/>
            <a:ext cx="2470383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等线" panose="02010600030101010101" pitchFamily="2" charset="-122"/>
                <a:ea typeface="等线" panose="02010600030101010101" pitchFamily="2" charset="-122"/>
              </a:rPr>
              <a:t>Add a title here.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10437495" y="4963231"/>
            <a:ext cx="653121" cy="0"/>
          </a:xfrm>
          <a:prstGeom prst="line">
            <a:avLst/>
          </a:prstGeom>
          <a:ln w="22225">
            <a:solidFill>
              <a:srgbClr val="65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>
            <a:off x="8830309" y="2498491"/>
            <a:ext cx="580145" cy="580145"/>
            <a:chOff x="6406936" y="2433233"/>
            <a:chExt cx="794145" cy="794145"/>
          </a:xfrm>
        </p:grpSpPr>
        <p:sp>
          <p:nvSpPr>
            <p:cNvPr id="95" name="Oval 9"/>
            <p:cNvSpPr>
              <a:spLocks noChangeArrowheads="1"/>
            </p:cNvSpPr>
            <p:nvPr/>
          </p:nvSpPr>
          <p:spPr bwMode="auto">
            <a:xfrm>
              <a:off x="6406936" y="2433233"/>
              <a:ext cx="794145" cy="794145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6406936" y="2433233"/>
              <a:ext cx="794145" cy="794145"/>
            </a:xfrm>
            <a:prstGeom prst="ellipse">
              <a:avLst/>
            </a:prstGeom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162"/>
            <p:cNvSpPr>
              <a:spLocks noEditPoints="1"/>
            </p:cNvSpPr>
            <p:nvPr/>
          </p:nvSpPr>
          <p:spPr bwMode="auto">
            <a:xfrm>
              <a:off x="6585898" y="2614991"/>
              <a:ext cx="436220" cy="430628"/>
            </a:xfrm>
            <a:custGeom>
              <a:avLst/>
              <a:gdLst>
                <a:gd name="T0" fmla="*/ 132 w 132"/>
                <a:gd name="T1" fmla="*/ 39 h 130"/>
                <a:gd name="T2" fmla="*/ 132 w 132"/>
                <a:gd name="T3" fmla="*/ 96 h 130"/>
                <a:gd name="T4" fmla="*/ 105 w 132"/>
                <a:gd name="T5" fmla="*/ 61 h 130"/>
                <a:gd name="T6" fmla="*/ 98 w 132"/>
                <a:gd name="T7" fmla="*/ 58 h 130"/>
                <a:gd name="T8" fmla="*/ 44 w 132"/>
                <a:gd name="T9" fmla="*/ 58 h 130"/>
                <a:gd name="T10" fmla="*/ 44 w 132"/>
                <a:gd name="T11" fmla="*/ 55 h 130"/>
                <a:gd name="T12" fmla="*/ 59 w 132"/>
                <a:gd name="T13" fmla="*/ 36 h 130"/>
                <a:gd name="T14" fmla="*/ 130 w 132"/>
                <a:gd name="T15" fmla="*/ 36 h 130"/>
                <a:gd name="T16" fmla="*/ 132 w 132"/>
                <a:gd name="T17" fmla="*/ 39 h 130"/>
                <a:gd name="T18" fmla="*/ 130 w 132"/>
                <a:gd name="T19" fmla="*/ 101 h 130"/>
                <a:gd name="T20" fmla="*/ 131 w 132"/>
                <a:gd name="T21" fmla="*/ 103 h 130"/>
                <a:gd name="T22" fmla="*/ 110 w 132"/>
                <a:gd name="T23" fmla="*/ 128 h 130"/>
                <a:gd name="T24" fmla="*/ 106 w 132"/>
                <a:gd name="T25" fmla="*/ 130 h 130"/>
                <a:gd name="T26" fmla="*/ 16 w 132"/>
                <a:gd name="T27" fmla="*/ 130 h 130"/>
                <a:gd name="T28" fmla="*/ 15 w 132"/>
                <a:gd name="T29" fmla="*/ 128 h 130"/>
                <a:gd name="T30" fmla="*/ 42 w 132"/>
                <a:gd name="T31" fmla="*/ 103 h 130"/>
                <a:gd name="T32" fmla="*/ 46 w 132"/>
                <a:gd name="T33" fmla="*/ 101 h 130"/>
                <a:gd name="T34" fmla="*/ 42 w 132"/>
                <a:gd name="T35" fmla="*/ 99 h 130"/>
                <a:gd name="T36" fmla="*/ 7 w 132"/>
                <a:gd name="T37" fmla="*/ 63 h 130"/>
                <a:gd name="T38" fmla="*/ 8 w 132"/>
                <a:gd name="T39" fmla="*/ 61 h 130"/>
                <a:gd name="T40" fmla="*/ 98 w 132"/>
                <a:gd name="T41" fmla="*/ 61 h 130"/>
                <a:gd name="T42" fmla="*/ 102 w 132"/>
                <a:gd name="T43" fmla="*/ 63 h 130"/>
                <a:gd name="T44" fmla="*/ 131 w 132"/>
                <a:gd name="T45" fmla="*/ 99 h 130"/>
                <a:gd name="T46" fmla="*/ 130 w 132"/>
                <a:gd name="T47" fmla="*/ 101 h 130"/>
                <a:gd name="T48" fmla="*/ 126 w 132"/>
                <a:gd name="T49" fmla="*/ 98 h 130"/>
                <a:gd name="T50" fmla="*/ 101 w 132"/>
                <a:gd name="T51" fmla="*/ 65 h 130"/>
                <a:gd name="T52" fmla="*/ 97 w 132"/>
                <a:gd name="T53" fmla="*/ 63 h 130"/>
                <a:gd name="T54" fmla="*/ 13 w 132"/>
                <a:gd name="T55" fmla="*/ 63 h 130"/>
                <a:gd name="T56" fmla="*/ 13 w 132"/>
                <a:gd name="T57" fmla="*/ 65 h 130"/>
                <a:gd name="T58" fmla="*/ 45 w 132"/>
                <a:gd name="T59" fmla="*/ 98 h 130"/>
                <a:gd name="T60" fmla="*/ 48 w 132"/>
                <a:gd name="T61" fmla="*/ 100 h 130"/>
                <a:gd name="T62" fmla="*/ 126 w 132"/>
                <a:gd name="T63" fmla="*/ 100 h 130"/>
                <a:gd name="T64" fmla="*/ 126 w 132"/>
                <a:gd name="T65" fmla="*/ 98 h 130"/>
                <a:gd name="T66" fmla="*/ 9 w 132"/>
                <a:gd name="T67" fmla="*/ 49 h 130"/>
                <a:gd name="T68" fmla="*/ 0 w 132"/>
                <a:gd name="T69" fmla="*/ 29 h 130"/>
                <a:gd name="T70" fmla="*/ 9 w 132"/>
                <a:gd name="T71" fmla="*/ 9 h 130"/>
                <a:gd name="T72" fmla="*/ 29 w 132"/>
                <a:gd name="T73" fmla="*/ 0 h 130"/>
                <a:gd name="T74" fmla="*/ 49 w 132"/>
                <a:gd name="T75" fmla="*/ 9 h 130"/>
                <a:gd name="T76" fmla="*/ 57 w 132"/>
                <a:gd name="T77" fmla="*/ 29 h 130"/>
                <a:gd name="T78" fmla="*/ 49 w 132"/>
                <a:gd name="T79" fmla="*/ 49 h 130"/>
                <a:gd name="T80" fmla="*/ 29 w 132"/>
                <a:gd name="T81" fmla="*/ 57 h 130"/>
                <a:gd name="T82" fmla="*/ 9 w 132"/>
                <a:gd name="T83" fmla="*/ 49 h 130"/>
                <a:gd name="T84" fmla="*/ 32 w 132"/>
                <a:gd name="T85" fmla="*/ 34 h 130"/>
                <a:gd name="T86" fmla="*/ 28 w 132"/>
                <a:gd name="T87" fmla="*/ 37 h 130"/>
                <a:gd name="T88" fmla="*/ 20 w 132"/>
                <a:gd name="T89" fmla="*/ 35 h 130"/>
                <a:gd name="T90" fmla="*/ 19 w 132"/>
                <a:gd name="T91" fmla="*/ 40 h 130"/>
                <a:gd name="T92" fmla="*/ 26 w 132"/>
                <a:gd name="T93" fmla="*/ 42 h 130"/>
                <a:gd name="T94" fmla="*/ 26 w 132"/>
                <a:gd name="T95" fmla="*/ 46 h 130"/>
                <a:gd name="T96" fmla="*/ 31 w 132"/>
                <a:gd name="T97" fmla="*/ 46 h 130"/>
                <a:gd name="T98" fmla="*/ 31 w 132"/>
                <a:gd name="T99" fmla="*/ 42 h 130"/>
                <a:gd name="T100" fmla="*/ 39 w 132"/>
                <a:gd name="T101" fmla="*/ 34 h 130"/>
                <a:gd name="T102" fmla="*/ 31 w 132"/>
                <a:gd name="T103" fmla="*/ 25 h 130"/>
                <a:gd name="T104" fmla="*/ 26 w 132"/>
                <a:gd name="T105" fmla="*/ 21 h 130"/>
                <a:gd name="T106" fmla="*/ 30 w 132"/>
                <a:gd name="T107" fmla="*/ 19 h 130"/>
                <a:gd name="T108" fmla="*/ 36 w 132"/>
                <a:gd name="T109" fmla="*/ 20 h 130"/>
                <a:gd name="T110" fmla="*/ 38 w 132"/>
                <a:gd name="T111" fmla="*/ 15 h 130"/>
                <a:gd name="T112" fmla="*/ 31 w 132"/>
                <a:gd name="T113" fmla="*/ 14 h 130"/>
                <a:gd name="T114" fmla="*/ 31 w 132"/>
                <a:gd name="T115" fmla="*/ 10 h 130"/>
                <a:gd name="T116" fmla="*/ 27 w 132"/>
                <a:gd name="T117" fmla="*/ 10 h 130"/>
                <a:gd name="T118" fmla="*/ 27 w 132"/>
                <a:gd name="T119" fmla="*/ 14 h 130"/>
                <a:gd name="T120" fmla="*/ 19 w 132"/>
                <a:gd name="T121" fmla="*/ 22 h 130"/>
                <a:gd name="T122" fmla="*/ 27 w 132"/>
                <a:gd name="T123" fmla="*/ 30 h 130"/>
                <a:gd name="T124" fmla="*/ 32 w 132"/>
                <a:gd name="T125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30">
                  <a:moveTo>
                    <a:pt x="132" y="39"/>
                  </a:moveTo>
                  <a:cubicBezTo>
                    <a:pt x="132" y="96"/>
                    <a:pt x="132" y="96"/>
                    <a:pt x="132" y="96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3" y="59"/>
                    <a:pt x="101" y="58"/>
                    <a:pt x="98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1"/>
                    <a:pt x="57" y="44"/>
                    <a:pt x="59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2" y="37"/>
                    <a:pt x="132" y="39"/>
                  </a:cubicBezTo>
                  <a:close/>
                  <a:moveTo>
                    <a:pt x="130" y="101"/>
                  </a:moveTo>
                  <a:cubicBezTo>
                    <a:pt x="131" y="101"/>
                    <a:pt x="132" y="102"/>
                    <a:pt x="131" y="103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09" y="129"/>
                    <a:pt x="108" y="130"/>
                    <a:pt x="10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4" y="130"/>
                    <a:pt x="14" y="129"/>
                    <a:pt x="15" y="128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3" y="102"/>
                    <a:pt x="45" y="101"/>
                    <a:pt x="46" y="101"/>
                  </a:cubicBezTo>
                  <a:cubicBezTo>
                    <a:pt x="45" y="101"/>
                    <a:pt x="43" y="100"/>
                    <a:pt x="42" y="99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2"/>
                    <a:pt x="6" y="61"/>
                    <a:pt x="8" y="6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100" y="61"/>
                    <a:pt x="101" y="62"/>
                    <a:pt x="102" y="63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2" y="100"/>
                    <a:pt x="131" y="101"/>
                    <a:pt x="130" y="101"/>
                  </a:cubicBezTo>
                  <a:close/>
                  <a:moveTo>
                    <a:pt x="126" y="98"/>
                  </a:moveTo>
                  <a:cubicBezTo>
                    <a:pt x="101" y="65"/>
                    <a:pt x="101" y="65"/>
                    <a:pt x="101" y="65"/>
                  </a:cubicBezTo>
                  <a:cubicBezTo>
                    <a:pt x="100" y="64"/>
                    <a:pt x="98" y="63"/>
                    <a:pt x="97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3"/>
                    <a:pt x="12" y="64"/>
                    <a:pt x="13" y="6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9"/>
                    <a:pt x="47" y="100"/>
                    <a:pt x="48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7" y="100"/>
                    <a:pt x="127" y="99"/>
                    <a:pt x="126" y="98"/>
                  </a:cubicBezTo>
                  <a:close/>
                  <a:moveTo>
                    <a:pt x="9" y="49"/>
                  </a:moveTo>
                  <a:cubicBezTo>
                    <a:pt x="3" y="44"/>
                    <a:pt x="0" y="37"/>
                    <a:pt x="0" y="29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14" y="4"/>
                    <a:pt x="21" y="0"/>
                    <a:pt x="29" y="0"/>
                  </a:cubicBezTo>
                  <a:cubicBezTo>
                    <a:pt x="36" y="0"/>
                    <a:pt x="43" y="4"/>
                    <a:pt x="49" y="9"/>
                  </a:cubicBezTo>
                  <a:cubicBezTo>
                    <a:pt x="54" y="14"/>
                    <a:pt x="57" y="21"/>
                    <a:pt x="57" y="29"/>
                  </a:cubicBezTo>
                  <a:cubicBezTo>
                    <a:pt x="57" y="37"/>
                    <a:pt x="54" y="44"/>
                    <a:pt x="49" y="49"/>
                  </a:cubicBezTo>
                  <a:cubicBezTo>
                    <a:pt x="43" y="54"/>
                    <a:pt x="36" y="57"/>
                    <a:pt x="29" y="57"/>
                  </a:cubicBezTo>
                  <a:cubicBezTo>
                    <a:pt x="21" y="57"/>
                    <a:pt x="14" y="54"/>
                    <a:pt x="9" y="49"/>
                  </a:cubicBezTo>
                  <a:close/>
                  <a:moveTo>
                    <a:pt x="32" y="34"/>
                  </a:moveTo>
                  <a:cubicBezTo>
                    <a:pt x="32" y="36"/>
                    <a:pt x="30" y="37"/>
                    <a:pt x="28" y="37"/>
                  </a:cubicBezTo>
                  <a:cubicBezTo>
                    <a:pt x="25" y="37"/>
                    <a:pt x="22" y="36"/>
                    <a:pt x="20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1" y="41"/>
                    <a:pt x="23" y="42"/>
                    <a:pt x="26" y="4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6" y="41"/>
                    <a:pt x="39" y="37"/>
                    <a:pt x="39" y="34"/>
                  </a:cubicBezTo>
                  <a:cubicBezTo>
                    <a:pt x="39" y="29"/>
                    <a:pt x="37" y="27"/>
                    <a:pt x="31" y="25"/>
                  </a:cubicBezTo>
                  <a:cubicBezTo>
                    <a:pt x="28" y="24"/>
                    <a:pt x="26" y="23"/>
                    <a:pt x="26" y="21"/>
                  </a:cubicBezTo>
                  <a:cubicBezTo>
                    <a:pt x="26" y="20"/>
                    <a:pt x="27" y="19"/>
                    <a:pt x="30" y="19"/>
                  </a:cubicBezTo>
                  <a:cubicBezTo>
                    <a:pt x="33" y="19"/>
                    <a:pt x="35" y="20"/>
                    <a:pt x="36" y="20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6" y="15"/>
                    <a:pt x="34" y="14"/>
                    <a:pt x="31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2" y="15"/>
                    <a:pt x="19" y="18"/>
                    <a:pt x="19" y="22"/>
                  </a:cubicBezTo>
                  <a:cubicBezTo>
                    <a:pt x="19" y="26"/>
                    <a:pt x="22" y="29"/>
                    <a:pt x="27" y="30"/>
                  </a:cubicBezTo>
                  <a:cubicBezTo>
                    <a:pt x="31" y="31"/>
                    <a:pt x="32" y="32"/>
                    <a:pt x="3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670901" y="2498491"/>
            <a:ext cx="580145" cy="580145"/>
            <a:chOff x="7352080" y="2433233"/>
            <a:chExt cx="794145" cy="794145"/>
          </a:xfrm>
        </p:grpSpPr>
        <p:sp>
          <p:nvSpPr>
            <p:cNvPr id="99" name="Oval 29"/>
            <p:cNvSpPr>
              <a:spLocks noChangeArrowheads="1"/>
            </p:cNvSpPr>
            <p:nvPr/>
          </p:nvSpPr>
          <p:spPr bwMode="auto">
            <a:xfrm>
              <a:off x="7352080" y="2433233"/>
              <a:ext cx="794145" cy="794145"/>
            </a:xfrm>
            <a:prstGeom prst="ellipse">
              <a:avLst/>
            </a:prstGeom>
            <a:solidFill>
              <a:srgbClr val="4F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Oval 131"/>
            <p:cNvSpPr>
              <a:spLocks noChangeArrowheads="1"/>
            </p:cNvSpPr>
            <p:nvPr/>
          </p:nvSpPr>
          <p:spPr bwMode="auto">
            <a:xfrm>
              <a:off x="7352080" y="2433233"/>
              <a:ext cx="794145" cy="794145"/>
            </a:xfrm>
            <a:prstGeom prst="ellipse">
              <a:avLst/>
            </a:prstGeom>
            <a:solidFill>
              <a:srgbClr val="6565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201"/>
            <p:cNvSpPr>
              <a:spLocks noEditPoints="1"/>
            </p:cNvSpPr>
            <p:nvPr/>
          </p:nvSpPr>
          <p:spPr bwMode="auto">
            <a:xfrm>
              <a:off x="7533838" y="2602408"/>
              <a:ext cx="430628" cy="492146"/>
            </a:xfrm>
            <a:custGeom>
              <a:avLst/>
              <a:gdLst>
                <a:gd name="T0" fmla="*/ 65 w 130"/>
                <a:gd name="T1" fmla="*/ 86 h 149"/>
                <a:gd name="T2" fmla="*/ 46 w 130"/>
                <a:gd name="T3" fmla="*/ 64 h 149"/>
                <a:gd name="T4" fmla="*/ 63 w 130"/>
                <a:gd name="T5" fmla="*/ 48 h 149"/>
                <a:gd name="T6" fmla="*/ 69 w 130"/>
                <a:gd name="T7" fmla="*/ 70 h 149"/>
                <a:gd name="T8" fmla="*/ 54 w 130"/>
                <a:gd name="T9" fmla="*/ 77 h 149"/>
                <a:gd name="T10" fmla="*/ 46 w 130"/>
                <a:gd name="T11" fmla="*/ 64 h 149"/>
                <a:gd name="T12" fmla="*/ 77 w 130"/>
                <a:gd name="T13" fmla="*/ 69 h 149"/>
                <a:gd name="T14" fmla="*/ 67 w 130"/>
                <a:gd name="T15" fmla="*/ 53 h 149"/>
                <a:gd name="T16" fmla="*/ 68 w 130"/>
                <a:gd name="T17" fmla="*/ 47 h 149"/>
                <a:gd name="T18" fmla="*/ 85 w 130"/>
                <a:gd name="T19" fmla="*/ 64 h 149"/>
                <a:gd name="T20" fmla="*/ 89 w 130"/>
                <a:gd name="T21" fmla="*/ 28 h 149"/>
                <a:gd name="T22" fmla="*/ 76 w 130"/>
                <a:gd name="T23" fmla="*/ 28 h 149"/>
                <a:gd name="T24" fmla="*/ 59 w 130"/>
                <a:gd name="T25" fmla="*/ 9 h 149"/>
                <a:gd name="T26" fmla="*/ 55 w 130"/>
                <a:gd name="T27" fmla="*/ 11 h 149"/>
                <a:gd name="T28" fmla="*/ 38 w 130"/>
                <a:gd name="T29" fmla="*/ 28 h 149"/>
                <a:gd name="T30" fmla="*/ 26 w 130"/>
                <a:gd name="T31" fmla="*/ 28 h 149"/>
                <a:gd name="T32" fmla="*/ 26 w 130"/>
                <a:gd name="T33" fmla="*/ 99 h 149"/>
                <a:gd name="T34" fmla="*/ 104 w 130"/>
                <a:gd name="T35" fmla="*/ 99 h 149"/>
                <a:gd name="T36" fmla="*/ 127 w 130"/>
                <a:gd name="T37" fmla="*/ 96 h 149"/>
                <a:gd name="T38" fmla="*/ 110 w 130"/>
                <a:gd name="T39" fmla="*/ 93 h 149"/>
                <a:gd name="T40" fmla="*/ 113 w 130"/>
                <a:gd name="T41" fmla="*/ 90 h 149"/>
                <a:gd name="T42" fmla="*/ 118 w 130"/>
                <a:gd name="T43" fmla="*/ 85 h 149"/>
                <a:gd name="T44" fmla="*/ 121 w 130"/>
                <a:gd name="T45" fmla="*/ 45 h 149"/>
                <a:gd name="T46" fmla="*/ 117 w 130"/>
                <a:gd name="T47" fmla="*/ 42 h 149"/>
                <a:gd name="T48" fmla="*/ 113 w 130"/>
                <a:gd name="T49" fmla="*/ 37 h 149"/>
                <a:gd name="T50" fmla="*/ 20 w 130"/>
                <a:gd name="T51" fmla="*/ 34 h 149"/>
                <a:gd name="T52" fmla="*/ 13 w 130"/>
                <a:gd name="T53" fmla="*/ 42 h 149"/>
                <a:gd name="T54" fmla="*/ 10 w 130"/>
                <a:gd name="T55" fmla="*/ 43 h 149"/>
                <a:gd name="T56" fmla="*/ 10 w 130"/>
                <a:gd name="T57" fmla="*/ 85 h 149"/>
                <a:gd name="T58" fmla="*/ 16 w 130"/>
                <a:gd name="T59" fmla="*/ 86 h 149"/>
                <a:gd name="T60" fmla="*/ 20 w 130"/>
                <a:gd name="T61" fmla="*/ 93 h 149"/>
                <a:gd name="T62" fmla="*/ 4 w 130"/>
                <a:gd name="T63" fmla="*/ 96 h 149"/>
                <a:gd name="T64" fmla="*/ 38 w 130"/>
                <a:gd name="T65" fmla="*/ 31 h 149"/>
                <a:gd name="T66" fmla="*/ 59 w 130"/>
                <a:gd name="T67" fmla="*/ 31 h 149"/>
                <a:gd name="T68" fmla="*/ 89 w 130"/>
                <a:gd name="T69" fmla="*/ 31 h 149"/>
                <a:gd name="T70" fmla="*/ 103 w 130"/>
                <a:gd name="T71" fmla="*/ 60 h 149"/>
                <a:gd name="T72" fmla="*/ 20 w 130"/>
                <a:gd name="T73" fmla="*/ 90 h 149"/>
                <a:gd name="T74" fmla="*/ 13 w 130"/>
                <a:gd name="T75" fmla="*/ 82 h 149"/>
                <a:gd name="T76" fmla="*/ 13 w 130"/>
                <a:gd name="T77" fmla="*/ 45 h 149"/>
                <a:gd name="T78" fmla="*/ 110 w 130"/>
                <a:gd name="T79" fmla="*/ 37 h 149"/>
                <a:gd name="T80" fmla="*/ 112 w 130"/>
                <a:gd name="T81" fmla="*/ 43 h 149"/>
                <a:gd name="T82" fmla="*/ 118 w 130"/>
                <a:gd name="T83" fmla="*/ 45 h 149"/>
                <a:gd name="T84" fmla="*/ 110 w 130"/>
                <a:gd name="T85" fmla="*/ 90 h 149"/>
                <a:gd name="T86" fmla="*/ 104 w 130"/>
                <a:gd name="T87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49">
                  <a:moveTo>
                    <a:pt x="65" y="41"/>
                  </a:moveTo>
                  <a:cubicBezTo>
                    <a:pt x="53" y="41"/>
                    <a:pt x="43" y="51"/>
                    <a:pt x="43" y="64"/>
                  </a:cubicBezTo>
                  <a:cubicBezTo>
                    <a:pt x="43" y="76"/>
                    <a:pt x="53" y="86"/>
                    <a:pt x="65" y="86"/>
                  </a:cubicBezTo>
                  <a:cubicBezTo>
                    <a:pt x="78" y="86"/>
                    <a:pt x="88" y="76"/>
                    <a:pt x="88" y="64"/>
                  </a:cubicBezTo>
                  <a:cubicBezTo>
                    <a:pt x="88" y="51"/>
                    <a:pt x="78" y="41"/>
                    <a:pt x="65" y="41"/>
                  </a:cubicBezTo>
                  <a:close/>
                  <a:moveTo>
                    <a:pt x="46" y="64"/>
                  </a:moveTo>
                  <a:cubicBezTo>
                    <a:pt x="46" y="54"/>
                    <a:pt x="53" y="45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8" y="49"/>
                    <a:pt x="55" y="52"/>
                    <a:pt x="55" y="57"/>
                  </a:cubicBezTo>
                  <a:cubicBezTo>
                    <a:pt x="55" y="62"/>
                    <a:pt x="58" y="64"/>
                    <a:pt x="64" y="66"/>
                  </a:cubicBezTo>
                  <a:cubicBezTo>
                    <a:pt x="67" y="67"/>
                    <a:pt x="69" y="68"/>
                    <a:pt x="69" y="70"/>
                  </a:cubicBezTo>
                  <a:cubicBezTo>
                    <a:pt x="69" y="72"/>
                    <a:pt x="67" y="73"/>
                    <a:pt x="64" y="73"/>
                  </a:cubicBezTo>
                  <a:cubicBezTo>
                    <a:pt x="61" y="73"/>
                    <a:pt x="58" y="72"/>
                    <a:pt x="56" y="7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6" y="78"/>
                    <a:pt x="59" y="79"/>
                    <a:pt x="63" y="79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53" y="82"/>
                    <a:pt x="46" y="73"/>
                    <a:pt x="46" y="64"/>
                  </a:cubicBezTo>
                  <a:close/>
                  <a:moveTo>
                    <a:pt x="68" y="83"/>
                  </a:moveTo>
                  <a:cubicBezTo>
                    <a:pt x="68" y="79"/>
                    <a:pt x="68" y="79"/>
                    <a:pt x="68" y="79"/>
                  </a:cubicBezTo>
                  <a:cubicBezTo>
                    <a:pt x="74" y="78"/>
                    <a:pt x="77" y="74"/>
                    <a:pt x="77" y="69"/>
                  </a:cubicBezTo>
                  <a:cubicBezTo>
                    <a:pt x="77" y="65"/>
                    <a:pt x="74" y="62"/>
                    <a:pt x="68" y="60"/>
                  </a:cubicBezTo>
                  <a:cubicBezTo>
                    <a:pt x="64" y="59"/>
                    <a:pt x="62" y="57"/>
                    <a:pt x="62" y="56"/>
                  </a:cubicBezTo>
                  <a:cubicBezTo>
                    <a:pt x="62" y="54"/>
                    <a:pt x="63" y="53"/>
                    <a:pt x="67" y="53"/>
                  </a:cubicBezTo>
                  <a:cubicBezTo>
                    <a:pt x="70" y="53"/>
                    <a:pt x="73" y="54"/>
                    <a:pt x="74" y="55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48"/>
                    <a:pt x="71" y="47"/>
                    <a:pt x="68" y="47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8" y="46"/>
                    <a:pt x="85" y="54"/>
                    <a:pt x="85" y="64"/>
                  </a:cubicBezTo>
                  <a:cubicBezTo>
                    <a:pt x="85" y="74"/>
                    <a:pt x="77" y="82"/>
                    <a:pt x="68" y="83"/>
                  </a:cubicBezTo>
                  <a:close/>
                  <a:moveTo>
                    <a:pt x="130" y="28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3"/>
                    <a:pt x="77" y="5"/>
                    <a:pt x="77" y="11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2"/>
                    <a:pt x="60" y="0"/>
                    <a:pt x="59" y="9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3"/>
                    <a:pt x="43" y="2"/>
                    <a:pt x="43" y="1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9"/>
                    <a:pt x="27" y="10"/>
                    <a:pt x="26" y="1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3" y="149"/>
                    <a:pt x="90" y="141"/>
                    <a:pt x="104" y="106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30" y="99"/>
                    <a:pt x="130" y="99"/>
                    <a:pt x="130" y="99"/>
                  </a:cubicBezTo>
                  <a:lnTo>
                    <a:pt x="130" y="28"/>
                  </a:lnTo>
                  <a:close/>
                  <a:moveTo>
                    <a:pt x="127" y="96"/>
                  </a:moveTo>
                  <a:cubicBezTo>
                    <a:pt x="104" y="96"/>
                    <a:pt x="104" y="96"/>
                    <a:pt x="104" y="96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3"/>
                    <a:pt x="111" y="93"/>
                    <a:pt x="112" y="92"/>
                  </a:cubicBezTo>
                  <a:cubicBezTo>
                    <a:pt x="112" y="91"/>
                    <a:pt x="113" y="91"/>
                    <a:pt x="113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87"/>
                    <a:pt x="115" y="85"/>
                    <a:pt x="117" y="85"/>
                  </a:cubicBezTo>
                  <a:cubicBezTo>
                    <a:pt x="117" y="85"/>
                    <a:pt x="117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9" y="85"/>
                    <a:pt x="119" y="85"/>
                    <a:pt x="120" y="85"/>
                  </a:cubicBezTo>
                  <a:cubicBezTo>
                    <a:pt x="121" y="84"/>
                    <a:pt x="121" y="83"/>
                    <a:pt x="121" y="82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3"/>
                    <a:pt x="120" y="43"/>
                  </a:cubicBezTo>
                  <a:cubicBezTo>
                    <a:pt x="119" y="42"/>
                    <a:pt x="119" y="42"/>
                    <a:pt x="118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6" y="42"/>
                    <a:pt x="115" y="42"/>
                    <a:pt x="114" y="41"/>
                  </a:cubicBezTo>
                  <a:cubicBezTo>
                    <a:pt x="113" y="40"/>
                    <a:pt x="113" y="39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2" y="36"/>
                    <a:pt x="112" y="35"/>
                  </a:cubicBezTo>
                  <a:cubicBezTo>
                    <a:pt x="111" y="35"/>
                    <a:pt x="111" y="34"/>
                    <a:pt x="11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7" y="36"/>
                    <a:pt x="17" y="36"/>
                    <a:pt x="17" y="38"/>
                  </a:cubicBezTo>
                  <a:cubicBezTo>
                    <a:pt x="17" y="40"/>
                    <a:pt x="15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0" y="42"/>
                    <a:pt x="10" y="43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9" y="84"/>
                    <a:pt x="10" y="85"/>
                  </a:cubicBezTo>
                  <a:cubicBezTo>
                    <a:pt x="10" y="85"/>
                    <a:pt x="11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3" y="85"/>
                    <a:pt x="15" y="86"/>
                    <a:pt x="16" y="86"/>
                  </a:cubicBezTo>
                  <a:cubicBezTo>
                    <a:pt x="17" y="87"/>
                    <a:pt x="17" y="88"/>
                    <a:pt x="17" y="90"/>
                  </a:cubicBezTo>
                  <a:cubicBezTo>
                    <a:pt x="17" y="91"/>
                    <a:pt x="17" y="91"/>
                    <a:pt x="18" y="92"/>
                  </a:cubicBezTo>
                  <a:cubicBezTo>
                    <a:pt x="18" y="93"/>
                    <a:pt x="19" y="93"/>
                    <a:pt x="20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7" y="96"/>
                  </a:lnTo>
                  <a:close/>
                  <a:moveTo>
                    <a:pt x="103" y="60"/>
                  </a:moveTo>
                  <a:cubicBezTo>
                    <a:pt x="103" y="52"/>
                    <a:pt x="92" y="53"/>
                    <a:pt x="92" y="6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88"/>
                    <a:pt x="19" y="86"/>
                    <a:pt x="18" y="85"/>
                  </a:cubicBezTo>
                  <a:cubicBezTo>
                    <a:pt x="16" y="83"/>
                    <a:pt x="15" y="82"/>
                    <a:pt x="13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3" y="45"/>
                  </a:cubicBezTo>
                  <a:cubicBezTo>
                    <a:pt x="17" y="45"/>
                    <a:pt x="20" y="42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9"/>
                    <a:pt x="111" y="41"/>
                    <a:pt x="112" y="43"/>
                  </a:cubicBezTo>
                  <a:cubicBezTo>
                    <a:pt x="113" y="44"/>
                    <a:pt x="115" y="45"/>
                    <a:pt x="117" y="45"/>
                  </a:cubicBezTo>
                  <a:cubicBezTo>
                    <a:pt x="117" y="45"/>
                    <a:pt x="118" y="45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2"/>
                    <a:pt x="117" y="82"/>
                    <a:pt x="117" y="82"/>
                  </a:cubicBezTo>
                  <a:cubicBezTo>
                    <a:pt x="113" y="82"/>
                    <a:pt x="110" y="86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4" y="90"/>
                    <a:pt x="104" y="90"/>
                    <a:pt x="104" y="90"/>
                  </a:cubicBezTo>
                  <a:lnTo>
                    <a:pt x="10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0511493" y="2498491"/>
            <a:ext cx="579123" cy="580145"/>
            <a:chOff x="8301418" y="2433233"/>
            <a:chExt cx="792746" cy="794145"/>
          </a:xfrm>
        </p:grpSpPr>
        <p:sp>
          <p:nvSpPr>
            <p:cNvPr id="103" name="Oval 16"/>
            <p:cNvSpPr>
              <a:spLocks noChangeArrowheads="1"/>
            </p:cNvSpPr>
            <p:nvPr/>
          </p:nvSpPr>
          <p:spPr bwMode="auto">
            <a:xfrm>
              <a:off x="8301418" y="2433233"/>
              <a:ext cx="792746" cy="794145"/>
            </a:xfrm>
            <a:prstGeom prst="ellipse">
              <a:avLst/>
            </a:prstGeom>
            <a:solidFill>
              <a:srgbClr val="4F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Oval 144"/>
            <p:cNvSpPr>
              <a:spLocks noChangeArrowheads="1"/>
            </p:cNvSpPr>
            <p:nvPr/>
          </p:nvSpPr>
          <p:spPr bwMode="auto">
            <a:xfrm>
              <a:off x="8301418" y="2433233"/>
              <a:ext cx="792746" cy="794145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215"/>
            <p:cNvSpPr>
              <a:spLocks noEditPoints="1"/>
            </p:cNvSpPr>
            <p:nvPr/>
          </p:nvSpPr>
          <p:spPr bwMode="auto">
            <a:xfrm>
              <a:off x="8466399" y="2573047"/>
              <a:ext cx="462785" cy="461387"/>
            </a:xfrm>
            <a:custGeom>
              <a:avLst/>
              <a:gdLst>
                <a:gd name="T0" fmla="*/ 135 w 140"/>
                <a:gd name="T1" fmla="*/ 87 h 140"/>
                <a:gd name="T2" fmla="*/ 108 w 140"/>
                <a:gd name="T3" fmla="*/ 79 h 140"/>
                <a:gd name="T4" fmla="*/ 5 w 140"/>
                <a:gd name="T5" fmla="*/ 135 h 140"/>
                <a:gd name="T6" fmla="*/ 32 w 140"/>
                <a:gd name="T7" fmla="*/ 117 h 140"/>
                <a:gd name="T8" fmla="*/ 68 w 140"/>
                <a:gd name="T9" fmla="*/ 33 h 140"/>
                <a:gd name="T10" fmla="*/ 57 w 140"/>
                <a:gd name="T11" fmla="*/ 11 h 140"/>
                <a:gd name="T12" fmla="*/ 68 w 140"/>
                <a:gd name="T13" fmla="*/ 0 h 140"/>
                <a:gd name="T14" fmla="*/ 79 w 140"/>
                <a:gd name="T15" fmla="*/ 5 h 140"/>
                <a:gd name="T16" fmla="*/ 73 w 140"/>
                <a:gd name="T17" fmla="*/ 9 h 140"/>
                <a:gd name="T18" fmla="*/ 80 w 140"/>
                <a:gd name="T19" fmla="*/ 21 h 140"/>
                <a:gd name="T20" fmla="*/ 72 w 140"/>
                <a:gd name="T21" fmla="*/ 39 h 140"/>
                <a:gd name="T22" fmla="*/ 68 w 140"/>
                <a:gd name="T23" fmla="*/ 39 h 140"/>
                <a:gd name="T24" fmla="*/ 64 w 140"/>
                <a:gd name="T25" fmla="*/ 27 h 140"/>
                <a:gd name="T26" fmla="*/ 72 w 140"/>
                <a:gd name="T27" fmla="*/ 33 h 140"/>
                <a:gd name="T28" fmla="*/ 74 w 140"/>
                <a:gd name="T29" fmla="*/ 26 h 140"/>
                <a:gd name="T30" fmla="*/ 68 w 140"/>
                <a:gd name="T31" fmla="*/ 15 h 140"/>
                <a:gd name="T32" fmla="*/ 65 w 140"/>
                <a:gd name="T33" fmla="*/ 11 h 140"/>
                <a:gd name="T34" fmla="*/ 5 w 140"/>
                <a:gd name="T35" fmla="*/ 111 h 140"/>
                <a:gd name="T36" fmla="*/ 5 w 140"/>
                <a:gd name="T37" fmla="*/ 100 h 140"/>
                <a:gd name="T38" fmla="*/ 130 w 140"/>
                <a:gd name="T39" fmla="*/ 140 h 140"/>
                <a:gd name="T40" fmla="*/ 108 w 140"/>
                <a:gd name="T41" fmla="*/ 117 h 140"/>
                <a:gd name="T42" fmla="*/ 104 w 140"/>
                <a:gd name="T43" fmla="*/ 54 h 140"/>
                <a:gd name="T44" fmla="*/ 40 w 140"/>
                <a:gd name="T45" fmla="*/ 140 h 140"/>
                <a:gd name="T46" fmla="*/ 91 w 140"/>
                <a:gd name="T47" fmla="*/ 107 h 140"/>
                <a:gd name="T48" fmla="*/ 97 w 140"/>
                <a:gd name="T49" fmla="*/ 62 h 140"/>
                <a:gd name="T50" fmla="*/ 91 w 140"/>
                <a:gd name="T51" fmla="*/ 107 h 140"/>
                <a:gd name="T52" fmla="*/ 81 w 140"/>
                <a:gd name="T53" fmla="*/ 107 h 140"/>
                <a:gd name="T54" fmla="*/ 75 w 140"/>
                <a:gd name="T55" fmla="*/ 62 h 140"/>
                <a:gd name="T56" fmla="*/ 83 w 140"/>
                <a:gd name="T57" fmla="*/ 137 h 140"/>
                <a:gd name="T58" fmla="*/ 87 w 140"/>
                <a:gd name="T59" fmla="*/ 121 h 140"/>
                <a:gd name="T60" fmla="*/ 71 w 140"/>
                <a:gd name="T61" fmla="*/ 137 h 140"/>
                <a:gd name="T62" fmla="*/ 65 w 140"/>
                <a:gd name="T63" fmla="*/ 107 h 140"/>
                <a:gd name="T64" fmla="*/ 58 w 140"/>
                <a:gd name="T65" fmla="*/ 62 h 140"/>
                <a:gd name="T66" fmla="*/ 54 w 140"/>
                <a:gd name="T67" fmla="*/ 123 h 140"/>
                <a:gd name="T68" fmla="*/ 68 w 140"/>
                <a:gd name="T69" fmla="*/ 137 h 140"/>
                <a:gd name="T70" fmla="*/ 52 w 140"/>
                <a:gd name="T71" fmla="*/ 121 h 140"/>
                <a:gd name="T72" fmla="*/ 48 w 140"/>
                <a:gd name="T73" fmla="*/ 107 h 140"/>
                <a:gd name="T74" fmla="*/ 42 w 140"/>
                <a:gd name="T75" fmla="*/ 62 h 140"/>
                <a:gd name="T76" fmla="*/ 105 w 140"/>
                <a:gd name="T77" fmla="*/ 42 h 140"/>
                <a:gd name="T78" fmla="*/ 35 w 140"/>
                <a:gd name="T79" fmla="*/ 50 h 140"/>
                <a:gd name="T80" fmla="*/ 104 w 140"/>
                <a:gd name="T81" fmla="*/ 51 h 140"/>
                <a:gd name="T82" fmla="*/ 109 w 140"/>
                <a:gd name="T83" fmla="*/ 46 h 140"/>
                <a:gd name="T84" fmla="*/ 5 w 140"/>
                <a:gd name="T85" fmla="*/ 87 h 140"/>
                <a:gd name="T86" fmla="*/ 32 w 140"/>
                <a:gd name="T87" fmla="*/ 79 h 140"/>
                <a:gd name="T88" fmla="*/ 108 w 140"/>
                <a:gd name="T89" fmla="*/ 111 h 140"/>
                <a:gd name="T90" fmla="*/ 108 w 140"/>
                <a:gd name="T91" fmla="*/ 10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" h="140">
                  <a:moveTo>
                    <a:pt x="140" y="83"/>
                  </a:moveTo>
                  <a:cubicBezTo>
                    <a:pt x="140" y="85"/>
                    <a:pt x="138" y="87"/>
                    <a:pt x="136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8" y="79"/>
                    <a:pt x="140" y="81"/>
                    <a:pt x="140" y="83"/>
                  </a:cubicBezTo>
                  <a:close/>
                  <a:moveTo>
                    <a:pt x="5" y="135"/>
                  </a:moveTo>
                  <a:cubicBezTo>
                    <a:pt x="5" y="138"/>
                    <a:pt x="7" y="140"/>
                    <a:pt x="9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5" y="117"/>
                    <a:pt x="5" y="117"/>
                    <a:pt x="5" y="117"/>
                  </a:cubicBezTo>
                  <a:lnTo>
                    <a:pt x="5" y="135"/>
                  </a:lnTo>
                  <a:close/>
                  <a:moveTo>
                    <a:pt x="68" y="33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4" y="22"/>
                    <a:pt x="61" y="20"/>
                    <a:pt x="60" y="18"/>
                  </a:cubicBezTo>
                  <a:cubicBezTo>
                    <a:pt x="58" y="15"/>
                    <a:pt x="57" y="13"/>
                    <a:pt x="57" y="11"/>
                  </a:cubicBezTo>
                  <a:cubicBezTo>
                    <a:pt x="57" y="9"/>
                    <a:pt x="58" y="7"/>
                    <a:pt x="60" y="5"/>
                  </a:cubicBezTo>
                  <a:cubicBezTo>
                    <a:pt x="61" y="3"/>
                    <a:pt x="64" y="2"/>
                    <a:pt x="68" y="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5" y="2"/>
                    <a:pt x="78" y="3"/>
                    <a:pt x="79" y="5"/>
                  </a:cubicBezTo>
                  <a:cubicBezTo>
                    <a:pt x="81" y="7"/>
                    <a:pt x="82" y="9"/>
                    <a:pt x="82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1"/>
                    <a:pt x="74" y="10"/>
                    <a:pt x="73" y="9"/>
                  </a:cubicBezTo>
                  <a:cubicBezTo>
                    <a:pt x="73" y="8"/>
                    <a:pt x="72" y="8"/>
                    <a:pt x="72" y="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5" y="18"/>
                    <a:pt x="78" y="19"/>
                    <a:pt x="80" y="21"/>
                  </a:cubicBezTo>
                  <a:cubicBezTo>
                    <a:pt x="82" y="23"/>
                    <a:pt x="83" y="26"/>
                    <a:pt x="83" y="29"/>
                  </a:cubicBezTo>
                  <a:cubicBezTo>
                    <a:pt x="83" y="31"/>
                    <a:pt x="82" y="34"/>
                    <a:pt x="79" y="36"/>
                  </a:cubicBezTo>
                  <a:cubicBezTo>
                    <a:pt x="77" y="38"/>
                    <a:pt x="75" y="39"/>
                    <a:pt x="72" y="39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5" y="39"/>
                    <a:pt x="63" y="38"/>
                    <a:pt x="60" y="36"/>
                  </a:cubicBezTo>
                  <a:cubicBezTo>
                    <a:pt x="58" y="34"/>
                    <a:pt x="57" y="31"/>
                    <a:pt x="57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5" y="30"/>
                    <a:pt x="65" y="31"/>
                  </a:cubicBezTo>
                  <a:cubicBezTo>
                    <a:pt x="66" y="32"/>
                    <a:pt x="67" y="32"/>
                    <a:pt x="68" y="33"/>
                  </a:cubicBezTo>
                  <a:close/>
                  <a:moveTo>
                    <a:pt x="72" y="33"/>
                  </a:moveTo>
                  <a:cubicBezTo>
                    <a:pt x="72" y="33"/>
                    <a:pt x="73" y="32"/>
                    <a:pt x="74" y="31"/>
                  </a:cubicBezTo>
                  <a:cubicBezTo>
                    <a:pt x="74" y="30"/>
                    <a:pt x="75" y="29"/>
                    <a:pt x="75" y="28"/>
                  </a:cubicBezTo>
                  <a:cubicBezTo>
                    <a:pt x="75" y="27"/>
                    <a:pt x="75" y="26"/>
                    <a:pt x="74" y="26"/>
                  </a:cubicBezTo>
                  <a:cubicBezTo>
                    <a:pt x="74" y="25"/>
                    <a:pt x="73" y="24"/>
                    <a:pt x="72" y="24"/>
                  </a:cubicBezTo>
                  <a:lnTo>
                    <a:pt x="72" y="33"/>
                  </a:lnTo>
                  <a:close/>
                  <a:moveTo>
                    <a:pt x="68" y="15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8"/>
                    <a:pt x="66" y="8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2"/>
                    <a:pt x="65" y="13"/>
                    <a:pt x="66" y="13"/>
                  </a:cubicBezTo>
                  <a:cubicBezTo>
                    <a:pt x="66" y="14"/>
                    <a:pt x="67" y="15"/>
                    <a:pt x="68" y="15"/>
                  </a:cubicBezTo>
                  <a:close/>
                  <a:moveTo>
                    <a:pt x="5" y="111"/>
                  </a:moveTo>
                  <a:cubicBezTo>
                    <a:pt x="32" y="111"/>
                    <a:pt x="32" y="111"/>
                    <a:pt x="32" y="111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5" y="100"/>
                    <a:pt x="5" y="100"/>
                    <a:pt x="5" y="100"/>
                  </a:cubicBezTo>
                  <a:lnTo>
                    <a:pt x="5" y="111"/>
                  </a:lnTo>
                  <a:close/>
                  <a:moveTo>
                    <a:pt x="108" y="140"/>
                  </a:moveTo>
                  <a:cubicBezTo>
                    <a:pt x="130" y="140"/>
                    <a:pt x="130" y="140"/>
                    <a:pt x="130" y="140"/>
                  </a:cubicBezTo>
                  <a:cubicBezTo>
                    <a:pt x="133" y="140"/>
                    <a:pt x="135" y="138"/>
                    <a:pt x="135" y="135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08" y="117"/>
                    <a:pt x="108" y="117"/>
                    <a:pt x="108" y="117"/>
                  </a:cubicBezTo>
                  <a:lnTo>
                    <a:pt x="108" y="140"/>
                  </a:lnTo>
                  <a:close/>
                  <a:moveTo>
                    <a:pt x="35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8"/>
                    <a:pt x="102" y="140"/>
                    <a:pt x="99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8" y="140"/>
                    <a:pt x="35" y="138"/>
                    <a:pt x="35" y="135"/>
                  </a:cubicBezTo>
                  <a:lnTo>
                    <a:pt x="35" y="54"/>
                  </a:lnTo>
                  <a:close/>
                  <a:moveTo>
                    <a:pt x="91" y="107"/>
                  </a:moveTo>
                  <a:cubicBezTo>
                    <a:pt x="91" y="109"/>
                    <a:pt x="92" y="110"/>
                    <a:pt x="94" y="110"/>
                  </a:cubicBezTo>
                  <a:cubicBezTo>
                    <a:pt x="96" y="110"/>
                    <a:pt x="97" y="109"/>
                    <a:pt x="97" y="107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0"/>
                    <a:pt x="96" y="59"/>
                    <a:pt x="94" y="59"/>
                  </a:cubicBezTo>
                  <a:cubicBezTo>
                    <a:pt x="92" y="59"/>
                    <a:pt x="91" y="60"/>
                    <a:pt x="91" y="62"/>
                  </a:cubicBezTo>
                  <a:lnTo>
                    <a:pt x="91" y="107"/>
                  </a:lnTo>
                  <a:close/>
                  <a:moveTo>
                    <a:pt x="75" y="107"/>
                  </a:moveTo>
                  <a:cubicBezTo>
                    <a:pt x="75" y="109"/>
                    <a:pt x="76" y="110"/>
                    <a:pt x="78" y="110"/>
                  </a:cubicBezTo>
                  <a:cubicBezTo>
                    <a:pt x="79" y="110"/>
                    <a:pt x="81" y="109"/>
                    <a:pt x="81" y="10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0"/>
                    <a:pt x="79" y="59"/>
                    <a:pt x="78" y="59"/>
                  </a:cubicBezTo>
                  <a:cubicBezTo>
                    <a:pt x="76" y="59"/>
                    <a:pt x="75" y="60"/>
                    <a:pt x="75" y="62"/>
                  </a:cubicBezTo>
                  <a:lnTo>
                    <a:pt x="75" y="107"/>
                  </a:lnTo>
                  <a:close/>
                  <a:moveTo>
                    <a:pt x="71" y="137"/>
                  </a:moveTo>
                  <a:cubicBezTo>
                    <a:pt x="83" y="137"/>
                    <a:pt x="83" y="137"/>
                    <a:pt x="83" y="137"/>
                  </a:cubicBezTo>
                  <a:cubicBezTo>
                    <a:pt x="84" y="137"/>
                    <a:pt x="85" y="136"/>
                    <a:pt x="85" y="135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6" y="123"/>
                    <a:pt x="87" y="122"/>
                    <a:pt x="87" y="121"/>
                  </a:cubicBezTo>
                  <a:cubicBezTo>
                    <a:pt x="87" y="120"/>
                    <a:pt x="86" y="119"/>
                    <a:pt x="85" y="119"/>
                  </a:cubicBezTo>
                  <a:cubicBezTo>
                    <a:pt x="71" y="119"/>
                    <a:pt x="71" y="119"/>
                    <a:pt x="71" y="119"/>
                  </a:cubicBezTo>
                  <a:lnTo>
                    <a:pt x="71" y="137"/>
                  </a:lnTo>
                  <a:close/>
                  <a:moveTo>
                    <a:pt x="58" y="107"/>
                  </a:moveTo>
                  <a:cubicBezTo>
                    <a:pt x="58" y="109"/>
                    <a:pt x="60" y="110"/>
                    <a:pt x="62" y="110"/>
                  </a:cubicBezTo>
                  <a:cubicBezTo>
                    <a:pt x="63" y="110"/>
                    <a:pt x="65" y="109"/>
                    <a:pt x="65" y="10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0"/>
                    <a:pt x="63" y="59"/>
                    <a:pt x="62" y="59"/>
                  </a:cubicBezTo>
                  <a:cubicBezTo>
                    <a:pt x="60" y="59"/>
                    <a:pt x="58" y="60"/>
                    <a:pt x="58" y="62"/>
                  </a:cubicBezTo>
                  <a:lnTo>
                    <a:pt x="58" y="107"/>
                  </a:lnTo>
                  <a:close/>
                  <a:moveTo>
                    <a:pt x="52" y="121"/>
                  </a:moveTo>
                  <a:cubicBezTo>
                    <a:pt x="52" y="122"/>
                    <a:pt x="53" y="123"/>
                    <a:pt x="54" y="123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4" y="136"/>
                    <a:pt x="55" y="137"/>
                    <a:pt x="56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3" y="119"/>
                    <a:pt x="52" y="120"/>
                    <a:pt x="52" y="121"/>
                  </a:cubicBezTo>
                  <a:close/>
                  <a:moveTo>
                    <a:pt x="42" y="107"/>
                  </a:moveTo>
                  <a:cubicBezTo>
                    <a:pt x="42" y="109"/>
                    <a:pt x="44" y="110"/>
                    <a:pt x="45" y="110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0"/>
                    <a:pt x="47" y="59"/>
                    <a:pt x="45" y="59"/>
                  </a:cubicBezTo>
                  <a:cubicBezTo>
                    <a:pt x="44" y="59"/>
                    <a:pt x="42" y="60"/>
                    <a:pt x="42" y="62"/>
                  </a:cubicBezTo>
                  <a:lnTo>
                    <a:pt x="42" y="107"/>
                  </a:lnTo>
                  <a:close/>
                  <a:moveTo>
                    <a:pt x="109" y="46"/>
                  </a:moveTo>
                  <a:cubicBezTo>
                    <a:pt x="109" y="44"/>
                    <a:pt x="107" y="42"/>
                    <a:pt x="10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0" y="44"/>
                    <a:pt x="30" y="46"/>
                  </a:cubicBezTo>
                  <a:cubicBezTo>
                    <a:pt x="30" y="48"/>
                    <a:pt x="32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7" y="50"/>
                    <a:pt x="109" y="48"/>
                    <a:pt x="109" y="46"/>
                  </a:cubicBezTo>
                  <a:close/>
                  <a:moveTo>
                    <a:pt x="0" y="83"/>
                  </a:moveTo>
                  <a:cubicBezTo>
                    <a:pt x="0" y="85"/>
                    <a:pt x="1" y="87"/>
                    <a:pt x="4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1" y="79"/>
                    <a:pt x="0" y="81"/>
                    <a:pt x="0" y="83"/>
                  </a:cubicBezTo>
                  <a:close/>
                  <a:moveTo>
                    <a:pt x="108" y="111"/>
                  </a:moveTo>
                  <a:cubicBezTo>
                    <a:pt x="135" y="111"/>
                    <a:pt x="135" y="111"/>
                    <a:pt x="135" y="111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08" y="100"/>
                    <a:pt x="108" y="100"/>
                    <a:pt x="108" y="100"/>
                  </a:cubicBezTo>
                  <a:lnTo>
                    <a:pt x="108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414537" y="2219281"/>
            <a:ext cx="2013683" cy="769441"/>
            <a:chOff x="327660" y="2450706"/>
            <a:chExt cx="2013683" cy="769441"/>
          </a:xfrm>
        </p:grpSpPr>
        <p:sp>
          <p:nvSpPr>
            <p:cNvPr id="107" name="文本框 106"/>
            <p:cNvSpPr txBox="1"/>
            <p:nvPr/>
          </p:nvSpPr>
          <p:spPr>
            <a:xfrm>
              <a:off x="550468" y="2450706"/>
              <a:ext cx="17908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ysClr val="windowText" lastClr="000000"/>
                  </a:solidFill>
                </a:rPr>
                <a:t>64,500</a:t>
              </a:r>
              <a:endParaRPr lang="zh-CN" altLang="en-US" sz="4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27660" y="2468904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ysClr val="windowText" lastClr="000000"/>
                  </a:solidFill>
                </a:rPr>
                <a:t>$</a:t>
              </a:r>
              <a:endParaRPr lang="zh-CN" altLang="en-US" sz="280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2869565" y="1980565"/>
            <a:ext cx="2158365" cy="2158365"/>
          </a:xfrm>
          <a:prstGeom prst="diamond">
            <a:avLst/>
          </a:prstGeom>
          <a:noFill/>
          <a:ln w="444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2371725" y="1980565"/>
            <a:ext cx="2158365" cy="2158365"/>
          </a:xfrm>
          <a:prstGeom prst="diamond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5120005" y="2229485"/>
            <a:ext cx="6244010" cy="988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Click here to add a title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flipH="1">
            <a:off x="5224145" y="3217545"/>
            <a:ext cx="5564505" cy="54864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800" b="0" dirty="0" err="1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Powerpoint.</a:t>
            </a:r>
            <a:r>
              <a:rPr lang="en-US" altLang="ko-KR" sz="1800" b="0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a complete a tha iad a tha iad a tha iad a tha iad.</a:t>
            </a:r>
            <a:endParaRPr lang="en-US" altLang="ko-KR" sz="1800" b="0" dirty="0">
              <a:solidFill>
                <a:srgbClr val="65656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1640" y="2406015"/>
            <a:ext cx="1805940" cy="1043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3857073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3"/>
          <p:cNvSpPr/>
          <p:nvPr/>
        </p:nvSpPr>
        <p:spPr>
          <a:xfrm>
            <a:off x="0" y="1628065"/>
            <a:ext cx="33147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9"/>
          <p:cNvSpPr/>
          <p:nvPr/>
        </p:nvSpPr>
        <p:spPr>
          <a:xfrm>
            <a:off x="3462500" y="4264409"/>
            <a:ext cx="87295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 please paste or enter your text here.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18"/>
          <p:cNvSpPr/>
          <p:nvPr/>
        </p:nvSpPr>
        <p:spPr>
          <a:xfrm>
            <a:off x="6662901" y="1627626"/>
            <a:ext cx="3123546" cy="2535183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en-US" sz="1600" dirty="0" err="1">
                <a:latin typeface="微软雅黑" panose="020B0503020204020204" charset="-122"/>
                <a:ea typeface="微软雅黑" panose="020B0503020204020204" charset="-122"/>
              </a:rPr>
              <a:t>Click to add the title.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en-US" sz="1600" dirty="0" err="1">
                <a:latin typeface="微软雅黑" panose="020B0503020204020204" charset="-122"/>
                <a:ea typeface="微软雅黑" panose="020B0503020204020204" charset="-122"/>
              </a:rPr>
              <a:t>Click to add the title.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en-US" sz="1600" dirty="0" err="1">
                <a:latin typeface="微软雅黑" panose="020B0503020204020204" charset="-122"/>
                <a:ea typeface="微软雅黑" panose="020B0503020204020204" charset="-122"/>
              </a:rPr>
              <a:t>Click to add the title.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en-US" sz="1600" dirty="0" err="1">
                <a:latin typeface="微软雅黑" panose="020B0503020204020204" charset="-122"/>
                <a:ea typeface="微软雅黑" panose="020B0503020204020204" charset="-122"/>
              </a:rPr>
              <a:t>Click to add the title.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44"/>
          <p:cNvSpPr/>
          <p:nvPr/>
        </p:nvSpPr>
        <p:spPr>
          <a:xfrm>
            <a:off x="3462500" y="1627626"/>
            <a:ext cx="3052601" cy="25351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311778" y="2940970"/>
            <a:ext cx="3150722" cy="9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Click here to add a title</a:t>
            </a:r>
          </a:p>
          <a:p>
            <a:pPr>
              <a:lnSpc>
                <a:spcPct val="125000"/>
              </a:lnSpc>
            </a:pP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1778" y="4572186"/>
            <a:ext cx="3150722" cy="9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Click here to add a title</a:t>
            </a:r>
          </a:p>
          <a:p>
            <a:pPr>
              <a:lnSpc>
                <a:spcPct val="125000"/>
              </a:lnSpc>
            </a:pP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241386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dirty="0">
                <a:solidFill>
                  <a:srgbClr val="40404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77340" y="1879600"/>
            <a:ext cx="1689680" cy="1676400"/>
            <a:chOff x="797560" y="1739900"/>
            <a:chExt cx="2355311" cy="2336800"/>
          </a:xfrm>
        </p:grpSpPr>
        <p:sp>
          <p:nvSpPr>
            <p:cNvPr id="6" name="椭圆 5"/>
            <p:cNvSpPr/>
            <p:nvPr/>
          </p:nvSpPr>
          <p:spPr>
            <a:xfrm>
              <a:off x="797560" y="1739900"/>
              <a:ext cx="2336800" cy="2336800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0404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48558" y="1806363"/>
              <a:ext cx="2104313" cy="210431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0404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cxnSp>
        <p:nvCxnSpPr>
          <p:cNvPr id="7" name="直接连接符 6"/>
          <p:cNvCxnSpPr>
            <a:stCxn id="6" idx="5"/>
          </p:cNvCxnSpPr>
          <p:nvPr/>
        </p:nvCxnSpPr>
        <p:spPr>
          <a:xfrm>
            <a:off x="3008237" y="3310497"/>
            <a:ext cx="988499" cy="666926"/>
          </a:xfrm>
          <a:prstGeom prst="line">
            <a:avLst/>
          </a:prstGeom>
          <a:ln w="38100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5568949" y="2931335"/>
            <a:ext cx="1099473" cy="810030"/>
          </a:xfrm>
          <a:prstGeom prst="line">
            <a:avLst/>
          </a:prstGeom>
          <a:ln w="38100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41" idx="5"/>
          </p:cNvCxnSpPr>
          <p:nvPr/>
        </p:nvCxnSpPr>
        <p:spPr>
          <a:xfrm>
            <a:off x="8007896" y="3306632"/>
            <a:ext cx="921916" cy="755104"/>
          </a:xfrm>
          <a:prstGeom prst="line">
            <a:avLst/>
          </a:prstGeom>
          <a:ln w="38100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KSO_Shape"/>
          <p:cNvSpPr>
            <a:spLocks noChangeArrowheads="1"/>
          </p:cNvSpPr>
          <p:nvPr/>
        </p:nvSpPr>
        <p:spPr bwMode="auto">
          <a:xfrm>
            <a:off x="2126343" y="2420006"/>
            <a:ext cx="544286" cy="537031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40404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778529" y="3297806"/>
            <a:ext cx="2133600" cy="2133600"/>
            <a:chOff x="797560" y="1739900"/>
            <a:chExt cx="2336800" cy="2336800"/>
          </a:xfrm>
        </p:grpSpPr>
        <p:sp>
          <p:nvSpPr>
            <p:cNvPr id="37" name="椭圆 36"/>
            <p:cNvSpPr/>
            <p:nvPr/>
          </p:nvSpPr>
          <p:spPr>
            <a:xfrm>
              <a:off x="797560" y="1739900"/>
              <a:ext cx="2336800" cy="2336800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0404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942340" y="1778770"/>
              <a:ext cx="2153150" cy="2153150"/>
            </a:xfrm>
            <a:prstGeom prst="ellipse">
              <a:avLst/>
            </a:prstGeom>
            <a:solidFill>
              <a:srgbClr val="FAFAF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sp>
        <p:nvSpPr>
          <p:cNvPr id="55" name="KSO_Shape"/>
          <p:cNvSpPr/>
          <p:nvPr/>
        </p:nvSpPr>
        <p:spPr bwMode="auto">
          <a:xfrm>
            <a:off x="4542413" y="3904735"/>
            <a:ext cx="826280" cy="710684"/>
          </a:xfrm>
          <a:custGeom>
            <a:avLst/>
            <a:gdLst/>
            <a:ahLst/>
            <a:cxnLst/>
            <a:rect l="0" t="0" r="r" b="b"/>
            <a:pathLst>
              <a:path w="1804988" h="1503362">
                <a:moveTo>
                  <a:pt x="754063" y="989012"/>
                </a:moveTo>
                <a:lnTo>
                  <a:pt x="760413" y="990167"/>
                </a:lnTo>
                <a:lnTo>
                  <a:pt x="757348" y="992187"/>
                </a:lnTo>
                <a:lnTo>
                  <a:pt x="754063" y="989012"/>
                </a:lnTo>
                <a:close/>
                <a:moveTo>
                  <a:pt x="112032" y="983614"/>
                </a:moveTo>
                <a:lnTo>
                  <a:pt x="108857" y="984976"/>
                </a:lnTo>
                <a:lnTo>
                  <a:pt x="105909" y="986111"/>
                </a:lnTo>
                <a:lnTo>
                  <a:pt x="99786" y="989516"/>
                </a:lnTo>
                <a:lnTo>
                  <a:pt x="93436" y="993601"/>
                </a:lnTo>
                <a:lnTo>
                  <a:pt x="87313" y="997914"/>
                </a:lnTo>
                <a:lnTo>
                  <a:pt x="81416" y="1003361"/>
                </a:lnTo>
                <a:lnTo>
                  <a:pt x="75293" y="1009262"/>
                </a:lnTo>
                <a:lnTo>
                  <a:pt x="69623" y="1015617"/>
                </a:lnTo>
                <a:lnTo>
                  <a:pt x="63954" y="1022653"/>
                </a:lnTo>
                <a:lnTo>
                  <a:pt x="58511" y="1029917"/>
                </a:lnTo>
                <a:lnTo>
                  <a:pt x="53522" y="1038088"/>
                </a:lnTo>
                <a:lnTo>
                  <a:pt x="48532" y="1046712"/>
                </a:lnTo>
                <a:lnTo>
                  <a:pt x="44223" y="1055564"/>
                </a:lnTo>
                <a:lnTo>
                  <a:pt x="40141" y="1065324"/>
                </a:lnTo>
                <a:lnTo>
                  <a:pt x="36513" y="1075311"/>
                </a:lnTo>
                <a:lnTo>
                  <a:pt x="33111" y="1085525"/>
                </a:lnTo>
                <a:lnTo>
                  <a:pt x="30616" y="1096419"/>
                </a:lnTo>
                <a:lnTo>
                  <a:pt x="29482" y="1101867"/>
                </a:lnTo>
                <a:lnTo>
                  <a:pt x="28575" y="1107541"/>
                </a:lnTo>
                <a:lnTo>
                  <a:pt x="27668" y="1113442"/>
                </a:lnTo>
                <a:lnTo>
                  <a:pt x="26761" y="1119343"/>
                </a:lnTo>
                <a:lnTo>
                  <a:pt x="26307" y="1125245"/>
                </a:lnTo>
                <a:lnTo>
                  <a:pt x="26080" y="1131146"/>
                </a:lnTo>
                <a:lnTo>
                  <a:pt x="25854" y="1137274"/>
                </a:lnTo>
                <a:lnTo>
                  <a:pt x="25854" y="1143402"/>
                </a:lnTo>
                <a:lnTo>
                  <a:pt x="25854" y="1149758"/>
                </a:lnTo>
                <a:lnTo>
                  <a:pt x="26080" y="1156113"/>
                </a:lnTo>
                <a:lnTo>
                  <a:pt x="26534" y="1162695"/>
                </a:lnTo>
                <a:lnTo>
                  <a:pt x="26988" y="1169050"/>
                </a:lnTo>
                <a:lnTo>
                  <a:pt x="28122" y="1175632"/>
                </a:lnTo>
                <a:lnTo>
                  <a:pt x="29029" y="1182215"/>
                </a:lnTo>
                <a:lnTo>
                  <a:pt x="30163" y="1189024"/>
                </a:lnTo>
                <a:lnTo>
                  <a:pt x="31750" y="1195606"/>
                </a:lnTo>
                <a:lnTo>
                  <a:pt x="33111" y="1202642"/>
                </a:lnTo>
                <a:lnTo>
                  <a:pt x="35379" y="1209224"/>
                </a:lnTo>
                <a:lnTo>
                  <a:pt x="37420" y="1216260"/>
                </a:lnTo>
                <a:lnTo>
                  <a:pt x="39688" y="1223296"/>
                </a:lnTo>
                <a:lnTo>
                  <a:pt x="41955" y="1230333"/>
                </a:lnTo>
                <a:lnTo>
                  <a:pt x="44677" y="1237369"/>
                </a:lnTo>
                <a:lnTo>
                  <a:pt x="47852" y="1244632"/>
                </a:lnTo>
                <a:lnTo>
                  <a:pt x="51027" y="1251895"/>
                </a:lnTo>
                <a:lnTo>
                  <a:pt x="54429" y="1258931"/>
                </a:lnTo>
                <a:lnTo>
                  <a:pt x="58284" y="1266194"/>
                </a:lnTo>
                <a:lnTo>
                  <a:pt x="62139" y="1273684"/>
                </a:lnTo>
                <a:lnTo>
                  <a:pt x="66448" y="1280720"/>
                </a:lnTo>
                <a:lnTo>
                  <a:pt x="70757" y="1288210"/>
                </a:lnTo>
                <a:lnTo>
                  <a:pt x="75747" y="1295700"/>
                </a:lnTo>
                <a:lnTo>
                  <a:pt x="80736" y="1302964"/>
                </a:lnTo>
                <a:lnTo>
                  <a:pt x="86179" y="1310454"/>
                </a:lnTo>
                <a:lnTo>
                  <a:pt x="81870" y="1297743"/>
                </a:lnTo>
                <a:lnTo>
                  <a:pt x="78014" y="1284806"/>
                </a:lnTo>
                <a:lnTo>
                  <a:pt x="74386" y="1272549"/>
                </a:lnTo>
                <a:lnTo>
                  <a:pt x="70984" y="1260066"/>
                </a:lnTo>
                <a:lnTo>
                  <a:pt x="68036" y="1247809"/>
                </a:lnTo>
                <a:lnTo>
                  <a:pt x="65314" y="1235780"/>
                </a:lnTo>
                <a:lnTo>
                  <a:pt x="62820" y="1223977"/>
                </a:lnTo>
                <a:lnTo>
                  <a:pt x="60552" y="1211948"/>
                </a:lnTo>
                <a:lnTo>
                  <a:pt x="58738" y="1200372"/>
                </a:lnTo>
                <a:lnTo>
                  <a:pt x="57377" y="1188797"/>
                </a:lnTo>
                <a:lnTo>
                  <a:pt x="56016" y="1177448"/>
                </a:lnTo>
                <a:lnTo>
                  <a:pt x="55336" y="1166327"/>
                </a:lnTo>
                <a:lnTo>
                  <a:pt x="54655" y="1155205"/>
                </a:lnTo>
                <a:lnTo>
                  <a:pt x="54429" y="1144537"/>
                </a:lnTo>
                <a:lnTo>
                  <a:pt x="54429" y="1134097"/>
                </a:lnTo>
                <a:lnTo>
                  <a:pt x="54882" y="1123429"/>
                </a:lnTo>
                <a:lnTo>
                  <a:pt x="55789" y="1113215"/>
                </a:lnTo>
                <a:lnTo>
                  <a:pt x="56697" y="1103001"/>
                </a:lnTo>
                <a:lnTo>
                  <a:pt x="58284" y="1093242"/>
                </a:lnTo>
                <a:lnTo>
                  <a:pt x="60098" y="1083482"/>
                </a:lnTo>
                <a:lnTo>
                  <a:pt x="62366" y="1073949"/>
                </a:lnTo>
                <a:lnTo>
                  <a:pt x="64861" y="1064643"/>
                </a:lnTo>
                <a:lnTo>
                  <a:pt x="68036" y="1055564"/>
                </a:lnTo>
                <a:lnTo>
                  <a:pt x="71438" y="1046712"/>
                </a:lnTo>
                <a:lnTo>
                  <a:pt x="74839" y="1037861"/>
                </a:lnTo>
                <a:lnTo>
                  <a:pt x="78922" y="1029463"/>
                </a:lnTo>
                <a:lnTo>
                  <a:pt x="83684" y="1021292"/>
                </a:lnTo>
                <a:lnTo>
                  <a:pt x="88447" y="1013348"/>
                </a:lnTo>
                <a:lnTo>
                  <a:pt x="93889" y="1005631"/>
                </a:lnTo>
                <a:lnTo>
                  <a:pt x="99559" y="997914"/>
                </a:lnTo>
                <a:lnTo>
                  <a:pt x="105682" y="990877"/>
                </a:lnTo>
                <a:lnTo>
                  <a:pt x="112032" y="983614"/>
                </a:lnTo>
                <a:close/>
                <a:moveTo>
                  <a:pt x="126093" y="928687"/>
                </a:moveTo>
                <a:lnTo>
                  <a:pt x="131536" y="947072"/>
                </a:lnTo>
                <a:lnTo>
                  <a:pt x="137432" y="965457"/>
                </a:lnTo>
                <a:lnTo>
                  <a:pt x="143555" y="983614"/>
                </a:lnTo>
                <a:lnTo>
                  <a:pt x="150132" y="1001999"/>
                </a:lnTo>
                <a:lnTo>
                  <a:pt x="157389" y="1020611"/>
                </a:lnTo>
                <a:lnTo>
                  <a:pt x="165100" y="1038995"/>
                </a:lnTo>
                <a:lnTo>
                  <a:pt x="172811" y="1057153"/>
                </a:lnTo>
                <a:lnTo>
                  <a:pt x="181656" y="1075538"/>
                </a:lnTo>
                <a:lnTo>
                  <a:pt x="190500" y="1093696"/>
                </a:lnTo>
                <a:lnTo>
                  <a:pt x="200025" y="1111853"/>
                </a:lnTo>
                <a:lnTo>
                  <a:pt x="209777" y="1130238"/>
                </a:lnTo>
                <a:lnTo>
                  <a:pt x="220209" y="1148396"/>
                </a:lnTo>
                <a:lnTo>
                  <a:pt x="231095" y="1166327"/>
                </a:lnTo>
                <a:lnTo>
                  <a:pt x="242434" y="1184030"/>
                </a:lnTo>
                <a:lnTo>
                  <a:pt x="254000" y="1201507"/>
                </a:lnTo>
                <a:lnTo>
                  <a:pt x="266247" y="1219211"/>
                </a:lnTo>
                <a:lnTo>
                  <a:pt x="277359" y="1234418"/>
                </a:lnTo>
                <a:lnTo>
                  <a:pt x="288472" y="1249171"/>
                </a:lnTo>
                <a:lnTo>
                  <a:pt x="299811" y="1263924"/>
                </a:lnTo>
                <a:lnTo>
                  <a:pt x="311604" y="1278224"/>
                </a:lnTo>
                <a:lnTo>
                  <a:pt x="323397" y="1292069"/>
                </a:lnTo>
                <a:lnTo>
                  <a:pt x="335416" y="1305687"/>
                </a:lnTo>
                <a:lnTo>
                  <a:pt x="347436" y="1318852"/>
                </a:lnTo>
                <a:lnTo>
                  <a:pt x="359682" y="1332016"/>
                </a:lnTo>
                <a:lnTo>
                  <a:pt x="372156" y="1344499"/>
                </a:lnTo>
                <a:lnTo>
                  <a:pt x="384856" y="1356756"/>
                </a:lnTo>
                <a:lnTo>
                  <a:pt x="397556" y="1368785"/>
                </a:lnTo>
                <a:lnTo>
                  <a:pt x="410709" y="1380588"/>
                </a:lnTo>
                <a:lnTo>
                  <a:pt x="423636" y="1391936"/>
                </a:lnTo>
                <a:lnTo>
                  <a:pt x="436790" y="1403285"/>
                </a:lnTo>
                <a:lnTo>
                  <a:pt x="449943" y="1413953"/>
                </a:lnTo>
                <a:lnTo>
                  <a:pt x="463550" y="1424166"/>
                </a:lnTo>
                <a:lnTo>
                  <a:pt x="456973" y="1430295"/>
                </a:lnTo>
                <a:lnTo>
                  <a:pt x="449943" y="1435969"/>
                </a:lnTo>
                <a:lnTo>
                  <a:pt x="442913" y="1441416"/>
                </a:lnTo>
                <a:lnTo>
                  <a:pt x="435656" y="1446410"/>
                </a:lnTo>
                <a:lnTo>
                  <a:pt x="429986" y="1450041"/>
                </a:lnTo>
                <a:lnTo>
                  <a:pt x="424770" y="1453446"/>
                </a:lnTo>
                <a:lnTo>
                  <a:pt x="419100" y="1456396"/>
                </a:lnTo>
                <a:lnTo>
                  <a:pt x="413431" y="1459574"/>
                </a:lnTo>
                <a:lnTo>
                  <a:pt x="407534" y="1462298"/>
                </a:lnTo>
                <a:lnTo>
                  <a:pt x="401865" y="1464794"/>
                </a:lnTo>
                <a:lnTo>
                  <a:pt x="395968" y="1467518"/>
                </a:lnTo>
                <a:lnTo>
                  <a:pt x="390072" y="1469561"/>
                </a:lnTo>
                <a:lnTo>
                  <a:pt x="384175" y="1471604"/>
                </a:lnTo>
                <a:lnTo>
                  <a:pt x="378052" y="1473646"/>
                </a:lnTo>
                <a:lnTo>
                  <a:pt x="371929" y="1475235"/>
                </a:lnTo>
                <a:lnTo>
                  <a:pt x="366032" y="1476597"/>
                </a:lnTo>
                <a:lnTo>
                  <a:pt x="359909" y="1478186"/>
                </a:lnTo>
                <a:lnTo>
                  <a:pt x="353559" y="1479321"/>
                </a:lnTo>
                <a:lnTo>
                  <a:pt x="347436" y="1480228"/>
                </a:lnTo>
                <a:lnTo>
                  <a:pt x="341313" y="1481136"/>
                </a:lnTo>
                <a:lnTo>
                  <a:pt x="334963" y="1481817"/>
                </a:lnTo>
                <a:lnTo>
                  <a:pt x="328386" y="1482271"/>
                </a:lnTo>
                <a:lnTo>
                  <a:pt x="322263" y="1482498"/>
                </a:lnTo>
                <a:lnTo>
                  <a:pt x="315913" y="1482725"/>
                </a:lnTo>
                <a:lnTo>
                  <a:pt x="309563" y="1482498"/>
                </a:lnTo>
                <a:lnTo>
                  <a:pt x="303213" y="1482498"/>
                </a:lnTo>
                <a:lnTo>
                  <a:pt x="296863" y="1482044"/>
                </a:lnTo>
                <a:lnTo>
                  <a:pt x="290286" y="1481590"/>
                </a:lnTo>
                <a:lnTo>
                  <a:pt x="283936" y="1481136"/>
                </a:lnTo>
                <a:lnTo>
                  <a:pt x="277359" y="1480001"/>
                </a:lnTo>
                <a:lnTo>
                  <a:pt x="271009" y="1479094"/>
                </a:lnTo>
                <a:lnTo>
                  <a:pt x="264432" y="1477959"/>
                </a:lnTo>
                <a:lnTo>
                  <a:pt x="258082" y="1476370"/>
                </a:lnTo>
                <a:lnTo>
                  <a:pt x="251732" y="1475235"/>
                </a:lnTo>
                <a:lnTo>
                  <a:pt x="245382" y="1473419"/>
                </a:lnTo>
                <a:lnTo>
                  <a:pt x="239032" y="1471604"/>
                </a:lnTo>
                <a:lnTo>
                  <a:pt x="232456" y="1469561"/>
                </a:lnTo>
                <a:lnTo>
                  <a:pt x="226106" y="1467518"/>
                </a:lnTo>
                <a:lnTo>
                  <a:pt x="219756" y="1465248"/>
                </a:lnTo>
                <a:lnTo>
                  <a:pt x="213632" y="1462525"/>
                </a:lnTo>
                <a:lnTo>
                  <a:pt x="207282" y="1460028"/>
                </a:lnTo>
                <a:lnTo>
                  <a:pt x="201159" y="1457304"/>
                </a:lnTo>
                <a:lnTo>
                  <a:pt x="188459" y="1451403"/>
                </a:lnTo>
                <a:lnTo>
                  <a:pt x="176213" y="1444594"/>
                </a:lnTo>
                <a:lnTo>
                  <a:pt x="164193" y="1437558"/>
                </a:lnTo>
                <a:lnTo>
                  <a:pt x="152400" y="1429841"/>
                </a:lnTo>
                <a:lnTo>
                  <a:pt x="140834" y="1421443"/>
                </a:lnTo>
                <a:lnTo>
                  <a:pt x="135164" y="1416903"/>
                </a:lnTo>
                <a:lnTo>
                  <a:pt x="129495" y="1412591"/>
                </a:lnTo>
                <a:lnTo>
                  <a:pt x="123825" y="1407824"/>
                </a:lnTo>
                <a:lnTo>
                  <a:pt x="118382" y="1403285"/>
                </a:lnTo>
                <a:lnTo>
                  <a:pt x="112939" y="1398065"/>
                </a:lnTo>
                <a:lnTo>
                  <a:pt x="107723" y="1392844"/>
                </a:lnTo>
                <a:lnTo>
                  <a:pt x="102280" y="1387851"/>
                </a:lnTo>
                <a:lnTo>
                  <a:pt x="97291" y="1382404"/>
                </a:lnTo>
                <a:lnTo>
                  <a:pt x="92075" y="1376729"/>
                </a:lnTo>
                <a:lnTo>
                  <a:pt x="87313" y="1371055"/>
                </a:lnTo>
                <a:lnTo>
                  <a:pt x="82097" y="1365608"/>
                </a:lnTo>
                <a:lnTo>
                  <a:pt x="77561" y="1359706"/>
                </a:lnTo>
                <a:lnTo>
                  <a:pt x="72572" y="1353578"/>
                </a:lnTo>
                <a:lnTo>
                  <a:pt x="68036" y="1347450"/>
                </a:lnTo>
                <a:lnTo>
                  <a:pt x="63500" y="1340868"/>
                </a:lnTo>
                <a:lnTo>
                  <a:pt x="58964" y="1334513"/>
                </a:lnTo>
                <a:lnTo>
                  <a:pt x="54882" y="1327930"/>
                </a:lnTo>
                <a:lnTo>
                  <a:pt x="50573" y="1321575"/>
                </a:lnTo>
                <a:lnTo>
                  <a:pt x="46718" y="1314766"/>
                </a:lnTo>
                <a:lnTo>
                  <a:pt x="42863" y="1308184"/>
                </a:lnTo>
                <a:lnTo>
                  <a:pt x="39461" y="1301148"/>
                </a:lnTo>
                <a:lnTo>
                  <a:pt x="36059" y="1294566"/>
                </a:lnTo>
                <a:lnTo>
                  <a:pt x="32657" y="1287983"/>
                </a:lnTo>
                <a:lnTo>
                  <a:pt x="29482" y="1280947"/>
                </a:lnTo>
                <a:lnTo>
                  <a:pt x="26534" y="1274138"/>
                </a:lnTo>
                <a:lnTo>
                  <a:pt x="23813" y="1267102"/>
                </a:lnTo>
                <a:lnTo>
                  <a:pt x="20864" y="1260293"/>
                </a:lnTo>
                <a:lnTo>
                  <a:pt x="18597" y="1253257"/>
                </a:lnTo>
                <a:lnTo>
                  <a:pt x="16329" y="1246448"/>
                </a:lnTo>
                <a:lnTo>
                  <a:pt x="14061" y="1239411"/>
                </a:lnTo>
                <a:lnTo>
                  <a:pt x="12020" y="1232602"/>
                </a:lnTo>
                <a:lnTo>
                  <a:pt x="10205" y="1225793"/>
                </a:lnTo>
                <a:lnTo>
                  <a:pt x="6804" y="1211948"/>
                </a:lnTo>
                <a:lnTo>
                  <a:pt x="4309" y="1197876"/>
                </a:lnTo>
                <a:lnTo>
                  <a:pt x="2268" y="1184030"/>
                </a:lnTo>
                <a:lnTo>
                  <a:pt x="680" y="1170185"/>
                </a:lnTo>
                <a:lnTo>
                  <a:pt x="0" y="1156340"/>
                </a:lnTo>
                <a:lnTo>
                  <a:pt x="0" y="1149531"/>
                </a:lnTo>
                <a:lnTo>
                  <a:pt x="0" y="1142721"/>
                </a:lnTo>
                <a:lnTo>
                  <a:pt x="0" y="1136139"/>
                </a:lnTo>
                <a:lnTo>
                  <a:pt x="454" y="1129103"/>
                </a:lnTo>
                <a:lnTo>
                  <a:pt x="680" y="1122521"/>
                </a:lnTo>
                <a:lnTo>
                  <a:pt x="1588" y="1115712"/>
                </a:lnTo>
                <a:lnTo>
                  <a:pt x="2268" y="1109130"/>
                </a:lnTo>
                <a:lnTo>
                  <a:pt x="2948" y="1102774"/>
                </a:lnTo>
                <a:lnTo>
                  <a:pt x="4309" y="1096192"/>
                </a:lnTo>
                <a:lnTo>
                  <a:pt x="5443" y="1089610"/>
                </a:lnTo>
                <a:lnTo>
                  <a:pt x="6804" y="1083255"/>
                </a:lnTo>
                <a:lnTo>
                  <a:pt x="8391" y="1076900"/>
                </a:lnTo>
                <a:lnTo>
                  <a:pt x="9979" y="1070771"/>
                </a:lnTo>
                <a:lnTo>
                  <a:pt x="11793" y="1064643"/>
                </a:lnTo>
                <a:lnTo>
                  <a:pt x="13834" y="1058515"/>
                </a:lnTo>
                <a:lnTo>
                  <a:pt x="15875" y="1052387"/>
                </a:lnTo>
                <a:lnTo>
                  <a:pt x="18143" y="1046032"/>
                </a:lnTo>
                <a:lnTo>
                  <a:pt x="20638" y="1040357"/>
                </a:lnTo>
                <a:lnTo>
                  <a:pt x="23132" y="1034683"/>
                </a:lnTo>
                <a:lnTo>
                  <a:pt x="25854" y="1028782"/>
                </a:lnTo>
                <a:lnTo>
                  <a:pt x="28575" y="1023107"/>
                </a:lnTo>
                <a:lnTo>
                  <a:pt x="31750" y="1017433"/>
                </a:lnTo>
                <a:lnTo>
                  <a:pt x="34925" y="1011986"/>
                </a:lnTo>
                <a:lnTo>
                  <a:pt x="38327" y="1006765"/>
                </a:lnTo>
                <a:lnTo>
                  <a:pt x="41729" y="1001545"/>
                </a:lnTo>
                <a:lnTo>
                  <a:pt x="45357" y="996098"/>
                </a:lnTo>
                <a:lnTo>
                  <a:pt x="48986" y="991331"/>
                </a:lnTo>
                <a:lnTo>
                  <a:pt x="52841" y="986111"/>
                </a:lnTo>
                <a:lnTo>
                  <a:pt x="56923" y="981345"/>
                </a:lnTo>
                <a:lnTo>
                  <a:pt x="61005" y="976805"/>
                </a:lnTo>
                <a:lnTo>
                  <a:pt x="65541" y="972039"/>
                </a:lnTo>
                <a:lnTo>
                  <a:pt x="69850" y="967499"/>
                </a:lnTo>
                <a:lnTo>
                  <a:pt x="74386" y="963187"/>
                </a:lnTo>
                <a:lnTo>
                  <a:pt x="79375" y="959101"/>
                </a:lnTo>
                <a:lnTo>
                  <a:pt x="84138" y="955016"/>
                </a:lnTo>
                <a:lnTo>
                  <a:pt x="89354" y="950930"/>
                </a:lnTo>
                <a:lnTo>
                  <a:pt x="94343" y="947072"/>
                </a:lnTo>
                <a:lnTo>
                  <a:pt x="99786" y="943440"/>
                </a:lnTo>
                <a:lnTo>
                  <a:pt x="106136" y="939355"/>
                </a:lnTo>
                <a:lnTo>
                  <a:pt x="112713" y="935496"/>
                </a:lnTo>
                <a:lnTo>
                  <a:pt x="119516" y="931865"/>
                </a:lnTo>
                <a:lnTo>
                  <a:pt x="126093" y="928687"/>
                </a:lnTo>
                <a:close/>
                <a:moveTo>
                  <a:pt x="418991" y="400883"/>
                </a:moveTo>
                <a:lnTo>
                  <a:pt x="418121" y="401410"/>
                </a:lnTo>
                <a:lnTo>
                  <a:pt x="410633" y="406173"/>
                </a:lnTo>
                <a:lnTo>
                  <a:pt x="403598" y="410935"/>
                </a:lnTo>
                <a:lnTo>
                  <a:pt x="395429" y="417058"/>
                </a:lnTo>
                <a:lnTo>
                  <a:pt x="387487" y="423635"/>
                </a:lnTo>
                <a:lnTo>
                  <a:pt x="379771" y="429985"/>
                </a:lnTo>
                <a:lnTo>
                  <a:pt x="372283" y="436789"/>
                </a:lnTo>
                <a:lnTo>
                  <a:pt x="364794" y="444046"/>
                </a:lnTo>
                <a:lnTo>
                  <a:pt x="357987" y="451530"/>
                </a:lnTo>
                <a:lnTo>
                  <a:pt x="351179" y="458787"/>
                </a:lnTo>
                <a:lnTo>
                  <a:pt x="344825" y="466724"/>
                </a:lnTo>
                <a:lnTo>
                  <a:pt x="338925" y="474662"/>
                </a:lnTo>
                <a:lnTo>
                  <a:pt x="333025" y="483053"/>
                </a:lnTo>
                <a:lnTo>
                  <a:pt x="327579" y="491444"/>
                </a:lnTo>
                <a:lnTo>
                  <a:pt x="322133" y="500062"/>
                </a:lnTo>
                <a:lnTo>
                  <a:pt x="316914" y="508680"/>
                </a:lnTo>
                <a:lnTo>
                  <a:pt x="312149" y="517978"/>
                </a:lnTo>
                <a:lnTo>
                  <a:pt x="307610" y="527276"/>
                </a:lnTo>
                <a:lnTo>
                  <a:pt x="303526" y="536348"/>
                </a:lnTo>
                <a:lnTo>
                  <a:pt x="299214" y="546099"/>
                </a:lnTo>
                <a:lnTo>
                  <a:pt x="295583" y="555851"/>
                </a:lnTo>
                <a:lnTo>
                  <a:pt x="292180" y="565830"/>
                </a:lnTo>
                <a:lnTo>
                  <a:pt x="288776" y="575808"/>
                </a:lnTo>
                <a:lnTo>
                  <a:pt x="285826" y="586014"/>
                </a:lnTo>
                <a:lnTo>
                  <a:pt x="283103" y="596673"/>
                </a:lnTo>
                <a:lnTo>
                  <a:pt x="280607" y="607105"/>
                </a:lnTo>
                <a:lnTo>
                  <a:pt x="278564" y="617764"/>
                </a:lnTo>
                <a:lnTo>
                  <a:pt x="276522" y="628649"/>
                </a:lnTo>
                <a:lnTo>
                  <a:pt x="274934" y="639535"/>
                </a:lnTo>
                <a:lnTo>
                  <a:pt x="273572" y="650648"/>
                </a:lnTo>
                <a:lnTo>
                  <a:pt x="272437" y="661760"/>
                </a:lnTo>
                <a:lnTo>
                  <a:pt x="271303" y="673099"/>
                </a:lnTo>
                <a:lnTo>
                  <a:pt x="270849" y="684665"/>
                </a:lnTo>
                <a:lnTo>
                  <a:pt x="270622" y="696005"/>
                </a:lnTo>
                <a:lnTo>
                  <a:pt x="270395" y="707571"/>
                </a:lnTo>
                <a:lnTo>
                  <a:pt x="270622" y="719364"/>
                </a:lnTo>
                <a:lnTo>
                  <a:pt x="271076" y="731157"/>
                </a:lnTo>
                <a:lnTo>
                  <a:pt x="271757" y="743176"/>
                </a:lnTo>
                <a:lnTo>
                  <a:pt x="272664" y="754969"/>
                </a:lnTo>
                <a:lnTo>
                  <a:pt x="274026" y="766989"/>
                </a:lnTo>
                <a:lnTo>
                  <a:pt x="275614" y="779008"/>
                </a:lnTo>
                <a:lnTo>
                  <a:pt x="277203" y="791255"/>
                </a:lnTo>
                <a:lnTo>
                  <a:pt x="279245" y="803501"/>
                </a:lnTo>
                <a:lnTo>
                  <a:pt x="281287" y="815521"/>
                </a:lnTo>
                <a:lnTo>
                  <a:pt x="284010" y="827994"/>
                </a:lnTo>
                <a:lnTo>
                  <a:pt x="286733" y="840467"/>
                </a:lnTo>
                <a:lnTo>
                  <a:pt x="289910" y="852714"/>
                </a:lnTo>
                <a:lnTo>
                  <a:pt x="293087" y="864960"/>
                </a:lnTo>
                <a:lnTo>
                  <a:pt x="296718" y="877660"/>
                </a:lnTo>
                <a:lnTo>
                  <a:pt x="300576" y="889906"/>
                </a:lnTo>
                <a:lnTo>
                  <a:pt x="304660" y="902380"/>
                </a:lnTo>
                <a:lnTo>
                  <a:pt x="308972" y="914853"/>
                </a:lnTo>
                <a:lnTo>
                  <a:pt x="313964" y="927099"/>
                </a:lnTo>
                <a:lnTo>
                  <a:pt x="318729" y="939800"/>
                </a:lnTo>
                <a:lnTo>
                  <a:pt x="323949" y="952046"/>
                </a:lnTo>
                <a:lnTo>
                  <a:pt x="329168" y="964519"/>
                </a:lnTo>
                <a:lnTo>
                  <a:pt x="334841" y="976766"/>
                </a:lnTo>
                <a:lnTo>
                  <a:pt x="340741" y="989466"/>
                </a:lnTo>
                <a:lnTo>
                  <a:pt x="347095" y="1001712"/>
                </a:lnTo>
                <a:lnTo>
                  <a:pt x="353675" y="1013959"/>
                </a:lnTo>
                <a:lnTo>
                  <a:pt x="360256" y="1026205"/>
                </a:lnTo>
                <a:lnTo>
                  <a:pt x="367518" y="1038225"/>
                </a:lnTo>
                <a:lnTo>
                  <a:pt x="374552" y="1050471"/>
                </a:lnTo>
                <a:lnTo>
                  <a:pt x="382041" y="1062491"/>
                </a:lnTo>
                <a:lnTo>
                  <a:pt x="389983" y="1074510"/>
                </a:lnTo>
                <a:lnTo>
                  <a:pt x="397925" y="1086757"/>
                </a:lnTo>
                <a:lnTo>
                  <a:pt x="406321" y="1098323"/>
                </a:lnTo>
                <a:lnTo>
                  <a:pt x="414717" y="1110116"/>
                </a:lnTo>
                <a:lnTo>
                  <a:pt x="423567" y="1121682"/>
                </a:lnTo>
                <a:lnTo>
                  <a:pt x="432190" y="1133021"/>
                </a:lnTo>
                <a:lnTo>
                  <a:pt x="441040" y="1143907"/>
                </a:lnTo>
                <a:lnTo>
                  <a:pt x="450344" y="1155019"/>
                </a:lnTo>
                <a:lnTo>
                  <a:pt x="459648" y="1165451"/>
                </a:lnTo>
                <a:lnTo>
                  <a:pt x="468951" y="1175884"/>
                </a:lnTo>
                <a:lnTo>
                  <a:pt x="478482" y="1185862"/>
                </a:lnTo>
                <a:lnTo>
                  <a:pt x="488013" y="1195841"/>
                </a:lnTo>
                <a:lnTo>
                  <a:pt x="497770" y="1205593"/>
                </a:lnTo>
                <a:lnTo>
                  <a:pt x="507755" y="1214891"/>
                </a:lnTo>
                <a:lnTo>
                  <a:pt x="517740" y="1223962"/>
                </a:lnTo>
                <a:lnTo>
                  <a:pt x="527724" y="1233034"/>
                </a:lnTo>
                <a:lnTo>
                  <a:pt x="537936" y="1241651"/>
                </a:lnTo>
                <a:lnTo>
                  <a:pt x="548147" y="1250269"/>
                </a:lnTo>
                <a:lnTo>
                  <a:pt x="558358" y="1258434"/>
                </a:lnTo>
                <a:lnTo>
                  <a:pt x="568797" y="1266371"/>
                </a:lnTo>
                <a:lnTo>
                  <a:pt x="579462" y="1274082"/>
                </a:lnTo>
                <a:lnTo>
                  <a:pt x="589901" y="1281339"/>
                </a:lnTo>
                <a:lnTo>
                  <a:pt x="600566" y="1288823"/>
                </a:lnTo>
                <a:lnTo>
                  <a:pt x="611231" y="1295626"/>
                </a:lnTo>
                <a:lnTo>
                  <a:pt x="621896" y="1302430"/>
                </a:lnTo>
                <a:lnTo>
                  <a:pt x="622512" y="1302797"/>
                </a:lnTo>
                <a:lnTo>
                  <a:pt x="612180" y="1296195"/>
                </a:lnTo>
                <a:lnTo>
                  <a:pt x="601518" y="1289382"/>
                </a:lnTo>
                <a:lnTo>
                  <a:pt x="590856" y="1281888"/>
                </a:lnTo>
                <a:lnTo>
                  <a:pt x="580422" y="1274621"/>
                </a:lnTo>
                <a:lnTo>
                  <a:pt x="569760" y="1266900"/>
                </a:lnTo>
                <a:lnTo>
                  <a:pt x="559325" y="1258952"/>
                </a:lnTo>
                <a:lnTo>
                  <a:pt x="549118" y="1250777"/>
                </a:lnTo>
                <a:lnTo>
                  <a:pt x="538910" y="1242148"/>
                </a:lnTo>
                <a:lnTo>
                  <a:pt x="528702" y="1233519"/>
                </a:lnTo>
                <a:lnTo>
                  <a:pt x="518721" y="1224435"/>
                </a:lnTo>
                <a:lnTo>
                  <a:pt x="508740" y="1215352"/>
                </a:lnTo>
                <a:lnTo>
                  <a:pt x="498759" y="1206041"/>
                </a:lnTo>
                <a:lnTo>
                  <a:pt x="489005" y="1196276"/>
                </a:lnTo>
                <a:lnTo>
                  <a:pt x="479477" y="1186284"/>
                </a:lnTo>
                <a:lnTo>
                  <a:pt x="469950" y="1176293"/>
                </a:lnTo>
                <a:lnTo>
                  <a:pt x="460649" y="1165847"/>
                </a:lnTo>
                <a:lnTo>
                  <a:pt x="451349" y="1155401"/>
                </a:lnTo>
                <a:lnTo>
                  <a:pt x="442048" y="1144273"/>
                </a:lnTo>
                <a:lnTo>
                  <a:pt x="433201" y="1133373"/>
                </a:lnTo>
                <a:lnTo>
                  <a:pt x="424581" y="1122019"/>
                </a:lnTo>
                <a:lnTo>
                  <a:pt x="415735" y="1110437"/>
                </a:lnTo>
                <a:lnTo>
                  <a:pt x="407341" y="1098629"/>
                </a:lnTo>
                <a:lnTo>
                  <a:pt x="398948" y="1087047"/>
                </a:lnTo>
                <a:lnTo>
                  <a:pt x="391009" y="1074785"/>
                </a:lnTo>
                <a:lnTo>
                  <a:pt x="383069" y="1062749"/>
                </a:lnTo>
                <a:lnTo>
                  <a:pt x="375584" y="1050714"/>
                </a:lnTo>
                <a:lnTo>
                  <a:pt x="368552" y="1038451"/>
                </a:lnTo>
                <a:lnTo>
                  <a:pt x="361293" y="1026415"/>
                </a:lnTo>
                <a:lnTo>
                  <a:pt x="354714" y="1014153"/>
                </a:lnTo>
                <a:lnTo>
                  <a:pt x="348136" y="1001890"/>
                </a:lnTo>
                <a:lnTo>
                  <a:pt x="341784" y="989627"/>
                </a:lnTo>
                <a:lnTo>
                  <a:pt x="335886" y="976910"/>
                </a:lnTo>
                <a:lnTo>
                  <a:pt x="330215" y="964648"/>
                </a:lnTo>
                <a:lnTo>
                  <a:pt x="324998" y="952158"/>
                </a:lnTo>
                <a:lnTo>
                  <a:pt x="319781" y="939895"/>
                </a:lnTo>
                <a:lnTo>
                  <a:pt x="315017" y="927178"/>
                </a:lnTo>
                <a:lnTo>
                  <a:pt x="310026" y="914915"/>
                </a:lnTo>
                <a:lnTo>
                  <a:pt x="305716" y="902425"/>
                </a:lnTo>
                <a:lnTo>
                  <a:pt x="301633" y="889936"/>
                </a:lnTo>
                <a:lnTo>
                  <a:pt x="297777" y="877673"/>
                </a:lnTo>
                <a:lnTo>
                  <a:pt x="294147" y="864956"/>
                </a:lnTo>
                <a:lnTo>
                  <a:pt x="290972" y="852693"/>
                </a:lnTo>
                <a:lnTo>
                  <a:pt x="287796" y="840431"/>
                </a:lnTo>
                <a:lnTo>
                  <a:pt x="285074" y="827941"/>
                </a:lnTo>
                <a:lnTo>
                  <a:pt x="282352" y="815451"/>
                </a:lnTo>
                <a:lnTo>
                  <a:pt x="280310" y="803415"/>
                </a:lnTo>
                <a:lnTo>
                  <a:pt x="278269" y="791153"/>
                </a:lnTo>
                <a:lnTo>
                  <a:pt x="276681" y="778890"/>
                </a:lnTo>
                <a:lnTo>
                  <a:pt x="275093" y="766854"/>
                </a:lnTo>
                <a:lnTo>
                  <a:pt x="273732" y="754819"/>
                </a:lnTo>
                <a:lnTo>
                  <a:pt x="272824" y="743010"/>
                </a:lnTo>
                <a:lnTo>
                  <a:pt x="272144" y="730975"/>
                </a:lnTo>
                <a:lnTo>
                  <a:pt x="271690" y="719166"/>
                </a:lnTo>
                <a:lnTo>
                  <a:pt x="271463" y="707358"/>
                </a:lnTo>
                <a:lnTo>
                  <a:pt x="271690" y="695776"/>
                </a:lnTo>
                <a:lnTo>
                  <a:pt x="271917" y="684422"/>
                </a:lnTo>
                <a:lnTo>
                  <a:pt x="272371" y="672840"/>
                </a:lnTo>
                <a:lnTo>
                  <a:pt x="273505" y="661486"/>
                </a:lnTo>
                <a:lnTo>
                  <a:pt x="274639" y="650359"/>
                </a:lnTo>
                <a:lnTo>
                  <a:pt x="276000" y="639232"/>
                </a:lnTo>
                <a:lnTo>
                  <a:pt x="277588" y="628331"/>
                </a:lnTo>
                <a:lnTo>
                  <a:pt x="279630" y="617431"/>
                </a:lnTo>
                <a:lnTo>
                  <a:pt x="281671" y="606758"/>
                </a:lnTo>
                <a:lnTo>
                  <a:pt x="284166" y="596312"/>
                </a:lnTo>
                <a:lnTo>
                  <a:pt x="286888" y="585639"/>
                </a:lnTo>
                <a:lnTo>
                  <a:pt x="289837" y="575420"/>
                </a:lnTo>
                <a:lnTo>
                  <a:pt x="293240" y="565428"/>
                </a:lnTo>
                <a:lnTo>
                  <a:pt x="296643" y="555436"/>
                </a:lnTo>
                <a:lnTo>
                  <a:pt x="300272" y="545672"/>
                </a:lnTo>
                <a:lnTo>
                  <a:pt x="304582" y="535907"/>
                </a:lnTo>
                <a:lnTo>
                  <a:pt x="308665" y="526823"/>
                </a:lnTo>
                <a:lnTo>
                  <a:pt x="313202" y="517513"/>
                </a:lnTo>
                <a:lnTo>
                  <a:pt x="317966" y="508202"/>
                </a:lnTo>
                <a:lnTo>
                  <a:pt x="323183" y="499573"/>
                </a:lnTo>
                <a:lnTo>
                  <a:pt x="328627" y="490944"/>
                </a:lnTo>
                <a:lnTo>
                  <a:pt x="334072" y="482542"/>
                </a:lnTo>
                <a:lnTo>
                  <a:pt x="339969" y="474139"/>
                </a:lnTo>
                <a:lnTo>
                  <a:pt x="345867" y="466191"/>
                </a:lnTo>
                <a:lnTo>
                  <a:pt x="352219" y="458243"/>
                </a:lnTo>
                <a:lnTo>
                  <a:pt x="359024" y="450976"/>
                </a:lnTo>
                <a:lnTo>
                  <a:pt x="365829" y="443483"/>
                </a:lnTo>
                <a:lnTo>
                  <a:pt x="373315" y="436216"/>
                </a:lnTo>
                <a:lnTo>
                  <a:pt x="380801" y="429403"/>
                </a:lnTo>
                <a:lnTo>
                  <a:pt x="388514" y="423045"/>
                </a:lnTo>
                <a:lnTo>
                  <a:pt x="396453" y="416459"/>
                </a:lnTo>
                <a:lnTo>
                  <a:pt x="404619" y="410328"/>
                </a:lnTo>
                <a:lnTo>
                  <a:pt x="411651" y="405559"/>
                </a:lnTo>
                <a:lnTo>
                  <a:pt x="418991" y="400883"/>
                </a:lnTo>
                <a:close/>
                <a:moveTo>
                  <a:pt x="1336999" y="252412"/>
                </a:moveTo>
                <a:lnTo>
                  <a:pt x="1344943" y="252638"/>
                </a:lnTo>
                <a:lnTo>
                  <a:pt x="1352660" y="253092"/>
                </a:lnTo>
                <a:lnTo>
                  <a:pt x="1360603" y="254224"/>
                </a:lnTo>
                <a:lnTo>
                  <a:pt x="1368547" y="255357"/>
                </a:lnTo>
                <a:lnTo>
                  <a:pt x="1376264" y="256943"/>
                </a:lnTo>
                <a:lnTo>
                  <a:pt x="1383981" y="258982"/>
                </a:lnTo>
                <a:lnTo>
                  <a:pt x="1391243" y="261475"/>
                </a:lnTo>
                <a:lnTo>
                  <a:pt x="1398733" y="264420"/>
                </a:lnTo>
                <a:lnTo>
                  <a:pt x="1406223" y="267365"/>
                </a:lnTo>
                <a:lnTo>
                  <a:pt x="1413259" y="270990"/>
                </a:lnTo>
                <a:lnTo>
                  <a:pt x="1420295" y="274842"/>
                </a:lnTo>
                <a:lnTo>
                  <a:pt x="1427104" y="279147"/>
                </a:lnTo>
                <a:lnTo>
                  <a:pt x="1433913" y="283905"/>
                </a:lnTo>
                <a:lnTo>
                  <a:pt x="1440268" y="288663"/>
                </a:lnTo>
                <a:lnTo>
                  <a:pt x="1446396" y="293874"/>
                </a:lnTo>
                <a:lnTo>
                  <a:pt x="1452524" y="299764"/>
                </a:lnTo>
                <a:lnTo>
                  <a:pt x="1458425" y="305428"/>
                </a:lnTo>
                <a:lnTo>
                  <a:pt x="1463872" y="311999"/>
                </a:lnTo>
                <a:lnTo>
                  <a:pt x="1469092" y="318569"/>
                </a:lnTo>
                <a:lnTo>
                  <a:pt x="1474086" y="325593"/>
                </a:lnTo>
                <a:lnTo>
                  <a:pt x="1478398" y="332390"/>
                </a:lnTo>
                <a:lnTo>
                  <a:pt x="1482483" y="339867"/>
                </a:lnTo>
                <a:lnTo>
                  <a:pt x="1486342" y="346890"/>
                </a:lnTo>
                <a:lnTo>
                  <a:pt x="1489746" y="354593"/>
                </a:lnTo>
                <a:lnTo>
                  <a:pt x="1492470" y="362070"/>
                </a:lnTo>
                <a:lnTo>
                  <a:pt x="1494966" y="369773"/>
                </a:lnTo>
                <a:lnTo>
                  <a:pt x="1497009" y="377703"/>
                </a:lnTo>
                <a:lnTo>
                  <a:pt x="1498825" y="385407"/>
                </a:lnTo>
                <a:lnTo>
                  <a:pt x="1500186" y="393336"/>
                </a:lnTo>
                <a:lnTo>
                  <a:pt x="1500867" y="401266"/>
                </a:lnTo>
                <a:lnTo>
                  <a:pt x="1501775" y="409196"/>
                </a:lnTo>
                <a:lnTo>
                  <a:pt x="1501775" y="416899"/>
                </a:lnTo>
                <a:lnTo>
                  <a:pt x="1501775" y="424829"/>
                </a:lnTo>
                <a:lnTo>
                  <a:pt x="1500867" y="432532"/>
                </a:lnTo>
                <a:lnTo>
                  <a:pt x="1500186" y="440462"/>
                </a:lnTo>
                <a:lnTo>
                  <a:pt x="1498598" y="448165"/>
                </a:lnTo>
                <a:lnTo>
                  <a:pt x="1497009" y="456095"/>
                </a:lnTo>
                <a:lnTo>
                  <a:pt x="1494966" y="463572"/>
                </a:lnTo>
                <a:lnTo>
                  <a:pt x="1492470" y="471275"/>
                </a:lnTo>
                <a:lnTo>
                  <a:pt x="1489746" y="478525"/>
                </a:lnTo>
                <a:lnTo>
                  <a:pt x="1486569" y="485776"/>
                </a:lnTo>
                <a:lnTo>
                  <a:pt x="1482937" y="493026"/>
                </a:lnTo>
                <a:lnTo>
                  <a:pt x="1479079" y="500049"/>
                </a:lnTo>
                <a:lnTo>
                  <a:pt x="1474993" y="506846"/>
                </a:lnTo>
                <a:lnTo>
                  <a:pt x="1470454" y="513417"/>
                </a:lnTo>
                <a:lnTo>
                  <a:pt x="1465234" y="519987"/>
                </a:lnTo>
                <a:lnTo>
                  <a:pt x="1460241" y="526104"/>
                </a:lnTo>
                <a:lnTo>
                  <a:pt x="1454567" y="532222"/>
                </a:lnTo>
                <a:lnTo>
                  <a:pt x="1448439" y="537886"/>
                </a:lnTo>
                <a:lnTo>
                  <a:pt x="1442311" y="543550"/>
                </a:lnTo>
                <a:lnTo>
                  <a:pt x="1435502" y="548761"/>
                </a:lnTo>
                <a:lnTo>
                  <a:pt x="1430508" y="552160"/>
                </a:lnTo>
                <a:lnTo>
                  <a:pt x="1425515" y="555558"/>
                </a:lnTo>
                <a:lnTo>
                  <a:pt x="1420522" y="558730"/>
                </a:lnTo>
                <a:lnTo>
                  <a:pt x="1415075" y="561675"/>
                </a:lnTo>
                <a:lnTo>
                  <a:pt x="1410082" y="564168"/>
                </a:lnTo>
                <a:lnTo>
                  <a:pt x="1404634" y="566886"/>
                </a:lnTo>
                <a:lnTo>
                  <a:pt x="1399187" y="569152"/>
                </a:lnTo>
                <a:lnTo>
                  <a:pt x="1393967" y="571191"/>
                </a:lnTo>
                <a:lnTo>
                  <a:pt x="1388293" y="573230"/>
                </a:lnTo>
                <a:lnTo>
                  <a:pt x="1382846" y="575043"/>
                </a:lnTo>
                <a:lnTo>
                  <a:pt x="1377172" y="576402"/>
                </a:lnTo>
                <a:lnTo>
                  <a:pt x="1371498" y="577762"/>
                </a:lnTo>
                <a:lnTo>
                  <a:pt x="1366050" y="578894"/>
                </a:lnTo>
                <a:lnTo>
                  <a:pt x="1360376" y="579574"/>
                </a:lnTo>
                <a:lnTo>
                  <a:pt x="1354702" y="580480"/>
                </a:lnTo>
                <a:lnTo>
                  <a:pt x="1349028" y="580934"/>
                </a:lnTo>
                <a:lnTo>
                  <a:pt x="1343354" y="581160"/>
                </a:lnTo>
                <a:lnTo>
                  <a:pt x="1337680" y="581387"/>
                </a:lnTo>
                <a:lnTo>
                  <a:pt x="1332006" y="581387"/>
                </a:lnTo>
                <a:lnTo>
                  <a:pt x="1326332" y="580934"/>
                </a:lnTo>
                <a:lnTo>
                  <a:pt x="1320658" y="580707"/>
                </a:lnTo>
                <a:lnTo>
                  <a:pt x="1314983" y="579801"/>
                </a:lnTo>
                <a:lnTo>
                  <a:pt x="1309309" y="579121"/>
                </a:lnTo>
                <a:lnTo>
                  <a:pt x="1304089" y="577988"/>
                </a:lnTo>
                <a:lnTo>
                  <a:pt x="1298415" y="576855"/>
                </a:lnTo>
                <a:lnTo>
                  <a:pt x="1292968" y="575269"/>
                </a:lnTo>
                <a:lnTo>
                  <a:pt x="1287294" y="573683"/>
                </a:lnTo>
                <a:lnTo>
                  <a:pt x="1282074" y="571871"/>
                </a:lnTo>
                <a:lnTo>
                  <a:pt x="1276626" y="569832"/>
                </a:lnTo>
                <a:lnTo>
                  <a:pt x="1271406" y="567793"/>
                </a:lnTo>
                <a:lnTo>
                  <a:pt x="1266413" y="565527"/>
                </a:lnTo>
                <a:lnTo>
                  <a:pt x="1261193" y="563035"/>
                </a:lnTo>
                <a:lnTo>
                  <a:pt x="753246" y="941401"/>
                </a:lnTo>
                <a:lnTo>
                  <a:pt x="750296" y="943667"/>
                </a:lnTo>
                <a:lnTo>
                  <a:pt x="747118" y="945480"/>
                </a:lnTo>
                <a:lnTo>
                  <a:pt x="743941" y="947292"/>
                </a:lnTo>
                <a:lnTo>
                  <a:pt x="740990" y="949105"/>
                </a:lnTo>
                <a:lnTo>
                  <a:pt x="737586" y="950238"/>
                </a:lnTo>
                <a:lnTo>
                  <a:pt x="734181" y="951597"/>
                </a:lnTo>
                <a:lnTo>
                  <a:pt x="731004" y="952956"/>
                </a:lnTo>
                <a:lnTo>
                  <a:pt x="727599" y="953636"/>
                </a:lnTo>
                <a:lnTo>
                  <a:pt x="723968" y="954316"/>
                </a:lnTo>
                <a:lnTo>
                  <a:pt x="720790" y="954995"/>
                </a:lnTo>
                <a:lnTo>
                  <a:pt x="717159" y="955449"/>
                </a:lnTo>
                <a:lnTo>
                  <a:pt x="713754" y="955675"/>
                </a:lnTo>
                <a:lnTo>
                  <a:pt x="710123" y="955675"/>
                </a:lnTo>
                <a:lnTo>
                  <a:pt x="706945" y="955675"/>
                </a:lnTo>
                <a:lnTo>
                  <a:pt x="703314" y="955449"/>
                </a:lnTo>
                <a:lnTo>
                  <a:pt x="699910" y="954995"/>
                </a:lnTo>
                <a:lnTo>
                  <a:pt x="696505" y="954316"/>
                </a:lnTo>
                <a:lnTo>
                  <a:pt x="693101" y="953636"/>
                </a:lnTo>
                <a:lnTo>
                  <a:pt x="689696" y="952956"/>
                </a:lnTo>
                <a:lnTo>
                  <a:pt x="686519" y="951824"/>
                </a:lnTo>
                <a:lnTo>
                  <a:pt x="683341" y="950691"/>
                </a:lnTo>
                <a:lnTo>
                  <a:pt x="679937" y="949105"/>
                </a:lnTo>
                <a:lnTo>
                  <a:pt x="676986" y="947519"/>
                </a:lnTo>
                <a:lnTo>
                  <a:pt x="673809" y="945933"/>
                </a:lnTo>
                <a:lnTo>
                  <a:pt x="671085" y="944120"/>
                </a:lnTo>
                <a:lnTo>
                  <a:pt x="667908" y="942081"/>
                </a:lnTo>
                <a:lnTo>
                  <a:pt x="665184" y="939815"/>
                </a:lnTo>
                <a:lnTo>
                  <a:pt x="662460" y="937550"/>
                </a:lnTo>
                <a:lnTo>
                  <a:pt x="659737" y="935284"/>
                </a:lnTo>
                <a:lnTo>
                  <a:pt x="657240" y="932792"/>
                </a:lnTo>
                <a:lnTo>
                  <a:pt x="654971" y="929847"/>
                </a:lnTo>
                <a:lnTo>
                  <a:pt x="652474" y="926901"/>
                </a:lnTo>
                <a:lnTo>
                  <a:pt x="650431" y="923956"/>
                </a:lnTo>
                <a:lnTo>
                  <a:pt x="648389" y="921010"/>
                </a:lnTo>
                <a:lnTo>
                  <a:pt x="646573" y="917612"/>
                </a:lnTo>
                <a:lnTo>
                  <a:pt x="645211" y="914440"/>
                </a:lnTo>
                <a:lnTo>
                  <a:pt x="643622" y="911268"/>
                </a:lnTo>
                <a:lnTo>
                  <a:pt x="642261" y="907869"/>
                </a:lnTo>
                <a:lnTo>
                  <a:pt x="641353" y="904471"/>
                </a:lnTo>
                <a:lnTo>
                  <a:pt x="640218" y="901299"/>
                </a:lnTo>
                <a:lnTo>
                  <a:pt x="639537" y="897674"/>
                </a:lnTo>
                <a:lnTo>
                  <a:pt x="639083" y="894275"/>
                </a:lnTo>
                <a:lnTo>
                  <a:pt x="638629" y="890877"/>
                </a:lnTo>
                <a:lnTo>
                  <a:pt x="638402" y="887478"/>
                </a:lnTo>
                <a:lnTo>
                  <a:pt x="638175" y="883853"/>
                </a:lnTo>
                <a:lnTo>
                  <a:pt x="638402" y="880455"/>
                </a:lnTo>
                <a:lnTo>
                  <a:pt x="638629" y="877056"/>
                </a:lnTo>
                <a:lnTo>
                  <a:pt x="639083" y="873658"/>
                </a:lnTo>
                <a:lnTo>
                  <a:pt x="639764" y="870259"/>
                </a:lnTo>
                <a:lnTo>
                  <a:pt x="640218" y="867087"/>
                </a:lnTo>
                <a:lnTo>
                  <a:pt x="641353" y="863689"/>
                </a:lnTo>
                <a:lnTo>
                  <a:pt x="642261" y="860290"/>
                </a:lnTo>
                <a:lnTo>
                  <a:pt x="643622" y="857118"/>
                </a:lnTo>
                <a:lnTo>
                  <a:pt x="644984" y="853946"/>
                </a:lnTo>
                <a:lnTo>
                  <a:pt x="646346" y="850548"/>
                </a:lnTo>
                <a:lnTo>
                  <a:pt x="648162" y="847603"/>
                </a:lnTo>
                <a:lnTo>
                  <a:pt x="649977" y="844657"/>
                </a:lnTo>
                <a:lnTo>
                  <a:pt x="652020" y="841712"/>
                </a:lnTo>
                <a:lnTo>
                  <a:pt x="654063" y="838766"/>
                </a:lnTo>
                <a:lnTo>
                  <a:pt x="656332" y="836274"/>
                </a:lnTo>
                <a:lnTo>
                  <a:pt x="659056" y="833555"/>
                </a:lnTo>
                <a:lnTo>
                  <a:pt x="661553" y="831290"/>
                </a:lnTo>
                <a:lnTo>
                  <a:pt x="664276" y="828571"/>
                </a:lnTo>
                <a:lnTo>
                  <a:pt x="667227" y="826305"/>
                </a:lnTo>
                <a:lnTo>
                  <a:pt x="1174946" y="447939"/>
                </a:lnTo>
                <a:lnTo>
                  <a:pt x="1174265" y="442275"/>
                </a:lnTo>
                <a:lnTo>
                  <a:pt x="1173358" y="436611"/>
                </a:lnTo>
                <a:lnTo>
                  <a:pt x="1172677" y="431173"/>
                </a:lnTo>
                <a:lnTo>
                  <a:pt x="1172450" y="425282"/>
                </a:lnTo>
                <a:lnTo>
                  <a:pt x="1172223" y="419618"/>
                </a:lnTo>
                <a:lnTo>
                  <a:pt x="1172223" y="413954"/>
                </a:lnTo>
                <a:lnTo>
                  <a:pt x="1172450" y="408290"/>
                </a:lnTo>
                <a:lnTo>
                  <a:pt x="1172677" y="402626"/>
                </a:lnTo>
                <a:lnTo>
                  <a:pt x="1173358" y="396961"/>
                </a:lnTo>
                <a:lnTo>
                  <a:pt x="1174265" y="391524"/>
                </a:lnTo>
                <a:lnTo>
                  <a:pt x="1175173" y="385860"/>
                </a:lnTo>
                <a:lnTo>
                  <a:pt x="1176308" y="380195"/>
                </a:lnTo>
                <a:lnTo>
                  <a:pt x="1177443" y="374758"/>
                </a:lnTo>
                <a:lnTo>
                  <a:pt x="1179032" y="369094"/>
                </a:lnTo>
                <a:lnTo>
                  <a:pt x="1180847" y="363883"/>
                </a:lnTo>
                <a:lnTo>
                  <a:pt x="1182890" y="358445"/>
                </a:lnTo>
                <a:lnTo>
                  <a:pt x="1184933" y="353461"/>
                </a:lnTo>
                <a:lnTo>
                  <a:pt x="1187202" y="348023"/>
                </a:lnTo>
                <a:lnTo>
                  <a:pt x="1189699" y="342812"/>
                </a:lnTo>
                <a:lnTo>
                  <a:pt x="1192423" y="337828"/>
                </a:lnTo>
                <a:lnTo>
                  <a:pt x="1195146" y="332843"/>
                </a:lnTo>
                <a:lnTo>
                  <a:pt x="1198324" y="328085"/>
                </a:lnTo>
                <a:lnTo>
                  <a:pt x="1201274" y="323101"/>
                </a:lnTo>
                <a:lnTo>
                  <a:pt x="1204906" y="318569"/>
                </a:lnTo>
                <a:lnTo>
                  <a:pt x="1208537" y="314038"/>
                </a:lnTo>
                <a:lnTo>
                  <a:pt x="1212168" y="309280"/>
                </a:lnTo>
                <a:lnTo>
                  <a:pt x="1216254" y="304975"/>
                </a:lnTo>
                <a:lnTo>
                  <a:pt x="1220339" y="300671"/>
                </a:lnTo>
                <a:lnTo>
                  <a:pt x="1224425" y="296592"/>
                </a:lnTo>
                <a:lnTo>
                  <a:pt x="1228964" y="292514"/>
                </a:lnTo>
                <a:lnTo>
                  <a:pt x="1233503" y="288663"/>
                </a:lnTo>
                <a:lnTo>
                  <a:pt x="1238496" y="285037"/>
                </a:lnTo>
                <a:lnTo>
                  <a:pt x="1245305" y="280280"/>
                </a:lnTo>
                <a:lnTo>
                  <a:pt x="1252341" y="275522"/>
                </a:lnTo>
                <a:lnTo>
                  <a:pt x="1259604" y="271443"/>
                </a:lnTo>
                <a:lnTo>
                  <a:pt x="1266867" y="268045"/>
                </a:lnTo>
                <a:lnTo>
                  <a:pt x="1274584" y="264646"/>
                </a:lnTo>
                <a:lnTo>
                  <a:pt x="1282074" y="261475"/>
                </a:lnTo>
                <a:lnTo>
                  <a:pt x="1289563" y="259209"/>
                </a:lnTo>
                <a:lnTo>
                  <a:pt x="1297507" y="256943"/>
                </a:lnTo>
                <a:lnTo>
                  <a:pt x="1305224" y="255357"/>
                </a:lnTo>
                <a:lnTo>
                  <a:pt x="1313168" y="253998"/>
                </a:lnTo>
                <a:lnTo>
                  <a:pt x="1321111" y="253092"/>
                </a:lnTo>
                <a:lnTo>
                  <a:pt x="1329055" y="252638"/>
                </a:lnTo>
                <a:lnTo>
                  <a:pt x="1336999" y="252412"/>
                </a:lnTo>
                <a:close/>
                <a:moveTo>
                  <a:pt x="545651" y="233362"/>
                </a:moveTo>
                <a:lnTo>
                  <a:pt x="557224" y="233589"/>
                </a:lnTo>
                <a:lnTo>
                  <a:pt x="568797" y="234042"/>
                </a:lnTo>
                <a:lnTo>
                  <a:pt x="580370" y="234723"/>
                </a:lnTo>
                <a:lnTo>
                  <a:pt x="592170" y="235403"/>
                </a:lnTo>
                <a:lnTo>
                  <a:pt x="603970" y="236764"/>
                </a:lnTo>
                <a:lnTo>
                  <a:pt x="615770" y="238351"/>
                </a:lnTo>
                <a:lnTo>
                  <a:pt x="627796" y="240165"/>
                </a:lnTo>
                <a:lnTo>
                  <a:pt x="639596" y="242207"/>
                </a:lnTo>
                <a:lnTo>
                  <a:pt x="651623" y="244701"/>
                </a:lnTo>
                <a:lnTo>
                  <a:pt x="663650" y="247196"/>
                </a:lnTo>
                <a:lnTo>
                  <a:pt x="675450" y="250144"/>
                </a:lnTo>
                <a:lnTo>
                  <a:pt x="687477" y="253319"/>
                </a:lnTo>
                <a:lnTo>
                  <a:pt x="699504" y="256721"/>
                </a:lnTo>
                <a:lnTo>
                  <a:pt x="711530" y="260576"/>
                </a:lnTo>
                <a:lnTo>
                  <a:pt x="723557" y="264658"/>
                </a:lnTo>
                <a:lnTo>
                  <a:pt x="735584" y="268740"/>
                </a:lnTo>
                <a:lnTo>
                  <a:pt x="747611" y="273276"/>
                </a:lnTo>
                <a:lnTo>
                  <a:pt x="759638" y="278265"/>
                </a:lnTo>
                <a:lnTo>
                  <a:pt x="771665" y="283255"/>
                </a:lnTo>
                <a:lnTo>
                  <a:pt x="783691" y="288471"/>
                </a:lnTo>
                <a:lnTo>
                  <a:pt x="795718" y="294140"/>
                </a:lnTo>
                <a:lnTo>
                  <a:pt x="807745" y="300037"/>
                </a:lnTo>
                <a:lnTo>
                  <a:pt x="819545" y="306160"/>
                </a:lnTo>
                <a:lnTo>
                  <a:pt x="831572" y="312510"/>
                </a:lnTo>
                <a:lnTo>
                  <a:pt x="843372" y="319087"/>
                </a:lnTo>
                <a:lnTo>
                  <a:pt x="855172" y="326117"/>
                </a:lnTo>
                <a:lnTo>
                  <a:pt x="866972" y="333148"/>
                </a:lnTo>
                <a:lnTo>
                  <a:pt x="878772" y="340405"/>
                </a:lnTo>
                <a:lnTo>
                  <a:pt x="890571" y="348115"/>
                </a:lnTo>
                <a:lnTo>
                  <a:pt x="901918" y="356053"/>
                </a:lnTo>
                <a:lnTo>
                  <a:pt x="913491" y="364217"/>
                </a:lnTo>
                <a:lnTo>
                  <a:pt x="925064" y="372382"/>
                </a:lnTo>
                <a:lnTo>
                  <a:pt x="936637" y="380999"/>
                </a:lnTo>
                <a:lnTo>
                  <a:pt x="947756" y="390071"/>
                </a:lnTo>
                <a:lnTo>
                  <a:pt x="959102" y="398915"/>
                </a:lnTo>
                <a:lnTo>
                  <a:pt x="970448" y="408440"/>
                </a:lnTo>
                <a:lnTo>
                  <a:pt x="981340" y="417965"/>
                </a:lnTo>
                <a:lnTo>
                  <a:pt x="992459" y="427717"/>
                </a:lnTo>
                <a:lnTo>
                  <a:pt x="1003351" y="437696"/>
                </a:lnTo>
                <a:lnTo>
                  <a:pt x="1014017" y="448128"/>
                </a:lnTo>
                <a:lnTo>
                  <a:pt x="1024909" y="458560"/>
                </a:lnTo>
                <a:lnTo>
                  <a:pt x="1035347" y="469446"/>
                </a:lnTo>
                <a:lnTo>
                  <a:pt x="1045786" y="480105"/>
                </a:lnTo>
                <a:lnTo>
                  <a:pt x="968447" y="537849"/>
                </a:lnTo>
                <a:lnTo>
                  <a:pt x="968548" y="537951"/>
                </a:lnTo>
                <a:lnTo>
                  <a:pt x="706546" y="733927"/>
                </a:lnTo>
                <a:lnTo>
                  <a:pt x="764164" y="550895"/>
                </a:lnTo>
                <a:lnTo>
                  <a:pt x="764617" y="545899"/>
                </a:lnTo>
                <a:lnTo>
                  <a:pt x="764617" y="541130"/>
                </a:lnTo>
                <a:lnTo>
                  <a:pt x="764164" y="536134"/>
                </a:lnTo>
                <a:lnTo>
                  <a:pt x="763256" y="531365"/>
                </a:lnTo>
                <a:lnTo>
                  <a:pt x="762122" y="526823"/>
                </a:lnTo>
                <a:lnTo>
                  <a:pt x="760534" y="522055"/>
                </a:lnTo>
                <a:lnTo>
                  <a:pt x="758493" y="517740"/>
                </a:lnTo>
                <a:lnTo>
                  <a:pt x="756224" y="513425"/>
                </a:lnTo>
                <a:lnTo>
                  <a:pt x="753729" y="509338"/>
                </a:lnTo>
                <a:lnTo>
                  <a:pt x="750553" y="505477"/>
                </a:lnTo>
                <a:lnTo>
                  <a:pt x="747377" y="502071"/>
                </a:lnTo>
                <a:lnTo>
                  <a:pt x="743975" y="498892"/>
                </a:lnTo>
                <a:lnTo>
                  <a:pt x="740345" y="495713"/>
                </a:lnTo>
                <a:lnTo>
                  <a:pt x="736489" y="493215"/>
                </a:lnTo>
                <a:lnTo>
                  <a:pt x="732406" y="491171"/>
                </a:lnTo>
                <a:lnTo>
                  <a:pt x="728096" y="489354"/>
                </a:lnTo>
                <a:lnTo>
                  <a:pt x="724013" y="487992"/>
                </a:lnTo>
                <a:lnTo>
                  <a:pt x="719929" y="487310"/>
                </a:lnTo>
                <a:lnTo>
                  <a:pt x="715846" y="487083"/>
                </a:lnTo>
                <a:lnTo>
                  <a:pt x="711990" y="487083"/>
                </a:lnTo>
                <a:lnTo>
                  <a:pt x="708134" y="487765"/>
                </a:lnTo>
                <a:lnTo>
                  <a:pt x="704504" y="488900"/>
                </a:lnTo>
                <a:lnTo>
                  <a:pt x="701102" y="490262"/>
                </a:lnTo>
                <a:lnTo>
                  <a:pt x="697926" y="492079"/>
                </a:lnTo>
                <a:lnTo>
                  <a:pt x="694977" y="494577"/>
                </a:lnTo>
                <a:lnTo>
                  <a:pt x="692255" y="497302"/>
                </a:lnTo>
                <a:lnTo>
                  <a:pt x="689986" y="500254"/>
                </a:lnTo>
                <a:lnTo>
                  <a:pt x="687945" y="503661"/>
                </a:lnTo>
                <a:lnTo>
                  <a:pt x="685903" y="507521"/>
                </a:lnTo>
                <a:lnTo>
                  <a:pt x="684542" y="511609"/>
                </a:lnTo>
                <a:lnTo>
                  <a:pt x="683181" y="515923"/>
                </a:lnTo>
                <a:lnTo>
                  <a:pt x="682501" y="520692"/>
                </a:lnTo>
                <a:lnTo>
                  <a:pt x="591310" y="808866"/>
                </a:lnTo>
                <a:lnTo>
                  <a:pt x="531651" y="534544"/>
                </a:lnTo>
                <a:lnTo>
                  <a:pt x="529156" y="529776"/>
                </a:lnTo>
                <a:lnTo>
                  <a:pt x="526433" y="525688"/>
                </a:lnTo>
                <a:lnTo>
                  <a:pt x="523258" y="521828"/>
                </a:lnTo>
                <a:lnTo>
                  <a:pt x="519855" y="518648"/>
                </a:lnTo>
                <a:lnTo>
                  <a:pt x="516452" y="515696"/>
                </a:lnTo>
                <a:lnTo>
                  <a:pt x="512823" y="513198"/>
                </a:lnTo>
                <a:lnTo>
                  <a:pt x="508967" y="510927"/>
                </a:lnTo>
                <a:lnTo>
                  <a:pt x="505110" y="509338"/>
                </a:lnTo>
                <a:lnTo>
                  <a:pt x="501481" y="507975"/>
                </a:lnTo>
                <a:lnTo>
                  <a:pt x="497624" y="507067"/>
                </a:lnTo>
                <a:lnTo>
                  <a:pt x="493768" y="506840"/>
                </a:lnTo>
                <a:lnTo>
                  <a:pt x="489912" y="506840"/>
                </a:lnTo>
                <a:lnTo>
                  <a:pt x="486509" y="507294"/>
                </a:lnTo>
                <a:lnTo>
                  <a:pt x="482880" y="507975"/>
                </a:lnTo>
                <a:lnTo>
                  <a:pt x="479477" y="509565"/>
                </a:lnTo>
                <a:lnTo>
                  <a:pt x="476301" y="511609"/>
                </a:lnTo>
                <a:lnTo>
                  <a:pt x="473352" y="513880"/>
                </a:lnTo>
                <a:lnTo>
                  <a:pt x="470857" y="516832"/>
                </a:lnTo>
                <a:lnTo>
                  <a:pt x="468589" y="519784"/>
                </a:lnTo>
                <a:lnTo>
                  <a:pt x="466774" y="523417"/>
                </a:lnTo>
                <a:lnTo>
                  <a:pt x="465186" y="527051"/>
                </a:lnTo>
                <a:lnTo>
                  <a:pt x="463825" y="531138"/>
                </a:lnTo>
                <a:lnTo>
                  <a:pt x="462918" y="535453"/>
                </a:lnTo>
                <a:lnTo>
                  <a:pt x="462464" y="539767"/>
                </a:lnTo>
                <a:lnTo>
                  <a:pt x="462010" y="544536"/>
                </a:lnTo>
                <a:lnTo>
                  <a:pt x="462464" y="549305"/>
                </a:lnTo>
                <a:lnTo>
                  <a:pt x="462691" y="554074"/>
                </a:lnTo>
                <a:lnTo>
                  <a:pt x="463371" y="559070"/>
                </a:lnTo>
                <a:lnTo>
                  <a:pt x="464506" y="564066"/>
                </a:lnTo>
                <a:lnTo>
                  <a:pt x="465867" y="569289"/>
                </a:lnTo>
                <a:lnTo>
                  <a:pt x="467455" y="574058"/>
                </a:lnTo>
                <a:lnTo>
                  <a:pt x="469496" y="579281"/>
                </a:lnTo>
                <a:lnTo>
                  <a:pt x="526207" y="858598"/>
                </a:lnTo>
                <a:lnTo>
                  <a:pt x="392143" y="734835"/>
                </a:lnTo>
                <a:lnTo>
                  <a:pt x="389194" y="732791"/>
                </a:lnTo>
                <a:lnTo>
                  <a:pt x="386018" y="731202"/>
                </a:lnTo>
                <a:lnTo>
                  <a:pt x="383069" y="730066"/>
                </a:lnTo>
                <a:lnTo>
                  <a:pt x="380120" y="729612"/>
                </a:lnTo>
                <a:lnTo>
                  <a:pt x="377398" y="729612"/>
                </a:lnTo>
                <a:lnTo>
                  <a:pt x="374676" y="730293"/>
                </a:lnTo>
                <a:lnTo>
                  <a:pt x="371954" y="731202"/>
                </a:lnTo>
                <a:lnTo>
                  <a:pt x="369459" y="732791"/>
                </a:lnTo>
                <a:lnTo>
                  <a:pt x="367190" y="734835"/>
                </a:lnTo>
                <a:lnTo>
                  <a:pt x="365149" y="737333"/>
                </a:lnTo>
                <a:lnTo>
                  <a:pt x="363107" y="740285"/>
                </a:lnTo>
                <a:lnTo>
                  <a:pt x="361293" y="743919"/>
                </a:lnTo>
                <a:lnTo>
                  <a:pt x="359932" y="747552"/>
                </a:lnTo>
                <a:lnTo>
                  <a:pt x="358797" y="751640"/>
                </a:lnTo>
                <a:lnTo>
                  <a:pt x="357663" y="756408"/>
                </a:lnTo>
                <a:lnTo>
                  <a:pt x="357209" y="761404"/>
                </a:lnTo>
                <a:lnTo>
                  <a:pt x="356756" y="766627"/>
                </a:lnTo>
                <a:lnTo>
                  <a:pt x="356756" y="772077"/>
                </a:lnTo>
                <a:lnTo>
                  <a:pt x="356983" y="777300"/>
                </a:lnTo>
                <a:lnTo>
                  <a:pt x="357436" y="782751"/>
                </a:lnTo>
                <a:lnTo>
                  <a:pt x="358117" y="788201"/>
                </a:lnTo>
                <a:lnTo>
                  <a:pt x="359251" y="793197"/>
                </a:lnTo>
                <a:lnTo>
                  <a:pt x="360612" y="798647"/>
                </a:lnTo>
                <a:lnTo>
                  <a:pt x="361746" y="803870"/>
                </a:lnTo>
                <a:lnTo>
                  <a:pt x="363561" y="808638"/>
                </a:lnTo>
                <a:lnTo>
                  <a:pt x="365376" y="813407"/>
                </a:lnTo>
                <a:lnTo>
                  <a:pt x="367417" y="817949"/>
                </a:lnTo>
                <a:lnTo>
                  <a:pt x="369686" y="822264"/>
                </a:lnTo>
                <a:lnTo>
                  <a:pt x="371954" y="826124"/>
                </a:lnTo>
                <a:lnTo>
                  <a:pt x="374676" y="829758"/>
                </a:lnTo>
                <a:lnTo>
                  <a:pt x="377172" y="832710"/>
                </a:lnTo>
                <a:lnTo>
                  <a:pt x="379667" y="835435"/>
                </a:lnTo>
                <a:lnTo>
                  <a:pt x="518267" y="953747"/>
                </a:lnTo>
                <a:lnTo>
                  <a:pt x="427077" y="1028686"/>
                </a:lnTo>
                <a:lnTo>
                  <a:pt x="425489" y="1030276"/>
                </a:lnTo>
                <a:lnTo>
                  <a:pt x="424581" y="1032319"/>
                </a:lnTo>
                <a:lnTo>
                  <a:pt x="423447" y="1034590"/>
                </a:lnTo>
                <a:lnTo>
                  <a:pt x="422994" y="1037315"/>
                </a:lnTo>
                <a:lnTo>
                  <a:pt x="422767" y="1040040"/>
                </a:lnTo>
                <a:lnTo>
                  <a:pt x="422994" y="1043220"/>
                </a:lnTo>
                <a:lnTo>
                  <a:pt x="423447" y="1046399"/>
                </a:lnTo>
                <a:lnTo>
                  <a:pt x="423901" y="1050032"/>
                </a:lnTo>
                <a:lnTo>
                  <a:pt x="425262" y="1053893"/>
                </a:lnTo>
                <a:lnTo>
                  <a:pt x="426623" y="1057753"/>
                </a:lnTo>
                <a:lnTo>
                  <a:pt x="427984" y="1061614"/>
                </a:lnTo>
                <a:lnTo>
                  <a:pt x="430026" y="1065701"/>
                </a:lnTo>
                <a:lnTo>
                  <a:pt x="432521" y="1069789"/>
                </a:lnTo>
                <a:lnTo>
                  <a:pt x="435016" y="1073876"/>
                </a:lnTo>
                <a:lnTo>
                  <a:pt x="437738" y="1077964"/>
                </a:lnTo>
                <a:lnTo>
                  <a:pt x="440914" y="1082052"/>
                </a:lnTo>
                <a:lnTo>
                  <a:pt x="444544" y="1085912"/>
                </a:lnTo>
                <a:lnTo>
                  <a:pt x="447719" y="1089773"/>
                </a:lnTo>
                <a:lnTo>
                  <a:pt x="451349" y="1093179"/>
                </a:lnTo>
                <a:lnTo>
                  <a:pt x="454978" y="1096131"/>
                </a:lnTo>
                <a:lnTo>
                  <a:pt x="458608" y="1098629"/>
                </a:lnTo>
                <a:lnTo>
                  <a:pt x="462010" y="1101354"/>
                </a:lnTo>
                <a:lnTo>
                  <a:pt x="465640" y="1103398"/>
                </a:lnTo>
                <a:lnTo>
                  <a:pt x="469042" y="1105214"/>
                </a:lnTo>
                <a:lnTo>
                  <a:pt x="472672" y="1106577"/>
                </a:lnTo>
                <a:lnTo>
                  <a:pt x="475621" y="1107712"/>
                </a:lnTo>
                <a:lnTo>
                  <a:pt x="478797" y="1108394"/>
                </a:lnTo>
                <a:lnTo>
                  <a:pt x="481746" y="1108621"/>
                </a:lnTo>
                <a:lnTo>
                  <a:pt x="484695" y="1108621"/>
                </a:lnTo>
                <a:lnTo>
                  <a:pt x="486963" y="1108394"/>
                </a:lnTo>
                <a:lnTo>
                  <a:pt x="489231" y="1107485"/>
                </a:lnTo>
                <a:lnTo>
                  <a:pt x="491273" y="1106350"/>
                </a:lnTo>
                <a:lnTo>
                  <a:pt x="585185" y="1028913"/>
                </a:lnTo>
                <a:lnTo>
                  <a:pt x="670478" y="1199001"/>
                </a:lnTo>
                <a:lnTo>
                  <a:pt x="672066" y="1202862"/>
                </a:lnTo>
                <a:lnTo>
                  <a:pt x="673881" y="1206495"/>
                </a:lnTo>
                <a:lnTo>
                  <a:pt x="676149" y="1210129"/>
                </a:lnTo>
                <a:lnTo>
                  <a:pt x="678644" y="1213989"/>
                </a:lnTo>
                <a:lnTo>
                  <a:pt x="681366" y="1217850"/>
                </a:lnTo>
                <a:lnTo>
                  <a:pt x="684769" y="1221483"/>
                </a:lnTo>
                <a:lnTo>
                  <a:pt x="688172" y="1225116"/>
                </a:lnTo>
                <a:lnTo>
                  <a:pt x="692028" y="1228296"/>
                </a:lnTo>
                <a:lnTo>
                  <a:pt x="695884" y="1231702"/>
                </a:lnTo>
                <a:lnTo>
                  <a:pt x="699967" y="1234881"/>
                </a:lnTo>
                <a:lnTo>
                  <a:pt x="704051" y="1237606"/>
                </a:lnTo>
                <a:lnTo>
                  <a:pt x="708361" y="1240331"/>
                </a:lnTo>
                <a:lnTo>
                  <a:pt x="712897" y="1242829"/>
                </a:lnTo>
                <a:lnTo>
                  <a:pt x="717434" y="1244873"/>
                </a:lnTo>
                <a:lnTo>
                  <a:pt x="722198" y="1246917"/>
                </a:lnTo>
                <a:lnTo>
                  <a:pt x="726735" y="1248052"/>
                </a:lnTo>
                <a:lnTo>
                  <a:pt x="731272" y="1249415"/>
                </a:lnTo>
                <a:lnTo>
                  <a:pt x="735808" y="1249869"/>
                </a:lnTo>
                <a:lnTo>
                  <a:pt x="739892" y="1250096"/>
                </a:lnTo>
                <a:lnTo>
                  <a:pt x="743748" y="1249869"/>
                </a:lnTo>
                <a:lnTo>
                  <a:pt x="747377" y="1249188"/>
                </a:lnTo>
                <a:lnTo>
                  <a:pt x="750780" y="1248052"/>
                </a:lnTo>
                <a:lnTo>
                  <a:pt x="754183" y="1246690"/>
                </a:lnTo>
                <a:lnTo>
                  <a:pt x="756905" y="1244873"/>
                </a:lnTo>
                <a:lnTo>
                  <a:pt x="759400" y="1242829"/>
                </a:lnTo>
                <a:lnTo>
                  <a:pt x="761668" y="1240104"/>
                </a:lnTo>
                <a:lnTo>
                  <a:pt x="763256" y="1237379"/>
                </a:lnTo>
                <a:lnTo>
                  <a:pt x="764844" y="1233973"/>
                </a:lnTo>
                <a:lnTo>
                  <a:pt x="765751" y="1230794"/>
                </a:lnTo>
                <a:lnTo>
                  <a:pt x="766205" y="1227160"/>
                </a:lnTo>
                <a:lnTo>
                  <a:pt x="766432" y="1223073"/>
                </a:lnTo>
                <a:lnTo>
                  <a:pt x="765978" y="1218985"/>
                </a:lnTo>
                <a:lnTo>
                  <a:pt x="688172" y="1040495"/>
                </a:lnTo>
                <a:lnTo>
                  <a:pt x="924314" y="1204224"/>
                </a:lnTo>
                <a:lnTo>
                  <a:pt x="927490" y="1208312"/>
                </a:lnTo>
                <a:lnTo>
                  <a:pt x="930892" y="1212172"/>
                </a:lnTo>
                <a:lnTo>
                  <a:pt x="934522" y="1215806"/>
                </a:lnTo>
                <a:lnTo>
                  <a:pt x="938378" y="1218985"/>
                </a:lnTo>
                <a:lnTo>
                  <a:pt x="942461" y="1221710"/>
                </a:lnTo>
                <a:lnTo>
                  <a:pt x="946318" y="1224208"/>
                </a:lnTo>
                <a:lnTo>
                  <a:pt x="950401" y="1226252"/>
                </a:lnTo>
                <a:lnTo>
                  <a:pt x="954484" y="1227841"/>
                </a:lnTo>
                <a:lnTo>
                  <a:pt x="958567" y="1229204"/>
                </a:lnTo>
                <a:lnTo>
                  <a:pt x="962423" y="1229885"/>
                </a:lnTo>
                <a:lnTo>
                  <a:pt x="966506" y="1230112"/>
                </a:lnTo>
                <a:lnTo>
                  <a:pt x="970363" y="1230112"/>
                </a:lnTo>
                <a:lnTo>
                  <a:pt x="973992" y="1229658"/>
                </a:lnTo>
                <a:lnTo>
                  <a:pt x="977622" y="1228750"/>
                </a:lnTo>
                <a:lnTo>
                  <a:pt x="980797" y="1227387"/>
                </a:lnTo>
                <a:lnTo>
                  <a:pt x="984200" y="1225343"/>
                </a:lnTo>
                <a:lnTo>
                  <a:pt x="986922" y="1223073"/>
                </a:lnTo>
                <a:lnTo>
                  <a:pt x="989644" y="1220120"/>
                </a:lnTo>
                <a:lnTo>
                  <a:pt x="991686" y="1217168"/>
                </a:lnTo>
                <a:lnTo>
                  <a:pt x="993501" y="1213762"/>
                </a:lnTo>
                <a:lnTo>
                  <a:pt x="994635" y="1210129"/>
                </a:lnTo>
                <a:lnTo>
                  <a:pt x="995769" y="1206268"/>
                </a:lnTo>
                <a:lnTo>
                  <a:pt x="996223" y="1202181"/>
                </a:lnTo>
                <a:lnTo>
                  <a:pt x="996223" y="1198093"/>
                </a:lnTo>
                <a:lnTo>
                  <a:pt x="996223" y="1193778"/>
                </a:lnTo>
                <a:lnTo>
                  <a:pt x="995542" y="1189464"/>
                </a:lnTo>
                <a:lnTo>
                  <a:pt x="994408" y="1184922"/>
                </a:lnTo>
                <a:lnTo>
                  <a:pt x="993274" y="1180380"/>
                </a:lnTo>
                <a:lnTo>
                  <a:pt x="991459" y="1175838"/>
                </a:lnTo>
                <a:lnTo>
                  <a:pt x="989417" y="1171297"/>
                </a:lnTo>
                <a:lnTo>
                  <a:pt x="986695" y="1166982"/>
                </a:lnTo>
                <a:lnTo>
                  <a:pt x="983973" y="1162440"/>
                </a:lnTo>
                <a:lnTo>
                  <a:pt x="757812" y="992352"/>
                </a:lnTo>
                <a:lnTo>
                  <a:pt x="760988" y="990763"/>
                </a:lnTo>
                <a:lnTo>
                  <a:pt x="1045901" y="1023690"/>
                </a:lnTo>
                <a:lnTo>
                  <a:pt x="1050211" y="1024826"/>
                </a:lnTo>
                <a:lnTo>
                  <a:pt x="1054294" y="1025734"/>
                </a:lnTo>
                <a:lnTo>
                  <a:pt x="1058377" y="1025961"/>
                </a:lnTo>
                <a:lnTo>
                  <a:pt x="1062234" y="1025961"/>
                </a:lnTo>
                <a:lnTo>
                  <a:pt x="1066090" y="1025280"/>
                </a:lnTo>
                <a:lnTo>
                  <a:pt x="1069493" y="1024144"/>
                </a:lnTo>
                <a:lnTo>
                  <a:pt x="1072668" y="1022782"/>
                </a:lnTo>
                <a:lnTo>
                  <a:pt x="1075617" y="1020965"/>
                </a:lnTo>
                <a:lnTo>
                  <a:pt x="1078339" y="1018694"/>
                </a:lnTo>
                <a:lnTo>
                  <a:pt x="1080608" y="1016196"/>
                </a:lnTo>
                <a:lnTo>
                  <a:pt x="1083103" y="1013244"/>
                </a:lnTo>
                <a:lnTo>
                  <a:pt x="1084464" y="1010065"/>
                </a:lnTo>
                <a:lnTo>
                  <a:pt x="1086052" y="1006432"/>
                </a:lnTo>
                <a:lnTo>
                  <a:pt x="1087186" y="1002344"/>
                </a:lnTo>
                <a:lnTo>
                  <a:pt x="1087640" y="998256"/>
                </a:lnTo>
                <a:lnTo>
                  <a:pt x="1087867" y="993715"/>
                </a:lnTo>
                <a:lnTo>
                  <a:pt x="1087640" y="988946"/>
                </a:lnTo>
                <a:lnTo>
                  <a:pt x="1086733" y="984404"/>
                </a:lnTo>
                <a:lnTo>
                  <a:pt x="1085825" y="979862"/>
                </a:lnTo>
                <a:lnTo>
                  <a:pt x="1084464" y="975548"/>
                </a:lnTo>
                <a:lnTo>
                  <a:pt x="1082423" y="970779"/>
                </a:lnTo>
                <a:lnTo>
                  <a:pt x="1080381" y="966464"/>
                </a:lnTo>
                <a:lnTo>
                  <a:pt x="1077886" y="962150"/>
                </a:lnTo>
                <a:lnTo>
                  <a:pt x="1075164" y="958062"/>
                </a:lnTo>
                <a:lnTo>
                  <a:pt x="1071988" y="954202"/>
                </a:lnTo>
                <a:lnTo>
                  <a:pt x="1068585" y="950568"/>
                </a:lnTo>
                <a:lnTo>
                  <a:pt x="1065183" y="947389"/>
                </a:lnTo>
                <a:lnTo>
                  <a:pt x="1061553" y="944210"/>
                </a:lnTo>
                <a:lnTo>
                  <a:pt x="1057470" y="941485"/>
                </a:lnTo>
                <a:lnTo>
                  <a:pt x="1053387" y="938760"/>
                </a:lnTo>
                <a:lnTo>
                  <a:pt x="1048850" y="936716"/>
                </a:lnTo>
                <a:lnTo>
                  <a:pt x="1044313" y="934899"/>
                </a:lnTo>
                <a:lnTo>
                  <a:pt x="860118" y="918549"/>
                </a:lnTo>
                <a:lnTo>
                  <a:pt x="1109698" y="731671"/>
                </a:lnTo>
                <a:lnTo>
                  <a:pt x="1109551" y="731383"/>
                </a:lnTo>
                <a:lnTo>
                  <a:pt x="1187385" y="673553"/>
                </a:lnTo>
                <a:lnTo>
                  <a:pt x="1194873" y="687387"/>
                </a:lnTo>
                <a:lnTo>
                  <a:pt x="1202362" y="701221"/>
                </a:lnTo>
                <a:lnTo>
                  <a:pt x="1209169" y="715055"/>
                </a:lnTo>
                <a:lnTo>
                  <a:pt x="1216204" y="728889"/>
                </a:lnTo>
                <a:lnTo>
                  <a:pt x="1222558" y="742723"/>
                </a:lnTo>
                <a:lnTo>
                  <a:pt x="1228684" y="756783"/>
                </a:lnTo>
                <a:lnTo>
                  <a:pt x="1234811" y="770617"/>
                </a:lnTo>
                <a:lnTo>
                  <a:pt x="1240484" y="784678"/>
                </a:lnTo>
                <a:lnTo>
                  <a:pt x="1245703" y="798512"/>
                </a:lnTo>
                <a:lnTo>
                  <a:pt x="1250923" y="812573"/>
                </a:lnTo>
                <a:lnTo>
                  <a:pt x="1255688" y="826406"/>
                </a:lnTo>
                <a:lnTo>
                  <a:pt x="1260680" y="840467"/>
                </a:lnTo>
                <a:lnTo>
                  <a:pt x="1264992" y="854301"/>
                </a:lnTo>
                <a:lnTo>
                  <a:pt x="1269076" y="868362"/>
                </a:lnTo>
                <a:lnTo>
                  <a:pt x="1272934" y="882196"/>
                </a:lnTo>
                <a:lnTo>
                  <a:pt x="1276338" y="896030"/>
                </a:lnTo>
                <a:lnTo>
                  <a:pt x="1279515" y="910090"/>
                </a:lnTo>
                <a:lnTo>
                  <a:pt x="1282692" y="923924"/>
                </a:lnTo>
                <a:lnTo>
                  <a:pt x="1285415" y="937759"/>
                </a:lnTo>
                <a:lnTo>
                  <a:pt x="1288138" y="951366"/>
                </a:lnTo>
                <a:lnTo>
                  <a:pt x="1290180" y="964973"/>
                </a:lnTo>
                <a:lnTo>
                  <a:pt x="1292222" y="978580"/>
                </a:lnTo>
                <a:lnTo>
                  <a:pt x="1294038" y="992187"/>
                </a:lnTo>
                <a:lnTo>
                  <a:pt x="1295172" y="1005794"/>
                </a:lnTo>
                <a:lnTo>
                  <a:pt x="1296534" y="1019175"/>
                </a:lnTo>
                <a:lnTo>
                  <a:pt x="1297215" y="1032555"/>
                </a:lnTo>
                <a:lnTo>
                  <a:pt x="1298122" y="1045709"/>
                </a:lnTo>
                <a:lnTo>
                  <a:pt x="1298349" y="1059089"/>
                </a:lnTo>
                <a:lnTo>
                  <a:pt x="1298576" y="1072016"/>
                </a:lnTo>
                <a:lnTo>
                  <a:pt x="1298349" y="1085169"/>
                </a:lnTo>
                <a:lnTo>
                  <a:pt x="1297669" y="1098096"/>
                </a:lnTo>
                <a:lnTo>
                  <a:pt x="1296988" y="1111023"/>
                </a:lnTo>
                <a:lnTo>
                  <a:pt x="1296307" y="1123496"/>
                </a:lnTo>
                <a:lnTo>
                  <a:pt x="1294945" y="1135969"/>
                </a:lnTo>
                <a:lnTo>
                  <a:pt x="1293357" y="1148669"/>
                </a:lnTo>
                <a:lnTo>
                  <a:pt x="1291542" y="1160916"/>
                </a:lnTo>
                <a:lnTo>
                  <a:pt x="1289499" y="1173162"/>
                </a:lnTo>
                <a:lnTo>
                  <a:pt x="1287230" y="1185182"/>
                </a:lnTo>
                <a:lnTo>
                  <a:pt x="1284734" y="1197201"/>
                </a:lnTo>
                <a:lnTo>
                  <a:pt x="1282011" y="1208994"/>
                </a:lnTo>
                <a:lnTo>
                  <a:pt x="1278834" y="1220560"/>
                </a:lnTo>
                <a:lnTo>
                  <a:pt x="1275203" y="1231900"/>
                </a:lnTo>
                <a:lnTo>
                  <a:pt x="1271573" y="1243239"/>
                </a:lnTo>
                <a:lnTo>
                  <a:pt x="1267715" y="1254578"/>
                </a:lnTo>
                <a:lnTo>
                  <a:pt x="1263630" y="1265464"/>
                </a:lnTo>
                <a:lnTo>
                  <a:pt x="1259092" y="1276350"/>
                </a:lnTo>
                <a:lnTo>
                  <a:pt x="1254553" y="1287009"/>
                </a:lnTo>
                <a:lnTo>
                  <a:pt x="1249334" y="1297441"/>
                </a:lnTo>
                <a:lnTo>
                  <a:pt x="1244342" y="1307646"/>
                </a:lnTo>
                <a:lnTo>
                  <a:pt x="1238669" y="1317625"/>
                </a:lnTo>
                <a:lnTo>
                  <a:pt x="1232996" y="1327603"/>
                </a:lnTo>
                <a:lnTo>
                  <a:pt x="1226869" y="1337128"/>
                </a:lnTo>
                <a:lnTo>
                  <a:pt x="1220515" y="1346653"/>
                </a:lnTo>
                <a:lnTo>
                  <a:pt x="1214161" y="1355951"/>
                </a:lnTo>
                <a:lnTo>
                  <a:pt x="1207127" y="1365023"/>
                </a:lnTo>
                <a:lnTo>
                  <a:pt x="1200092" y="1373868"/>
                </a:lnTo>
                <a:lnTo>
                  <a:pt x="1192604" y="1382259"/>
                </a:lnTo>
                <a:lnTo>
                  <a:pt x="1184889" y="1390650"/>
                </a:lnTo>
                <a:lnTo>
                  <a:pt x="1177173" y="1398587"/>
                </a:lnTo>
                <a:lnTo>
                  <a:pt x="1169004" y="1406525"/>
                </a:lnTo>
                <a:lnTo>
                  <a:pt x="1160381" y="1414235"/>
                </a:lnTo>
                <a:lnTo>
                  <a:pt x="1151531" y="1421493"/>
                </a:lnTo>
                <a:lnTo>
                  <a:pt x="1142681" y="1428523"/>
                </a:lnTo>
                <a:lnTo>
                  <a:pt x="1133377" y="1435553"/>
                </a:lnTo>
                <a:lnTo>
                  <a:pt x="1122939" y="1442584"/>
                </a:lnTo>
                <a:lnTo>
                  <a:pt x="1112501" y="1449387"/>
                </a:lnTo>
                <a:lnTo>
                  <a:pt x="1101381" y="1455737"/>
                </a:lnTo>
                <a:lnTo>
                  <a:pt x="1090489" y="1461634"/>
                </a:lnTo>
                <a:lnTo>
                  <a:pt x="1079143" y="1467076"/>
                </a:lnTo>
                <a:lnTo>
                  <a:pt x="1067797" y="1472293"/>
                </a:lnTo>
                <a:lnTo>
                  <a:pt x="1055997" y="1477282"/>
                </a:lnTo>
                <a:lnTo>
                  <a:pt x="1044651" y="1481591"/>
                </a:lnTo>
                <a:lnTo>
                  <a:pt x="1032624" y="1485446"/>
                </a:lnTo>
                <a:lnTo>
                  <a:pt x="1020597" y="1488848"/>
                </a:lnTo>
                <a:lnTo>
                  <a:pt x="1008571" y="1492023"/>
                </a:lnTo>
                <a:lnTo>
                  <a:pt x="996090" y="1494744"/>
                </a:lnTo>
                <a:lnTo>
                  <a:pt x="983609" y="1497239"/>
                </a:lnTo>
                <a:lnTo>
                  <a:pt x="971129" y="1499280"/>
                </a:lnTo>
                <a:lnTo>
                  <a:pt x="958648" y="1500641"/>
                </a:lnTo>
                <a:lnTo>
                  <a:pt x="945713" y="1502001"/>
                </a:lnTo>
                <a:lnTo>
                  <a:pt x="933006" y="1502682"/>
                </a:lnTo>
                <a:lnTo>
                  <a:pt x="919844" y="1503362"/>
                </a:lnTo>
                <a:lnTo>
                  <a:pt x="906910" y="1503362"/>
                </a:lnTo>
                <a:lnTo>
                  <a:pt x="893748" y="1502909"/>
                </a:lnTo>
                <a:lnTo>
                  <a:pt x="880587" y="1502228"/>
                </a:lnTo>
                <a:lnTo>
                  <a:pt x="867199" y="1501321"/>
                </a:lnTo>
                <a:lnTo>
                  <a:pt x="853810" y="1499960"/>
                </a:lnTo>
                <a:lnTo>
                  <a:pt x="840195" y="1498146"/>
                </a:lnTo>
                <a:lnTo>
                  <a:pt x="827033" y="1496105"/>
                </a:lnTo>
                <a:lnTo>
                  <a:pt x="813418" y="1493610"/>
                </a:lnTo>
                <a:lnTo>
                  <a:pt x="799803" y="1490662"/>
                </a:lnTo>
                <a:lnTo>
                  <a:pt x="786188" y="1487487"/>
                </a:lnTo>
                <a:lnTo>
                  <a:pt x="772799" y="1483859"/>
                </a:lnTo>
                <a:lnTo>
                  <a:pt x="759184" y="1480003"/>
                </a:lnTo>
                <a:lnTo>
                  <a:pt x="745342" y="1475694"/>
                </a:lnTo>
                <a:lnTo>
                  <a:pt x="731726" y="1470932"/>
                </a:lnTo>
                <a:lnTo>
                  <a:pt x="718111" y="1466169"/>
                </a:lnTo>
                <a:lnTo>
                  <a:pt x="704269" y="1460726"/>
                </a:lnTo>
                <a:lnTo>
                  <a:pt x="690881" y="1455057"/>
                </a:lnTo>
                <a:lnTo>
                  <a:pt x="677265" y="1449387"/>
                </a:lnTo>
                <a:lnTo>
                  <a:pt x="663650" y="1442810"/>
                </a:lnTo>
                <a:lnTo>
                  <a:pt x="650035" y="1436234"/>
                </a:lnTo>
                <a:lnTo>
                  <a:pt x="636419" y="1429203"/>
                </a:lnTo>
                <a:lnTo>
                  <a:pt x="623031" y="1422173"/>
                </a:lnTo>
                <a:lnTo>
                  <a:pt x="609643" y="1414462"/>
                </a:lnTo>
                <a:lnTo>
                  <a:pt x="596254" y="1406525"/>
                </a:lnTo>
                <a:lnTo>
                  <a:pt x="583093" y="1398134"/>
                </a:lnTo>
                <a:lnTo>
                  <a:pt x="569705" y="1389743"/>
                </a:lnTo>
                <a:lnTo>
                  <a:pt x="556316" y="1380671"/>
                </a:lnTo>
                <a:lnTo>
                  <a:pt x="543382" y="1371373"/>
                </a:lnTo>
                <a:lnTo>
                  <a:pt x="530220" y="1361848"/>
                </a:lnTo>
                <a:lnTo>
                  <a:pt x="517513" y="1352096"/>
                </a:lnTo>
                <a:lnTo>
                  <a:pt x="504578" y="1341891"/>
                </a:lnTo>
                <a:lnTo>
                  <a:pt x="491870" y="1331232"/>
                </a:lnTo>
                <a:lnTo>
                  <a:pt x="479390" y="1320573"/>
                </a:lnTo>
                <a:lnTo>
                  <a:pt x="466682" y="1309460"/>
                </a:lnTo>
                <a:lnTo>
                  <a:pt x="454428" y="1298121"/>
                </a:lnTo>
                <a:lnTo>
                  <a:pt x="442175" y="1286555"/>
                </a:lnTo>
                <a:lnTo>
                  <a:pt x="430148" y="1274535"/>
                </a:lnTo>
                <a:lnTo>
                  <a:pt x="418121" y="1262289"/>
                </a:lnTo>
                <a:lnTo>
                  <a:pt x="406321" y="1249589"/>
                </a:lnTo>
                <a:lnTo>
                  <a:pt x="394748" y="1236889"/>
                </a:lnTo>
                <a:lnTo>
                  <a:pt x="383402" y="1223509"/>
                </a:lnTo>
                <a:lnTo>
                  <a:pt x="372056" y="1210355"/>
                </a:lnTo>
                <a:lnTo>
                  <a:pt x="360937" y="1196521"/>
                </a:lnTo>
                <a:lnTo>
                  <a:pt x="350045" y="1182687"/>
                </a:lnTo>
                <a:lnTo>
                  <a:pt x="339152" y="1168173"/>
                </a:lnTo>
                <a:lnTo>
                  <a:pt x="328714" y="1153659"/>
                </a:lnTo>
                <a:lnTo>
                  <a:pt x="318276" y="1139144"/>
                </a:lnTo>
                <a:lnTo>
                  <a:pt x="308291" y="1124176"/>
                </a:lnTo>
                <a:lnTo>
                  <a:pt x="298760" y="1109209"/>
                </a:lnTo>
                <a:lnTo>
                  <a:pt x="289230" y="1094241"/>
                </a:lnTo>
                <a:lnTo>
                  <a:pt x="280380" y="1079273"/>
                </a:lnTo>
                <a:lnTo>
                  <a:pt x="271757" y="1064078"/>
                </a:lnTo>
                <a:lnTo>
                  <a:pt x="263588" y="1048657"/>
                </a:lnTo>
                <a:lnTo>
                  <a:pt x="255191" y="1033689"/>
                </a:lnTo>
                <a:lnTo>
                  <a:pt x="247703" y="1018268"/>
                </a:lnTo>
                <a:lnTo>
                  <a:pt x="240215" y="1003073"/>
                </a:lnTo>
                <a:lnTo>
                  <a:pt x="233180" y="987651"/>
                </a:lnTo>
                <a:lnTo>
                  <a:pt x="226599" y="972230"/>
                </a:lnTo>
                <a:lnTo>
                  <a:pt x="220246" y="956809"/>
                </a:lnTo>
                <a:lnTo>
                  <a:pt x="214119" y="941614"/>
                </a:lnTo>
                <a:lnTo>
                  <a:pt x="208219" y="925965"/>
                </a:lnTo>
                <a:lnTo>
                  <a:pt x="202773" y="910544"/>
                </a:lnTo>
                <a:lnTo>
                  <a:pt x="197780" y="895123"/>
                </a:lnTo>
                <a:lnTo>
                  <a:pt x="193015" y="879928"/>
                </a:lnTo>
                <a:lnTo>
                  <a:pt x="188477" y="864280"/>
                </a:lnTo>
                <a:lnTo>
                  <a:pt x="184392" y="848858"/>
                </a:lnTo>
                <a:lnTo>
                  <a:pt x="180534" y="833437"/>
                </a:lnTo>
                <a:lnTo>
                  <a:pt x="177130" y="818469"/>
                </a:lnTo>
                <a:lnTo>
                  <a:pt x="174180" y="803048"/>
                </a:lnTo>
                <a:lnTo>
                  <a:pt x="171004" y="788080"/>
                </a:lnTo>
                <a:lnTo>
                  <a:pt x="168734" y="772885"/>
                </a:lnTo>
                <a:lnTo>
                  <a:pt x="166465" y="757690"/>
                </a:lnTo>
                <a:lnTo>
                  <a:pt x="164650" y="742723"/>
                </a:lnTo>
                <a:lnTo>
                  <a:pt x="163061" y="727755"/>
                </a:lnTo>
                <a:lnTo>
                  <a:pt x="161927" y="713014"/>
                </a:lnTo>
                <a:lnTo>
                  <a:pt x="161019" y="698499"/>
                </a:lnTo>
                <a:lnTo>
                  <a:pt x="160565" y="683532"/>
                </a:lnTo>
                <a:lnTo>
                  <a:pt x="160338" y="669244"/>
                </a:lnTo>
                <a:lnTo>
                  <a:pt x="160338" y="654730"/>
                </a:lnTo>
                <a:lnTo>
                  <a:pt x="160792" y="640669"/>
                </a:lnTo>
                <a:lnTo>
                  <a:pt x="161473" y="626155"/>
                </a:lnTo>
                <a:lnTo>
                  <a:pt x="162607" y="612321"/>
                </a:lnTo>
                <a:lnTo>
                  <a:pt x="164196" y="598260"/>
                </a:lnTo>
                <a:lnTo>
                  <a:pt x="166011" y="584880"/>
                </a:lnTo>
                <a:lnTo>
                  <a:pt x="168053" y="571273"/>
                </a:lnTo>
                <a:lnTo>
                  <a:pt x="170323" y="557665"/>
                </a:lnTo>
                <a:lnTo>
                  <a:pt x="173046" y="544285"/>
                </a:lnTo>
                <a:lnTo>
                  <a:pt x="175996" y="531358"/>
                </a:lnTo>
                <a:lnTo>
                  <a:pt x="179400" y="518432"/>
                </a:lnTo>
                <a:lnTo>
                  <a:pt x="183030" y="505732"/>
                </a:lnTo>
                <a:lnTo>
                  <a:pt x="187115" y="493258"/>
                </a:lnTo>
                <a:lnTo>
                  <a:pt x="191426" y="480785"/>
                </a:lnTo>
                <a:lnTo>
                  <a:pt x="196192" y="468765"/>
                </a:lnTo>
                <a:lnTo>
                  <a:pt x="200957" y="456746"/>
                </a:lnTo>
                <a:lnTo>
                  <a:pt x="206403" y="445407"/>
                </a:lnTo>
                <a:lnTo>
                  <a:pt x="212076" y="433840"/>
                </a:lnTo>
                <a:lnTo>
                  <a:pt x="217976" y="422501"/>
                </a:lnTo>
                <a:lnTo>
                  <a:pt x="224330" y="411842"/>
                </a:lnTo>
                <a:lnTo>
                  <a:pt x="230911" y="400957"/>
                </a:lnTo>
                <a:lnTo>
                  <a:pt x="237945" y="390524"/>
                </a:lnTo>
                <a:lnTo>
                  <a:pt x="244980" y="380319"/>
                </a:lnTo>
                <a:lnTo>
                  <a:pt x="252695" y="370340"/>
                </a:lnTo>
                <a:lnTo>
                  <a:pt x="260638" y="360589"/>
                </a:lnTo>
                <a:lnTo>
                  <a:pt x="268807" y="351290"/>
                </a:lnTo>
                <a:lnTo>
                  <a:pt x="277657" y="342219"/>
                </a:lnTo>
                <a:lnTo>
                  <a:pt x="286507" y="333374"/>
                </a:lnTo>
                <a:lnTo>
                  <a:pt x="295810" y="324983"/>
                </a:lnTo>
                <a:lnTo>
                  <a:pt x="305114" y="316819"/>
                </a:lnTo>
                <a:lnTo>
                  <a:pt x="315099" y="308882"/>
                </a:lnTo>
                <a:lnTo>
                  <a:pt x="325537" y="301171"/>
                </a:lnTo>
                <a:lnTo>
                  <a:pt x="334614" y="294821"/>
                </a:lnTo>
                <a:lnTo>
                  <a:pt x="343918" y="288924"/>
                </a:lnTo>
                <a:lnTo>
                  <a:pt x="353675" y="283255"/>
                </a:lnTo>
                <a:lnTo>
                  <a:pt x="362979" y="278039"/>
                </a:lnTo>
                <a:lnTo>
                  <a:pt x="372964" y="272823"/>
                </a:lnTo>
                <a:lnTo>
                  <a:pt x="382948" y="268060"/>
                </a:lnTo>
                <a:lnTo>
                  <a:pt x="392933" y="263524"/>
                </a:lnTo>
                <a:lnTo>
                  <a:pt x="403371" y="259442"/>
                </a:lnTo>
                <a:lnTo>
                  <a:pt x="413583" y="255587"/>
                </a:lnTo>
                <a:lnTo>
                  <a:pt x="424021" y="252185"/>
                </a:lnTo>
                <a:lnTo>
                  <a:pt x="434459" y="248783"/>
                </a:lnTo>
                <a:lnTo>
                  <a:pt x="445352" y="246062"/>
                </a:lnTo>
                <a:lnTo>
                  <a:pt x="456017" y="243340"/>
                </a:lnTo>
                <a:lnTo>
                  <a:pt x="466909" y="241073"/>
                </a:lnTo>
                <a:lnTo>
                  <a:pt x="478028" y="239032"/>
                </a:lnTo>
                <a:lnTo>
                  <a:pt x="488920" y="237444"/>
                </a:lnTo>
                <a:lnTo>
                  <a:pt x="500267" y="236083"/>
                </a:lnTo>
                <a:lnTo>
                  <a:pt x="511613" y="234949"/>
                </a:lnTo>
                <a:lnTo>
                  <a:pt x="522732" y="234269"/>
                </a:lnTo>
                <a:lnTo>
                  <a:pt x="534078" y="233589"/>
                </a:lnTo>
                <a:lnTo>
                  <a:pt x="545651" y="233362"/>
                </a:lnTo>
                <a:close/>
                <a:moveTo>
                  <a:pt x="1471613" y="153987"/>
                </a:moveTo>
                <a:lnTo>
                  <a:pt x="1475922" y="153987"/>
                </a:lnTo>
                <a:lnTo>
                  <a:pt x="1481819" y="154667"/>
                </a:lnTo>
                <a:lnTo>
                  <a:pt x="1488849" y="155799"/>
                </a:lnTo>
                <a:lnTo>
                  <a:pt x="1497240" y="157839"/>
                </a:lnTo>
                <a:lnTo>
                  <a:pt x="1506538" y="160557"/>
                </a:lnTo>
                <a:lnTo>
                  <a:pt x="1511301" y="162143"/>
                </a:lnTo>
                <a:lnTo>
                  <a:pt x="1516517" y="164182"/>
                </a:lnTo>
                <a:lnTo>
                  <a:pt x="1521733" y="166222"/>
                </a:lnTo>
                <a:lnTo>
                  <a:pt x="1527176" y="168714"/>
                </a:lnTo>
                <a:lnTo>
                  <a:pt x="1532846" y="171433"/>
                </a:lnTo>
                <a:lnTo>
                  <a:pt x="1538515" y="174605"/>
                </a:lnTo>
                <a:lnTo>
                  <a:pt x="1544185" y="177550"/>
                </a:lnTo>
                <a:lnTo>
                  <a:pt x="1549628" y="181175"/>
                </a:lnTo>
                <a:lnTo>
                  <a:pt x="1555524" y="185027"/>
                </a:lnTo>
                <a:lnTo>
                  <a:pt x="1561194" y="189105"/>
                </a:lnTo>
                <a:lnTo>
                  <a:pt x="1567090" y="193636"/>
                </a:lnTo>
                <a:lnTo>
                  <a:pt x="1572760" y="198394"/>
                </a:lnTo>
                <a:lnTo>
                  <a:pt x="1578430" y="203379"/>
                </a:lnTo>
                <a:lnTo>
                  <a:pt x="1583646" y="209043"/>
                </a:lnTo>
                <a:lnTo>
                  <a:pt x="1589315" y="214934"/>
                </a:lnTo>
                <a:lnTo>
                  <a:pt x="1594531" y="221051"/>
                </a:lnTo>
                <a:lnTo>
                  <a:pt x="1599521" y="227622"/>
                </a:lnTo>
                <a:lnTo>
                  <a:pt x="1604737" y="234645"/>
                </a:lnTo>
                <a:lnTo>
                  <a:pt x="1609273" y="241669"/>
                </a:lnTo>
                <a:lnTo>
                  <a:pt x="1613582" y="248919"/>
                </a:lnTo>
                <a:lnTo>
                  <a:pt x="1617437" y="256396"/>
                </a:lnTo>
                <a:lnTo>
                  <a:pt x="1621065" y="263420"/>
                </a:lnTo>
                <a:lnTo>
                  <a:pt x="1624240" y="270670"/>
                </a:lnTo>
                <a:lnTo>
                  <a:pt x="1626962" y="277467"/>
                </a:lnTo>
                <a:lnTo>
                  <a:pt x="1629230" y="284717"/>
                </a:lnTo>
                <a:lnTo>
                  <a:pt x="1631271" y="291514"/>
                </a:lnTo>
                <a:lnTo>
                  <a:pt x="1633085" y="298538"/>
                </a:lnTo>
                <a:lnTo>
                  <a:pt x="1634673" y="305108"/>
                </a:lnTo>
                <a:lnTo>
                  <a:pt x="1636033" y="311905"/>
                </a:lnTo>
                <a:lnTo>
                  <a:pt x="1636714" y="318249"/>
                </a:lnTo>
                <a:lnTo>
                  <a:pt x="1637394" y="324593"/>
                </a:lnTo>
                <a:lnTo>
                  <a:pt x="1638074" y="330711"/>
                </a:lnTo>
                <a:lnTo>
                  <a:pt x="1638301" y="336601"/>
                </a:lnTo>
                <a:lnTo>
                  <a:pt x="1638301" y="342492"/>
                </a:lnTo>
                <a:lnTo>
                  <a:pt x="1638301" y="347930"/>
                </a:lnTo>
                <a:lnTo>
                  <a:pt x="1638074" y="352914"/>
                </a:lnTo>
                <a:lnTo>
                  <a:pt x="1637167" y="362657"/>
                </a:lnTo>
                <a:lnTo>
                  <a:pt x="1636033" y="371040"/>
                </a:lnTo>
                <a:lnTo>
                  <a:pt x="1634673" y="378290"/>
                </a:lnTo>
                <a:lnTo>
                  <a:pt x="1632858" y="383954"/>
                </a:lnTo>
                <a:lnTo>
                  <a:pt x="1631271" y="387806"/>
                </a:lnTo>
                <a:lnTo>
                  <a:pt x="1630817" y="388939"/>
                </a:lnTo>
                <a:lnTo>
                  <a:pt x="1630137" y="390072"/>
                </a:lnTo>
                <a:lnTo>
                  <a:pt x="1629457" y="390525"/>
                </a:lnTo>
                <a:lnTo>
                  <a:pt x="1629003" y="390298"/>
                </a:lnTo>
                <a:lnTo>
                  <a:pt x="1628549" y="390072"/>
                </a:lnTo>
                <a:lnTo>
                  <a:pt x="1628323" y="389619"/>
                </a:lnTo>
                <a:lnTo>
                  <a:pt x="1628096" y="386900"/>
                </a:lnTo>
                <a:lnTo>
                  <a:pt x="1627869" y="377157"/>
                </a:lnTo>
                <a:lnTo>
                  <a:pt x="1627869" y="370360"/>
                </a:lnTo>
                <a:lnTo>
                  <a:pt x="1627415" y="362430"/>
                </a:lnTo>
                <a:lnTo>
                  <a:pt x="1626962" y="353141"/>
                </a:lnTo>
                <a:lnTo>
                  <a:pt x="1626055" y="343172"/>
                </a:lnTo>
                <a:lnTo>
                  <a:pt x="1624694" y="332297"/>
                </a:lnTo>
                <a:lnTo>
                  <a:pt x="1622653" y="320742"/>
                </a:lnTo>
                <a:lnTo>
                  <a:pt x="1621292" y="314851"/>
                </a:lnTo>
                <a:lnTo>
                  <a:pt x="1619932" y="308733"/>
                </a:lnTo>
                <a:lnTo>
                  <a:pt x="1618117" y="302616"/>
                </a:lnTo>
                <a:lnTo>
                  <a:pt x="1616076" y="296272"/>
                </a:lnTo>
                <a:lnTo>
                  <a:pt x="1614035" y="289928"/>
                </a:lnTo>
                <a:lnTo>
                  <a:pt x="1611314" y="283358"/>
                </a:lnTo>
                <a:lnTo>
                  <a:pt x="1608592" y="277014"/>
                </a:lnTo>
                <a:lnTo>
                  <a:pt x="1605417" y="270443"/>
                </a:lnTo>
                <a:lnTo>
                  <a:pt x="1602242" y="264099"/>
                </a:lnTo>
                <a:lnTo>
                  <a:pt x="1598614" y="257302"/>
                </a:lnTo>
                <a:lnTo>
                  <a:pt x="1594531" y="250958"/>
                </a:lnTo>
                <a:lnTo>
                  <a:pt x="1590223" y="244614"/>
                </a:lnTo>
                <a:lnTo>
                  <a:pt x="1585687" y="238271"/>
                </a:lnTo>
                <a:lnTo>
                  <a:pt x="1581151" y="232153"/>
                </a:lnTo>
                <a:lnTo>
                  <a:pt x="1576615" y="226262"/>
                </a:lnTo>
                <a:lnTo>
                  <a:pt x="1571626" y="220825"/>
                </a:lnTo>
                <a:lnTo>
                  <a:pt x="1566864" y="215614"/>
                </a:lnTo>
                <a:lnTo>
                  <a:pt x="1561647" y="210856"/>
                </a:lnTo>
                <a:lnTo>
                  <a:pt x="1556658" y="205871"/>
                </a:lnTo>
                <a:lnTo>
                  <a:pt x="1551442" y="201566"/>
                </a:lnTo>
                <a:lnTo>
                  <a:pt x="1546453" y="197488"/>
                </a:lnTo>
                <a:lnTo>
                  <a:pt x="1541237" y="193636"/>
                </a:lnTo>
                <a:lnTo>
                  <a:pt x="1536247" y="190011"/>
                </a:lnTo>
                <a:lnTo>
                  <a:pt x="1531031" y="186839"/>
                </a:lnTo>
                <a:lnTo>
                  <a:pt x="1521053" y="180722"/>
                </a:lnTo>
                <a:lnTo>
                  <a:pt x="1511301" y="175284"/>
                </a:lnTo>
                <a:lnTo>
                  <a:pt x="1502456" y="170980"/>
                </a:lnTo>
                <a:lnTo>
                  <a:pt x="1494292" y="167128"/>
                </a:lnTo>
                <a:lnTo>
                  <a:pt x="1486808" y="163729"/>
                </a:lnTo>
                <a:lnTo>
                  <a:pt x="1480458" y="161237"/>
                </a:lnTo>
                <a:lnTo>
                  <a:pt x="1475015" y="159198"/>
                </a:lnTo>
                <a:lnTo>
                  <a:pt x="1471386" y="157612"/>
                </a:lnTo>
                <a:lnTo>
                  <a:pt x="1469119" y="156253"/>
                </a:lnTo>
                <a:lnTo>
                  <a:pt x="1468665" y="155799"/>
                </a:lnTo>
                <a:lnTo>
                  <a:pt x="1468438" y="155346"/>
                </a:lnTo>
                <a:lnTo>
                  <a:pt x="1468665" y="154893"/>
                </a:lnTo>
                <a:lnTo>
                  <a:pt x="1469119" y="154667"/>
                </a:lnTo>
                <a:lnTo>
                  <a:pt x="1470253" y="154213"/>
                </a:lnTo>
                <a:lnTo>
                  <a:pt x="1471613" y="153987"/>
                </a:lnTo>
                <a:close/>
                <a:moveTo>
                  <a:pt x="1488832" y="74612"/>
                </a:moveTo>
                <a:lnTo>
                  <a:pt x="1491542" y="74612"/>
                </a:lnTo>
                <a:lnTo>
                  <a:pt x="1494705" y="74839"/>
                </a:lnTo>
                <a:lnTo>
                  <a:pt x="1498546" y="75066"/>
                </a:lnTo>
                <a:lnTo>
                  <a:pt x="1502838" y="75519"/>
                </a:lnTo>
                <a:lnTo>
                  <a:pt x="1507356" y="76426"/>
                </a:lnTo>
                <a:lnTo>
                  <a:pt x="1512552" y="77107"/>
                </a:lnTo>
                <a:lnTo>
                  <a:pt x="1518200" y="78467"/>
                </a:lnTo>
                <a:lnTo>
                  <a:pt x="1524074" y="80055"/>
                </a:lnTo>
                <a:lnTo>
                  <a:pt x="1530400" y="81642"/>
                </a:lnTo>
                <a:lnTo>
                  <a:pt x="1536951" y="83910"/>
                </a:lnTo>
                <a:lnTo>
                  <a:pt x="1543954" y="86178"/>
                </a:lnTo>
                <a:lnTo>
                  <a:pt x="1550732" y="88673"/>
                </a:lnTo>
                <a:lnTo>
                  <a:pt x="1558187" y="91848"/>
                </a:lnTo>
                <a:lnTo>
                  <a:pt x="1565642" y="95023"/>
                </a:lnTo>
                <a:lnTo>
                  <a:pt x="1573097" y="98878"/>
                </a:lnTo>
                <a:lnTo>
                  <a:pt x="1581004" y="102960"/>
                </a:lnTo>
                <a:lnTo>
                  <a:pt x="1588911" y="107496"/>
                </a:lnTo>
                <a:lnTo>
                  <a:pt x="1596818" y="112485"/>
                </a:lnTo>
                <a:lnTo>
                  <a:pt x="1604725" y="117928"/>
                </a:lnTo>
                <a:lnTo>
                  <a:pt x="1612632" y="123371"/>
                </a:lnTo>
                <a:lnTo>
                  <a:pt x="1620539" y="129721"/>
                </a:lnTo>
                <a:lnTo>
                  <a:pt x="1628446" y="136298"/>
                </a:lnTo>
                <a:lnTo>
                  <a:pt x="1636127" y="143328"/>
                </a:lnTo>
                <a:lnTo>
                  <a:pt x="1643808" y="151039"/>
                </a:lnTo>
                <a:lnTo>
                  <a:pt x="1651489" y="159203"/>
                </a:lnTo>
                <a:lnTo>
                  <a:pt x="1658493" y="168048"/>
                </a:lnTo>
                <a:lnTo>
                  <a:pt x="1665722" y="177119"/>
                </a:lnTo>
                <a:lnTo>
                  <a:pt x="1672499" y="186871"/>
                </a:lnTo>
                <a:lnTo>
                  <a:pt x="1679051" y="196623"/>
                </a:lnTo>
                <a:lnTo>
                  <a:pt x="1685150" y="206601"/>
                </a:lnTo>
                <a:lnTo>
                  <a:pt x="1690346" y="216580"/>
                </a:lnTo>
                <a:lnTo>
                  <a:pt x="1695316" y="226559"/>
                </a:lnTo>
                <a:lnTo>
                  <a:pt x="1699609" y="236537"/>
                </a:lnTo>
                <a:lnTo>
                  <a:pt x="1703449" y="246516"/>
                </a:lnTo>
                <a:lnTo>
                  <a:pt x="1706838" y="256268"/>
                </a:lnTo>
                <a:lnTo>
                  <a:pt x="1709549" y="266019"/>
                </a:lnTo>
                <a:lnTo>
                  <a:pt x="1712034" y="275544"/>
                </a:lnTo>
                <a:lnTo>
                  <a:pt x="1714067" y="284616"/>
                </a:lnTo>
                <a:lnTo>
                  <a:pt x="1715649" y="293914"/>
                </a:lnTo>
                <a:lnTo>
                  <a:pt x="1717004" y="302759"/>
                </a:lnTo>
                <a:lnTo>
                  <a:pt x="1717908" y="311830"/>
                </a:lnTo>
                <a:lnTo>
                  <a:pt x="1718811" y="320221"/>
                </a:lnTo>
                <a:lnTo>
                  <a:pt x="1719037" y="328385"/>
                </a:lnTo>
                <a:lnTo>
                  <a:pt x="1719263" y="336323"/>
                </a:lnTo>
                <a:lnTo>
                  <a:pt x="1719037" y="344034"/>
                </a:lnTo>
                <a:lnTo>
                  <a:pt x="1718811" y="351291"/>
                </a:lnTo>
                <a:lnTo>
                  <a:pt x="1718134" y="358094"/>
                </a:lnTo>
                <a:lnTo>
                  <a:pt x="1717682" y="364444"/>
                </a:lnTo>
                <a:lnTo>
                  <a:pt x="1717004" y="370794"/>
                </a:lnTo>
                <a:lnTo>
                  <a:pt x="1715875" y="376237"/>
                </a:lnTo>
                <a:lnTo>
                  <a:pt x="1714971" y="381453"/>
                </a:lnTo>
                <a:lnTo>
                  <a:pt x="1713841" y="385989"/>
                </a:lnTo>
                <a:lnTo>
                  <a:pt x="1712938" y="390298"/>
                </a:lnTo>
                <a:lnTo>
                  <a:pt x="1711808" y="393927"/>
                </a:lnTo>
                <a:lnTo>
                  <a:pt x="1710904" y="397102"/>
                </a:lnTo>
                <a:lnTo>
                  <a:pt x="1709775" y="399596"/>
                </a:lnTo>
                <a:lnTo>
                  <a:pt x="1708871" y="401411"/>
                </a:lnTo>
                <a:lnTo>
                  <a:pt x="1707742" y="402771"/>
                </a:lnTo>
                <a:lnTo>
                  <a:pt x="1707064" y="403225"/>
                </a:lnTo>
                <a:lnTo>
                  <a:pt x="1706838" y="403225"/>
                </a:lnTo>
                <a:lnTo>
                  <a:pt x="1706160" y="403225"/>
                </a:lnTo>
                <a:lnTo>
                  <a:pt x="1705708" y="402771"/>
                </a:lnTo>
                <a:lnTo>
                  <a:pt x="1705483" y="401864"/>
                </a:lnTo>
                <a:lnTo>
                  <a:pt x="1705257" y="400277"/>
                </a:lnTo>
                <a:lnTo>
                  <a:pt x="1705031" y="398236"/>
                </a:lnTo>
                <a:lnTo>
                  <a:pt x="1704805" y="392339"/>
                </a:lnTo>
                <a:lnTo>
                  <a:pt x="1704805" y="384855"/>
                </a:lnTo>
                <a:lnTo>
                  <a:pt x="1704353" y="375330"/>
                </a:lnTo>
                <a:lnTo>
                  <a:pt x="1704127" y="363991"/>
                </a:lnTo>
                <a:lnTo>
                  <a:pt x="1703449" y="351518"/>
                </a:lnTo>
                <a:lnTo>
                  <a:pt x="1702094" y="337457"/>
                </a:lnTo>
                <a:lnTo>
                  <a:pt x="1701416" y="329973"/>
                </a:lnTo>
                <a:lnTo>
                  <a:pt x="1700061" y="322262"/>
                </a:lnTo>
                <a:lnTo>
                  <a:pt x="1698931" y="314325"/>
                </a:lnTo>
                <a:lnTo>
                  <a:pt x="1697350" y="306387"/>
                </a:lnTo>
                <a:lnTo>
                  <a:pt x="1695542" y="297996"/>
                </a:lnTo>
                <a:lnTo>
                  <a:pt x="1693509" y="289605"/>
                </a:lnTo>
                <a:lnTo>
                  <a:pt x="1691250" y="280760"/>
                </a:lnTo>
                <a:lnTo>
                  <a:pt x="1688313" y="272143"/>
                </a:lnTo>
                <a:lnTo>
                  <a:pt x="1685376" y="263525"/>
                </a:lnTo>
                <a:lnTo>
                  <a:pt x="1681988" y="254453"/>
                </a:lnTo>
                <a:lnTo>
                  <a:pt x="1678147" y="245609"/>
                </a:lnTo>
                <a:lnTo>
                  <a:pt x="1673855" y="236310"/>
                </a:lnTo>
                <a:lnTo>
                  <a:pt x="1669336" y="227466"/>
                </a:lnTo>
                <a:lnTo>
                  <a:pt x="1664140" y="218394"/>
                </a:lnTo>
                <a:lnTo>
                  <a:pt x="1658944" y="209550"/>
                </a:lnTo>
                <a:lnTo>
                  <a:pt x="1652619" y="200478"/>
                </a:lnTo>
                <a:lnTo>
                  <a:pt x="1646519" y="191633"/>
                </a:lnTo>
                <a:lnTo>
                  <a:pt x="1640194" y="183016"/>
                </a:lnTo>
                <a:lnTo>
                  <a:pt x="1633868" y="175078"/>
                </a:lnTo>
                <a:lnTo>
                  <a:pt x="1627091" y="167594"/>
                </a:lnTo>
                <a:lnTo>
                  <a:pt x="1620313" y="160337"/>
                </a:lnTo>
                <a:lnTo>
                  <a:pt x="1613310" y="153307"/>
                </a:lnTo>
                <a:lnTo>
                  <a:pt x="1606307" y="146957"/>
                </a:lnTo>
                <a:lnTo>
                  <a:pt x="1599303" y="140833"/>
                </a:lnTo>
                <a:lnTo>
                  <a:pt x="1592074" y="135164"/>
                </a:lnTo>
                <a:lnTo>
                  <a:pt x="1584845" y="129948"/>
                </a:lnTo>
                <a:lnTo>
                  <a:pt x="1577841" y="124732"/>
                </a:lnTo>
                <a:lnTo>
                  <a:pt x="1570612" y="120196"/>
                </a:lnTo>
                <a:lnTo>
                  <a:pt x="1563835" y="115887"/>
                </a:lnTo>
                <a:lnTo>
                  <a:pt x="1556831" y="111805"/>
                </a:lnTo>
                <a:lnTo>
                  <a:pt x="1550280" y="107949"/>
                </a:lnTo>
                <a:lnTo>
                  <a:pt x="1543728" y="104321"/>
                </a:lnTo>
                <a:lnTo>
                  <a:pt x="1531077" y="98198"/>
                </a:lnTo>
                <a:lnTo>
                  <a:pt x="1519782" y="92755"/>
                </a:lnTo>
                <a:lnTo>
                  <a:pt x="1509390" y="88446"/>
                </a:lnTo>
                <a:lnTo>
                  <a:pt x="1500579" y="84817"/>
                </a:lnTo>
                <a:lnTo>
                  <a:pt x="1493350" y="81642"/>
                </a:lnTo>
                <a:lnTo>
                  <a:pt x="1488380" y="79374"/>
                </a:lnTo>
                <a:lnTo>
                  <a:pt x="1486346" y="78694"/>
                </a:lnTo>
                <a:lnTo>
                  <a:pt x="1484991" y="78014"/>
                </a:lnTo>
                <a:lnTo>
                  <a:pt x="1484539" y="77107"/>
                </a:lnTo>
                <a:lnTo>
                  <a:pt x="1484313" y="76653"/>
                </a:lnTo>
                <a:lnTo>
                  <a:pt x="1484313" y="76199"/>
                </a:lnTo>
                <a:lnTo>
                  <a:pt x="1484539" y="75973"/>
                </a:lnTo>
                <a:lnTo>
                  <a:pt x="1485217" y="75292"/>
                </a:lnTo>
                <a:lnTo>
                  <a:pt x="1486798" y="74839"/>
                </a:lnTo>
                <a:lnTo>
                  <a:pt x="1488832" y="74612"/>
                </a:lnTo>
                <a:close/>
                <a:moveTo>
                  <a:pt x="1523085" y="0"/>
                </a:moveTo>
                <a:lnTo>
                  <a:pt x="1526481" y="0"/>
                </a:lnTo>
                <a:lnTo>
                  <a:pt x="1530330" y="0"/>
                </a:lnTo>
                <a:lnTo>
                  <a:pt x="1534859" y="226"/>
                </a:lnTo>
                <a:lnTo>
                  <a:pt x="1540293" y="906"/>
                </a:lnTo>
                <a:lnTo>
                  <a:pt x="1545954" y="1811"/>
                </a:lnTo>
                <a:lnTo>
                  <a:pt x="1552294" y="2943"/>
                </a:lnTo>
                <a:lnTo>
                  <a:pt x="1559313" y="4528"/>
                </a:lnTo>
                <a:lnTo>
                  <a:pt x="1566332" y="6339"/>
                </a:lnTo>
                <a:lnTo>
                  <a:pt x="1574031" y="8377"/>
                </a:lnTo>
                <a:lnTo>
                  <a:pt x="1581956" y="10867"/>
                </a:lnTo>
                <a:lnTo>
                  <a:pt x="1590334" y="13810"/>
                </a:lnTo>
                <a:lnTo>
                  <a:pt x="1599165" y="16980"/>
                </a:lnTo>
                <a:lnTo>
                  <a:pt x="1607995" y="20602"/>
                </a:lnTo>
                <a:lnTo>
                  <a:pt x="1617279" y="24678"/>
                </a:lnTo>
                <a:lnTo>
                  <a:pt x="1626336" y="29432"/>
                </a:lnTo>
                <a:lnTo>
                  <a:pt x="1635846" y="34413"/>
                </a:lnTo>
                <a:lnTo>
                  <a:pt x="1645582" y="39846"/>
                </a:lnTo>
                <a:lnTo>
                  <a:pt x="1655319" y="45959"/>
                </a:lnTo>
                <a:lnTo>
                  <a:pt x="1665055" y="52298"/>
                </a:lnTo>
                <a:lnTo>
                  <a:pt x="1674565" y="59317"/>
                </a:lnTo>
                <a:lnTo>
                  <a:pt x="1684302" y="66788"/>
                </a:lnTo>
                <a:lnTo>
                  <a:pt x="1694038" y="75165"/>
                </a:lnTo>
                <a:lnTo>
                  <a:pt x="1703548" y="83768"/>
                </a:lnTo>
                <a:lnTo>
                  <a:pt x="1712832" y="93051"/>
                </a:lnTo>
                <a:lnTo>
                  <a:pt x="1721889" y="103012"/>
                </a:lnTo>
                <a:lnTo>
                  <a:pt x="1730946" y="113427"/>
                </a:lnTo>
                <a:lnTo>
                  <a:pt x="1735248" y="119087"/>
                </a:lnTo>
                <a:lnTo>
                  <a:pt x="1739550" y="124520"/>
                </a:lnTo>
                <a:lnTo>
                  <a:pt x="1743626" y="130407"/>
                </a:lnTo>
                <a:lnTo>
                  <a:pt x="1747928" y="136293"/>
                </a:lnTo>
                <a:lnTo>
                  <a:pt x="1752004" y="142406"/>
                </a:lnTo>
                <a:lnTo>
                  <a:pt x="1755853" y="148745"/>
                </a:lnTo>
                <a:lnTo>
                  <a:pt x="1759703" y="154405"/>
                </a:lnTo>
                <a:lnTo>
                  <a:pt x="1763099" y="160744"/>
                </a:lnTo>
                <a:lnTo>
                  <a:pt x="1769665" y="172970"/>
                </a:lnTo>
                <a:lnTo>
                  <a:pt x="1775553" y="184969"/>
                </a:lnTo>
                <a:lnTo>
                  <a:pt x="1780987" y="197195"/>
                </a:lnTo>
                <a:lnTo>
                  <a:pt x="1785515" y="209194"/>
                </a:lnTo>
                <a:lnTo>
                  <a:pt x="1789591" y="220967"/>
                </a:lnTo>
                <a:lnTo>
                  <a:pt x="1793214" y="232740"/>
                </a:lnTo>
                <a:lnTo>
                  <a:pt x="1795931" y="244513"/>
                </a:lnTo>
                <a:lnTo>
                  <a:pt x="1798648" y="255606"/>
                </a:lnTo>
                <a:lnTo>
                  <a:pt x="1800686" y="266926"/>
                </a:lnTo>
                <a:lnTo>
                  <a:pt x="1802045" y="277793"/>
                </a:lnTo>
                <a:lnTo>
                  <a:pt x="1803403" y="288661"/>
                </a:lnTo>
                <a:lnTo>
                  <a:pt x="1804083" y="298849"/>
                </a:lnTo>
                <a:lnTo>
                  <a:pt x="1804762" y="308810"/>
                </a:lnTo>
                <a:lnTo>
                  <a:pt x="1804988" y="318546"/>
                </a:lnTo>
                <a:lnTo>
                  <a:pt x="1804762" y="327828"/>
                </a:lnTo>
                <a:lnTo>
                  <a:pt x="1804535" y="336658"/>
                </a:lnTo>
                <a:lnTo>
                  <a:pt x="1803856" y="345034"/>
                </a:lnTo>
                <a:lnTo>
                  <a:pt x="1802950" y="352959"/>
                </a:lnTo>
                <a:lnTo>
                  <a:pt x="1802045" y="360430"/>
                </a:lnTo>
                <a:lnTo>
                  <a:pt x="1800913" y="367222"/>
                </a:lnTo>
                <a:lnTo>
                  <a:pt x="1799780" y="373561"/>
                </a:lnTo>
                <a:lnTo>
                  <a:pt x="1798648" y="378995"/>
                </a:lnTo>
                <a:lnTo>
                  <a:pt x="1797290" y="384202"/>
                </a:lnTo>
                <a:lnTo>
                  <a:pt x="1795705" y="388730"/>
                </a:lnTo>
                <a:lnTo>
                  <a:pt x="1794573" y="392352"/>
                </a:lnTo>
                <a:lnTo>
                  <a:pt x="1793214" y="395522"/>
                </a:lnTo>
                <a:lnTo>
                  <a:pt x="1792082" y="397786"/>
                </a:lnTo>
                <a:lnTo>
                  <a:pt x="1790950" y="399371"/>
                </a:lnTo>
                <a:lnTo>
                  <a:pt x="1790044" y="400050"/>
                </a:lnTo>
                <a:lnTo>
                  <a:pt x="1789591" y="400050"/>
                </a:lnTo>
                <a:lnTo>
                  <a:pt x="1789138" y="399823"/>
                </a:lnTo>
                <a:lnTo>
                  <a:pt x="1788912" y="399823"/>
                </a:lnTo>
                <a:lnTo>
                  <a:pt x="1788685" y="399597"/>
                </a:lnTo>
                <a:lnTo>
                  <a:pt x="1788006" y="398239"/>
                </a:lnTo>
                <a:lnTo>
                  <a:pt x="1787780" y="396427"/>
                </a:lnTo>
                <a:lnTo>
                  <a:pt x="1787553" y="393937"/>
                </a:lnTo>
                <a:lnTo>
                  <a:pt x="1787327" y="386919"/>
                </a:lnTo>
                <a:lnTo>
                  <a:pt x="1787100" y="377636"/>
                </a:lnTo>
                <a:lnTo>
                  <a:pt x="1787100" y="365863"/>
                </a:lnTo>
                <a:lnTo>
                  <a:pt x="1786648" y="352279"/>
                </a:lnTo>
                <a:lnTo>
                  <a:pt x="1785742" y="336884"/>
                </a:lnTo>
                <a:lnTo>
                  <a:pt x="1785063" y="328507"/>
                </a:lnTo>
                <a:lnTo>
                  <a:pt x="1784157" y="319904"/>
                </a:lnTo>
                <a:lnTo>
                  <a:pt x="1783025" y="310848"/>
                </a:lnTo>
                <a:lnTo>
                  <a:pt x="1781666" y="301339"/>
                </a:lnTo>
                <a:lnTo>
                  <a:pt x="1780081" y="292057"/>
                </a:lnTo>
                <a:lnTo>
                  <a:pt x="1778496" y="282095"/>
                </a:lnTo>
                <a:lnTo>
                  <a:pt x="1776005" y="272133"/>
                </a:lnTo>
                <a:lnTo>
                  <a:pt x="1773515" y="261493"/>
                </a:lnTo>
                <a:lnTo>
                  <a:pt x="1770798" y="251078"/>
                </a:lnTo>
                <a:lnTo>
                  <a:pt x="1767401" y="240437"/>
                </a:lnTo>
                <a:lnTo>
                  <a:pt x="1763552" y="229570"/>
                </a:lnTo>
                <a:lnTo>
                  <a:pt x="1759476" y="218929"/>
                </a:lnTo>
                <a:lnTo>
                  <a:pt x="1754948" y="207836"/>
                </a:lnTo>
                <a:lnTo>
                  <a:pt x="1749513" y="196968"/>
                </a:lnTo>
                <a:lnTo>
                  <a:pt x="1743852" y="185875"/>
                </a:lnTo>
                <a:lnTo>
                  <a:pt x="1737739" y="175008"/>
                </a:lnTo>
                <a:lnTo>
                  <a:pt x="1731172" y="163914"/>
                </a:lnTo>
                <a:lnTo>
                  <a:pt x="1723700" y="153047"/>
                </a:lnTo>
                <a:lnTo>
                  <a:pt x="1716228" y="142179"/>
                </a:lnTo>
                <a:lnTo>
                  <a:pt x="1708303" y="131765"/>
                </a:lnTo>
                <a:lnTo>
                  <a:pt x="1700378" y="122030"/>
                </a:lnTo>
                <a:lnTo>
                  <a:pt x="1692227" y="112974"/>
                </a:lnTo>
                <a:lnTo>
                  <a:pt x="1683849" y="104144"/>
                </a:lnTo>
                <a:lnTo>
                  <a:pt x="1675471" y="95767"/>
                </a:lnTo>
                <a:lnTo>
                  <a:pt x="1666867" y="87843"/>
                </a:lnTo>
                <a:lnTo>
                  <a:pt x="1658036" y="80372"/>
                </a:lnTo>
                <a:lnTo>
                  <a:pt x="1649432" y="73580"/>
                </a:lnTo>
                <a:lnTo>
                  <a:pt x="1640601" y="67241"/>
                </a:lnTo>
                <a:lnTo>
                  <a:pt x="1631997" y="60902"/>
                </a:lnTo>
                <a:lnTo>
                  <a:pt x="1623392" y="55015"/>
                </a:lnTo>
                <a:lnTo>
                  <a:pt x="1614788" y="49808"/>
                </a:lnTo>
                <a:lnTo>
                  <a:pt x="1606410" y="44827"/>
                </a:lnTo>
                <a:lnTo>
                  <a:pt x="1598259" y="40299"/>
                </a:lnTo>
                <a:lnTo>
                  <a:pt x="1590334" y="35998"/>
                </a:lnTo>
                <a:lnTo>
                  <a:pt x="1582409" y="31922"/>
                </a:lnTo>
                <a:lnTo>
                  <a:pt x="1574937" y="28300"/>
                </a:lnTo>
                <a:lnTo>
                  <a:pt x="1560898" y="21961"/>
                </a:lnTo>
                <a:lnTo>
                  <a:pt x="1548445" y="16527"/>
                </a:lnTo>
                <a:lnTo>
                  <a:pt x="1537802" y="12226"/>
                </a:lnTo>
                <a:lnTo>
                  <a:pt x="1528972" y="8603"/>
                </a:lnTo>
                <a:lnTo>
                  <a:pt x="1522405" y="5886"/>
                </a:lnTo>
                <a:lnTo>
                  <a:pt x="1520367" y="4754"/>
                </a:lnTo>
                <a:lnTo>
                  <a:pt x="1518556" y="3849"/>
                </a:lnTo>
                <a:lnTo>
                  <a:pt x="1517877" y="2717"/>
                </a:lnTo>
                <a:lnTo>
                  <a:pt x="1517650" y="2490"/>
                </a:lnTo>
                <a:lnTo>
                  <a:pt x="1517650" y="2038"/>
                </a:lnTo>
                <a:lnTo>
                  <a:pt x="1517650" y="1811"/>
                </a:lnTo>
                <a:lnTo>
                  <a:pt x="1517877" y="1132"/>
                </a:lnTo>
                <a:lnTo>
                  <a:pt x="1518782" y="679"/>
                </a:lnTo>
                <a:lnTo>
                  <a:pt x="1520594" y="226"/>
                </a:lnTo>
                <a:lnTo>
                  <a:pt x="1523085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40404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580864" y="1879600"/>
            <a:ext cx="1671872" cy="1671872"/>
            <a:chOff x="6580864" y="1752600"/>
            <a:chExt cx="1671872" cy="1671872"/>
          </a:xfrm>
        </p:grpSpPr>
        <p:grpSp>
          <p:nvGrpSpPr>
            <p:cNvPr id="40" name="组合 39"/>
            <p:cNvGrpSpPr/>
            <p:nvPr/>
          </p:nvGrpSpPr>
          <p:grpSpPr>
            <a:xfrm>
              <a:off x="6580864" y="1752600"/>
              <a:ext cx="1671872" cy="1671872"/>
              <a:chOff x="797560" y="1739900"/>
              <a:chExt cx="2336800" cy="23368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797560" y="1739900"/>
                <a:ext cx="2336800" cy="2336800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04040"/>
                  </a:solidFill>
                  <a:latin typeface="黑体" panose="02010600030101010101" charset="-122"/>
                  <a:ea typeface="黑体" panose="02010600030101010101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858418" y="1864393"/>
                <a:ext cx="2192022" cy="2192021"/>
              </a:xfrm>
              <a:prstGeom prst="ellipse">
                <a:avLst/>
              </a:prstGeom>
              <a:solidFill>
                <a:srgbClr val="FAFAFA"/>
              </a:solidFill>
              <a:ln>
                <a:solidFill>
                  <a:srgbClr val="3A3A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04040"/>
                  </a:solidFill>
                  <a:latin typeface="黑体" panose="02010600030101010101" charset="-122"/>
                  <a:ea typeface="黑体" panose="02010600030101010101" charset="-122"/>
                </a:endParaRPr>
              </a:p>
            </p:txBody>
          </p:sp>
        </p:grpSp>
        <p:sp>
          <p:nvSpPr>
            <p:cNvPr id="57" name="KSO_Shape"/>
            <p:cNvSpPr/>
            <p:nvPr/>
          </p:nvSpPr>
          <p:spPr bwMode="auto">
            <a:xfrm>
              <a:off x="7124913" y="2388157"/>
              <a:ext cx="635708" cy="455592"/>
            </a:xfrm>
            <a:custGeom>
              <a:avLst/>
              <a:gdLst>
                <a:gd name="T0" fmla="*/ 134077 w 5868"/>
                <a:gd name="T1" fmla="*/ 590892 h 4208"/>
                <a:gd name="T2" fmla="*/ 192837 w 5868"/>
                <a:gd name="T3" fmla="*/ 596084 h 4208"/>
                <a:gd name="T4" fmla="*/ 512935 w 5868"/>
                <a:gd name="T5" fmla="*/ 497764 h 4208"/>
                <a:gd name="T6" fmla="*/ 530465 w 5868"/>
                <a:gd name="T7" fmla="*/ 456230 h 4208"/>
                <a:gd name="T8" fmla="*/ 704473 w 5868"/>
                <a:gd name="T9" fmla="*/ 239797 h 4208"/>
                <a:gd name="T10" fmla="*/ 980744 w 5868"/>
                <a:gd name="T11" fmla="*/ 212215 h 4208"/>
                <a:gd name="T12" fmla="*/ 1253119 w 5868"/>
                <a:gd name="T13" fmla="*/ 253750 h 4208"/>
                <a:gd name="T14" fmla="*/ 1374859 w 5868"/>
                <a:gd name="T15" fmla="*/ 461746 h 4208"/>
                <a:gd name="T16" fmla="*/ 1400831 w 5868"/>
                <a:gd name="T17" fmla="*/ 505228 h 4208"/>
                <a:gd name="T18" fmla="*/ 1725798 w 5868"/>
                <a:gd name="T19" fmla="*/ 598031 h 4208"/>
                <a:gd name="T20" fmla="*/ 1779363 w 5868"/>
                <a:gd name="T21" fmla="*/ 585052 h 4208"/>
                <a:gd name="T22" fmla="*/ 1901104 w 5868"/>
                <a:gd name="T23" fmla="*/ 336494 h 4208"/>
                <a:gd name="T24" fmla="*/ 1897533 w 5868"/>
                <a:gd name="T25" fmla="*/ 289443 h 4208"/>
                <a:gd name="T26" fmla="*/ 1777740 w 5868"/>
                <a:gd name="T27" fmla="*/ 214162 h 4208"/>
                <a:gd name="T28" fmla="*/ 1493029 w 5868"/>
                <a:gd name="T29" fmla="*/ 92155 h 4208"/>
                <a:gd name="T30" fmla="*/ 1208318 w 5868"/>
                <a:gd name="T31" fmla="*/ 20767 h 4208"/>
                <a:gd name="T32" fmla="*/ 924256 w 5868"/>
                <a:gd name="T33" fmla="*/ 649 h 4208"/>
                <a:gd name="T34" fmla="*/ 639545 w 5868"/>
                <a:gd name="T35" fmla="*/ 30826 h 4208"/>
                <a:gd name="T36" fmla="*/ 355158 w 5868"/>
                <a:gd name="T37" fmla="*/ 112273 h 4208"/>
                <a:gd name="T38" fmla="*/ 70123 w 5868"/>
                <a:gd name="T39" fmla="*/ 244664 h 4208"/>
                <a:gd name="T40" fmla="*/ 3246 w 5868"/>
                <a:gd name="T41" fmla="*/ 297880 h 4208"/>
                <a:gd name="T42" fmla="*/ 10713 w 5868"/>
                <a:gd name="T43" fmla="*/ 355314 h 4208"/>
                <a:gd name="T44" fmla="*/ 772973 w 5868"/>
                <a:gd name="T45" fmla="*/ 339414 h 4208"/>
                <a:gd name="T46" fmla="*/ 960941 w 5868"/>
                <a:gd name="T47" fmla="*/ 320919 h 4208"/>
                <a:gd name="T48" fmla="*/ 1130729 w 5868"/>
                <a:gd name="T49" fmla="*/ 336169 h 4208"/>
                <a:gd name="T50" fmla="*/ 1259936 w 5868"/>
                <a:gd name="T51" fmla="*/ 525021 h 4208"/>
                <a:gd name="T52" fmla="*/ 1298244 w 5868"/>
                <a:gd name="T53" fmla="*/ 601925 h 4208"/>
                <a:gd name="T54" fmla="*/ 1598862 w 5868"/>
                <a:gd name="T55" fmla="*/ 671041 h 4208"/>
                <a:gd name="T56" fmla="*/ 1662168 w 5868"/>
                <a:gd name="T57" fmla="*/ 717767 h 4208"/>
                <a:gd name="T58" fmla="*/ 253546 w 5868"/>
                <a:gd name="T59" fmla="*/ 1210015 h 4208"/>
                <a:gd name="T60" fmla="*/ 273024 w 5868"/>
                <a:gd name="T61" fmla="*/ 698947 h 4208"/>
                <a:gd name="T62" fmla="*/ 576240 w 5868"/>
                <a:gd name="T63" fmla="*/ 620745 h 4208"/>
                <a:gd name="T64" fmla="*/ 641493 w 5868"/>
                <a:gd name="T65" fmla="*/ 585376 h 4208"/>
                <a:gd name="T66" fmla="*/ 662595 w 5868"/>
                <a:gd name="T67" fmla="*/ 367969 h 4208"/>
                <a:gd name="T68" fmla="*/ 1077163 w 5868"/>
                <a:gd name="T69" fmla="*/ 564933 h 4208"/>
                <a:gd name="T70" fmla="*/ 1178776 w 5868"/>
                <a:gd name="T71" fmla="*/ 636970 h 4208"/>
                <a:gd name="T72" fmla="*/ 1245003 w 5868"/>
                <a:gd name="T73" fmla="*/ 759302 h 4208"/>
                <a:gd name="T74" fmla="*/ 1252145 w 5868"/>
                <a:gd name="T75" fmla="*/ 867032 h 4208"/>
                <a:gd name="T76" fmla="*/ 1229095 w 5868"/>
                <a:gd name="T77" fmla="*/ 949452 h 4208"/>
                <a:gd name="T78" fmla="*/ 1125210 w 5868"/>
                <a:gd name="T79" fmla="*/ 852430 h 4208"/>
                <a:gd name="T80" fmla="*/ 1117094 w 5868"/>
                <a:gd name="T81" fmla="*/ 775851 h 4208"/>
                <a:gd name="T82" fmla="*/ 1079435 w 5868"/>
                <a:gd name="T83" fmla="*/ 716794 h 4208"/>
                <a:gd name="T84" fmla="*/ 1012883 w 5868"/>
                <a:gd name="T85" fmla="*/ 676882 h 4208"/>
                <a:gd name="T86" fmla="*/ 940164 w 5868"/>
                <a:gd name="T87" fmla="*/ 671365 h 4208"/>
                <a:gd name="T88" fmla="*/ 867768 w 5868"/>
                <a:gd name="T89" fmla="*/ 701867 h 4208"/>
                <a:gd name="T90" fmla="*/ 821994 w 5868"/>
                <a:gd name="T91" fmla="*/ 754434 h 4208"/>
                <a:gd name="T92" fmla="*/ 802515 w 5868"/>
                <a:gd name="T93" fmla="*/ 831662 h 4208"/>
                <a:gd name="T94" fmla="*/ 818423 w 5868"/>
                <a:gd name="T95" fmla="*/ 901752 h 4208"/>
                <a:gd name="T96" fmla="*/ 861600 w 5868"/>
                <a:gd name="T97" fmla="*/ 956590 h 4208"/>
                <a:gd name="T98" fmla="*/ 932048 w 5868"/>
                <a:gd name="T99" fmla="*/ 990337 h 4208"/>
                <a:gd name="T100" fmla="*/ 999573 w 5868"/>
                <a:gd name="T101" fmla="*/ 990013 h 4208"/>
                <a:gd name="T102" fmla="*/ 1060606 w 5868"/>
                <a:gd name="T103" fmla="*/ 962107 h 4208"/>
                <a:gd name="T104" fmla="*/ 1081058 w 5868"/>
                <a:gd name="T105" fmla="*/ 1096445 h 4208"/>
                <a:gd name="T106" fmla="*/ 964512 w 5868"/>
                <a:gd name="T107" fmla="*/ 1120781 h 4208"/>
                <a:gd name="T108" fmla="*/ 826863 w 5868"/>
                <a:gd name="T109" fmla="*/ 1085736 h 4208"/>
                <a:gd name="T110" fmla="*/ 732717 w 5868"/>
                <a:gd name="T111" fmla="*/ 1004614 h 4208"/>
                <a:gd name="T112" fmla="*/ 678827 w 5868"/>
                <a:gd name="T113" fmla="*/ 875793 h 4208"/>
                <a:gd name="T114" fmla="*/ 688241 w 5868"/>
                <a:gd name="T115" fmla="*/ 745673 h 4208"/>
                <a:gd name="T116" fmla="*/ 760312 w 5868"/>
                <a:gd name="T117" fmla="*/ 627235 h 4208"/>
                <a:gd name="T118" fmla="*/ 865171 w 5868"/>
                <a:gd name="T119" fmla="*/ 560066 h 4208"/>
                <a:gd name="T120" fmla="*/ 1577111 w 5868"/>
                <a:gd name="T121" fmla="*/ 1240842 h 4208"/>
                <a:gd name="T122" fmla="*/ 345419 w 5868"/>
                <a:gd name="T123" fmla="*/ 1240842 h 42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868" h="4208">
                  <a:moveTo>
                    <a:pt x="49" y="1128"/>
                  </a:moveTo>
                  <a:lnTo>
                    <a:pt x="49" y="1128"/>
                  </a:lnTo>
                  <a:lnTo>
                    <a:pt x="345" y="1748"/>
                  </a:lnTo>
                  <a:lnTo>
                    <a:pt x="354" y="1764"/>
                  </a:lnTo>
                  <a:lnTo>
                    <a:pt x="364" y="1778"/>
                  </a:lnTo>
                  <a:lnTo>
                    <a:pt x="375" y="1790"/>
                  </a:lnTo>
                  <a:lnTo>
                    <a:pt x="387" y="1803"/>
                  </a:lnTo>
                  <a:lnTo>
                    <a:pt x="400" y="1813"/>
                  </a:lnTo>
                  <a:lnTo>
                    <a:pt x="413" y="1821"/>
                  </a:lnTo>
                  <a:lnTo>
                    <a:pt x="428" y="1828"/>
                  </a:lnTo>
                  <a:lnTo>
                    <a:pt x="443" y="1834"/>
                  </a:lnTo>
                  <a:lnTo>
                    <a:pt x="460" y="1838"/>
                  </a:lnTo>
                  <a:lnTo>
                    <a:pt x="477" y="1842"/>
                  </a:lnTo>
                  <a:lnTo>
                    <a:pt x="495" y="1844"/>
                  </a:lnTo>
                  <a:lnTo>
                    <a:pt x="512" y="1845"/>
                  </a:lnTo>
                  <a:lnTo>
                    <a:pt x="531" y="1845"/>
                  </a:lnTo>
                  <a:lnTo>
                    <a:pt x="551" y="1843"/>
                  </a:lnTo>
                  <a:lnTo>
                    <a:pt x="573" y="1841"/>
                  </a:lnTo>
                  <a:lnTo>
                    <a:pt x="594" y="1837"/>
                  </a:lnTo>
                  <a:lnTo>
                    <a:pt x="1457" y="1607"/>
                  </a:lnTo>
                  <a:lnTo>
                    <a:pt x="1479" y="1599"/>
                  </a:lnTo>
                  <a:lnTo>
                    <a:pt x="1500" y="1589"/>
                  </a:lnTo>
                  <a:lnTo>
                    <a:pt x="1519" y="1579"/>
                  </a:lnTo>
                  <a:lnTo>
                    <a:pt x="1537" y="1569"/>
                  </a:lnTo>
                  <a:lnTo>
                    <a:pt x="1552" y="1557"/>
                  </a:lnTo>
                  <a:lnTo>
                    <a:pt x="1567" y="1546"/>
                  </a:lnTo>
                  <a:lnTo>
                    <a:pt x="1580" y="1534"/>
                  </a:lnTo>
                  <a:lnTo>
                    <a:pt x="1591" y="1522"/>
                  </a:lnTo>
                  <a:lnTo>
                    <a:pt x="1601" y="1510"/>
                  </a:lnTo>
                  <a:lnTo>
                    <a:pt x="1610" y="1496"/>
                  </a:lnTo>
                  <a:lnTo>
                    <a:pt x="1617" y="1482"/>
                  </a:lnTo>
                  <a:lnTo>
                    <a:pt x="1624" y="1467"/>
                  </a:lnTo>
                  <a:lnTo>
                    <a:pt x="1628" y="1453"/>
                  </a:lnTo>
                  <a:lnTo>
                    <a:pt x="1632" y="1438"/>
                  </a:lnTo>
                  <a:lnTo>
                    <a:pt x="1633" y="1423"/>
                  </a:lnTo>
                  <a:lnTo>
                    <a:pt x="1634" y="1406"/>
                  </a:lnTo>
                  <a:lnTo>
                    <a:pt x="1627" y="927"/>
                  </a:lnTo>
                  <a:lnTo>
                    <a:pt x="1664" y="910"/>
                  </a:lnTo>
                  <a:lnTo>
                    <a:pt x="1701" y="894"/>
                  </a:lnTo>
                  <a:lnTo>
                    <a:pt x="1775" y="863"/>
                  </a:lnTo>
                  <a:lnTo>
                    <a:pt x="1851" y="834"/>
                  </a:lnTo>
                  <a:lnTo>
                    <a:pt x="1929" y="807"/>
                  </a:lnTo>
                  <a:lnTo>
                    <a:pt x="2008" y="782"/>
                  </a:lnTo>
                  <a:lnTo>
                    <a:pt x="2089" y="759"/>
                  </a:lnTo>
                  <a:lnTo>
                    <a:pt x="2170" y="739"/>
                  </a:lnTo>
                  <a:lnTo>
                    <a:pt x="2252" y="720"/>
                  </a:lnTo>
                  <a:lnTo>
                    <a:pt x="2335" y="705"/>
                  </a:lnTo>
                  <a:lnTo>
                    <a:pt x="2420" y="690"/>
                  </a:lnTo>
                  <a:lnTo>
                    <a:pt x="2504" y="679"/>
                  </a:lnTo>
                  <a:lnTo>
                    <a:pt x="2589" y="669"/>
                  </a:lnTo>
                  <a:lnTo>
                    <a:pt x="2675" y="661"/>
                  </a:lnTo>
                  <a:lnTo>
                    <a:pt x="2761" y="657"/>
                  </a:lnTo>
                  <a:lnTo>
                    <a:pt x="2848" y="654"/>
                  </a:lnTo>
                  <a:lnTo>
                    <a:pt x="2934" y="652"/>
                  </a:lnTo>
                  <a:lnTo>
                    <a:pt x="3021" y="654"/>
                  </a:lnTo>
                  <a:lnTo>
                    <a:pt x="3106" y="657"/>
                  </a:lnTo>
                  <a:lnTo>
                    <a:pt x="3192" y="661"/>
                  </a:lnTo>
                  <a:lnTo>
                    <a:pt x="3278" y="669"/>
                  </a:lnTo>
                  <a:lnTo>
                    <a:pt x="3364" y="679"/>
                  </a:lnTo>
                  <a:lnTo>
                    <a:pt x="3449" y="690"/>
                  </a:lnTo>
                  <a:lnTo>
                    <a:pt x="3532" y="705"/>
                  </a:lnTo>
                  <a:lnTo>
                    <a:pt x="3616" y="720"/>
                  </a:lnTo>
                  <a:lnTo>
                    <a:pt x="3698" y="739"/>
                  </a:lnTo>
                  <a:lnTo>
                    <a:pt x="3780" y="759"/>
                  </a:lnTo>
                  <a:lnTo>
                    <a:pt x="3860" y="782"/>
                  </a:lnTo>
                  <a:lnTo>
                    <a:pt x="3939" y="807"/>
                  </a:lnTo>
                  <a:lnTo>
                    <a:pt x="4017" y="834"/>
                  </a:lnTo>
                  <a:lnTo>
                    <a:pt x="4093" y="863"/>
                  </a:lnTo>
                  <a:lnTo>
                    <a:pt x="4168" y="894"/>
                  </a:lnTo>
                  <a:lnTo>
                    <a:pt x="4204" y="910"/>
                  </a:lnTo>
                  <a:lnTo>
                    <a:pt x="4241" y="927"/>
                  </a:lnTo>
                  <a:lnTo>
                    <a:pt x="4235" y="1406"/>
                  </a:lnTo>
                  <a:lnTo>
                    <a:pt x="4235" y="1423"/>
                  </a:lnTo>
                  <a:lnTo>
                    <a:pt x="4237" y="1438"/>
                  </a:lnTo>
                  <a:lnTo>
                    <a:pt x="4240" y="1453"/>
                  </a:lnTo>
                  <a:lnTo>
                    <a:pt x="4245" y="1467"/>
                  </a:lnTo>
                  <a:lnTo>
                    <a:pt x="4250" y="1482"/>
                  </a:lnTo>
                  <a:lnTo>
                    <a:pt x="4258" y="1496"/>
                  </a:lnTo>
                  <a:lnTo>
                    <a:pt x="4266" y="1510"/>
                  </a:lnTo>
                  <a:lnTo>
                    <a:pt x="4276" y="1522"/>
                  </a:lnTo>
                  <a:lnTo>
                    <a:pt x="4288" y="1534"/>
                  </a:lnTo>
                  <a:lnTo>
                    <a:pt x="4300" y="1546"/>
                  </a:lnTo>
                  <a:lnTo>
                    <a:pt x="4315" y="1557"/>
                  </a:lnTo>
                  <a:lnTo>
                    <a:pt x="4331" y="1569"/>
                  </a:lnTo>
                  <a:lnTo>
                    <a:pt x="4349" y="1579"/>
                  </a:lnTo>
                  <a:lnTo>
                    <a:pt x="4368" y="1589"/>
                  </a:lnTo>
                  <a:lnTo>
                    <a:pt x="4389" y="1599"/>
                  </a:lnTo>
                  <a:lnTo>
                    <a:pt x="4412" y="1607"/>
                  </a:lnTo>
                  <a:lnTo>
                    <a:pt x="5275" y="1837"/>
                  </a:lnTo>
                  <a:lnTo>
                    <a:pt x="5296" y="1841"/>
                  </a:lnTo>
                  <a:lnTo>
                    <a:pt x="5316" y="1843"/>
                  </a:lnTo>
                  <a:lnTo>
                    <a:pt x="5336" y="1845"/>
                  </a:lnTo>
                  <a:lnTo>
                    <a:pt x="5355" y="1845"/>
                  </a:lnTo>
                  <a:lnTo>
                    <a:pt x="5374" y="1844"/>
                  </a:lnTo>
                  <a:lnTo>
                    <a:pt x="5392" y="1842"/>
                  </a:lnTo>
                  <a:lnTo>
                    <a:pt x="5408" y="1838"/>
                  </a:lnTo>
                  <a:lnTo>
                    <a:pt x="5425" y="1834"/>
                  </a:lnTo>
                  <a:lnTo>
                    <a:pt x="5440" y="1828"/>
                  </a:lnTo>
                  <a:lnTo>
                    <a:pt x="5454" y="1821"/>
                  </a:lnTo>
                  <a:lnTo>
                    <a:pt x="5469" y="1813"/>
                  </a:lnTo>
                  <a:lnTo>
                    <a:pt x="5481" y="1803"/>
                  </a:lnTo>
                  <a:lnTo>
                    <a:pt x="5493" y="1790"/>
                  </a:lnTo>
                  <a:lnTo>
                    <a:pt x="5504" y="1778"/>
                  </a:lnTo>
                  <a:lnTo>
                    <a:pt x="5514" y="1764"/>
                  </a:lnTo>
                  <a:lnTo>
                    <a:pt x="5523" y="1748"/>
                  </a:lnTo>
                  <a:lnTo>
                    <a:pt x="5820" y="1128"/>
                  </a:lnTo>
                  <a:lnTo>
                    <a:pt x="5835" y="1095"/>
                  </a:lnTo>
                  <a:lnTo>
                    <a:pt x="5848" y="1065"/>
                  </a:lnTo>
                  <a:lnTo>
                    <a:pt x="5856" y="1037"/>
                  </a:lnTo>
                  <a:lnTo>
                    <a:pt x="5863" y="1011"/>
                  </a:lnTo>
                  <a:lnTo>
                    <a:pt x="5867" y="988"/>
                  </a:lnTo>
                  <a:lnTo>
                    <a:pt x="5868" y="966"/>
                  </a:lnTo>
                  <a:lnTo>
                    <a:pt x="5868" y="956"/>
                  </a:lnTo>
                  <a:lnTo>
                    <a:pt x="5867" y="946"/>
                  </a:lnTo>
                  <a:lnTo>
                    <a:pt x="5864" y="936"/>
                  </a:lnTo>
                  <a:lnTo>
                    <a:pt x="5862" y="927"/>
                  </a:lnTo>
                  <a:lnTo>
                    <a:pt x="5859" y="918"/>
                  </a:lnTo>
                  <a:lnTo>
                    <a:pt x="5854" y="909"/>
                  </a:lnTo>
                  <a:lnTo>
                    <a:pt x="5845" y="892"/>
                  </a:lnTo>
                  <a:lnTo>
                    <a:pt x="5833" y="876"/>
                  </a:lnTo>
                  <a:lnTo>
                    <a:pt x="5820" y="861"/>
                  </a:lnTo>
                  <a:lnTo>
                    <a:pt x="5803" y="846"/>
                  </a:lnTo>
                  <a:lnTo>
                    <a:pt x="5784" y="832"/>
                  </a:lnTo>
                  <a:lnTo>
                    <a:pt x="5763" y="817"/>
                  </a:lnTo>
                  <a:lnTo>
                    <a:pt x="5741" y="803"/>
                  </a:lnTo>
                  <a:lnTo>
                    <a:pt x="5652" y="754"/>
                  </a:lnTo>
                  <a:lnTo>
                    <a:pt x="5564" y="706"/>
                  </a:lnTo>
                  <a:lnTo>
                    <a:pt x="5476" y="660"/>
                  </a:lnTo>
                  <a:lnTo>
                    <a:pt x="5389" y="616"/>
                  </a:lnTo>
                  <a:lnTo>
                    <a:pt x="5301" y="572"/>
                  </a:lnTo>
                  <a:lnTo>
                    <a:pt x="5213" y="531"/>
                  </a:lnTo>
                  <a:lnTo>
                    <a:pt x="5125" y="491"/>
                  </a:lnTo>
                  <a:lnTo>
                    <a:pt x="5037" y="452"/>
                  </a:lnTo>
                  <a:lnTo>
                    <a:pt x="4950" y="415"/>
                  </a:lnTo>
                  <a:lnTo>
                    <a:pt x="4862" y="381"/>
                  </a:lnTo>
                  <a:lnTo>
                    <a:pt x="4774" y="346"/>
                  </a:lnTo>
                  <a:lnTo>
                    <a:pt x="4686" y="315"/>
                  </a:lnTo>
                  <a:lnTo>
                    <a:pt x="4599" y="284"/>
                  </a:lnTo>
                  <a:lnTo>
                    <a:pt x="4511" y="255"/>
                  </a:lnTo>
                  <a:lnTo>
                    <a:pt x="4423" y="228"/>
                  </a:lnTo>
                  <a:lnTo>
                    <a:pt x="4336" y="201"/>
                  </a:lnTo>
                  <a:lnTo>
                    <a:pt x="4248" y="178"/>
                  </a:lnTo>
                  <a:lnTo>
                    <a:pt x="4161" y="154"/>
                  </a:lnTo>
                  <a:lnTo>
                    <a:pt x="4073" y="133"/>
                  </a:lnTo>
                  <a:lnTo>
                    <a:pt x="3985" y="114"/>
                  </a:lnTo>
                  <a:lnTo>
                    <a:pt x="3898" y="95"/>
                  </a:lnTo>
                  <a:lnTo>
                    <a:pt x="3810" y="80"/>
                  </a:lnTo>
                  <a:lnTo>
                    <a:pt x="3722" y="64"/>
                  </a:lnTo>
                  <a:lnTo>
                    <a:pt x="3635" y="51"/>
                  </a:lnTo>
                  <a:lnTo>
                    <a:pt x="3547" y="39"/>
                  </a:lnTo>
                  <a:lnTo>
                    <a:pt x="3460" y="29"/>
                  </a:lnTo>
                  <a:lnTo>
                    <a:pt x="3372" y="21"/>
                  </a:lnTo>
                  <a:lnTo>
                    <a:pt x="3285" y="14"/>
                  </a:lnTo>
                  <a:lnTo>
                    <a:pt x="3197" y="8"/>
                  </a:lnTo>
                  <a:lnTo>
                    <a:pt x="3109" y="4"/>
                  </a:lnTo>
                  <a:lnTo>
                    <a:pt x="3022" y="2"/>
                  </a:lnTo>
                  <a:lnTo>
                    <a:pt x="2934" y="0"/>
                  </a:lnTo>
                  <a:lnTo>
                    <a:pt x="2847" y="2"/>
                  </a:lnTo>
                  <a:lnTo>
                    <a:pt x="2759" y="4"/>
                  </a:lnTo>
                  <a:lnTo>
                    <a:pt x="2672" y="8"/>
                  </a:lnTo>
                  <a:lnTo>
                    <a:pt x="2584" y="14"/>
                  </a:lnTo>
                  <a:lnTo>
                    <a:pt x="2497" y="21"/>
                  </a:lnTo>
                  <a:lnTo>
                    <a:pt x="2409" y="29"/>
                  </a:lnTo>
                  <a:lnTo>
                    <a:pt x="2320" y="39"/>
                  </a:lnTo>
                  <a:lnTo>
                    <a:pt x="2234" y="51"/>
                  </a:lnTo>
                  <a:lnTo>
                    <a:pt x="2145" y="64"/>
                  </a:lnTo>
                  <a:lnTo>
                    <a:pt x="2059" y="80"/>
                  </a:lnTo>
                  <a:lnTo>
                    <a:pt x="1970" y="95"/>
                  </a:lnTo>
                  <a:lnTo>
                    <a:pt x="1882" y="114"/>
                  </a:lnTo>
                  <a:lnTo>
                    <a:pt x="1795" y="133"/>
                  </a:lnTo>
                  <a:lnTo>
                    <a:pt x="1707" y="154"/>
                  </a:lnTo>
                  <a:lnTo>
                    <a:pt x="1620" y="178"/>
                  </a:lnTo>
                  <a:lnTo>
                    <a:pt x="1532" y="201"/>
                  </a:lnTo>
                  <a:lnTo>
                    <a:pt x="1444" y="228"/>
                  </a:lnTo>
                  <a:lnTo>
                    <a:pt x="1357" y="255"/>
                  </a:lnTo>
                  <a:lnTo>
                    <a:pt x="1269" y="284"/>
                  </a:lnTo>
                  <a:lnTo>
                    <a:pt x="1181" y="315"/>
                  </a:lnTo>
                  <a:lnTo>
                    <a:pt x="1094" y="346"/>
                  </a:lnTo>
                  <a:lnTo>
                    <a:pt x="1006" y="381"/>
                  </a:lnTo>
                  <a:lnTo>
                    <a:pt x="918" y="415"/>
                  </a:lnTo>
                  <a:lnTo>
                    <a:pt x="830" y="452"/>
                  </a:lnTo>
                  <a:lnTo>
                    <a:pt x="743" y="491"/>
                  </a:lnTo>
                  <a:lnTo>
                    <a:pt x="655" y="531"/>
                  </a:lnTo>
                  <a:lnTo>
                    <a:pt x="567" y="572"/>
                  </a:lnTo>
                  <a:lnTo>
                    <a:pt x="479" y="616"/>
                  </a:lnTo>
                  <a:lnTo>
                    <a:pt x="391" y="660"/>
                  </a:lnTo>
                  <a:lnTo>
                    <a:pt x="303" y="706"/>
                  </a:lnTo>
                  <a:lnTo>
                    <a:pt x="216" y="754"/>
                  </a:lnTo>
                  <a:lnTo>
                    <a:pt x="128" y="803"/>
                  </a:lnTo>
                  <a:lnTo>
                    <a:pt x="104" y="817"/>
                  </a:lnTo>
                  <a:lnTo>
                    <a:pt x="84" y="832"/>
                  </a:lnTo>
                  <a:lnTo>
                    <a:pt x="65" y="846"/>
                  </a:lnTo>
                  <a:lnTo>
                    <a:pt x="49" y="861"/>
                  </a:lnTo>
                  <a:lnTo>
                    <a:pt x="34" y="876"/>
                  </a:lnTo>
                  <a:lnTo>
                    <a:pt x="23" y="892"/>
                  </a:lnTo>
                  <a:lnTo>
                    <a:pt x="13" y="909"/>
                  </a:lnTo>
                  <a:lnTo>
                    <a:pt x="10" y="918"/>
                  </a:lnTo>
                  <a:lnTo>
                    <a:pt x="6" y="927"/>
                  </a:lnTo>
                  <a:lnTo>
                    <a:pt x="4" y="936"/>
                  </a:lnTo>
                  <a:lnTo>
                    <a:pt x="2" y="946"/>
                  </a:lnTo>
                  <a:lnTo>
                    <a:pt x="1" y="956"/>
                  </a:lnTo>
                  <a:lnTo>
                    <a:pt x="0" y="966"/>
                  </a:lnTo>
                  <a:lnTo>
                    <a:pt x="1" y="988"/>
                  </a:lnTo>
                  <a:lnTo>
                    <a:pt x="4" y="1011"/>
                  </a:lnTo>
                  <a:lnTo>
                    <a:pt x="11" y="1037"/>
                  </a:lnTo>
                  <a:lnTo>
                    <a:pt x="21" y="1065"/>
                  </a:lnTo>
                  <a:lnTo>
                    <a:pt x="33" y="1095"/>
                  </a:lnTo>
                  <a:lnTo>
                    <a:pt x="49" y="1128"/>
                  </a:lnTo>
                  <a:close/>
                  <a:moveTo>
                    <a:pt x="2041" y="1134"/>
                  </a:moveTo>
                  <a:lnTo>
                    <a:pt x="2041" y="1134"/>
                  </a:lnTo>
                  <a:lnTo>
                    <a:pt x="2096" y="1117"/>
                  </a:lnTo>
                  <a:lnTo>
                    <a:pt x="2153" y="1101"/>
                  </a:lnTo>
                  <a:lnTo>
                    <a:pt x="2210" y="1085"/>
                  </a:lnTo>
                  <a:lnTo>
                    <a:pt x="2267" y="1072"/>
                  </a:lnTo>
                  <a:lnTo>
                    <a:pt x="2324" y="1058"/>
                  </a:lnTo>
                  <a:lnTo>
                    <a:pt x="2381" y="1046"/>
                  </a:lnTo>
                  <a:lnTo>
                    <a:pt x="2438" y="1036"/>
                  </a:lnTo>
                  <a:lnTo>
                    <a:pt x="2495" y="1026"/>
                  </a:lnTo>
                  <a:lnTo>
                    <a:pt x="2553" y="1017"/>
                  </a:lnTo>
                  <a:lnTo>
                    <a:pt x="2610" y="1009"/>
                  </a:lnTo>
                  <a:lnTo>
                    <a:pt x="2668" y="1004"/>
                  </a:lnTo>
                  <a:lnTo>
                    <a:pt x="2726" y="998"/>
                  </a:lnTo>
                  <a:lnTo>
                    <a:pt x="2785" y="995"/>
                  </a:lnTo>
                  <a:lnTo>
                    <a:pt x="2843" y="991"/>
                  </a:lnTo>
                  <a:lnTo>
                    <a:pt x="2902" y="989"/>
                  </a:lnTo>
                  <a:lnTo>
                    <a:pt x="2960" y="989"/>
                  </a:lnTo>
                  <a:lnTo>
                    <a:pt x="3019" y="989"/>
                  </a:lnTo>
                  <a:lnTo>
                    <a:pt x="3079" y="991"/>
                  </a:lnTo>
                  <a:lnTo>
                    <a:pt x="3136" y="995"/>
                  </a:lnTo>
                  <a:lnTo>
                    <a:pt x="3194" y="998"/>
                  </a:lnTo>
                  <a:lnTo>
                    <a:pt x="3252" y="1004"/>
                  </a:lnTo>
                  <a:lnTo>
                    <a:pt x="3310" y="1009"/>
                  </a:lnTo>
                  <a:lnTo>
                    <a:pt x="3368" y="1017"/>
                  </a:lnTo>
                  <a:lnTo>
                    <a:pt x="3426" y="1026"/>
                  </a:lnTo>
                  <a:lnTo>
                    <a:pt x="3483" y="1036"/>
                  </a:lnTo>
                  <a:lnTo>
                    <a:pt x="3541" y="1046"/>
                  </a:lnTo>
                  <a:lnTo>
                    <a:pt x="3598" y="1058"/>
                  </a:lnTo>
                  <a:lnTo>
                    <a:pt x="3655" y="1072"/>
                  </a:lnTo>
                  <a:lnTo>
                    <a:pt x="3712" y="1085"/>
                  </a:lnTo>
                  <a:lnTo>
                    <a:pt x="3769" y="1101"/>
                  </a:lnTo>
                  <a:lnTo>
                    <a:pt x="3824" y="1117"/>
                  </a:lnTo>
                  <a:lnTo>
                    <a:pt x="3881" y="1134"/>
                  </a:lnTo>
                  <a:lnTo>
                    <a:pt x="3881" y="1618"/>
                  </a:lnTo>
                  <a:lnTo>
                    <a:pt x="3884" y="1651"/>
                  </a:lnTo>
                  <a:lnTo>
                    <a:pt x="3890" y="1681"/>
                  </a:lnTo>
                  <a:lnTo>
                    <a:pt x="3898" y="1709"/>
                  </a:lnTo>
                  <a:lnTo>
                    <a:pt x="3907" y="1736"/>
                  </a:lnTo>
                  <a:lnTo>
                    <a:pt x="3918" y="1760"/>
                  </a:lnTo>
                  <a:lnTo>
                    <a:pt x="3931" y="1783"/>
                  </a:lnTo>
                  <a:lnTo>
                    <a:pt x="3946" y="1804"/>
                  </a:lnTo>
                  <a:lnTo>
                    <a:pt x="3961" y="1823"/>
                  </a:lnTo>
                  <a:lnTo>
                    <a:pt x="3979" y="1839"/>
                  </a:lnTo>
                  <a:lnTo>
                    <a:pt x="3999" y="1855"/>
                  </a:lnTo>
                  <a:lnTo>
                    <a:pt x="4020" y="1868"/>
                  </a:lnTo>
                  <a:lnTo>
                    <a:pt x="4043" y="1881"/>
                  </a:lnTo>
                  <a:lnTo>
                    <a:pt x="4066" y="1891"/>
                  </a:lnTo>
                  <a:lnTo>
                    <a:pt x="4092" y="1900"/>
                  </a:lnTo>
                  <a:lnTo>
                    <a:pt x="4119" y="1907"/>
                  </a:lnTo>
                  <a:lnTo>
                    <a:pt x="4146" y="1913"/>
                  </a:lnTo>
                  <a:lnTo>
                    <a:pt x="4896" y="2061"/>
                  </a:lnTo>
                  <a:lnTo>
                    <a:pt x="4925" y="2068"/>
                  </a:lnTo>
                  <a:lnTo>
                    <a:pt x="4951" y="2077"/>
                  </a:lnTo>
                  <a:lnTo>
                    <a:pt x="4977" y="2086"/>
                  </a:lnTo>
                  <a:lnTo>
                    <a:pt x="5001" y="2097"/>
                  </a:lnTo>
                  <a:lnTo>
                    <a:pt x="5024" y="2109"/>
                  </a:lnTo>
                  <a:lnTo>
                    <a:pt x="5044" y="2123"/>
                  </a:lnTo>
                  <a:lnTo>
                    <a:pt x="5063" y="2137"/>
                  </a:lnTo>
                  <a:lnTo>
                    <a:pt x="5081" y="2154"/>
                  </a:lnTo>
                  <a:lnTo>
                    <a:pt x="5095" y="2172"/>
                  </a:lnTo>
                  <a:lnTo>
                    <a:pt x="5108" y="2191"/>
                  </a:lnTo>
                  <a:lnTo>
                    <a:pt x="5120" y="2212"/>
                  </a:lnTo>
                  <a:lnTo>
                    <a:pt x="5129" y="2235"/>
                  </a:lnTo>
                  <a:lnTo>
                    <a:pt x="5134" y="2260"/>
                  </a:lnTo>
                  <a:lnTo>
                    <a:pt x="5139" y="2285"/>
                  </a:lnTo>
                  <a:lnTo>
                    <a:pt x="5141" y="2314"/>
                  </a:lnTo>
                  <a:lnTo>
                    <a:pt x="5141" y="2344"/>
                  </a:lnTo>
                  <a:lnTo>
                    <a:pt x="5141" y="3729"/>
                  </a:lnTo>
                  <a:lnTo>
                    <a:pt x="2960" y="3729"/>
                  </a:lnTo>
                  <a:lnTo>
                    <a:pt x="781" y="3729"/>
                  </a:lnTo>
                  <a:lnTo>
                    <a:pt x="781" y="2344"/>
                  </a:lnTo>
                  <a:lnTo>
                    <a:pt x="780" y="2314"/>
                  </a:lnTo>
                  <a:lnTo>
                    <a:pt x="782" y="2285"/>
                  </a:lnTo>
                  <a:lnTo>
                    <a:pt x="787" y="2260"/>
                  </a:lnTo>
                  <a:lnTo>
                    <a:pt x="793" y="2235"/>
                  </a:lnTo>
                  <a:lnTo>
                    <a:pt x="802" y="2212"/>
                  </a:lnTo>
                  <a:lnTo>
                    <a:pt x="813" y="2191"/>
                  </a:lnTo>
                  <a:lnTo>
                    <a:pt x="826" y="2172"/>
                  </a:lnTo>
                  <a:lnTo>
                    <a:pt x="841" y="2154"/>
                  </a:lnTo>
                  <a:lnTo>
                    <a:pt x="858" y="2137"/>
                  </a:lnTo>
                  <a:lnTo>
                    <a:pt x="877" y="2123"/>
                  </a:lnTo>
                  <a:lnTo>
                    <a:pt x="898" y="2109"/>
                  </a:lnTo>
                  <a:lnTo>
                    <a:pt x="920" y="2097"/>
                  </a:lnTo>
                  <a:lnTo>
                    <a:pt x="944" y="2086"/>
                  </a:lnTo>
                  <a:lnTo>
                    <a:pt x="971" y="2077"/>
                  </a:lnTo>
                  <a:lnTo>
                    <a:pt x="997" y="2068"/>
                  </a:lnTo>
                  <a:lnTo>
                    <a:pt x="1026" y="2061"/>
                  </a:lnTo>
                  <a:lnTo>
                    <a:pt x="1775" y="1913"/>
                  </a:lnTo>
                  <a:lnTo>
                    <a:pt x="1803" y="1907"/>
                  </a:lnTo>
                  <a:lnTo>
                    <a:pt x="1830" y="1900"/>
                  </a:lnTo>
                  <a:lnTo>
                    <a:pt x="1855" y="1891"/>
                  </a:lnTo>
                  <a:lnTo>
                    <a:pt x="1879" y="1881"/>
                  </a:lnTo>
                  <a:lnTo>
                    <a:pt x="1901" y="1868"/>
                  </a:lnTo>
                  <a:lnTo>
                    <a:pt x="1923" y="1855"/>
                  </a:lnTo>
                  <a:lnTo>
                    <a:pt x="1941" y="1839"/>
                  </a:lnTo>
                  <a:lnTo>
                    <a:pt x="1959" y="1823"/>
                  </a:lnTo>
                  <a:lnTo>
                    <a:pt x="1976" y="1804"/>
                  </a:lnTo>
                  <a:lnTo>
                    <a:pt x="1991" y="1783"/>
                  </a:lnTo>
                  <a:lnTo>
                    <a:pt x="2003" y="1760"/>
                  </a:lnTo>
                  <a:lnTo>
                    <a:pt x="2014" y="1736"/>
                  </a:lnTo>
                  <a:lnTo>
                    <a:pt x="2024" y="1709"/>
                  </a:lnTo>
                  <a:lnTo>
                    <a:pt x="2031" y="1681"/>
                  </a:lnTo>
                  <a:lnTo>
                    <a:pt x="2037" y="1651"/>
                  </a:lnTo>
                  <a:lnTo>
                    <a:pt x="2041" y="1618"/>
                  </a:lnTo>
                  <a:lnTo>
                    <a:pt x="2041" y="1134"/>
                  </a:lnTo>
                  <a:close/>
                  <a:moveTo>
                    <a:pt x="2971" y="1671"/>
                  </a:moveTo>
                  <a:lnTo>
                    <a:pt x="2971" y="1671"/>
                  </a:lnTo>
                  <a:lnTo>
                    <a:pt x="3017" y="1672"/>
                  </a:lnTo>
                  <a:lnTo>
                    <a:pt x="3063" y="1676"/>
                  </a:lnTo>
                  <a:lnTo>
                    <a:pt x="3107" y="1682"/>
                  </a:lnTo>
                  <a:lnTo>
                    <a:pt x="3151" y="1690"/>
                  </a:lnTo>
                  <a:lnTo>
                    <a:pt x="3194" y="1699"/>
                  </a:lnTo>
                  <a:lnTo>
                    <a:pt x="3237" y="1711"/>
                  </a:lnTo>
                  <a:lnTo>
                    <a:pt x="3278" y="1726"/>
                  </a:lnTo>
                  <a:lnTo>
                    <a:pt x="3318" y="1741"/>
                  </a:lnTo>
                  <a:lnTo>
                    <a:pt x="3358" y="1759"/>
                  </a:lnTo>
                  <a:lnTo>
                    <a:pt x="3396" y="1779"/>
                  </a:lnTo>
                  <a:lnTo>
                    <a:pt x="3434" y="1800"/>
                  </a:lnTo>
                  <a:lnTo>
                    <a:pt x="3470" y="1824"/>
                  </a:lnTo>
                  <a:lnTo>
                    <a:pt x="3505" y="1848"/>
                  </a:lnTo>
                  <a:lnTo>
                    <a:pt x="3539" y="1875"/>
                  </a:lnTo>
                  <a:lnTo>
                    <a:pt x="3571" y="1903"/>
                  </a:lnTo>
                  <a:lnTo>
                    <a:pt x="3602" y="1933"/>
                  </a:lnTo>
                  <a:lnTo>
                    <a:pt x="3631" y="1963"/>
                  </a:lnTo>
                  <a:lnTo>
                    <a:pt x="3659" y="1995"/>
                  </a:lnTo>
                  <a:lnTo>
                    <a:pt x="3686" y="2030"/>
                  </a:lnTo>
                  <a:lnTo>
                    <a:pt x="3711" y="2065"/>
                  </a:lnTo>
                  <a:lnTo>
                    <a:pt x="3734" y="2100"/>
                  </a:lnTo>
                  <a:lnTo>
                    <a:pt x="3755" y="2138"/>
                  </a:lnTo>
                  <a:lnTo>
                    <a:pt x="3775" y="2176"/>
                  </a:lnTo>
                  <a:lnTo>
                    <a:pt x="3793" y="2216"/>
                  </a:lnTo>
                  <a:lnTo>
                    <a:pt x="3809" y="2256"/>
                  </a:lnTo>
                  <a:lnTo>
                    <a:pt x="3823" y="2298"/>
                  </a:lnTo>
                  <a:lnTo>
                    <a:pt x="3835" y="2340"/>
                  </a:lnTo>
                  <a:lnTo>
                    <a:pt x="3845" y="2383"/>
                  </a:lnTo>
                  <a:lnTo>
                    <a:pt x="3853" y="2427"/>
                  </a:lnTo>
                  <a:lnTo>
                    <a:pt x="3859" y="2471"/>
                  </a:lnTo>
                  <a:lnTo>
                    <a:pt x="3862" y="2517"/>
                  </a:lnTo>
                  <a:lnTo>
                    <a:pt x="3863" y="2563"/>
                  </a:lnTo>
                  <a:lnTo>
                    <a:pt x="3863" y="2591"/>
                  </a:lnTo>
                  <a:lnTo>
                    <a:pt x="3861" y="2617"/>
                  </a:lnTo>
                  <a:lnTo>
                    <a:pt x="3860" y="2645"/>
                  </a:lnTo>
                  <a:lnTo>
                    <a:pt x="3857" y="2672"/>
                  </a:lnTo>
                  <a:lnTo>
                    <a:pt x="3853" y="2699"/>
                  </a:lnTo>
                  <a:lnTo>
                    <a:pt x="3849" y="2726"/>
                  </a:lnTo>
                  <a:lnTo>
                    <a:pt x="3843" y="2751"/>
                  </a:lnTo>
                  <a:lnTo>
                    <a:pt x="3838" y="2778"/>
                  </a:lnTo>
                  <a:lnTo>
                    <a:pt x="3831" y="2802"/>
                  </a:lnTo>
                  <a:lnTo>
                    <a:pt x="3823" y="2828"/>
                  </a:lnTo>
                  <a:lnTo>
                    <a:pt x="3814" y="2854"/>
                  </a:lnTo>
                  <a:lnTo>
                    <a:pt x="3805" y="2878"/>
                  </a:lnTo>
                  <a:lnTo>
                    <a:pt x="3796" y="2903"/>
                  </a:lnTo>
                  <a:lnTo>
                    <a:pt x="3786" y="2926"/>
                  </a:lnTo>
                  <a:lnTo>
                    <a:pt x="3775" y="2950"/>
                  </a:lnTo>
                  <a:lnTo>
                    <a:pt x="3763" y="2973"/>
                  </a:lnTo>
                  <a:lnTo>
                    <a:pt x="3410" y="2802"/>
                  </a:lnTo>
                  <a:lnTo>
                    <a:pt x="3423" y="2776"/>
                  </a:lnTo>
                  <a:lnTo>
                    <a:pt x="3435" y="2748"/>
                  </a:lnTo>
                  <a:lnTo>
                    <a:pt x="3446" y="2719"/>
                  </a:lnTo>
                  <a:lnTo>
                    <a:pt x="3455" y="2689"/>
                  </a:lnTo>
                  <a:lnTo>
                    <a:pt x="3462" y="2659"/>
                  </a:lnTo>
                  <a:lnTo>
                    <a:pt x="3466" y="2627"/>
                  </a:lnTo>
                  <a:lnTo>
                    <a:pt x="3470" y="2595"/>
                  </a:lnTo>
                  <a:lnTo>
                    <a:pt x="3471" y="2563"/>
                  </a:lnTo>
                  <a:lnTo>
                    <a:pt x="3470" y="2537"/>
                  </a:lnTo>
                  <a:lnTo>
                    <a:pt x="3469" y="2512"/>
                  </a:lnTo>
                  <a:lnTo>
                    <a:pt x="3465" y="2487"/>
                  </a:lnTo>
                  <a:lnTo>
                    <a:pt x="3461" y="2462"/>
                  </a:lnTo>
                  <a:lnTo>
                    <a:pt x="3455" y="2438"/>
                  </a:lnTo>
                  <a:lnTo>
                    <a:pt x="3449" y="2415"/>
                  </a:lnTo>
                  <a:lnTo>
                    <a:pt x="3441" y="2391"/>
                  </a:lnTo>
                  <a:lnTo>
                    <a:pt x="3432" y="2369"/>
                  </a:lnTo>
                  <a:lnTo>
                    <a:pt x="3422" y="2347"/>
                  </a:lnTo>
                  <a:lnTo>
                    <a:pt x="3411" y="2325"/>
                  </a:lnTo>
                  <a:lnTo>
                    <a:pt x="3398" y="2304"/>
                  </a:lnTo>
                  <a:lnTo>
                    <a:pt x="3386" y="2284"/>
                  </a:lnTo>
                  <a:lnTo>
                    <a:pt x="3372" y="2264"/>
                  </a:lnTo>
                  <a:lnTo>
                    <a:pt x="3357" y="2245"/>
                  </a:lnTo>
                  <a:lnTo>
                    <a:pt x="3342" y="2227"/>
                  </a:lnTo>
                  <a:lnTo>
                    <a:pt x="3325" y="2209"/>
                  </a:lnTo>
                  <a:lnTo>
                    <a:pt x="3307" y="2193"/>
                  </a:lnTo>
                  <a:lnTo>
                    <a:pt x="3289" y="2177"/>
                  </a:lnTo>
                  <a:lnTo>
                    <a:pt x="3270" y="2163"/>
                  </a:lnTo>
                  <a:lnTo>
                    <a:pt x="3251" y="2149"/>
                  </a:lnTo>
                  <a:lnTo>
                    <a:pt x="3230" y="2136"/>
                  </a:lnTo>
                  <a:lnTo>
                    <a:pt x="3210" y="2124"/>
                  </a:lnTo>
                  <a:lnTo>
                    <a:pt x="3188" y="2113"/>
                  </a:lnTo>
                  <a:lnTo>
                    <a:pt x="3165" y="2102"/>
                  </a:lnTo>
                  <a:lnTo>
                    <a:pt x="3143" y="2094"/>
                  </a:lnTo>
                  <a:lnTo>
                    <a:pt x="3120" y="2086"/>
                  </a:lnTo>
                  <a:lnTo>
                    <a:pt x="3096" y="2079"/>
                  </a:lnTo>
                  <a:lnTo>
                    <a:pt x="3072" y="2074"/>
                  </a:lnTo>
                  <a:lnTo>
                    <a:pt x="3047" y="2069"/>
                  </a:lnTo>
                  <a:lnTo>
                    <a:pt x="3023" y="2066"/>
                  </a:lnTo>
                  <a:lnTo>
                    <a:pt x="2997" y="2065"/>
                  </a:lnTo>
                  <a:lnTo>
                    <a:pt x="2971" y="2063"/>
                  </a:lnTo>
                  <a:lnTo>
                    <a:pt x="2946" y="2065"/>
                  </a:lnTo>
                  <a:lnTo>
                    <a:pt x="2920" y="2066"/>
                  </a:lnTo>
                  <a:lnTo>
                    <a:pt x="2896" y="2069"/>
                  </a:lnTo>
                  <a:lnTo>
                    <a:pt x="2871" y="2074"/>
                  </a:lnTo>
                  <a:lnTo>
                    <a:pt x="2847" y="2079"/>
                  </a:lnTo>
                  <a:lnTo>
                    <a:pt x="2823" y="2086"/>
                  </a:lnTo>
                  <a:lnTo>
                    <a:pt x="2800" y="2094"/>
                  </a:lnTo>
                  <a:lnTo>
                    <a:pt x="2778" y="2102"/>
                  </a:lnTo>
                  <a:lnTo>
                    <a:pt x="2755" y="2113"/>
                  </a:lnTo>
                  <a:lnTo>
                    <a:pt x="2734" y="2124"/>
                  </a:lnTo>
                  <a:lnTo>
                    <a:pt x="2713" y="2136"/>
                  </a:lnTo>
                  <a:lnTo>
                    <a:pt x="2693" y="2149"/>
                  </a:lnTo>
                  <a:lnTo>
                    <a:pt x="2673" y="2163"/>
                  </a:lnTo>
                  <a:lnTo>
                    <a:pt x="2654" y="2177"/>
                  </a:lnTo>
                  <a:lnTo>
                    <a:pt x="2636" y="2193"/>
                  </a:lnTo>
                  <a:lnTo>
                    <a:pt x="2619" y="2209"/>
                  </a:lnTo>
                  <a:lnTo>
                    <a:pt x="2603" y="2227"/>
                  </a:lnTo>
                  <a:lnTo>
                    <a:pt x="2587" y="2245"/>
                  </a:lnTo>
                  <a:lnTo>
                    <a:pt x="2571" y="2264"/>
                  </a:lnTo>
                  <a:lnTo>
                    <a:pt x="2558" y="2284"/>
                  </a:lnTo>
                  <a:lnTo>
                    <a:pt x="2545" y="2304"/>
                  </a:lnTo>
                  <a:lnTo>
                    <a:pt x="2532" y="2325"/>
                  </a:lnTo>
                  <a:lnTo>
                    <a:pt x="2521" y="2347"/>
                  </a:lnTo>
                  <a:lnTo>
                    <a:pt x="2512" y="2369"/>
                  </a:lnTo>
                  <a:lnTo>
                    <a:pt x="2502" y="2391"/>
                  </a:lnTo>
                  <a:lnTo>
                    <a:pt x="2494" y="2415"/>
                  </a:lnTo>
                  <a:lnTo>
                    <a:pt x="2488" y="2438"/>
                  </a:lnTo>
                  <a:lnTo>
                    <a:pt x="2482" y="2462"/>
                  </a:lnTo>
                  <a:lnTo>
                    <a:pt x="2478" y="2487"/>
                  </a:lnTo>
                  <a:lnTo>
                    <a:pt x="2475" y="2512"/>
                  </a:lnTo>
                  <a:lnTo>
                    <a:pt x="2473" y="2537"/>
                  </a:lnTo>
                  <a:lnTo>
                    <a:pt x="2472" y="2563"/>
                  </a:lnTo>
                  <a:lnTo>
                    <a:pt x="2473" y="2588"/>
                  </a:lnTo>
                  <a:lnTo>
                    <a:pt x="2475" y="2614"/>
                  </a:lnTo>
                  <a:lnTo>
                    <a:pt x="2478" y="2639"/>
                  </a:lnTo>
                  <a:lnTo>
                    <a:pt x="2482" y="2663"/>
                  </a:lnTo>
                  <a:lnTo>
                    <a:pt x="2488" y="2688"/>
                  </a:lnTo>
                  <a:lnTo>
                    <a:pt x="2494" y="2711"/>
                  </a:lnTo>
                  <a:lnTo>
                    <a:pt x="2502" y="2734"/>
                  </a:lnTo>
                  <a:lnTo>
                    <a:pt x="2512" y="2757"/>
                  </a:lnTo>
                  <a:lnTo>
                    <a:pt x="2521" y="2779"/>
                  </a:lnTo>
                  <a:lnTo>
                    <a:pt x="2532" y="2801"/>
                  </a:lnTo>
                  <a:lnTo>
                    <a:pt x="2545" y="2821"/>
                  </a:lnTo>
                  <a:lnTo>
                    <a:pt x="2558" y="2841"/>
                  </a:lnTo>
                  <a:lnTo>
                    <a:pt x="2571" y="2861"/>
                  </a:lnTo>
                  <a:lnTo>
                    <a:pt x="2587" y="2880"/>
                  </a:lnTo>
                  <a:lnTo>
                    <a:pt x="2603" y="2898"/>
                  </a:lnTo>
                  <a:lnTo>
                    <a:pt x="2619" y="2916"/>
                  </a:lnTo>
                  <a:lnTo>
                    <a:pt x="2636" y="2933"/>
                  </a:lnTo>
                  <a:lnTo>
                    <a:pt x="2654" y="2948"/>
                  </a:lnTo>
                  <a:lnTo>
                    <a:pt x="2673" y="2963"/>
                  </a:lnTo>
                  <a:lnTo>
                    <a:pt x="2693" y="2976"/>
                  </a:lnTo>
                  <a:lnTo>
                    <a:pt x="2713" y="2990"/>
                  </a:lnTo>
                  <a:lnTo>
                    <a:pt x="2734" y="3002"/>
                  </a:lnTo>
                  <a:lnTo>
                    <a:pt x="2755" y="3013"/>
                  </a:lnTo>
                  <a:lnTo>
                    <a:pt x="2778" y="3023"/>
                  </a:lnTo>
                  <a:lnTo>
                    <a:pt x="2800" y="3032"/>
                  </a:lnTo>
                  <a:lnTo>
                    <a:pt x="2823" y="3040"/>
                  </a:lnTo>
                  <a:lnTo>
                    <a:pt x="2847" y="3047"/>
                  </a:lnTo>
                  <a:lnTo>
                    <a:pt x="2871" y="3052"/>
                  </a:lnTo>
                  <a:lnTo>
                    <a:pt x="2896" y="3057"/>
                  </a:lnTo>
                  <a:lnTo>
                    <a:pt x="2920" y="3060"/>
                  </a:lnTo>
                  <a:lnTo>
                    <a:pt x="2946" y="3061"/>
                  </a:lnTo>
                  <a:lnTo>
                    <a:pt x="2971" y="3062"/>
                  </a:lnTo>
                  <a:lnTo>
                    <a:pt x="2994" y="3061"/>
                  </a:lnTo>
                  <a:lnTo>
                    <a:pt x="3015" y="3060"/>
                  </a:lnTo>
                  <a:lnTo>
                    <a:pt x="3037" y="3058"/>
                  </a:lnTo>
                  <a:lnTo>
                    <a:pt x="3058" y="3054"/>
                  </a:lnTo>
                  <a:lnTo>
                    <a:pt x="3079" y="3051"/>
                  </a:lnTo>
                  <a:lnTo>
                    <a:pt x="3100" y="3045"/>
                  </a:lnTo>
                  <a:lnTo>
                    <a:pt x="3120" y="3040"/>
                  </a:lnTo>
                  <a:lnTo>
                    <a:pt x="3140" y="3033"/>
                  </a:lnTo>
                  <a:lnTo>
                    <a:pt x="3159" y="3025"/>
                  </a:lnTo>
                  <a:lnTo>
                    <a:pt x="3178" y="3018"/>
                  </a:lnTo>
                  <a:lnTo>
                    <a:pt x="3197" y="3009"/>
                  </a:lnTo>
                  <a:lnTo>
                    <a:pt x="3215" y="2999"/>
                  </a:lnTo>
                  <a:lnTo>
                    <a:pt x="3232" y="2989"/>
                  </a:lnTo>
                  <a:lnTo>
                    <a:pt x="3250" y="2977"/>
                  </a:lnTo>
                  <a:lnTo>
                    <a:pt x="3267" y="2965"/>
                  </a:lnTo>
                  <a:lnTo>
                    <a:pt x="3283" y="2953"/>
                  </a:lnTo>
                  <a:lnTo>
                    <a:pt x="3563" y="3229"/>
                  </a:lnTo>
                  <a:lnTo>
                    <a:pt x="3533" y="3255"/>
                  </a:lnTo>
                  <a:lnTo>
                    <a:pt x="3502" y="3279"/>
                  </a:lnTo>
                  <a:lnTo>
                    <a:pt x="3470" y="3303"/>
                  </a:lnTo>
                  <a:lnTo>
                    <a:pt x="3436" y="3324"/>
                  </a:lnTo>
                  <a:lnTo>
                    <a:pt x="3402" y="3344"/>
                  </a:lnTo>
                  <a:lnTo>
                    <a:pt x="3366" y="3362"/>
                  </a:lnTo>
                  <a:lnTo>
                    <a:pt x="3330" y="3379"/>
                  </a:lnTo>
                  <a:lnTo>
                    <a:pt x="3294" y="3394"/>
                  </a:lnTo>
                  <a:lnTo>
                    <a:pt x="3256" y="3408"/>
                  </a:lnTo>
                  <a:lnTo>
                    <a:pt x="3217" y="3420"/>
                  </a:lnTo>
                  <a:lnTo>
                    <a:pt x="3178" y="3430"/>
                  </a:lnTo>
                  <a:lnTo>
                    <a:pt x="3138" y="3439"/>
                  </a:lnTo>
                  <a:lnTo>
                    <a:pt x="3097" y="3446"/>
                  </a:lnTo>
                  <a:lnTo>
                    <a:pt x="3056" y="3450"/>
                  </a:lnTo>
                  <a:lnTo>
                    <a:pt x="3014" y="3453"/>
                  </a:lnTo>
                  <a:lnTo>
                    <a:pt x="2971" y="3454"/>
                  </a:lnTo>
                  <a:lnTo>
                    <a:pt x="2926" y="3453"/>
                  </a:lnTo>
                  <a:lnTo>
                    <a:pt x="2880" y="3450"/>
                  </a:lnTo>
                  <a:lnTo>
                    <a:pt x="2835" y="3444"/>
                  </a:lnTo>
                  <a:lnTo>
                    <a:pt x="2792" y="3435"/>
                  </a:lnTo>
                  <a:lnTo>
                    <a:pt x="2749" y="3427"/>
                  </a:lnTo>
                  <a:lnTo>
                    <a:pt x="2706" y="3414"/>
                  </a:lnTo>
                  <a:lnTo>
                    <a:pt x="2665" y="3400"/>
                  </a:lnTo>
                  <a:lnTo>
                    <a:pt x="2625" y="3384"/>
                  </a:lnTo>
                  <a:lnTo>
                    <a:pt x="2585" y="3366"/>
                  </a:lnTo>
                  <a:lnTo>
                    <a:pt x="2547" y="3346"/>
                  </a:lnTo>
                  <a:lnTo>
                    <a:pt x="2510" y="3325"/>
                  </a:lnTo>
                  <a:lnTo>
                    <a:pt x="2473" y="3302"/>
                  </a:lnTo>
                  <a:lnTo>
                    <a:pt x="2439" y="3277"/>
                  </a:lnTo>
                  <a:lnTo>
                    <a:pt x="2405" y="3250"/>
                  </a:lnTo>
                  <a:lnTo>
                    <a:pt x="2373" y="3223"/>
                  </a:lnTo>
                  <a:lnTo>
                    <a:pt x="2342" y="3193"/>
                  </a:lnTo>
                  <a:lnTo>
                    <a:pt x="2312" y="3162"/>
                  </a:lnTo>
                  <a:lnTo>
                    <a:pt x="2284" y="3130"/>
                  </a:lnTo>
                  <a:lnTo>
                    <a:pt x="2257" y="3096"/>
                  </a:lnTo>
                  <a:lnTo>
                    <a:pt x="2232" y="3061"/>
                  </a:lnTo>
                  <a:lnTo>
                    <a:pt x="2209" y="3025"/>
                  </a:lnTo>
                  <a:lnTo>
                    <a:pt x="2188" y="2987"/>
                  </a:lnTo>
                  <a:lnTo>
                    <a:pt x="2168" y="2950"/>
                  </a:lnTo>
                  <a:lnTo>
                    <a:pt x="2150" y="2909"/>
                  </a:lnTo>
                  <a:lnTo>
                    <a:pt x="2134" y="2869"/>
                  </a:lnTo>
                  <a:lnTo>
                    <a:pt x="2120" y="2828"/>
                  </a:lnTo>
                  <a:lnTo>
                    <a:pt x="2109" y="2786"/>
                  </a:lnTo>
                  <a:lnTo>
                    <a:pt x="2099" y="2742"/>
                  </a:lnTo>
                  <a:lnTo>
                    <a:pt x="2091" y="2699"/>
                  </a:lnTo>
                  <a:lnTo>
                    <a:pt x="2085" y="2654"/>
                  </a:lnTo>
                  <a:lnTo>
                    <a:pt x="2081" y="2608"/>
                  </a:lnTo>
                  <a:lnTo>
                    <a:pt x="2080" y="2563"/>
                  </a:lnTo>
                  <a:lnTo>
                    <a:pt x="2081" y="2517"/>
                  </a:lnTo>
                  <a:lnTo>
                    <a:pt x="2085" y="2471"/>
                  </a:lnTo>
                  <a:lnTo>
                    <a:pt x="2091" y="2427"/>
                  </a:lnTo>
                  <a:lnTo>
                    <a:pt x="2099" y="2383"/>
                  </a:lnTo>
                  <a:lnTo>
                    <a:pt x="2109" y="2340"/>
                  </a:lnTo>
                  <a:lnTo>
                    <a:pt x="2120" y="2298"/>
                  </a:lnTo>
                  <a:lnTo>
                    <a:pt x="2134" y="2256"/>
                  </a:lnTo>
                  <a:lnTo>
                    <a:pt x="2150" y="2216"/>
                  </a:lnTo>
                  <a:lnTo>
                    <a:pt x="2168" y="2176"/>
                  </a:lnTo>
                  <a:lnTo>
                    <a:pt x="2188" y="2138"/>
                  </a:lnTo>
                  <a:lnTo>
                    <a:pt x="2209" y="2100"/>
                  </a:lnTo>
                  <a:lnTo>
                    <a:pt x="2232" y="2065"/>
                  </a:lnTo>
                  <a:lnTo>
                    <a:pt x="2257" y="2030"/>
                  </a:lnTo>
                  <a:lnTo>
                    <a:pt x="2284" y="1995"/>
                  </a:lnTo>
                  <a:lnTo>
                    <a:pt x="2312" y="1963"/>
                  </a:lnTo>
                  <a:lnTo>
                    <a:pt x="2342" y="1933"/>
                  </a:lnTo>
                  <a:lnTo>
                    <a:pt x="2373" y="1903"/>
                  </a:lnTo>
                  <a:lnTo>
                    <a:pt x="2405" y="1875"/>
                  </a:lnTo>
                  <a:lnTo>
                    <a:pt x="2439" y="1848"/>
                  </a:lnTo>
                  <a:lnTo>
                    <a:pt x="2473" y="1824"/>
                  </a:lnTo>
                  <a:lnTo>
                    <a:pt x="2510" y="1800"/>
                  </a:lnTo>
                  <a:lnTo>
                    <a:pt x="2547" y="1779"/>
                  </a:lnTo>
                  <a:lnTo>
                    <a:pt x="2585" y="1759"/>
                  </a:lnTo>
                  <a:lnTo>
                    <a:pt x="2625" y="1741"/>
                  </a:lnTo>
                  <a:lnTo>
                    <a:pt x="2665" y="1726"/>
                  </a:lnTo>
                  <a:lnTo>
                    <a:pt x="2706" y="1711"/>
                  </a:lnTo>
                  <a:lnTo>
                    <a:pt x="2749" y="1699"/>
                  </a:lnTo>
                  <a:lnTo>
                    <a:pt x="2792" y="1690"/>
                  </a:lnTo>
                  <a:lnTo>
                    <a:pt x="2835" y="1682"/>
                  </a:lnTo>
                  <a:lnTo>
                    <a:pt x="2880" y="1676"/>
                  </a:lnTo>
                  <a:lnTo>
                    <a:pt x="2926" y="1672"/>
                  </a:lnTo>
                  <a:lnTo>
                    <a:pt x="2971" y="1671"/>
                  </a:lnTo>
                  <a:close/>
                  <a:moveTo>
                    <a:pt x="4858" y="3824"/>
                  </a:moveTo>
                  <a:lnTo>
                    <a:pt x="4858" y="3824"/>
                  </a:lnTo>
                  <a:lnTo>
                    <a:pt x="4328" y="3824"/>
                  </a:lnTo>
                  <a:lnTo>
                    <a:pt x="4328" y="4208"/>
                  </a:lnTo>
                  <a:lnTo>
                    <a:pt x="4702" y="4208"/>
                  </a:lnTo>
                  <a:lnTo>
                    <a:pt x="4858" y="3824"/>
                  </a:lnTo>
                  <a:close/>
                  <a:moveTo>
                    <a:pt x="1064" y="3824"/>
                  </a:moveTo>
                  <a:lnTo>
                    <a:pt x="1064" y="3824"/>
                  </a:lnTo>
                  <a:lnTo>
                    <a:pt x="1594" y="3824"/>
                  </a:lnTo>
                  <a:lnTo>
                    <a:pt x="1594" y="4208"/>
                  </a:lnTo>
                  <a:lnTo>
                    <a:pt x="1219" y="4208"/>
                  </a:lnTo>
                  <a:lnTo>
                    <a:pt x="1064" y="3824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40404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763857" y="3562188"/>
            <a:ext cx="1869218" cy="1869218"/>
            <a:chOff x="8767031" y="3439379"/>
            <a:chExt cx="1869218" cy="1869218"/>
          </a:xfrm>
        </p:grpSpPr>
        <p:grpSp>
          <p:nvGrpSpPr>
            <p:cNvPr id="43" name="组合 42"/>
            <p:cNvGrpSpPr/>
            <p:nvPr/>
          </p:nvGrpSpPr>
          <p:grpSpPr>
            <a:xfrm>
              <a:off x="8767031" y="3439379"/>
              <a:ext cx="1869218" cy="1869218"/>
              <a:chOff x="797560" y="1739900"/>
              <a:chExt cx="2336800" cy="23368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797560" y="1739900"/>
                <a:ext cx="2336800" cy="2336800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04040"/>
                  </a:solidFill>
                  <a:latin typeface="黑体" panose="02010600030101010101" charset="-122"/>
                  <a:ea typeface="黑体" panose="02010600030101010101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942340" y="1884678"/>
                <a:ext cx="2192020" cy="2152382"/>
              </a:xfrm>
              <a:prstGeom prst="ellipse">
                <a:avLst/>
              </a:prstGeom>
              <a:solidFill>
                <a:srgbClr val="FAFAFA"/>
              </a:solidFill>
              <a:ln>
                <a:solidFill>
                  <a:srgbClr val="3A3A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04040"/>
                  </a:solidFill>
                  <a:latin typeface="黑体" panose="02010600030101010101" charset="-122"/>
                  <a:ea typeface="黑体" panose="02010600030101010101" charset="-122"/>
                </a:endParaRPr>
              </a:p>
            </p:txBody>
          </p:sp>
        </p:grpSp>
        <p:sp>
          <p:nvSpPr>
            <p:cNvPr id="58" name="KSO_Shape"/>
            <p:cNvSpPr/>
            <p:nvPr/>
          </p:nvSpPr>
          <p:spPr>
            <a:xfrm>
              <a:off x="9435748" y="4043487"/>
              <a:ext cx="531784" cy="444928"/>
            </a:xfrm>
            <a:custGeom>
              <a:avLst/>
              <a:gdLst/>
              <a:ahLst/>
              <a:cxnLst/>
              <a:rect l="l" t="t" r="r" b="b"/>
              <a:pathLst>
                <a:path w="1366582" h="1042046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solidFill>
              <a:srgbClr val="3A3A3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40404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3518668" y="2170475"/>
            <a:ext cx="252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40404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603667" y="2470217"/>
            <a:ext cx="2307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 err="1">
                <a:solidFill>
                  <a:srgbClr val="404040"/>
                </a:solidFill>
                <a:latin typeface="黑体" panose="02010600030101010101" charset="-122"/>
                <a:ea typeface="黑体" panose="02010600030101010101" charset="-122"/>
              </a:rPr>
              <a:t>Please paste or enter your text here.</a:t>
            </a:r>
            <a:endParaRPr lang="en-US" altLang="zh-CN" sz="1300" dirty="0">
              <a:solidFill>
                <a:srgbClr val="40404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547614" y="2341056"/>
            <a:ext cx="252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40404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632613" y="2640798"/>
            <a:ext cx="2307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 err="1">
                <a:solidFill>
                  <a:srgbClr val="404040"/>
                </a:solidFill>
                <a:latin typeface="黑体" panose="02010600030101010101" charset="-122"/>
                <a:ea typeface="黑体" panose="02010600030101010101" charset="-122"/>
              </a:rPr>
              <a:t>Please paste or enter your text here.</a:t>
            </a:r>
            <a:endParaRPr lang="en-US" altLang="zh-CN" sz="1300" dirty="0">
              <a:solidFill>
                <a:srgbClr val="40404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93452" y="3708905"/>
            <a:ext cx="252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40404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078451" y="4008647"/>
            <a:ext cx="2307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 err="1">
                <a:solidFill>
                  <a:srgbClr val="404040"/>
                </a:solidFill>
                <a:latin typeface="黑体" panose="02010600030101010101" charset="-122"/>
                <a:ea typeface="黑体" panose="02010600030101010101" charset="-122"/>
              </a:rPr>
              <a:t>Please paste or enter your text here.</a:t>
            </a:r>
            <a:endParaRPr lang="en-US" altLang="zh-CN" sz="1300" dirty="0">
              <a:solidFill>
                <a:srgbClr val="40404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00726" y="3708905"/>
            <a:ext cx="252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srgbClr val="40404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85725" y="4008647"/>
            <a:ext cx="2307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" dirty="0" err="1">
                <a:solidFill>
                  <a:srgbClr val="404040"/>
                </a:solidFill>
                <a:latin typeface="黑体" panose="02010600030101010101" charset="-122"/>
                <a:ea typeface="黑体" panose="02010600030101010101" charset="-122"/>
              </a:rPr>
              <a:t>Please paste or enter your text here.</a:t>
            </a:r>
            <a:endParaRPr lang="en-US" altLang="zh-CN" sz="1300" dirty="0">
              <a:solidFill>
                <a:srgbClr val="40404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694055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50" r="5004"/>
          <a:stretch>
            <a:fillRect/>
          </a:stretch>
        </p:blipFill>
        <p:spPr>
          <a:xfrm>
            <a:off x="0" y="1325880"/>
            <a:ext cx="5364480" cy="5029200"/>
          </a:xfrm>
          <a:custGeom>
            <a:avLst/>
            <a:gdLst>
              <a:gd name="connsiteX0" fmla="*/ 0 w 5364480"/>
              <a:gd name="connsiteY0" fmla="*/ 0 h 5029200"/>
              <a:gd name="connsiteX1" fmla="*/ 5364480 w 5364480"/>
              <a:gd name="connsiteY1" fmla="*/ 0 h 5029200"/>
              <a:gd name="connsiteX2" fmla="*/ 5364480 w 5364480"/>
              <a:gd name="connsiteY2" fmla="*/ 5029200 h 5029200"/>
              <a:gd name="connsiteX3" fmla="*/ 0 w 536448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4480" h="5029200">
                <a:moveTo>
                  <a:pt x="0" y="0"/>
                </a:moveTo>
                <a:lnTo>
                  <a:pt x="5364480" y="0"/>
                </a:lnTo>
                <a:lnTo>
                  <a:pt x="5364480" y="5029200"/>
                </a:lnTo>
                <a:lnTo>
                  <a:pt x="0" y="5029200"/>
                </a:lnTo>
                <a:close/>
              </a:path>
            </a:pathLst>
          </a:custGeom>
        </p:spPr>
      </p:pic>
      <p:sp>
        <p:nvSpPr>
          <p:cNvPr id="91" name="矩形 90"/>
          <p:cNvSpPr/>
          <p:nvPr/>
        </p:nvSpPr>
        <p:spPr>
          <a:xfrm>
            <a:off x="0" y="1325880"/>
            <a:ext cx="2895600" cy="83074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4267200" y="5486400"/>
            <a:ext cx="3139440" cy="868680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/>
          <p:cNvSpPr txBox="1"/>
          <p:nvPr/>
        </p:nvSpPr>
        <p:spPr>
          <a:xfrm>
            <a:off x="4807669" y="5554980"/>
            <a:ext cx="281233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Add a title here.</a:t>
            </a:r>
          </a:p>
        </p:txBody>
      </p:sp>
      <p:sp>
        <p:nvSpPr>
          <p:cNvPr id="94" name="矩形 93"/>
          <p:cNvSpPr/>
          <p:nvPr/>
        </p:nvSpPr>
        <p:spPr>
          <a:xfrm>
            <a:off x="5090930" y="5943600"/>
            <a:ext cx="23310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True mastery of any any sskill son. 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6213834" y="2835390"/>
            <a:ext cx="5004728" cy="57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300" dirty="0" err="1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300" dirty="0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6305274" y="2206882"/>
            <a:ext cx="580145" cy="580145"/>
            <a:chOff x="6406936" y="2433233"/>
            <a:chExt cx="794145" cy="794145"/>
          </a:xfrm>
        </p:grpSpPr>
        <p:sp>
          <p:nvSpPr>
            <p:cNvPr id="97" name="Oval 9"/>
            <p:cNvSpPr>
              <a:spLocks noChangeArrowheads="1"/>
            </p:cNvSpPr>
            <p:nvPr/>
          </p:nvSpPr>
          <p:spPr bwMode="auto">
            <a:xfrm>
              <a:off x="6406936" y="2433233"/>
              <a:ext cx="794145" cy="794145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Oval 92"/>
            <p:cNvSpPr>
              <a:spLocks noChangeArrowheads="1"/>
            </p:cNvSpPr>
            <p:nvPr/>
          </p:nvSpPr>
          <p:spPr bwMode="auto">
            <a:xfrm>
              <a:off x="6406936" y="2433233"/>
              <a:ext cx="794145" cy="794145"/>
            </a:xfrm>
            <a:prstGeom prst="ellipse">
              <a:avLst/>
            </a:prstGeom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162"/>
            <p:cNvSpPr>
              <a:spLocks noEditPoints="1"/>
            </p:cNvSpPr>
            <p:nvPr/>
          </p:nvSpPr>
          <p:spPr bwMode="auto">
            <a:xfrm>
              <a:off x="6585898" y="2614991"/>
              <a:ext cx="436220" cy="430628"/>
            </a:xfrm>
            <a:custGeom>
              <a:avLst/>
              <a:gdLst>
                <a:gd name="T0" fmla="*/ 132 w 132"/>
                <a:gd name="T1" fmla="*/ 39 h 130"/>
                <a:gd name="T2" fmla="*/ 132 w 132"/>
                <a:gd name="T3" fmla="*/ 96 h 130"/>
                <a:gd name="T4" fmla="*/ 105 w 132"/>
                <a:gd name="T5" fmla="*/ 61 h 130"/>
                <a:gd name="T6" fmla="*/ 98 w 132"/>
                <a:gd name="T7" fmla="*/ 58 h 130"/>
                <a:gd name="T8" fmla="*/ 44 w 132"/>
                <a:gd name="T9" fmla="*/ 58 h 130"/>
                <a:gd name="T10" fmla="*/ 44 w 132"/>
                <a:gd name="T11" fmla="*/ 55 h 130"/>
                <a:gd name="T12" fmla="*/ 59 w 132"/>
                <a:gd name="T13" fmla="*/ 36 h 130"/>
                <a:gd name="T14" fmla="*/ 130 w 132"/>
                <a:gd name="T15" fmla="*/ 36 h 130"/>
                <a:gd name="T16" fmla="*/ 132 w 132"/>
                <a:gd name="T17" fmla="*/ 39 h 130"/>
                <a:gd name="T18" fmla="*/ 130 w 132"/>
                <a:gd name="T19" fmla="*/ 101 h 130"/>
                <a:gd name="T20" fmla="*/ 131 w 132"/>
                <a:gd name="T21" fmla="*/ 103 h 130"/>
                <a:gd name="T22" fmla="*/ 110 w 132"/>
                <a:gd name="T23" fmla="*/ 128 h 130"/>
                <a:gd name="T24" fmla="*/ 106 w 132"/>
                <a:gd name="T25" fmla="*/ 130 h 130"/>
                <a:gd name="T26" fmla="*/ 16 w 132"/>
                <a:gd name="T27" fmla="*/ 130 h 130"/>
                <a:gd name="T28" fmla="*/ 15 w 132"/>
                <a:gd name="T29" fmla="*/ 128 h 130"/>
                <a:gd name="T30" fmla="*/ 42 w 132"/>
                <a:gd name="T31" fmla="*/ 103 h 130"/>
                <a:gd name="T32" fmla="*/ 46 w 132"/>
                <a:gd name="T33" fmla="*/ 101 h 130"/>
                <a:gd name="T34" fmla="*/ 42 w 132"/>
                <a:gd name="T35" fmla="*/ 99 h 130"/>
                <a:gd name="T36" fmla="*/ 7 w 132"/>
                <a:gd name="T37" fmla="*/ 63 h 130"/>
                <a:gd name="T38" fmla="*/ 8 w 132"/>
                <a:gd name="T39" fmla="*/ 61 h 130"/>
                <a:gd name="T40" fmla="*/ 98 w 132"/>
                <a:gd name="T41" fmla="*/ 61 h 130"/>
                <a:gd name="T42" fmla="*/ 102 w 132"/>
                <a:gd name="T43" fmla="*/ 63 h 130"/>
                <a:gd name="T44" fmla="*/ 131 w 132"/>
                <a:gd name="T45" fmla="*/ 99 h 130"/>
                <a:gd name="T46" fmla="*/ 130 w 132"/>
                <a:gd name="T47" fmla="*/ 101 h 130"/>
                <a:gd name="T48" fmla="*/ 126 w 132"/>
                <a:gd name="T49" fmla="*/ 98 h 130"/>
                <a:gd name="T50" fmla="*/ 101 w 132"/>
                <a:gd name="T51" fmla="*/ 65 h 130"/>
                <a:gd name="T52" fmla="*/ 97 w 132"/>
                <a:gd name="T53" fmla="*/ 63 h 130"/>
                <a:gd name="T54" fmla="*/ 13 w 132"/>
                <a:gd name="T55" fmla="*/ 63 h 130"/>
                <a:gd name="T56" fmla="*/ 13 w 132"/>
                <a:gd name="T57" fmla="*/ 65 h 130"/>
                <a:gd name="T58" fmla="*/ 45 w 132"/>
                <a:gd name="T59" fmla="*/ 98 h 130"/>
                <a:gd name="T60" fmla="*/ 48 w 132"/>
                <a:gd name="T61" fmla="*/ 100 h 130"/>
                <a:gd name="T62" fmla="*/ 126 w 132"/>
                <a:gd name="T63" fmla="*/ 100 h 130"/>
                <a:gd name="T64" fmla="*/ 126 w 132"/>
                <a:gd name="T65" fmla="*/ 98 h 130"/>
                <a:gd name="T66" fmla="*/ 9 w 132"/>
                <a:gd name="T67" fmla="*/ 49 h 130"/>
                <a:gd name="T68" fmla="*/ 0 w 132"/>
                <a:gd name="T69" fmla="*/ 29 h 130"/>
                <a:gd name="T70" fmla="*/ 9 w 132"/>
                <a:gd name="T71" fmla="*/ 9 h 130"/>
                <a:gd name="T72" fmla="*/ 29 w 132"/>
                <a:gd name="T73" fmla="*/ 0 h 130"/>
                <a:gd name="T74" fmla="*/ 49 w 132"/>
                <a:gd name="T75" fmla="*/ 9 h 130"/>
                <a:gd name="T76" fmla="*/ 57 w 132"/>
                <a:gd name="T77" fmla="*/ 29 h 130"/>
                <a:gd name="T78" fmla="*/ 49 w 132"/>
                <a:gd name="T79" fmla="*/ 49 h 130"/>
                <a:gd name="T80" fmla="*/ 29 w 132"/>
                <a:gd name="T81" fmla="*/ 57 h 130"/>
                <a:gd name="T82" fmla="*/ 9 w 132"/>
                <a:gd name="T83" fmla="*/ 49 h 130"/>
                <a:gd name="T84" fmla="*/ 32 w 132"/>
                <a:gd name="T85" fmla="*/ 34 h 130"/>
                <a:gd name="T86" fmla="*/ 28 w 132"/>
                <a:gd name="T87" fmla="*/ 37 h 130"/>
                <a:gd name="T88" fmla="*/ 20 w 132"/>
                <a:gd name="T89" fmla="*/ 35 h 130"/>
                <a:gd name="T90" fmla="*/ 19 w 132"/>
                <a:gd name="T91" fmla="*/ 40 h 130"/>
                <a:gd name="T92" fmla="*/ 26 w 132"/>
                <a:gd name="T93" fmla="*/ 42 h 130"/>
                <a:gd name="T94" fmla="*/ 26 w 132"/>
                <a:gd name="T95" fmla="*/ 46 h 130"/>
                <a:gd name="T96" fmla="*/ 31 w 132"/>
                <a:gd name="T97" fmla="*/ 46 h 130"/>
                <a:gd name="T98" fmla="*/ 31 w 132"/>
                <a:gd name="T99" fmla="*/ 42 h 130"/>
                <a:gd name="T100" fmla="*/ 39 w 132"/>
                <a:gd name="T101" fmla="*/ 34 h 130"/>
                <a:gd name="T102" fmla="*/ 31 w 132"/>
                <a:gd name="T103" fmla="*/ 25 h 130"/>
                <a:gd name="T104" fmla="*/ 26 w 132"/>
                <a:gd name="T105" fmla="*/ 21 h 130"/>
                <a:gd name="T106" fmla="*/ 30 w 132"/>
                <a:gd name="T107" fmla="*/ 19 h 130"/>
                <a:gd name="T108" fmla="*/ 36 w 132"/>
                <a:gd name="T109" fmla="*/ 20 h 130"/>
                <a:gd name="T110" fmla="*/ 38 w 132"/>
                <a:gd name="T111" fmla="*/ 15 h 130"/>
                <a:gd name="T112" fmla="*/ 31 w 132"/>
                <a:gd name="T113" fmla="*/ 14 h 130"/>
                <a:gd name="T114" fmla="*/ 31 w 132"/>
                <a:gd name="T115" fmla="*/ 10 h 130"/>
                <a:gd name="T116" fmla="*/ 27 w 132"/>
                <a:gd name="T117" fmla="*/ 10 h 130"/>
                <a:gd name="T118" fmla="*/ 27 w 132"/>
                <a:gd name="T119" fmla="*/ 14 h 130"/>
                <a:gd name="T120" fmla="*/ 19 w 132"/>
                <a:gd name="T121" fmla="*/ 22 h 130"/>
                <a:gd name="T122" fmla="*/ 27 w 132"/>
                <a:gd name="T123" fmla="*/ 30 h 130"/>
                <a:gd name="T124" fmla="*/ 32 w 132"/>
                <a:gd name="T125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30">
                  <a:moveTo>
                    <a:pt x="132" y="39"/>
                  </a:moveTo>
                  <a:cubicBezTo>
                    <a:pt x="132" y="96"/>
                    <a:pt x="132" y="96"/>
                    <a:pt x="132" y="96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3" y="59"/>
                    <a:pt x="101" y="58"/>
                    <a:pt x="98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1"/>
                    <a:pt x="57" y="44"/>
                    <a:pt x="59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2" y="37"/>
                    <a:pt x="132" y="39"/>
                  </a:cubicBezTo>
                  <a:close/>
                  <a:moveTo>
                    <a:pt x="130" y="101"/>
                  </a:moveTo>
                  <a:cubicBezTo>
                    <a:pt x="131" y="101"/>
                    <a:pt x="132" y="102"/>
                    <a:pt x="131" y="103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09" y="129"/>
                    <a:pt x="108" y="130"/>
                    <a:pt x="10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4" y="130"/>
                    <a:pt x="14" y="129"/>
                    <a:pt x="15" y="128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3" y="102"/>
                    <a:pt x="45" y="101"/>
                    <a:pt x="46" y="101"/>
                  </a:cubicBezTo>
                  <a:cubicBezTo>
                    <a:pt x="45" y="101"/>
                    <a:pt x="43" y="100"/>
                    <a:pt x="42" y="99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2"/>
                    <a:pt x="6" y="61"/>
                    <a:pt x="8" y="6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100" y="61"/>
                    <a:pt x="101" y="62"/>
                    <a:pt x="102" y="63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2" y="100"/>
                    <a:pt x="131" y="101"/>
                    <a:pt x="130" y="101"/>
                  </a:cubicBezTo>
                  <a:close/>
                  <a:moveTo>
                    <a:pt x="126" y="98"/>
                  </a:moveTo>
                  <a:cubicBezTo>
                    <a:pt x="101" y="65"/>
                    <a:pt x="101" y="65"/>
                    <a:pt x="101" y="65"/>
                  </a:cubicBezTo>
                  <a:cubicBezTo>
                    <a:pt x="100" y="64"/>
                    <a:pt x="98" y="63"/>
                    <a:pt x="97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3"/>
                    <a:pt x="12" y="64"/>
                    <a:pt x="13" y="6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9"/>
                    <a:pt x="47" y="100"/>
                    <a:pt x="48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7" y="100"/>
                    <a:pt x="127" y="99"/>
                    <a:pt x="126" y="98"/>
                  </a:cubicBezTo>
                  <a:close/>
                  <a:moveTo>
                    <a:pt x="9" y="49"/>
                  </a:moveTo>
                  <a:cubicBezTo>
                    <a:pt x="3" y="44"/>
                    <a:pt x="0" y="37"/>
                    <a:pt x="0" y="29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14" y="4"/>
                    <a:pt x="21" y="0"/>
                    <a:pt x="29" y="0"/>
                  </a:cubicBezTo>
                  <a:cubicBezTo>
                    <a:pt x="36" y="0"/>
                    <a:pt x="43" y="4"/>
                    <a:pt x="49" y="9"/>
                  </a:cubicBezTo>
                  <a:cubicBezTo>
                    <a:pt x="54" y="14"/>
                    <a:pt x="57" y="21"/>
                    <a:pt x="57" y="29"/>
                  </a:cubicBezTo>
                  <a:cubicBezTo>
                    <a:pt x="57" y="37"/>
                    <a:pt x="54" y="44"/>
                    <a:pt x="49" y="49"/>
                  </a:cubicBezTo>
                  <a:cubicBezTo>
                    <a:pt x="43" y="54"/>
                    <a:pt x="36" y="57"/>
                    <a:pt x="29" y="57"/>
                  </a:cubicBezTo>
                  <a:cubicBezTo>
                    <a:pt x="21" y="57"/>
                    <a:pt x="14" y="54"/>
                    <a:pt x="9" y="49"/>
                  </a:cubicBezTo>
                  <a:close/>
                  <a:moveTo>
                    <a:pt x="32" y="34"/>
                  </a:moveTo>
                  <a:cubicBezTo>
                    <a:pt x="32" y="36"/>
                    <a:pt x="30" y="37"/>
                    <a:pt x="28" y="37"/>
                  </a:cubicBezTo>
                  <a:cubicBezTo>
                    <a:pt x="25" y="37"/>
                    <a:pt x="22" y="36"/>
                    <a:pt x="20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1" y="41"/>
                    <a:pt x="23" y="42"/>
                    <a:pt x="26" y="4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6" y="41"/>
                    <a:pt x="39" y="37"/>
                    <a:pt x="39" y="34"/>
                  </a:cubicBezTo>
                  <a:cubicBezTo>
                    <a:pt x="39" y="29"/>
                    <a:pt x="37" y="27"/>
                    <a:pt x="31" y="25"/>
                  </a:cubicBezTo>
                  <a:cubicBezTo>
                    <a:pt x="28" y="24"/>
                    <a:pt x="26" y="23"/>
                    <a:pt x="26" y="21"/>
                  </a:cubicBezTo>
                  <a:cubicBezTo>
                    <a:pt x="26" y="20"/>
                    <a:pt x="27" y="19"/>
                    <a:pt x="30" y="19"/>
                  </a:cubicBezTo>
                  <a:cubicBezTo>
                    <a:pt x="33" y="19"/>
                    <a:pt x="35" y="20"/>
                    <a:pt x="36" y="20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6" y="15"/>
                    <a:pt x="34" y="14"/>
                    <a:pt x="31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2" y="15"/>
                    <a:pt x="19" y="18"/>
                    <a:pt x="19" y="22"/>
                  </a:cubicBezTo>
                  <a:cubicBezTo>
                    <a:pt x="19" y="26"/>
                    <a:pt x="22" y="29"/>
                    <a:pt x="27" y="30"/>
                  </a:cubicBezTo>
                  <a:cubicBezTo>
                    <a:pt x="31" y="31"/>
                    <a:pt x="32" y="32"/>
                    <a:pt x="3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145866" y="2206882"/>
            <a:ext cx="580145" cy="580145"/>
            <a:chOff x="7352080" y="2433233"/>
            <a:chExt cx="794145" cy="794145"/>
          </a:xfrm>
        </p:grpSpPr>
        <p:sp>
          <p:nvSpPr>
            <p:cNvPr id="101" name="Oval 29"/>
            <p:cNvSpPr>
              <a:spLocks noChangeArrowheads="1"/>
            </p:cNvSpPr>
            <p:nvPr/>
          </p:nvSpPr>
          <p:spPr bwMode="auto">
            <a:xfrm>
              <a:off x="7352080" y="2433233"/>
              <a:ext cx="794145" cy="794145"/>
            </a:xfrm>
            <a:prstGeom prst="ellipse">
              <a:avLst/>
            </a:prstGeom>
            <a:solidFill>
              <a:srgbClr val="4F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Oval 131"/>
            <p:cNvSpPr>
              <a:spLocks noChangeArrowheads="1"/>
            </p:cNvSpPr>
            <p:nvPr/>
          </p:nvSpPr>
          <p:spPr bwMode="auto">
            <a:xfrm>
              <a:off x="7352080" y="2433233"/>
              <a:ext cx="794145" cy="794145"/>
            </a:xfrm>
            <a:prstGeom prst="ellipse">
              <a:avLst/>
            </a:prstGeom>
            <a:solidFill>
              <a:srgbClr val="6565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201"/>
            <p:cNvSpPr>
              <a:spLocks noEditPoints="1"/>
            </p:cNvSpPr>
            <p:nvPr/>
          </p:nvSpPr>
          <p:spPr bwMode="auto">
            <a:xfrm>
              <a:off x="7533838" y="2602408"/>
              <a:ext cx="430628" cy="492146"/>
            </a:xfrm>
            <a:custGeom>
              <a:avLst/>
              <a:gdLst>
                <a:gd name="T0" fmla="*/ 65 w 130"/>
                <a:gd name="T1" fmla="*/ 86 h 149"/>
                <a:gd name="T2" fmla="*/ 46 w 130"/>
                <a:gd name="T3" fmla="*/ 64 h 149"/>
                <a:gd name="T4" fmla="*/ 63 w 130"/>
                <a:gd name="T5" fmla="*/ 48 h 149"/>
                <a:gd name="T6" fmla="*/ 69 w 130"/>
                <a:gd name="T7" fmla="*/ 70 h 149"/>
                <a:gd name="T8" fmla="*/ 54 w 130"/>
                <a:gd name="T9" fmla="*/ 77 h 149"/>
                <a:gd name="T10" fmla="*/ 46 w 130"/>
                <a:gd name="T11" fmla="*/ 64 h 149"/>
                <a:gd name="T12" fmla="*/ 77 w 130"/>
                <a:gd name="T13" fmla="*/ 69 h 149"/>
                <a:gd name="T14" fmla="*/ 67 w 130"/>
                <a:gd name="T15" fmla="*/ 53 h 149"/>
                <a:gd name="T16" fmla="*/ 68 w 130"/>
                <a:gd name="T17" fmla="*/ 47 h 149"/>
                <a:gd name="T18" fmla="*/ 85 w 130"/>
                <a:gd name="T19" fmla="*/ 64 h 149"/>
                <a:gd name="T20" fmla="*/ 89 w 130"/>
                <a:gd name="T21" fmla="*/ 28 h 149"/>
                <a:gd name="T22" fmla="*/ 76 w 130"/>
                <a:gd name="T23" fmla="*/ 28 h 149"/>
                <a:gd name="T24" fmla="*/ 59 w 130"/>
                <a:gd name="T25" fmla="*/ 9 h 149"/>
                <a:gd name="T26" fmla="*/ 55 w 130"/>
                <a:gd name="T27" fmla="*/ 11 h 149"/>
                <a:gd name="T28" fmla="*/ 38 w 130"/>
                <a:gd name="T29" fmla="*/ 28 h 149"/>
                <a:gd name="T30" fmla="*/ 26 w 130"/>
                <a:gd name="T31" fmla="*/ 28 h 149"/>
                <a:gd name="T32" fmla="*/ 26 w 130"/>
                <a:gd name="T33" fmla="*/ 99 h 149"/>
                <a:gd name="T34" fmla="*/ 104 w 130"/>
                <a:gd name="T35" fmla="*/ 99 h 149"/>
                <a:gd name="T36" fmla="*/ 127 w 130"/>
                <a:gd name="T37" fmla="*/ 96 h 149"/>
                <a:gd name="T38" fmla="*/ 110 w 130"/>
                <a:gd name="T39" fmla="*/ 93 h 149"/>
                <a:gd name="T40" fmla="*/ 113 w 130"/>
                <a:gd name="T41" fmla="*/ 90 h 149"/>
                <a:gd name="T42" fmla="*/ 118 w 130"/>
                <a:gd name="T43" fmla="*/ 85 h 149"/>
                <a:gd name="T44" fmla="*/ 121 w 130"/>
                <a:gd name="T45" fmla="*/ 45 h 149"/>
                <a:gd name="T46" fmla="*/ 117 w 130"/>
                <a:gd name="T47" fmla="*/ 42 h 149"/>
                <a:gd name="T48" fmla="*/ 113 w 130"/>
                <a:gd name="T49" fmla="*/ 37 h 149"/>
                <a:gd name="T50" fmla="*/ 20 w 130"/>
                <a:gd name="T51" fmla="*/ 34 h 149"/>
                <a:gd name="T52" fmla="*/ 13 w 130"/>
                <a:gd name="T53" fmla="*/ 42 h 149"/>
                <a:gd name="T54" fmla="*/ 10 w 130"/>
                <a:gd name="T55" fmla="*/ 43 h 149"/>
                <a:gd name="T56" fmla="*/ 10 w 130"/>
                <a:gd name="T57" fmla="*/ 85 h 149"/>
                <a:gd name="T58" fmla="*/ 16 w 130"/>
                <a:gd name="T59" fmla="*/ 86 h 149"/>
                <a:gd name="T60" fmla="*/ 20 w 130"/>
                <a:gd name="T61" fmla="*/ 93 h 149"/>
                <a:gd name="T62" fmla="*/ 4 w 130"/>
                <a:gd name="T63" fmla="*/ 96 h 149"/>
                <a:gd name="T64" fmla="*/ 38 w 130"/>
                <a:gd name="T65" fmla="*/ 31 h 149"/>
                <a:gd name="T66" fmla="*/ 59 w 130"/>
                <a:gd name="T67" fmla="*/ 31 h 149"/>
                <a:gd name="T68" fmla="*/ 89 w 130"/>
                <a:gd name="T69" fmla="*/ 31 h 149"/>
                <a:gd name="T70" fmla="*/ 103 w 130"/>
                <a:gd name="T71" fmla="*/ 60 h 149"/>
                <a:gd name="T72" fmla="*/ 20 w 130"/>
                <a:gd name="T73" fmla="*/ 90 h 149"/>
                <a:gd name="T74" fmla="*/ 13 w 130"/>
                <a:gd name="T75" fmla="*/ 82 h 149"/>
                <a:gd name="T76" fmla="*/ 13 w 130"/>
                <a:gd name="T77" fmla="*/ 45 h 149"/>
                <a:gd name="T78" fmla="*/ 110 w 130"/>
                <a:gd name="T79" fmla="*/ 37 h 149"/>
                <a:gd name="T80" fmla="*/ 112 w 130"/>
                <a:gd name="T81" fmla="*/ 43 h 149"/>
                <a:gd name="T82" fmla="*/ 118 w 130"/>
                <a:gd name="T83" fmla="*/ 45 h 149"/>
                <a:gd name="T84" fmla="*/ 110 w 130"/>
                <a:gd name="T85" fmla="*/ 90 h 149"/>
                <a:gd name="T86" fmla="*/ 104 w 130"/>
                <a:gd name="T87" fmla="*/ 9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49">
                  <a:moveTo>
                    <a:pt x="65" y="41"/>
                  </a:moveTo>
                  <a:cubicBezTo>
                    <a:pt x="53" y="41"/>
                    <a:pt x="43" y="51"/>
                    <a:pt x="43" y="64"/>
                  </a:cubicBezTo>
                  <a:cubicBezTo>
                    <a:pt x="43" y="76"/>
                    <a:pt x="53" y="86"/>
                    <a:pt x="65" y="86"/>
                  </a:cubicBezTo>
                  <a:cubicBezTo>
                    <a:pt x="78" y="86"/>
                    <a:pt x="88" y="76"/>
                    <a:pt x="88" y="64"/>
                  </a:cubicBezTo>
                  <a:cubicBezTo>
                    <a:pt x="88" y="51"/>
                    <a:pt x="78" y="41"/>
                    <a:pt x="65" y="41"/>
                  </a:cubicBezTo>
                  <a:close/>
                  <a:moveTo>
                    <a:pt x="46" y="64"/>
                  </a:moveTo>
                  <a:cubicBezTo>
                    <a:pt x="46" y="54"/>
                    <a:pt x="53" y="45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8" y="49"/>
                    <a:pt x="55" y="52"/>
                    <a:pt x="55" y="57"/>
                  </a:cubicBezTo>
                  <a:cubicBezTo>
                    <a:pt x="55" y="62"/>
                    <a:pt x="58" y="64"/>
                    <a:pt x="64" y="66"/>
                  </a:cubicBezTo>
                  <a:cubicBezTo>
                    <a:pt x="67" y="67"/>
                    <a:pt x="69" y="68"/>
                    <a:pt x="69" y="70"/>
                  </a:cubicBezTo>
                  <a:cubicBezTo>
                    <a:pt x="69" y="72"/>
                    <a:pt x="67" y="73"/>
                    <a:pt x="64" y="73"/>
                  </a:cubicBezTo>
                  <a:cubicBezTo>
                    <a:pt x="61" y="73"/>
                    <a:pt x="58" y="72"/>
                    <a:pt x="56" y="7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6" y="78"/>
                    <a:pt x="59" y="79"/>
                    <a:pt x="63" y="79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53" y="82"/>
                    <a:pt x="46" y="73"/>
                    <a:pt x="46" y="64"/>
                  </a:cubicBezTo>
                  <a:close/>
                  <a:moveTo>
                    <a:pt x="68" y="83"/>
                  </a:moveTo>
                  <a:cubicBezTo>
                    <a:pt x="68" y="79"/>
                    <a:pt x="68" y="79"/>
                    <a:pt x="68" y="79"/>
                  </a:cubicBezTo>
                  <a:cubicBezTo>
                    <a:pt x="74" y="78"/>
                    <a:pt x="77" y="74"/>
                    <a:pt x="77" y="69"/>
                  </a:cubicBezTo>
                  <a:cubicBezTo>
                    <a:pt x="77" y="65"/>
                    <a:pt x="74" y="62"/>
                    <a:pt x="68" y="60"/>
                  </a:cubicBezTo>
                  <a:cubicBezTo>
                    <a:pt x="64" y="59"/>
                    <a:pt x="62" y="57"/>
                    <a:pt x="62" y="56"/>
                  </a:cubicBezTo>
                  <a:cubicBezTo>
                    <a:pt x="62" y="54"/>
                    <a:pt x="63" y="53"/>
                    <a:pt x="67" y="53"/>
                  </a:cubicBezTo>
                  <a:cubicBezTo>
                    <a:pt x="70" y="53"/>
                    <a:pt x="73" y="54"/>
                    <a:pt x="74" y="55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48"/>
                    <a:pt x="71" y="47"/>
                    <a:pt x="68" y="47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8" y="46"/>
                    <a:pt x="85" y="54"/>
                    <a:pt x="85" y="64"/>
                  </a:cubicBezTo>
                  <a:cubicBezTo>
                    <a:pt x="85" y="74"/>
                    <a:pt x="77" y="82"/>
                    <a:pt x="68" y="83"/>
                  </a:cubicBezTo>
                  <a:close/>
                  <a:moveTo>
                    <a:pt x="130" y="28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3"/>
                    <a:pt x="77" y="5"/>
                    <a:pt x="77" y="11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2"/>
                    <a:pt x="60" y="0"/>
                    <a:pt x="59" y="9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3"/>
                    <a:pt x="43" y="2"/>
                    <a:pt x="43" y="1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9"/>
                    <a:pt x="27" y="10"/>
                    <a:pt x="26" y="1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3" y="149"/>
                    <a:pt x="90" y="141"/>
                    <a:pt x="104" y="106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30" y="99"/>
                    <a:pt x="130" y="99"/>
                    <a:pt x="130" y="99"/>
                  </a:cubicBezTo>
                  <a:lnTo>
                    <a:pt x="130" y="28"/>
                  </a:lnTo>
                  <a:close/>
                  <a:moveTo>
                    <a:pt x="127" y="96"/>
                  </a:moveTo>
                  <a:cubicBezTo>
                    <a:pt x="104" y="96"/>
                    <a:pt x="104" y="96"/>
                    <a:pt x="104" y="96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3"/>
                    <a:pt x="111" y="93"/>
                    <a:pt x="112" y="92"/>
                  </a:cubicBezTo>
                  <a:cubicBezTo>
                    <a:pt x="112" y="91"/>
                    <a:pt x="113" y="91"/>
                    <a:pt x="113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87"/>
                    <a:pt x="115" y="85"/>
                    <a:pt x="117" y="85"/>
                  </a:cubicBezTo>
                  <a:cubicBezTo>
                    <a:pt x="117" y="85"/>
                    <a:pt x="117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9" y="85"/>
                    <a:pt x="119" y="85"/>
                    <a:pt x="120" y="85"/>
                  </a:cubicBezTo>
                  <a:cubicBezTo>
                    <a:pt x="121" y="84"/>
                    <a:pt x="121" y="83"/>
                    <a:pt x="121" y="82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3"/>
                    <a:pt x="120" y="43"/>
                  </a:cubicBezTo>
                  <a:cubicBezTo>
                    <a:pt x="119" y="42"/>
                    <a:pt x="119" y="42"/>
                    <a:pt x="118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6" y="42"/>
                    <a:pt x="115" y="42"/>
                    <a:pt x="114" y="41"/>
                  </a:cubicBezTo>
                  <a:cubicBezTo>
                    <a:pt x="113" y="40"/>
                    <a:pt x="113" y="39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2" y="36"/>
                    <a:pt x="112" y="35"/>
                  </a:cubicBezTo>
                  <a:cubicBezTo>
                    <a:pt x="111" y="35"/>
                    <a:pt x="111" y="34"/>
                    <a:pt x="11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7" y="36"/>
                    <a:pt x="17" y="36"/>
                    <a:pt x="17" y="38"/>
                  </a:cubicBezTo>
                  <a:cubicBezTo>
                    <a:pt x="17" y="40"/>
                    <a:pt x="15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0" y="42"/>
                    <a:pt x="10" y="43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9" y="84"/>
                    <a:pt x="10" y="85"/>
                  </a:cubicBezTo>
                  <a:cubicBezTo>
                    <a:pt x="10" y="85"/>
                    <a:pt x="11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3" y="85"/>
                    <a:pt x="15" y="86"/>
                    <a:pt x="16" y="86"/>
                  </a:cubicBezTo>
                  <a:cubicBezTo>
                    <a:pt x="17" y="87"/>
                    <a:pt x="17" y="88"/>
                    <a:pt x="17" y="90"/>
                  </a:cubicBezTo>
                  <a:cubicBezTo>
                    <a:pt x="17" y="91"/>
                    <a:pt x="17" y="91"/>
                    <a:pt x="18" y="92"/>
                  </a:cubicBezTo>
                  <a:cubicBezTo>
                    <a:pt x="18" y="93"/>
                    <a:pt x="19" y="93"/>
                    <a:pt x="20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7" y="96"/>
                  </a:lnTo>
                  <a:close/>
                  <a:moveTo>
                    <a:pt x="103" y="60"/>
                  </a:moveTo>
                  <a:cubicBezTo>
                    <a:pt x="103" y="52"/>
                    <a:pt x="92" y="53"/>
                    <a:pt x="92" y="6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88"/>
                    <a:pt x="19" y="86"/>
                    <a:pt x="18" y="85"/>
                  </a:cubicBezTo>
                  <a:cubicBezTo>
                    <a:pt x="16" y="83"/>
                    <a:pt x="15" y="82"/>
                    <a:pt x="13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3" y="45"/>
                  </a:cubicBezTo>
                  <a:cubicBezTo>
                    <a:pt x="17" y="45"/>
                    <a:pt x="20" y="42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9"/>
                    <a:pt x="111" y="41"/>
                    <a:pt x="112" y="43"/>
                  </a:cubicBezTo>
                  <a:cubicBezTo>
                    <a:pt x="113" y="44"/>
                    <a:pt x="115" y="45"/>
                    <a:pt x="117" y="45"/>
                  </a:cubicBezTo>
                  <a:cubicBezTo>
                    <a:pt x="117" y="45"/>
                    <a:pt x="118" y="45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2"/>
                    <a:pt x="117" y="82"/>
                    <a:pt x="117" y="82"/>
                  </a:cubicBezTo>
                  <a:cubicBezTo>
                    <a:pt x="113" y="82"/>
                    <a:pt x="110" y="86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4" y="90"/>
                    <a:pt x="104" y="90"/>
                    <a:pt x="104" y="90"/>
                  </a:cubicBezTo>
                  <a:lnTo>
                    <a:pt x="10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986458" y="2206882"/>
            <a:ext cx="579123" cy="580145"/>
            <a:chOff x="8301418" y="2433233"/>
            <a:chExt cx="792746" cy="794145"/>
          </a:xfrm>
        </p:grpSpPr>
        <p:sp>
          <p:nvSpPr>
            <p:cNvPr id="105" name="Oval 16"/>
            <p:cNvSpPr>
              <a:spLocks noChangeArrowheads="1"/>
            </p:cNvSpPr>
            <p:nvPr/>
          </p:nvSpPr>
          <p:spPr bwMode="auto">
            <a:xfrm>
              <a:off x="8301418" y="2433233"/>
              <a:ext cx="792746" cy="794145"/>
            </a:xfrm>
            <a:prstGeom prst="ellipse">
              <a:avLst/>
            </a:prstGeom>
            <a:solidFill>
              <a:srgbClr val="4F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Oval 144"/>
            <p:cNvSpPr>
              <a:spLocks noChangeArrowheads="1"/>
            </p:cNvSpPr>
            <p:nvPr/>
          </p:nvSpPr>
          <p:spPr bwMode="auto">
            <a:xfrm>
              <a:off x="8301418" y="2433233"/>
              <a:ext cx="792746" cy="794145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215"/>
            <p:cNvSpPr>
              <a:spLocks noEditPoints="1"/>
            </p:cNvSpPr>
            <p:nvPr/>
          </p:nvSpPr>
          <p:spPr bwMode="auto">
            <a:xfrm>
              <a:off x="8466399" y="2573047"/>
              <a:ext cx="462785" cy="461387"/>
            </a:xfrm>
            <a:custGeom>
              <a:avLst/>
              <a:gdLst>
                <a:gd name="T0" fmla="*/ 135 w 140"/>
                <a:gd name="T1" fmla="*/ 87 h 140"/>
                <a:gd name="T2" fmla="*/ 108 w 140"/>
                <a:gd name="T3" fmla="*/ 79 h 140"/>
                <a:gd name="T4" fmla="*/ 5 w 140"/>
                <a:gd name="T5" fmla="*/ 135 h 140"/>
                <a:gd name="T6" fmla="*/ 32 w 140"/>
                <a:gd name="T7" fmla="*/ 117 h 140"/>
                <a:gd name="T8" fmla="*/ 68 w 140"/>
                <a:gd name="T9" fmla="*/ 33 h 140"/>
                <a:gd name="T10" fmla="*/ 57 w 140"/>
                <a:gd name="T11" fmla="*/ 11 h 140"/>
                <a:gd name="T12" fmla="*/ 68 w 140"/>
                <a:gd name="T13" fmla="*/ 0 h 140"/>
                <a:gd name="T14" fmla="*/ 79 w 140"/>
                <a:gd name="T15" fmla="*/ 5 h 140"/>
                <a:gd name="T16" fmla="*/ 73 w 140"/>
                <a:gd name="T17" fmla="*/ 9 h 140"/>
                <a:gd name="T18" fmla="*/ 80 w 140"/>
                <a:gd name="T19" fmla="*/ 21 h 140"/>
                <a:gd name="T20" fmla="*/ 72 w 140"/>
                <a:gd name="T21" fmla="*/ 39 h 140"/>
                <a:gd name="T22" fmla="*/ 68 w 140"/>
                <a:gd name="T23" fmla="*/ 39 h 140"/>
                <a:gd name="T24" fmla="*/ 64 w 140"/>
                <a:gd name="T25" fmla="*/ 27 h 140"/>
                <a:gd name="T26" fmla="*/ 72 w 140"/>
                <a:gd name="T27" fmla="*/ 33 h 140"/>
                <a:gd name="T28" fmla="*/ 74 w 140"/>
                <a:gd name="T29" fmla="*/ 26 h 140"/>
                <a:gd name="T30" fmla="*/ 68 w 140"/>
                <a:gd name="T31" fmla="*/ 15 h 140"/>
                <a:gd name="T32" fmla="*/ 65 w 140"/>
                <a:gd name="T33" fmla="*/ 11 h 140"/>
                <a:gd name="T34" fmla="*/ 5 w 140"/>
                <a:gd name="T35" fmla="*/ 111 h 140"/>
                <a:gd name="T36" fmla="*/ 5 w 140"/>
                <a:gd name="T37" fmla="*/ 100 h 140"/>
                <a:gd name="T38" fmla="*/ 130 w 140"/>
                <a:gd name="T39" fmla="*/ 140 h 140"/>
                <a:gd name="T40" fmla="*/ 108 w 140"/>
                <a:gd name="T41" fmla="*/ 117 h 140"/>
                <a:gd name="T42" fmla="*/ 104 w 140"/>
                <a:gd name="T43" fmla="*/ 54 h 140"/>
                <a:gd name="T44" fmla="*/ 40 w 140"/>
                <a:gd name="T45" fmla="*/ 140 h 140"/>
                <a:gd name="T46" fmla="*/ 91 w 140"/>
                <a:gd name="T47" fmla="*/ 107 h 140"/>
                <a:gd name="T48" fmla="*/ 97 w 140"/>
                <a:gd name="T49" fmla="*/ 62 h 140"/>
                <a:gd name="T50" fmla="*/ 91 w 140"/>
                <a:gd name="T51" fmla="*/ 107 h 140"/>
                <a:gd name="T52" fmla="*/ 81 w 140"/>
                <a:gd name="T53" fmla="*/ 107 h 140"/>
                <a:gd name="T54" fmla="*/ 75 w 140"/>
                <a:gd name="T55" fmla="*/ 62 h 140"/>
                <a:gd name="T56" fmla="*/ 83 w 140"/>
                <a:gd name="T57" fmla="*/ 137 h 140"/>
                <a:gd name="T58" fmla="*/ 87 w 140"/>
                <a:gd name="T59" fmla="*/ 121 h 140"/>
                <a:gd name="T60" fmla="*/ 71 w 140"/>
                <a:gd name="T61" fmla="*/ 137 h 140"/>
                <a:gd name="T62" fmla="*/ 65 w 140"/>
                <a:gd name="T63" fmla="*/ 107 h 140"/>
                <a:gd name="T64" fmla="*/ 58 w 140"/>
                <a:gd name="T65" fmla="*/ 62 h 140"/>
                <a:gd name="T66" fmla="*/ 54 w 140"/>
                <a:gd name="T67" fmla="*/ 123 h 140"/>
                <a:gd name="T68" fmla="*/ 68 w 140"/>
                <a:gd name="T69" fmla="*/ 137 h 140"/>
                <a:gd name="T70" fmla="*/ 52 w 140"/>
                <a:gd name="T71" fmla="*/ 121 h 140"/>
                <a:gd name="T72" fmla="*/ 48 w 140"/>
                <a:gd name="T73" fmla="*/ 107 h 140"/>
                <a:gd name="T74" fmla="*/ 42 w 140"/>
                <a:gd name="T75" fmla="*/ 62 h 140"/>
                <a:gd name="T76" fmla="*/ 105 w 140"/>
                <a:gd name="T77" fmla="*/ 42 h 140"/>
                <a:gd name="T78" fmla="*/ 35 w 140"/>
                <a:gd name="T79" fmla="*/ 50 h 140"/>
                <a:gd name="T80" fmla="*/ 104 w 140"/>
                <a:gd name="T81" fmla="*/ 51 h 140"/>
                <a:gd name="T82" fmla="*/ 109 w 140"/>
                <a:gd name="T83" fmla="*/ 46 h 140"/>
                <a:gd name="T84" fmla="*/ 5 w 140"/>
                <a:gd name="T85" fmla="*/ 87 h 140"/>
                <a:gd name="T86" fmla="*/ 32 w 140"/>
                <a:gd name="T87" fmla="*/ 79 h 140"/>
                <a:gd name="T88" fmla="*/ 108 w 140"/>
                <a:gd name="T89" fmla="*/ 111 h 140"/>
                <a:gd name="T90" fmla="*/ 108 w 140"/>
                <a:gd name="T91" fmla="*/ 10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" h="140">
                  <a:moveTo>
                    <a:pt x="140" y="83"/>
                  </a:moveTo>
                  <a:cubicBezTo>
                    <a:pt x="140" y="85"/>
                    <a:pt x="138" y="87"/>
                    <a:pt x="136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8" y="79"/>
                    <a:pt x="140" y="81"/>
                    <a:pt x="140" y="83"/>
                  </a:cubicBezTo>
                  <a:close/>
                  <a:moveTo>
                    <a:pt x="5" y="135"/>
                  </a:moveTo>
                  <a:cubicBezTo>
                    <a:pt x="5" y="138"/>
                    <a:pt x="7" y="140"/>
                    <a:pt x="9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5" y="117"/>
                    <a:pt x="5" y="117"/>
                    <a:pt x="5" y="117"/>
                  </a:cubicBezTo>
                  <a:lnTo>
                    <a:pt x="5" y="135"/>
                  </a:lnTo>
                  <a:close/>
                  <a:moveTo>
                    <a:pt x="68" y="33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4" y="22"/>
                    <a:pt x="61" y="20"/>
                    <a:pt x="60" y="18"/>
                  </a:cubicBezTo>
                  <a:cubicBezTo>
                    <a:pt x="58" y="15"/>
                    <a:pt x="57" y="13"/>
                    <a:pt x="57" y="11"/>
                  </a:cubicBezTo>
                  <a:cubicBezTo>
                    <a:pt x="57" y="9"/>
                    <a:pt x="58" y="7"/>
                    <a:pt x="60" y="5"/>
                  </a:cubicBezTo>
                  <a:cubicBezTo>
                    <a:pt x="61" y="3"/>
                    <a:pt x="64" y="2"/>
                    <a:pt x="68" y="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5" y="2"/>
                    <a:pt x="78" y="3"/>
                    <a:pt x="79" y="5"/>
                  </a:cubicBezTo>
                  <a:cubicBezTo>
                    <a:pt x="81" y="7"/>
                    <a:pt x="82" y="9"/>
                    <a:pt x="82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1"/>
                    <a:pt x="74" y="10"/>
                    <a:pt x="73" y="9"/>
                  </a:cubicBezTo>
                  <a:cubicBezTo>
                    <a:pt x="73" y="8"/>
                    <a:pt x="72" y="8"/>
                    <a:pt x="72" y="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5" y="18"/>
                    <a:pt x="78" y="19"/>
                    <a:pt x="80" y="21"/>
                  </a:cubicBezTo>
                  <a:cubicBezTo>
                    <a:pt x="82" y="23"/>
                    <a:pt x="83" y="26"/>
                    <a:pt x="83" y="29"/>
                  </a:cubicBezTo>
                  <a:cubicBezTo>
                    <a:pt x="83" y="31"/>
                    <a:pt x="82" y="34"/>
                    <a:pt x="79" y="36"/>
                  </a:cubicBezTo>
                  <a:cubicBezTo>
                    <a:pt x="77" y="38"/>
                    <a:pt x="75" y="39"/>
                    <a:pt x="72" y="39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5" y="39"/>
                    <a:pt x="63" y="38"/>
                    <a:pt x="60" y="36"/>
                  </a:cubicBezTo>
                  <a:cubicBezTo>
                    <a:pt x="58" y="34"/>
                    <a:pt x="57" y="31"/>
                    <a:pt x="57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5" y="30"/>
                    <a:pt x="65" y="31"/>
                  </a:cubicBezTo>
                  <a:cubicBezTo>
                    <a:pt x="66" y="32"/>
                    <a:pt x="67" y="32"/>
                    <a:pt x="68" y="33"/>
                  </a:cubicBezTo>
                  <a:close/>
                  <a:moveTo>
                    <a:pt x="72" y="33"/>
                  </a:moveTo>
                  <a:cubicBezTo>
                    <a:pt x="72" y="33"/>
                    <a:pt x="73" y="32"/>
                    <a:pt x="74" y="31"/>
                  </a:cubicBezTo>
                  <a:cubicBezTo>
                    <a:pt x="74" y="30"/>
                    <a:pt x="75" y="29"/>
                    <a:pt x="75" y="28"/>
                  </a:cubicBezTo>
                  <a:cubicBezTo>
                    <a:pt x="75" y="27"/>
                    <a:pt x="75" y="26"/>
                    <a:pt x="74" y="26"/>
                  </a:cubicBezTo>
                  <a:cubicBezTo>
                    <a:pt x="74" y="25"/>
                    <a:pt x="73" y="24"/>
                    <a:pt x="72" y="24"/>
                  </a:cubicBezTo>
                  <a:lnTo>
                    <a:pt x="72" y="33"/>
                  </a:lnTo>
                  <a:close/>
                  <a:moveTo>
                    <a:pt x="68" y="15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8"/>
                    <a:pt x="66" y="8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2"/>
                    <a:pt x="65" y="13"/>
                    <a:pt x="66" y="13"/>
                  </a:cubicBezTo>
                  <a:cubicBezTo>
                    <a:pt x="66" y="14"/>
                    <a:pt x="67" y="15"/>
                    <a:pt x="68" y="15"/>
                  </a:cubicBezTo>
                  <a:close/>
                  <a:moveTo>
                    <a:pt x="5" y="111"/>
                  </a:moveTo>
                  <a:cubicBezTo>
                    <a:pt x="32" y="111"/>
                    <a:pt x="32" y="111"/>
                    <a:pt x="32" y="111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5" y="100"/>
                    <a:pt x="5" y="100"/>
                    <a:pt x="5" y="100"/>
                  </a:cubicBezTo>
                  <a:lnTo>
                    <a:pt x="5" y="111"/>
                  </a:lnTo>
                  <a:close/>
                  <a:moveTo>
                    <a:pt x="108" y="140"/>
                  </a:moveTo>
                  <a:cubicBezTo>
                    <a:pt x="130" y="140"/>
                    <a:pt x="130" y="140"/>
                    <a:pt x="130" y="140"/>
                  </a:cubicBezTo>
                  <a:cubicBezTo>
                    <a:pt x="133" y="140"/>
                    <a:pt x="135" y="138"/>
                    <a:pt x="135" y="135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08" y="117"/>
                    <a:pt x="108" y="117"/>
                    <a:pt x="108" y="117"/>
                  </a:cubicBezTo>
                  <a:lnTo>
                    <a:pt x="108" y="140"/>
                  </a:lnTo>
                  <a:close/>
                  <a:moveTo>
                    <a:pt x="35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8"/>
                    <a:pt x="102" y="140"/>
                    <a:pt x="99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8" y="140"/>
                    <a:pt x="35" y="138"/>
                    <a:pt x="35" y="135"/>
                  </a:cubicBezTo>
                  <a:lnTo>
                    <a:pt x="35" y="54"/>
                  </a:lnTo>
                  <a:close/>
                  <a:moveTo>
                    <a:pt x="91" y="107"/>
                  </a:moveTo>
                  <a:cubicBezTo>
                    <a:pt x="91" y="109"/>
                    <a:pt x="92" y="110"/>
                    <a:pt x="94" y="110"/>
                  </a:cubicBezTo>
                  <a:cubicBezTo>
                    <a:pt x="96" y="110"/>
                    <a:pt x="97" y="109"/>
                    <a:pt x="97" y="107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0"/>
                    <a:pt x="96" y="59"/>
                    <a:pt x="94" y="59"/>
                  </a:cubicBezTo>
                  <a:cubicBezTo>
                    <a:pt x="92" y="59"/>
                    <a:pt x="91" y="60"/>
                    <a:pt x="91" y="62"/>
                  </a:cubicBezTo>
                  <a:lnTo>
                    <a:pt x="91" y="107"/>
                  </a:lnTo>
                  <a:close/>
                  <a:moveTo>
                    <a:pt x="75" y="107"/>
                  </a:moveTo>
                  <a:cubicBezTo>
                    <a:pt x="75" y="109"/>
                    <a:pt x="76" y="110"/>
                    <a:pt x="78" y="110"/>
                  </a:cubicBezTo>
                  <a:cubicBezTo>
                    <a:pt x="79" y="110"/>
                    <a:pt x="81" y="109"/>
                    <a:pt x="81" y="10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0"/>
                    <a:pt x="79" y="59"/>
                    <a:pt x="78" y="59"/>
                  </a:cubicBezTo>
                  <a:cubicBezTo>
                    <a:pt x="76" y="59"/>
                    <a:pt x="75" y="60"/>
                    <a:pt x="75" y="62"/>
                  </a:cubicBezTo>
                  <a:lnTo>
                    <a:pt x="75" y="107"/>
                  </a:lnTo>
                  <a:close/>
                  <a:moveTo>
                    <a:pt x="71" y="137"/>
                  </a:moveTo>
                  <a:cubicBezTo>
                    <a:pt x="83" y="137"/>
                    <a:pt x="83" y="137"/>
                    <a:pt x="83" y="137"/>
                  </a:cubicBezTo>
                  <a:cubicBezTo>
                    <a:pt x="84" y="137"/>
                    <a:pt x="85" y="136"/>
                    <a:pt x="85" y="135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6" y="123"/>
                    <a:pt x="87" y="122"/>
                    <a:pt x="87" y="121"/>
                  </a:cubicBezTo>
                  <a:cubicBezTo>
                    <a:pt x="87" y="120"/>
                    <a:pt x="86" y="119"/>
                    <a:pt x="85" y="119"/>
                  </a:cubicBezTo>
                  <a:cubicBezTo>
                    <a:pt x="71" y="119"/>
                    <a:pt x="71" y="119"/>
                    <a:pt x="71" y="119"/>
                  </a:cubicBezTo>
                  <a:lnTo>
                    <a:pt x="71" y="137"/>
                  </a:lnTo>
                  <a:close/>
                  <a:moveTo>
                    <a:pt x="58" y="107"/>
                  </a:moveTo>
                  <a:cubicBezTo>
                    <a:pt x="58" y="109"/>
                    <a:pt x="60" y="110"/>
                    <a:pt x="62" y="110"/>
                  </a:cubicBezTo>
                  <a:cubicBezTo>
                    <a:pt x="63" y="110"/>
                    <a:pt x="65" y="109"/>
                    <a:pt x="65" y="10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0"/>
                    <a:pt x="63" y="59"/>
                    <a:pt x="62" y="59"/>
                  </a:cubicBezTo>
                  <a:cubicBezTo>
                    <a:pt x="60" y="59"/>
                    <a:pt x="58" y="60"/>
                    <a:pt x="58" y="62"/>
                  </a:cubicBezTo>
                  <a:lnTo>
                    <a:pt x="58" y="107"/>
                  </a:lnTo>
                  <a:close/>
                  <a:moveTo>
                    <a:pt x="52" y="121"/>
                  </a:moveTo>
                  <a:cubicBezTo>
                    <a:pt x="52" y="122"/>
                    <a:pt x="53" y="123"/>
                    <a:pt x="54" y="123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4" y="136"/>
                    <a:pt x="55" y="137"/>
                    <a:pt x="56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3" y="119"/>
                    <a:pt x="52" y="120"/>
                    <a:pt x="52" y="121"/>
                  </a:cubicBezTo>
                  <a:close/>
                  <a:moveTo>
                    <a:pt x="42" y="107"/>
                  </a:moveTo>
                  <a:cubicBezTo>
                    <a:pt x="42" y="109"/>
                    <a:pt x="44" y="110"/>
                    <a:pt x="45" y="110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0"/>
                    <a:pt x="47" y="59"/>
                    <a:pt x="45" y="59"/>
                  </a:cubicBezTo>
                  <a:cubicBezTo>
                    <a:pt x="44" y="59"/>
                    <a:pt x="42" y="60"/>
                    <a:pt x="42" y="62"/>
                  </a:cubicBezTo>
                  <a:lnTo>
                    <a:pt x="42" y="107"/>
                  </a:lnTo>
                  <a:close/>
                  <a:moveTo>
                    <a:pt x="109" y="46"/>
                  </a:moveTo>
                  <a:cubicBezTo>
                    <a:pt x="109" y="44"/>
                    <a:pt x="107" y="42"/>
                    <a:pt x="10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0" y="44"/>
                    <a:pt x="30" y="46"/>
                  </a:cubicBezTo>
                  <a:cubicBezTo>
                    <a:pt x="30" y="48"/>
                    <a:pt x="32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7" y="50"/>
                    <a:pt x="109" y="48"/>
                    <a:pt x="109" y="46"/>
                  </a:cubicBezTo>
                  <a:close/>
                  <a:moveTo>
                    <a:pt x="0" y="83"/>
                  </a:moveTo>
                  <a:cubicBezTo>
                    <a:pt x="0" y="85"/>
                    <a:pt x="1" y="87"/>
                    <a:pt x="4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1" y="79"/>
                    <a:pt x="0" y="81"/>
                    <a:pt x="0" y="83"/>
                  </a:cubicBezTo>
                  <a:close/>
                  <a:moveTo>
                    <a:pt x="108" y="111"/>
                  </a:moveTo>
                  <a:cubicBezTo>
                    <a:pt x="135" y="111"/>
                    <a:pt x="135" y="111"/>
                    <a:pt x="135" y="111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08" y="100"/>
                    <a:pt x="108" y="100"/>
                    <a:pt x="108" y="100"/>
                  </a:cubicBezTo>
                  <a:lnTo>
                    <a:pt x="108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6305274" y="5374109"/>
            <a:ext cx="1101503" cy="113686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3394116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4737586" y="1"/>
            <a:ext cx="7454414" cy="5383231"/>
          </a:xfrm>
          <a:custGeom>
            <a:avLst/>
            <a:gdLst>
              <a:gd name="connsiteX0" fmla="*/ 2468500 w 7454414"/>
              <a:gd name="connsiteY0" fmla="*/ 0 h 5383231"/>
              <a:gd name="connsiteX1" fmla="*/ 7454414 w 7454414"/>
              <a:gd name="connsiteY1" fmla="*/ 0 h 5383231"/>
              <a:gd name="connsiteX2" fmla="*/ 7454414 w 7454414"/>
              <a:gd name="connsiteY2" fmla="*/ 2213609 h 5383231"/>
              <a:gd name="connsiteX3" fmla="*/ 7454413 w 7454414"/>
              <a:gd name="connsiteY3" fmla="*/ 2213609 h 5383231"/>
              <a:gd name="connsiteX4" fmla="*/ 7454413 w 7454414"/>
              <a:gd name="connsiteY4" fmla="*/ 5383231 h 5383231"/>
              <a:gd name="connsiteX5" fmla="*/ 0 w 7454414"/>
              <a:gd name="connsiteY5" fmla="*/ 4451224 h 5383231"/>
              <a:gd name="connsiteX6" fmla="*/ 1403986 w 7454414"/>
              <a:gd name="connsiteY6" fmla="*/ 1916112 h 5383231"/>
              <a:gd name="connsiteX7" fmla="*/ 1407327 w 7454414"/>
              <a:gd name="connsiteY7" fmla="*/ 1916112 h 538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4414" h="5383231">
                <a:moveTo>
                  <a:pt x="2468500" y="0"/>
                </a:moveTo>
                <a:lnTo>
                  <a:pt x="7454414" y="0"/>
                </a:lnTo>
                <a:lnTo>
                  <a:pt x="7454414" y="2213609"/>
                </a:lnTo>
                <a:lnTo>
                  <a:pt x="7454413" y="2213609"/>
                </a:lnTo>
                <a:lnTo>
                  <a:pt x="7454413" y="5383231"/>
                </a:lnTo>
                <a:lnTo>
                  <a:pt x="0" y="4451224"/>
                </a:lnTo>
                <a:lnTo>
                  <a:pt x="1403986" y="1916112"/>
                </a:lnTo>
                <a:lnTo>
                  <a:pt x="1407327" y="1916112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0" y="2287147"/>
            <a:ext cx="5851550" cy="4570853"/>
          </a:xfrm>
          <a:custGeom>
            <a:avLst/>
            <a:gdLst>
              <a:gd name="connsiteX0" fmla="*/ 0 w 6163318"/>
              <a:gd name="connsiteY0" fmla="*/ 0 h 4941887"/>
              <a:gd name="connsiteX1" fmla="*/ 6163318 w 6163318"/>
              <a:gd name="connsiteY1" fmla="*/ 0 h 4941887"/>
              <a:gd name="connsiteX2" fmla="*/ 3435248 w 6163318"/>
              <a:gd name="connsiteY2" fmla="*/ 4941887 h 4941887"/>
              <a:gd name="connsiteX3" fmla="*/ 0 w 6163318"/>
              <a:gd name="connsiteY3" fmla="*/ 4941887 h 494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3318" h="4941887">
                <a:moveTo>
                  <a:pt x="0" y="0"/>
                </a:moveTo>
                <a:lnTo>
                  <a:pt x="6163318" y="0"/>
                </a:lnTo>
                <a:lnTo>
                  <a:pt x="3435248" y="4941887"/>
                </a:lnTo>
                <a:lnTo>
                  <a:pt x="0" y="4941887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813060" y="2102705"/>
            <a:ext cx="468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469730" y="2625925"/>
            <a:ext cx="5074570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 err="1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400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sp>
        <p:nvSpPr>
          <p:cNvPr id="32" name="KSO_Shape"/>
          <p:cNvSpPr/>
          <p:nvPr/>
        </p:nvSpPr>
        <p:spPr bwMode="auto">
          <a:xfrm>
            <a:off x="6573926" y="1942978"/>
            <a:ext cx="668870" cy="632144"/>
          </a:xfrm>
          <a:custGeom>
            <a:avLst/>
            <a:gdLst>
              <a:gd name="T0" fmla="*/ 1197133 w 1928813"/>
              <a:gd name="T1" fmla="*/ 740567 h 1412875"/>
              <a:gd name="T2" fmla="*/ 1236336 w 1928813"/>
              <a:gd name="T3" fmla="*/ 765368 h 1412875"/>
              <a:gd name="T4" fmla="*/ 1216264 w 1928813"/>
              <a:gd name="T5" fmla="*/ 799272 h 1412875"/>
              <a:gd name="T6" fmla="*/ 1105552 w 1928813"/>
              <a:gd name="T7" fmla="*/ 845421 h 1412875"/>
              <a:gd name="T8" fmla="*/ 876287 w 1928813"/>
              <a:gd name="T9" fmla="*/ 908521 h 1412875"/>
              <a:gd name="T10" fmla="*/ 866565 w 1928813"/>
              <a:gd name="T11" fmla="*/ 925160 h 1412875"/>
              <a:gd name="T12" fmla="*/ 1011462 w 1928813"/>
              <a:gd name="T13" fmla="*/ 952158 h 1412875"/>
              <a:gd name="T14" fmla="*/ 1178629 w 1928813"/>
              <a:gd name="T15" fmla="*/ 958437 h 1412875"/>
              <a:gd name="T16" fmla="*/ 1485047 w 1928813"/>
              <a:gd name="T17" fmla="*/ 829410 h 1412875"/>
              <a:gd name="T18" fmla="*/ 1666012 w 1928813"/>
              <a:gd name="T19" fmla="*/ 772274 h 1412875"/>
              <a:gd name="T20" fmla="*/ 1752261 w 1928813"/>
              <a:gd name="T21" fmla="*/ 772274 h 1412875"/>
              <a:gd name="T22" fmla="*/ 1779861 w 1928813"/>
              <a:gd name="T23" fmla="*/ 801470 h 1412875"/>
              <a:gd name="T24" fmla="*/ 1544383 w 1928813"/>
              <a:gd name="T25" fmla="*/ 1003014 h 1412875"/>
              <a:gd name="T26" fmla="*/ 1794288 w 1928813"/>
              <a:gd name="T27" fmla="*/ 892196 h 1412875"/>
              <a:gd name="T28" fmla="*/ 1863287 w 1928813"/>
              <a:gd name="T29" fmla="*/ 893452 h 1412875"/>
              <a:gd name="T30" fmla="*/ 1899040 w 1928813"/>
              <a:gd name="T31" fmla="*/ 917311 h 1412875"/>
              <a:gd name="T32" fmla="*/ 1900923 w 1928813"/>
              <a:gd name="T33" fmla="*/ 948391 h 1412875"/>
              <a:gd name="T34" fmla="*/ 1805265 w 1928813"/>
              <a:gd name="T35" fmla="*/ 1006154 h 1412875"/>
              <a:gd name="T36" fmla="*/ 1199328 w 1928813"/>
              <a:gd name="T37" fmla="*/ 1336412 h 1412875"/>
              <a:gd name="T38" fmla="*/ 1037181 w 1928813"/>
              <a:gd name="T39" fmla="*/ 1391036 h 1412875"/>
              <a:gd name="T40" fmla="*/ 917374 w 1928813"/>
              <a:gd name="T41" fmla="*/ 1389152 h 1412875"/>
              <a:gd name="T42" fmla="*/ 440339 w 1928813"/>
              <a:gd name="T43" fmla="*/ 1286182 h 1412875"/>
              <a:gd name="T44" fmla="*/ 218915 w 1928813"/>
              <a:gd name="T45" fmla="*/ 1268916 h 1412875"/>
              <a:gd name="T46" fmla="*/ 105381 w 1928813"/>
              <a:gd name="T47" fmla="*/ 970994 h 1412875"/>
              <a:gd name="T48" fmla="*/ 235538 w 1928813"/>
              <a:gd name="T49" fmla="*/ 960634 h 1412875"/>
              <a:gd name="T50" fmla="*/ 328686 w 1928813"/>
              <a:gd name="T51" fmla="*/ 907580 h 1412875"/>
              <a:gd name="T52" fmla="*/ 523765 w 1928813"/>
              <a:gd name="T53" fmla="*/ 801784 h 1412875"/>
              <a:gd name="T54" fmla="*/ 733585 w 1928813"/>
              <a:gd name="T55" fmla="*/ 760345 h 1412875"/>
              <a:gd name="T56" fmla="*/ 1072307 w 1928813"/>
              <a:gd name="T57" fmla="*/ 731463 h 1412875"/>
              <a:gd name="T58" fmla="*/ 1427018 w 1928813"/>
              <a:gd name="T59" fmla="*/ 561219 h 1412875"/>
              <a:gd name="T60" fmla="*/ 1446437 w 1928813"/>
              <a:gd name="T61" fmla="*/ 513169 h 1412875"/>
              <a:gd name="T62" fmla="*/ 1406031 w 1928813"/>
              <a:gd name="T63" fmla="*/ 477994 h 1412875"/>
              <a:gd name="T64" fmla="*/ 1289513 w 1928813"/>
              <a:gd name="T65" fmla="*/ 211360 h 1412875"/>
              <a:gd name="T66" fmla="*/ 1271659 w 1928813"/>
              <a:gd name="T67" fmla="*/ 252187 h 1412875"/>
              <a:gd name="T68" fmla="*/ 1305174 w 1928813"/>
              <a:gd name="T69" fmla="*/ 283279 h 1412875"/>
              <a:gd name="T70" fmla="*/ 1387238 w 1928813"/>
              <a:gd name="T71" fmla="*/ 68778 h 1412875"/>
              <a:gd name="T72" fmla="*/ 1491541 w 1928813"/>
              <a:gd name="T73" fmla="*/ 90763 h 1412875"/>
              <a:gd name="T74" fmla="*/ 1568907 w 1928813"/>
              <a:gd name="T75" fmla="*/ 152004 h 1412875"/>
              <a:gd name="T76" fmla="*/ 1602422 w 1928813"/>
              <a:gd name="T77" fmla="*/ 256270 h 1412875"/>
              <a:gd name="T78" fmla="*/ 1422320 w 1928813"/>
              <a:gd name="T79" fmla="*/ 223608 h 1412875"/>
              <a:gd name="T80" fmla="*/ 1396635 w 1928813"/>
              <a:gd name="T81" fmla="*/ 305577 h 1412875"/>
              <a:gd name="T82" fmla="*/ 1543223 w 1928813"/>
              <a:gd name="T83" fmla="*/ 358025 h 1412875"/>
              <a:gd name="T84" fmla="*/ 1609313 w 1928813"/>
              <a:gd name="T85" fmla="*/ 423662 h 1412875"/>
              <a:gd name="T86" fmla="*/ 1625914 w 1928813"/>
              <a:gd name="T87" fmla="*/ 504374 h 1412875"/>
              <a:gd name="T88" fmla="*/ 1608686 w 1928813"/>
              <a:gd name="T89" fmla="*/ 592310 h 1412875"/>
              <a:gd name="T90" fmla="*/ 1544476 w 1928813"/>
              <a:gd name="T91" fmla="*/ 667998 h 1412875"/>
              <a:gd name="T92" fmla="*/ 1424198 w 1928813"/>
              <a:gd name="T93" fmla="*/ 709453 h 1412875"/>
              <a:gd name="T94" fmla="*/ 1268840 w 1928813"/>
              <a:gd name="T95" fmla="*/ 707568 h 1412875"/>
              <a:gd name="T96" fmla="*/ 1154201 w 1928813"/>
              <a:gd name="T97" fmla="*/ 659204 h 1412875"/>
              <a:gd name="T98" fmla="*/ 1093123 w 1928813"/>
              <a:gd name="T99" fmla="*/ 574723 h 1412875"/>
              <a:gd name="T100" fmla="*/ 1260697 w 1928813"/>
              <a:gd name="T101" fmla="*/ 498722 h 1412875"/>
              <a:gd name="T102" fmla="*/ 1278237 w 1928813"/>
              <a:gd name="T103" fmla="*/ 553368 h 1412875"/>
              <a:gd name="T104" fmla="*/ 1315198 w 1928813"/>
              <a:gd name="T105" fmla="*/ 574095 h 1412875"/>
              <a:gd name="T106" fmla="*/ 1240337 w 1928813"/>
              <a:gd name="T107" fmla="*/ 427431 h 1412875"/>
              <a:gd name="T108" fmla="*/ 1149190 w 1928813"/>
              <a:gd name="T109" fmla="*/ 380950 h 1412875"/>
              <a:gd name="T110" fmla="*/ 1109723 w 1928813"/>
              <a:gd name="T111" fmla="*/ 325676 h 1412875"/>
              <a:gd name="T112" fmla="*/ 1104086 w 1928813"/>
              <a:gd name="T113" fmla="*/ 232402 h 1412875"/>
              <a:gd name="T114" fmla="*/ 1152948 w 1928813"/>
              <a:gd name="T115" fmla="*/ 136615 h 1412875"/>
              <a:gd name="T116" fmla="*/ 1240337 w 1928813"/>
              <a:gd name="T117" fmla="*/ 83540 h 1412875"/>
              <a:gd name="T118" fmla="*/ 1331798 w 1928813"/>
              <a:gd name="T119" fmla="*/ 0 h 141287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28813" h="1412875">
                <a:moveTo>
                  <a:pt x="1085711" y="739775"/>
                </a:moveTo>
                <a:lnTo>
                  <a:pt x="1111116" y="739775"/>
                </a:lnTo>
                <a:lnTo>
                  <a:pt x="1134932" y="740093"/>
                </a:lnTo>
                <a:lnTo>
                  <a:pt x="1157161" y="741363"/>
                </a:lnTo>
                <a:lnTo>
                  <a:pt x="1167640" y="741998"/>
                </a:lnTo>
                <a:lnTo>
                  <a:pt x="1177484" y="742950"/>
                </a:lnTo>
                <a:lnTo>
                  <a:pt x="1187011" y="744220"/>
                </a:lnTo>
                <a:lnTo>
                  <a:pt x="1195902" y="745808"/>
                </a:lnTo>
                <a:lnTo>
                  <a:pt x="1204159" y="747078"/>
                </a:lnTo>
                <a:lnTo>
                  <a:pt x="1212097" y="748983"/>
                </a:lnTo>
                <a:lnTo>
                  <a:pt x="1219401" y="750570"/>
                </a:lnTo>
                <a:lnTo>
                  <a:pt x="1225752" y="753110"/>
                </a:lnTo>
                <a:lnTo>
                  <a:pt x="1231786" y="755333"/>
                </a:lnTo>
                <a:lnTo>
                  <a:pt x="1236549" y="757555"/>
                </a:lnTo>
                <a:lnTo>
                  <a:pt x="1241312" y="760730"/>
                </a:lnTo>
                <a:lnTo>
                  <a:pt x="1245123" y="763588"/>
                </a:lnTo>
                <a:lnTo>
                  <a:pt x="1247981" y="767080"/>
                </a:lnTo>
                <a:lnTo>
                  <a:pt x="1249251" y="768668"/>
                </a:lnTo>
                <a:lnTo>
                  <a:pt x="1250204" y="770255"/>
                </a:lnTo>
                <a:lnTo>
                  <a:pt x="1251791" y="774065"/>
                </a:lnTo>
                <a:lnTo>
                  <a:pt x="1252427" y="777558"/>
                </a:lnTo>
                <a:lnTo>
                  <a:pt x="1252427" y="781050"/>
                </a:lnTo>
                <a:lnTo>
                  <a:pt x="1252109" y="784860"/>
                </a:lnTo>
                <a:lnTo>
                  <a:pt x="1250839" y="788035"/>
                </a:lnTo>
                <a:lnTo>
                  <a:pt x="1248933" y="791845"/>
                </a:lnTo>
                <a:lnTo>
                  <a:pt x="1246393" y="795020"/>
                </a:lnTo>
                <a:lnTo>
                  <a:pt x="1243217" y="798513"/>
                </a:lnTo>
                <a:lnTo>
                  <a:pt x="1240042" y="801688"/>
                </a:lnTo>
                <a:lnTo>
                  <a:pt x="1235914" y="805180"/>
                </a:lnTo>
                <a:lnTo>
                  <a:pt x="1231468" y="808355"/>
                </a:lnTo>
                <a:lnTo>
                  <a:pt x="1226387" y="811848"/>
                </a:lnTo>
                <a:lnTo>
                  <a:pt x="1220989" y="815023"/>
                </a:lnTo>
                <a:lnTo>
                  <a:pt x="1214955" y="818515"/>
                </a:lnTo>
                <a:lnTo>
                  <a:pt x="1208922" y="821373"/>
                </a:lnTo>
                <a:lnTo>
                  <a:pt x="1202253" y="824865"/>
                </a:lnTo>
                <a:lnTo>
                  <a:pt x="1187963" y="831215"/>
                </a:lnTo>
                <a:lnTo>
                  <a:pt x="1172086" y="837248"/>
                </a:lnTo>
                <a:lnTo>
                  <a:pt x="1155255" y="843280"/>
                </a:lnTo>
                <a:lnTo>
                  <a:pt x="1137790" y="849313"/>
                </a:lnTo>
                <a:lnTo>
                  <a:pt x="1119372" y="855028"/>
                </a:lnTo>
                <a:lnTo>
                  <a:pt x="1100319" y="860425"/>
                </a:lnTo>
                <a:lnTo>
                  <a:pt x="1080948" y="865823"/>
                </a:lnTo>
                <a:lnTo>
                  <a:pt x="1061577" y="871220"/>
                </a:lnTo>
                <a:lnTo>
                  <a:pt x="1022836" y="881380"/>
                </a:lnTo>
                <a:lnTo>
                  <a:pt x="985683" y="890905"/>
                </a:lnTo>
                <a:lnTo>
                  <a:pt x="951387" y="900113"/>
                </a:lnTo>
                <a:lnTo>
                  <a:pt x="921219" y="908050"/>
                </a:lnTo>
                <a:lnTo>
                  <a:pt x="908200" y="911860"/>
                </a:lnTo>
                <a:lnTo>
                  <a:pt x="897085" y="915670"/>
                </a:lnTo>
                <a:lnTo>
                  <a:pt x="887241" y="918845"/>
                </a:lnTo>
                <a:lnTo>
                  <a:pt x="879938" y="922338"/>
                </a:lnTo>
                <a:lnTo>
                  <a:pt x="876762" y="923925"/>
                </a:lnTo>
                <a:lnTo>
                  <a:pt x="874539" y="925195"/>
                </a:lnTo>
                <a:lnTo>
                  <a:pt x="872634" y="927100"/>
                </a:lnTo>
                <a:lnTo>
                  <a:pt x="871681" y="928370"/>
                </a:lnTo>
                <a:lnTo>
                  <a:pt x="871046" y="929640"/>
                </a:lnTo>
                <a:lnTo>
                  <a:pt x="871046" y="930910"/>
                </a:lnTo>
                <a:lnTo>
                  <a:pt x="871681" y="932498"/>
                </a:lnTo>
                <a:lnTo>
                  <a:pt x="873269" y="933450"/>
                </a:lnTo>
                <a:lnTo>
                  <a:pt x="877397" y="935673"/>
                </a:lnTo>
                <a:lnTo>
                  <a:pt x="882160" y="937895"/>
                </a:lnTo>
                <a:lnTo>
                  <a:pt x="888511" y="940435"/>
                </a:lnTo>
                <a:lnTo>
                  <a:pt x="895498" y="942658"/>
                </a:lnTo>
                <a:lnTo>
                  <a:pt x="903436" y="944563"/>
                </a:lnTo>
                <a:lnTo>
                  <a:pt x="912010" y="946785"/>
                </a:lnTo>
                <a:lnTo>
                  <a:pt x="931063" y="950278"/>
                </a:lnTo>
                <a:lnTo>
                  <a:pt x="952339" y="954088"/>
                </a:lnTo>
                <a:lnTo>
                  <a:pt x="975521" y="957263"/>
                </a:lnTo>
                <a:lnTo>
                  <a:pt x="999655" y="960438"/>
                </a:lnTo>
                <a:lnTo>
                  <a:pt x="1024106" y="962978"/>
                </a:lnTo>
                <a:lnTo>
                  <a:pt x="1048875" y="965518"/>
                </a:lnTo>
                <a:lnTo>
                  <a:pt x="1073009" y="967423"/>
                </a:lnTo>
                <a:lnTo>
                  <a:pt x="1096191" y="969328"/>
                </a:lnTo>
                <a:lnTo>
                  <a:pt x="1117467" y="970915"/>
                </a:lnTo>
                <a:lnTo>
                  <a:pt x="1153033" y="972820"/>
                </a:lnTo>
                <a:lnTo>
                  <a:pt x="1166052" y="973138"/>
                </a:lnTo>
                <a:lnTo>
                  <a:pt x="1175579" y="973455"/>
                </a:lnTo>
                <a:lnTo>
                  <a:pt x="1180025" y="972820"/>
                </a:lnTo>
                <a:lnTo>
                  <a:pt x="1185741" y="971550"/>
                </a:lnTo>
                <a:lnTo>
                  <a:pt x="1193362" y="969328"/>
                </a:lnTo>
                <a:lnTo>
                  <a:pt x="1202253" y="966470"/>
                </a:lnTo>
                <a:lnTo>
                  <a:pt x="1212415" y="962343"/>
                </a:lnTo>
                <a:lnTo>
                  <a:pt x="1223529" y="958215"/>
                </a:lnTo>
                <a:lnTo>
                  <a:pt x="1249569" y="947420"/>
                </a:lnTo>
                <a:lnTo>
                  <a:pt x="1279736" y="934403"/>
                </a:lnTo>
                <a:lnTo>
                  <a:pt x="1312761" y="920115"/>
                </a:lnTo>
                <a:lnTo>
                  <a:pt x="1386434" y="888048"/>
                </a:lnTo>
                <a:lnTo>
                  <a:pt x="1425175" y="871220"/>
                </a:lnTo>
                <a:lnTo>
                  <a:pt x="1464551" y="854393"/>
                </a:lnTo>
                <a:lnTo>
                  <a:pt x="1503610" y="838835"/>
                </a:lnTo>
                <a:lnTo>
                  <a:pt x="1542034" y="823913"/>
                </a:lnTo>
                <a:lnTo>
                  <a:pt x="1560770" y="816928"/>
                </a:lnTo>
                <a:lnTo>
                  <a:pt x="1578553" y="810578"/>
                </a:lnTo>
                <a:lnTo>
                  <a:pt x="1596336" y="804545"/>
                </a:lnTo>
                <a:lnTo>
                  <a:pt x="1613483" y="798830"/>
                </a:lnTo>
                <a:lnTo>
                  <a:pt x="1629679" y="793750"/>
                </a:lnTo>
                <a:lnTo>
                  <a:pt x="1645556" y="789623"/>
                </a:lnTo>
                <a:lnTo>
                  <a:pt x="1660164" y="786130"/>
                </a:lnTo>
                <a:lnTo>
                  <a:pt x="1673819" y="783273"/>
                </a:lnTo>
                <a:lnTo>
                  <a:pt x="1686838" y="781050"/>
                </a:lnTo>
                <a:lnTo>
                  <a:pt x="1698905" y="779463"/>
                </a:lnTo>
                <a:lnTo>
                  <a:pt x="1710019" y="778193"/>
                </a:lnTo>
                <a:lnTo>
                  <a:pt x="1720499" y="776923"/>
                </a:lnTo>
                <a:lnTo>
                  <a:pt x="1730343" y="776605"/>
                </a:lnTo>
                <a:lnTo>
                  <a:pt x="1739234" y="776288"/>
                </a:lnTo>
                <a:lnTo>
                  <a:pt x="1747808" y="776605"/>
                </a:lnTo>
                <a:lnTo>
                  <a:pt x="1755112" y="777558"/>
                </a:lnTo>
                <a:lnTo>
                  <a:pt x="1762098" y="778193"/>
                </a:lnTo>
                <a:lnTo>
                  <a:pt x="1768449" y="779463"/>
                </a:lnTo>
                <a:lnTo>
                  <a:pt x="1774165" y="781050"/>
                </a:lnTo>
                <a:lnTo>
                  <a:pt x="1779563" y="782638"/>
                </a:lnTo>
                <a:lnTo>
                  <a:pt x="1783692" y="785178"/>
                </a:lnTo>
                <a:lnTo>
                  <a:pt x="1787820" y="787400"/>
                </a:lnTo>
                <a:lnTo>
                  <a:pt x="1791313" y="789940"/>
                </a:lnTo>
                <a:lnTo>
                  <a:pt x="1794488" y="792798"/>
                </a:lnTo>
                <a:lnTo>
                  <a:pt x="1796711" y="795973"/>
                </a:lnTo>
                <a:lnTo>
                  <a:pt x="1798934" y="799465"/>
                </a:lnTo>
                <a:lnTo>
                  <a:pt x="1800522" y="802640"/>
                </a:lnTo>
                <a:lnTo>
                  <a:pt x="1801475" y="806450"/>
                </a:lnTo>
                <a:lnTo>
                  <a:pt x="1802110" y="810578"/>
                </a:lnTo>
                <a:lnTo>
                  <a:pt x="1802427" y="814388"/>
                </a:lnTo>
                <a:lnTo>
                  <a:pt x="1802427" y="818833"/>
                </a:lnTo>
                <a:lnTo>
                  <a:pt x="1802110" y="822960"/>
                </a:lnTo>
                <a:lnTo>
                  <a:pt x="1801475" y="827405"/>
                </a:lnTo>
                <a:lnTo>
                  <a:pt x="1800522" y="831850"/>
                </a:lnTo>
                <a:lnTo>
                  <a:pt x="1799252" y="836613"/>
                </a:lnTo>
                <a:lnTo>
                  <a:pt x="1797664" y="841058"/>
                </a:lnTo>
                <a:lnTo>
                  <a:pt x="1793853" y="850583"/>
                </a:lnTo>
                <a:lnTo>
                  <a:pt x="1792177" y="854173"/>
                </a:lnTo>
                <a:lnTo>
                  <a:pt x="1563688" y="1014412"/>
                </a:lnTo>
                <a:lnTo>
                  <a:pt x="1716974" y="935228"/>
                </a:lnTo>
                <a:lnTo>
                  <a:pt x="1725262" y="931228"/>
                </a:lnTo>
                <a:lnTo>
                  <a:pt x="1739869" y="924878"/>
                </a:lnTo>
                <a:lnTo>
                  <a:pt x="1749078" y="921703"/>
                </a:lnTo>
                <a:lnTo>
                  <a:pt x="1758923" y="917893"/>
                </a:lnTo>
                <a:lnTo>
                  <a:pt x="1769402" y="914718"/>
                </a:lnTo>
                <a:lnTo>
                  <a:pt x="1780834" y="910908"/>
                </a:lnTo>
                <a:lnTo>
                  <a:pt x="1792583" y="907733"/>
                </a:lnTo>
                <a:lnTo>
                  <a:pt x="1804650" y="904875"/>
                </a:lnTo>
                <a:lnTo>
                  <a:pt x="1816717" y="902335"/>
                </a:lnTo>
                <a:lnTo>
                  <a:pt x="1829101" y="900748"/>
                </a:lnTo>
                <a:lnTo>
                  <a:pt x="1841486" y="899160"/>
                </a:lnTo>
                <a:lnTo>
                  <a:pt x="1847520" y="898843"/>
                </a:lnTo>
                <a:lnTo>
                  <a:pt x="1853553" y="898843"/>
                </a:lnTo>
                <a:lnTo>
                  <a:pt x="1859587" y="898843"/>
                </a:lnTo>
                <a:lnTo>
                  <a:pt x="1865303" y="899160"/>
                </a:lnTo>
                <a:lnTo>
                  <a:pt x="1871019" y="900113"/>
                </a:lnTo>
                <a:lnTo>
                  <a:pt x="1876417" y="901065"/>
                </a:lnTo>
                <a:lnTo>
                  <a:pt x="1881498" y="902335"/>
                </a:lnTo>
                <a:lnTo>
                  <a:pt x="1886579" y="903605"/>
                </a:lnTo>
                <a:lnTo>
                  <a:pt x="1891342" y="905193"/>
                </a:lnTo>
                <a:lnTo>
                  <a:pt x="1896105" y="907415"/>
                </a:lnTo>
                <a:lnTo>
                  <a:pt x="1900233" y="909320"/>
                </a:lnTo>
                <a:lnTo>
                  <a:pt x="1904361" y="911543"/>
                </a:lnTo>
                <a:lnTo>
                  <a:pt x="1908172" y="914083"/>
                </a:lnTo>
                <a:lnTo>
                  <a:pt x="1911665" y="916305"/>
                </a:lnTo>
                <a:lnTo>
                  <a:pt x="1915158" y="918845"/>
                </a:lnTo>
                <a:lnTo>
                  <a:pt x="1917699" y="922020"/>
                </a:lnTo>
                <a:lnTo>
                  <a:pt x="1920239" y="924560"/>
                </a:lnTo>
                <a:lnTo>
                  <a:pt x="1922779" y="927735"/>
                </a:lnTo>
                <a:lnTo>
                  <a:pt x="1924685" y="930593"/>
                </a:lnTo>
                <a:lnTo>
                  <a:pt x="1925955" y="934085"/>
                </a:lnTo>
                <a:lnTo>
                  <a:pt x="1927543" y="936943"/>
                </a:lnTo>
                <a:lnTo>
                  <a:pt x="1928495" y="940435"/>
                </a:lnTo>
                <a:lnTo>
                  <a:pt x="1928813" y="943293"/>
                </a:lnTo>
                <a:lnTo>
                  <a:pt x="1928813" y="946785"/>
                </a:lnTo>
                <a:lnTo>
                  <a:pt x="1928495" y="949643"/>
                </a:lnTo>
                <a:lnTo>
                  <a:pt x="1927860" y="953135"/>
                </a:lnTo>
                <a:lnTo>
                  <a:pt x="1926273" y="955993"/>
                </a:lnTo>
                <a:lnTo>
                  <a:pt x="1924685" y="959168"/>
                </a:lnTo>
                <a:lnTo>
                  <a:pt x="1922779" y="962025"/>
                </a:lnTo>
                <a:lnTo>
                  <a:pt x="1919921" y="965200"/>
                </a:lnTo>
                <a:lnTo>
                  <a:pt x="1917064" y="968058"/>
                </a:lnTo>
                <a:lnTo>
                  <a:pt x="1913571" y="970915"/>
                </a:lnTo>
                <a:lnTo>
                  <a:pt x="1909760" y="973455"/>
                </a:lnTo>
                <a:lnTo>
                  <a:pt x="1904997" y="975678"/>
                </a:lnTo>
                <a:lnTo>
                  <a:pt x="1885308" y="986155"/>
                </a:lnTo>
                <a:lnTo>
                  <a:pt x="1865303" y="996950"/>
                </a:lnTo>
                <a:lnTo>
                  <a:pt x="1845932" y="1007428"/>
                </a:lnTo>
                <a:lnTo>
                  <a:pt x="1827831" y="1017588"/>
                </a:lnTo>
                <a:lnTo>
                  <a:pt x="1800204" y="1033463"/>
                </a:lnTo>
                <a:lnTo>
                  <a:pt x="1789407" y="1039813"/>
                </a:lnTo>
                <a:lnTo>
                  <a:pt x="1853553" y="1001395"/>
                </a:lnTo>
                <a:lnTo>
                  <a:pt x="1352773" y="1283970"/>
                </a:lnTo>
                <a:lnTo>
                  <a:pt x="1342294" y="1289685"/>
                </a:lnTo>
                <a:lnTo>
                  <a:pt x="1312444" y="1304925"/>
                </a:lnTo>
                <a:lnTo>
                  <a:pt x="1291803" y="1315403"/>
                </a:lnTo>
                <a:lnTo>
                  <a:pt x="1268304" y="1326833"/>
                </a:lnTo>
                <a:lnTo>
                  <a:pt x="1242265" y="1338898"/>
                </a:lnTo>
                <a:lnTo>
                  <a:pt x="1214320" y="1351598"/>
                </a:lnTo>
                <a:lnTo>
                  <a:pt x="1184788" y="1363980"/>
                </a:lnTo>
                <a:lnTo>
                  <a:pt x="1169863" y="1370013"/>
                </a:lnTo>
                <a:lnTo>
                  <a:pt x="1154620" y="1375410"/>
                </a:lnTo>
                <a:lnTo>
                  <a:pt x="1139378" y="1381125"/>
                </a:lnTo>
                <a:lnTo>
                  <a:pt x="1124135" y="1386523"/>
                </a:lnTo>
                <a:lnTo>
                  <a:pt x="1109210" y="1391603"/>
                </a:lnTo>
                <a:lnTo>
                  <a:pt x="1093968" y="1396048"/>
                </a:lnTo>
                <a:lnTo>
                  <a:pt x="1079043" y="1400175"/>
                </a:lnTo>
                <a:lnTo>
                  <a:pt x="1064753" y="1403985"/>
                </a:lnTo>
                <a:lnTo>
                  <a:pt x="1050146" y="1406843"/>
                </a:lnTo>
                <a:lnTo>
                  <a:pt x="1036491" y="1409700"/>
                </a:lnTo>
                <a:lnTo>
                  <a:pt x="1023154" y="1411288"/>
                </a:lnTo>
                <a:lnTo>
                  <a:pt x="1010452" y="1412558"/>
                </a:lnTo>
                <a:lnTo>
                  <a:pt x="998385" y="1412875"/>
                </a:lnTo>
                <a:lnTo>
                  <a:pt x="992669" y="1412875"/>
                </a:lnTo>
                <a:lnTo>
                  <a:pt x="987270" y="1412558"/>
                </a:lnTo>
                <a:lnTo>
                  <a:pt x="975203" y="1411605"/>
                </a:lnTo>
                <a:lnTo>
                  <a:pt x="961549" y="1410018"/>
                </a:lnTo>
                <a:lnTo>
                  <a:pt x="945671" y="1407478"/>
                </a:lnTo>
                <a:lnTo>
                  <a:pt x="928841" y="1404938"/>
                </a:lnTo>
                <a:lnTo>
                  <a:pt x="910105" y="1401445"/>
                </a:lnTo>
                <a:lnTo>
                  <a:pt x="890417" y="1397635"/>
                </a:lnTo>
                <a:lnTo>
                  <a:pt x="846912" y="1388745"/>
                </a:lnTo>
                <a:lnTo>
                  <a:pt x="799914" y="1378903"/>
                </a:lnTo>
                <a:lnTo>
                  <a:pt x="749741" y="1367473"/>
                </a:lnTo>
                <a:lnTo>
                  <a:pt x="645266" y="1344295"/>
                </a:lnTo>
                <a:lnTo>
                  <a:pt x="592235" y="1332548"/>
                </a:lnTo>
                <a:lnTo>
                  <a:pt x="540792" y="1320800"/>
                </a:lnTo>
                <a:lnTo>
                  <a:pt x="491889" y="1310323"/>
                </a:lnTo>
                <a:lnTo>
                  <a:pt x="445843" y="1300798"/>
                </a:lnTo>
                <a:lnTo>
                  <a:pt x="403927" y="1293178"/>
                </a:lnTo>
                <a:lnTo>
                  <a:pt x="384873" y="1289685"/>
                </a:lnTo>
                <a:lnTo>
                  <a:pt x="367408" y="1286828"/>
                </a:lnTo>
                <a:lnTo>
                  <a:pt x="351530" y="1284605"/>
                </a:lnTo>
                <a:lnTo>
                  <a:pt x="337241" y="1283018"/>
                </a:lnTo>
                <a:lnTo>
                  <a:pt x="324539" y="1282065"/>
                </a:lnTo>
                <a:lnTo>
                  <a:pt x="313742" y="1281430"/>
                </a:lnTo>
                <a:lnTo>
                  <a:pt x="293418" y="1281748"/>
                </a:lnTo>
                <a:lnTo>
                  <a:pt x="270872" y="1282065"/>
                </a:lnTo>
                <a:lnTo>
                  <a:pt x="221652" y="1283335"/>
                </a:lnTo>
                <a:lnTo>
                  <a:pt x="169573" y="1284923"/>
                </a:lnTo>
                <a:lnTo>
                  <a:pt x="118447" y="1287463"/>
                </a:lnTo>
                <a:lnTo>
                  <a:pt x="34613" y="1290955"/>
                </a:lnTo>
                <a:lnTo>
                  <a:pt x="0" y="1293178"/>
                </a:lnTo>
                <a:lnTo>
                  <a:pt x="17783" y="975678"/>
                </a:lnTo>
                <a:lnTo>
                  <a:pt x="26992" y="976630"/>
                </a:lnTo>
                <a:lnTo>
                  <a:pt x="50808" y="979170"/>
                </a:lnTo>
                <a:lnTo>
                  <a:pt x="67321" y="980123"/>
                </a:lnTo>
                <a:lnTo>
                  <a:pt x="86057" y="981075"/>
                </a:lnTo>
                <a:lnTo>
                  <a:pt x="106698" y="982028"/>
                </a:lnTo>
                <a:lnTo>
                  <a:pt x="128291" y="982028"/>
                </a:lnTo>
                <a:lnTo>
                  <a:pt x="151155" y="981710"/>
                </a:lnTo>
                <a:lnTo>
                  <a:pt x="162587" y="981393"/>
                </a:lnTo>
                <a:lnTo>
                  <a:pt x="173701" y="980758"/>
                </a:lnTo>
                <a:lnTo>
                  <a:pt x="185133" y="980123"/>
                </a:lnTo>
                <a:lnTo>
                  <a:pt x="196247" y="978853"/>
                </a:lnTo>
                <a:lnTo>
                  <a:pt x="207362" y="977583"/>
                </a:lnTo>
                <a:lnTo>
                  <a:pt x="218158" y="975678"/>
                </a:lnTo>
                <a:lnTo>
                  <a:pt x="228638" y="973773"/>
                </a:lnTo>
                <a:lnTo>
                  <a:pt x="238482" y="971550"/>
                </a:lnTo>
                <a:lnTo>
                  <a:pt x="248326" y="969010"/>
                </a:lnTo>
                <a:lnTo>
                  <a:pt x="257217" y="966153"/>
                </a:lnTo>
                <a:lnTo>
                  <a:pt x="265791" y="962660"/>
                </a:lnTo>
                <a:lnTo>
                  <a:pt x="273730" y="958850"/>
                </a:lnTo>
                <a:lnTo>
                  <a:pt x="281034" y="954723"/>
                </a:lnTo>
                <a:lnTo>
                  <a:pt x="284209" y="952500"/>
                </a:lnTo>
                <a:lnTo>
                  <a:pt x="287385" y="949960"/>
                </a:lnTo>
                <a:lnTo>
                  <a:pt x="300405" y="940118"/>
                </a:lnTo>
                <a:lnTo>
                  <a:pt x="315647" y="929323"/>
                </a:lnTo>
                <a:lnTo>
                  <a:pt x="332795" y="917893"/>
                </a:lnTo>
                <a:lnTo>
                  <a:pt x="351530" y="906463"/>
                </a:lnTo>
                <a:lnTo>
                  <a:pt x="370901" y="894398"/>
                </a:lnTo>
                <a:lnTo>
                  <a:pt x="391225" y="882333"/>
                </a:lnTo>
                <a:lnTo>
                  <a:pt x="412183" y="870268"/>
                </a:lnTo>
                <a:lnTo>
                  <a:pt x="433459" y="858520"/>
                </a:lnTo>
                <a:lnTo>
                  <a:pt x="454417" y="847408"/>
                </a:lnTo>
                <a:lnTo>
                  <a:pt x="474741" y="836930"/>
                </a:lnTo>
                <a:lnTo>
                  <a:pt x="494429" y="827088"/>
                </a:lnTo>
                <a:lnTo>
                  <a:pt x="513165" y="818515"/>
                </a:lnTo>
                <a:lnTo>
                  <a:pt x="530312" y="810895"/>
                </a:lnTo>
                <a:lnTo>
                  <a:pt x="545555" y="804545"/>
                </a:lnTo>
                <a:lnTo>
                  <a:pt x="558892" y="799465"/>
                </a:lnTo>
                <a:lnTo>
                  <a:pt x="564608" y="797560"/>
                </a:lnTo>
                <a:lnTo>
                  <a:pt x="569689" y="795973"/>
                </a:lnTo>
                <a:lnTo>
                  <a:pt x="576040" y="794703"/>
                </a:lnTo>
                <a:lnTo>
                  <a:pt x="585249" y="792798"/>
                </a:lnTo>
                <a:lnTo>
                  <a:pt x="611923" y="788035"/>
                </a:lnTo>
                <a:lnTo>
                  <a:pt x="648442" y="782320"/>
                </a:lnTo>
                <a:lnTo>
                  <a:pt x="692264" y="775653"/>
                </a:lnTo>
                <a:lnTo>
                  <a:pt x="742755" y="768985"/>
                </a:lnTo>
                <a:lnTo>
                  <a:pt x="797374" y="762000"/>
                </a:lnTo>
                <a:lnTo>
                  <a:pt x="855486" y="755333"/>
                </a:lnTo>
                <a:lnTo>
                  <a:pt x="885018" y="752475"/>
                </a:lnTo>
                <a:lnTo>
                  <a:pt x="914868" y="749618"/>
                </a:lnTo>
                <a:lnTo>
                  <a:pt x="944718" y="747078"/>
                </a:lnTo>
                <a:lnTo>
                  <a:pt x="974251" y="744538"/>
                </a:lnTo>
                <a:lnTo>
                  <a:pt x="1003148" y="742950"/>
                </a:lnTo>
                <a:lnTo>
                  <a:pt x="1031728" y="741363"/>
                </a:lnTo>
                <a:lnTo>
                  <a:pt x="1059355" y="740410"/>
                </a:lnTo>
                <a:lnTo>
                  <a:pt x="1085711" y="739775"/>
                </a:lnTo>
                <a:close/>
                <a:moveTo>
                  <a:pt x="1393479" y="472309"/>
                </a:moveTo>
                <a:lnTo>
                  <a:pt x="1393479" y="582842"/>
                </a:lnTo>
                <a:lnTo>
                  <a:pt x="1401091" y="581889"/>
                </a:lnTo>
                <a:lnTo>
                  <a:pt x="1408385" y="580936"/>
                </a:lnTo>
                <a:lnTo>
                  <a:pt x="1415362" y="579666"/>
                </a:lnTo>
                <a:lnTo>
                  <a:pt x="1422022" y="577760"/>
                </a:lnTo>
                <a:lnTo>
                  <a:pt x="1428365" y="575854"/>
                </a:lnTo>
                <a:lnTo>
                  <a:pt x="1434073" y="573631"/>
                </a:lnTo>
                <a:lnTo>
                  <a:pt x="1439781" y="570772"/>
                </a:lnTo>
                <a:lnTo>
                  <a:pt x="1444856" y="567596"/>
                </a:lnTo>
                <a:lnTo>
                  <a:pt x="1449296" y="564102"/>
                </a:lnTo>
                <a:lnTo>
                  <a:pt x="1453418" y="560608"/>
                </a:lnTo>
                <a:lnTo>
                  <a:pt x="1457224" y="556479"/>
                </a:lnTo>
                <a:lnTo>
                  <a:pt x="1460078" y="551715"/>
                </a:lnTo>
                <a:lnTo>
                  <a:pt x="1462298" y="546951"/>
                </a:lnTo>
                <a:lnTo>
                  <a:pt x="1464201" y="541551"/>
                </a:lnTo>
                <a:lnTo>
                  <a:pt x="1465152" y="535834"/>
                </a:lnTo>
                <a:lnTo>
                  <a:pt x="1465470" y="529799"/>
                </a:lnTo>
                <a:lnTo>
                  <a:pt x="1465152" y="524082"/>
                </a:lnTo>
                <a:lnTo>
                  <a:pt x="1464518" y="519000"/>
                </a:lnTo>
                <a:lnTo>
                  <a:pt x="1462933" y="514553"/>
                </a:lnTo>
                <a:lnTo>
                  <a:pt x="1460713" y="510106"/>
                </a:lnTo>
                <a:lnTo>
                  <a:pt x="1458175" y="505659"/>
                </a:lnTo>
                <a:lnTo>
                  <a:pt x="1454687" y="502165"/>
                </a:lnTo>
                <a:lnTo>
                  <a:pt x="1450881" y="498354"/>
                </a:lnTo>
                <a:lnTo>
                  <a:pt x="1446441" y="495178"/>
                </a:lnTo>
                <a:lnTo>
                  <a:pt x="1441367" y="492001"/>
                </a:lnTo>
                <a:lnTo>
                  <a:pt x="1435976" y="489143"/>
                </a:lnTo>
                <a:lnTo>
                  <a:pt x="1429950" y="485967"/>
                </a:lnTo>
                <a:lnTo>
                  <a:pt x="1423607" y="483426"/>
                </a:lnTo>
                <a:lnTo>
                  <a:pt x="1416630" y="480249"/>
                </a:lnTo>
                <a:lnTo>
                  <a:pt x="1409336" y="477708"/>
                </a:lnTo>
                <a:lnTo>
                  <a:pt x="1393479" y="472309"/>
                </a:lnTo>
                <a:close/>
                <a:moveTo>
                  <a:pt x="1336712" y="207092"/>
                </a:moveTo>
                <a:lnTo>
                  <a:pt x="1331003" y="207727"/>
                </a:lnTo>
                <a:lnTo>
                  <a:pt x="1325295" y="208362"/>
                </a:lnTo>
                <a:lnTo>
                  <a:pt x="1319903" y="208998"/>
                </a:lnTo>
                <a:lnTo>
                  <a:pt x="1315146" y="210268"/>
                </a:lnTo>
                <a:lnTo>
                  <a:pt x="1310389" y="212174"/>
                </a:lnTo>
                <a:lnTo>
                  <a:pt x="1305632" y="213762"/>
                </a:lnTo>
                <a:lnTo>
                  <a:pt x="1301509" y="215985"/>
                </a:lnTo>
                <a:lnTo>
                  <a:pt x="1298021" y="219162"/>
                </a:lnTo>
                <a:lnTo>
                  <a:pt x="1294532" y="222020"/>
                </a:lnTo>
                <a:lnTo>
                  <a:pt x="1291995" y="226149"/>
                </a:lnTo>
                <a:lnTo>
                  <a:pt x="1289775" y="230596"/>
                </a:lnTo>
                <a:lnTo>
                  <a:pt x="1287873" y="235043"/>
                </a:lnTo>
                <a:lnTo>
                  <a:pt x="1286921" y="240760"/>
                </a:lnTo>
                <a:lnTo>
                  <a:pt x="1286604" y="246795"/>
                </a:lnTo>
                <a:lnTo>
                  <a:pt x="1286921" y="251242"/>
                </a:lnTo>
                <a:lnTo>
                  <a:pt x="1287555" y="255053"/>
                </a:lnTo>
                <a:lnTo>
                  <a:pt x="1288824" y="259182"/>
                </a:lnTo>
                <a:lnTo>
                  <a:pt x="1290727" y="263311"/>
                </a:lnTo>
                <a:lnTo>
                  <a:pt x="1292630" y="266488"/>
                </a:lnTo>
                <a:lnTo>
                  <a:pt x="1295167" y="269982"/>
                </a:lnTo>
                <a:lnTo>
                  <a:pt x="1298655" y="273158"/>
                </a:lnTo>
                <a:lnTo>
                  <a:pt x="1302461" y="276334"/>
                </a:lnTo>
                <a:lnTo>
                  <a:pt x="1306267" y="279193"/>
                </a:lnTo>
                <a:lnTo>
                  <a:pt x="1311024" y="282051"/>
                </a:lnTo>
                <a:lnTo>
                  <a:pt x="1316098" y="284275"/>
                </a:lnTo>
                <a:lnTo>
                  <a:pt x="1321489" y="286498"/>
                </a:lnTo>
                <a:lnTo>
                  <a:pt x="1327198" y="288721"/>
                </a:lnTo>
                <a:lnTo>
                  <a:pt x="1333857" y="290627"/>
                </a:lnTo>
                <a:lnTo>
                  <a:pt x="1341152" y="292215"/>
                </a:lnTo>
                <a:lnTo>
                  <a:pt x="1348446" y="293803"/>
                </a:lnTo>
                <a:lnTo>
                  <a:pt x="1348446" y="207092"/>
                </a:lnTo>
                <a:lnTo>
                  <a:pt x="1336712" y="207092"/>
                </a:lnTo>
                <a:close/>
                <a:moveTo>
                  <a:pt x="1348446" y="0"/>
                </a:moveTo>
                <a:lnTo>
                  <a:pt x="1393479" y="0"/>
                </a:lnTo>
                <a:lnTo>
                  <a:pt x="1393479" y="69560"/>
                </a:lnTo>
                <a:lnTo>
                  <a:pt x="1404579" y="69560"/>
                </a:lnTo>
                <a:lnTo>
                  <a:pt x="1415996" y="70195"/>
                </a:lnTo>
                <a:lnTo>
                  <a:pt x="1427096" y="71148"/>
                </a:lnTo>
                <a:lnTo>
                  <a:pt x="1438196" y="72419"/>
                </a:lnTo>
                <a:lnTo>
                  <a:pt x="1448978" y="74007"/>
                </a:lnTo>
                <a:lnTo>
                  <a:pt x="1459761" y="76230"/>
                </a:lnTo>
                <a:lnTo>
                  <a:pt x="1470544" y="78454"/>
                </a:lnTo>
                <a:lnTo>
                  <a:pt x="1480375" y="80995"/>
                </a:lnTo>
                <a:lnTo>
                  <a:pt x="1490841" y="84489"/>
                </a:lnTo>
                <a:lnTo>
                  <a:pt x="1500355" y="87665"/>
                </a:lnTo>
                <a:lnTo>
                  <a:pt x="1510186" y="91794"/>
                </a:lnTo>
                <a:lnTo>
                  <a:pt x="1519383" y="96241"/>
                </a:lnTo>
                <a:lnTo>
                  <a:pt x="1528580" y="100687"/>
                </a:lnTo>
                <a:lnTo>
                  <a:pt x="1537143" y="106087"/>
                </a:lnTo>
                <a:lnTo>
                  <a:pt x="1545705" y="111487"/>
                </a:lnTo>
                <a:lnTo>
                  <a:pt x="1553951" y="117522"/>
                </a:lnTo>
                <a:lnTo>
                  <a:pt x="1561562" y="123874"/>
                </a:lnTo>
                <a:lnTo>
                  <a:pt x="1568856" y="130862"/>
                </a:lnTo>
                <a:lnTo>
                  <a:pt x="1575833" y="137850"/>
                </a:lnTo>
                <a:lnTo>
                  <a:pt x="1582176" y="145473"/>
                </a:lnTo>
                <a:lnTo>
                  <a:pt x="1588519" y="153731"/>
                </a:lnTo>
                <a:lnTo>
                  <a:pt x="1594227" y="162307"/>
                </a:lnTo>
                <a:lnTo>
                  <a:pt x="1599302" y="171200"/>
                </a:lnTo>
                <a:lnTo>
                  <a:pt x="1604059" y="180729"/>
                </a:lnTo>
                <a:lnTo>
                  <a:pt x="1608181" y="190258"/>
                </a:lnTo>
                <a:lnTo>
                  <a:pt x="1612304" y="200739"/>
                </a:lnTo>
                <a:lnTo>
                  <a:pt x="1615159" y="211539"/>
                </a:lnTo>
                <a:lnTo>
                  <a:pt x="1618013" y="222655"/>
                </a:lnTo>
                <a:lnTo>
                  <a:pt x="1620233" y="234408"/>
                </a:lnTo>
                <a:lnTo>
                  <a:pt x="1621501" y="246477"/>
                </a:lnTo>
                <a:lnTo>
                  <a:pt x="1622453" y="259182"/>
                </a:lnTo>
                <a:lnTo>
                  <a:pt x="1622770" y="272205"/>
                </a:lnTo>
                <a:lnTo>
                  <a:pt x="1457224" y="272205"/>
                </a:lnTo>
                <a:lnTo>
                  <a:pt x="1455955" y="264264"/>
                </a:lnTo>
                <a:lnTo>
                  <a:pt x="1454687" y="256959"/>
                </a:lnTo>
                <a:lnTo>
                  <a:pt x="1453418" y="250289"/>
                </a:lnTo>
                <a:lnTo>
                  <a:pt x="1451516" y="244254"/>
                </a:lnTo>
                <a:lnTo>
                  <a:pt x="1448978" y="238854"/>
                </a:lnTo>
                <a:lnTo>
                  <a:pt x="1446758" y="234090"/>
                </a:lnTo>
                <a:lnTo>
                  <a:pt x="1443904" y="229643"/>
                </a:lnTo>
                <a:lnTo>
                  <a:pt x="1440099" y="226149"/>
                </a:lnTo>
                <a:lnTo>
                  <a:pt x="1436293" y="222655"/>
                </a:lnTo>
                <a:lnTo>
                  <a:pt x="1431853" y="219797"/>
                </a:lnTo>
                <a:lnTo>
                  <a:pt x="1427096" y="216938"/>
                </a:lnTo>
                <a:lnTo>
                  <a:pt x="1421387" y="214715"/>
                </a:lnTo>
                <a:lnTo>
                  <a:pt x="1415362" y="212809"/>
                </a:lnTo>
                <a:lnTo>
                  <a:pt x="1408702" y="210586"/>
                </a:lnTo>
                <a:lnTo>
                  <a:pt x="1401408" y="208680"/>
                </a:lnTo>
                <a:lnTo>
                  <a:pt x="1393479" y="207092"/>
                </a:lnTo>
                <a:lnTo>
                  <a:pt x="1393479" y="304285"/>
                </a:lnTo>
                <a:lnTo>
                  <a:pt x="1414093" y="309049"/>
                </a:lnTo>
                <a:lnTo>
                  <a:pt x="1433439" y="313496"/>
                </a:lnTo>
                <a:lnTo>
                  <a:pt x="1451833" y="318578"/>
                </a:lnTo>
                <a:lnTo>
                  <a:pt x="1468641" y="323660"/>
                </a:lnTo>
                <a:lnTo>
                  <a:pt x="1485132" y="328742"/>
                </a:lnTo>
                <a:lnTo>
                  <a:pt x="1500355" y="334142"/>
                </a:lnTo>
                <a:lnTo>
                  <a:pt x="1514626" y="339224"/>
                </a:lnTo>
                <a:lnTo>
                  <a:pt x="1527946" y="344623"/>
                </a:lnTo>
                <a:lnTo>
                  <a:pt x="1540314" y="350341"/>
                </a:lnTo>
                <a:lnTo>
                  <a:pt x="1551731" y="356058"/>
                </a:lnTo>
                <a:lnTo>
                  <a:pt x="1562514" y="362093"/>
                </a:lnTo>
                <a:lnTo>
                  <a:pt x="1572345" y="368128"/>
                </a:lnTo>
                <a:lnTo>
                  <a:pt x="1581542" y="374163"/>
                </a:lnTo>
                <a:lnTo>
                  <a:pt x="1589787" y="380515"/>
                </a:lnTo>
                <a:lnTo>
                  <a:pt x="1597082" y="386868"/>
                </a:lnTo>
                <a:lnTo>
                  <a:pt x="1604059" y="393538"/>
                </a:lnTo>
                <a:lnTo>
                  <a:pt x="1610401" y="400208"/>
                </a:lnTo>
                <a:lnTo>
                  <a:pt x="1616110" y="407196"/>
                </a:lnTo>
                <a:lnTo>
                  <a:pt x="1621184" y="414183"/>
                </a:lnTo>
                <a:lnTo>
                  <a:pt x="1625624" y="421171"/>
                </a:lnTo>
                <a:lnTo>
                  <a:pt x="1629430" y="428476"/>
                </a:lnTo>
                <a:lnTo>
                  <a:pt x="1632918" y="435782"/>
                </a:lnTo>
                <a:lnTo>
                  <a:pt x="1635772" y="443722"/>
                </a:lnTo>
                <a:lnTo>
                  <a:pt x="1638627" y="451345"/>
                </a:lnTo>
                <a:lnTo>
                  <a:pt x="1640529" y="459286"/>
                </a:lnTo>
                <a:lnTo>
                  <a:pt x="1642115" y="467227"/>
                </a:lnTo>
                <a:lnTo>
                  <a:pt x="1643701" y="475803"/>
                </a:lnTo>
                <a:lnTo>
                  <a:pt x="1644652" y="484061"/>
                </a:lnTo>
                <a:lnTo>
                  <a:pt x="1645287" y="492637"/>
                </a:lnTo>
                <a:lnTo>
                  <a:pt x="1645921" y="501530"/>
                </a:lnTo>
                <a:lnTo>
                  <a:pt x="1646238" y="510106"/>
                </a:lnTo>
                <a:lnTo>
                  <a:pt x="1646238" y="519000"/>
                </a:lnTo>
                <a:lnTo>
                  <a:pt x="1645921" y="528211"/>
                </a:lnTo>
                <a:lnTo>
                  <a:pt x="1645604" y="536787"/>
                </a:lnTo>
                <a:lnTo>
                  <a:pt x="1644652" y="545998"/>
                </a:lnTo>
                <a:lnTo>
                  <a:pt x="1643067" y="554891"/>
                </a:lnTo>
                <a:lnTo>
                  <a:pt x="1640847" y="563785"/>
                </a:lnTo>
                <a:lnTo>
                  <a:pt x="1638627" y="572678"/>
                </a:lnTo>
                <a:lnTo>
                  <a:pt x="1635772" y="581572"/>
                </a:lnTo>
                <a:lnTo>
                  <a:pt x="1632601" y="590148"/>
                </a:lnTo>
                <a:lnTo>
                  <a:pt x="1628795" y="599041"/>
                </a:lnTo>
                <a:lnTo>
                  <a:pt x="1624990" y="607617"/>
                </a:lnTo>
                <a:lnTo>
                  <a:pt x="1619916" y="615875"/>
                </a:lnTo>
                <a:lnTo>
                  <a:pt x="1614841" y="624133"/>
                </a:lnTo>
                <a:lnTo>
                  <a:pt x="1609133" y="632074"/>
                </a:lnTo>
                <a:lnTo>
                  <a:pt x="1602790" y="640015"/>
                </a:lnTo>
                <a:lnTo>
                  <a:pt x="1596130" y="647638"/>
                </a:lnTo>
                <a:lnTo>
                  <a:pt x="1588836" y="654943"/>
                </a:lnTo>
                <a:lnTo>
                  <a:pt x="1581225" y="662248"/>
                </a:lnTo>
                <a:lnTo>
                  <a:pt x="1572979" y="668919"/>
                </a:lnTo>
                <a:lnTo>
                  <a:pt x="1563782" y="675589"/>
                </a:lnTo>
                <a:lnTo>
                  <a:pt x="1554585" y="681624"/>
                </a:lnTo>
                <a:lnTo>
                  <a:pt x="1544120" y="687023"/>
                </a:lnTo>
                <a:lnTo>
                  <a:pt x="1533971" y="692423"/>
                </a:lnTo>
                <a:lnTo>
                  <a:pt x="1522554" y="697505"/>
                </a:lnTo>
                <a:lnTo>
                  <a:pt x="1510820" y="702269"/>
                </a:lnTo>
                <a:lnTo>
                  <a:pt x="1498135" y="706081"/>
                </a:lnTo>
                <a:lnTo>
                  <a:pt x="1485132" y="709892"/>
                </a:lnTo>
                <a:lnTo>
                  <a:pt x="1471495" y="712751"/>
                </a:lnTo>
                <a:lnTo>
                  <a:pt x="1457224" y="715609"/>
                </a:lnTo>
                <a:lnTo>
                  <a:pt x="1442001" y="717515"/>
                </a:lnTo>
                <a:lnTo>
                  <a:pt x="1426779" y="718786"/>
                </a:lnTo>
                <a:lnTo>
                  <a:pt x="1410288" y="720056"/>
                </a:lnTo>
                <a:lnTo>
                  <a:pt x="1393479" y="720374"/>
                </a:lnTo>
                <a:lnTo>
                  <a:pt x="1393479" y="806450"/>
                </a:lnTo>
                <a:lnTo>
                  <a:pt x="1348446" y="806450"/>
                </a:lnTo>
                <a:lnTo>
                  <a:pt x="1348446" y="720374"/>
                </a:lnTo>
                <a:lnTo>
                  <a:pt x="1331320" y="720056"/>
                </a:lnTo>
                <a:lnTo>
                  <a:pt x="1315464" y="718786"/>
                </a:lnTo>
                <a:lnTo>
                  <a:pt x="1299607" y="717515"/>
                </a:lnTo>
                <a:lnTo>
                  <a:pt x="1284701" y="715609"/>
                </a:lnTo>
                <a:lnTo>
                  <a:pt x="1270747" y="712751"/>
                </a:lnTo>
                <a:lnTo>
                  <a:pt x="1257110" y="709575"/>
                </a:lnTo>
                <a:lnTo>
                  <a:pt x="1243473" y="705763"/>
                </a:lnTo>
                <a:lnTo>
                  <a:pt x="1231422" y="701634"/>
                </a:lnTo>
                <a:lnTo>
                  <a:pt x="1219371" y="696870"/>
                </a:lnTo>
                <a:lnTo>
                  <a:pt x="1208271" y="691788"/>
                </a:lnTo>
                <a:lnTo>
                  <a:pt x="1197488" y="686070"/>
                </a:lnTo>
                <a:lnTo>
                  <a:pt x="1187340" y="680035"/>
                </a:lnTo>
                <a:lnTo>
                  <a:pt x="1177509" y="673683"/>
                </a:lnTo>
                <a:lnTo>
                  <a:pt x="1168629" y="666695"/>
                </a:lnTo>
                <a:lnTo>
                  <a:pt x="1160066" y="659707"/>
                </a:lnTo>
                <a:lnTo>
                  <a:pt x="1152138" y="652084"/>
                </a:lnTo>
                <a:lnTo>
                  <a:pt x="1144844" y="644144"/>
                </a:lnTo>
                <a:lnTo>
                  <a:pt x="1137866" y="636203"/>
                </a:lnTo>
                <a:lnTo>
                  <a:pt x="1131524" y="627310"/>
                </a:lnTo>
                <a:lnTo>
                  <a:pt x="1125498" y="618734"/>
                </a:lnTo>
                <a:lnTo>
                  <a:pt x="1120107" y="609523"/>
                </a:lnTo>
                <a:lnTo>
                  <a:pt x="1115033" y="600312"/>
                </a:lnTo>
                <a:lnTo>
                  <a:pt x="1110910" y="591100"/>
                </a:lnTo>
                <a:lnTo>
                  <a:pt x="1106787" y="581254"/>
                </a:lnTo>
                <a:lnTo>
                  <a:pt x="1103299" y="571090"/>
                </a:lnTo>
                <a:lnTo>
                  <a:pt x="1100127" y="561244"/>
                </a:lnTo>
                <a:lnTo>
                  <a:pt x="1097590" y="550762"/>
                </a:lnTo>
                <a:lnTo>
                  <a:pt x="1095053" y="540598"/>
                </a:lnTo>
                <a:lnTo>
                  <a:pt x="1093150" y="530116"/>
                </a:lnTo>
                <a:lnTo>
                  <a:pt x="1091882" y="519635"/>
                </a:lnTo>
                <a:lnTo>
                  <a:pt x="1090930" y="509153"/>
                </a:lnTo>
                <a:lnTo>
                  <a:pt x="1090613" y="498354"/>
                </a:lnTo>
                <a:lnTo>
                  <a:pt x="1276456" y="498354"/>
                </a:lnTo>
                <a:lnTo>
                  <a:pt x="1276456" y="504389"/>
                </a:lnTo>
                <a:lnTo>
                  <a:pt x="1276773" y="510424"/>
                </a:lnTo>
                <a:lnTo>
                  <a:pt x="1277407" y="517094"/>
                </a:lnTo>
                <a:lnTo>
                  <a:pt x="1278358" y="523764"/>
                </a:lnTo>
                <a:lnTo>
                  <a:pt x="1279944" y="530434"/>
                </a:lnTo>
                <a:lnTo>
                  <a:pt x="1281847" y="537104"/>
                </a:lnTo>
                <a:lnTo>
                  <a:pt x="1284701" y="543774"/>
                </a:lnTo>
                <a:lnTo>
                  <a:pt x="1287873" y="550444"/>
                </a:lnTo>
                <a:lnTo>
                  <a:pt x="1290093" y="553621"/>
                </a:lnTo>
                <a:lnTo>
                  <a:pt x="1291995" y="556479"/>
                </a:lnTo>
                <a:lnTo>
                  <a:pt x="1294215" y="559656"/>
                </a:lnTo>
                <a:lnTo>
                  <a:pt x="1297070" y="562197"/>
                </a:lnTo>
                <a:lnTo>
                  <a:pt x="1299607" y="564738"/>
                </a:lnTo>
                <a:lnTo>
                  <a:pt x="1302778" y="567596"/>
                </a:lnTo>
                <a:lnTo>
                  <a:pt x="1305949" y="569820"/>
                </a:lnTo>
                <a:lnTo>
                  <a:pt x="1309755" y="572043"/>
                </a:lnTo>
                <a:lnTo>
                  <a:pt x="1313244" y="574266"/>
                </a:lnTo>
                <a:lnTo>
                  <a:pt x="1317683" y="575854"/>
                </a:lnTo>
                <a:lnTo>
                  <a:pt x="1322123" y="577443"/>
                </a:lnTo>
                <a:lnTo>
                  <a:pt x="1326563" y="579348"/>
                </a:lnTo>
                <a:lnTo>
                  <a:pt x="1331638" y="580619"/>
                </a:lnTo>
                <a:lnTo>
                  <a:pt x="1336712" y="581572"/>
                </a:lnTo>
                <a:lnTo>
                  <a:pt x="1342420" y="582207"/>
                </a:lnTo>
                <a:lnTo>
                  <a:pt x="1348446" y="582842"/>
                </a:lnTo>
                <a:lnTo>
                  <a:pt x="1348446" y="459921"/>
                </a:lnTo>
                <a:lnTo>
                  <a:pt x="1330686" y="454839"/>
                </a:lnTo>
                <a:lnTo>
                  <a:pt x="1312292" y="450393"/>
                </a:lnTo>
                <a:lnTo>
                  <a:pt x="1293264" y="444993"/>
                </a:lnTo>
                <a:lnTo>
                  <a:pt x="1283750" y="441499"/>
                </a:lnTo>
                <a:lnTo>
                  <a:pt x="1273601" y="438323"/>
                </a:lnTo>
                <a:lnTo>
                  <a:pt x="1255842" y="432288"/>
                </a:lnTo>
                <a:lnTo>
                  <a:pt x="1239351" y="425935"/>
                </a:lnTo>
                <a:lnTo>
                  <a:pt x="1223494" y="419265"/>
                </a:lnTo>
                <a:lnTo>
                  <a:pt x="1208588" y="412595"/>
                </a:lnTo>
                <a:lnTo>
                  <a:pt x="1201294" y="408784"/>
                </a:lnTo>
                <a:lnTo>
                  <a:pt x="1194317" y="405290"/>
                </a:lnTo>
                <a:lnTo>
                  <a:pt x="1187657" y="401478"/>
                </a:lnTo>
                <a:lnTo>
                  <a:pt x="1181314" y="397984"/>
                </a:lnTo>
                <a:lnTo>
                  <a:pt x="1175289" y="393538"/>
                </a:lnTo>
                <a:lnTo>
                  <a:pt x="1169263" y="389409"/>
                </a:lnTo>
                <a:lnTo>
                  <a:pt x="1163555" y="385279"/>
                </a:lnTo>
                <a:lnTo>
                  <a:pt x="1158163" y="380515"/>
                </a:lnTo>
                <a:lnTo>
                  <a:pt x="1153089" y="375751"/>
                </a:lnTo>
                <a:lnTo>
                  <a:pt x="1148649" y="370669"/>
                </a:lnTo>
                <a:lnTo>
                  <a:pt x="1143892" y="365904"/>
                </a:lnTo>
                <a:lnTo>
                  <a:pt x="1139769" y="360187"/>
                </a:lnTo>
                <a:lnTo>
                  <a:pt x="1135964" y="354470"/>
                </a:lnTo>
                <a:lnTo>
                  <a:pt x="1132158" y="348753"/>
                </a:lnTo>
                <a:lnTo>
                  <a:pt x="1128987" y="342400"/>
                </a:lnTo>
                <a:lnTo>
                  <a:pt x="1126132" y="336048"/>
                </a:lnTo>
                <a:lnTo>
                  <a:pt x="1123595" y="329377"/>
                </a:lnTo>
                <a:lnTo>
                  <a:pt x="1121058" y="322390"/>
                </a:lnTo>
                <a:lnTo>
                  <a:pt x="1119155" y="315084"/>
                </a:lnTo>
                <a:lnTo>
                  <a:pt x="1117570" y="307144"/>
                </a:lnTo>
                <a:lnTo>
                  <a:pt x="1116301" y="299203"/>
                </a:lnTo>
                <a:lnTo>
                  <a:pt x="1115667" y="290945"/>
                </a:lnTo>
                <a:lnTo>
                  <a:pt x="1114715" y="282369"/>
                </a:lnTo>
                <a:lnTo>
                  <a:pt x="1114398" y="272840"/>
                </a:lnTo>
                <a:lnTo>
                  <a:pt x="1114715" y="259818"/>
                </a:lnTo>
                <a:lnTo>
                  <a:pt x="1116301" y="247113"/>
                </a:lnTo>
                <a:lnTo>
                  <a:pt x="1117887" y="235043"/>
                </a:lnTo>
                <a:lnTo>
                  <a:pt x="1120107" y="223291"/>
                </a:lnTo>
                <a:lnTo>
                  <a:pt x="1123278" y="212174"/>
                </a:lnTo>
                <a:lnTo>
                  <a:pt x="1126767" y="201375"/>
                </a:lnTo>
                <a:lnTo>
                  <a:pt x="1131207" y="190893"/>
                </a:lnTo>
                <a:lnTo>
                  <a:pt x="1135964" y="181047"/>
                </a:lnTo>
                <a:lnTo>
                  <a:pt x="1141355" y="171518"/>
                </a:lnTo>
                <a:lnTo>
                  <a:pt x="1146746" y="162624"/>
                </a:lnTo>
                <a:lnTo>
                  <a:pt x="1153089" y="154048"/>
                </a:lnTo>
                <a:lnTo>
                  <a:pt x="1159749" y="145790"/>
                </a:lnTo>
                <a:lnTo>
                  <a:pt x="1167360" y="138167"/>
                </a:lnTo>
                <a:lnTo>
                  <a:pt x="1174654" y="130862"/>
                </a:lnTo>
                <a:lnTo>
                  <a:pt x="1182583" y="124192"/>
                </a:lnTo>
                <a:lnTo>
                  <a:pt x="1190828" y="117839"/>
                </a:lnTo>
                <a:lnTo>
                  <a:pt x="1199391" y="111804"/>
                </a:lnTo>
                <a:lnTo>
                  <a:pt x="1208271" y="106087"/>
                </a:lnTo>
                <a:lnTo>
                  <a:pt x="1217151" y="100687"/>
                </a:lnTo>
                <a:lnTo>
                  <a:pt x="1226665" y="96241"/>
                </a:lnTo>
                <a:lnTo>
                  <a:pt x="1236179" y="91794"/>
                </a:lnTo>
                <a:lnTo>
                  <a:pt x="1246010" y="87665"/>
                </a:lnTo>
                <a:lnTo>
                  <a:pt x="1255842" y="84489"/>
                </a:lnTo>
                <a:lnTo>
                  <a:pt x="1265990" y="80995"/>
                </a:lnTo>
                <a:lnTo>
                  <a:pt x="1276456" y="78454"/>
                </a:lnTo>
                <a:lnTo>
                  <a:pt x="1286287" y="76230"/>
                </a:lnTo>
                <a:lnTo>
                  <a:pt x="1296752" y="74007"/>
                </a:lnTo>
                <a:lnTo>
                  <a:pt x="1306901" y="72419"/>
                </a:lnTo>
                <a:lnTo>
                  <a:pt x="1317683" y="71148"/>
                </a:lnTo>
                <a:lnTo>
                  <a:pt x="1328149" y="70195"/>
                </a:lnTo>
                <a:lnTo>
                  <a:pt x="1337980" y="69560"/>
                </a:lnTo>
                <a:lnTo>
                  <a:pt x="1348446" y="69560"/>
                </a:lnTo>
                <a:lnTo>
                  <a:pt x="13484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573926" y="3692306"/>
            <a:ext cx="1925354" cy="45719"/>
            <a:chOff x="980429" y="4605462"/>
            <a:chExt cx="1925354" cy="45719"/>
          </a:xfrm>
        </p:grpSpPr>
        <p:sp>
          <p:nvSpPr>
            <p:cNvPr id="2" name="矩形 1"/>
            <p:cNvSpPr/>
            <p:nvPr/>
          </p:nvSpPr>
          <p:spPr>
            <a:xfrm>
              <a:off x="980429" y="4605462"/>
              <a:ext cx="48322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459884" y="4605462"/>
              <a:ext cx="483222" cy="45719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943106" y="4605462"/>
              <a:ext cx="483222" cy="45719"/>
            </a:xfrm>
            <a:prstGeom prst="rect">
              <a:avLst/>
            </a:prstGeom>
            <a:solidFill>
              <a:srgbClr val="56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2422561" y="4605462"/>
              <a:ext cx="483222" cy="4571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149912" y="5906452"/>
            <a:ext cx="6118038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 err="1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400" dirty="0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790991" y="1855129"/>
            <a:ext cx="2075474" cy="3765792"/>
          </a:xfrm>
          <a:prstGeom prst="line">
            <a:avLst/>
          </a:prstGeom>
          <a:ln>
            <a:solidFill>
              <a:srgbClr val="65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4330065" y="5580380"/>
            <a:ext cx="48139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581524" y="4776847"/>
            <a:ext cx="1252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/>
              <a:t>85。</a:t>
            </a:r>
            <a:r>
              <a:rPr lang="en-US" altLang="zh-CN" sz="3600" dirty="0"/>
              <a:t>%</a:t>
            </a:r>
            <a:endParaRPr lang="zh-CN" altLang="en-US" sz="6000" dirty="0"/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3907187" y="4795249"/>
            <a:ext cx="949531" cy="1722854"/>
          </a:xfrm>
          <a:prstGeom prst="line">
            <a:avLst/>
          </a:prstGeom>
          <a:ln>
            <a:solidFill>
              <a:srgbClr val="65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095612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1032605" y="1902403"/>
          <a:ext cx="5105400" cy="370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6806335" y="1902403"/>
            <a:ext cx="4689705" cy="3741648"/>
            <a:chOff x="6806335" y="1902403"/>
            <a:chExt cx="4689705" cy="3741648"/>
          </a:xfrm>
        </p:grpSpPr>
        <p:sp>
          <p:nvSpPr>
            <p:cNvPr id="17" name="KSO_Shape"/>
            <p:cNvSpPr>
              <a:spLocks noChangeArrowheads="1"/>
            </p:cNvSpPr>
            <p:nvPr/>
          </p:nvSpPr>
          <p:spPr bwMode="auto">
            <a:xfrm>
              <a:off x="6806432" y="1902403"/>
              <a:ext cx="584967" cy="487473"/>
            </a:xfrm>
            <a:custGeom>
              <a:avLst/>
              <a:gdLst/>
              <a:ahLst/>
              <a:cxnLst/>
              <a:rect l="0" t="0" r="r" b="b"/>
              <a:pathLst>
                <a:path w="1450975" h="1209675">
                  <a:moveTo>
                    <a:pt x="180975" y="182562"/>
                  </a:moveTo>
                  <a:lnTo>
                    <a:pt x="1270000" y="182562"/>
                  </a:lnTo>
                  <a:lnTo>
                    <a:pt x="1270000" y="725487"/>
                  </a:lnTo>
                  <a:lnTo>
                    <a:pt x="180975" y="725487"/>
                  </a:lnTo>
                  <a:lnTo>
                    <a:pt x="180975" y="182562"/>
                  </a:lnTo>
                  <a:close/>
                  <a:moveTo>
                    <a:pt x="120672" y="120703"/>
                  </a:moveTo>
                  <a:lnTo>
                    <a:pt x="120672" y="785892"/>
                  </a:lnTo>
                  <a:lnTo>
                    <a:pt x="1330039" y="785892"/>
                  </a:lnTo>
                  <a:lnTo>
                    <a:pt x="1330039" y="120703"/>
                  </a:lnTo>
                  <a:lnTo>
                    <a:pt x="120672" y="120703"/>
                  </a:lnTo>
                  <a:close/>
                  <a:moveTo>
                    <a:pt x="114585" y="0"/>
                  </a:moveTo>
                  <a:lnTo>
                    <a:pt x="120672" y="0"/>
                  </a:lnTo>
                  <a:lnTo>
                    <a:pt x="1330039" y="0"/>
                  </a:lnTo>
                  <a:lnTo>
                    <a:pt x="1336390" y="0"/>
                  </a:lnTo>
                  <a:lnTo>
                    <a:pt x="1342476" y="529"/>
                  </a:lnTo>
                  <a:lnTo>
                    <a:pt x="1348298" y="1059"/>
                  </a:lnTo>
                  <a:lnTo>
                    <a:pt x="1354385" y="2382"/>
                  </a:lnTo>
                  <a:lnTo>
                    <a:pt x="1360207" y="3441"/>
                  </a:lnTo>
                  <a:lnTo>
                    <a:pt x="1366028" y="5294"/>
                  </a:lnTo>
                  <a:lnTo>
                    <a:pt x="1371586" y="7147"/>
                  </a:lnTo>
                  <a:lnTo>
                    <a:pt x="1376878" y="9264"/>
                  </a:lnTo>
                  <a:lnTo>
                    <a:pt x="1382436" y="11911"/>
                  </a:lnTo>
                  <a:lnTo>
                    <a:pt x="1387728" y="14558"/>
                  </a:lnTo>
                  <a:lnTo>
                    <a:pt x="1392492" y="17205"/>
                  </a:lnTo>
                  <a:lnTo>
                    <a:pt x="1397784" y="20646"/>
                  </a:lnTo>
                  <a:lnTo>
                    <a:pt x="1402283" y="24087"/>
                  </a:lnTo>
                  <a:lnTo>
                    <a:pt x="1406782" y="27529"/>
                  </a:lnTo>
                  <a:lnTo>
                    <a:pt x="1411545" y="31234"/>
                  </a:lnTo>
                  <a:lnTo>
                    <a:pt x="1415515" y="35205"/>
                  </a:lnTo>
                  <a:lnTo>
                    <a:pt x="1419749" y="39440"/>
                  </a:lnTo>
                  <a:lnTo>
                    <a:pt x="1423454" y="44205"/>
                  </a:lnTo>
                  <a:lnTo>
                    <a:pt x="1426894" y="48705"/>
                  </a:lnTo>
                  <a:lnTo>
                    <a:pt x="1430334" y="53204"/>
                  </a:lnTo>
                  <a:lnTo>
                    <a:pt x="1433510" y="58234"/>
                  </a:lnTo>
                  <a:lnTo>
                    <a:pt x="1436420" y="63263"/>
                  </a:lnTo>
                  <a:lnTo>
                    <a:pt x="1439067" y="68557"/>
                  </a:lnTo>
                  <a:lnTo>
                    <a:pt x="1441713" y="73586"/>
                  </a:lnTo>
                  <a:lnTo>
                    <a:pt x="1443830" y="79145"/>
                  </a:lnTo>
                  <a:lnTo>
                    <a:pt x="1445683" y="84968"/>
                  </a:lnTo>
                  <a:lnTo>
                    <a:pt x="1447006" y="90792"/>
                  </a:lnTo>
                  <a:lnTo>
                    <a:pt x="1448594" y="96615"/>
                  </a:lnTo>
                  <a:lnTo>
                    <a:pt x="1449652" y="102438"/>
                  </a:lnTo>
                  <a:lnTo>
                    <a:pt x="1450446" y="108527"/>
                  </a:lnTo>
                  <a:lnTo>
                    <a:pt x="1450711" y="114615"/>
                  </a:lnTo>
                  <a:lnTo>
                    <a:pt x="1450975" y="120703"/>
                  </a:lnTo>
                  <a:lnTo>
                    <a:pt x="1450975" y="785892"/>
                  </a:lnTo>
                  <a:lnTo>
                    <a:pt x="1450711" y="792245"/>
                  </a:lnTo>
                  <a:lnTo>
                    <a:pt x="1450446" y="798333"/>
                  </a:lnTo>
                  <a:lnTo>
                    <a:pt x="1449652" y="804421"/>
                  </a:lnTo>
                  <a:lnTo>
                    <a:pt x="1448594" y="810244"/>
                  </a:lnTo>
                  <a:lnTo>
                    <a:pt x="1447006" y="816068"/>
                  </a:lnTo>
                  <a:lnTo>
                    <a:pt x="1445683" y="821891"/>
                  </a:lnTo>
                  <a:lnTo>
                    <a:pt x="1443830" y="827714"/>
                  </a:lnTo>
                  <a:lnTo>
                    <a:pt x="1441713" y="833008"/>
                  </a:lnTo>
                  <a:lnTo>
                    <a:pt x="1439067" y="838302"/>
                  </a:lnTo>
                  <a:lnTo>
                    <a:pt x="1436420" y="843596"/>
                  </a:lnTo>
                  <a:lnTo>
                    <a:pt x="1433510" y="848626"/>
                  </a:lnTo>
                  <a:lnTo>
                    <a:pt x="1430334" y="853655"/>
                  </a:lnTo>
                  <a:lnTo>
                    <a:pt x="1426894" y="858155"/>
                  </a:lnTo>
                  <a:lnTo>
                    <a:pt x="1423454" y="862655"/>
                  </a:lnTo>
                  <a:lnTo>
                    <a:pt x="1419749" y="867419"/>
                  </a:lnTo>
                  <a:lnTo>
                    <a:pt x="1415515" y="871654"/>
                  </a:lnTo>
                  <a:lnTo>
                    <a:pt x="1411545" y="875625"/>
                  </a:lnTo>
                  <a:lnTo>
                    <a:pt x="1406782" y="879331"/>
                  </a:lnTo>
                  <a:lnTo>
                    <a:pt x="1402283" y="883036"/>
                  </a:lnTo>
                  <a:lnTo>
                    <a:pt x="1397784" y="886213"/>
                  </a:lnTo>
                  <a:lnTo>
                    <a:pt x="1392492" y="889389"/>
                  </a:lnTo>
                  <a:lnTo>
                    <a:pt x="1387728" y="892301"/>
                  </a:lnTo>
                  <a:lnTo>
                    <a:pt x="1382436" y="895213"/>
                  </a:lnTo>
                  <a:lnTo>
                    <a:pt x="1376878" y="897595"/>
                  </a:lnTo>
                  <a:lnTo>
                    <a:pt x="1371586" y="899713"/>
                  </a:lnTo>
                  <a:lnTo>
                    <a:pt x="1366028" y="901565"/>
                  </a:lnTo>
                  <a:lnTo>
                    <a:pt x="1360207" y="903418"/>
                  </a:lnTo>
                  <a:lnTo>
                    <a:pt x="1354385" y="904477"/>
                  </a:lnTo>
                  <a:lnTo>
                    <a:pt x="1348298" y="905536"/>
                  </a:lnTo>
                  <a:lnTo>
                    <a:pt x="1342476" y="906330"/>
                  </a:lnTo>
                  <a:lnTo>
                    <a:pt x="1336390" y="907124"/>
                  </a:lnTo>
                  <a:lnTo>
                    <a:pt x="1330039" y="907124"/>
                  </a:lnTo>
                  <a:lnTo>
                    <a:pt x="846557" y="907124"/>
                  </a:lnTo>
                  <a:lnTo>
                    <a:pt x="846557" y="1149059"/>
                  </a:lnTo>
                  <a:lnTo>
                    <a:pt x="906893" y="1149059"/>
                  </a:lnTo>
                  <a:lnTo>
                    <a:pt x="909539" y="1149059"/>
                  </a:lnTo>
                  <a:lnTo>
                    <a:pt x="912715" y="1149588"/>
                  </a:lnTo>
                  <a:lnTo>
                    <a:pt x="916155" y="1150118"/>
                  </a:lnTo>
                  <a:lnTo>
                    <a:pt x="920918" y="1150912"/>
                  </a:lnTo>
                  <a:lnTo>
                    <a:pt x="925946" y="1152235"/>
                  </a:lnTo>
                  <a:lnTo>
                    <a:pt x="931503" y="1154088"/>
                  </a:lnTo>
                  <a:lnTo>
                    <a:pt x="937061" y="1156471"/>
                  </a:lnTo>
                  <a:lnTo>
                    <a:pt x="942883" y="1159912"/>
                  </a:lnTo>
                  <a:lnTo>
                    <a:pt x="945529" y="1161765"/>
                  </a:lnTo>
                  <a:lnTo>
                    <a:pt x="948175" y="1163882"/>
                  </a:lnTo>
                  <a:lnTo>
                    <a:pt x="950821" y="1166265"/>
                  </a:lnTo>
                  <a:lnTo>
                    <a:pt x="953468" y="1168647"/>
                  </a:lnTo>
                  <a:lnTo>
                    <a:pt x="955585" y="1171559"/>
                  </a:lnTo>
                  <a:lnTo>
                    <a:pt x="957967" y="1174470"/>
                  </a:lnTo>
                  <a:lnTo>
                    <a:pt x="959819" y="1177911"/>
                  </a:lnTo>
                  <a:lnTo>
                    <a:pt x="961671" y="1181617"/>
                  </a:lnTo>
                  <a:lnTo>
                    <a:pt x="963524" y="1185588"/>
                  </a:lnTo>
                  <a:lnTo>
                    <a:pt x="964847" y="1189558"/>
                  </a:lnTo>
                  <a:lnTo>
                    <a:pt x="965905" y="1194058"/>
                  </a:lnTo>
                  <a:lnTo>
                    <a:pt x="966699" y="1198823"/>
                  </a:lnTo>
                  <a:lnTo>
                    <a:pt x="967229" y="1204117"/>
                  </a:lnTo>
                  <a:lnTo>
                    <a:pt x="967493" y="1209675"/>
                  </a:lnTo>
                  <a:lnTo>
                    <a:pt x="483482" y="1209675"/>
                  </a:lnTo>
                  <a:lnTo>
                    <a:pt x="484011" y="1206763"/>
                  </a:lnTo>
                  <a:lnTo>
                    <a:pt x="484011" y="1204117"/>
                  </a:lnTo>
                  <a:lnTo>
                    <a:pt x="484541" y="1200146"/>
                  </a:lnTo>
                  <a:lnTo>
                    <a:pt x="485334" y="1195646"/>
                  </a:lnTo>
                  <a:lnTo>
                    <a:pt x="486922" y="1190352"/>
                  </a:lnTo>
                  <a:lnTo>
                    <a:pt x="488775" y="1184793"/>
                  </a:lnTo>
                  <a:lnTo>
                    <a:pt x="491156" y="1179499"/>
                  </a:lnTo>
                  <a:lnTo>
                    <a:pt x="494332" y="1173676"/>
                  </a:lnTo>
                  <a:lnTo>
                    <a:pt x="496449" y="1170764"/>
                  </a:lnTo>
                  <a:lnTo>
                    <a:pt x="498566" y="1168117"/>
                  </a:lnTo>
                  <a:lnTo>
                    <a:pt x="500683" y="1165735"/>
                  </a:lnTo>
                  <a:lnTo>
                    <a:pt x="503329" y="1163353"/>
                  </a:lnTo>
                  <a:lnTo>
                    <a:pt x="506240" y="1160706"/>
                  </a:lnTo>
                  <a:lnTo>
                    <a:pt x="509151" y="1158588"/>
                  </a:lnTo>
                  <a:lnTo>
                    <a:pt x="512592" y="1156471"/>
                  </a:lnTo>
                  <a:lnTo>
                    <a:pt x="516296" y="1154618"/>
                  </a:lnTo>
                  <a:lnTo>
                    <a:pt x="520001" y="1153030"/>
                  </a:lnTo>
                  <a:lnTo>
                    <a:pt x="524235" y="1151706"/>
                  </a:lnTo>
                  <a:lnTo>
                    <a:pt x="528734" y="1150383"/>
                  </a:lnTo>
                  <a:lnTo>
                    <a:pt x="533497" y="1149853"/>
                  </a:lnTo>
                  <a:lnTo>
                    <a:pt x="538525" y="1149059"/>
                  </a:lnTo>
                  <a:lnTo>
                    <a:pt x="544083" y="1149059"/>
                  </a:lnTo>
                  <a:lnTo>
                    <a:pt x="604683" y="1149059"/>
                  </a:lnTo>
                  <a:lnTo>
                    <a:pt x="604683" y="907124"/>
                  </a:lnTo>
                  <a:lnTo>
                    <a:pt x="120672" y="907124"/>
                  </a:lnTo>
                  <a:lnTo>
                    <a:pt x="114585" y="907124"/>
                  </a:lnTo>
                  <a:lnTo>
                    <a:pt x="108499" y="906330"/>
                  </a:lnTo>
                  <a:lnTo>
                    <a:pt x="102412" y="905536"/>
                  </a:lnTo>
                  <a:lnTo>
                    <a:pt x="96590" y="904477"/>
                  </a:lnTo>
                  <a:lnTo>
                    <a:pt x="90769" y="903418"/>
                  </a:lnTo>
                  <a:lnTo>
                    <a:pt x="84947" y="901565"/>
                  </a:lnTo>
                  <a:lnTo>
                    <a:pt x="79389" y="899713"/>
                  </a:lnTo>
                  <a:lnTo>
                    <a:pt x="73832" y="897595"/>
                  </a:lnTo>
                  <a:lnTo>
                    <a:pt x="68539" y="895213"/>
                  </a:lnTo>
                  <a:lnTo>
                    <a:pt x="63511" y="892301"/>
                  </a:lnTo>
                  <a:lnTo>
                    <a:pt x="58219" y="889389"/>
                  </a:lnTo>
                  <a:lnTo>
                    <a:pt x="53455" y="886213"/>
                  </a:lnTo>
                  <a:lnTo>
                    <a:pt x="48427" y="883036"/>
                  </a:lnTo>
                  <a:lnTo>
                    <a:pt x="43929" y="879331"/>
                  </a:lnTo>
                  <a:lnTo>
                    <a:pt x="39695" y="875625"/>
                  </a:lnTo>
                  <a:lnTo>
                    <a:pt x="35461" y="871654"/>
                  </a:lnTo>
                  <a:lnTo>
                    <a:pt x="31491" y="867419"/>
                  </a:lnTo>
                  <a:lnTo>
                    <a:pt x="27786" y="862655"/>
                  </a:lnTo>
                  <a:lnTo>
                    <a:pt x="24081" y="858155"/>
                  </a:lnTo>
                  <a:lnTo>
                    <a:pt x="20641" y="853655"/>
                  </a:lnTo>
                  <a:lnTo>
                    <a:pt x="17466" y="848626"/>
                  </a:lnTo>
                  <a:lnTo>
                    <a:pt x="14555" y="843596"/>
                  </a:lnTo>
                  <a:lnTo>
                    <a:pt x="11908" y="838302"/>
                  </a:lnTo>
                  <a:lnTo>
                    <a:pt x="9527" y="833008"/>
                  </a:lnTo>
                  <a:lnTo>
                    <a:pt x="7410" y="827714"/>
                  </a:lnTo>
                  <a:lnTo>
                    <a:pt x="5557" y="821891"/>
                  </a:lnTo>
                  <a:lnTo>
                    <a:pt x="3705" y="816068"/>
                  </a:lnTo>
                  <a:lnTo>
                    <a:pt x="2382" y="810244"/>
                  </a:lnTo>
                  <a:lnTo>
                    <a:pt x="1323" y="804421"/>
                  </a:lnTo>
                  <a:lnTo>
                    <a:pt x="529" y="798333"/>
                  </a:lnTo>
                  <a:lnTo>
                    <a:pt x="0" y="792245"/>
                  </a:lnTo>
                  <a:lnTo>
                    <a:pt x="0" y="785892"/>
                  </a:lnTo>
                  <a:lnTo>
                    <a:pt x="0" y="120703"/>
                  </a:lnTo>
                  <a:lnTo>
                    <a:pt x="0" y="114615"/>
                  </a:lnTo>
                  <a:lnTo>
                    <a:pt x="529" y="108527"/>
                  </a:lnTo>
                  <a:lnTo>
                    <a:pt x="1323" y="102438"/>
                  </a:lnTo>
                  <a:lnTo>
                    <a:pt x="2382" y="96615"/>
                  </a:lnTo>
                  <a:lnTo>
                    <a:pt x="3705" y="90792"/>
                  </a:lnTo>
                  <a:lnTo>
                    <a:pt x="5557" y="84968"/>
                  </a:lnTo>
                  <a:lnTo>
                    <a:pt x="7410" y="79145"/>
                  </a:lnTo>
                  <a:lnTo>
                    <a:pt x="9527" y="73586"/>
                  </a:lnTo>
                  <a:lnTo>
                    <a:pt x="11908" y="68557"/>
                  </a:lnTo>
                  <a:lnTo>
                    <a:pt x="14555" y="63263"/>
                  </a:lnTo>
                  <a:lnTo>
                    <a:pt x="17466" y="58234"/>
                  </a:lnTo>
                  <a:lnTo>
                    <a:pt x="20641" y="53204"/>
                  </a:lnTo>
                  <a:lnTo>
                    <a:pt x="24081" y="48705"/>
                  </a:lnTo>
                  <a:lnTo>
                    <a:pt x="27786" y="44205"/>
                  </a:lnTo>
                  <a:lnTo>
                    <a:pt x="31491" y="39440"/>
                  </a:lnTo>
                  <a:lnTo>
                    <a:pt x="35461" y="35205"/>
                  </a:lnTo>
                  <a:lnTo>
                    <a:pt x="39695" y="31234"/>
                  </a:lnTo>
                  <a:lnTo>
                    <a:pt x="43929" y="27529"/>
                  </a:lnTo>
                  <a:lnTo>
                    <a:pt x="48427" y="24087"/>
                  </a:lnTo>
                  <a:lnTo>
                    <a:pt x="53455" y="20646"/>
                  </a:lnTo>
                  <a:lnTo>
                    <a:pt x="58219" y="17205"/>
                  </a:lnTo>
                  <a:lnTo>
                    <a:pt x="63511" y="14558"/>
                  </a:lnTo>
                  <a:lnTo>
                    <a:pt x="68539" y="11911"/>
                  </a:lnTo>
                  <a:lnTo>
                    <a:pt x="73832" y="9264"/>
                  </a:lnTo>
                  <a:lnTo>
                    <a:pt x="79389" y="7147"/>
                  </a:lnTo>
                  <a:lnTo>
                    <a:pt x="84947" y="5294"/>
                  </a:lnTo>
                  <a:lnTo>
                    <a:pt x="90769" y="3441"/>
                  </a:lnTo>
                  <a:lnTo>
                    <a:pt x="96590" y="2382"/>
                  </a:lnTo>
                  <a:lnTo>
                    <a:pt x="102412" y="1059"/>
                  </a:lnTo>
                  <a:lnTo>
                    <a:pt x="108499" y="529"/>
                  </a:lnTo>
                  <a:lnTo>
                    <a:pt x="114585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</p:spPr>
          <p:txBody>
            <a:bodyPr bIns="432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latin typeface="Calibri Light" panose="020F030202020403020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06335" y="2772093"/>
              <a:ext cx="4689705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300" dirty="0">
                  <a:solidFill>
                    <a:srgbClr val="3A3A3A"/>
                  </a:solidFill>
                  <a:latin typeface="黑体" panose="02010600030101010101" charset="-122"/>
                  <a:ea typeface="黑体" panose="02010600030101010101" charset="-122"/>
                </a:rPr>
                <a:t>Please paste or enter your text here please paste or enter your text content here please paste or enter your text content here or enter your text content here.</a:t>
              </a:r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6835149" y="3796025"/>
              <a:ext cx="541010" cy="405758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600">
                <a:solidFill>
                  <a:srgbClr val="FFFFFF"/>
                </a:solidFill>
                <a:latin typeface="Calibri Light" panose="020F030202020403020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806335" y="2423943"/>
              <a:ext cx="3626848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rgbClr val="3A3A3A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Add a title here.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806335" y="4808373"/>
              <a:ext cx="4689704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300" dirty="0">
                  <a:solidFill>
                    <a:srgbClr val="3A3A3A"/>
                  </a:solidFill>
                  <a:latin typeface="黑体" panose="02010600030101010101" charset="-122"/>
                  <a:ea typeface="黑体" panose="02010600030101010101" charset="-122"/>
                </a:rPr>
                <a:t>Please paste or enter your text here please paste or enter your text content here please paste or enter your text content here or enter your text content here.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806335" y="4252681"/>
              <a:ext cx="3626848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rgbClr val="3A3A3A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Add a title here.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V="1">
            <a:off x="4724400" y="1393190"/>
            <a:ext cx="2455545" cy="13271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4043045" y="1370965"/>
            <a:ext cx="381825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4091305" y="774700"/>
            <a:ext cx="3488690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 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CONTENTS</a:t>
            </a:r>
          </a:p>
        </p:txBody>
      </p:sp>
      <p:sp>
        <p:nvSpPr>
          <p:cNvPr id="7" name="矩形 6"/>
          <p:cNvSpPr/>
          <p:nvPr/>
        </p:nvSpPr>
        <p:spPr>
          <a:xfrm>
            <a:off x="1786890" y="3003550"/>
            <a:ext cx="610235" cy="610235"/>
          </a:xfrm>
          <a:prstGeom prst="rect">
            <a:avLst/>
          </a:prstGeom>
          <a:noFill/>
          <a:ln w="22225">
            <a:solidFill>
              <a:srgbClr val="40404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58620" y="2903220"/>
            <a:ext cx="581660" cy="553720"/>
          </a:xfrm>
          <a:prstGeom prst="rect">
            <a:avLst/>
          </a:prstGeom>
          <a:solidFill>
            <a:srgbClr val="40404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62430" y="2791460"/>
            <a:ext cx="685800" cy="662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01。</a:t>
            </a:r>
          </a:p>
        </p:txBody>
      </p:sp>
      <p:sp>
        <p:nvSpPr>
          <p:cNvPr id="9" name="矩形 8"/>
          <p:cNvSpPr/>
          <p:nvPr/>
        </p:nvSpPr>
        <p:spPr>
          <a:xfrm>
            <a:off x="2615565" y="2726055"/>
            <a:ext cx="4964430" cy="80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to add the title  </a:t>
            </a:r>
            <a:endParaRPr lang="en-US" altLang="zh-CN" sz="2800" spc="-15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flipH="1">
            <a:off x="2741295" y="3322955"/>
            <a:ext cx="3492500" cy="30480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 err="1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Powerpoint.</a:t>
            </a:r>
            <a:r>
              <a:rPr lang="en-US" altLang="ko-KR" sz="1000" b="0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a complete a tha iad a tha iad a tha iad a tha iad.</a:t>
            </a:r>
            <a:endParaRPr lang="en-US" altLang="ko-KR" sz="1000" b="0" dirty="0">
              <a:solidFill>
                <a:srgbClr val="65656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52600" y="4664075"/>
            <a:ext cx="610235" cy="610235"/>
          </a:xfrm>
          <a:prstGeom prst="rect">
            <a:avLst/>
          </a:prstGeom>
          <a:noFill/>
          <a:ln w="22225">
            <a:solidFill>
              <a:srgbClr val="40404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624330" y="4563745"/>
            <a:ext cx="581660" cy="553720"/>
          </a:xfrm>
          <a:prstGeom prst="rect">
            <a:avLst/>
          </a:prstGeom>
          <a:solidFill>
            <a:srgbClr val="40404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628140" y="4451985"/>
            <a:ext cx="685800" cy="662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02。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581275" y="4386580"/>
            <a:ext cx="4964430" cy="80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to add the title  </a:t>
            </a:r>
            <a:endParaRPr lang="en-US" altLang="zh-CN" sz="2800" spc="-15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 flipH="1">
            <a:off x="2707005" y="4983480"/>
            <a:ext cx="3492500" cy="30480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 err="1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Powerpoint.</a:t>
            </a:r>
            <a:r>
              <a:rPr lang="en-US" altLang="ko-KR" sz="1000" b="0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a complete a tha iad a tha iad a tha iad a tha iad.</a:t>
            </a:r>
            <a:endParaRPr lang="en-US" altLang="ko-KR" sz="1000" b="0" dirty="0">
              <a:solidFill>
                <a:srgbClr val="65656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97650" y="2989580"/>
            <a:ext cx="610235" cy="610235"/>
          </a:xfrm>
          <a:prstGeom prst="rect">
            <a:avLst/>
          </a:prstGeom>
          <a:noFill/>
          <a:ln w="22225">
            <a:solidFill>
              <a:srgbClr val="40404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469380" y="2889250"/>
            <a:ext cx="581660" cy="553720"/>
          </a:xfrm>
          <a:prstGeom prst="rect">
            <a:avLst/>
          </a:prstGeom>
          <a:solidFill>
            <a:srgbClr val="40404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473190" y="2777490"/>
            <a:ext cx="685800" cy="662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03。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426325" y="2712085"/>
            <a:ext cx="4964430" cy="80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to add the title  </a:t>
            </a:r>
            <a:endParaRPr lang="en-US" altLang="zh-CN" sz="2800" spc="-15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 flipH="1">
            <a:off x="7552055" y="3308985"/>
            <a:ext cx="3492500" cy="30480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 err="1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Powerpoint.</a:t>
            </a:r>
            <a:r>
              <a:rPr lang="en-US" altLang="ko-KR" sz="1000" b="0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a complete a tha iad a tha iad a tha iad a tha iad.</a:t>
            </a:r>
            <a:endParaRPr lang="en-US" altLang="ko-KR" sz="1000" b="0" dirty="0">
              <a:solidFill>
                <a:srgbClr val="65656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63360" y="4650105"/>
            <a:ext cx="610235" cy="610235"/>
          </a:xfrm>
          <a:prstGeom prst="rect">
            <a:avLst/>
          </a:prstGeom>
          <a:noFill/>
          <a:ln w="22225">
            <a:solidFill>
              <a:srgbClr val="40404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435090" y="4549775"/>
            <a:ext cx="581660" cy="553720"/>
          </a:xfrm>
          <a:prstGeom prst="rect">
            <a:avLst/>
          </a:prstGeom>
          <a:solidFill>
            <a:srgbClr val="40404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438900" y="4438015"/>
            <a:ext cx="685800" cy="662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04。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392035" y="4372610"/>
            <a:ext cx="4964430" cy="80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to add the title  </a:t>
            </a:r>
            <a:endParaRPr lang="en-US" altLang="zh-CN" sz="2800" spc="-15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 flipH="1">
            <a:off x="7517765" y="4969510"/>
            <a:ext cx="3492500" cy="30480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 err="1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Powerpoint.</a:t>
            </a:r>
            <a:r>
              <a:rPr lang="en-US" altLang="ko-KR" sz="1000" b="0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a complete a tha iad a tha iad a tha iad a tha iad.</a:t>
            </a:r>
            <a:endParaRPr lang="en-US" altLang="ko-KR" sz="1000" b="0" dirty="0">
              <a:solidFill>
                <a:srgbClr val="65656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2869565" y="1980565"/>
            <a:ext cx="2158365" cy="2158365"/>
          </a:xfrm>
          <a:prstGeom prst="diamond">
            <a:avLst/>
          </a:prstGeom>
          <a:noFill/>
          <a:ln w="444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2371725" y="1980565"/>
            <a:ext cx="2158365" cy="2158365"/>
          </a:xfrm>
          <a:prstGeom prst="diamond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5126355" y="2437765"/>
            <a:ext cx="4964430" cy="988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flipH="1">
            <a:off x="5224145" y="3217545"/>
            <a:ext cx="5564505" cy="54864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800" b="0" dirty="0" err="1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Powerpoint.</a:t>
            </a:r>
            <a:r>
              <a:rPr lang="en-US" altLang="ko-KR" sz="1800" b="0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a complete a tha iad a tha iad a tha iad a tha iad.</a:t>
            </a:r>
            <a:endParaRPr lang="en-US" altLang="ko-KR" sz="1800" b="0" dirty="0">
              <a:solidFill>
                <a:srgbClr val="65656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1640" y="2406015"/>
            <a:ext cx="1805940" cy="1043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532934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466686" y="2553878"/>
            <a:ext cx="7725314" cy="2525643"/>
          </a:xfrm>
          <a:custGeom>
            <a:avLst/>
            <a:gdLst>
              <a:gd name="connsiteX0" fmla="*/ 2463210 w 7725314"/>
              <a:gd name="connsiteY0" fmla="*/ 0 h 2525643"/>
              <a:gd name="connsiteX1" fmla="*/ 7725314 w 7725314"/>
              <a:gd name="connsiteY1" fmla="*/ 0 h 2525643"/>
              <a:gd name="connsiteX2" fmla="*/ 7725314 w 7725314"/>
              <a:gd name="connsiteY2" fmla="*/ 2525643 h 2525643"/>
              <a:gd name="connsiteX3" fmla="*/ 0 w 7725314"/>
              <a:gd name="connsiteY3" fmla="*/ 2525643 h 2525643"/>
              <a:gd name="connsiteX4" fmla="*/ 2463210 w 7725314"/>
              <a:gd name="connsiteY4" fmla="*/ 0 h 252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5314" h="2525643">
                <a:moveTo>
                  <a:pt x="2463210" y="0"/>
                </a:moveTo>
                <a:lnTo>
                  <a:pt x="7725314" y="0"/>
                </a:lnTo>
                <a:lnTo>
                  <a:pt x="7725314" y="2525643"/>
                </a:lnTo>
                <a:lnTo>
                  <a:pt x="0" y="2525643"/>
                </a:lnTo>
                <a:lnTo>
                  <a:pt x="2463210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2247328"/>
            <a:ext cx="6929896" cy="2525643"/>
          </a:xfrm>
          <a:custGeom>
            <a:avLst/>
            <a:gdLst>
              <a:gd name="connsiteX0" fmla="*/ 0 w 6929896"/>
              <a:gd name="connsiteY0" fmla="*/ 0 h 2525643"/>
              <a:gd name="connsiteX1" fmla="*/ 6929896 w 6929896"/>
              <a:gd name="connsiteY1" fmla="*/ 0 h 2525643"/>
              <a:gd name="connsiteX2" fmla="*/ 4466686 w 6929896"/>
              <a:gd name="connsiteY2" fmla="*/ 2525643 h 2525643"/>
              <a:gd name="connsiteX3" fmla="*/ 0 w 6929896"/>
              <a:gd name="connsiteY3" fmla="*/ 2525643 h 2525643"/>
              <a:gd name="connsiteX4" fmla="*/ 0 w 6929896"/>
              <a:gd name="connsiteY4" fmla="*/ 0 h 252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9896" h="2525643">
                <a:moveTo>
                  <a:pt x="0" y="0"/>
                </a:moveTo>
                <a:lnTo>
                  <a:pt x="6929896" y="0"/>
                </a:lnTo>
                <a:lnTo>
                  <a:pt x="4466686" y="2525643"/>
                </a:lnTo>
                <a:lnTo>
                  <a:pt x="0" y="2525643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9982" y="3561156"/>
            <a:ext cx="4696324" cy="57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300" dirty="0" err="1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300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79300" y="4237455"/>
            <a:ext cx="5845060" cy="57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300" dirty="0" err="1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300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4466686" y="1523577"/>
            <a:ext cx="3253421" cy="3335883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631086" y="3583384"/>
            <a:ext cx="2196516" cy="225218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179300" y="3929548"/>
            <a:ext cx="3626848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</a:rPr>
              <a:t>Add a title here.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34340" y="2659904"/>
            <a:ext cx="2013683" cy="769441"/>
            <a:chOff x="327660" y="2450706"/>
            <a:chExt cx="2013683" cy="769441"/>
          </a:xfrm>
        </p:grpSpPr>
        <p:sp>
          <p:nvSpPr>
            <p:cNvPr id="24" name="文本框 23"/>
            <p:cNvSpPr txBox="1"/>
            <p:nvPr/>
          </p:nvSpPr>
          <p:spPr>
            <a:xfrm>
              <a:off x="550468" y="2450706"/>
              <a:ext cx="17908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64,500。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27660" y="2468904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$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45862" y="3324766"/>
            <a:ext cx="2013683" cy="769441"/>
            <a:chOff x="327660" y="2450706"/>
            <a:chExt cx="2013683" cy="769441"/>
          </a:xfrm>
        </p:grpSpPr>
        <p:sp>
          <p:nvSpPr>
            <p:cNvPr id="28" name="文本框 27"/>
            <p:cNvSpPr txBox="1"/>
            <p:nvPr/>
          </p:nvSpPr>
          <p:spPr>
            <a:xfrm>
              <a:off x="550468" y="2450706"/>
              <a:ext cx="17908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93,440。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27660" y="2468904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2080" y="3258988"/>
            <a:ext cx="3626848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</a:rPr>
              <a:t>Add a title here.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383"/>
            <a:ext cx="4203450" cy="28037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21" y="0"/>
            <a:ext cx="3315238" cy="21084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21" y="2314233"/>
            <a:ext cx="4147719" cy="277054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57121" y="0"/>
            <a:ext cx="3315238" cy="2108491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3685" y="4525054"/>
            <a:ext cx="4059765" cy="57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300" dirty="0" err="1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300" dirty="0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3685" y="4013890"/>
            <a:ext cx="3626848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Add a title here.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781551"/>
            <a:ext cx="2933700" cy="524000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KSO_Shape"/>
          <p:cNvSpPr/>
          <p:nvPr/>
        </p:nvSpPr>
        <p:spPr bwMode="auto">
          <a:xfrm>
            <a:off x="10769928" y="3433468"/>
            <a:ext cx="541010" cy="405758"/>
          </a:xfrm>
          <a:custGeom>
            <a:avLst/>
            <a:gdLst/>
            <a:ahLst/>
            <a:cxnLst/>
            <a:rect l="0" t="0" r="r" b="b"/>
            <a:pathLst>
              <a:path w="1166813" h="8747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Calibri Light" panose="020F03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69572" y="3839226"/>
            <a:ext cx="2846574" cy="83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300" dirty="0" err="1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300" dirty="0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51504" y="2858651"/>
            <a:ext cx="288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to add title.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954447" y="1381051"/>
            <a:ext cx="1438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latin typeface="黑体" panose="02010600030101010101" charset="-122"/>
                <a:ea typeface="黑体" panose="02010600030101010101" charset="-122"/>
              </a:rPr>
              <a:t>85</a:t>
            </a:r>
            <a:r>
              <a:rPr lang="en-US" altLang="zh-CN" sz="4400" dirty="0">
                <a:latin typeface="黑体" panose="02010600030101010101" charset="-122"/>
                <a:ea typeface="黑体" panose="02010600030101010101" charset="-122"/>
              </a:rPr>
              <a:t>%</a:t>
            </a:r>
            <a:endParaRPr lang="zh-CN" altLang="en-US" sz="7200" dirty="0"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3481610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4222" r="35043"/>
          <a:stretch>
            <a:fillRect/>
          </a:stretch>
        </p:blipFill>
        <p:spPr>
          <a:xfrm>
            <a:off x="4785734" y="1429764"/>
            <a:ext cx="2482627" cy="2867850"/>
          </a:xfrm>
          <a:custGeom>
            <a:avLst/>
            <a:gdLst>
              <a:gd name="connsiteX0" fmla="*/ 1241314 w 2482627"/>
              <a:gd name="connsiteY0" fmla="*/ 0 h 2867850"/>
              <a:gd name="connsiteX1" fmla="*/ 2482627 w 2482627"/>
              <a:gd name="connsiteY1" fmla="*/ 731829 h 2867850"/>
              <a:gd name="connsiteX2" fmla="*/ 2482627 w 2482627"/>
              <a:gd name="connsiteY2" fmla="*/ 2148021 h 2867850"/>
              <a:gd name="connsiteX3" fmla="*/ 1261667 w 2482627"/>
              <a:gd name="connsiteY3" fmla="*/ 2867850 h 2867850"/>
              <a:gd name="connsiteX4" fmla="*/ 1220960 w 2482627"/>
              <a:gd name="connsiteY4" fmla="*/ 2867850 h 2867850"/>
              <a:gd name="connsiteX5" fmla="*/ 0 w 2482627"/>
              <a:gd name="connsiteY5" fmla="*/ 2148021 h 2867850"/>
              <a:gd name="connsiteX6" fmla="*/ 0 w 2482627"/>
              <a:gd name="connsiteY6" fmla="*/ 731829 h 286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2627" h="2867850">
                <a:moveTo>
                  <a:pt x="1241314" y="0"/>
                </a:moveTo>
                <a:lnTo>
                  <a:pt x="2482627" y="731829"/>
                </a:lnTo>
                <a:lnTo>
                  <a:pt x="2482627" y="2148021"/>
                </a:lnTo>
                <a:lnTo>
                  <a:pt x="1261667" y="2867850"/>
                </a:lnTo>
                <a:lnTo>
                  <a:pt x="1220960" y="2867850"/>
                </a:lnTo>
                <a:lnTo>
                  <a:pt x="0" y="2148021"/>
                </a:lnTo>
                <a:lnTo>
                  <a:pt x="0" y="731829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t="1534" r="27941"/>
          <a:stretch>
            <a:fillRect/>
          </a:stretch>
        </p:blipFill>
        <p:spPr>
          <a:xfrm>
            <a:off x="8420268" y="1776027"/>
            <a:ext cx="1889764" cy="2175323"/>
          </a:xfrm>
          <a:custGeom>
            <a:avLst/>
            <a:gdLst>
              <a:gd name="connsiteX0" fmla="*/ 944882 w 1889764"/>
              <a:gd name="connsiteY0" fmla="*/ 0 h 2175323"/>
              <a:gd name="connsiteX1" fmla="*/ 1889764 w 1889764"/>
              <a:gd name="connsiteY1" fmla="*/ 557065 h 2175323"/>
              <a:gd name="connsiteX2" fmla="*/ 1889764 w 1889764"/>
              <a:gd name="connsiteY2" fmla="*/ 1635061 h 2175323"/>
              <a:gd name="connsiteX3" fmla="*/ 973383 w 1889764"/>
              <a:gd name="connsiteY3" fmla="*/ 2175323 h 2175323"/>
              <a:gd name="connsiteX4" fmla="*/ 916381 w 1889764"/>
              <a:gd name="connsiteY4" fmla="*/ 2175323 h 2175323"/>
              <a:gd name="connsiteX5" fmla="*/ 0 w 1889764"/>
              <a:gd name="connsiteY5" fmla="*/ 1635061 h 2175323"/>
              <a:gd name="connsiteX6" fmla="*/ 0 w 1889764"/>
              <a:gd name="connsiteY6" fmla="*/ 557065 h 217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764" h="2175323">
                <a:moveTo>
                  <a:pt x="944882" y="0"/>
                </a:moveTo>
                <a:lnTo>
                  <a:pt x="1889764" y="557065"/>
                </a:lnTo>
                <a:lnTo>
                  <a:pt x="1889764" y="1635061"/>
                </a:lnTo>
                <a:lnTo>
                  <a:pt x="973383" y="2175323"/>
                </a:lnTo>
                <a:lnTo>
                  <a:pt x="916381" y="2175323"/>
                </a:lnTo>
                <a:lnTo>
                  <a:pt x="0" y="1635061"/>
                </a:lnTo>
                <a:lnTo>
                  <a:pt x="0" y="557065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9" t="3631" r="21791" b="332"/>
          <a:stretch>
            <a:fillRect/>
          </a:stretch>
        </p:blipFill>
        <p:spPr>
          <a:xfrm>
            <a:off x="1797416" y="1776027"/>
            <a:ext cx="1889764" cy="2192126"/>
          </a:xfrm>
          <a:custGeom>
            <a:avLst/>
            <a:gdLst>
              <a:gd name="connsiteX0" fmla="*/ 944882 w 1889764"/>
              <a:gd name="connsiteY0" fmla="*/ 0 h 2192126"/>
              <a:gd name="connsiteX1" fmla="*/ 1889764 w 1889764"/>
              <a:gd name="connsiteY1" fmla="*/ 557065 h 2192126"/>
              <a:gd name="connsiteX2" fmla="*/ 1889764 w 1889764"/>
              <a:gd name="connsiteY2" fmla="*/ 1635061 h 2192126"/>
              <a:gd name="connsiteX3" fmla="*/ 944882 w 1889764"/>
              <a:gd name="connsiteY3" fmla="*/ 2192126 h 2192126"/>
              <a:gd name="connsiteX4" fmla="*/ 0 w 1889764"/>
              <a:gd name="connsiteY4" fmla="*/ 1635061 h 2192126"/>
              <a:gd name="connsiteX5" fmla="*/ 0 w 1889764"/>
              <a:gd name="connsiteY5" fmla="*/ 557065 h 219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9764" h="2192126">
                <a:moveTo>
                  <a:pt x="944882" y="0"/>
                </a:moveTo>
                <a:lnTo>
                  <a:pt x="1889764" y="557065"/>
                </a:lnTo>
                <a:lnTo>
                  <a:pt x="1889764" y="1635061"/>
                </a:lnTo>
                <a:lnTo>
                  <a:pt x="944882" y="2192126"/>
                </a:lnTo>
                <a:lnTo>
                  <a:pt x="0" y="1635061"/>
                </a:lnTo>
                <a:lnTo>
                  <a:pt x="0" y="557065"/>
                </a:lnTo>
                <a:close/>
              </a:path>
            </a:pathLst>
          </a:custGeom>
        </p:spPr>
      </p:pic>
      <p:sp>
        <p:nvSpPr>
          <p:cNvPr id="9" name="六边形 8"/>
          <p:cNvSpPr/>
          <p:nvPr/>
        </p:nvSpPr>
        <p:spPr>
          <a:xfrm rot="16200000">
            <a:off x="1871231" y="2121170"/>
            <a:ext cx="1742134" cy="1501840"/>
          </a:xfrm>
          <a:prstGeom prst="hexagon">
            <a:avLst>
              <a:gd name="adj" fmla="val 29478"/>
              <a:gd name="vf" fmla="val 115470"/>
            </a:avLst>
          </a:prstGeom>
          <a:noFill/>
          <a:ln>
            <a:solidFill>
              <a:srgbClr val="65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16200000">
            <a:off x="8494083" y="2121170"/>
            <a:ext cx="1742134" cy="1501840"/>
          </a:xfrm>
          <a:prstGeom prst="hexagon">
            <a:avLst>
              <a:gd name="adj" fmla="val 29478"/>
              <a:gd name="vf" fmla="val 115470"/>
            </a:avLst>
          </a:prstGeom>
          <a:noFill/>
          <a:ln>
            <a:solidFill>
              <a:srgbClr val="65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 rot="16200000">
            <a:off x="4735794" y="1785198"/>
            <a:ext cx="2521586" cy="2173781"/>
          </a:xfrm>
          <a:prstGeom prst="hexagon">
            <a:avLst>
              <a:gd name="adj" fmla="val 29478"/>
              <a:gd name="vf" fmla="val 115470"/>
            </a:avLst>
          </a:prstGeom>
          <a:noFill/>
          <a:ln>
            <a:solidFill>
              <a:srgbClr val="65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KSO_Shape"/>
          <p:cNvSpPr/>
          <p:nvPr/>
        </p:nvSpPr>
        <p:spPr bwMode="auto">
          <a:xfrm>
            <a:off x="2439286" y="4152745"/>
            <a:ext cx="529946" cy="404380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9049820" y="4137621"/>
            <a:ext cx="630660" cy="418162"/>
          </a:xfrm>
          <a:custGeom>
            <a:avLst/>
            <a:gdLst>
              <a:gd name="T0" fmla="*/ 292563706 w 6176"/>
              <a:gd name="T1" fmla="*/ 94836 h 4867"/>
              <a:gd name="T2" fmla="*/ 308833011 w 6176"/>
              <a:gd name="T3" fmla="*/ 10908958 h 4867"/>
              <a:gd name="T4" fmla="*/ 311211793 w 6176"/>
              <a:gd name="T5" fmla="*/ 392245233 h 4867"/>
              <a:gd name="T6" fmla="*/ 296655015 w 6176"/>
              <a:gd name="T7" fmla="*/ 408181752 h 4867"/>
              <a:gd name="T8" fmla="*/ 276960350 w 6176"/>
              <a:gd name="T9" fmla="*/ 404387372 h 4867"/>
              <a:gd name="T10" fmla="*/ 41862807 w 6176"/>
              <a:gd name="T11" fmla="*/ 298239259 h 4867"/>
              <a:gd name="T12" fmla="*/ 16649934 w 6176"/>
              <a:gd name="T13" fmla="*/ 281164395 h 4867"/>
              <a:gd name="T14" fmla="*/ 1236893 w 6176"/>
              <a:gd name="T15" fmla="*/ 251188700 h 4867"/>
              <a:gd name="T16" fmla="*/ 1902841 w 6176"/>
              <a:gd name="T17" fmla="*/ 155475362 h 4867"/>
              <a:gd name="T18" fmla="*/ 18648087 w 6176"/>
              <a:gd name="T19" fmla="*/ 126258359 h 4867"/>
              <a:gd name="T20" fmla="*/ 39959966 w 6176"/>
              <a:gd name="T21" fmla="*/ 112314020 h 4867"/>
              <a:gd name="T22" fmla="*/ 473334819 w 6176"/>
              <a:gd name="T23" fmla="*/ 233639653 h 4867"/>
              <a:gd name="T24" fmla="*/ 501877740 w 6176"/>
              <a:gd name="T25" fmla="*/ 237339197 h 4867"/>
              <a:gd name="T26" fmla="*/ 530230038 w 6176"/>
              <a:gd name="T27" fmla="*/ 248817174 h 4867"/>
              <a:gd name="T28" fmla="*/ 554111014 w 6176"/>
              <a:gd name="T29" fmla="*/ 267125219 h 4867"/>
              <a:gd name="T30" fmla="*/ 571046267 w 6176"/>
              <a:gd name="T31" fmla="*/ 288563482 h 4867"/>
              <a:gd name="T32" fmla="*/ 583319883 w 6176"/>
              <a:gd name="T33" fmla="*/ 316547304 h 4867"/>
              <a:gd name="T34" fmla="*/ 587601198 w 6176"/>
              <a:gd name="T35" fmla="*/ 347756180 h 4867"/>
              <a:gd name="T36" fmla="*/ 583985831 w 6176"/>
              <a:gd name="T37" fmla="*/ 376214185 h 4867"/>
              <a:gd name="T38" fmla="*/ 572473475 w 6176"/>
              <a:gd name="T39" fmla="*/ 404482209 h 4867"/>
              <a:gd name="T40" fmla="*/ 554111014 w 6176"/>
              <a:gd name="T41" fmla="*/ 428386834 h 4867"/>
              <a:gd name="T42" fmla="*/ 532513509 w 6176"/>
              <a:gd name="T43" fmla="*/ 445177189 h 4867"/>
              <a:gd name="T44" fmla="*/ 504636844 w 6176"/>
              <a:gd name="T45" fmla="*/ 457414165 h 4867"/>
              <a:gd name="T46" fmla="*/ 473334819 w 6176"/>
              <a:gd name="T47" fmla="*/ 461682727 h 4867"/>
              <a:gd name="T48" fmla="*/ 444601892 w 6176"/>
              <a:gd name="T49" fmla="*/ 458172856 h 4867"/>
              <a:gd name="T50" fmla="*/ 416439601 w 6176"/>
              <a:gd name="T51" fmla="*/ 446600043 h 4867"/>
              <a:gd name="T52" fmla="*/ 392463621 w 6176"/>
              <a:gd name="T53" fmla="*/ 428386834 h 4867"/>
              <a:gd name="T54" fmla="*/ 375528060 w 6176"/>
              <a:gd name="T55" fmla="*/ 406758898 h 4867"/>
              <a:gd name="T56" fmla="*/ 363254752 w 6176"/>
              <a:gd name="T57" fmla="*/ 378965057 h 4867"/>
              <a:gd name="T58" fmla="*/ 358878126 w 6176"/>
              <a:gd name="T59" fmla="*/ 347756180 h 4867"/>
              <a:gd name="T60" fmla="*/ 362588804 w 6176"/>
              <a:gd name="T61" fmla="*/ 319298176 h 4867"/>
              <a:gd name="T62" fmla="*/ 374101161 w 6176"/>
              <a:gd name="T63" fmla="*/ 291029844 h 4867"/>
              <a:gd name="T64" fmla="*/ 392463621 w 6176"/>
              <a:gd name="T65" fmla="*/ 267125219 h 4867"/>
              <a:gd name="T66" fmla="*/ 413965815 w 6176"/>
              <a:gd name="T67" fmla="*/ 250240336 h 4867"/>
              <a:gd name="T68" fmla="*/ 442032795 w 6176"/>
              <a:gd name="T69" fmla="*/ 238003360 h 4867"/>
              <a:gd name="T70" fmla="*/ 473334819 w 6176"/>
              <a:gd name="T71" fmla="*/ 233639653 h 4867"/>
              <a:gd name="T72" fmla="*/ 470195086 w 6176"/>
              <a:gd name="T73" fmla="*/ 424877271 h 4867"/>
              <a:gd name="T74" fmla="*/ 506825003 w 6176"/>
              <a:gd name="T75" fmla="*/ 417288203 h 4867"/>
              <a:gd name="T76" fmla="*/ 535272613 w 6176"/>
              <a:gd name="T77" fmla="*/ 393858068 h 4867"/>
              <a:gd name="T78" fmla="*/ 550305333 w 6176"/>
              <a:gd name="T79" fmla="*/ 355534613 h 4867"/>
              <a:gd name="T80" fmla="*/ 544596810 w 6176"/>
              <a:gd name="T81" fmla="*/ 317590813 h 4867"/>
              <a:gd name="T82" fmla="*/ 418437445 w 6176"/>
              <a:gd name="T83" fmla="*/ 402110683 h 4867"/>
              <a:gd name="T84" fmla="*/ 473334819 w 6176"/>
              <a:gd name="T85" fmla="*/ 270540254 h 4867"/>
              <a:gd name="T86" fmla="*/ 433089535 w 6176"/>
              <a:gd name="T87" fmla="*/ 281638884 h 4867"/>
              <a:gd name="T88" fmla="*/ 407020400 w 6176"/>
              <a:gd name="T89" fmla="*/ 307630527 h 4867"/>
              <a:gd name="T90" fmla="*/ 395888673 w 6176"/>
              <a:gd name="T91" fmla="*/ 347756180 h 4867"/>
              <a:gd name="T92" fmla="*/ 405212562 w 6176"/>
              <a:gd name="T93" fmla="*/ 384466800 h 4867"/>
              <a:gd name="T94" fmla="*/ 320155053 w 6176"/>
              <a:gd name="T95" fmla="*/ 349084198 h 4867"/>
              <a:gd name="T96" fmla="*/ 288567710 w 6176"/>
              <a:gd name="T97" fmla="*/ 91349939 h 4867"/>
              <a:gd name="T98" fmla="*/ 285237661 w 6176"/>
              <a:gd name="T99" fmla="*/ 71809020 h 4867"/>
              <a:gd name="T100" fmla="*/ 265067363 w 6176"/>
              <a:gd name="T101" fmla="*/ 63935443 h 4867"/>
              <a:gd name="T102" fmla="*/ 168783123 w 6176"/>
              <a:gd name="T103" fmla="*/ 137167317 h 4867"/>
              <a:gd name="T104" fmla="*/ 169163753 w 6176"/>
              <a:gd name="T105" fmla="*/ 158605580 h 4867"/>
              <a:gd name="T106" fmla="*/ 186479636 w 6176"/>
              <a:gd name="T107" fmla="*/ 168565866 h 4867"/>
              <a:gd name="T108" fmla="*/ 63935946 w 6176"/>
              <a:gd name="T109" fmla="*/ 149878475 h 4867"/>
              <a:gd name="T110" fmla="*/ 48617907 w 6176"/>
              <a:gd name="T111" fmla="*/ 156234054 h 4867"/>
              <a:gd name="T112" fmla="*/ 42338440 w 6176"/>
              <a:gd name="T113" fmla="*/ 238287869 h 4867"/>
              <a:gd name="T114" fmla="*/ 51852644 w 6176"/>
              <a:gd name="T115" fmla="*/ 256121424 h 486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176" h="4867">
                <a:moveTo>
                  <a:pt x="1587" y="1134"/>
                </a:moveTo>
                <a:lnTo>
                  <a:pt x="2912" y="51"/>
                </a:lnTo>
                <a:lnTo>
                  <a:pt x="2930" y="38"/>
                </a:lnTo>
                <a:lnTo>
                  <a:pt x="2949" y="26"/>
                </a:lnTo>
                <a:lnTo>
                  <a:pt x="2968" y="17"/>
                </a:lnTo>
                <a:lnTo>
                  <a:pt x="2989" y="10"/>
                </a:lnTo>
                <a:lnTo>
                  <a:pt x="3010" y="5"/>
                </a:lnTo>
                <a:lnTo>
                  <a:pt x="3032" y="1"/>
                </a:lnTo>
                <a:lnTo>
                  <a:pt x="3053" y="0"/>
                </a:lnTo>
                <a:lnTo>
                  <a:pt x="3075" y="1"/>
                </a:lnTo>
                <a:lnTo>
                  <a:pt x="3095" y="5"/>
                </a:lnTo>
                <a:lnTo>
                  <a:pt x="3116" y="10"/>
                </a:lnTo>
                <a:lnTo>
                  <a:pt x="3137" y="17"/>
                </a:lnTo>
                <a:lnTo>
                  <a:pt x="3156" y="26"/>
                </a:lnTo>
                <a:lnTo>
                  <a:pt x="3174" y="38"/>
                </a:lnTo>
                <a:lnTo>
                  <a:pt x="3192" y="51"/>
                </a:lnTo>
                <a:lnTo>
                  <a:pt x="3208" y="66"/>
                </a:lnTo>
                <a:lnTo>
                  <a:pt x="3225" y="83"/>
                </a:lnTo>
                <a:lnTo>
                  <a:pt x="3236" y="98"/>
                </a:lnTo>
                <a:lnTo>
                  <a:pt x="3246" y="115"/>
                </a:lnTo>
                <a:lnTo>
                  <a:pt x="3255" y="132"/>
                </a:lnTo>
                <a:lnTo>
                  <a:pt x="3262" y="149"/>
                </a:lnTo>
                <a:lnTo>
                  <a:pt x="3267" y="168"/>
                </a:lnTo>
                <a:lnTo>
                  <a:pt x="3272" y="186"/>
                </a:lnTo>
                <a:lnTo>
                  <a:pt x="3274" y="205"/>
                </a:lnTo>
                <a:lnTo>
                  <a:pt x="3275" y="223"/>
                </a:lnTo>
                <a:lnTo>
                  <a:pt x="3275" y="4090"/>
                </a:lnTo>
                <a:lnTo>
                  <a:pt x="3274" y="4113"/>
                </a:lnTo>
                <a:lnTo>
                  <a:pt x="3271" y="4135"/>
                </a:lnTo>
                <a:lnTo>
                  <a:pt x="3264" y="4157"/>
                </a:lnTo>
                <a:lnTo>
                  <a:pt x="3257" y="4177"/>
                </a:lnTo>
                <a:lnTo>
                  <a:pt x="3248" y="4196"/>
                </a:lnTo>
                <a:lnTo>
                  <a:pt x="3236" y="4214"/>
                </a:lnTo>
                <a:lnTo>
                  <a:pt x="3223" y="4232"/>
                </a:lnTo>
                <a:lnTo>
                  <a:pt x="3210" y="4248"/>
                </a:lnTo>
                <a:lnTo>
                  <a:pt x="3193" y="4263"/>
                </a:lnTo>
                <a:lnTo>
                  <a:pt x="3176" y="4274"/>
                </a:lnTo>
                <a:lnTo>
                  <a:pt x="3158" y="4286"/>
                </a:lnTo>
                <a:lnTo>
                  <a:pt x="3139" y="4296"/>
                </a:lnTo>
                <a:lnTo>
                  <a:pt x="3118" y="4303"/>
                </a:lnTo>
                <a:lnTo>
                  <a:pt x="3097" y="4309"/>
                </a:lnTo>
                <a:lnTo>
                  <a:pt x="3075" y="4312"/>
                </a:lnTo>
                <a:lnTo>
                  <a:pt x="3052" y="4313"/>
                </a:lnTo>
                <a:lnTo>
                  <a:pt x="3029" y="4312"/>
                </a:lnTo>
                <a:lnTo>
                  <a:pt x="3007" y="4309"/>
                </a:lnTo>
                <a:lnTo>
                  <a:pt x="2986" y="4303"/>
                </a:lnTo>
                <a:lnTo>
                  <a:pt x="2965" y="4296"/>
                </a:lnTo>
                <a:lnTo>
                  <a:pt x="2946" y="4286"/>
                </a:lnTo>
                <a:lnTo>
                  <a:pt x="2928" y="4275"/>
                </a:lnTo>
                <a:lnTo>
                  <a:pt x="2911" y="4263"/>
                </a:lnTo>
                <a:lnTo>
                  <a:pt x="2894" y="4248"/>
                </a:lnTo>
                <a:lnTo>
                  <a:pt x="1613" y="3184"/>
                </a:lnTo>
                <a:lnTo>
                  <a:pt x="672" y="3184"/>
                </a:lnTo>
                <a:lnTo>
                  <a:pt x="636" y="3183"/>
                </a:lnTo>
                <a:lnTo>
                  <a:pt x="603" y="3181"/>
                </a:lnTo>
                <a:lnTo>
                  <a:pt x="569" y="3177"/>
                </a:lnTo>
                <a:lnTo>
                  <a:pt x="536" y="3171"/>
                </a:lnTo>
                <a:lnTo>
                  <a:pt x="504" y="3163"/>
                </a:lnTo>
                <a:lnTo>
                  <a:pt x="471" y="3154"/>
                </a:lnTo>
                <a:lnTo>
                  <a:pt x="440" y="3144"/>
                </a:lnTo>
                <a:lnTo>
                  <a:pt x="410" y="3131"/>
                </a:lnTo>
                <a:lnTo>
                  <a:pt x="380" y="3118"/>
                </a:lnTo>
                <a:lnTo>
                  <a:pt x="351" y="3103"/>
                </a:lnTo>
                <a:lnTo>
                  <a:pt x="324" y="3087"/>
                </a:lnTo>
                <a:lnTo>
                  <a:pt x="296" y="3069"/>
                </a:lnTo>
                <a:lnTo>
                  <a:pt x="270" y="3050"/>
                </a:lnTo>
                <a:lnTo>
                  <a:pt x="244" y="3030"/>
                </a:lnTo>
                <a:lnTo>
                  <a:pt x="220" y="3009"/>
                </a:lnTo>
                <a:lnTo>
                  <a:pt x="196" y="2987"/>
                </a:lnTo>
                <a:lnTo>
                  <a:pt x="175" y="2964"/>
                </a:lnTo>
                <a:lnTo>
                  <a:pt x="153" y="2939"/>
                </a:lnTo>
                <a:lnTo>
                  <a:pt x="133" y="2913"/>
                </a:lnTo>
                <a:lnTo>
                  <a:pt x="115" y="2888"/>
                </a:lnTo>
                <a:lnTo>
                  <a:pt x="97" y="2860"/>
                </a:lnTo>
                <a:lnTo>
                  <a:pt x="80" y="2832"/>
                </a:lnTo>
                <a:lnTo>
                  <a:pt x="66" y="2803"/>
                </a:lnTo>
                <a:lnTo>
                  <a:pt x="52" y="2773"/>
                </a:lnTo>
                <a:lnTo>
                  <a:pt x="41" y="2743"/>
                </a:lnTo>
                <a:lnTo>
                  <a:pt x="30" y="2712"/>
                </a:lnTo>
                <a:lnTo>
                  <a:pt x="20" y="2680"/>
                </a:lnTo>
                <a:lnTo>
                  <a:pt x="13" y="2648"/>
                </a:lnTo>
                <a:lnTo>
                  <a:pt x="7" y="2614"/>
                </a:lnTo>
                <a:lnTo>
                  <a:pt x="3" y="2581"/>
                </a:lnTo>
                <a:lnTo>
                  <a:pt x="0" y="2547"/>
                </a:lnTo>
                <a:lnTo>
                  <a:pt x="0" y="2512"/>
                </a:lnTo>
                <a:lnTo>
                  <a:pt x="0" y="1806"/>
                </a:lnTo>
                <a:lnTo>
                  <a:pt x="0" y="1772"/>
                </a:lnTo>
                <a:lnTo>
                  <a:pt x="3" y="1738"/>
                </a:lnTo>
                <a:lnTo>
                  <a:pt x="7" y="1704"/>
                </a:lnTo>
                <a:lnTo>
                  <a:pt x="13" y="1671"/>
                </a:lnTo>
                <a:lnTo>
                  <a:pt x="20" y="1639"/>
                </a:lnTo>
                <a:lnTo>
                  <a:pt x="30" y="1607"/>
                </a:lnTo>
                <a:lnTo>
                  <a:pt x="41" y="1576"/>
                </a:lnTo>
                <a:lnTo>
                  <a:pt x="52" y="1545"/>
                </a:lnTo>
                <a:lnTo>
                  <a:pt x="66" y="1516"/>
                </a:lnTo>
                <a:lnTo>
                  <a:pt x="80" y="1487"/>
                </a:lnTo>
                <a:lnTo>
                  <a:pt x="97" y="1458"/>
                </a:lnTo>
                <a:lnTo>
                  <a:pt x="115" y="1431"/>
                </a:lnTo>
                <a:lnTo>
                  <a:pt x="133" y="1404"/>
                </a:lnTo>
                <a:lnTo>
                  <a:pt x="153" y="1380"/>
                </a:lnTo>
                <a:lnTo>
                  <a:pt x="175" y="1355"/>
                </a:lnTo>
                <a:lnTo>
                  <a:pt x="196" y="1331"/>
                </a:lnTo>
                <a:lnTo>
                  <a:pt x="212" y="1318"/>
                </a:lnTo>
                <a:lnTo>
                  <a:pt x="235" y="1297"/>
                </a:lnTo>
                <a:lnTo>
                  <a:pt x="259" y="1277"/>
                </a:lnTo>
                <a:lnTo>
                  <a:pt x="284" y="1259"/>
                </a:lnTo>
                <a:lnTo>
                  <a:pt x="310" y="1241"/>
                </a:lnTo>
                <a:lnTo>
                  <a:pt x="336" y="1225"/>
                </a:lnTo>
                <a:lnTo>
                  <a:pt x="363" y="1210"/>
                </a:lnTo>
                <a:lnTo>
                  <a:pt x="391" y="1196"/>
                </a:lnTo>
                <a:lnTo>
                  <a:pt x="420" y="1184"/>
                </a:lnTo>
                <a:lnTo>
                  <a:pt x="450" y="1172"/>
                </a:lnTo>
                <a:lnTo>
                  <a:pt x="480" y="1162"/>
                </a:lnTo>
                <a:lnTo>
                  <a:pt x="510" y="1154"/>
                </a:lnTo>
                <a:lnTo>
                  <a:pt x="542" y="1147"/>
                </a:lnTo>
                <a:lnTo>
                  <a:pt x="573" y="1142"/>
                </a:lnTo>
                <a:lnTo>
                  <a:pt x="605" y="1137"/>
                </a:lnTo>
                <a:lnTo>
                  <a:pt x="639" y="1135"/>
                </a:lnTo>
                <a:lnTo>
                  <a:pt x="672" y="1134"/>
                </a:lnTo>
                <a:lnTo>
                  <a:pt x="1587" y="1134"/>
                </a:lnTo>
                <a:close/>
                <a:moveTo>
                  <a:pt x="4975" y="2463"/>
                </a:moveTo>
                <a:lnTo>
                  <a:pt x="4975" y="2463"/>
                </a:lnTo>
                <a:lnTo>
                  <a:pt x="5006" y="2464"/>
                </a:lnTo>
                <a:lnTo>
                  <a:pt x="5036" y="2465"/>
                </a:lnTo>
                <a:lnTo>
                  <a:pt x="5067" y="2467"/>
                </a:lnTo>
                <a:lnTo>
                  <a:pt x="5097" y="2470"/>
                </a:lnTo>
                <a:lnTo>
                  <a:pt x="5128" y="2473"/>
                </a:lnTo>
                <a:lnTo>
                  <a:pt x="5158" y="2477"/>
                </a:lnTo>
                <a:lnTo>
                  <a:pt x="5187" y="2482"/>
                </a:lnTo>
                <a:lnTo>
                  <a:pt x="5217" y="2488"/>
                </a:lnTo>
                <a:lnTo>
                  <a:pt x="5246" y="2494"/>
                </a:lnTo>
                <a:lnTo>
                  <a:pt x="5275" y="2502"/>
                </a:lnTo>
                <a:lnTo>
                  <a:pt x="5304" y="2509"/>
                </a:lnTo>
                <a:lnTo>
                  <a:pt x="5331" y="2518"/>
                </a:lnTo>
                <a:lnTo>
                  <a:pt x="5360" y="2526"/>
                </a:lnTo>
                <a:lnTo>
                  <a:pt x="5387" y="2536"/>
                </a:lnTo>
                <a:lnTo>
                  <a:pt x="5415" y="2547"/>
                </a:lnTo>
                <a:lnTo>
                  <a:pt x="5442" y="2558"/>
                </a:lnTo>
                <a:lnTo>
                  <a:pt x="5469" y="2569"/>
                </a:lnTo>
                <a:lnTo>
                  <a:pt x="5495" y="2582"/>
                </a:lnTo>
                <a:lnTo>
                  <a:pt x="5521" y="2595"/>
                </a:lnTo>
                <a:lnTo>
                  <a:pt x="5547" y="2609"/>
                </a:lnTo>
                <a:lnTo>
                  <a:pt x="5573" y="2623"/>
                </a:lnTo>
                <a:lnTo>
                  <a:pt x="5597" y="2638"/>
                </a:lnTo>
                <a:lnTo>
                  <a:pt x="5622" y="2653"/>
                </a:lnTo>
                <a:lnTo>
                  <a:pt x="5647" y="2669"/>
                </a:lnTo>
                <a:lnTo>
                  <a:pt x="5670" y="2685"/>
                </a:lnTo>
                <a:lnTo>
                  <a:pt x="5694" y="2702"/>
                </a:lnTo>
                <a:lnTo>
                  <a:pt x="5716" y="2720"/>
                </a:lnTo>
                <a:lnTo>
                  <a:pt x="5739" y="2738"/>
                </a:lnTo>
                <a:lnTo>
                  <a:pt x="5761" y="2757"/>
                </a:lnTo>
                <a:lnTo>
                  <a:pt x="5783" y="2776"/>
                </a:lnTo>
                <a:lnTo>
                  <a:pt x="5804" y="2795"/>
                </a:lnTo>
                <a:lnTo>
                  <a:pt x="5824" y="2816"/>
                </a:lnTo>
                <a:lnTo>
                  <a:pt x="5845" y="2836"/>
                </a:lnTo>
                <a:lnTo>
                  <a:pt x="5864" y="2858"/>
                </a:lnTo>
                <a:lnTo>
                  <a:pt x="5883" y="2879"/>
                </a:lnTo>
                <a:lnTo>
                  <a:pt x="5902" y="2900"/>
                </a:lnTo>
                <a:lnTo>
                  <a:pt x="5920" y="2923"/>
                </a:lnTo>
                <a:lnTo>
                  <a:pt x="5938" y="2947"/>
                </a:lnTo>
                <a:lnTo>
                  <a:pt x="5954" y="2970"/>
                </a:lnTo>
                <a:lnTo>
                  <a:pt x="5971" y="2994"/>
                </a:lnTo>
                <a:lnTo>
                  <a:pt x="5987" y="3017"/>
                </a:lnTo>
                <a:lnTo>
                  <a:pt x="6002" y="3042"/>
                </a:lnTo>
                <a:lnTo>
                  <a:pt x="6017" y="3068"/>
                </a:lnTo>
                <a:lnTo>
                  <a:pt x="6031" y="3092"/>
                </a:lnTo>
                <a:lnTo>
                  <a:pt x="6045" y="3118"/>
                </a:lnTo>
                <a:lnTo>
                  <a:pt x="6058" y="3145"/>
                </a:lnTo>
                <a:lnTo>
                  <a:pt x="6070" y="3171"/>
                </a:lnTo>
                <a:lnTo>
                  <a:pt x="6082" y="3197"/>
                </a:lnTo>
                <a:lnTo>
                  <a:pt x="6093" y="3225"/>
                </a:lnTo>
                <a:lnTo>
                  <a:pt x="6103" y="3252"/>
                </a:lnTo>
                <a:lnTo>
                  <a:pt x="6113" y="3280"/>
                </a:lnTo>
                <a:lnTo>
                  <a:pt x="6122" y="3308"/>
                </a:lnTo>
                <a:lnTo>
                  <a:pt x="6131" y="3337"/>
                </a:lnTo>
                <a:lnTo>
                  <a:pt x="6138" y="3366"/>
                </a:lnTo>
                <a:lnTo>
                  <a:pt x="6146" y="3395"/>
                </a:lnTo>
                <a:lnTo>
                  <a:pt x="6152" y="3423"/>
                </a:lnTo>
                <a:lnTo>
                  <a:pt x="6158" y="3452"/>
                </a:lnTo>
                <a:lnTo>
                  <a:pt x="6163" y="3482"/>
                </a:lnTo>
                <a:lnTo>
                  <a:pt x="6166" y="3512"/>
                </a:lnTo>
                <a:lnTo>
                  <a:pt x="6171" y="3542"/>
                </a:lnTo>
                <a:lnTo>
                  <a:pt x="6173" y="3574"/>
                </a:lnTo>
                <a:lnTo>
                  <a:pt x="6175" y="3604"/>
                </a:lnTo>
                <a:lnTo>
                  <a:pt x="6176" y="3635"/>
                </a:lnTo>
                <a:lnTo>
                  <a:pt x="6176" y="3666"/>
                </a:lnTo>
                <a:lnTo>
                  <a:pt x="6176" y="3697"/>
                </a:lnTo>
                <a:lnTo>
                  <a:pt x="6175" y="3727"/>
                </a:lnTo>
                <a:lnTo>
                  <a:pt x="6173" y="3758"/>
                </a:lnTo>
                <a:lnTo>
                  <a:pt x="6171" y="3788"/>
                </a:lnTo>
                <a:lnTo>
                  <a:pt x="6166" y="3819"/>
                </a:lnTo>
                <a:lnTo>
                  <a:pt x="6163" y="3849"/>
                </a:lnTo>
                <a:lnTo>
                  <a:pt x="6158" y="3878"/>
                </a:lnTo>
                <a:lnTo>
                  <a:pt x="6152" y="3908"/>
                </a:lnTo>
                <a:lnTo>
                  <a:pt x="6146" y="3937"/>
                </a:lnTo>
                <a:lnTo>
                  <a:pt x="6138" y="3966"/>
                </a:lnTo>
                <a:lnTo>
                  <a:pt x="6131" y="3995"/>
                </a:lnTo>
                <a:lnTo>
                  <a:pt x="6122" y="4023"/>
                </a:lnTo>
                <a:lnTo>
                  <a:pt x="6113" y="4051"/>
                </a:lnTo>
                <a:lnTo>
                  <a:pt x="6103" y="4078"/>
                </a:lnTo>
                <a:lnTo>
                  <a:pt x="6093" y="4106"/>
                </a:lnTo>
                <a:lnTo>
                  <a:pt x="6082" y="4133"/>
                </a:lnTo>
                <a:lnTo>
                  <a:pt x="6070" y="4160"/>
                </a:lnTo>
                <a:lnTo>
                  <a:pt x="6058" y="4187"/>
                </a:lnTo>
                <a:lnTo>
                  <a:pt x="6045" y="4212"/>
                </a:lnTo>
                <a:lnTo>
                  <a:pt x="6031" y="4238"/>
                </a:lnTo>
                <a:lnTo>
                  <a:pt x="6017" y="4264"/>
                </a:lnTo>
                <a:lnTo>
                  <a:pt x="6002" y="4288"/>
                </a:lnTo>
                <a:lnTo>
                  <a:pt x="5987" y="4313"/>
                </a:lnTo>
                <a:lnTo>
                  <a:pt x="5971" y="4338"/>
                </a:lnTo>
                <a:lnTo>
                  <a:pt x="5954" y="4361"/>
                </a:lnTo>
                <a:lnTo>
                  <a:pt x="5938" y="4385"/>
                </a:lnTo>
                <a:lnTo>
                  <a:pt x="5920" y="4407"/>
                </a:lnTo>
                <a:lnTo>
                  <a:pt x="5902" y="4430"/>
                </a:lnTo>
                <a:lnTo>
                  <a:pt x="5883" y="4452"/>
                </a:lnTo>
                <a:lnTo>
                  <a:pt x="5864" y="4474"/>
                </a:lnTo>
                <a:lnTo>
                  <a:pt x="5845" y="4495"/>
                </a:lnTo>
                <a:lnTo>
                  <a:pt x="5824" y="4516"/>
                </a:lnTo>
                <a:lnTo>
                  <a:pt x="5804" y="4536"/>
                </a:lnTo>
                <a:lnTo>
                  <a:pt x="5783" y="4555"/>
                </a:lnTo>
                <a:lnTo>
                  <a:pt x="5761" y="4575"/>
                </a:lnTo>
                <a:lnTo>
                  <a:pt x="5739" y="4593"/>
                </a:lnTo>
                <a:lnTo>
                  <a:pt x="5716" y="4611"/>
                </a:lnTo>
                <a:lnTo>
                  <a:pt x="5694" y="4629"/>
                </a:lnTo>
                <a:lnTo>
                  <a:pt x="5670" y="4645"/>
                </a:lnTo>
                <a:lnTo>
                  <a:pt x="5647" y="4662"/>
                </a:lnTo>
                <a:lnTo>
                  <a:pt x="5622" y="4678"/>
                </a:lnTo>
                <a:lnTo>
                  <a:pt x="5597" y="4693"/>
                </a:lnTo>
                <a:lnTo>
                  <a:pt x="5573" y="4708"/>
                </a:lnTo>
                <a:lnTo>
                  <a:pt x="5547" y="4722"/>
                </a:lnTo>
                <a:lnTo>
                  <a:pt x="5521" y="4736"/>
                </a:lnTo>
                <a:lnTo>
                  <a:pt x="5495" y="4749"/>
                </a:lnTo>
                <a:lnTo>
                  <a:pt x="5469" y="4761"/>
                </a:lnTo>
                <a:lnTo>
                  <a:pt x="5442" y="4773"/>
                </a:lnTo>
                <a:lnTo>
                  <a:pt x="5415" y="4785"/>
                </a:lnTo>
                <a:lnTo>
                  <a:pt x="5387" y="4794"/>
                </a:lnTo>
                <a:lnTo>
                  <a:pt x="5360" y="4804"/>
                </a:lnTo>
                <a:lnTo>
                  <a:pt x="5331" y="4813"/>
                </a:lnTo>
                <a:lnTo>
                  <a:pt x="5304" y="4822"/>
                </a:lnTo>
                <a:lnTo>
                  <a:pt x="5275" y="4830"/>
                </a:lnTo>
                <a:lnTo>
                  <a:pt x="5246" y="4837"/>
                </a:lnTo>
                <a:lnTo>
                  <a:pt x="5217" y="4844"/>
                </a:lnTo>
                <a:lnTo>
                  <a:pt x="5187" y="4849"/>
                </a:lnTo>
                <a:lnTo>
                  <a:pt x="5158" y="4853"/>
                </a:lnTo>
                <a:lnTo>
                  <a:pt x="5128" y="4857"/>
                </a:lnTo>
                <a:lnTo>
                  <a:pt x="5097" y="4862"/>
                </a:lnTo>
                <a:lnTo>
                  <a:pt x="5067" y="4864"/>
                </a:lnTo>
                <a:lnTo>
                  <a:pt x="5036" y="4866"/>
                </a:lnTo>
                <a:lnTo>
                  <a:pt x="5006" y="4867"/>
                </a:lnTo>
                <a:lnTo>
                  <a:pt x="4975" y="4867"/>
                </a:lnTo>
                <a:lnTo>
                  <a:pt x="4943" y="4867"/>
                </a:lnTo>
                <a:lnTo>
                  <a:pt x="4912" y="4866"/>
                </a:lnTo>
                <a:lnTo>
                  <a:pt x="4881" y="4864"/>
                </a:lnTo>
                <a:lnTo>
                  <a:pt x="4851" y="4862"/>
                </a:lnTo>
                <a:lnTo>
                  <a:pt x="4821" y="4857"/>
                </a:lnTo>
                <a:lnTo>
                  <a:pt x="4791" y="4853"/>
                </a:lnTo>
                <a:lnTo>
                  <a:pt x="4761" y="4849"/>
                </a:lnTo>
                <a:lnTo>
                  <a:pt x="4732" y="4844"/>
                </a:lnTo>
                <a:lnTo>
                  <a:pt x="4702" y="4837"/>
                </a:lnTo>
                <a:lnTo>
                  <a:pt x="4673" y="4830"/>
                </a:lnTo>
                <a:lnTo>
                  <a:pt x="4646" y="4822"/>
                </a:lnTo>
                <a:lnTo>
                  <a:pt x="4617" y="4813"/>
                </a:lnTo>
                <a:lnTo>
                  <a:pt x="4589" y="4804"/>
                </a:lnTo>
                <a:lnTo>
                  <a:pt x="4561" y="4794"/>
                </a:lnTo>
                <a:lnTo>
                  <a:pt x="4534" y="4785"/>
                </a:lnTo>
                <a:lnTo>
                  <a:pt x="4506" y="4773"/>
                </a:lnTo>
                <a:lnTo>
                  <a:pt x="4479" y="4761"/>
                </a:lnTo>
                <a:lnTo>
                  <a:pt x="4454" y="4749"/>
                </a:lnTo>
                <a:lnTo>
                  <a:pt x="4427" y="4736"/>
                </a:lnTo>
                <a:lnTo>
                  <a:pt x="4401" y="4722"/>
                </a:lnTo>
                <a:lnTo>
                  <a:pt x="4377" y="4708"/>
                </a:lnTo>
                <a:lnTo>
                  <a:pt x="4351" y="4693"/>
                </a:lnTo>
                <a:lnTo>
                  <a:pt x="4326" y="4678"/>
                </a:lnTo>
                <a:lnTo>
                  <a:pt x="4303" y="4662"/>
                </a:lnTo>
                <a:lnTo>
                  <a:pt x="4279" y="4645"/>
                </a:lnTo>
                <a:lnTo>
                  <a:pt x="4255" y="4629"/>
                </a:lnTo>
                <a:lnTo>
                  <a:pt x="4232" y="4611"/>
                </a:lnTo>
                <a:lnTo>
                  <a:pt x="4209" y="4593"/>
                </a:lnTo>
                <a:lnTo>
                  <a:pt x="4188" y="4575"/>
                </a:lnTo>
                <a:lnTo>
                  <a:pt x="4167" y="4555"/>
                </a:lnTo>
                <a:lnTo>
                  <a:pt x="4145" y="4536"/>
                </a:lnTo>
                <a:lnTo>
                  <a:pt x="4125" y="4516"/>
                </a:lnTo>
                <a:lnTo>
                  <a:pt x="4104" y="4495"/>
                </a:lnTo>
                <a:lnTo>
                  <a:pt x="4085" y="4474"/>
                </a:lnTo>
                <a:lnTo>
                  <a:pt x="4066" y="4452"/>
                </a:lnTo>
                <a:lnTo>
                  <a:pt x="4047" y="4430"/>
                </a:lnTo>
                <a:lnTo>
                  <a:pt x="4029" y="4407"/>
                </a:lnTo>
                <a:lnTo>
                  <a:pt x="4011" y="4385"/>
                </a:lnTo>
                <a:lnTo>
                  <a:pt x="3994" y="4361"/>
                </a:lnTo>
                <a:lnTo>
                  <a:pt x="3978" y="4338"/>
                </a:lnTo>
                <a:lnTo>
                  <a:pt x="3962" y="4313"/>
                </a:lnTo>
                <a:lnTo>
                  <a:pt x="3947" y="4288"/>
                </a:lnTo>
                <a:lnTo>
                  <a:pt x="3932" y="4264"/>
                </a:lnTo>
                <a:lnTo>
                  <a:pt x="3918" y="4238"/>
                </a:lnTo>
                <a:lnTo>
                  <a:pt x="3904" y="4212"/>
                </a:lnTo>
                <a:lnTo>
                  <a:pt x="3891" y="4187"/>
                </a:lnTo>
                <a:lnTo>
                  <a:pt x="3878" y="4160"/>
                </a:lnTo>
                <a:lnTo>
                  <a:pt x="3866" y="4133"/>
                </a:lnTo>
                <a:lnTo>
                  <a:pt x="3856" y="4106"/>
                </a:lnTo>
                <a:lnTo>
                  <a:pt x="3845" y="4078"/>
                </a:lnTo>
                <a:lnTo>
                  <a:pt x="3835" y="4051"/>
                </a:lnTo>
                <a:lnTo>
                  <a:pt x="3827" y="4023"/>
                </a:lnTo>
                <a:lnTo>
                  <a:pt x="3818" y="3995"/>
                </a:lnTo>
                <a:lnTo>
                  <a:pt x="3811" y="3966"/>
                </a:lnTo>
                <a:lnTo>
                  <a:pt x="3803" y="3937"/>
                </a:lnTo>
                <a:lnTo>
                  <a:pt x="3797" y="3908"/>
                </a:lnTo>
                <a:lnTo>
                  <a:pt x="3791" y="3878"/>
                </a:lnTo>
                <a:lnTo>
                  <a:pt x="3786" y="3849"/>
                </a:lnTo>
                <a:lnTo>
                  <a:pt x="3782" y="3819"/>
                </a:lnTo>
                <a:lnTo>
                  <a:pt x="3779" y="3788"/>
                </a:lnTo>
                <a:lnTo>
                  <a:pt x="3775" y="3758"/>
                </a:lnTo>
                <a:lnTo>
                  <a:pt x="3774" y="3727"/>
                </a:lnTo>
                <a:lnTo>
                  <a:pt x="3773" y="3697"/>
                </a:lnTo>
                <a:lnTo>
                  <a:pt x="3772" y="3666"/>
                </a:lnTo>
                <a:lnTo>
                  <a:pt x="3773" y="3635"/>
                </a:lnTo>
                <a:lnTo>
                  <a:pt x="3774" y="3604"/>
                </a:lnTo>
                <a:lnTo>
                  <a:pt x="3775" y="3574"/>
                </a:lnTo>
                <a:lnTo>
                  <a:pt x="3779" y="3542"/>
                </a:lnTo>
                <a:lnTo>
                  <a:pt x="3782" y="3512"/>
                </a:lnTo>
                <a:lnTo>
                  <a:pt x="3786" y="3482"/>
                </a:lnTo>
                <a:lnTo>
                  <a:pt x="3791" y="3452"/>
                </a:lnTo>
                <a:lnTo>
                  <a:pt x="3797" y="3423"/>
                </a:lnTo>
                <a:lnTo>
                  <a:pt x="3803" y="3395"/>
                </a:lnTo>
                <a:lnTo>
                  <a:pt x="3811" y="3366"/>
                </a:lnTo>
                <a:lnTo>
                  <a:pt x="3818" y="3337"/>
                </a:lnTo>
                <a:lnTo>
                  <a:pt x="3827" y="3308"/>
                </a:lnTo>
                <a:lnTo>
                  <a:pt x="3835" y="3280"/>
                </a:lnTo>
                <a:lnTo>
                  <a:pt x="3845" y="3252"/>
                </a:lnTo>
                <a:lnTo>
                  <a:pt x="3856" y="3225"/>
                </a:lnTo>
                <a:lnTo>
                  <a:pt x="3866" y="3197"/>
                </a:lnTo>
                <a:lnTo>
                  <a:pt x="3878" y="3171"/>
                </a:lnTo>
                <a:lnTo>
                  <a:pt x="3891" y="3145"/>
                </a:lnTo>
                <a:lnTo>
                  <a:pt x="3904" y="3118"/>
                </a:lnTo>
                <a:lnTo>
                  <a:pt x="3918" y="3092"/>
                </a:lnTo>
                <a:lnTo>
                  <a:pt x="3932" y="3068"/>
                </a:lnTo>
                <a:lnTo>
                  <a:pt x="3947" y="3042"/>
                </a:lnTo>
                <a:lnTo>
                  <a:pt x="3962" y="3017"/>
                </a:lnTo>
                <a:lnTo>
                  <a:pt x="3978" y="2994"/>
                </a:lnTo>
                <a:lnTo>
                  <a:pt x="3994" y="2970"/>
                </a:lnTo>
                <a:lnTo>
                  <a:pt x="4011" y="2947"/>
                </a:lnTo>
                <a:lnTo>
                  <a:pt x="4029" y="2923"/>
                </a:lnTo>
                <a:lnTo>
                  <a:pt x="4047" y="2900"/>
                </a:lnTo>
                <a:lnTo>
                  <a:pt x="4066" y="2879"/>
                </a:lnTo>
                <a:lnTo>
                  <a:pt x="4085" y="2858"/>
                </a:lnTo>
                <a:lnTo>
                  <a:pt x="4104" y="2836"/>
                </a:lnTo>
                <a:lnTo>
                  <a:pt x="4125" y="2816"/>
                </a:lnTo>
                <a:lnTo>
                  <a:pt x="4145" y="2795"/>
                </a:lnTo>
                <a:lnTo>
                  <a:pt x="4167" y="2776"/>
                </a:lnTo>
                <a:lnTo>
                  <a:pt x="4188" y="2757"/>
                </a:lnTo>
                <a:lnTo>
                  <a:pt x="4209" y="2738"/>
                </a:lnTo>
                <a:lnTo>
                  <a:pt x="4232" y="2720"/>
                </a:lnTo>
                <a:lnTo>
                  <a:pt x="4255" y="2702"/>
                </a:lnTo>
                <a:lnTo>
                  <a:pt x="4279" y="2685"/>
                </a:lnTo>
                <a:lnTo>
                  <a:pt x="4303" y="2669"/>
                </a:lnTo>
                <a:lnTo>
                  <a:pt x="4326" y="2653"/>
                </a:lnTo>
                <a:lnTo>
                  <a:pt x="4351" y="2638"/>
                </a:lnTo>
                <a:lnTo>
                  <a:pt x="4377" y="2623"/>
                </a:lnTo>
                <a:lnTo>
                  <a:pt x="4401" y="2609"/>
                </a:lnTo>
                <a:lnTo>
                  <a:pt x="4427" y="2595"/>
                </a:lnTo>
                <a:lnTo>
                  <a:pt x="4454" y="2582"/>
                </a:lnTo>
                <a:lnTo>
                  <a:pt x="4479" y="2569"/>
                </a:lnTo>
                <a:lnTo>
                  <a:pt x="4506" y="2558"/>
                </a:lnTo>
                <a:lnTo>
                  <a:pt x="4534" y="2547"/>
                </a:lnTo>
                <a:lnTo>
                  <a:pt x="4561" y="2536"/>
                </a:lnTo>
                <a:lnTo>
                  <a:pt x="4589" y="2526"/>
                </a:lnTo>
                <a:lnTo>
                  <a:pt x="4617" y="2518"/>
                </a:lnTo>
                <a:lnTo>
                  <a:pt x="4646" y="2509"/>
                </a:lnTo>
                <a:lnTo>
                  <a:pt x="4673" y="2502"/>
                </a:lnTo>
                <a:lnTo>
                  <a:pt x="4702" y="2494"/>
                </a:lnTo>
                <a:lnTo>
                  <a:pt x="4732" y="2488"/>
                </a:lnTo>
                <a:lnTo>
                  <a:pt x="4761" y="2482"/>
                </a:lnTo>
                <a:lnTo>
                  <a:pt x="4791" y="2477"/>
                </a:lnTo>
                <a:lnTo>
                  <a:pt x="4821" y="2473"/>
                </a:lnTo>
                <a:lnTo>
                  <a:pt x="4851" y="2470"/>
                </a:lnTo>
                <a:lnTo>
                  <a:pt x="4881" y="2467"/>
                </a:lnTo>
                <a:lnTo>
                  <a:pt x="4912" y="2465"/>
                </a:lnTo>
                <a:lnTo>
                  <a:pt x="4943" y="2464"/>
                </a:lnTo>
                <a:lnTo>
                  <a:pt x="4975" y="2463"/>
                </a:lnTo>
                <a:close/>
                <a:moveTo>
                  <a:pt x="5548" y="3088"/>
                </a:moveTo>
                <a:lnTo>
                  <a:pt x="4727" y="4441"/>
                </a:lnTo>
                <a:lnTo>
                  <a:pt x="4757" y="4450"/>
                </a:lnTo>
                <a:lnTo>
                  <a:pt x="4787" y="4458"/>
                </a:lnTo>
                <a:lnTo>
                  <a:pt x="4817" y="4464"/>
                </a:lnTo>
                <a:lnTo>
                  <a:pt x="4848" y="4469"/>
                </a:lnTo>
                <a:lnTo>
                  <a:pt x="4879" y="4474"/>
                </a:lnTo>
                <a:lnTo>
                  <a:pt x="4910" y="4477"/>
                </a:lnTo>
                <a:lnTo>
                  <a:pt x="4942" y="4479"/>
                </a:lnTo>
                <a:lnTo>
                  <a:pt x="4975" y="4479"/>
                </a:lnTo>
                <a:lnTo>
                  <a:pt x="5016" y="4478"/>
                </a:lnTo>
                <a:lnTo>
                  <a:pt x="5057" y="4475"/>
                </a:lnTo>
                <a:lnTo>
                  <a:pt x="5098" y="4469"/>
                </a:lnTo>
                <a:lnTo>
                  <a:pt x="5139" y="4463"/>
                </a:lnTo>
                <a:lnTo>
                  <a:pt x="5178" y="4453"/>
                </a:lnTo>
                <a:lnTo>
                  <a:pt x="5217" y="4443"/>
                </a:lnTo>
                <a:lnTo>
                  <a:pt x="5254" y="4430"/>
                </a:lnTo>
                <a:lnTo>
                  <a:pt x="5291" y="4415"/>
                </a:lnTo>
                <a:lnTo>
                  <a:pt x="5327" y="4399"/>
                </a:lnTo>
                <a:lnTo>
                  <a:pt x="5363" y="4381"/>
                </a:lnTo>
                <a:lnTo>
                  <a:pt x="5397" y="4361"/>
                </a:lnTo>
                <a:lnTo>
                  <a:pt x="5429" y="4340"/>
                </a:lnTo>
                <a:lnTo>
                  <a:pt x="5461" y="4317"/>
                </a:lnTo>
                <a:lnTo>
                  <a:pt x="5492" y="4294"/>
                </a:lnTo>
                <a:lnTo>
                  <a:pt x="5521" y="4268"/>
                </a:lnTo>
                <a:lnTo>
                  <a:pt x="5550" y="4241"/>
                </a:lnTo>
                <a:lnTo>
                  <a:pt x="5577" y="4212"/>
                </a:lnTo>
                <a:lnTo>
                  <a:pt x="5603" y="4183"/>
                </a:lnTo>
                <a:lnTo>
                  <a:pt x="5626" y="4152"/>
                </a:lnTo>
                <a:lnTo>
                  <a:pt x="5649" y="4120"/>
                </a:lnTo>
                <a:lnTo>
                  <a:pt x="5670" y="4088"/>
                </a:lnTo>
                <a:lnTo>
                  <a:pt x="5689" y="4054"/>
                </a:lnTo>
                <a:lnTo>
                  <a:pt x="5708" y="4018"/>
                </a:lnTo>
                <a:lnTo>
                  <a:pt x="5724" y="3982"/>
                </a:lnTo>
                <a:lnTo>
                  <a:pt x="5739" y="3945"/>
                </a:lnTo>
                <a:lnTo>
                  <a:pt x="5752" y="3908"/>
                </a:lnTo>
                <a:lnTo>
                  <a:pt x="5762" y="3869"/>
                </a:lnTo>
                <a:lnTo>
                  <a:pt x="5772" y="3830"/>
                </a:lnTo>
                <a:lnTo>
                  <a:pt x="5778" y="3789"/>
                </a:lnTo>
                <a:lnTo>
                  <a:pt x="5784" y="3748"/>
                </a:lnTo>
                <a:lnTo>
                  <a:pt x="5787" y="3707"/>
                </a:lnTo>
                <a:lnTo>
                  <a:pt x="5788" y="3666"/>
                </a:lnTo>
                <a:lnTo>
                  <a:pt x="5787" y="3624"/>
                </a:lnTo>
                <a:lnTo>
                  <a:pt x="5784" y="3582"/>
                </a:lnTo>
                <a:lnTo>
                  <a:pt x="5778" y="3541"/>
                </a:lnTo>
                <a:lnTo>
                  <a:pt x="5772" y="3502"/>
                </a:lnTo>
                <a:lnTo>
                  <a:pt x="5762" y="3462"/>
                </a:lnTo>
                <a:lnTo>
                  <a:pt x="5752" y="3423"/>
                </a:lnTo>
                <a:lnTo>
                  <a:pt x="5739" y="3386"/>
                </a:lnTo>
                <a:lnTo>
                  <a:pt x="5724" y="3348"/>
                </a:lnTo>
                <a:lnTo>
                  <a:pt x="5708" y="3313"/>
                </a:lnTo>
                <a:lnTo>
                  <a:pt x="5689" y="3278"/>
                </a:lnTo>
                <a:lnTo>
                  <a:pt x="5670" y="3243"/>
                </a:lnTo>
                <a:lnTo>
                  <a:pt x="5649" y="3210"/>
                </a:lnTo>
                <a:lnTo>
                  <a:pt x="5626" y="3179"/>
                </a:lnTo>
                <a:lnTo>
                  <a:pt x="5603" y="3148"/>
                </a:lnTo>
                <a:lnTo>
                  <a:pt x="5577" y="3118"/>
                </a:lnTo>
                <a:lnTo>
                  <a:pt x="5550" y="3090"/>
                </a:lnTo>
                <a:lnTo>
                  <a:pt x="5548" y="3088"/>
                </a:lnTo>
                <a:close/>
                <a:moveTo>
                  <a:pt x="4398" y="4239"/>
                </a:moveTo>
                <a:lnTo>
                  <a:pt x="5217" y="2889"/>
                </a:lnTo>
                <a:lnTo>
                  <a:pt x="5188" y="2880"/>
                </a:lnTo>
                <a:lnTo>
                  <a:pt x="5159" y="2873"/>
                </a:lnTo>
                <a:lnTo>
                  <a:pt x="5129" y="2866"/>
                </a:lnTo>
                <a:lnTo>
                  <a:pt x="5099" y="2861"/>
                </a:lnTo>
                <a:lnTo>
                  <a:pt x="5068" y="2858"/>
                </a:lnTo>
                <a:lnTo>
                  <a:pt x="5037" y="2854"/>
                </a:lnTo>
                <a:lnTo>
                  <a:pt x="5006" y="2852"/>
                </a:lnTo>
                <a:lnTo>
                  <a:pt x="4975" y="2852"/>
                </a:lnTo>
                <a:lnTo>
                  <a:pt x="4933" y="2853"/>
                </a:lnTo>
                <a:lnTo>
                  <a:pt x="4891" y="2855"/>
                </a:lnTo>
                <a:lnTo>
                  <a:pt x="4850" y="2861"/>
                </a:lnTo>
                <a:lnTo>
                  <a:pt x="4811" y="2868"/>
                </a:lnTo>
                <a:lnTo>
                  <a:pt x="4771" y="2877"/>
                </a:lnTo>
                <a:lnTo>
                  <a:pt x="4732" y="2889"/>
                </a:lnTo>
                <a:lnTo>
                  <a:pt x="4695" y="2902"/>
                </a:lnTo>
                <a:lnTo>
                  <a:pt x="4657" y="2915"/>
                </a:lnTo>
                <a:lnTo>
                  <a:pt x="4622" y="2932"/>
                </a:lnTo>
                <a:lnTo>
                  <a:pt x="4587" y="2950"/>
                </a:lnTo>
                <a:lnTo>
                  <a:pt x="4552" y="2969"/>
                </a:lnTo>
                <a:lnTo>
                  <a:pt x="4519" y="2990"/>
                </a:lnTo>
                <a:lnTo>
                  <a:pt x="4487" y="3013"/>
                </a:lnTo>
                <a:lnTo>
                  <a:pt x="4457" y="3038"/>
                </a:lnTo>
                <a:lnTo>
                  <a:pt x="4427" y="3063"/>
                </a:lnTo>
                <a:lnTo>
                  <a:pt x="4399" y="3090"/>
                </a:lnTo>
                <a:lnTo>
                  <a:pt x="4372" y="3118"/>
                </a:lnTo>
                <a:lnTo>
                  <a:pt x="4347" y="3148"/>
                </a:lnTo>
                <a:lnTo>
                  <a:pt x="4322" y="3179"/>
                </a:lnTo>
                <a:lnTo>
                  <a:pt x="4299" y="3210"/>
                </a:lnTo>
                <a:lnTo>
                  <a:pt x="4278" y="3243"/>
                </a:lnTo>
                <a:lnTo>
                  <a:pt x="4259" y="3278"/>
                </a:lnTo>
                <a:lnTo>
                  <a:pt x="4240" y="3313"/>
                </a:lnTo>
                <a:lnTo>
                  <a:pt x="4224" y="3348"/>
                </a:lnTo>
                <a:lnTo>
                  <a:pt x="4210" y="3386"/>
                </a:lnTo>
                <a:lnTo>
                  <a:pt x="4198" y="3423"/>
                </a:lnTo>
                <a:lnTo>
                  <a:pt x="4186" y="3462"/>
                </a:lnTo>
                <a:lnTo>
                  <a:pt x="4177" y="3502"/>
                </a:lnTo>
                <a:lnTo>
                  <a:pt x="4170" y="3541"/>
                </a:lnTo>
                <a:lnTo>
                  <a:pt x="4164" y="3582"/>
                </a:lnTo>
                <a:lnTo>
                  <a:pt x="4162" y="3624"/>
                </a:lnTo>
                <a:lnTo>
                  <a:pt x="4161" y="3666"/>
                </a:lnTo>
                <a:lnTo>
                  <a:pt x="4162" y="3707"/>
                </a:lnTo>
                <a:lnTo>
                  <a:pt x="4164" y="3748"/>
                </a:lnTo>
                <a:lnTo>
                  <a:pt x="4170" y="3789"/>
                </a:lnTo>
                <a:lnTo>
                  <a:pt x="4177" y="3829"/>
                </a:lnTo>
                <a:lnTo>
                  <a:pt x="4186" y="3868"/>
                </a:lnTo>
                <a:lnTo>
                  <a:pt x="4197" y="3907"/>
                </a:lnTo>
                <a:lnTo>
                  <a:pt x="4209" y="3944"/>
                </a:lnTo>
                <a:lnTo>
                  <a:pt x="4224" y="3982"/>
                </a:lnTo>
                <a:lnTo>
                  <a:pt x="4240" y="4017"/>
                </a:lnTo>
                <a:lnTo>
                  <a:pt x="4259" y="4053"/>
                </a:lnTo>
                <a:lnTo>
                  <a:pt x="4278" y="4087"/>
                </a:lnTo>
                <a:lnTo>
                  <a:pt x="4298" y="4119"/>
                </a:lnTo>
                <a:lnTo>
                  <a:pt x="4321" y="4151"/>
                </a:lnTo>
                <a:lnTo>
                  <a:pt x="4346" y="4182"/>
                </a:lnTo>
                <a:lnTo>
                  <a:pt x="4371" y="4211"/>
                </a:lnTo>
                <a:lnTo>
                  <a:pt x="4398" y="4239"/>
                </a:lnTo>
                <a:close/>
                <a:moveTo>
                  <a:pt x="3365" y="684"/>
                </a:moveTo>
                <a:lnTo>
                  <a:pt x="3603" y="684"/>
                </a:lnTo>
                <a:lnTo>
                  <a:pt x="3603" y="3680"/>
                </a:lnTo>
                <a:lnTo>
                  <a:pt x="3365" y="3680"/>
                </a:lnTo>
                <a:lnTo>
                  <a:pt x="3365" y="684"/>
                </a:lnTo>
                <a:close/>
                <a:moveTo>
                  <a:pt x="2103" y="1731"/>
                </a:moveTo>
                <a:lnTo>
                  <a:pt x="2958" y="1069"/>
                </a:lnTo>
                <a:lnTo>
                  <a:pt x="2975" y="1054"/>
                </a:lnTo>
                <a:lnTo>
                  <a:pt x="2991" y="1038"/>
                </a:lnTo>
                <a:lnTo>
                  <a:pt x="3004" y="1021"/>
                </a:lnTo>
                <a:lnTo>
                  <a:pt x="3016" y="1002"/>
                </a:lnTo>
                <a:lnTo>
                  <a:pt x="3025" y="983"/>
                </a:lnTo>
                <a:lnTo>
                  <a:pt x="3033" y="963"/>
                </a:lnTo>
                <a:lnTo>
                  <a:pt x="3039" y="942"/>
                </a:lnTo>
                <a:lnTo>
                  <a:pt x="3042" y="921"/>
                </a:lnTo>
                <a:lnTo>
                  <a:pt x="3044" y="901"/>
                </a:lnTo>
                <a:lnTo>
                  <a:pt x="3043" y="879"/>
                </a:lnTo>
                <a:lnTo>
                  <a:pt x="3041" y="858"/>
                </a:lnTo>
                <a:lnTo>
                  <a:pt x="3037" y="836"/>
                </a:lnTo>
                <a:lnTo>
                  <a:pt x="3031" y="816"/>
                </a:lnTo>
                <a:lnTo>
                  <a:pt x="3022" y="796"/>
                </a:lnTo>
                <a:lnTo>
                  <a:pt x="3011" y="776"/>
                </a:lnTo>
                <a:lnTo>
                  <a:pt x="2998" y="757"/>
                </a:lnTo>
                <a:lnTo>
                  <a:pt x="2983" y="740"/>
                </a:lnTo>
                <a:lnTo>
                  <a:pt x="2967" y="725"/>
                </a:lnTo>
                <a:lnTo>
                  <a:pt x="2950" y="711"/>
                </a:lnTo>
                <a:lnTo>
                  <a:pt x="2931" y="700"/>
                </a:lnTo>
                <a:lnTo>
                  <a:pt x="2912" y="691"/>
                </a:lnTo>
                <a:lnTo>
                  <a:pt x="2892" y="683"/>
                </a:lnTo>
                <a:lnTo>
                  <a:pt x="2872" y="677"/>
                </a:lnTo>
                <a:lnTo>
                  <a:pt x="2851" y="673"/>
                </a:lnTo>
                <a:lnTo>
                  <a:pt x="2829" y="671"/>
                </a:lnTo>
                <a:lnTo>
                  <a:pt x="2808" y="671"/>
                </a:lnTo>
                <a:lnTo>
                  <a:pt x="2786" y="674"/>
                </a:lnTo>
                <a:lnTo>
                  <a:pt x="2766" y="679"/>
                </a:lnTo>
                <a:lnTo>
                  <a:pt x="2744" y="685"/>
                </a:lnTo>
                <a:lnTo>
                  <a:pt x="2725" y="694"/>
                </a:lnTo>
                <a:lnTo>
                  <a:pt x="2705" y="704"/>
                </a:lnTo>
                <a:lnTo>
                  <a:pt x="2687" y="717"/>
                </a:lnTo>
                <a:lnTo>
                  <a:pt x="1831" y="1380"/>
                </a:lnTo>
                <a:lnTo>
                  <a:pt x="1813" y="1395"/>
                </a:lnTo>
                <a:lnTo>
                  <a:pt x="1798" y="1411"/>
                </a:lnTo>
                <a:lnTo>
                  <a:pt x="1785" y="1428"/>
                </a:lnTo>
                <a:lnTo>
                  <a:pt x="1774" y="1446"/>
                </a:lnTo>
                <a:lnTo>
                  <a:pt x="1764" y="1465"/>
                </a:lnTo>
                <a:lnTo>
                  <a:pt x="1756" y="1486"/>
                </a:lnTo>
                <a:lnTo>
                  <a:pt x="1750" y="1506"/>
                </a:lnTo>
                <a:lnTo>
                  <a:pt x="1747" y="1526"/>
                </a:lnTo>
                <a:lnTo>
                  <a:pt x="1745" y="1548"/>
                </a:lnTo>
                <a:lnTo>
                  <a:pt x="1745" y="1569"/>
                </a:lnTo>
                <a:lnTo>
                  <a:pt x="1748" y="1591"/>
                </a:lnTo>
                <a:lnTo>
                  <a:pt x="1752" y="1612"/>
                </a:lnTo>
                <a:lnTo>
                  <a:pt x="1758" y="1633"/>
                </a:lnTo>
                <a:lnTo>
                  <a:pt x="1767" y="1653"/>
                </a:lnTo>
                <a:lnTo>
                  <a:pt x="1778" y="1672"/>
                </a:lnTo>
                <a:lnTo>
                  <a:pt x="1791" y="1690"/>
                </a:lnTo>
                <a:lnTo>
                  <a:pt x="1806" y="1709"/>
                </a:lnTo>
                <a:lnTo>
                  <a:pt x="1822" y="1724"/>
                </a:lnTo>
                <a:lnTo>
                  <a:pt x="1839" y="1737"/>
                </a:lnTo>
                <a:lnTo>
                  <a:pt x="1857" y="1748"/>
                </a:lnTo>
                <a:lnTo>
                  <a:pt x="1876" y="1758"/>
                </a:lnTo>
                <a:lnTo>
                  <a:pt x="1897" y="1765"/>
                </a:lnTo>
                <a:lnTo>
                  <a:pt x="1917" y="1772"/>
                </a:lnTo>
                <a:lnTo>
                  <a:pt x="1939" y="1775"/>
                </a:lnTo>
                <a:lnTo>
                  <a:pt x="1960" y="1777"/>
                </a:lnTo>
                <a:lnTo>
                  <a:pt x="1981" y="1776"/>
                </a:lnTo>
                <a:lnTo>
                  <a:pt x="2002" y="1774"/>
                </a:lnTo>
                <a:lnTo>
                  <a:pt x="2023" y="1770"/>
                </a:lnTo>
                <a:lnTo>
                  <a:pt x="2044" y="1763"/>
                </a:lnTo>
                <a:lnTo>
                  <a:pt x="2064" y="1755"/>
                </a:lnTo>
                <a:lnTo>
                  <a:pt x="2083" y="1744"/>
                </a:lnTo>
                <a:lnTo>
                  <a:pt x="2103" y="1731"/>
                </a:lnTo>
                <a:close/>
                <a:moveTo>
                  <a:pt x="1456" y="2739"/>
                </a:moveTo>
                <a:lnTo>
                  <a:pt x="1456" y="1580"/>
                </a:lnTo>
                <a:lnTo>
                  <a:pt x="672" y="1580"/>
                </a:lnTo>
                <a:lnTo>
                  <a:pt x="649" y="1581"/>
                </a:lnTo>
                <a:lnTo>
                  <a:pt x="629" y="1583"/>
                </a:lnTo>
                <a:lnTo>
                  <a:pt x="609" y="1589"/>
                </a:lnTo>
                <a:lnTo>
                  <a:pt x="588" y="1595"/>
                </a:lnTo>
                <a:lnTo>
                  <a:pt x="570" y="1604"/>
                </a:lnTo>
                <a:lnTo>
                  <a:pt x="552" y="1613"/>
                </a:lnTo>
                <a:lnTo>
                  <a:pt x="536" y="1625"/>
                </a:lnTo>
                <a:lnTo>
                  <a:pt x="520" y="1638"/>
                </a:lnTo>
                <a:lnTo>
                  <a:pt x="511" y="1647"/>
                </a:lnTo>
                <a:lnTo>
                  <a:pt x="497" y="1663"/>
                </a:lnTo>
                <a:lnTo>
                  <a:pt x="483" y="1680"/>
                </a:lnTo>
                <a:lnTo>
                  <a:pt x="472" y="1699"/>
                </a:lnTo>
                <a:lnTo>
                  <a:pt x="463" y="1718"/>
                </a:lnTo>
                <a:lnTo>
                  <a:pt x="455" y="1739"/>
                </a:lnTo>
                <a:lnTo>
                  <a:pt x="449" y="1761"/>
                </a:lnTo>
                <a:lnTo>
                  <a:pt x="446" y="1784"/>
                </a:lnTo>
                <a:lnTo>
                  <a:pt x="445" y="1806"/>
                </a:lnTo>
                <a:lnTo>
                  <a:pt x="445" y="2512"/>
                </a:lnTo>
                <a:lnTo>
                  <a:pt x="446" y="2535"/>
                </a:lnTo>
                <a:lnTo>
                  <a:pt x="449" y="2558"/>
                </a:lnTo>
                <a:lnTo>
                  <a:pt x="455" y="2579"/>
                </a:lnTo>
                <a:lnTo>
                  <a:pt x="463" y="2600"/>
                </a:lnTo>
                <a:lnTo>
                  <a:pt x="472" y="2620"/>
                </a:lnTo>
                <a:lnTo>
                  <a:pt x="483" y="2639"/>
                </a:lnTo>
                <a:lnTo>
                  <a:pt x="497" y="2656"/>
                </a:lnTo>
                <a:lnTo>
                  <a:pt x="511" y="2672"/>
                </a:lnTo>
                <a:lnTo>
                  <a:pt x="527" y="2687"/>
                </a:lnTo>
                <a:lnTo>
                  <a:pt x="545" y="2700"/>
                </a:lnTo>
                <a:lnTo>
                  <a:pt x="564" y="2712"/>
                </a:lnTo>
                <a:lnTo>
                  <a:pt x="584" y="2721"/>
                </a:lnTo>
                <a:lnTo>
                  <a:pt x="604" y="2729"/>
                </a:lnTo>
                <a:lnTo>
                  <a:pt x="626" y="2734"/>
                </a:lnTo>
                <a:lnTo>
                  <a:pt x="648" y="2738"/>
                </a:lnTo>
                <a:lnTo>
                  <a:pt x="672" y="2739"/>
                </a:lnTo>
                <a:lnTo>
                  <a:pt x="1456" y="2739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5764565" y="4509655"/>
            <a:ext cx="524964" cy="328906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lIns="68580" tIns="34290" rIns="68580" bIns="540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56470" y="4700016"/>
            <a:ext cx="3626848" cy="920992"/>
            <a:chOff x="692722" y="4705211"/>
            <a:chExt cx="3626848" cy="920992"/>
          </a:xfrm>
        </p:grpSpPr>
        <p:sp>
          <p:nvSpPr>
            <p:cNvPr id="20" name="文本框 19"/>
            <p:cNvSpPr txBox="1"/>
            <p:nvPr/>
          </p:nvSpPr>
          <p:spPr>
            <a:xfrm>
              <a:off x="1297555" y="4940403"/>
              <a:ext cx="2417182" cy="68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dirty="0">
                  <a:latin typeface="黑体" panose="02010600030101010101" charset="-122"/>
                  <a:ea typeface="黑体" panose="02010600030101010101" charset="-122"/>
                </a:rPr>
                <a:t>Please paste or enter your text here please paste or enter your text here.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92722" y="4705211"/>
              <a:ext cx="3626848" cy="335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Click here to add a title.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51726" y="4700016"/>
            <a:ext cx="3626848" cy="920992"/>
            <a:chOff x="692722" y="4705211"/>
            <a:chExt cx="3626848" cy="920992"/>
          </a:xfrm>
        </p:grpSpPr>
        <p:sp>
          <p:nvSpPr>
            <p:cNvPr id="26" name="文本框 25"/>
            <p:cNvSpPr txBox="1"/>
            <p:nvPr/>
          </p:nvSpPr>
          <p:spPr>
            <a:xfrm>
              <a:off x="1297555" y="4940403"/>
              <a:ext cx="2417182" cy="685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dirty="0">
                  <a:latin typeface="黑体" panose="02010600030101010101" charset="-122"/>
                  <a:ea typeface="黑体" panose="02010600030101010101" charset="-122"/>
                </a:rPr>
                <a:t>Please paste or enter your text here please paste or enter your text here.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92722" y="4705211"/>
              <a:ext cx="3626848" cy="335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Click here to add a title.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83163" y="5029477"/>
            <a:ext cx="3626848" cy="722872"/>
            <a:chOff x="692722" y="4705211"/>
            <a:chExt cx="3626848" cy="722872"/>
          </a:xfrm>
        </p:grpSpPr>
        <p:sp>
          <p:nvSpPr>
            <p:cNvPr id="33" name="文本框 32"/>
            <p:cNvSpPr txBox="1"/>
            <p:nvPr/>
          </p:nvSpPr>
          <p:spPr>
            <a:xfrm>
              <a:off x="1028796" y="4940403"/>
              <a:ext cx="2943216" cy="48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dirty="0">
                  <a:latin typeface="黑体" panose="02010600030101010101" charset="-122"/>
                  <a:ea typeface="黑体" panose="02010600030101010101" charset="-122"/>
                </a:rPr>
                <a:t>Please paste or enter your text here please paste or enter your text here.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92722" y="4705211"/>
              <a:ext cx="3626848" cy="335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Click here to add a title.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161871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6541478" y="0"/>
            <a:ext cx="0" cy="2074862"/>
          </a:xfrm>
          <a:prstGeom prst="line">
            <a:avLst/>
          </a:prstGeom>
          <a:ln w="28575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370277" y="0"/>
            <a:ext cx="0" cy="3601329"/>
          </a:xfrm>
          <a:prstGeom prst="line">
            <a:avLst/>
          </a:prstGeom>
          <a:ln w="28575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213144" y="0"/>
            <a:ext cx="0" cy="2546252"/>
          </a:xfrm>
          <a:prstGeom prst="line">
            <a:avLst/>
          </a:prstGeom>
          <a:ln w="28575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同心圆 9"/>
          <p:cNvSpPr/>
          <p:nvPr/>
        </p:nvSpPr>
        <p:spPr>
          <a:xfrm>
            <a:off x="5641146" y="2074862"/>
            <a:ext cx="1800664" cy="180066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7469945" y="3601329"/>
            <a:ext cx="1800664" cy="180066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9312812" y="2546252"/>
            <a:ext cx="1800664" cy="180066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5640511" y="2066607"/>
            <a:ext cx="1800664" cy="180066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空心弧 19"/>
          <p:cNvSpPr/>
          <p:nvPr/>
        </p:nvSpPr>
        <p:spPr>
          <a:xfrm rot="12289424">
            <a:off x="9312176" y="2537997"/>
            <a:ext cx="1800664" cy="1800664"/>
          </a:xfrm>
          <a:prstGeom prst="blockArc">
            <a:avLst>
              <a:gd name="adj1" fmla="val 10795232"/>
              <a:gd name="adj2" fmla="val 16106589"/>
              <a:gd name="adj3" fmla="val 12596"/>
            </a:avLst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 rot="3433786">
            <a:off x="7469310" y="3593074"/>
            <a:ext cx="1800664" cy="1800664"/>
          </a:xfrm>
          <a:prstGeom prst="blockArc">
            <a:avLst>
              <a:gd name="adj1" fmla="val 10795232"/>
              <a:gd name="adj2" fmla="val 20381218"/>
              <a:gd name="adj3" fmla="val 12377"/>
            </a:avLst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9897813" y="3255777"/>
            <a:ext cx="630660" cy="418162"/>
          </a:xfrm>
          <a:custGeom>
            <a:avLst/>
            <a:gdLst>
              <a:gd name="T0" fmla="*/ 292563706 w 6176"/>
              <a:gd name="T1" fmla="*/ 94836 h 4867"/>
              <a:gd name="T2" fmla="*/ 308833011 w 6176"/>
              <a:gd name="T3" fmla="*/ 10908958 h 4867"/>
              <a:gd name="T4" fmla="*/ 311211793 w 6176"/>
              <a:gd name="T5" fmla="*/ 392245233 h 4867"/>
              <a:gd name="T6" fmla="*/ 296655015 w 6176"/>
              <a:gd name="T7" fmla="*/ 408181752 h 4867"/>
              <a:gd name="T8" fmla="*/ 276960350 w 6176"/>
              <a:gd name="T9" fmla="*/ 404387372 h 4867"/>
              <a:gd name="T10" fmla="*/ 41862807 w 6176"/>
              <a:gd name="T11" fmla="*/ 298239259 h 4867"/>
              <a:gd name="T12" fmla="*/ 16649934 w 6176"/>
              <a:gd name="T13" fmla="*/ 281164395 h 4867"/>
              <a:gd name="T14" fmla="*/ 1236893 w 6176"/>
              <a:gd name="T15" fmla="*/ 251188700 h 4867"/>
              <a:gd name="T16" fmla="*/ 1902841 w 6176"/>
              <a:gd name="T17" fmla="*/ 155475362 h 4867"/>
              <a:gd name="T18" fmla="*/ 18648087 w 6176"/>
              <a:gd name="T19" fmla="*/ 126258359 h 4867"/>
              <a:gd name="T20" fmla="*/ 39959966 w 6176"/>
              <a:gd name="T21" fmla="*/ 112314020 h 4867"/>
              <a:gd name="T22" fmla="*/ 473334819 w 6176"/>
              <a:gd name="T23" fmla="*/ 233639653 h 4867"/>
              <a:gd name="T24" fmla="*/ 501877740 w 6176"/>
              <a:gd name="T25" fmla="*/ 237339197 h 4867"/>
              <a:gd name="T26" fmla="*/ 530230038 w 6176"/>
              <a:gd name="T27" fmla="*/ 248817174 h 4867"/>
              <a:gd name="T28" fmla="*/ 554111014 w 6176"/>
              <a:gd name="T29" fmla="*/ 267125219 h 4867"/>
              <a:gd name="T30" fmla="*/ 571046267 w 6176"/>
              <a:gd name="T31" fmla="*/ 288563482 h 4867"/>
              <a:gd name="T32" fmla="*/ 583319883 w 6176"/>
              <a:gd name="T33" fmla="*/ 316547304 h 4867"/>
              <a:gd name="T34" fmla="*/ 587601198 w 6176"/>
              <a:gd name="T35" fmla="*/ 347756180 h 4867"/>
              <a:gd name="T36" fmla="*/ 583985831 w 6176"/>
              <a:gd name="T37" fmla="*/ 376214185 h 4867"/>
              <a:gd name="T38" fmla="*/ 572473475 w 6176"/>
              <a:gd name="T39" fmla="*/ 404482209 h 4867"/>
              <a:gd name="T40" fmla="*/ 554111014 w 6176"/>
              <a:gd name="T41" fmla="*/ 428386834 h 4867"/>
              <a:gd name="T42" fmla="*/ 532513509 w 6176"/>
              <a:gd name="T43" fmla="*/ 445177189 h 4867"/>
              <a:gd name="T44" fmla="*/ 504636844 w 6176"/>
              <a:gd name="T45" fmla="*/ 457414165 h 4867"/>
              <a:gd name="T46" fmla="*/ 473334819 w 6176"/>
              <a:gd name="T47" fmla="*/ 461682727 h 4867"/>
              <a:gd name="T48" fmla="*/ 444601892 w 6176"/>
              <a:gd name="T49" fmla="*/ 458172856 h 4867"/>
              <a:gd name="T50" fmla="*/ 416439601 w 6176"/>
              <a:gd name="T51" fmla="*/ 446600043 h 4867"/>
              <a:gd name="T52" fmla="*/ 392463621 w 6176"/>
              <a:gd name="T53" fmla="*/ 428386834 h 4867"/>
              <a:gd name="T54" fmla="*/ 375528060 w 6176"/>
              <a:gd name="T55" fmla="*/ 406758898 h 4867"/>
              <a:gd name="T56" fmla="*/ 363254752 w 6176"/>
              <a:gd name="T57" fmla="*/ 378965057 h 4867"/>
              <a:gd name="T58" fmla="*/ 358878126 w 6176"/>
              <a:gd name="T59" fmla="*/ 347756180 h 4867"/>
              <a:gd name="T60" fmla="*/ 362588804 w 6176"/>
              <a:gd name="T61" fmla="*/ 319298176 h 4867"/>
              <a:gd name="T62" fmla="*/ 374101161 w 6176"/>
              <a:gd name="T63" fmla="*/ 291029844 h 4867"/>
              <a:gd name="T64" fmla="*/ 392463621 w 6176"/>
              <a:gd name="T65" fmla="*/ 267125219 h 4867"/>
              <a:gd name="T66" fmla="*/ 413965815 w 6176"/>
              <a:gd name="T67" fmla="*/ 250240336 h 4867"/>
              <a:gd name="T68" fmla="*/ 442032795 w 6176"/>
              <a:gd name="T69" fmla="*/ 238003360 h 4867"/>
              <a:gd name="T70" fmla="*/ 473334819 w 6176"/>
              <a:gd name="T71" fmla="*/ 233639653 h 4867"/>
              <a:gd name="T72" fmla="*/ 470195086 w 6176"/>
              <a:gd name="T73" fmla="*/ 424877271 h 4867"/>
              <a:gd name="T74" fmla="*/ 506825003 w 6176"/>
              <a:gd name="T75" fmla="*/ 417288203 h 4867"/>
              <a:gd name="T76" fmla="*/ 535272613 w 6176"/>
              <a:gd name="T77" fmla="*/ 393858068 h 4867"/>
              <a:gd name="T78" fmla="*/ 550305333 w 6176"/>
              <a:gd name="T79" fmla="*/ 355534613 h 4867"/>
              <a:gd name="T80" fmla="*/ 544596810 w 6176"/>
              <a:gd name="T81" fmla="*/ 317590813 h 4867"/>
              <a:gd name="T82" fmla="*/ 418437445 w 6176"/>
              <a:gd name="T83" fmla="*/ 402110683 h 4867"/>
              <a:gd name="T84" fmla="*/ 473334819 w 6176"/>
              <a:gd name="T85" fmla="*/ 270540254 h 4867"/>
              <a:gd name="T86" fmla="*/ 433089535 w 6176"/>
              <a:gd name="T87" fmla="*/ 281638884 h 4867"/>
              <a:gd name="T88" fmla="*/ 407020400 w 6176"/>
              <a:gd name="T89" fmla="*/ 307630527 h 4867"/>
              <a:gd name="T90" fmla="*/ 395888673 w 6176"/>
              <a:gd name="T91" fmla="*/ 347756180 h 4867"/>
              <a:gd name="T92" fmla="*/ 405212562 w 6176"/>
              <a:gd name="T93" fmla="*/ 384466800 h 4867"/>
              <a:gd name="T94" fmla="*/ 320155053 w 6176"/>
              <a:gd name="T95" fmla="*/ 349084198 h 4867"/>
              <a:gd name="T96" fmla="*/ 288567710 w 6176"/>
              <a:gd name="T97" fmla="*/ 91349939 h 4867"/>
              <a:gd name="T98" fmla="*/ 285237661 w 6176"/>
              <a:gd name="T99" fmla="*/ 71809020 h 4867"/>
              <a:gd name="T100" fmla="*/ 265067363 w 6176"/>
              <a:gd name="T101" fmla="*/ 63935443 h 4867"/>
              <a:gd name="T102" fmla="*/ 168783123 w 6176"/>
              <a:gd name="T103" fmla="*/ 137167317 h 4867"/>
              <a:gd name="T104" fmla="*/ 169163753 w 6176"/>
              <a:gd name="T105" fmla="*/ 158605580 h 4867"/>
              <a:gd name="T106" fmla="*/ 186479636 w 6176"/>
              <a:gd name="T107" fmla="*/ 168565866 h 4867"/>
              <a:gd name="T108" fmla="*/ 63935946 w 6176"/>
              <a:gd name="T109" fmla="*/ 149878475 h 4867"/>
              <a:gd name="T110" fmla="*/ 48617907 w 6176"/>
              <a:gd name="T111" fmla="*/ 156234054 h 4867"/>
              <a:gd name="T112" fmla="*/ 42338440 w 6176"/>
              <a:gd name="T113" fmla="*/ 238287869 h 4867"/>
              <a:gd name="T114" fmla="*/ 51852644 w 6176"/>
              <a:gd name="T115" fmla="*/ 256121424 h 486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176" h="4867">
                <a:moveTo>
                  <a:pt x="1587" y="1134"/>
                </a:moveTo>
                <a:lnTo>
                  <a:pt x="2912" y="51"/>
                </a:lnTo>
                <a:lnTo>
                  <a:pt x="2930" y="38"/>
                </a:lnTo>
                <a:lnTo>
                  <a:pt x="2949" y="26"/>
                </a:lnTo>
                <a:lnTo>
                  <a:pt x="2968" y="17"/>
                </a:lnTo>
                <a:lnTo>
                  <a:pt x="2989" y="10"/>
                </a:lnTo>
                <a:lnTo>
                  <a:pt x="3010" y="5"/>
                </a:lnTo>
                <a:lnTo>
                  <a:pt x="3032" y="1"/>
                </a:lnTo>
                <a:lnTo>
                  <a:pt x="3053" y="0"/>
                </a:lnTo>
                <a:lnTo>
                  <a:pt x="3075" y="1"/>
                </a:lnTo>
                <a:lnTo>
                  <a:pt x="3095" y="5"/>
                </a:lnTo>
                <a:lnTo>
                  <a:pt x="3116" y="10"/>
                </a:lnTo>
                <a:lnTo>
                  <a:pt x="3137" y="17"/>
                </a:lnTo>
                <a:lnTo>
                  <a:pt x="3156" y="26"/>
                </a:lnTo>
                <a:lnTo>
                  <a:pt x="3174" y="38"/>
                </a:lnTo>
                <a:lnTo>
                  <a:pt x="3192" y="51"/>
                </a:lnTo>
                <a:lnTo>
                  <a:pt x="3208" y="66"/>
                </a:lnTo>
                <a:lnTo>
                  <a:pt x="3225" y="83"/>
                </a:lnTo>
                <a:lnTo>
                  <a:pt x="3236" y="98"/>
                </a:lnTo>
                <a:lnTo>
                  <a:pt x="3246" y="115"/>
                </a:lnTo>
                <a:lnTo>
                  <a:pt x="3255" y="132"/>
                </a:lnTo>
                <a:lnTo>
                  <a:pt x="3262" y="149"/>
                </a:lnTo>
                <a:lnTo>
                  <a:pt x="3267" y="168"/>
                </a:lnTo>
                <a:lnTo>
                  <a:pt x="3272" y="186"/>
                </a:lnTo>
                <a:lnTo>
                  <a:pt x="3274" y="205"/>
                </a:lnTo>
                <a:lnTo>
                  <a:pt x="3275" y="223"/>
                </a:lnTo>
                <a:lnTo>
                  <a:pt x="3275" y="4090"/>
                </a:lnTo>
                <a:lnTo>
                  <a:pt x="3274" y="4113"/>
                </a:lnTo>
                <a:lnTo>
                  <a:pt x="3271" y="4135"/>
                </a:lnTo>
                <a:lnTo>
                  <a:pt x="3264" y="4157"/>
                </a:lnTo>
                <a:lnTo>
                  <a:pt x="3257" y="4177"/>
                </a:lnTo>
                <a:lnTo>
                  <a:pt x="3248" y="4196"/>
                </a:lnTo>
                <a:lnTo>
                  <a:pt x="3236" y="4214"/>
                </a:lnTo>
                <a:lnTo>
                  <a:pt x="3223" y="4232"/>
                </a:lnTo>
                <a:lnTo>
                  <a:pt x="3210" y="4248"/>
                </a:lnTo>
                <a:lnTo>
                  <a:pt x="3193" y="4263"/>
                </a:lnTo>
                <a:lnTo>
                  <a:pt x="3176" y="4274"/>
                </a:lnTo>
                <a:lnTo>
                  <a:pt x="3158" y="4286"/>
                </a:lnTo>
                <a:lnTo>
                  <a:pt x="3139" y="4296"/>
                </a:lnTo>
                <a:lnTo>
                  <a:pt x="3118" y="4303"/>
                </a:lnTo>
                <a:lnTo>
                  <a:pt x="3097" y="4309"/>
                </a:lnTo>
                <a:lnTo>
                  <a:pt x="3075" y="4312"/>
                </a:lnTo>
                <a:lnTo>
                  <a:pt x="3052" y="4313"/>
                </a:lnTo>
                <a:lnTo>
                  <a:pt x="3029" y="4312"/>
                </a:lnTo>
                <a:lnTo>
                  <a:pt x="3007" y="4309"/>
                </a:lnTo>
                <a:lnTo>
                  <a:pt x="2986" y="4303"/>
                </a:lnTo>
                <a:lnTo>
                  <a:pt x="2965" y="4296"/>
                </a:lnTo>
                <a:lnTo>
                  <a:pt x="2946" y="4286"/>
                </a:lnTo>
                <a:lnTo>
                  <a:pt x="2928" y="4275"/>
                </a:lnTo>
                <a:lnTo>
                  <a:pt x="2911" y="4263"/>
                </a:lnTo>
                <a:lnTo>
                  <a:pt x="2894" y="4248"/>
                </a:lnTo>
                <a:lnTo>
                  <a:pt x="1613" y="3184"/>
                </a:lnTo>
                <a:lnTo>
                  <a:pt x="672" y="3184"/>
                </a:lnTo>
                <a:lnTo>
                  <a:pt x="636" y="3183"/>
                </a:lnTo>
                <a:lnTo>
                  <a:pt x="603" y="3181"/>
                </a:lnTo>
                <a:lnTo>
                  <a:pt x="569" y="3177"/>
                </a:lnTo>
                <a:lnTo>
                  <a:pt x="536" y="3171"/>
                </a:lnTo>
                <a:lnTo>
                  <a:pt x="504" y="3163"/>
                </a:lnTo>
                <a:lnTo>
                  <a:pt x="471" y="3154"/>
                </a:lnTo>
                <a:lnTo>
                  <a:pt x="440" y="3144"/>
                </a:lnTo>
                <a:lnTo>
                  <a:pt x="410" y="3131"/>
                </a:lnTo>
                <a:lnTo>
                  <a:pt x="380" y="3118"/>
                </a:lnTo>
                <a:lnTo>
                  <a:pt x="351" y="3103"/>
                </a:lnTo>
                <a:lnTo>
                  <a:pt x="324" y="3087"/>
                </a:lnTo>
                <a:lnTo>
                  <a:pt x="296" y="3069"/>
                </a:lnTo>
                <a:lnTo>
                  <a:pt x="270" y="3050"/>
                </a:lnTo>
                <a:lnTo>
                  <a:pt x="244" y="3030"/>
                </a:lnTo>
                <a:lnTo>
                  <a:pt x="220" y="3009"/>
                </a:lnTo>
                <a:lnTo>
                  <a:pt x="196" y="2987"/>
                </a:lnTo>
                <a:lnTo>
                  <a:pt x="175" y="2964"/>
                </a:lnTo>
                <a:lnTo>
                  <a:pt x="153" y="2939"/>
                </a:lnTo>
                <a:lnTo>
                  <a:pt x="133" y="2913"/>
                </a:lnTo>
                <a:lnTo>
                  <a:pt x="115" y="2888"/>
                </a:lnTo>
                <a:lnTo>
                  <a:pt x="97" y="2860"/>
                </a:lnTo>
                <a:lnTo>
                  <a:pt x="80" y="2832"/>
                </a:lnTo>
                <a:lnTo>
                  <a:pt x="66" y="2803"/>
                </a:lnTo>
                <a:lnTo>
                  <a:pt x="52" y="2773"/>
                </a:lnTo>
                <a:lnTo>
                  <a:pt x="41" y="2743"/>
                </a:lnTo>
                <a:lnTo>
                  <a:pt x="30" y="2712"/>
                </a:lnTo>
                <a:lnTo>
                  <a:pt x="20" y="2680"/>
                </a:lnTo>
                <a:lnTo>
                  <a:pt x="13" y="2648"/>
                </a:lnTo>
                <a:lnTo>
                  <a:pt x="7" y="2614"/>
                </a:lnTo>
                <a:lnTo>
                  <a:pt x="3" y="2581"/>
                </a:lnTo>
                <a:lnTo>
                  <a:pt x="0" y="2547"/>
                </a:lnTo>
                <a:lnTo>
                  <a:pt x="0" y="2512"/>
                </a:lnTo>
                <a:lnTo>
                  <a:pt x="0" y="1806"/>
                </a:lnTo>
                <a:lnTo>
                  <a:pt x="0" y="1772"/>
                </a:lnTo>
                <a:lnTo>
                  <a:pt x="3" y="1738"/>
                </a:lnTo>
                <a:lnTo>
                  <a:pt x="7" y="1704"/>
                </a:lnTo>
                <a:lnTo>
                  <a:pt x="13" y="1671"/>
                </a:lnTo>
                <a:lnTo>
                  <a:pt x="20" y="1639"/>
                </a:lnTo>
                <a:lnTo>
                  <a:pt x="30" y="1607"/>
                </a:lnTo>
                <a:lnTo>
                  <a:pt x="41" y="1576"/>
                </a:lnTo>
                <a:lnTo>
                  <a:pt x="52" y="1545"/>
                </a:lnTo>
                <a:lnTo>
                  <a:pt x="66" y="1516"/>
                </a:lnTo>
                <a:lnTo>
                  <a:pt x="80" y="1487"/>
                </a:lnTo>
                <a:lnTo>
                  <a:pt x="97" y="1458"/>
                </a:lnTo>
                <a:lnTo>
                  <a:pt x="115" y="1431"/>
                </a:lnTo>
                <a:lnTo>
                  <a:pt x="133" y="1404"/>
                </a:lnTo>
                <a:lnTo>
                  <a:pt x="153" y="1380"/>
                </a:lnTo>
                <a:lnTo>
                  <a:pt x="175" y="1355"/>
                </a:lnTo>
                <a:lnTo>
                  <a:pt x="196" y="1331"/>
                </a:lnTo>
                <a:lnTo>
                  <a:pt x="212" y="1318"/>
                </a:lnTo>
                <a:lnTo>
                  <a:pt x="235" y="1297"/>
                </a:lnTo>
                <a:lnTo>
                  <a:pt x="259" y="1277"/>
                </a:lnTo>
                <a:lnTo>
                  <a:pt x="284" y="1259"/>
                </a:lnTo>
                <a:lnTo>
                  <a:pt x="310" y="1241"/>
                </a:lnTo>
                <a:lnTo>
                  <a:pt x="336" y="1225"/>
                </a:lnTo>
                <a:lnTo>
                  <a:pt x="363" y="1210"/>
                </a:lnTo>
                <a:lnTo>
                  <a:pt x="391" y="1196"/>
                </a:lnTo>
                <a:lnTo>
                  <a:pt x="420" y="1184"/>
                </a:lnTo>
                <a:lnTo>
                  <a:pt x="450" y="1172"/>
                </a:lnTo>
                <a:lnTo>
                  <a:pt x="480" y="1162"/>
                </a:lnTo>
                <a:lnTo>
                  <a:pt x="510" y="1154"/>
                </a:lnTo>
                <a:lnTo>
                  <a:pt x="542" y="1147"/>
                </a:lnTo>
                <a:lnTo>
                  <a:pt x="573" y="1142"/>
                </a:lnTo>
                <a:lnTo>
                  <a:pt x="605" y="1137"/>
                </a:lnTo>
                <a:lnTo>
                  <a:pt x="639" y="1135"/>
                </a:lnTo>
                <a:lnTo>
                  <a:pt x="672" y="1134"/>
                </a:lnTo>
                <a:lnTo>
                  <a:pt x="1587" y="1134"/>
                </a:lnTo>
                <a:close/>
                <a:moveTo>
                  <a:pt x="4975" y="2463"/>
                </a:moveTo>
                <a:lnTo>
                  <a:pt x="4975" y="2463"/>
                </a:lnTo>
                <a:lnTo>
                  <a:pt x="5006" y="2464"/>
                </a:lnTo>
                <a:lnTo>
                  <a:pt x="5036" y="2465"/>
                </a:lnTo>
                <a:lnTo>
                  <a:pt x="5067" y="2467"/>
                </a:lnTo>
                <a:lnTo>
                  <a:pt x="5097" y="2470"/>
                </a:lnTo>
                <a:lnTo>
                  <a:pt x="5128" y="2473"/>
                </a:lnTo>
                <a:lnTo>
                  <a:pt x="5158" y="2477"/>
                </a:lnTo>
                <a:lnTo>
                  <a:pt x="5187" y="2482"/>
                </a:lnTo>
                <a:lnTo>
                  <a:pt x="5217" y="2488"/>
                </a:lnTo>
                <a:lnTo>
                  <a:pt x="5246" y="2494"/>
                </a:lnTo>
                <a:lnTo>
                  <a:pt x="5275" y="2502"/>
                </a:lnTo>
                <a:lnTo>
                  <a:pt x="5304" y="2509"/>
                </a:lnTo>
                <a:lnTo>
                  <a:pt x="5331" y="2518"/>
                </a:lnTo>
                <a:lnTo>
                  <a:pt x="5360" y="2526"/>
                </a:lnTo>
                <a:lnTo>
                  <a:pt x="5387" y="2536"/>
                </a:lnTo>
                <a:lnTo>
                  <a:pt x="5415" y="2547"/>
                </a:lnTo>
                <a:lnTo>
                  <a:pt x="5442" y="2558"/>
                </a:lnTo>
                <a:lnTo>
                  <a:pt x="5469" y="2569"/>
                </a:lnTo>
                <a:lnTo>
                  <a:pt x="5495" y="2582"/>
                </a:lnTo>
                <a:lnTo>
                  <a:pt x="5521" y="2595"/>
                </a:lnTo>
                <a:lnTo>
                  <a:pt x="5547" y="2609"/>
                </a:lnTo>
                <a:lnTo>
                  <a:pt x="5573" y="2623"/>
                </a:lnTo>
                <a:lnTo>
                  <a:pt x="5597" y="2638"/>
                </a:lnTo>
                <a:lnTo>
                  <a:pt x="5622" y="2653"/>
                </a:lnTo>
                <a:lnTo>
                  <a:pt x="5647" y="2669"/>
                </a:lnTo>
                <a:lnTo>
                  <a:pt x="5670" y="2685"/>
                </a:lnTo>
                <a:lnTo>
                  <a:pt x="5694" y="2702"/>
                </a:lnTo>
                <a:lnTo>
                  <a:pt x="5716" y="2720"/>
                </a:lnTo>
                <a:lnTo>
                  <a:pt x="5739" y="2738"/>
                </a:lnTo>
                <a:lnTo>
                  <a:pt x="5761" y="2757"/>
                </a:lnTo>
                <a:lnTo>
                  <a:pt x="5783" y="2776"/>
                </a:lnTo>
                <a:lnTo>
                  <a:pt x="5804" y="2795"/>
                </a:lnTo>
                <a:lnTo>
                  <a:pt x="5824" y="2816"/>
                </a:lnTo>
                <a:lnTo>
                  <a:pt x="5845" y="2836"/>
                </a:lnTo>
                <a:lnTo>
                  <a:pt x="5864" y="2858"/>
                </a:lnTo>
                <a:lnTo>
                  <a:pt x="5883" y="2879"/>
                </a:lnTo>
                <a:lnTo>
                  <a:pt x="5902" y="2900"/>
                </a:lnTo>
                <a:lnTo>
                  <a:pt x="5920" y="2923"/>
                </a:lnTo>
                <a:lnTo>
                  <a:pt x="5938" y="2947"/>
                </a:lnTo>
                <a:lnTo>
                  <a:pt x="5954" y="2970"/>
                </a:lnTo>
                <a:lnTo>
                  <a:pt x="5971" y="2994"/>
                </a:lnTo>
                <a:lnTo>
                  <a:pt x="5987" y="3017"/>
                </a:lnTo>
                <a:lnTo>
                  <a:pt x="6002" y="3042"/>
                </a:lnTo>
                <a:lnTo>
                  <a:pt x="6017" y="3068"/>
                </a:lnTo>
                <a:lnTo>
                  <a:pt x="6031" y="3092"/>
                </a:lnTo>
                <a:lnTo>
                  <a:pt x="6045" y="3118"/>
                </a:lnTo>
                <a:lnTo>
                  <a:pt x="6058" y="3145"/>
                </a:lnTo>
                <a:lnTo>
                  <a:pt x="6070" y="3171"/>
                </a:lnTo>
                <a:lnTo>
                  <a:pt x="6082" y="3197"/>
                </a:lnTo>
                <a:lnTo>
                  <a:pt x="6093" y="3225"/>
                </a:lnTo>
                <a:lnTo>
                  <a:pt x="6103" y="3252"/>
                </a:lnTo>
                <a:lnTo>
                  <a:pt x="6113" y="3280"/>
                </a:lnTo>
                <a:lnTo>
                  <a:pt x="6122" y="3308"/>
                </a:lnTo>
                <a:lnTo>
                  <a:pt x="6131" y="3337"/>
                </a:lnTo>
                <a:lnTo>
                  <a:pt x="6138" y="3366"/>
                </a:lnTo>
                <a:lnTo>
                  <a:pt x="6146" y="3395"/>
                </a:lnTo>
                <a:lnTo>
                  <a:pt x="6152" y="3423"/>
                </a:lnTo>
                <a:lnTo>
                  <a:pt x="6158" y="3452"/>
                </a:lnTo>
                <a:lnTo>
                  <a:pt x="6163" y="3482"/>
                </a:lnTo>
                <a:lnTo>
                  <a:pt x="6166" y="3512"/>
                </a:lnTo>
                <a:lnTo>
                  <a:pt x="6171" y="3542"/>
                </a:lnTo>
                <a:lnTo>
                  <a:pt x="6173" y="3574"/>
                </a:lnTo>
                <a:lnTo>
                  <a:pt x="6175" y="3604"/>
                </a:lnTo>
                <a:lnTo>
                  <a:pt x="6176" y="3635"/>
                </a:lnTo>
                <a:lnTo>
                  <a:pt x="6176" y="3666"/>
                </a:lnTo>
                <a:lnTo>
                  <a:pt x="6176" y="3697"/>
                </a:lnTo>
                <a:lnTo>
                  <a:pt x="6175" y="3727"/>
                </a:lnTo>
                <a:lnTo>
                  <a:pt x="6173" y="3758"/>
                </a:lnTo>
                <a:lnTo>
                  <a:pt x="6171" y="3788"/>
                </a:lnTo>
                <a:lnTo>
                  <a:pt x="6166" y="3819"/>
                </a:lnTo>
                <a:lnTo>
                  <a:pt x="6163" y="3849"/>
                </a:lnTo>
                <a:lnTo>
                  <a:pt x="6158" y="3878"/>
                </a:lnTo>
                <a:lnTo>
                  <a:pt x="6152" y="3908"/>
                </a:lnTo>
                <a:lnTo>
                  <a:pt x="6146" y="3937"/>
                </a:lnTo>
                <a:lnTo>
                  <a:pt x="6138" y="3966"/>
                </a:lnTo>
                <a:lnTo>
                  <a:pt x="6131" y="3995"/>
                </a:lnTo>
                <a:lnTo>
                  <a:pt x="6122" y="4023"/>
                </a:lnTo>
                <a:lnTo>
                  <a:pt x="6113" y="4051"/>
                </a:lnTo>
                <a:lnTo>
                  <a:pt x="6103" y="4078"/>
                </a:lnTo>
                <a:lnTo>
                  <a:pt x="6093" y="4106"/>
                </a:lnTo>
                <a:lnTo>
                  <a:pt x="6082" y="4133"/>
                </a:lnTo>
                <a:lnTo>
                  <a:pt x="6070" y="4160"/>
                </a:lnTo>
                <a:lnTo>
                  <a:pt x="6058" y="4187"/>
                </a:lnTo>
                <a:lnTo>
                  <a:pt x="6045" y="4212"/>
                </a:lnTo>
                <a:lnTo>
                  <a:pt x="6031" y="4238"/>
                </a:lnTo>
                <a:lnTo>
                  <a:pt x="6017" y="4264"/>
                </a:lnTo>
                <a:lnTo>
                  <a:pt x="6002" y="4288"/>
                </a:lnTo>
                <a:lnTo>
                  <a:pt x="5987" y="4313"/>
                </a:lnTo>
                <a:lnTo>
                  <a:pt x="5971" y="4338"/>
                </a:lnTo>
                <a:lnTo>
                  <a:pt x="5954" y="4361"/>
                </a:lnTo>
                <a:lnTo>
                  <a:pt x="5938" y="4385"/>
                </a:lnTo>
                <a:lnTo>
                  <a:pt x="5920" y="4407"/>
                </a:lnTo>
                <a:lnTo>
                  <a:pt x="5902" y="4430"/>
                </a:lnTo>
                <a:lnTo>
                  <a:pt x="5883" y="4452"/>
                </a:lnTo>
                <a:lnTo>
                  <a:pt x="5864" y="4474"/>
                </a:lnTo>
                <a:lnTo>
                  <a:pt x="5845" y="4495"/>
                </a:lnTo>
                <a:lnTo>
                  <a:pt x="5824" y="4516"/>
                </a:lnTo>
                <a:lnTo>
                  <a:pt x="5804" y="4536"/>
                </a:lnTo>
                <a:lnTo>
                  <a:pt x="5783" y="4555"/>
                </a:lnTo>
                <a:lnTo>
                  <a:pt x="5761" y="4575"/>
                </a:lnTo>
                <a:lnTo>
                  <a:pt x="5739" y="4593"/>
                </a:lnTo>
                <a:lnTo>
                  <a:pt x="5716" y="4611"/>
                </a:lnTo>
                <a:lnTo>
                  <a:pt x="5694" y="4629"/>
                </a:lnTo>
                <a:lnTo>
                  <a:pt x="5670" y="4645"/>
                </a:lnTo>
                <a:lnTo>
                  <a:pt x="5647" y="4662"/>
                </a:lnTo>
                <a:lnTo>
                  <a:pt x="5622" y="4678"/>
                </a:lnTo>
                <a:lnTo>
                  <a:pt x="5597" y="4693"/>
                </a:lnTo>
                <a:lnTo>
                  <a:pt x="5573" y="4708"/>
                </a:lnTo>
                <a:lnTo>
                  <a:pt x="5547" y="4722"/>
                </a:lnTo>
                <a:lnTo>
                  <a:pt x="5521" y="4736"/>
                </a:lnTo>
                <a:lnTo>
                  <a:pt x="5495" y="4749"/>
                </a:lnTo>
                <a:lnTo>
                  <a:pt x="5469" y="4761"/>
                </a:lnTo>
                <a:lnTo>
                  <a:pt x="5442" y="4773"/>
                </a:lnTo>
                <a:lnTo>
                  <a:pt x="5415" y="4785"/>
                </a:lnTo>
                <a:lnTo>
                  <a:pt x="5387" y="4794"/>
                </a:lnTo>
                <a:lnTo>
                  <a:pt x="5360" y="4804"/>
                </a:lnTo>
                <a:lnTo>
                  <a:pt x="5331" y="4813"/>
                </a:lnTo>
                <a:lnTo>
                  <a:pt x="5304" y="4822"/>
                </a:lnTo>
                <a:lnTo>
                  <a:pt x="5275" y="4830"/>
                </a:lnTo>
                <a:lnTo>
                  <a:pt x="5246" y="4837"/>
                </a:lnTo>
                <a:lnTo>
                  <a:pt x="5217" y="4844"/>
                </a:lnTo>
                <a:lnTo>
                  <a:pt x="5187" y="4849"/>
                </a:lnTo>
                <a:lnTo>
                  <a:pt x="5158" y="4853"/>
                </a:lnTo>
                <a:lnTo>
                  <a:pt x="5128" y="4857"/>
                </a:lnTo>
                <a:lnTo>
                  <a:pt x="5097" y="4862"/>
                </a:lnTo>
                <a:lnTo>
                  <a:pt x="5067" y="4864"/>
                </a:lnTo>
                <a:lnTo>
                  <a:pt x="5036" y="4866"/>
                </a:lnTo>
                <a:lnTo>
                  <a:pt x="5006" y="4867"/>
                </a:lnTo>
                <a:lnTo>
                  <a:pt x="4975" y="4867"/>
                </a:lnTo>
                <a:lnTo>
                  <a:pt x="4943" y="4867"/>
                </a:lnTo>
                <a:lnTo>
                  <a:pt x="4912" y="4866"/>
                </a:lnTo>
                <a:lnTo>
                  <a:pt x="4881" y="4864"/>
                </a:lnTo>
                <a:lnTo>
                  <a:pt x="4851" y="4862"/>
                </a:lnTo>
                <a:lnTo>
                  <a:pt x="4821" y="4857"/>
                </a:lnTo>
                <a:lnTo>
                  <a:pt x="4791" y="4853"/>
                </a:lnTo>
                <a:lnTo>
                  <a:pt x="4761" y="4849"/>
                </a:lnTo>
                <a:lnTo>
                  <a:pt x="4732" y="4844"/>
                </a:lnTo>
                <a:lnTo>
                  <a:pt x="4702" y="4837"/>
                </a:lnTo>
                <a:lnTo>
                  <a:pt x="4673" y="4830"/>
                </a:lnTo>
                <a:lnTo>
                  <a:pt x="4646" y="4822"/>
                </a:lnTo>
                <a:lnTo>
                  <a:pt x="4617" y="4813"/>
                </a:lnTo>
                <a:lnTo>
                  <a:pt x="4589" y="4804"/>
                </a:lnTo>
                <a:lnTo>
                  <a:pt x="4561" y="4794"/>
                </a:lnTo>
                <a:lnTo>
                  <a:pt x="4534" y="4785"/>
                </a:lnTo>
                <a:lnTo>
                  <a:pt x="4506" y="4773"/>
                </a:lnTo>
                <a:lnTo>
                  <a:pt x="4479" y="4761"/>
                </a:lnTo>
                <a:lnTo>
                  <a:pt x="4454" y="4749"/>
                </a:lnTo>
                <a:lnTo>
                  <a:pt x="4427" y="4736"/>
                </a:lnTo>
                <a:lnTo>
                  <a:pt x="4401" y="4722"/>
                </a:lnTo>
                <a:lnTo>
                  <a:pt x="4377" y="4708"/>
                </a:lnTo>
                <a:lnTo>
                  <a:pt x="4351" y="4693"/>
                </a:lnTo>
                <a:lnTo>
                  <a:pt x="4326" y="4678"/>
                </a:lnTo>
                <a:lnTo>
                  <a:pt x="4303" y="4662"/>
                </a:lnTo>
                <a:lnTo>
                  <a:pt x="4279" y="4645"/>
                </a:lnTo>
                <a:lnTo>
                  <a:pt x="4255" y="4629"/>
                </a:lnTo>
                <a:lnTo>
                  <a:pt x="4232" y="4611"/>
                </a:lnTo>
                <a:lnTo>
                  <a:pt x="4209" y="4593"/>
                </a:lnTo>
                <a:lnTo>
                  <a:pt x="4188" y="4575"/>
                </a:lnTo>
                <a:lnTo>
                  <a:pt x="4167" y="4555"/>
                </a:lnTo>
                <a:lnTo>
                  <a:pt x="4145" y="4536"/>
                </a:lnTo>
                <a:lnTo>
                  <a:pt x="4125" y="4516"/>
                </a:lnTo>
                <a:lnTo>
                  <a:pt x="4104" y="4495"/>
                </a:lnTo>
                <a:lnTo>
                  <a:pt x="4085" y="4474"/>
                </a:lnTo>
                <a:lnTo>
                  <a:pt x="4066" y="4452"/>
                </a:lnTo>
                <a:lnTo>
                  <a:pt x="4047" y="4430"/>
                </a:lnTo>
                <a:lnTo>
                  <a:pt x="4029" y="4407"/>
                </a:lnTo>
                <a:lnTo>
                  <a:pt x="4011" y="4385"/>
                </a:lnTo>
                <a:lnTo>
                  <a:pt x="3994" y="4361"/>
                </a:lnTo>
                <a:lnTo>
                  <a:pt x="3978" y="4338"/>
                </a:lnTo>
                <a:lnTo>
                  <a:pt x="3962" y="4313"/>
                </a:lnTo>
                <a:lnTo>
                  <a:pt x="3947" y="4288"/>
                </a:lnTo>
                <a:lnTo>
                  <a:pt x="3932" y="4264"/>
                </a:lnTo>
                <a:lnTo>
                  <a:pt x="3918" y="4238"/>
                </a:lnTo>
                <a:lnTo>
                  <a:pt x="3904" y="4212"/>
                </a:lnTo>
                <a:lnTo>
                  <a:pt x="3891" y="4187"/>
                </a:lnTo>
                <a:lnTo>
                  <a:pt x="3878" y="4160"/>
                </a:lnTo>
                <a:lnTo>
                  <a:pt x="3866" y="4133"/>
                </a:lnTo>
                <a:lnTo>
                  <a:pt x="3856" y="4106"/>
                </a:lnTo>
                <a:lnTo>
                  <a:pt x="3845" y="4078"/>
                </a:lnTo>
                <a:lnTo>
                  <a:pt x="3835" y="4051"/>
                </a:lnTo>
                <a:lnTo>
                  <a:pt x="3827" y="4023"/>
                </a:lnTo>
                <a:lnTo>
                  <a:pt x="3818" y="3995"/>
                </a:lnTo>
                <a:lnTo>
                  <a:pt x="3811" y="3966"/>
                </a:lnTo>
                <a:lnTo>
                  <a:pt x="3803" y="3937"/>
                </a:lnTo>
                <a:lnTo>
                  <a:pt x="3797" y="3908"/>
                </a:lnTo>
                <a:lnTo>
                  <a:pt x="3791" y="3878"/>
                </a:lnTo>
                <a:lnTo>
                  <a:pt x="3786" y="3849"/>
                </a:lnTo>
                <a:lnTo>
                  <a:pt x="3782" y="3819"/>
                </a:lnTo>
                <a:lnTo>
                  <a:pt x="3779" y="3788"/>
                </a:lnTo>
                <a:lnTo>
                  <a:pt x="3775" y="3758"/>
                </a:lnTo>
                <a:lnTo>
                  <a:pt x="3774" y="3727"/>
                </a:lnTo>
                <a:lnTo>
                  <a:pt x="3773" y="3697"/>
                </a:lnTo>
                <a:lnTo>
                  <a:pt x="3772" y="3666"/>
                </a:lnTo>
                <a:lnTo>
                  <a:pt x="3773" y="3635"/>
                </a:lnTo>
                <a:lnTo>
                  <a:pt x="3774" y="3604"/>
                </a:lnTo>
                <a:lnTo>
                  <a:pt x="3775" y="3574"/>
                </a:lnTo>
                <a:lnTo>
                  <a:pt x="3779" y="3542"/>
                </a:lnTo>
                <a:lnTo>
                  <a:pt x="3782" y="3512"/>
                </a:lnTo>
                <a:lnTo>
                  <a:pt x="3786" y="3482"/>
                </a:lnTo>
                <a:lnTo>
                  <a:pt x="3791" y="3452"/>
                </a:lnTo>
                <a:lnTo>
                  <a:pt x="3797" y="3423"/>
                </a:lnTo>
                <a:lnTo>
                  <a:pt x="3803" y="3395"/>
                </a:lnTo>
                <a:lnTo>
                  <a:pt x="3811" y="3366"/>
                </a:lnTo>
                <a:lnTo>
                  <a:pt x="3818" y="3337"/>
                </a:lnTo>
                <a:lnTo>
                  <a:pt x="3827" y="3308"/>
                </a:lnTo>
                <a:lnTo>
                  <a:pt x="3835" y="3280"/>
                </a:lnTo>
                <a:lnTo>
                  <a:pt x="3845" y="3252"/>
                </a:lnTo>
                <a:lnTo>
                  <a:pt x="3856" y="3225"/>
                </a:lnTo>
                <a:lnTo>
                  <a:pt x="3866" y="3197"/>
                </a:lnTo>
                <a:lnTo>
                  <a:pt x="3878" y="3171"/>
                </a:lnTo>
                <a:lnTo>
                  <a:pt x="3891" y="3145"/>
                </a:lnTo>
                <a:lnTo>
                  <a:pt x="3904" y="3118"/>
                </a:lnTo>
                <a:lnTo>
                  <a:pt x="3918" y="3092"/>
                </a:lnTo>
                <a:lnTo>
                  <a:pt x="3932" y="3068"/>
                </a:lnTo>
                <a:lnTo>
                  <a:pt x="3947" y="3042"/>
                </a:lnTo>
                <a:lnTo>
                  <a:pt x="3962" y="3017"/>
                </a:lnTo>
                <a:lnTo>
                  <a:pt x="3978" y="2994"/>
                </a:lnTo>
                <a:lnTo>
                  <a:pt x="3994" y="2970"/>
                </a:lnTo>
                <a:lnTo>
                  <a:pt x="4011" y="2947"/>
                </a:lnTo>
                <a:lnTo>
                  <a:pt x="4029" y="2923"/>
                </a:lnTo>
                <a:lnTo>
                  <a:pt x="4047" y="2900"/>
                </a:lnTo>
                <a:lnTo>
                  <a:pt x="4066" y="2879"/>
                </a:lnTo>
                <a:lnTo>
                  <a:pt x="4085" y="2858"/>
                </a:lnTo>
                <a:lnTo>
                  <a:pt x="4104" y="2836"/>
                </a:lnTo>
                <a:lnTo>
                  <a:pt x="4125" y="2816"/>
                </a:lnTo>
                <a:lnTo>
                  <a:pt x="4145" y="2795"/>
                </a:lnTo>
                <a:lnTo>
                  <a:pt x="4167" y="2776"/>
                </a:lnTo>
                <a:lnTo>
                  <a:pt x="4188" y="2757"/>
                </a:lnTo>
                <a:lnTo>
                  <a:pt x="4209" y="2738"/>
                </a:lnTo>
                <a:lnTo>
                  <a:pt x="4232" y="2720"/>
                </a:lnTo>
                <a:lnTo>
                  <a:pt x="4255" y="2702"/>
                </a:lnTo>
                <a:lnTo>
                  <a:pt x="4279" y="2685"/>
                </a:lnTo>
                <a:lnTo>
                  <a:pt x="4303" y="2669"/>
                </a:lnTo>
                <a:lnTo>
                  <a:pt x="4326" y="2653"/>
                </a:lnTo>
                <a:lnTo>
                  <a:pt x="4351" y="2638"/>
                </a:lnTo>
                <a:lnTo>
                  <a:pt x="4377" y="2623"/>
                </a:lnTo>
                <a:lnTo>
                  <a:pt x="4401" y="2609"/>
                </a:lnTo>
                <a:lnTo>
                  <a:pt x="4427" y="2595"/>
                </a:lnTo>
                <a:lnTo>
                  <a:pt x="4454" y="2582"/>
                </a:lnTo>
                <a:lnTo>
                  <a:pt x="4479" y="2569"/>
                </a:lnTo>
                <a:lnTo>
                  <a:pt x="4506" y="2558"/>
                </a:lnTo>
                <a:lnTo>
                  <a:pt x="4534" y="2547"/>
                </a:lnTo>
                <a:lnTo>
                  <a:pt x="4561" y="2536"/>
                </a:lnTo>
                <a:lnTo>
                  <a:pt x="4589" y="2526"/>
                </a:lnTo>
                <a:lnTo>
                  <a:pt x="4617" y="2518"/>
                </a:lnTo>
                <a:lnTo>
                  <a:pt x="4646" y="2509"/>
                </a:lnTo>
                <a:lnTo>
                  <a:pt x="4673" y="2502"/>
                </a:lnTo>
                <a:lnTo>
                  <a:pt x="4702" y="2494"/>
                </a:lnTo>
                <a:lnTo>
                  <a:pt x="4732" y="2488"/>
                </a:lnTo>
                <a:lnTo>
                  <a:pt x="4761" y="2482"/>
                </a:lnTo>
                <a:lnTo>
                  <a:pt x="4791" y="2477"/>
                </a:lnTo>
                <a:lnTo>
                  <a:pt x="4821" y="2473"/>
                </a:lnTo>
                <a:lnTo>
                  <a:pt x="4851" y="2470"/>
                </a:lnTo>
                <a:lnTo>
                  <a:pt x="4881" y="2467"/>
                </a:lnTo>
                <a:lnTo>
                  <a:pt x="4912" y="2465"/>
                </a:lnTo>
                <a:lnTo>
                  <a:pt x="4943" y="2464"/>
                </a:lnTo>
                <a:lnTo>
                  <a:pt x="4975" y="2463"/>
                </a:lnTo>
                <a:close/>
                <a:moveTo>
                  <a:pt x="5548" y="3088"/>
                </a:moveTo>
                <a:lnTo>
                  <a:pt x="4727" y="4441"/>
                </a:lnTo>
                <a:lnTo>
                  <a:pt x="4757" y="4450"/>
                </a:lnTo>
                <a:lnTo>
                  <a:pt x="4787" y="4458"/>
                </a:lnTo>
                <a:lnTo>
                  <a:pt x="4817" y="4464"/>
                </a:lnTo>
                <a:lnTo>
                  <a:pt x="4848" y="4469"/>
                </a:lnTo>
                <a:lnTo>
                  <a:pt x="4879" y="4474"/>
                </a:lnTo>
                <a:lnTo>
                  <a:pt x="4910" y="4477"/>
                </a:lnTo>
                <a:lnTo>
                  <a:pt x="4942" y="4479"/>
                </a:lnTo>
                <a:lnTo>
                  <a:pt x="4975" y="4479"/>
                </a:lnTo>
                <a:lnTo>
                  <a:pt x="5016" y="4478"/>
                </a:lnTo>
                <a:lnTo>
                  <a:pt x="5057" y="4475"/>
                </a:lnTo>
                <a:lnTo>
                  <a:pt x="5098" y="4469"/>
                </a:lnTo>
                <a:lnTo>
                  <a:pt x="5139" y="4463"/>
                </a:lnTo>
                <a:lnTo>
                  <a:pt x="5178" y="4453"/>
                </a:lnTo>
                <a:lnTo>
                  <a:pt x="5217" y="4443"/>
                </a:lnTo>
                <a:lnTo>
                  <a:pt x="5254" y="4430"/>
                </a:lnTo>
                <a:lnTo>
                  <a:pt x="5291" y="4415"/>
                </a:lnTo>
                <a:lnTo>
                  <a:pt x="5327" y="4399"/>
                </a:lnTo>
                <a:lnTo>
                  <a:pt x="5363" y="4381"/>
                </a:lnTo>
                <a:lnTo>
                  <a:pt x="5397" y="4361"/>
                </a:lnTo>
                <a:lnTo>
                  <a:pt x="5429" y="4340"/>
                </a:lnTo>
                <a:lnTo>
                  <a:pt x="5461" y="4317"/>
                </a:lnTo>
                <a:lnTo>
                  <a:pt x="5492" y="4294"/>
                </a:lnTo>
                <a:lnTo>
                  <a:pt x="5521" y="4268"/>
                </a:lnTo>
                <a:lnTo>
                  <a:pt x="5550" y="4241"/>
                </a:lnTo>
                <a:lnTo>
                  <a:pt x="5577" y="4212"/>
                </a:lnTo>
                <a:lnTo>
                  <a:pt x="5603" y="4183"/>
                </a:lnTo>
                <a:lnTo>
                  <a:pt x="5626" y="4152"/>
                </a:lnTo>
                <a:lnTo>
                  <a:pt x="5649" y="4120"/>
                </a:lnTo>
                <a:lnTo>
                  <a:pt x="5670" y="4088"/>
                </a:lnTo>
                <a:lnTo>
                  <a:pt x="5689" y="4054"/>
                </a:lnTo>
                <a:lnTo>
                  <a:pt x="5708" y="4018"/>
                </a:lnTo>
                <a:lnTo>
                  <a:pt x="5724" y="3982"/>
                </a:lnTo>
                <a:lnTo>
                  <a:pt x="5739" y="3945"/>
                </a:lnTo>
                <a:lnTo>
                  <a:pt x="5752" y="3908"/>
                </a:lnTo>
                <a:lnTo>
                  <a:pt x="5762" y="3869"/>
                </a:lnTo>
                <a:lnTo>
                  <a:pt x="5772" y="3830"/>
                </a:lnTo>
                <a:lnTo>
                  <a:pt x="5778" y="3789"/>
                </a:lnTo>
                <a:lnTo>
                  <a:pt x="5784" y="3748"/>
                </a:lnTo>
                <a:lnTo>
                  <a:pt x="5787" y="3707"/>
                </a:lnTo>
                <a:lnTo>
                  <a:pt x="5788" y="3666"/>
                </a:lnTo>
                <a:lnTo>
                  <a:pt x="5787" y="3624"/>
                </a:lnTo>
                <a:lnTo>
                  <a:pt x="5784" y="3582"/>
                </a:lnTo>
                <a:lnTo>
                  <a:pt x="5778" y="3541"/>
                </a:lnTo>
                <a:lnTo>
                  <a:pt x="5772" y="3502"/>
                </a:lnTo>
                <a:lnTo>
                  <a:pt x="5762" y="3462"/>
                </a:lnTo>
                <a:lnTo>
                  <a:pt x="5752" y="3423"/>
                </a:lnTo>
                <a:lnTo>
                  <a:pt x="5739" y="3386"/>
                </a:lnTo>
                <a:lnTo>
                  <a:pt x="5724" y="3348"/>
                </a:lnTo>
                <a:lnTo>
                  <a:pt x="5708" y="3313"/>
                </a:lnTo>
                <a:lnTo>
                  <a:pt x="5689" y="3278"/>
                </a:lnTo>
                <a:lnTo>
                  <a:pt x="5670" y="3243"/>
                </a:lnTo>
                <a:lnTo>
                  <a:pt x="5649" y="3210"/>
                </a:lnTo>
                <a:lnTo>
                  <a:pt x="5626" y="3179"/>
                </a:lnTo>
                <a:lnTo>
                  <a:pt x="5603" y="3148"/>
                </a:lnTo>
                <a:lnTo>
                  <a:pt x="5577" y="3118"/>
                </a:lnTo>
                <a:lnTo>
                  <a:pt x="5550" y="3090"/>
                </a:lnTo>
                <a:lnTo>
                  <a:pt x="5548" y="3088"/>
                </a:lnTo>
                <a:close/>
                <a:moveTo>
                  <a:pt x="4398" y="4239"/>
                </a:moveTo>
                <a:lnTo>
                  <a:pt x="5217" y="2889"/>
                </a:lnTo>
                <a:lnTo>
                  <a:pt x="5188" y="2880"/>
                </a:lnTo>
                <a:lnTo>
                  <a:pt x="5159" y="2873"/>
                </a:lnTo>
                <a:lnTo>
                  <a:pt x="5129" y="2866"/>
                </a:lnTo>
                <a:lnTo>
                  <a:pt x="5099" y="2861"/>
                </a:lnTo>
                <a:lnTo>
                  <a:pt x="5068" y="2858"/>
                </a:lnTo>
                <a:lnTo>
                  <a:pt x="5037" y="2854"/>
                </a:lnTo>
                <a:lnTo>
                  <a:pt x="5006" y="2852"/>
                </a:lnTo>
                <a:lnTo>
                  <a:pt x="4975" y="2852"/>
                </a:lnTo>
                <a:lnTo>
                  <a:pt x="4933" y="2853"/>
                </a:lnTo>
                <a:lnTo>
                  <a:pt x="4891" y="2855"/>
                </a:lnTo>
                <a:lnTo>
                  <a:pt x="4850" y="2861"/>
                </a:lnTo>
                <a:lnTo>
                  <a:pt x="4811" y="2868"/>
                </a:lnTo>
                <a:lnTo>
                  <a:pt x="4771" y="2877"/>
                </a:lnTo>
                <a:lnTo>
                  <a:pt x="4732" y="2889"/>
                </a:lnTo>
                <a:lnTo>
                  <a:pt x="4695" y="2902"/>
                </a:lnTo>
                <a:lnTo>
                  <a:pt x="4657" y="2915"/>
                </a:lnTo>
                <a:lnTo>
                  <a:pt x="4622" y="2932"/>
                </a:lnTo>
                <a:lnTo>
                  <a:pt x="4587" y="2950"/>
                </a:lnTo>
                <a:lnTo>
                  <a:pt x="4552" y="2969"/>
                </a:lnTo>
                <a:lnTo>
                  <a:pt x="4519" y="2990"/>
                </a:lnTo>
                <a:lnTo>
                  <a:pt x="4487" y="3013"/>
                </a:lnTo>
                <a:lnTo>
                  <a:pt x="4457" y="3038"/>
                </a:lnTo>
                <a:lnTo>
                  <a:pt x="4427" y="3063"/>
                </a:lnTo>
                <a:lnTo>
                  <a:pt x="4399" y="3090"/>
                </a:lnTo>
                <a:lnTo>
                  <a:pt x="4372" y="3118"/>
                </a:lnTo>
                <a:lnTo>
                  <a:pt x="4347" y="3148"/>
                </a:lnTo>
                <a:lnTo>
                  <a:pt x="4322" y="3179"/>
                </a:lnTo>
                <a:lnTo>
                  <a:pt x="4299" y="3210"/>
                </a:lnTo>
                <a:lnTo>
                  <a:pt x="4278" y="3243"/>
                </a:lnTo>
                <a:lnTo>
                  <a:pt x="4259" y="3278"/>
                </a:lnTo>
                <a:lnTo>
                  <a:pt x="4240" y="3313"/>
                </a:lnTo>
                <a:lnTo>
                  <a:pt x="4224" y="3348"/>
                </a:lnTo>
                <a:lnTo>
                  <a:pt x="4210" y="3386"/>
                </a:lnTo>
                <a:lnTo>
                  <a:pt x="4198" y="3423"/>
                </a:lnTo>
                <a:lnTo>
                  <a:pt x="4186" y="3462"/>
                </a:lnTo>
                <a:lnTo>
                  <a:pt x="4177" y="3502"/>
                </a:lnTo>
                <a:lnTo>
                  <a:pt x="4170" y="3541"/>
                </a:lnTo>
                <a:lnTo>
                  <a:pt x="4164" y="3582"/>
                </a:lnTo>
                <a:lnTo>
                  <a:pt x="4162" y="3624"/>
                </a:lnTo>
                <a:lnTo>
                  <a:pt x="4161" y="3666"/>
                </a:lnTo>
                <a:lnTo>
                  <a:pt x="4162" y="3707"/>
                </a:lnTo>
                <a:lnTo>
                  <a:pt x="4164" y="3748"/>
                </a:lnTo>
                <a:lnTo>
                  <a:pt x="4170" y="3789"/>
                </a:lnTo>
                <a:lnTo>
                  <a:pt x="4177" y="3829"/>
                </a:lnTo>
                <a:lnTo>
                  <a:pt x="4186" y="3868"/>
                </a:lnTo>
                <a:lnTo>
                  <a:pt x="4197" y="3907"/>
                </a:lnTo>
                <a:lnTo>
                  <a:pt x="4209" y="3944"/>
                </a:lnTo>
                <a:lnTo>
                  <a:pt x="4224" y="3982"/>
                </a:lnTo>
                <a:lnTo>
                  <a:pt x="4240" y="4017"/>
                </a:lnTo>
                <a:lnTo>
                  <a:pt x="4259" y="4053"/>
                </a:lnTo>
                <a:lnTo>
                  <a:pt x="4278" y="4087"/>
                </a:lnTo>
                <a:lnTo>
                  <a:pt x="4298" y="4119"/>
                </a:lnTo>
                <a:lnTo>
                  <a:pt x="4321" y="4151"/>
                </a:lnTo>
                <a:lnTo>
                  <a:pt x="4346" y="4182"/>
                </a:lnTo>
                <a:lnTo>
                  <a:pt x="4371" y="4211"/>
                </a:lnTo>
                <a:lnTo>
                  <a:pt x="4398" y="4239"/>
                </a:lnTo>
                <a:close/>
                <a:moveTo>
                  <a:pt x="3365" y="684"/>
                </a:moveTo>
                <a:lnTo>
                  <a:pt x="3603" y="684"/>
                </a:lnTo>
                <a:lnTo>
                  <a:pt x="3603" y="3680"/>
                </a:lnTo>
                <a:lnTo>
                  <a:pt x="3365" y="3680"/>
                </a:lnTo>
                <a:lnTo>
                  <a:pt x="3365" y="684"/>
                </a:lnTo>
                <a:close/>
                <a:moveTo>
                  <a:pt x="2103" y="1731"/>
                </a:moveTo>
                <a:lnTo>
                  <a:pt x="2958" y="1069"/>
                </a:lnTo>
                <a:lnTo>
                  <a:pt x="2975" y="1054"/>
                </a:lnTo>
                <a:lnTo>
                  <a:pt x="2991" y="1038"/>
                </a:lnTo>
                <a:lnTo>
                  <a:pt x="3004" y="1021"/>
                </a:lnTo>
                <a:lnTo>
                  <a:pt x="3016" y="1002"/>
                </a:lnTo>
                <a:lnTo>
                  <a:pt x="3025" y="983"/>
                </a:lnTo>
                <a:lnTo>
                  <a:pt x="3033" y="963"/>
                </a:lnTo>
                <a:lnTo>
                  <a:pt x="3039" y="942"/>
                </a:lnTo>
                <a:lnTo>
                  <a:pt x="3042" y="921"/>
                </a:lnTo>
                <a:lnTo>
                  <a:pt x="3044" y="901"/>
                </a:lnTo>
                <a:lnTo>
                  <a:pt x="3043" y="879"/>
                </a:lnTo>
                <a:lnTo>
                  <a:pt x="3041" y="858"/>
                </a:lnTo>
                <a:lnTo>
                  <a:pt x="3037" y="836"/>
                </a:lnTo>
                <a:lnTo>
                  <a:pt x="3031" y="816"/>
                </a:lnTo>
                <a:lnTo>
                  <a:pt x="3022" y="796"/>
                </a:lnTo>
                <a:lnTo>
                  <a:pt x="3011" y="776"/>
                </a:lnTo>
                <a:lnTo>
                  <a:pt x="2998" y="757"/>
                </a:lnTo>
                <a:lnTo>
                  <a:pt x="2983" y="740"/>
                </a:lnTo>
                <a:lnTo>
                  <a:pt x="2967" y="725"/>
                </a:lnTo>
                <a:lnTo>
                  <a:pt x="2950" y="711"/>
                </a:lnTo>
                <a:lnTo>
                  <a:pt x="2931" y="700"/>
                </a:lnTo>
                <a:lnTo>
                  <a:pt x="2912" y="691"/>
                </a:lnTo>
                <a:lnTo>
                  <a:pt x="2892" y="683"/>
                </a:lnTo>
                <a:lnTo>
                  <a:pt x="2872" y="677"/>
                </a:lnTo>
                <a:lnTo>
                  <a:pt x="2851" y="673"/>
                </a:lnTo>
                <a:lnTo>
                  <a:pt x="2829" y="671"/>
                </a:lnTo>
                <a:lnTo>
                  <a:pt x="2808" y="671"/>
                </a:lnTo>
                <a:lnTo>
                  <a:pt x="2786" y="674"/>
                </a:lnTo>
                <a:lnTo>
                  <a:pt x="2766" y="679"/>
                </a:lnTo>
                <a:lnTo>
                  <a:pt x="2744" y="685"/>
                </a:lnTo>
                <a:lnTo>
                  <a:pt x="2725" y="694"/>
                </a:lnTo>
                <a:lnTo>
                  <a:pt x="2705" y="704"/>
                </a:lnTo>
                <a:lnTo>
                  <a:pt x="2687" y="717"/>
                </a:lnTo>
                <a:lnTo>
                  <a:pt x="1831" y="1380"/>
                </a:lnTo>
                <a:lnTo>
                  <a:pt x="1813" y="1395"/>
                </a:lnTo>
                <a:lnTo>
                  <a:pt x="1798" y="1411"/>
                </a:lnTo>
                <a:lnTo>
                  <a:pt x="1785" y="1428"/>
                </a:lnTo>
                <a:lnTo>
                  <a:pt x="1774" y="1446"/>
                </a:lnTo>
                <a:lnTo>
                  <a:pt x="1764" y="1465"/>
                </a:lnTo>
                <a:lnTo>
                  <a:pt x="1756" y="1486"/>
                </a:lnTo>
                <a:lnTo>
                  <a:pt x="1750" y="1506"/>
                </a:lnTo>
                <a:lnTo>
                  <a:pt x="1747" y="1526"/>
                </a:lnTo>
                <a:lnTo>
                  <a:pt x="1745" y="1548"/>
                </a:lnTo>
                <a:lnTo>
                  <a:pt x="1745" y="1569"/>
                </a:lnTo>
                <a:lnTo>
                  <a:pt x="1748" y="1591"/>
                </a:lnTo>
                <a:lnTo>
                  <a:pt x="1752" y="1612"/>
                </a:lnTo>
                <a:lnTo>
                  <a:pt x="1758" y="1633"/>
                </a:lnTo>
                <a:lnTo>
                  <a:pt x="1767" y="1653"/>
                </a:lnTo>
                <a:lnTo>
                  <a:pt x="1778" y="1672"/>
                </a:lnTo>
                <a:lnTo>
                  <a:pt x="1791" y="1690"/>
                </a:lnTo>
                <a:lnTo>
                  <a:pt x="1806" y="1709"/>
                </a:lnTo>
                <a:lnTo>
                  <a:pt x="1822" y="1724"/>
                </a:lnTo>
                <a:lnTo>
                  <a:pt x="1839" y="1737"/>
                </a:lnTo>
                <a:lnTo>
                  <a:pt x="1857" y="1748"/>
                </a:lnTo>
                <a:lnTo>
                  <a:pt x="1876" y="1758"/>
                </a:lnTo>
                <a:lnTo>
                  <a:pt x="1897" y="1765"/>
                </a:lnTo>
                <a:lnTo>
                  <a:pt x="1917" y="1772"/>
                </a:lnTo>
                <a:lnTo>
                  <a:pt x="1939" y="1775"/>
                </a:lnTo>
                <a:lnTo>
                  <a:pt x="1960" y="1777"/>
                </a:lnTo>
                <a:lnTo>
                  <a:pt x="1981" y="1776"/>
                </a:lnTo>
                <a:lnTo>
                  <a:pt x="2002" y="1774"/>
                </a:lnTo>
                <a:lnTo>
                  <a:pt x="2023" y="1770"/>
                </a:lnTo>
                <a:lnTo>
                  <a:pt x="2044" y="1763"/>
                </a:lnTo>
                <a:lnTo>
                  <a:pt x="2064" y="1755"/>
                </a:lnTo>
                <a:lnTo>
                  <a:pt x="2083" y="1744"/>
                </a:lnTo>
                <a:lnTo>
                  <a:pt x="2103" y="1731"/>
                </a:lnTo>
                <a:close/>
                <a:moveTo>
                  <a:pt x="1456" y="2739"/>
                </a:moveTo>
                <a:lnTo>
                  <a:pt x="1456" y="1580"/>
                </a:lnTo>
                <a:lnTo>
                  <a:pt x="672" y="1580"/>
                </a:lnTo>
                <a:lnTo>
                  <a:pt x="649" y="1581"/>
                </a:lnTo>
                <a:lnTo>
                  <a:pt x="629" y="1583"/>
                </a:lnTo>
                <a:lnTo>
                  <a:pt x="609" y="1589"/>
                </a:lnTo>
                <a:lnTo>
                  <a:pt x="588" y="1595"/>
                </a:lnTo>
                <a:lnTo>
                  <a:pt x="570" y="1604"/>
                </a:lnTo>
                <a:lnTo>
                  <a:pt x="552" y="1613"/>
                </a:lnTo>
                <a:lnTo>
                  <a:pt x="536" y="1625"/>
                </a:lnTo>
                <a:lnTo>
                  <a:pt x="520" y="1638"/>
                </a:lnTo>
                <a:lnTo>
                  <a:pt x="511" y="1647"/>
                </a:lnTo>
                <a:lnTo>
                  <a:pt x="497" y="1663"/>
                </a:lnTo>
                <a:lnTo>
                  <a:pt x="483" y="1680"/>
                </a:lnTo>
                <a:lnTo>
                  <a:pt x="472" y="1699"/>
                </a:lnTo>
                <a:lnTo>
                  <a:pt x="463" y="1718"/>
                </a:lnTo>
                <a:lnTo>
                  <a:pt x="455" y="1739"/>
                </a:lnTo>
                <a:lnTo>
                  <a:pt x="449" y="1761"/>
                </a:lnTo>
                <a:lnTo>
                  <a:pt x="446" y="1784"/>
                </a:lnTo>
                <a:lnTo>
                  <a:pt x="445" y="1806"/>
                </a:lnTo>
                <a:lnTo>
                  <a:pt x="445" y="2512"/>
                </a:lnTo>
                <a:lnTo>
                  <a:pt x="446" y="2535"/>
                </a:lnTo>
                <a:lnTo>
                  <a:pt x="449" y="2558"/>
                </a:lnTo>
                <a:lnTo>
                  <a:pt x="455" y="2579"/>
                </a:lnTo>
                <a:lnTo>
                  <a:pt x="463" y="2600"/>
                </a:lnTo>
                <a:lnTo>
                  <a:pt x="472" y="2620"/>
                </a:lnTo>
                <a:lnTo>
                  <a:pt x="483" y="2639"/>
                </a:lnTo>
                <a:lnTo>
                  <a:pt x="497" y="2656"/>
                </a:lnTo>
                <a:lnTo>
                  <a:pt x="511" y="2672"/>
                </a:lnTo>
                <a:lnTo>
                  <a:pt x="527" y="2687"/>
                </a:lnTo>
                <a:lnTo>
                  <a:pt x="545" y="2700"/>
                </a:lnTo>
                <a:lnTo>
                  <a:pt x="564" y="2712"/>
                </a:lnTo>
                <a:lnTo>
                  <a:pt x="584" y="2721"/>
                </a:lnTo>
                <a:lnTo>
                  <a:pt x="604" y="2729"/>
                </a:lnTo>
                <a:lnTo>
                  <a:pt x="626" y="2734"/>
                </a:lnTo>
                <a:lnTo>
                  <a:pt x="648" y="2738"/>
                </a:lnTo>
                <a:lnTo>
                  <a:pt x="672" y="2739"/>
                </a:lnTo>
                <a:lnTo>
                  <a:pt x="1456" y="2739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8106188" y="4332604"/>
            <a:ext cx="524964" cy="328906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lIns="68580" tIns="34290" rIns="68580" bIns="540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KSO_Shape"/>
          <p:cNvSpPr/>
          <p:nvPr/>
        </p:nvSpPr>
        <p:spPr>
          <a:xfrm>
            <a:off x="6308150" y="2828925"/>
            <a:ext cx="438522" cy="36377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76079" y="3057412"/>
            <a:ext cx="4059765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 err="1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600" dirty="0">
                <a:solidFill>
                  <a:srgbClr val="3A3A3A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76079" y="2546248"/>
            <a:ext cx="443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579527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21892" y="3277282"/>
            <a:ext cx="1468582" cy="1150434"/>
          </a:xfrm>
          <a:prstGeom prst="rect">
            <a:avLst/>
          </a:prstGeom>
          <a:solidFill>
            <a:srgbClr val="656565"/>
          </a:solidFill>
          <a:ln>
            <a:noFill/>
          </a:ln>
          <a:effectLst/>
          <a:scene3d>
            <a:camera prst="orthographicFront">
              <a:rot lat="24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01。</a:t>
            </a:r>
          </a:p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Here's the addition.</a:t>
            </a:r>
          </a:p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Add a title.</a:t>
            </a:r>
          </a:p>
        </p:txBody>
      </p:sp>
      <p:sp>
        <p:nvSpPr>
          <p:cNvPr id="7" name="矩形 6"/>
          <p:cNvSpPr/>
          <p:nvPr/>
        </p:nvSpPr>
        <p:spPr>
          <a:xfrm>
            <a:off x="5929388" y="3277282"/>
            <a:ext cx="1468582" cy="11504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2400000" lon="19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02。</a:t>
            </a:r>
          </a:p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Here's the addition.</a:t>
            </a:r>
          </a:p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Add a title.</a:t>
            </a:r>
          </a:p>
        </p:txBody>
      </p:sp>
      <p:sp>
        <p:nvSpPr>
          <p:cNvPr id="8" name="矩形 7"/>
          <p:cNvSpPr/>
          <p:nvPr/>
        </p:nvSpPr>
        <p:spPr>
          <a:xfrm>
            <a:off x="1079112" y="3101415"/>
            <a:ext cx="3897290" cy="879105"/>
          </a:xfrm>
          <a:prstGeom prst="rect">
            <a:avLst/>
          </a:prstGeom>
          <a:solidFill>
            <a:srgbClr val="6565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43460" y="3101415"/>
            <a:ext cx="3897290" cy="879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1892" y="4541241"/>
            <a:ext cx="1468582" cy="11504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24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03。</a:t>
            </a:r>
          </a:p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Here's the addition.</a:t>
            </a:r>
          </a:p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Add a title.</a:t>
            </a:r>
          </a:p>
        </p:txBody>
      </p:sp>
      <p:sp>
        <p:nvSpPr>
          <p:cNvPr id="11" name="矩形 10"/>
          <p:cNvSpPr/>
          <p:nvPr/>
        </p:nvSpPr>
        <p:spPr>
          <a:xfrm>
            <a:off x="5929388" y="4541241"/>
            <a:ext cx="1468582" cy="1150434"/>
          </a:xfrm>
          <a:prstGeom prst="rect">
            <a:avLst/>
          </a:prstGeom>
          <a:solidFill>
            <a:srgbClr val="656565"/>
          </a:solidFill>
          <a:ln>
            <a:noFill/>
          </a:ln>
          <a:effectLst/>
          <a:scene3d>
            <a:camera prst="orthographicFront">
              <a:rot lat="2400000" lon="19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04。</a:t>
            </a:r>
          </a:p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Here's the addition.</a:t>
            </a:r>
          </a:p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Add a title.</a:t>
            </a:r>
          </a:p>
        </p:txBody>
      </p:sp>
      <p:sp>
        <p:nvSpPr>
          <p:cNvPr id="12" name="矩形 11"/>
          <p:cNvSpPr/>
          <p:nvPr/>
        </p:nvSpPr>
        <p:spPr>
          <a:xfrm>
            <a:off x="1079112" y="4365374"/>
            <a:ext cx="3897290" cy="879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43460" y="4365374"/>
            <a:ext cx="3897290" cy="879105"/>
          </a:xfrm>
          <a:prstGeom prst="rect">
            <a:avLst/>
          </a:prstGeom>
          <a:solidFill>
            <a:srgbClr val="6565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1515" y="2025308"/>
            <a:ext cx="1124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</a:rPr>
              <a:t>After your content is typed here, or after you copy your text, select Paste in this box and choose to keep only the text.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49515" y="2101974"/>
            <a:ext cx="72000" cy="216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4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9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-13970" y="237490"/>
            <a:ext cx="3859530" cy="1788160"/>
          </a:xfrm>
          <a:custGeom>
            <a:avLst/>
            <a:gdLst>
              <a:gd name="connsiteX0" fmla="*/ 0 w 6078"/>
              <a:gd name="connsiteY0" fmla="*/ 0 h 2816"/>
              <a:gd name="connsiteX1" fmla="*/ 6078 w 6078"/>
              <a:gd name="connsiteY1" fmla="*/ 0 h 2816"/>
              <a:gd name="connsiteX2" fmla="*/ 3195 w 6078"/>
              <a:gd name="connsiteY2" fmla="*/ 2794 h 2816"/>
              <a:gd name="connsiteX3" fmla="*/ 0 w 6078"/>
              <a:gd name="connsiteY3" fmla="*/ 2816 h 2816"/>
              <a:gd name="connsiteX4" fmla="*/ 0 w 6078"/>
              <a:gd name="connsiteY4" fmla="*/ 0 h 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" h="2816">
                <a:moveTo>
                  <a:pt x="0" y="0"/>
                </a:moveTo>
                <a:lnTo>
                  <a:pt x="6078" y="0"/>
                </a:lnTo>
                <a:lnTo>
                  <a:pt x="3195" y="2794"/>
                </a:lnTo>
                <a:lnTo>
                  <a:pt x="0" y="2816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flipH="1">
            <a:off x="3533140" y="-3175"/>
            <a:ext cx="8672195" cy="4165600"/>
          </a:xfrm>
          <a:custGeom>
            <a:avLst/>
            <a:gdLst>
              <a:gd name="connsiteX0" fmla="*/ 14 w 13657"/>
              <a:gd name="connsiteY0" fmla="*/ 20 h 6560"/>
              <a:gd name="connsiteX1" fmla="*/ 7241 w 13657"/>
              <a:gd name="connsiteY1" fmla="*/ 0 h 6560"/>
              <a:gd name="connsiteX2" fmla="*/ 13657 w 13657"/>
              <a:gd name="connsiteY2" fmla="*/ 6503 h 6560"/>
              <a:gd name="connsiteX3" fmla="*/ 0 w 13657"/>
              <a:gd name="connsiteY3" fmla="*/ 6560 h 6560"/>
              <a:gd name="connsiteX4" fmla="*/ 14 w 13657"/>
              <a:gd name="connsiteY4" fmla="*/ 20 h 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" h="6560">
                <a:moveTo>
                  <a:pt x="14" y="20"/>
                </a:moveTo>
                <a:lnTo>
                  <a:pt x="7241" y="0"/>
                </a:lnTo>
                <a:lnTo>
                  <a:pt x="13657" y="6503"/>
                </a:lnTo>
                <a:lnTo>
                  <a:pt x="0" y="6560"/>
                </a:lnTo>
                <a:lnTo>
                  <a:pt x="14" y="2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185035" y="245110"/>
            <a:ext cx="3889375" cy="39173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67665" y="3098165"/>
            <a:ext cx="2087245" cy="212788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651250" y="3940442"/>
            <a:ext cx="4457921" cy="12856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6600" b="1" dirty="0">
                <a:solidFill>
                  <a:srgbClr val="656565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Thank you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3065" y="593725"/>
            <a:ext cx="1805940" cy="791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LOGO</a:t>
            </a:r>
          </a:p>
        </p:txBody>
      </p:sp>
      <p:sp>
        <p:nvSpPr>
          <p:cNvPr id="11" name="任意多边形 10"/>
          <p:cNvSpPr/>
          <p:nvPr/>
        </p:nvSpPr>
        <p:spPr>
          <a:xfrm flipH="1">
            <a:off x="3533140" y="-3175"/>
            <a:ext cx="8672195" cy="4165600"/>
          </a:xfrm>
          <a:custGeom>
            <a:avLst/>
            <a:gdLst>
              <a:gd name="connsiteX0" fmla="*/ 14 w 13657"/>
              <a:gd name="connsiteY0" fmla="*/ 20 h 6560"/>
              <a:gd name="connsiteX1" fmla="*/ 7241 w 13657"/>
              <a:gd name="connsiteY1" fmla="*/ 0 h 6560"/>
              <a:gd name="connsiteX2" fmla="*/ 13657 w 13657"/>
              <a:gd name="connsiteY2" fmla="*/ 6503 h 6560"/>
              <a:gd name="connsiteX3" fmla="*/ 0 w 13657"/>
              <a:gd name="connsiteY3" fmla="*/ 6560 h 6560"/>
              <a:gd name="connsiteX4" fmla="*/ 14 w 13657"/>
              <a:gd name="connsiteY4" fmla="*/ 20 h 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" h="6560">
                <a:moveTo>
                  <a:pt x="14" y="20"/>
                </a:moveTo>
                <a:lnTo>
                  <a:pt x="7241" y="0"/>
                </a:lnTo>
                <a:lnTo>
                  <a:pt x="13657" y="6503"/>
                </a:lnTo>
                <a:lnTo>
                  <a:pt x="0" y="6560"/>
                </a:lnTo>
                <a:lnTo>
                  <a:pt x="14" y="20"/>
                </a:lnTo>
                <a:close/>
              </a:path>
            </a:pathLst>
          </a:custGeom>
          <a:solidFill>
            <a:srgbClr val="40404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DF5A8F7-6296-4521-97E1-1FF54B8290C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51250" y="5245735"/>
            <a:ext cx="5962015" cy="276999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800" b="0" dirty="0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Insert the Subtitle of Your Presentation.</a:t>
            </a:r>
          </a:p>
        </p:txBody>
      </p:sp>
      <p:sp>
        <p:nvSpPr>
          <p:cNvPr id="13" name="TextBox 3">
            <a:hlinkClick r:id="rId3"/>
            <a:extLst>
              <a:ext uri="{FF2B5EF4-FFF2-40B4-BE49-F238E27FC236}">
                <a16:creationId xmlns:a16="http://schemas.microsoft.com/office/drawing/2014/main" id="{682608CB-1EC2-452C-B7A0-481255B8460E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https://www.freeppt7.com.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2869565" y="1980565"/>
            <a:ext cx="2158365" cy="2158365"/>
          </a:xfrm>
          <a:prstGeom prst="diamond">
            <a:avLst/>
          </a:prstGeom>
          <a:noFill/>
          <a:ln w="444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2371725" y="1980565"/>
            <a:ext cx="2158365" cy="2158365"/>
          </a:xfrm>
          <a:prstGeom prst="diamond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5126355" y="2437765"/>
            <a:ext cx="6058480" cy="988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flipH="1">
            <a:off x="5224145" y="3217545"/>
            <a:ext cx="5564505" cy="54864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800" b="0" dirty="0" err="1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Powerpoint.</a:t>
            </a:r>
            <a:r>
              <a:rPr lang="en-US" altLang="ko-KR" sz="1800" b="0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a complete a tha iad a tha iad a tha iad a tha iad.</a:t>
            </a:r>
            <a:endParaRPr lang="en-US" altLang="ko-KR" sz="1800" b="0" dirty="0">
              <a:solidFill>
                <a:srgbClr val="65656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1640" y="2406015"/>
            <a:ext cx="1805940" cy="1043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393758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22030" y="3756074"/>
            <a:ext cx="11035962" cy="240405"/>
          </a:xfrm>
          <a:prstGeom prst="roundRect">
            <a:avLst>
              <a:gd name="adj" fmla="val 4935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4867" y="2883878"/>
            <a:ext cx="703384" cy="703384"/>
            <a:chOff x="2250831" y="2560320"/>
            <a:chExt cx="745587" cy="745587"/>
          </a:xfrm>
        </p:grpSpPr>
        <p:sp>
          <p:nvSpPr>
            <p:cNvPr id="8" name="泪滴形 7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同心圆 8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232179" y="2848133"/>
            <a:ext cx="323808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Click here to add a title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543424" y="2117789"/>
            <a:ext cx="1310216" cy="1310216"/>
            <a:chOff x="2250831" y="2560320"/>
            <a:chExt cx="745587" cy="745587"/>
          </a:xfrm>
        </p:grpSpPr>
        <p:sp>
          <p:nvSpPr>
            <p:cNvPr id="12" name="泪滴形 11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同心圆 12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02076" y="2196837"/>
            <a:ext cx="277809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Click here to add a title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</a:p>
        </p:txBody>
      </p:sp>
      <p:grpSp>
        <p:nvGrpSpPr>
          <p:cNvPr id="15" name="组合 14"/>
          <p:cNvGrpSpPr/>
          <p:nvPr/>
        </p:nvGrpSpPr>
        <p:grpSpPr>
          <a:xfrm rot="10800000">
            <a:off x="2619561" y="4266472"/>
            <a:ext cx="1029798" cy="1029798"/>
            <a:chOff x="2250831" y="2560320"/>
            <a:chExt cx="745587" cy="745587"/>
          </a:xfrm>
        </p:grpSpPr>
        <p:sp>
          <p:nvSpPr>
            <p:cNvPr id="16" name="泪滴形 15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同心圆 16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732778" y="4337347"/>
            <a:ext cx="310036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Click here to add a title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</a:p>
        </p:txBody>
      </p:sp>
      <p:grpSp>
        <p:nvGrpSpPr>
          <p:cNvPr id="19" name="组合 18"/>
          <p:cNvGrpSpPr/>
          <p:nvPr/>
        </p:nvGrpSpPr>
        <p:grpSpPr>
          <a:xfrm rot="10800000">
            <a:off x="6743987" y="4229637"/>
            <a:ext cx="435133" cy="435133"/>
            <a:chOff x="2250831" y="2560320"/>
            <a:chExt cx="745587" cy="745587"/>
          </a:xfrm>
        </p:grpSpPr>
        <p:sp>
          <p:nvSpPr>
            <p:cNvPr id="20" name="泪滴形 19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同心圆 20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240721" y="4213458"/>
            <a:ext cx="346703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Click here to add a title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9156407" y="2883878"/>
            <a:ext cx="703384" cy="703384"/>
            <a:chOff x="2250831" y="2560320"/>
            <a:chExt cx="745587" cy="745587"/>
          </a:xfrm>
        </p:grpSpPr>
        <p:sp>
          <p:nvSpPr>
            <p:cNvPr id="24" name="泪滴形 23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name="adj" fmla="val 15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827356" y="2359769"/>
            <a:ext cx="190228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Click here to add a title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Please paste or enter your text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/>
      <p:bldP spid="14" grpId="0"/>
      <p:bldP spid="18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228134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053652" y="3774894"/>
            <a:ext cx="99747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039365" y="2931932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425127" y="2817631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35855" y="2006815"/>
            <a:ext cx="642938" cy="642938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25127" y="1896087"/>
            <a:ext cx="864394" cy="864394"/>
            <a:chOff x="857250" y="1893093"/>
            <a:chExt cx="864394" cy="864394"/>
          </a:xfrm>
        </p:grpSpPr>
        <p:sp>
          <p:nvSpPr>
            <p:cNvPr id="11" name="弧形 10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400249" y="1912785"/>
            <a:ext cx="2943230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Please paste or enter your text here please paste or enter your text here.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460971" y="3791593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V="1">
            <a:off x="2382390" y="4576245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793022" y="4916735"/>
            <a:ext cx="642938" cy="642938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82294" y="4806007"/>
            <a:ext cx="864394" cy="864394"/>
            <a:chOff x="857250" y="1893093"/>
            <a:chExt cx="864394" cy="864394"/>
          </a:xfrm>
        </p:grpSpPr>
        <p:sp>
          <p:nvSpPr>
            <p:cNvPr id="18" name="弧形 17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57416" y="4822705"/>
            <a:ext cx="2943230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Please paste or enter your text here please paste or enter your text here.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176498" y="2931932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6562260" y="2817631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672988" y="2006815"/>
            <a:ext cx="642938" cy="642938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562260" y="1896087"/>
            <a:ext cx="864394" cy="864394"/>
            <a:chOff x="857250" y="1893093"/>
            <a:chExt cx="864394" cy="864394"/>
          </a:xfrm>
        </p:grpSpPr>
        <p:sp>
          <p:nvSpPr>
            <p:cNvPr id="25" name="弧形 24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弧形 25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537382" y="1912785"/>
            <a:ext cx="2943230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Please paste or enter your text here please paste or enter your text here.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7598104" y="3791593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 flipV="1">
            <a:off x="7519523" y="4576245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930155" y="4916735"/>
            <a:ext cx="642938" cy="642938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819427" y="4806007"/>
            <a:ext cx="864394" cy="864394"/>
            <a:chOff x="857250" y="1893093"/>
            <a:chExt cx="864394" cy="864394"/>
          </a:xfrm>
        </p:grpSpPr>
        <p:sp>
          <p:nvSpPr>
            <p:cNvPr id="32" name="弧形 3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弧形 32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794549" y="4822705"/>
            <a:ext cx="2943230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Please paste or enter your text here please paste or enter your text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3" grpId="0"/>
      <p:bldP spid="15" grpId="0" bldLvl="0" animBg="1"/>
      <p:bldP spid="16" grpId="0" bldLvl="0" animBg="1"/>
      <p:bldP spid="20" grpId="0"/>
      <p:bldP spid="22" grpId="0" bldLvl="0" animBg="1"/>
      <p:bldP spid="23" grpId="0" bldLvl="0" animBg="1"/>
      <p:bldP spid="27" grpId="0"/>
      <p:bldP spid="29" grpId="0" bldLvl="0" animBg="1"/>
      <p:bldP spid="30" grpId="0" bldLvl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4294395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73850" y="1695450"/>
            <a:ext cx="2143125" cy="2143125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Enter your text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73850" y="3838575"/>
            <a:ext cx="2143125" cy="21431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Enter yours.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The content of the text</a:t>
            </a:r>
          </a:p>
        </p:txBody>
      </p:sp>
      <p:sp>
        <p:nvSpPr>
          <p:cNvPr id="9" name="矩形 8"/>
          <p:cNvSpPr/>
          <p:nvPr/>
        </p:nvSpPr>
        <p:spPr>
          <a:xfrm>
            <a:off x="8817610" y="1695450"/>
            <a:ext cx="2143125" cy="21431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lnSpc>
                <a:spcPct val="150000"/>
              </a:lnSpc>
            </a:pP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Enter yours.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The content of the text</a:t>
            </a:r>
          </a:p>
        </p:txBody>
      </p:sp>
      <p:sp>
        <p:nvSpPr>
          <p:cNvPr id="10" name="矩形 9"/>
          <p:cNvSpPr/>
          <p:nvPr/>
        </p:nvSpPr>
        <p:spPr>
          <a:xfrm>
            <a:off x="8816975" y="3838575"/>
            <a:ext cx="2143125" cy="2143125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78%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 err="1">
                <a:latin typeface="微软雅黑" panose="020B0503020204020204" charset="-122"/>
                <a:ea typeface="微软雅黑" panose="020B0503020204020204" charset="-122"/>
              </a:rPr>
              <a:t>Enter your text.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9739420" y="2175600"/>
            <a:ext cx="298233" cy="360000"/>
          </a:xfrm>
          <a:custGeom>
            <a:avLst/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>
            <a:off x="7565413" y="5251706"/>
            <a:ext cx="360000" cy="360000"/>
          </a:xfrm>
          <a:custGeom>
            <a:avLst/>
            <a:gdLst>
              <a:gd name="connsiteX0" fmla="*/ 3817270 w 6400799"/>
              <a:gd name="connsiteY0" fmla="*/ 3323047 h 6400800"/>
              <a:gd name="connsiteX1" fmla="*/ 5066529 w 6400799"/>
              <a:gd name="connsiteY1" fmla="*/ 4572306 h 6400800"/>
              <a:gd name="connsiteX2" fmla="*/ 5272152 w 6400799"/>
              <a:gd name="connsiteY2" fmla="*/ 4366683 h 6400800"/>
              <a:gd name="connsiteX3" fmla="*/ 5272152 w 6400799"/>
              <a:gd name="connsiteY3" fmla="*/ 5189175 h 6400800"/>
              <a:gd name="connsiteX4" fmla="*/ 4449659 w 6400799"/>
              <a:gd name="connsiteY4" fmla="*/ 5189176 h 6400800"/>
              <a:gd name="connsiteX5" fmla="*/ 4655282 w 6400799"/>
              <a:gd name="connsiteY5" fmla="*/ 4983553 h 6400800"/>
              <a:gd name="connsiteX6" fmla="*/ 3406023 w 6400799"/>
              <a:gd name="connsiteY6" fmla="*/ 3734293 h 6400800"/>
              <a:gd name="connsiteX7" fmla="*/ 2583528 w 6400799"/>
              <a:gd name="connsiteY7" fmla="*/ 3323047 h 6400800"/>
              <a:gd name="connsiteX8" fmla="*/ 2994775 w 6400799"/>
              <a:gd name="connsiteY8" fmla="*/ 3734293 h 6400800"/>
              <a:gd name="connsiteX9" fmla="*/ 1745516 w 6400799"/>
              <a:gd name="connsiteY9" fmla="*/ 4983553 h 6400800"/>
              <a:gd name="connsiteX10" fmla="*/ 1951139 w 6400799"/>
              <a:gd name="connsiteY10" fmla="*/ 5189176 h 6400800"/>
              <a:gd name="connsiteX11" fmla="*/ 1128646 w 6400799"/>
              <a:gd name="connsiteY11" fmla="*/ 5189175 h 6400800"/>
              <a:gd name="connsiteX12" fmla="*/ 1128646 w 6400799"/>
              <a:gd name="connsiteY12" fmla="*/ 4366683 h 6400800"/>
              <a:gd name="connsiteX13" fmla="*/ 1334269 w 6400799"/>
              <a:gd name="connsiteY13" fmla="*/ 4572306 h 6400800"/>
              <a:gd name="connsiteX14" fmla="*/ 4449660 w 6400799"/>
              <a:gd name="connsiteY14" fmla="*/ 1211625 h 6400800"/>
              <a:gd name="connsiteX15" fmla="*/ 5272153 w 6400799"/>
              <a:gd name="connsiteY15" fmla="*/ 1211626 h 6400800"/>
              <a:gd name="connsiteX16" fmla="*/ 5272153 w 6400799"/>
              <a:gd name="connsiteY16" fmla="*/ 2034118 h 6400800"/>
              <a:gd name="connsiteX17" fmla="*/ 5066530 w 6400799"/>
              <a:gd name="connsiteY17" fmla="*/ 1828495 h 6400800"/>
              <a:gd name="connsiteX18" fmla="*/ 3817271 w 6400799"/>
              <a:gd name="connsiteY18" fmla="*/ 3077754 h 6400800"/>
              <a:gd name="connsiteX19" fmla="*/ 3406024 w 6400799"/>
              <a:gd name="connsiteY19" fmla="*/ 2666508 h 6400800"/>
              <a:gd name="connsiteX20" fmla="*/ 4655283 w 6400799"/>
              <a:gd name="connsiteY20" fmla="*/ 1417248 h 6400800"/>
              <a:gd name="connsiteX21" fmla="*/ 1951140 w 6400799"/>
              <a:gd name="connsiteY21" fmla="*/ 1211625 h 6400800"/>
              <a:gd name="connsiteX22" fmla="*/ 1745517 w 6400799"/>
              <a:gd name="connsiteY22" fmla="*/ 1417248 h 6400800"/>
              <a:gd name="connsiteX23" fmla="*/ 2994776 w 6400799"/>
              <a:gd name="connsiteY23" fmla="*/ 2666507 h 6400800"/>
              <a:gd name="connsiteX24" fmla="*/ 2583529 w 6400799"/>
              <a:gd name="connsiteY24" fmla="*/ 3077754 h 6400800"/>
              <a:gd name="connsiteX25" fmla="*/ 1334270 w 6400799"/>
              <a:gd name="connsiteY25" fmla="*/ 1828495 h 6400800"/>
              <a:gd name="connsiteX26" fmla="*/ 1128647 w 6400799"/>
              <a:gd name="connsiteY26" fmla="*/ 2034118 h 6400800"/>
              <a:gd name="connsiteX27" fmla="*/ 1128647 w 6400799"/>
              <a:gd name="connsiteY27" fmla="*/ 1211626 h 6400800"/>
              <a:gd name="connsiteX28" fmla="*/ 1079141 w 6400799"/>
              <a:gd name="connsiteY28" fmla="*/ 428327 h 6400800"/>
              <a:gd name="connsiteX29" fmla="*/ 426570 w 6400799"/>
              <a:gd name="connsiteY29" fmla="*/ 1080899 h 6400800"/>
              <a:gd name="connsiteX30" fmla="*/ 426570 w 6400799"/>
              <a:gd name="connsiteY30" fmla="*/ 5323416 h 6400800"/>
              <a:gd name="connsiteX31" fmla="*/ 1079141 w 6400799"/>
              <a:gd name="connsiteY31" fmla="*/ 5975988 h 6400800"/>
              <a:gd name="connsiteX32" fmla="*/ 5321659 w 6400799"/>
              <a:gd name="connsiteY32" fmla="*/ 5975988 h 6400800"/>
              <a:gd name="connsiteX33" fmla="*/ 5974230 w 6400799"/>
              <a:gd name="connsiteY33" fmla="*/ 5323416 h 6400800"/>
              <a:gd name="connsiteX34" fmla="*/ 5974230 w 6400799"/>
              <a:gd name="connsiteY34" fmla="*/ 1080899 h 6400800"/>
              <a:gd name="connsiteX35" fmla="*/ 5321659 w 6400799"/>
              <a:gd name="connsiteY35" fmla="*/ 428327 h 6400800"/>
              <a:gd name="connsiteX36" fmla="*/ 752926 w 6400799"/>
              <a:gd name="connsiteY36" fmla="*/ 0 h 6400800"/>
              <a:gd name="connsiteX37" fmla="*/ 5647873 w 6400799"/>
              <a:gd name="connsiteY37" fmla="*/ 0 h 6400800"/>
              <a:gd name="connsiteX38" fmla="*/ 6400799 w 6400799"/>
              <a:gd name="connsiteY38" fmla="*/ 752926 h 6400800"/>
              <a:gd name="connsiteX39" fmla="*/ 6400799 w 6400799"/>
              <a:gd name="connsiteY39" fmla="*/ 5647874 h 6400800"/>
              <a:gd name="connsiteX40" fmla="*/ 5647873 w 6400799"/>
              <a:gd name="connsiteY40" fmla="*/ 6400800 h 6400800"/>
              <a:gd name="connsiteX41" fmla="*/ 752926 w 6400799"/>
              <a:gd name="connsiteY41" fmla="*/ 6400800 h 6400800"/>
              <a:gd name="connsiteX42" fmla="*/ 0 w 6400799"/>
              <a:gd name="connsiteY42" fmla="*/ 5647874 h 6400800"/>
              <a:gd name="connsiteX43" fmla="*/ 0 w 6400799"/>
              <a:gd name="connsiteY43" fmla="*/ 752926 h 6400800"/>
              <a:gd name="connsiteX44" fmla="*/ 752926 w 6400799"/>
              <a:gd name="connsiteY4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400799" h="6400800">
                <a:moveTo>
                  <a:pt x="3817270" y="3323047"/>
                </a:moveTo>
                <a:lnTo>
                  <a:pt x="5066529" y="4572306"/>
                </a:lnTo>
                <a:lnTo>
                  <a:pt x="5272152" y="4366683"/>
                </a:lnTo>
                <a:lnTo>
                  <a:pt x="5272152" y="5189175"/>
                </a:lnTo>
                <a:lnTo>
                  <a:pt x="4449659" y="5189176"/>
                </a:lnTo>
                <a:lnTo>
                  <a:pt x="4655282" y="4983553"/>
                </a:lnTo>
                <a:lnTo>
                  <a:pt x="3406023" y="3734293"/>
                </a:lnTo>
                <a:close/>
                <a:moveTo>
                  <a:pt x="2583528" y="3323047"/>
                </a:moveTo>
                <a:lnTo>
                  <a:pt x="2994775" y="3734293"/>
                </a:lnTo>
                <a:lnTo>
                  <a:pt x="1745516" y="4983553"/>
                </a:lnTo>
                <a:lnTo>
                  <a:pt x="1951139" y="5189176"/>
                </a:lnTo>
                <a:lnTo>
                  <a:pt x="1128646" y="5189175"/>
                </a:lnTo>
                <a:lnTo>
                  <a:pt x="1128646" y="4366683"/>
                </a:lnTo>
                <a:lnTo>
                  <a:pt x="1334269" y="4572306"/>
                </a:lnTo>
                <a:close/>
                <a:moveTo>
                  <a:pt x="4449660" y="1211625"/>
                </a:moveTo>
                <a:lnTo>
                  <a:pt x="5272153" y="1211626"/>
                </a:lnTo>
                <a:lnTo>
                  <a:pt x="5272153" y="2034118"/>
                </a:lnTo>
                <a:lnTo>
                  <a:pt x="5066530" y="1828495"/>
                </a:lnTo>
                <a:lnTo>
                  <a:pt x="3817271" y="3077754"/>
                </a:lnTo>
                <a:lnTo>
                  <a:pt x="3406024" y="2666508"/>
                </a:lnTo>
                <a:lnTo>
                  <a:pt x="4655283" y="1417248"/>
                </a:lnTo>
                <a:close/>
                <a:moveTo>
                  <a:pt x="1951140" y="1211625"/>
                </a:moveTo>
                <a:lnTo>
                  <a:pt x="1745517" y="1417248"/>
                </a:lnTo>
                <a:lnTo>
                  <a:pt x="2994776" y="2666507"/>
                </a:lnTo>
                <a:lnTo>
                  <a:pt x="2583529" y="3077754"/>
                </a:lnTo>
                <a:lnTo>
                  <a:pt x="1334270" y="1828495"/>
                </a:lnTo>
                <a:lnTo>
                  <a:pt x="1128647" y="2034118"/>
                </a:lnTo>
                <a:lnTo>
                  <a:pt x="1128647" y="1211626"/>
                </a:lnTo>
                <a:close/>
                <a:moveTo>
                  <a:pt x="1079141" y="428327"/>
                </a:moveTo>
                <a:cubicBezTo>
                  <a:pt x="718736" y="428327"/>
                  <a:pt x="426570" y="720493"/>
                  <a:pt x="426570" y="1080899"/>
                </a:cubicBezTo>
                <a:lnTo>
                  <a:pt x="426570" y="5323416"/>
                </a:lnTo>
                <a:cubicBezTo>
                  <a:pt x="426570" y="5683822"/>
                  <a:pt x="718736" y="5975988"/>
                  <a:pt x="1079141" y="5975988"/>
                </a:cubicBezTo>
                <a:lnTo>
                  <a:pt x="5321659" y="5975988"/>
                </a:lnTo>
                <a:cubicBezTo>
                  <a:pt x="5682065" y="5975988"/>
                  <a:pt x="5974230" y="5683822"/>
                  <a:pt x="5974230" y="5323416"/>
                </a:cubicBezTo>
                <a:lnTo>
                  <a:pt x="5974230" y="1080899"/>
                </a:lnTo>
                <a:cubicBezTo>
                  <a:pt x="5974230" y="720493"/>
                  <a:pt x="5682065" y="428327"/>
                  <a:pt x="5321659" y="428327"/>
                </a:cubicBezTo>
                <a:close/>
                <a:moveTo>
                  <a:pt x="752926" y="0"/>
                </a:moveTo>
                <a:lnTo>
                  <a:pt x="5647873" y="0"/>
                </a:lnTo>
                <a:cubicBezTo>
                  <a:pt x="6063703" y="0"/>
                  <a:pt x="6400799" y="337096"/>
                  <a:pt x="6400799" y="752926"/>
                </a:cubicBezTo>
                <a:lnTo>
                  <a:pt x="6400799" y="5647874"/>
                </a:lnTo>
                <a:cubicBezTo>
                  <a:pt x="6400799" y="6063704"/>
                  <a:pt x="6063703" y="6400800"/>
                  <a:pt x="5647873" y="6400800"/>
                </a:cubicBezTo>
                <a:lnTo>
                  <a:pt x="752926" y="6400800"/>
                </a:lnTo>
                <a:cubicBezTo>
                  <a:pt x="337096" y="6400800"/>
                  <a:pt x="0" y="6063704"/>
                  <a:pt x="0" y="5647874"/>
                </a:cubicBezTo>
                <a:lnTo>
                  <a:pt x="0" y="752926"/>
                </a:lnTo>
                <a:cubicBezTo>
                  <a:pt x="0" y="337096"/>
                  <a:pt x="337096" y="0"/>
                  <a:pt x="752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4"/>
          <p:cNvSpPr/>
          <p:nvPr/>
        </p:nvSpPr>
        <p:spPr>
          <a:xfrm>
            <a:off x="811530" y="1695450"/>
            <a:ext cx="5862320" cy="42862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561340"/>
            <a:ext cx="2611755" cy="7556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/>
        </p:nvCxnSpPr>
        <p:spPr>
          <a:xfrm>
            <a:off x="3093720" y="599440"/>
            <a:ext cx="8402320" cy="184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396875" y="98425"/>
            <a:ext cx="3817645" cy="47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35"/>
          <p:cNvGrpSpPr/>
          <p:nvPr/>
        </p:nvGrpSpPr>
        <p:grpSpPr bwMode="auto">
          <a:xfrm>
            <a:off x="688230" y="2313150"/>
            <a:ext cx="10807700" cy="619125"/>
            <a:chOff x="408" y="1537"/>
            <a:chExt cx="6808" cy="39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408" y="1537"/>
              <a:ext cx="6808" cy="3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679" y="1620"/>
              <a:ext cx="105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Add a title.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2870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3223" y="1620"/>
              <a:ext cx="105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Add a title.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4345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4648" y="1620"/>
              <a:ext cx="105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Add a title.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5840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6116" y="1620"/>
              <a:ext cx="105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Add a title.</a:t>
              </a:r>
            </a:p>
          </p:txBody>
        </p:sp>
      </p:grpSp>
      <p:grpSp>
        <p:nvGrpSpPr>
          <p:cNvPr id="15" name="Group 4"/>
          <p:cNvGrpSpPr/>
          <p:nvPr/>
        </p:nvGrpSpPr>
        <p:grpSpPr bwMode="auto">
          <a:xfrm>
            <a:off x="677118" y="2313150"/>
            <a:ext cx="2054225" cy="619125"/>
            <a:chOff x="404" y="1980"/>
            <a:chExt cx="1294" cy="298"/>
          </a:xfrm>
          <a:solidFill>
            <a:srgbClr val="656565"/>
          </a:solidFill>
        </p:grpSpPr>
        <p:sp>
          <p:nvSpPr>
            <p:cNvPr id="1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Add a title.</a:t>
              </a: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8" name="AutoShape 17"/>
          <p:cNvCxnSpPr>
            <a:cxnSpLocks noChangeShapeType="1"/>
          </p:cNvCxnSpPr>
          <p:nvPr/>
        </p:nvCxnSpPr>
        <p:spPr bwMode="gray">
          <a:xfrm>
            <a:off x="2145196" y="3678400"/>
            <a:ext cx="8667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/>
          <p:cNvCxnSpPr>
            <a:cxnSpLocks noChangeShapeType="1"/>
          </p:cNvCxnSpPr>
          <p:nvPr/>
        </p:nvCxnSpPr>
        <p:spPr bwMode="gray">
          <a:xfrm>
            <a:off x="4365786" y="3678400"/>
            <a:ext cx="876300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/>
          <p:cNvCxnSpPr>
            <a:cxnSpLocks noChangeShapeType="1"/>
          </p:cNvCxnSpPr>
          <p:nvPr/>
        </p:nvCxnSpPr>
        <p:spPr bwMode="gray">
          <a:xfrm>
            <a:off x="6687105" y="3678400"/>
            <a:ext cx="8286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13"/>
          <p:cNvSpPr>
            <a:spLocks noChangeArrowheads="1"/>
          </p:cNvSpPr>
          <p:nvPr/>
        </p:nvSpPr>
        <p:spPr bwMode="gray">
          <a:xfrm>
            <a:off x="972812" y="3121187"/>
            <a:ext cx="1114425" cy="1114425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TEXT.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3100095" y="3121186"/>
            <a:ext cx="1114425" cy="1114425"/>
          </a:xfrm>
          <a:prstGeom prst="diamond">
            <a:avLst/>
          </a:prstGeom>
          <a:solidFill>
            <a:srgbClr val="404040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TEXT.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5407128" y="3121186"/>
            <a:ext cx="1114425" cy="1114425"/>
          </a:xfrm>
          <a:prstGeom prst="diamond">
            <a:avLst/>
          </a:prstGeom>
          <a:solidFill>
            <a:srgbClr val="404040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TEXT.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gray">
          <a:xfrm>
            <a:off x="7669246" y="3121186"/>
            <a:ext cx="1114425" cy="1114425"/>
          </a:xfrm>
          <a:prstGeom prst="diamond">
            <a:avLst/>
          </a:prstGeom>
          <a:solidFill>
            <a:srgbClr val="404040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TEXT.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452907" y="4267362"/>
            <a:ext cx="2092324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Please paste or enter your text here.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gray">
          <a:xfrm>
            <a:off x="2580984" y="4267362"/>
            <a:ext cx="2092324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Please paste or enter your text here.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4889275" y="4267362"/>
            <a:ext cx="2092324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Please paste or enter your text here.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7180296" y="4267362"/>
            <a:ext cx="2092324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Please paste or enter your text here.</a:t>
            </a:r>
          </a:p>
        </p:txBody>
      </p:sp>
      <p:cxnSp>
        <p:nvCxnSpPr>
          <p:cNvPr id="29" name="AutoShape 19"/>
          <p:cNvCxnSpPr>
            <a:cxnSpLocks noChangeShapeType="1"/>
          </p:cNvCxnSpPr>
          <p:nvPr/>
        </p:nvCxnSpPr>
        <p:spPr bwMode="gray">
          <a:xfrm>
            <a:off x="8975756" y="3678400"/>
            <a:ext cx="8286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16"/>
          <p:cNvSpPr>
            <a:spLocks noChangeArrowheads="1"/>
          </p:cNvSpPr>
          <p:nvPr/>
        </p:nvSpPr>
        <p:spPr bwMode="gray">
          <a:xfrm>
            <a:off x="9948539" y="3121186"/>
            <a:ext cx="1114425" cy="1114425"/>
          </a:xfrm>
          <a:prstGeom prst="diamond">
            <a:avLst/>
          </a:prstGeom>
          <a:solidFill>
            <a:srgbClr val="404040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TEXT.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gray">
          <a:xfrm>
            <a:off x="9459589" y="4267362"/>
            <a:ext cx="2092324" cy="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Please paste or enter your text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25" grpId="0"/>
      <p:bldP spid="26" grpId="0"/>
      <p:bldP spid="27" grpId="0"/>
      <p:bldP spid="28" grpId="0"/>
      <p:bldP spid="30" grpId="0" bldLvl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2869565" y="1980565"/>
            <a:ext cx="2158365" cy="2158365"/>
          </a:xfrm>
          <a:prstGeom prst="diamond">
            <a:avLst/>
          </a:prstGeom>
          <a:noFill/>
          <a:ln w="444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2371725" y="1980565"/>
            <a:ext cx="2158365" cy="2158365"/>
          </a:xfrm>
          <a:prstGeom prst="diamond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5126354" y="2437765"/>
            <a:ext cx="6151245" cy="988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flipH="1">
            <a:off x="5224145" y="3217545"/>
            <a:ext cx="5564505" cy="54864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800" b="0" dirty="0" err="1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Powerpoint.</a:t>
            </a:r>
            <a:r>
              <a:rPr lang="en-US" altLang="ko-KR" sz="1800" b="0">
                <a:solidFill>
                  <a:srgbClr val="65656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is a complete a complete a tha iad a tha iad a tha iad a tha iad.</a:t>
            </a:r>
            <a:endParaRPr lang="en-US" altLang="ko-KR" sz="1800" b="0" dirty="0">
              <a:solidFill>
                <a:srgbClr val="65656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1640" y="2406015"/>
            <a:ext cx="1805940" cy="10439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7165606" y="4282894"/>
            <a:ext cx="4294974" cy="600165"/>
          </a:xfrm>
          <a:custGeom>
            <a:avLst/>
            <a:gdLst>
              <a:gd name="connsiteX0" fmla="*/ 0 w 4414918"/>
              <a:gd name="connsiteY0" fmla="*/ 0 h 600165"/>
              <a:gd name="connsiteX1" fmla="*/ 4414918 w 4414918"/>
              <a:gd name="connsiteY1" fmla="*/ 0 h 600165"/>
              <a:gd name="connsiteX2" fmla="*/ 4414918 w 4414918"/>
              <a:gd name="connsiteY2" fmla="*/ 600165 h 600165"/>
              <a:gd name="connsiteX3" fmla="*/ 1190120 w 4414918"/>
              <a:gd name="connsiteY3" fmla="*/ 600165 h 600165"/>
              <a:gd name="connsiteX4" fmla="*/ 0 w 4414918"/>
              <a:gd name="connsiteY4" fmla="*/ 0 h 60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4918" h="600165">
                <a:moveTo>
                  <a:pt x="0" y="0"/>
                </a:moveTo>
                <a:lnTo>
                  <a:pt x="4414918" y="0"/>
                </a:lnTo>
                <a:lnTo>
                  <a:pt x="4414918" y="600165"/>
                </a:lnTo>
                <a:lnTo>
                  <a:pt x="1190120" y="600165"/>
                </a:lnTo>
                <a:lnTo>
                  <a:pt x="0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990600" y="2378352"/>
            <a:ext cx="3752850" cy="4523190"/>
          </a:xfrm>
          <a:custGeom>
            <a:avLst/>
            <a:gdLst>
              <a:gd name="connsiteX0" fmla="*/ 0 w 3752850"/>
              <a:gd name="connsiteY0" fmla="*/ 0 h 4523190"/>
              <a:gd name="connsiteX1" fmla="*/ 3752850 w 3752850"/>
              <a:gd name="connsiteY1" fmla="*/ 1892521 h 4523190"/>
              <a:gd name="connsiteX2" fmla="*/ 3752850 w 3752850"/>
              <a:gd name="connsiteY2" fmla="*/ 4523190 h 4523190"/>
              <a:gd name="connsiteX3" fmla="*/ 0 w 3752850"/>
              <a:gd name="connsiteY3" fmla="*/ 4523190 h 4523190"/>
              <a:gd name="connsiteX4" fmla="*/ 0 w 3752850"/>
              <a:gd name="connsiteY4" fmla="*/ 0 h 452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2850" h="4523190">
                <a:moveTo>
                  <a:pt x="0" y="0"/>
                </a:moveTo>
                <a:lnTo>
                  <a:pt x="3752850" y="1892521"/>
                </a:lnTo>
                <a:lnTo>
                  <a:pt x="3752850" y="4523190"/>
                </a:lnTo>
                <a:lnTo>
                  <a:pt x="0" y="4523190"/>
                </a:lnTo>
                <a:lnTo>
                  <a:pt x="0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3" t="4531" r="36390"/>
          <a:stretch>
            <a:fillRect/>
          </a:stretch>
        </p:blipFill>
        <p:spPr>
          <a:xfrm>
            <a:off x="1095375" y="0"/>
            <a:ext cx="3752850" cy="4227331"/>
          </a:xfrm>
          <a:custGeom>
            <a:avLst/>
            <a:gdLst>
              <a:gd name="connsiteX0" fmla="*/ 0 w 3752850"/>
              <a:gd name="connsiteY0" fmla="*/ 0 h 4227331"/>
              <a:gd name="connsiteX1" fmla="*/ 3752850 w 3752850"/>
              <a:gd name="connsiteY1" fmla="*/ 0 h 4227331"/>
              <a:gd name="connsiteX2" fmla="*/ 3752850 w 3752850"/>
              <a:gd name="connsiteY2" fmla="*/ 4227331 h 4227331"/>
              <a:gd name="connsiteX3" fmla="*/ 0 w 3752850"/>
              <a:gd name="connsiteY3" fmla="*/ 2334810 h 422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850" h="4227331">
                <a:moveTo>
                  <a:pt x="0" y="0"/>
                </a:moveTo>
                <a:lnTo>
                  <a:pt x="3752850" y="0"/>
                </a:lnTo>
                <a:lnTo>
                  <a:pt x="3752850" y="4227331"/>
                </a:lnTo>
                <a:lnTo>
                  <a:pt x="0" y="2334810"/>
                </a:lnTo>
                <a:close/>
              </a:path>
            </a:pathLst>
          </a:custGeom>
        </p:spPr>
      </p:pic>
      <p:cxnSp>
        <p:nvCxnSpPr>
          <p:cNvPr id="13" name="直接连接符 12"/>
          <p:cNvCxnSpPr/>
          <p:nvPr/>
        </p:nvCxnSpPr>
        <p:spPr>
          <a:xfrm>
            <a:off x="1854200" y="2728510"/>
            <a:ext cx="3684606" cy="1867895"/>
          </a:xfrm>
          <a:prstGeom prst="line">
            <a:avLst/>
          </a:prstGeom>
          <a:ln>
            <a:solidFill>
              <a:srgbClr val="65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20914" y="2066800"/>
            <a:ext cx="3674836" cy="1862942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300103" y="4870779"/>
            <a:ext cx="3068696" cy="725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300" dirty="0" err="1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300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5825" y="4409114"/>
            <a:ext cx="362684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Click here to add a title.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365988" y="3820867"/>
            <a:ext cx="666521" cy="477673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73892" y="3009597"/>
            <a:ext cx="5806632" cy="53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 err="1">
                <a:latin typeface="黑体" panose="02010600030101010101" charset="-122"/>
                <a:ea typeface="黑体" panose="02010600030101010101" charset="-122"/>
              </a:rPr>
              <a:t>After your content is typed here, or after you copy your text, select Paste in this box and choose to keep only the text.</a:t>
            </a:r>
            <a:r>
              <a:rPr lang="en-US" altLang="zh-CN" sz="1200" dirty="0">
                <a:latin typeface="黑体" panose="02010600030101010101" charset="-122"/>
                <a:ea typeface="黑体" panose="02010600030101010101" charset="-122"/>
              </a:rPr>
              <a:t>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11825" y="2301711"/>
            <a:ext cx="311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Add a title here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5813913" y="4164853"/>
            <a:ext cx="2581834" cy="600165"/>
          </a:xfrm>
          <a:custGeom>
            <a:avLst/>
            <a:gdLst>
              <a:gd name="connsiteX0" fmla="*/ 0 w 2581834"/>
              <a:gd name="connsiteY0" fmla="*/ 0 h 600165"/>
              <a:gd name="connsiteX1" fmla="*/ 1391714 w 2581834"/>
              <a:gd name="connsiteY1" fmla="*/ 0 h 600165"/>
              <a:gd name="connsiteX2" fmla="*/ 2581834 w 2581834"/>
              <a:gd name="connsiteY2" fmla="*/ 600165 h 600165"/>
              <a:gd name="connsiteX3" fmla="*/ 0 w 2581834"/>
              <a:gd name="connsiteY3" fmla="*/ 600165 h 600165"/>
              <a:gd name="connsiteX4" fmla="*/ 0 w 2581834"/>
              <a:gd name="connsiteY4" fmla="*/ 0 h 60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834" h="600165">
                <a:moveTo>
                  <a:pt x="0" y="0"/>
                </a:moveTo>
                <a:lnTo>
                  <a:pt x="1391714" y="0"/>
                </a:lnTo>
                <a:lnTo>
                  <a:pt x="2581834" y="600165"/>
                </a:lnTo>
                <a:lnTo>
                  <a:pt x="0" y="600165"/>
                </a:lnTo>
                <a:lnTo>
                  <a:pt x="0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932375" y="2458310"/>
            <a:ext cx="170891" cy="383259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黑体" panose="02010600030101010101" charset="-122"/>
              <a:ea typeface="黑体" panose="02010600030101010101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783433" y="4075402"/>
            <a:ext cx="1313757" cy="0"/>
          </a:xfrm>
          <a:prstGeom prst="line">
            <a:avLst/>
          </a:prstGeom>
          <a:ln>
            <a:solidFill>
              <a:srgbClr val="65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等腰三角形 30"/>
          <p:cNvSpPr/>
          <p:nvPr/>
        </p:nvSpPr>
        <p:spPr>
          <a:xfrm>
            <a:off x="8121543" y="4765813"/>
            <a:ext cx="264307" cy="117474"/>
          </a:xfrm>
          <a:custGeom>
            <a:avLst/>
            <a:gdLst>
              <a:gd name="connsiteX0" fmla="*/ 0 w 309537"/>
              <a:gd name="connsiteY0" fmla="*/ 146050 h 146050"/>
              <a:gd name="connsiteX1" fmla="*/ 154769 w 309537"/>
              <a:gd name="connsiteY1" fmla="*/ 0 h 146050"/>
              <a:gd name="connsiteX2" fmla="*/ 309537 w 309537"/>
              <a:gd name="connsiteY2" fmla="*/ 146050 h 146050"/>
              <a:gd name="connsiteX3" fmla="*/ 0 w 309537"/>
              <a:gd name="connsiteY3" fmla="*/ 146050 h 146050"/>
              <a:gd name="connsiteX0-1" fmla="*/ 0 w 397643"/>
              <a:gd name="connsiteY0-2" fmla="*/ 74612 h 146050"/>
              <a:gd name="connsiteX1-3" fmla="*/ 242875 w 397643"/>
              <a:gd name="connsiteY1-4" fmla="*/ 0 h 146050"/>
              <a:gd name="connsiteX2-5" fmla="*/ 397643 w 397643"/>
              <a:gd name="connsiteY2-6" fmla="*/ 146050 h 146050"/>
              <a:gd name="connsiteX3-7" fmla="*/ 0 w 397643"/>
              <a:gd name="connsiteY3-8" fmla="*/ 74612 h 146050"/>
              <a:gd name="connsiteX0-9" fmla="*/ 0 w 242875"/>
              <a:gd name="connsiteY0-10" fmla="*/ 74612 h 191293"/>
              <a:gd name="connsiteX1-11" fmla="*/ 242875 w 242875"/>
              <a:gd name="connsiteY1-12" fmla="*/ 0 h 191293"/>
              <a:gd name="connsiteX2-13" fmla="*/ 233337 w 242875"/>
              <a:gd name="connsiteY2-14" fmla="*/ 191293 h 191293"/>
              <a:gd name="connsiteX3-15" fmla="*/ 0 w 242875"/>
              <a:gd name="connsiteY3-16" fmla="*/ 74612 h 191293"/>
              <a:gd name="connsiteX0-17" fmla="*/ 0 w 264307"/>
              <a:gd name="connsiteY0-18" fmla="*/ 793 h 117474"/>
              <a:gd name="connsiteX1-19" fmla="*/ 264307 w 264307"/>
              <a:gd name="connsiteY1-20" fmla="*/ 0 h 117474"/>
              <a:gd name="connsiteX2-21" fmla="*/ 233337 w 264307"/>
              <a:gd name="connsiteY2-22" fmla="*/ 117474 h 117474"/>
              <a:gd name="connsiteX3-23" fmla="*/ 0 w 264307"/>
              <a:gd name="connsiteY3-24" fmla="*/ 793 h 117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4307" h="117474">
                <a:moveTo>
                  <a:pt x="0" y="793"/>
                </a:moveTo>
                <a:lnTo>
                  <a:pt x="264307" y="0"/>
                </a:lnTo>
                <a:lnTo>
                  <a:pt x="233337" y="117474"/>
                </a:lnTo>
                <a:lnTo>
                  <a:pt x="0" y="79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1258550" y="2365377"/>
            <a:ext cx="509588" cy="476421"/>
            <a:chOff x="8502888" y="1295229"/>
            <a:chExt cx="509588" cy="476421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8502888" y="1409700"/>
              <a:ext cx="509588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877300" y="1295229"/>
              <a:ext cx="0" cy="476421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1523</Words>
  <Application>Microsoft Office PowerPoint</Application>
  <PresentationFormat>宽屏</PresentationFormat>
  <Paragraphs>196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等线</vt:lpstr>
      <vt:lpstr>黑体</vt:lpstr>
      <vt:lpstr>华文中宋</vt:lpstr>
      <vt:lpstr>微软雅黑</vt:lpstr>
      <vt:lpstr>Arial</vt:lpstr>
      <vt:lpstr>Calibri</vt:lpstr>
      <vt:lpstr>Calibri Light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24</cp:revision>
  <dcterms:created xsi:type="dcterms:W3CDTF">2017-03-03T07:55:00Z</dcterms:created>
  <dcterms:modified xsi:type="dcterms:W3CDTF">2020-07-31T07:51:26Z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