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56" r:id="rId3"/>
    <p:sldId id="257" r:id="rId4"/>
    <p:sldId id="258" r:id="rId5"/>
    <p:sldId id="259" r:id="rId6"/>
    <p:sldId id="260" r:id="rId7"/>
    <p:sldId id="261" r:id="rId8"/>
    <p:sldId id="262" r:id="rId9"/>
    <p:sldId id="263" r:id="rId10"/>
    <p:sldId id="279" r:id="rId11"/>
    <p:sldId id="264" r:id="rId12"/>
    <p:sldId id="265" r:id="rId13"/>
    <p:sldId id="266" r:id="rId14"/>
    <p:sldId id="285" r:id="rId15"/>
    <p:sldId id="286" r:id="rId16"/>
    <p:sldId id="280" r:id="rId17"/>
    <p:sldId id="267" r:id="rId18"/>
    <p:sldId id="268" r:id="rId19"/>
    <p:sldId id="269" r:id="rId20"/>
    <p:sldId id="284" r:id="rId21"/>
    <p:sldId id="287" r:id="rId22"/>
    <p:sldId id="281" r:id="rId23"/>
    <p:sldId id="288" r:id="rId24"/>
    <p:sldId id="289" r:id="rId25"/>
    <p:sldId id="270" r:id="rId26"/>
    <p:sldId id="290" r:id="rId27"/>
    <p:sldId id="291" r:id="rId28"/>
    <p:sldId id="292" r:id="rId29"/>
    <p:sldId id="282" r:id="rId30"/>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E26"/>
    <a:srgbClr val="FFFFFF"/>
    <a:srgbClr val="F5640E"/>
    <a:srgbClr val="FDBA65"/>
    <a:srgbClr val="B11133"/>
    <a:srgbClr val="FEF6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84"/>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123290-6459-4C24-B70B-10C2FB77BC72}" type="datetimeFigureOut">
              <a:rPr lang="zh-CN" altLang="en-US" smtClean="0"/>
              <a:t>2020/8/1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6C9B6-9D4E-4E3B-ACC5-3BED074B2E65}" type="slidenum">
              <a:rPr lang="zh-CN" altLang="en-US" smtClean="0"/>
              <a:t>‹#›</a:t>
            </a:fld>
            <a:endParaRPr lang="zh-CN" altLang="en-US"/>
          </a:p>
        </p:txBody>
      </p:sp>
    </p:spTree>
    <p:extLst>
      <p:ext uri="{BB962C8B-B14F-4D97-AF65-F5344CB8AC3E}">
        <p14:creationId xmlns:p14="http://schemas.microsoft.com/office/powerpoint/2010/main" val="4211679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56C9B6-9D4E-4E3B-ACC5-3BED074B2E65}" type="slidenum">
              <a:rPr lang="zh-CN" altLang="en-US" smtClean="0"/>
              <a:t>1</a:t>
            </a:fld>
            <a:endParaRPr lang="zh-CN" altLang="en-US"/>
          </a:p>
        </p:txBody>
      </p:sp>
    </p:spTree>
    <p:extLst>
      <p:ext uri="{BB962C8B-B14F-4D97-AF65-F5344CB8AC3E}">
        <p14:creationId xmlns:p14="http://schemas.microsoft.com/office/powerpoint/2010/main" val="1108471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56C9B6-9D4E-4E3B-ACC5-3BED074B2E65}" type="slidenum">
              <a:rPr lang="zh-CN" altLang="en-US" smtClean="0"/>
              <a:t>10</a:t>
            </a:fld>
            <a:endParaRPr lang="zh-CN" altLang="en-US"/>
          </a:p>
        </p:txBody>
      </p:sp>
    </p:spTree>
    <p:extLst>
      <p:ext uri="{BB962C8B-B14F-4D97-AF65-F5344CB8AC3E}">
        <p14:creationId xmlns:p14="http://schemas.microsoft.com/office/powerpoint/2010/main" val="2080043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56C9B6-9D4E-4E3B-ACC5-3BED074B2E65}" type="slidenum">
              <a:rPr lang="zh-CN" altLang="en-US" smtClean="0"/>
              <a:t>11</a:t>
            </a:fld>
            <a:endParaRPr lang="zh-CN" altLang="en-US"/>
          </a:p>
        </p:txBody>
      </p:sp>
    </p:spTree>
    <p:extLst>
      <p:ext uri="{BB962C8B-B14F-4D97-AF65-F5344CB8AC3E}">
        <p14:creationId xmlns:p14="http://schemas.microsoft.com/office/powerpoint/2010/main" val="608965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56C9B6-9D4E-4E3B-ACC5-3BED074B2E65}" type="slidenum">
              <a:rPr lang="zh-CN" altLang="en-US" smtClean="0"/>
              <a:t>12</a:t>
            </a:fld>
            <a:endParaRPr lang="zh-CN" altLang="en-US"/>
          </a:p>
        </p:txBody>
      </p:sp>
    </p:spTree>
    <p:extLst>
      <p:ext uri="{BB962C8B-B14F-4D97-AF65-F5344CB8AC3E}">
        <p14:creationId xmlns:p14="http://schemas.microsoft.com/office/powerpoint/2010/main" val="3388898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56C9B6-9D4E-4E3B-ACC5-3BED074B2E65}" type="slidenum">
              <a:rPr lang="zh-CN" altLang="en-US" smtClean="0"/>
              <a:t>15</a:t>
            </a:fld>
            <a:endParaRPr lang="zh-CN" altLang="en-US"/>
          </a:p>
        </p:txBody>
      </p:sp>
    </p:spTree>
    <p:extLst>
      <p:ext uri="{BB962C8B-B14F-4D97-AF65-F5344CB8AC3E}">
        <p14:creationId xmlns:p14="http://schemas.microsoft.com/office/powerpoint/2010/main" val="63777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56C9B6-9D4E-4E3B-ACC5-3BED074B2E65}" type="slidenum">
              <a:rPr lang="zh-CN" altLang="en-US" smtClean="0"/>
              <a:t>16</a:t>
            </a:fld>
            <a:endParaRPr lang="zh-CN" altLang="en-US"/>
          </a:p>
        </p:txBody>
      </p:sp>
    </p:spTree>
    <p:extLst>
      <p:ext uri="{BB962C8B-B14F-4D97-AF65-F5344CB8AC3E}">
        <p14:creationId xmlns:p14="http://schemas.microsoft.com/office/powerpoint/2010/main" val="1797103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56C9B6-9D4E-4E3B-ACC5-3BED074B2E65}" type="slidenum">
              <a:rPr lang="zh-CN" altLang="en-US" smtClean="0"/>
              <a:t>17</a:t>
            </a:fld>
            <a:endParaRPr lang="zh-CN" altLang="en-US"/>
          </a:p>
        </p:txBody>
      </p:sp>
    </p:spTree>
    <p:extLst>
      <p:ext uri="{BB962C8B-B14F-4D97-AF65-F5344CB8AC3E}">
        <p14:creationId xmlns:p14="http://schemas.microsoft.com/office/powerpoint/2010/main" val="417265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56C9B6-9D4E-4E3B-ACC5-3BED074B2E65}" type="slidenum">
              <a:rPr lang="zh-CN" altLang="en-US" smtClean="0"/>
              <a:t>18</a:t>
            </a:fld>
            <a:endParaRPr lang="zh-CN" altLang="en-US"/>
          </a:p>
        </p:txBody>
      </p:sp>
    </p:spTree>
    <p:extLst>
      <p:ext uri="{BB962C8B-B14F-4D97-AF65-F5344CB8AC3E}">
        <p14:creationId xmlns:p14="http://schemas.microsoft.com/office/powerpoint/2010/main" val="2152755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56C9B6-9D4E-4E3B-ACC5-3BED074B2E65}" type="slidenum">
              <a:rPr lang="zh-CN" altLang="en-US" smtClean="0"/>
              <a:t>21</a:t>
            </a:fld>
            <a:endParaRPr lang="zh-CN" altLang="en-US"/>
          </a:p>
        </p:txBody>
      </p:sp>
    </p:spTree>
    <p:extLst>
      <p:ext uri="{BB962C8B-B14F-4D97-AF65-F5344CB8AC3E}">
        <p14:creationId xmlns:p14="http://schemas.microsoft.com/office/powerpoint/2010/main" val="76390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56C9B6-9D4E-4E3B-ACC5-3BED074B2E65}" type="slidenum">
              <a:rPr lang="zh-CN" altLang="en-US" smtClean="0"/>
              <a:t>24</a:t>
            </a:fld>
            <a:endParaRPr lang="zh-CN" altLang="en-US"/>
          </a:p>
        </p:txBody>
      </p:sp>
    </p:spTree>
    <p:extLst>
      <p:ext uri="{BB962C8B-B14F-4D97-AF65-F5344CB8AC3E}">
        <p14:creationId xmlns:p14="http://schemas.microsoft.com/office/powerpoint/2010/main" val="999283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56C9B6-9D4E-4E3B-ACC5-3BED074B2E65}" type="slidenum">
              <a:rPr lang="zh-CN" altLang="en-US" smtClean="0"/>
              <a:t>28</a:t>
            </a:fld>
            <a:endParaRPr lang="zh-CN" altLang="en-US"/>
          </a:p>
        </p:txBody>
      </p:sp>
    </p:spTree>
    <p:extLst>
      <p:ext uri="{BB962C8B-B14F-4D97-AF65-F5344CB8AC3E}">
        <p14:creationId xmlns:p14="http://schemas.microsoft.com/office/powerpoint/2010/main" val="301425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56C9B6-9D4E-4E3B-ACC5-3BED074B2E65}" type="slidenum">
              <a:rPr lang="zh-CN" altLang="en-US" smtClean="0"/>
              <a:t>2</a:t>
            </a:fld>
            <a:endParaRPr lang="zh-CN" altLang="en-US"/>
          </a:p>
        </p:txBody>
      </p:sp>
    </p:spTree>
    <p:extLst>
      <p:ext uri="{BB962C8B-B14F-4D97-AF65-F5344CB8AC3E}">
        <p14:creationId xmlns:p14="http://schemas.microsoft.com/office/powerpoint/2010/main" val="1645407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56C9B6-9D4E-4E3B-ACC5-3BED074B2E65}" type="slidenum">
              <a:rPr lang="zh-CN" altLang="en-US" smtClean="0"/>
              <a:t>3</a:t>
            </a:fld>
            <a:endParaRPr lang="zh-CN" altLang="en-US"/>
          </a:p>
        </p:txBody>
      </p:sp>
    </p:spTree>
    <p:extLst>
      <p:ext uri="{BB962C8B-B14F-4D97-AF65-F5344CB8AC3E}">
        <p14:creationId xmlns:p14="http://schemas.microsoft.com/office/powerpoint/2010/main" val="2343720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56C9B6-9D4E-4E3B-ACC5-3BED074B2E65}" type="slidenum">
              <a:rPr lang="zh-CN" altLang="en-US" smtClean="0"/>
              <a:t>4</a:t>
            </a:fld>
            <a:endParaRPr lang="zh-CN" altLang="en-US"/>
          </a:p>
        </p:txBody>
      </p:sp>
    </p:spTree>
    <p:extLst>
      <p:ext uri="{BB962C8B-B14F-4D97-AF65-F5344CB8AC3E}">
        <p14:creationId xmlns:p14="http://schemas.microsoft.com/office/powerpoint/2010/main" val="3568277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56C9B6-9D4E-4E3B-ACC5-3BED074B2E65}" type="slidenum">
              <a:rPr lang="zh-CN" altLang="en-US" smtClean="0"/>
              <a:t>5</a:t>
            </a:fld>
            <a:endParaRPr lang="zh-CN" altLang="en-US"/>
          </a:p>
        </p:txBody>
      </p:sp>
    </p:spTree>
    <p:extLst>
      <p:ext uri="{BB962C8B-B14F-4D97-AF65-F5344CB8AC3E}">
        <p14:creationId xmlns:p14="http://schemas.microsoft.com/office/powerpoint/2010/main" val="2898352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56C9B6-9D4E-4E3B-ACC5-3BED074B2E65}" type="slidenum">
              <a:rPr lang="zh-CN" altLang="en-US" smtClean="0"/>
              <a:t>6</a:t>
            </a:fld>
            <a:endParaRPr lang="zh-CN" altLang="en-US"/>
          </a:p>
        </p:txBody>
      </p:sp>
    </p:spTree>
    <p:extLst>
      <p:ext uri="{BB962C8B-B14F-4D97-AF65-F5344CB8AC3E}">
        <p14:creationId xmlns:p14="http://schemas.microsoft.com/office/powerpoint/2010/main" val="2251245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56C9B6-9D4E-4E3B-ACC5-3BED074B2E65}" type="slidenum">
              <a:rPr lang="zh-CN" altLang="en-US" smtClean="0"/>
              <a:t>7</a:t>
            </a:fld>
            <a:endParaRPr lang="zh-CN" altLang="en-US"/>
          </a:p>
        </p:txBody>
      </p:sp>
    </p:spTree>
    <p:extLst>
      <p:ext uri="{BB962C8B-B14F-4D97-AF65-F5344CB8AC3E}">
        <p14:creationId xmlns:p14="http://schemas.microsoft.com/office/powerpoint/2010/main" val="3581512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56C9B6-9D4E-4E3B-ACC5-3BED074B2E65}" type="slidenum">
              <a:rPr lang="zh-CN" altLang="en-US" smtClean="0"/>
              <a:t>8</a:t>
            </a:fld>
            <a:endParaRPr lang="zh-CN" altLang="en-US"/>
          </a:p>
        </p:txBody>
      </p:sp>
    </p:spTree>
    <p:extLst>
      <p:ext uri="{BB962C8B-B14F-4D97-AF65-F5344CB8AC3E}">
        <p14:creationId xmlns:p14="http://schemas.microsoft.com/office/powerpoint/2010/main" val="424107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56C9B6-9D4E-4E3B-ACC5-3BED074B2E65}" type="slidenum">
              <a:rPr lang="zh-CN" altLang="en-US" smtClean="0"/>
              <a:t>9</a:t>
            </a:fld>
            <a:endParaRPr lang="zh-CN" altLang="en-US"/>
          </a:p>
        </p:txBody>
      </p:sp>
    </p:spTree>
    <p:extLst>
      <p:ext uri="{BB962C8B-B14F-4D97-AF65-F5344CB8AC3E}">
        <p14:creationId xmlns:p14="http://schemas.microsoft.com/office/powerpoint/2010/main" val="24966358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997B5FA-0921-464F-AAE1-844C04324D75}" type="datetimeFigureOut">
              <a:rPr lang="zh-CN" altLang="en-US" smtClean="0"/>
              <a:t>2020/8/1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pic>
        <p:nvPicPr>
          <p:cNvPr id="7" name="图片 6" descr="1"/>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43815" y="0"/>
            <a:ext cx="12242165" cy="68592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2020/8/1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2020/8/1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2020/8/1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997B5FA-0921-464F-AAE1-844C04324D75}" type="datetimeFigureOut">
              <a:rPr lang="zh-CN" altLang="en-US" smtClean="0"/>
              <a:t>2020/8/1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pic>
        <p:nvPicPr>
          <p:cNvPr id="7" name="图片 6" descr="1"/>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43815" y="0"/>
            <a:ext cx="12242165" cy="685927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2020/8/1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2020/8/1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2020/8/1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2020/8/1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矩形 10"/>
          <p:cNvSpPr/>
          <p:nvPr userDrawn="1"/>
        </p:nvSpPr>
        <p:spPr>
          <a:xfrm>
            <a:off x="9028389" y="6430009"/>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精美</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课件：</a:t>
            </a:r>
            <a:r>
              <a:rPr kumimoji="0" lang="en-US" altLang="zh-CN" sz="100" b="0" i="0" u="none" strike="noStrike" kern="0" cap="none" spc="0" normalizeH="0" baseline="0" noProof="0" dirty="0">
                <a:ln>
                  <a:noFill/>
                </a:ln>
                <a:solidFill>
                  <a:prstClr val="white"/>
                </a:solidFill>
                <a:effectLst/>
                <a:uLnTx/>
                <a:uFillTx/>
              </a:rPr>
              <a:t>www.1ppt.com/kejian/             </a:t>
            </a: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工作总结</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www.1ppt.com/xiazai/zongjie/ </a:t>
            </a:r>
            <a:r>
              <a:rPr kumimoji="0" lang="zh-CN" altLang="en-US" sz="100" b="0" i="0" u="none" strike="noStrike" kern="0" cap="none" spc="0" normalizeH="0" baseline="0" noProof="0" dirty="0">
                <a:ln>
                  <a:noFill/>
                </a:ln>
                <a:solidFill>
                  <a:prstClr val="white"/>
                </a:solidFill>
                <a:effectLst/>
                <a:uLnTx/>
                <a:uFillTx/>
              </a:rPr>
              <a:t>工作计划：</a:t>
            </a:r>
            <a:r>
              <a:rPr kumimoji="0" lang="en-US" altLang="zh-CN" sz="100" b="0" i="0" u="none" strike="noStrike" kern="0" cap="none" spc="0" normalizeH="0" baseline="0" noProof="0" dirty="0">
                <a:ln>
                  <a:noFill/>
                </a:ln>
                <a:solidFill>
                  <a:prstClr val="white"/>
                </a:solidFill>
                <a:effectLst/>
                <a:uLnTx/>
                <a:uFillTx/>
              </a:rPr>
              <a:t>www.1ppt.com/xiazai/jihua/</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商务</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www.1ppt.com/moban/shangwu/  </a:t>
            </a:r>
            <a:r>
              <a:rPr kumimoji="0" lang="zh-CN" altLang="en-US" sz="100" b="0" i="0" u="none" strike="noStrike" kern="0" cap="none" spc="0" normalizeH="0" baseline="0" noProof="0" dirty="0">
                <a:ln>
                  <a:noFill/>
                </a:ln>
                <a:solidFill>
                  <a:prstClr val="white"/>
                </a:solidFill>
                <a:effectLst/>
                <a:uLnTx/>
                <a:uFillTx/>
              </a:rPr>
              <a:t>个人简历</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www.1ppt.com/xiazai/jianli/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毕业答辩</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www.1ppt.com/xiazai/dabian/  </a:t>
            </a:r>
            <a:r>
              <a:rPr kumimoji="0" lang="zh-CN" altLang="en-US" sz="100" b="0" i="0" u="none" strike="noStrike" kern="0" cap="none" spc="0" normalizeH="0" baseline="0" noProof="0" dirty="0">
                <a:ln>
                  <a:noFill/>
                </a:ln>
                <a:solidFill>
                  <a:prstClr val="white"/>
                </a:solidFill>
                <a:effectLst/>
                <a:uLnTx/>
                <a:uFillTx/>
              </a:rPr>
              <a:t>工作汇报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www.1ppt.com/xiazai/huibao/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 </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2020/8/1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2020/8/1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descr="1"/>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43815" y="0"/>
            <a:ext cx="12242165" cy="6859270"/>
          </a:xfrm>
          <a:prstGeom prst="rect">
            <a:avLst/>
          </a:prstGeom>
        </p:spPr>
      </p:pic>
    </p:spTree>
    <p:extLst>
      <p:ext uri="{BB962C8B-B14F-4D97-AF65-F5344CB8AC3E}">
        <p14:creationId xmlns:p14="http://schemas.microsoft.com/office/powerpoint/2010/main" val="10171248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2020/8/1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2020/8/1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2020/8/1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2020/8/1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2020/8/1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2020/8/1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2020/8/1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2020/8/1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矩形 10"/>
          <p:cNvSpPr/>
          <p:nvPr userDrawn="1"/>
        </p:nvSpPr>
        <p:spPr>
          <a:xfrm>
            <a:off x="9386585" y="6427677"/>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精美</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课件：</a:t>
            </a:r>
            <a:r>
              <a:rPr kumimoji="0" lang="en-US" altLang="zh-CN" sz="100" b="0" i="0" u="none" strike="noStrike" kern="0" cap="none" spc="0" normalizeH="0" baseline="0" noProof="0" dirty="0">
                <a:ln>
                  <a:noFill/>
                </a:ln>
                <a:solidFill>
                  <a:prstClr val="white"/>
                </a:solidFill>
                <a:effectLst/>
                <a:uLnTx/>
                <a:uFillTx/>
              </a:rPr>
              <a:t>www.1ppt.com/kejian/             </a:t>
            </a: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工作总结</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www.1ppt.com/xiazai/zongjie/ </a:t>
            </a:r>
            <a:r>
              <a:rPr kumimoji="0" lang="zh-CN" altLang="en-US" sz="100" b="0" i="0" u="none" strike="noStrike" kern="0" cap="none" spc="0" normalizeH="0" baseline="0" noProof="0" dirty="0">
                <a:ln>
                  <a:noFill/>
                </a:ln>
                <a:solidFill>
                  <a:prstClr val="white"/>
                </a:solidFill>
                <a:effectLst/>
                <a:uLnTx/>
                <a:uFillTx/>
              </a:rPr>
              <a:t>工作计划：</a:t>
            </a:r>
            <a:r>
              <a:rPr kumimoji="0" lang="en-US" altLang="zh-CN" sz="100" b="0" i="0" u="none" strike="noStrike" kern="0" cap="none" spc="0" normalizeH="0" baseline="0" noProof="0" dirty="0">
                <a:ln>
                  <a:noFill/>
                </a:ln>
                <a:solidFill>
                  <a:prstClr val="white"/>
                </a:solidFill>
                <a:effectLst/>
                <a:uLnTx/>
                <a:uFillTx/>
              </a:rPr>
              <a:t>www.1ppt.com/xiazai/jihua/</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商务</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www.1ppt.com/moban/shangwu/  </a:t>
            </a:r>
            <a:r>
              <a:rPr kumimoji="0" lang="zh-CN" altLang="en-US" sz="100" b="0" i="0" u="none" strike="noStrike" kern="0" cap="none" spc="0" normalizeH="0" baseline="0" noProof="0" dirty="0">
                <a:ln>
                  <a:noFill/>
                </a:ln>
                <a:solidFill>
                  <a:prstClr val="white"/>
                </a:solidFill>
                <a:effectLst/>
                <a:uLnTx/>
                <a:uFillTx/>
              </a:rPr>
              <a:t>个人简历</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www.1ppt.com/xiazai/jianli/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毕业答辩</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www.1ppt.com/xiazai/dabian/  </a:t>
            </a:r>
            <a:r>
              <a:rPr kumimoji="0" lang="zh-CN" altLang="en-US" sz="100" b="0" i="0" u="none" strike="noStrike" kern="0" cap="none" spc="0" normalizeH="0" baseline="0" noProof="0" dirty="0">
                <a:ln>
                  <a:noFill/>
                </a:ln>
                <a:solidFill>
                  <a:prstClr val="white"/>
                </a:solidFill>
                <a:effectLst/>
                <a:uLnTx/>
                <a:uFillTx/>
              </a:rPr>
              <a:t>工作汇报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www.1ppt.com/xiazai/huibao/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2020/8/1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2020/8/1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2020/8/1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2020/8/1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84"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2020/8/1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freeppt7.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 Type="http://schemas.openxmlformats.org/officeDocument/2006/relationships/tags" Target="../tags/tag4.xml"/><Relationship Id="rId21" Type="http://schemas.openxmlformats.org/officeDocument/2006/relationships/tags" Target="../tags/tag22.xml"/><Relationship Id="rId34" Type="http://schemas.openxmlformats.org/officeDocument/2006/relationships/image" Target="../media/image8.png"/><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image" Target="../media/image9.png"/><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tags" Target="../tags/tag30.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notesSlide" Target="../notesSlides/notesSlide5.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slideLayout" Target="../slideLayouts/slideLayout2.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33160" y="5253355"/>
            <a:ext cx="1617345" cy="1162050"/>
          </a:xfrm>
          <a:prstGeom prst="rect">
            <a:avLst/>
          </a:prstGeom>
        </p:spPr>
      </p:pic>
      <p:sp>
        <p:nvSpPr>
          <p:cNvPr id="9" name="矩形 8"/>
          <p:cNvSpPr/>
          <p:nvPr/>
        </p:nvSpPr>
        <p:spPr>
          <a:xfrm>
            <a:off x="4545965" y="935355"/>
            <a:ext cx="3077210" cy="5078730"/>
          </a:xfrm>
          <a:prstGeom prst="rect">
            <a:avLst/>
          </a:prstGeom>
          <a:noFill/>
          <a:ln w="3175">
            <a:solidFill>
              <a:schemeClr val="tx1">
                <a:lumMod val="85000"/>
                <a:lumOff val="15000"/>
                <a:alpha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237730" y="1904365"/>
            <a:ext cx="612775" cy="1339215"/>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191760" y="683260"/>
            <a:ext cx="1719580" cy="45593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247515" y="1636395"/>
            <a:ext cx="1012190" cy="425323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85235" y="3312795"/>
            <a:ext cx="1673225" cy="2766060"/>
          </a:xfrm>
          <a:prstGeom prst="rect">
            <a:avLst/>
          </a:prstGeom>
        </p:spPr>
      </p:pic>
      <p:pic>
        <p:nvPicPr>
          <p:cNvPr id="6" name="图片 5" descr="2"/>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7296150" y="2025015"/>
            <a:ext cx="327025" cy="996315"/>
          </a:xfrm>
          <a:prstGeom prst="rect">
            <a:avLst/>
          </a:prstGeom>
        </p:spPr>
      </p:pic>
      <p:sp>
        <p:nvSpPr>
          <p:cNvPr id="17" name="文本框 16"/>
          <p:cNvSpPr txBox="1"/>
          <p:nvPr/>
        </p:nvSpPr>
        <p:spPr>
          <a:xfrm>
            <a:off x="7227550" y="2025015"/>
            <a:ext cx="461665" cy="932180"/>
          </a:xfrm>
          <a:prstGeom prst="rect">
            <a:avLst/>
          </a:prstGeom>
          <a:noFill/>
        </p:spPr>
        <p:txBody>
          <a:bodyPr vert="eaVert" wrap="square" rtlCol="0">
            <a:spAutoFit/>
          </a:bodyPr>
          <a:lstStyle/>
          <a:p>
            <a:pPr algn="dist"/>
            <a:r>
              <a:rPr lang="en-US" altLang="zh-CN" dirty="0">
                <a:solidFill>
                  <a:schemeClr val="bg1"/>
                </a:solidFill>
                <a:latin typeface="禹卫书法隶书简体" panose="02000603000000000000" charset="-122"/>
                <a:ea typeface="禹卫书法隶书简体" panose="02000603000000000000" charset="-122"/>
              </a:rPr>
              <a:t>2108</a:t>
            </a:r>
          </a:p>
        </p:txBody>
      </p:sp>
      <p:pic>
        <p:nvPicPr>
          <p:cNvPr id="18" name="图片 17" descr="4"/>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rot="1500000">
            <a:off x="5413375" y="721360"/>
            <a:ext cx="434340" cy="1142365"/>
          </a:xfrm>
          <a:prstGeom prst="rect">
            <a:avLst/>
          </a:prstGeom>
        </p:spPr>
      </p:pic>
      <p:sp>
        <p:nvSpPr>
          <p:cNvPr id="19" name="椭圆 18"/>
          <p:cNvSpPr/>
          <p:nvPr/>
        </p:nvSpPr>
        <p:spPr>
          <a:xfrm>
            <a:off x="7534275" y="3046095"/>
            <a:ext cx="179705" cy="17970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4457700" y="1636395"/>
            <a:ext cx="179705" cy="17970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p:nvSpPr>
        <p:spPr>
          <a:xfrm>
            <a:off x="5630029" y="1292542"/>
            <a:ext cx="1661993" cy="5489575"/>
          </a:xfrm>
          <a:prstGeom prst="rect">
            <a:avLst/>
          </a:prstGeom>
          <a:noFill/>
        </p:spPr>
        <p:txBody>
          <a:bodyPr vert="eaVert" wrap="square" rtlCol="0">
            <a:spAutoFit/>
          </a:bodyPr>
          <a:lstStyle/>
          <a:p>
            <a:r>
              <a:rPr lang="en-US" altLang="zh-CN" sz="4800" b="1" dirty="0">
                <a:latin typeface="超世纪细隶书" panose="02000000000000000000" pitchFamily="2" charset="-120"/>
                <a:ea typeface="超世纪细隶书" panose="02000000000000000000" pitchFamily="2" charset="-120"/>
              </a:rPr>
              <a:t>Best</a:t>
            </a:r>
          </a:p>
          <a:p>
            <a:r>
              <a:rPr lang="en-US" altLang="zh-CN" sz="4800" b="1" dirty="0">
                <a:latin typeface="超世纪细隶书" panose="02000000000000000000" pitchFamily="2" charset="-120"/>
                <a:ea typeface="超世纪细隶书" panose="02000000000000000000" pitchFamily="2" charset="-120"/>
              </a:rPr>
              <a:t>PPT templates</a:t>
            </a:r>
            <a:endParaRPr lang="zh-CN" altLang="en-US" sz="4800" b="1" dirty="0">
              <a:latin typeface="超世纪细隶书" panose="02000000000000000000" pitchFamily="2" charset="-120"/>
              <a:ea typeface="超世纪细隶书" panose="02000000000000000000" pitchFamily="2" charset="-120"/>
            </a:endParaRPr>
          </a:p>
        </p:txBody>
      </p:sp>
      <p:sp>
        <p:nvSpPr>
          <p:cNvPr id="2" name="文本框 1">
            <a:extLst>
              <a:ext uri="{FF2B5EF4-FFF2-40B4-BE49-F238E27FC236}">
                <a16:creationId xmlns:a16="http://schemas.microsoft.com/office/drawing/2014/main" id="{A0EBCB3E-67FB-49D0-B667-38B80163CC6F}"/>
              </a:ext>
            </a:extLst>
          </p:cNvPr>
          <p:cNvSpPr txBox="1"/>
          <p:nvPr/>
        </p:nvSpPr>
        <p:spPr>
          <a:xfrm>
            <a:off x="5283903" y="1816100"/>
            <a:ext cx="461665" cy="3897630"/>
          </a:xfrm>
          <a:prstGeom prst="rect">
            <a:avLst/>
          </a:prstGeom>
          <a:noFill/>
        </p:spPr>
        <p:txBody>
          <a:bodyPr vert="eaVert" wrap="square" rtlCol="0">
            <a:spAutoFit/>
          </a:bodyPr>
          <a:lstStyle/>
          <a:p>
            <a:r>
              <a:rPr lang="en-US" altLang="ko-KR" sz="1800" dirty="0">
                <a:solidFill>
                  <a:schemeClr val="bg1">
                    <a:lumMod val="50000"/>
                  </a:schemeClr>
                </a:solidFill>
                <a:cs typeface="Arial" pitchFamily="34" charset="0"/>
              </a:rPr>
              <a:t>Insert the Subtitle of Your Presentation</a:t>
            </a:r>
            <a:endParaRPr lang="ko-KR" altLang="en-US" sz="1800" dirty="0">
              <a:solidFill>
                <a:schemeClr val="bg1">
                  <a:lumMod val="50000"/>
                </a:schemeClr>
              </a:solidFill>
              <a:cs typeface="Arial" pitchFamily="34" charset="0"/>
            </a:endParaRPr>
          </a:p>
        </p:txBody>
      </p:sp>
      <p:sp>
        <p:nvSpPr>
          <p:cNvPr id="22" name="Rounded Rectangle 7">
            <a:extLst>
              <a:ext uri="{FF2B5EF4-FFF2-40B4-BE49-F238E27FC236}">
                <a16:creationId xmlns:a16="http://schemas.microsoft.com/office/drawing/2014/main" id="{2C47DEE1-BFAB-40FF-B9F5-2C78E32B4963}"/>
              </a:ext>
            </a:extLst>
          </p:cNvPr>
          <p:cNvSpPr/>
          <p:nvPr/>
        </p:nvSpPr>
        <p:spPr>
          <a:xfrm>
            <a:off x="9407880" y="854200"/>
            <a:ext cx="1193860" cy="41356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1">
                    <a:lumMod val="50000"/>
                  </a:schemeClr>
                </a:solidFill>
              </a:rPr>
              <a:t>LOGO.</a:t>
            </a:r>
            <a:endParaRPr lang="ko-KR" altLang="en-US" sz="2700" dirty="0">
              <a:solidFill>
                <a:schemeClr val="bg1">
                  <a:lumMod val="50000"/>
                </a:schemeClr>
              </a:solidFill>
            </a:endParaRPr>
          </a:p>
        </p:txBody>
      </p:sp>
      <p:sp>
        <p:nvSpPr>
          <p:cNvPr id="23" name="TextBox 3">
            <a:hlinkClick r:id="rId7"/>
            <a:extLst>
              <a:ext uri="{FF2B5EF4-FFF2-40B4-BE49-F238E27FC236}">
                <a16:creationId xmlns:a16="http://schemas.microsoft.com/office/drawing/2014/main" id="{4F7A056D-7913-4F4E-85FE-C73D7B1425EB}"/>
              </a:ext>
            </a:extLst>
          </p:cNvPr>
          <p:cNvSpPr txBox="1"/>
          <p:nvPr/>
        </p:nvSpPr>
        <p:spPr>
          <a:xfrm>
            <a:off x="4753610" y="6630511"/>
            <a:ext cx="5169613" cy="246221"/>
          </a:xfrm>
          <a:prstGeom prst="rect">
            <a:avLst/>
          </a:prstGeom>
          <a:noFill/>
        </p:spPr>
        <p:txBody>
          <a:bodyPr wrap="square" rtlCol="0">
            <a:spAutoFit/>
          </a:bodyPr>
          <a:lstStyle/>
          <a:p>
            <a:r>
              <a:rPr lang="en-US" altLang="zh-CN" sz="1000" dirty="0">
                <a:solidFill>
                  <a:schemeClr val="bg1">
                    <a:lumMod val="65000"/>
                  </a:schemeClr>
                </a:solidFill>
                <a:cs typeface="Arial" pitchFamily="34" charset="0"/>
                <a:hlinkClick r:id="rId7">
                  <a:extLst>
                    <a:ext uri="{A12FA001-AC4F-418D-AE19-62706E023703}">
                      <ahyp:hlinkClr xmlns:ahyp="http://schemas.microsoft.com/office/drawing/2018/hyperlinkcolor" val="tx"/>
                    </a:ext>
                  </a:extLst>
                </a:hlinkClick>
              </a:rPr>
              <a:t>https://www.freeppt7.com.</a:t>
            </a:r>
            <a:endParaRPr lang="ko-KR" altLang="en-US" sz="1000" dirty="0">
              <a:solidFill>
                <a:schemeClr val="bg1">
                  <a:lumMod val="65000"/>
                </a:schemeClr>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ahyp="http://schemas.microsoft.com/office/drawing/2018/hyperlinkcolor" xmlns:a16="http://schemas.microsoft.com/office/drawing/2014/main" xmlns:a14="http://schemas.microsoft.com/office/drawing/2010/main" xmlns="">
      <p:transition spd="slow" advClick="0" advTm="2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76555" y="407670"/>
            <a:ext cx="11438890" cy="6043295"/>
            <a:chOff x="883" y="847"/>
            <a:chExt cx="17434" cy="9107"/>
          </a:xfrm>
        </p:grpSpPr>
        <p:pic>
          <p:nvPicPr>
            <p:cNvPr id="13" name="图片 12" descr="背景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3" y="847"/>
              <a:ext cx="17434" cy="9107"/>
            </a:xfrm>
            <a:prstGeom prst="rect">
              <a:avLst/>
            </a:prstGeom>
            <a:effectLst>
              <a:outerShdw blurRad="50800" dist="38100" dir="10800000" algn="r" rotWithShape="0">
                <a:prstClr val="black">
                  <a:alpha val="40000"/>
                </a:prstClr>
              </a:outerShdw>
            </a:effectLst>
          </p:spPr>
        </p:pic>
        <p:pic>
          <p:nvPicPr>
            <p:cNvPr id="14" name="图片 13" descr="背景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3" y="847"/>
              <a:ext cx="17434" cy="9107"/>
            </a:xfrm>
            <a:prstGeom prst="rect">
              <a:avLst/>
            </a:prstGeom>
            <a:effectLst>
              <a:outerShdw blurRad="50800" dist="38100" dir="2700000" algn="tl" rotWithShape="0">
                <a:prstClr val="black">
                  <a:alpha val="40000"/>
                </a:prstClr>
              </a:outerShdw>
            </a:effectLst>
          </p:spPr>
        </p:pic>
      </p:grpSp>
      <p:pic>
        <p:nvPicPr>
          <p:cNvPr id="15" name="图片 14" descr="印记"/>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6555" y="407670"/>
            <a:ext cx="586740" cy="934720"/>
          </a:xfrm>
          <a:prstGeom prst="rect">
            <a:avLst/>
          </a:prstGeom>
        </p:spPr>
      </p:pic>
      <p:sp>
        <p:nvSpPr>
          <p:cNvPr id="16" name="文本框 3"/>
          <p:cNvSpPr txBox="1"/>
          <p:nvPr/>
        </p:nvSpPr>
        <p:spPr>
          <a:xfrm>
            <a:off x="1034415" y="629920"/>
            <a:ext cx="4491742" cy="368300"/>
          </a:xfrm>
          <a:prstGeom prst="rect">
            <a:avLst/>
          </a:prstGeom>
          <a:noFill/>
        </p:spPr>
        <p:txBody>
          <a:bodyPr wrap="square" rtlCol="0">
            <a:spAutoFit/>
          </a:bodyPr>
          <a:lstStyle/>
          <a:p>
            <a:pPr algn="l"/>
            <a:r>
              <a:rPr lang="zh-CN" altLang="en-US" b="1" dirty="0">
                <a:solidFill>
                  <a:srgbClr val="C84E30"/>
                </a:solidFill>
                <a:latin typeface="微软雅黑" panose="020B0503020204020204" charset="-122"/>
                <a:ea typeface="微软雅黑" panose="020B0503020204020204" charset="-122"/>
              </a:rPr>
              <a:t>Click here to enter the title text.</a:t>
            </a:r>
          </a:p>
        </p:txBody>
      </p:sp>
      <p:pic>
        <p:nvPicPr>
          <p:cNvPr id="3" name="图片 2" descr="89192_00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3765" y="1906270"/>
            <a:ext cx="5852160" cy="3657600"/>
          </a:xfrm>
          <a:prstGeom prst="rect">
            <a:avLst/>
          </a:prstGeom>
        </p:spPr>
      </p:pic>
      <p:sp>
        <p:nvSpPr>
          <p:cNvPr id="4" name="矩形 3"/>
          <p:cNvSpPr/>
          <p:nvPr/>
        </p:nvSpPr>
        <p:spPr>
          <a:xfrm>
            <a:off x="6134735" y="2221230"/>
            <a:ext cx="5000625" cy="3027045"/>
          </a:xfrm>
          <a:prstGeom prst="rect">
            <a:avLst/>
          </a:prstGeom>
          <a:solidFill>
            <a:srgbClr val="F79E2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6678930" y="2506345"/>
            <a:ext cx="3508375" cy="368300"/>
          </a:xfrm>
          <a:prstGeom prst="rect">
            <a:avLst/>
          </a:prstGeom>
          <a:noFill/>
        </p:spPr>
        <p:txBody>
          <a:bodyPr wrap="square" rtlCol="0">
            <a:spAutoFit/>
          </a:bodyPr>
          <a:lstStyle/>
          <a:p>
            <a:r>
              <a:rPr lang="zh-CN" altLang="en-US">
                <a:solidFill>
                  <a:schemeClr val="bg1"/>
                </a:solidFill>
                <a:latin typeface="微软雅黑" panose="020B0503020204020204" charset="-122"/>
                <a:ea typeface="微软雅黑" panose="020B0503020204020204" charset="-122"/>
              </a:rPr>
              <a:t>Click here to enter your text.</a:t>
            </a:r>
          </a:p>
        </p:txBody>
      </p:sp>
      <p:sp>
        <p:nvSpPr>
          <p:cNvPr id="9" name="文本框 8"/>
          <p:cNvSpPr txBox="1"/>
          <p:nvPr/>
        </p:nvSpPr>
        <p:spPr>
          <a:xfrm>
            <a:off x="6678930" y="2905125"/>
            <a:ext cx="3683000" cy="1960880"/>
          </a:xfrm>
          <a:prstGeom prst="rect">
            <a:avLst/>
          </a:prstGeom>
          <a:noFill/>
        </p:spPr>
        <p:txBody>
          <a:bodyPr wrap="square" rtlCol="0">
            <a:spAutoFit/>
          </a:bodyPr>
          <a:lstStyle/>
          <a:p>
            <a:pPr indent="0" algn="l" fontAlgn="auto">
              <a:lnSpc>
                <a:spcPct val="150000"/>
              </a:lnSpc>
            </a:pP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endParaRPr lang="en-US" altLang="zh-CN" sz="900" dirty="0">
              <a:solidFill>
                <a:schemeClr val="bg1"/>
              </a:solidFill>
              <a:effectLst/>
              <a:latin typeface="Arial" panose="020B0604020202020204" pitchFamily="34" charset="0"/>
              <a:ea typeface="微软雅黑" panose="020B0503020204020204" charset="-122"/>
              <a:cs typeface="+mn-ea"/>
              <a:sym typeface="Arial" panose="020B0604020202020204" pitchFamily="34" charset="0"/>
            </a:endParaRPr>
          </a:p>
        </p:txBody>
      </p:sp>
      <p:sp>
        <p:nvSpPr>
          <p:cNvPr id="10" name="矩形 9"/>
          <p:cNvSpPr/>
          <p:nvPr/>
        </p:nvSpPr>
        <p:spPr>
          <a:xfrm>
            <a:off x="5913120" y="5123815"/>
            <a:ext cx="434975" cy="439420"/>
          </a:xfrm>
          <a:prstGeom prst="rect">
            <a:avLst/>
          </a:prstGeom>
          <a:solidFill>
            <a:srgbClr val="F5640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0824210" y="1997075"/>
            <a:ext cx="414020" cy="417830"/>
          </a:xfrm>
          <a:prstGeom prst="rect">
            <a:avLst/>
          </a:prstGeom>
          <a:solidFill>
            <a:srgbClr val="F5640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a14="http://schemas.microsoft.com/office/drawing/2010/main"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vertical)">
                                      <p:cBhvr>
                                        <p:cTn id="7" dur="500"/>
                                        <p:tgtEl>
                                          <p:spTgt spid="1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6"/>
                                        </p:tgtEl>
                                        <p:attrNameLst>
                                          <p:attrName>ppt_y</p:attrName>
                                        </p:attrNameLst>
                                      </p:cBhvr>
                                      <p:tavLst>
                                        <p:tav tm="0">
                                          <p:val>
                                            <p:strVal val="#ppt_y"/>
                                          </p:val>
                                        </p:tav>
                                        <p:tav tm="100000">
                                          <p:val>
                                            <p:strVal val="#ppt_y"/>
                                          </p:val>
                                        </p:tav>
                                      </p:tavLst>
                                    </p:anim>
                                    <p:anim calcmode="lin" valueType="num">
                                      <p:cBhvr>
                                        <p:cTn id="17"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376555" y="407670"/>
            <a:ext cx="11438890" cy="6043295"/>
            <a:chOff x="883" y="847"/>
            <a:chExt cx="17434" cy="9107"/>
          </a:xfrm>
        </p:grpSpPr>
        <p:pic>
          <p:nvPicPr>
            <p:cNvPr id="25" name="图片 24" descr="背景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3" y="847"/>
              <a:ext cx="17434" cy="9107"/>
            </a:xfrm>
            <a:prstGeom prst="rect">
              <a:avLst/>
            </a:prstGeom>
            <a:effectLst>
              <a:outerShdw blurRad="50800" dist="38100" dir="10800000" algn="r" rotWithShape="0">
                <a:prstClr val="black">
                  <a:alpha val="40000"/>
                </a:prstClr>
              </a:outerShdw>
            </a:effectLst>
          </p:spPr>
        </p:pic>
        <p:pic>
          <p:nvPicPr>
            <p:cNvPr id="26" name="图片 25" descr="背景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3" y="847"/>
              <a:ext cx="17434" cy="9107"/>
            </a:xfrm>
            <a:prstGeom prst="rect">
              <a:avLst/>
            </a:prstGeom>
            <a:effectLst>
              <a:outerShdw blurRad="50800" dist="38100" dir="2700000" algn="tl" rotWithShape="0">
                <a:prstClr val="black">
                  <a:alpha val="40000"/>
                </a:prstClr>
              </a:outerShdw>
            </a:effectLst>
          </p:spPr>
        </p:pic>
      </p:grpSp>
      <p:pic>
        <p:nvPicPr>
          <p:cNvPr id="27" name="图片 26" descr="印记"/>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6555" y="407670"/>
            <a:ext cx="586740" cy="934720"/>
          </a:xfrm>
          <a:prstGeom prst="rect">
            <a:avLst/>
          </a:prstGeom>
        </p:spPr>
      </p:pic>
      <p:sp>
        <p:nvSpPr>
          <p:cNvPr id="28" name="文本框 3"/>
          <p:cNvSpPr txBox="1"/>
          <p:nvPr/>
        </p:nvSpPr>
        <p:spPr>
          <a:xfrm>
            <a:off x="1034414" y="629920"/>
            <a:ext cx="4118093" cy="368300"/>
          </a:xfrm>
          <a:prstGeom prst="rect">
            <a:avLst/>
          </a:prstGeom>
          <a:noFill/>
        </p:spPr>
        <p:txBody>
          <a:bodyPr wrap="square" rtlCol="0">
            <a:spAutoFit/>
          </a:bodyPr>
          <a:lstStyle/>
          <a:p>
            <a:pPr algn="l"/>
            <a:r>
              <a:rPr lang="zh-CN" altLang="en-US" b="1" dirty="0">
                <a:solidFill>
                  <a:srgbClr val="C84E30"/>
                </a:solidFill>
                <a:latin typeface="微软雅黑" panose="020B0503020204020204" charset="-122"/>
                <a:ea typeface="微软雅黑" panose="020B0503020204020204" charset="-122"/>
              </a:rPr>
              <a:t>Click here to enter the title text.</a:t>
            </a:r>
          </a:p>
        </p:txBody>
      </p:sp>
      <p:grpSp>
        <p:nvGrpSpPr>
          <p:cNvPr id="29" name="淘宝店chenying0907 77"/>
          <p:cNvGrpSpPr/>
          <p:nvPr/>
        </p:nvGrpSpPr>
        <p:grpSpPr>
          <a:xfrm>
            <a:off x="3826945" y="2127854"/>
            <a:ext cx="3600450" cy="2169195"/>
            <a:chOff x="2843213" y="1635125"/>
            <a:chExt cx="3600450" cy="2168525"/>
          </a:xfrm>
          <a:solidFill>
            <a:srgbClr val="C84E30"/>
          </a:solidFill>
        </p:grpSpPr>
        <p:sp>
          <p:nvSpPr>
            <p:cNvPr id="30" name="淘宝店chenying0907 5"/>
            <p:cNvSpPr/>
            <p:nvPr/>
          </p:nvSpPr>
          <p:spPr bwMode="auto">
            <a:xfrm>
              <a:off x="3168651" y="3489325"/>
              <a:ext cx="509588" cy="225425"/>
            </a:xfrm>
            <a:custGeom>
              <a:avLst/>
              <a:gdLst>
                <a:gd name="T0" fmla="*/ 768 w 2570"/>
                <a:gd name="T1" fmla="*/ 775 h 1137"/>
                <a:gd name="T2" fmla="*/ 668 w 2570"/>
                <a:gd name="T3" fmla="*/ 787 h 1137"/>
                <a:gd name="T4" fmla="*/ 567 w 2570"/>
                <a:gd name="T5" fmla="*/ 799 h 1137"/>
                <a:gd name="T6" fmla="*/ 465 w 2570"/>
                <a:gd name="T7" fmla="*/ 807 h 1137"/>
                <a:gd name="T8" fmla="*/ 362 w 2570"/>
                <a:gd name="T9" fmla="*/ 812 h 1137"/>
                <a:gd name="T10" fmla="*/ 259 w 2570"/>
                <a:gd name="T11" fmla="*/ 815 h 1137"/>
                <a:gd name="T12" fmla="*/ 156 w 2570"/>
                <a:gd name="T13" fmla="*/ 815 h 1137"/>
                <a:gd name="T14" fmla="*/ 52 w 2570"/>
                <a:gd name="T15" fmla="*/ 810 h 1137"/>
                <a:gd name="T16" fmla="*/ 50 w 2570"/>
                <a:gd name="T17" fmla="*/ 831 h 1137"/>
                <a:gd name="T18" fmla="*/ 152 w 2570"/>
                <a:gd name="T19" fmla="*/ 877 h 1137"/>
                <a:gd name="T20" fmla="*/ 257 w 2570"/>
                <a:gd name="T21" fmla="*/ 921 h 1137"/>
                <a:gd name="T22" fmla="*/ 362 w 2570"/>
                <a:gd name="T23" fmla="*/ 964 h 1137"/>
                <a:gd name="T24" fmla="*/ 469 w 2570"/>
                <a:gd name="T25" fmla="*/ 1005 h 1137"/>
                <a:gd name="T26" fmla="*/ 579 w 2570"/>
                <a:gd name="T27" fmla="*/ 1045 h 1137"/>
                <a:gd name="T28" fmla="*/ 689 w 2570"/>
                <a:gd name="T29" fmla="*/ 1082 h 1137"/>
                <a:gd name="T30" fmla="*/ 801 w 2570"/>
                <a:gd name="T31" fmla="*/ 1119 h 1137"/>
                <a:gd name="T32" fmla="*/ 920 w 2570"/>
                <a:gd name="T33" fmla="*/ 1115 h 1137"/>
                <a:gd name="T34" fmla="*/ 1047 w 2570"/>
                <a:gd name="T35" fmla="*/ 1070 h 1137"/>
                <a:gd name="T36" fmla="*/ 1172 w 2570"/>
                <a:gd name="T37" fmla="*/ 1021 h 1137"/>
                <a:gd name="T38" fmla="*/ 1294 w 2570"/>
                <a:gd name="T39" fmla="*/ 969 h 1137"/>
                <a:gd name="T40" fmla="*/ 1416 w 2570"/>
                <a:gd name="T41" fmla="*/ 913 h 1137"/>
                <a:gd name="T42" fmla="*/ 1535 w 2570"/>
                <a:gd name="T43" fmla="*/ 854 h 1137"/>
                <a:gd name="T44" fmla="*/ 1652 w 2570"/>
                <a:gd name="T45" fmla="*/ 792 h 1137"/>
                <a:gd name="T46" fmla="*/ 1765 w 2570"/>
                <a:gd name="T47" fmla="*/ 726 h 1137"/>
                <a:gd name="T48" fmla="*/ 1875 w 2570"/>
                <a:gd name="T49" fmla="*/ 656 h 1137"/>
                <a:gd name="T50" fmla="*/ 1982 w 2570"/>
                <a:gd name="T51" fmla="*/ 582 h 1137"/>
                <a:gd name="T52" fmla="*/ 2085 w 2570"/>
                <a:gd name="T53" fmla="*/ 505 h 1137"/>
                <a:gd name="T54" fmla="*/ 2185 w 2570"/>
                <a:gd name="T55" fmla="*/ 422 h 1137"/>
                <a:gd name="T56" fmla="*/ 2279 w 2570"/>
                <a:gd name="T57" fmla="*/ 337 h 1137"/>
                <a:gd name="T58" fmla="*/ 2368 w 2570"/>
                <a:gd name="T59" fmla="*/ 247 h 1137"/>
                <a:gd name="T60" fmla="*/ 2453 w 2570"/>
                <a:gd name="T61" fmla="*/ 151 h 1137"/>
                <a:gd name="T62" fmla="*/ 2533 w 2570"/>
                <a:gd name="T63" fmla="*/ 51 h 1137"/>
                <a:gd name="T64" fmla="*/ 2523 w 2570"/>
                <a:gd name="T65" fmla="*/ 37 h 1137"/>
                <a:gd name="T66" fmla="*/ 2424 w 2570"/>
                <a:gd name="T67" fmla="*/ 107 h 1137"/>
                <a:gd name="T68" fmla="*/ 2324 w 2570"/>
                <a:gd name="T69" fmla="*/ 175 h 1137"/>
                <a:gd name="T70" fmla="*/ 2222 w 2570"/>
                <a:gd name="T71" fmla="*/ 241 h 1137"/>
                <a:gd name="T72" fmla="*/ 2119 w 2570"/>
                <a:gd name="T73" fmla="*/ 302 h 1137"/>
                <a:gd name="T74" fmla="*/ 2012 w 2570"/>
                <a:gd name="T75" fmla="*/ 361 h 1137"/>
                <a:gd name="T76" fmla="*/ 1906 w 2570"/>
                <a:gd name="T77" fmla="*/ 417 h 1137"/>
                <a:gd name="T78" fmla="*/ 1796 w 2570"/>
                <a:gd name="T79" fmla="*/ 469 h 1137"/>
                <a:gd name="T80" fmla="*/ 1686 w 2570"/>
                <a:gd name="T81" fmla="*/ 518 h 1137"/>
                <a:gd name="T82" fmla="*/ 1573 w 2570"/>
                <a:gd name="T83" fmla="*/ 563 h 1137"/>
                <a:gd name="T84" fmla="*/ 1460 w 2570"/>
                <a:gd name="T85" fmla="*/ 605 h 1137"/>
                <a:gd name="T86" fmla="*/ 1345 w 2570"/>
                <a:gd name="T87" fmla="*/ 642 h 1137"/>
                <a:gd name="T88" fmla="*/ 1230 w 2570"/>
                <a:gd name="T89" fmla="*/ 677 h 1137"/>
                <a:gd name="T90" fmla="*/ 1113 w 2570"/>
                <a:gd name="T91" fmla="*/ 708 h 1137"/>
                <a:gd name="T92" fmla="*/ 995 w 2570"/>
                <a:gd name="T93" fmla="*/ 734 h 1137"/>
                <a:gd name="T94" fmla="*/ 876 w 2570"/>
                <a:gd name="T95" fmla="*/ 757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70" h="1137">
                  <a:moveTo>
                    <a:pt x="817" y="767"/>
                  </a:moveTo>
                  <a:lnTo>
                    <a:pt x="768" y="775"/>
                  </a:lnTo>
                  <a:lnTo>
                    <a:pt x="718" y="782"/>
                  </a:lnTo>
                  <a:lnTo>
                    <a:pt x="668" y="787"/>
                  </a:lnTo>
                  <a:lnTo>
                    <a:pt x="619" y="793"/>
                  </a:lnTo>
                  <a:lnTo>
                    <a:pt x="567" y="799"/>
                  </a:lnTo>
                  <a:lnTo>
                    <a:pt x="516" y="803"/>
                  </a:lnTo>
                  <a:lnTo>
                    <a:pt x="465" y="807"/>
                  </a:lnTo>
                  <a:lnTo>
                    <a:pt x="414" y="810"/>
                  </a:lnTo>
                  <a:lnTo>
                    <a:pt x="362" y="812"/>
                  </a:lnTo>
                  <a:lnTo>
                    <a:pt x="311" y="814"/>
                  </a:lnTo>
                  <a:lnTo>
                    <a:pt x="259" y="815"/>
                  </a:lnTo>
                  <a:lnTo>
                    <a:pt x="207" y="815"/>
                  </a:lnTo>
                  <a:lnTo>
                    <a:pt x="156" y="815"/>
                  </a:lnTo>
                  <a:lnTo>
                    <a:pt x="104" y="812"/>
                  </a:lnTo>
                  <a:lnTo>
                    <a:pt x="52" y="810"/>
                  </a:lnTo>
                  <a:lnTo>
                    <a:pt x="0" y="807"/>
                  </a:lnTo>
                  <a:lnTo>
                    <a:pt x="50" y="831"/>
                  </a:lnTo>
                  <a:lnTo>
                    <a:pt x="101" y="854"/>
                  </a:lnTo>
                  <a:lnTo>
                    <a:pt x="152" y="877"/>
                  </a:lnTo>
                  <a:lnTo>
                    <a:pt x="205" y="900"/>
                  </a:lnTo>
                  <a:lnTo>
                    <a:pt x="257" y="921"/>
                  </a:lnTo>
                  <a:lnTo>
                    <a:pt x="309" y="943"/>
                  </a:lnTo>
                  <a:lnTo>
                    <a:pt x="362" y="964"/>
                  </a:lnTo>
                  <a:lnTo>
                    <a:pt x="416" y="985"/>
                  </a:lnTo>
                  <a:lnTo>
                    <a:pt x="469" y="1005"/>
                  </a:lnTo>
                  <a:lnTo>
                    <a:pt x="523" y="1026"/>
                  </a:lnTo>
                  <a:lnTo>
                    <a:pt x="579" y="1045"/>
                  </a:lnTo>
                  <a:lnTo>
                    <a:pt x="633" y="1064"/>
                  </a:lnTo>
                  <a:lnTo>
                    <a:pt x="689" y="1082"/>
                  </a:lnTo>
                  <a:lnTo>
                    <a:pt x="744" y="1102"/>
                  </a:lnTo>
                  <a:lnTo>
                    <a:pt x="801" y="1119"/>
                  </a:lnTo>
                  <a:lnTo>
                    <a:pt x="857" y="1137"/>
                  </a:lnTo>
                  <a:lnTo>
                    <a:pt x="920" y="1115"/>
                  </a:lnTo>
                  <a:lnTo>
                    <a:pt x="984" y="1093"/>
                  </a:lnTo>
                  <a:lnTo>
                    <a:pt x="1047" y="1070"/>
                  </a:lnTo>
                  <a:lnTo>
                    <a:pt x="1110" y="1046"/>
                  </a:lnTo>
                  <a:lnTo>
                    <a:pt x="1172" y="1021"/>
                  </a:lnTo>
                  <a:lnTo>
                    <a:pt x="1233" y="995"/>
                  </a:lnTo>
                  <a:lnTo>
                    <a:pt x="1294" y="969"/>
                  </a:lnTo>
                  <a:lnTo>
                    <a:pt x="1356" y="942"/>
                  </a:lnTo>
                  <a:lnTo>
                    <a:pt x="1416" y="913"/>
                  </a:lnTo>
                  <a:lnTo>
                    <a:pt x="1476" y="885"/>
                  </a:lnTo>
                  <a:lnTo>
                    <a:pt x="1535" y="854"/>
                  </a:lnTo>
                  <a:lnTo>
                    <a:pt x="1594" y="824"/>
                  </a:lnTo>
                  <a:lnTo>
                    <a:pt x="1652" y="792"/>
                  </a:lnTo>
                  <a:lnTo>
                    <a:pt x="1708" y="759"/>
                  </a:lnTo>
                  <a:lnTo>
                    <a:pt x="1765" y="726"/>
                  </a:lnTo>
                  <a:lnTo>
                    <a:pt x="1821" y="692"/>
                  </a:lnTo>
                  <a:lnTo>
                    <a:pt x="1875" y="656"/>
                  </a:lnTo>
                  <a:lnTo>
                    <a:pt x="1929" y="620"/>
                  </a:lnTo>
                  <a:lnTo>
                    <a:pt x="1982" y="582"/>
                  </a:lnTo>
                  <a:lnTo>
                    <a:pt x="2034" y="544"/>
                  </a:lnTo>
                  <a:lnTo>
                    <a:pt x="2085" y="505"/>
                  </a:lnTo>
                  <a:lnTo>
                    <a:pt x="2135" y="464"/>
                  </a:lnTo>
                  <a:lnTo>
                    <a:pt x="2185" y="422"/>
                  </a:lnTo>
                  <a:lnTo>
                    <a:pt x="2232" y="380"/>
                  </a:lnTo>
                  <a:lnTo>
                    <a:pt x="2279" y="337"/>
                  </a:lnTo>
                  <a:lnTo>
                    <a:pt x="2324" y="292"/>
                  </a:lnTo>
                  <a:lnTo>
                    <a:pt x="2368" y="247"/>
                  </a:lnTo>
                  <a:lnTo>
                    <a:pt x="2411" y="199"/>
                  </a:lnTo>
                  <a:lnTo>
                    <a:pt x="2453" y="151"/>
                  </a:lnTo>
                  <a:lnTo>
                    <a:pt x="2494" y="102"/>
                  </a:lnTo>
                  <a:lnTo>
                    <a:pt x="2533" y="51"/>
                  </a:lnTo>
                  <a:lnTo>
                    <a:pt x="2570" y="0"/>
                  </a:lnTo>
                  <a:lnTo>
                    <a:pt x="2523" y="37"/>
                  </a:lnTo>
                  <a:lnTo>
                    <a:pt x="2474" y="73"/>
                  </a:lnTo>
                  <a:lnTo>
                    <a:pt x="2424" y="107"/>
                  </a:lnTo>
                  <a:lnTo>
                    <a:pt x="2374" y="142"/>
                  </a:lnTo>
                  <a:lnTo>
                    <a:pt x="2324" y="175"/>
                  </a:lnTo>
                  <a:lnTo>
                    <a:pt x="2273" y="208"/>
                  </a:lnTo>
                  <a:lnTo>
                    <a:pt x="2222" y="241"/>
                  </a:lnTo>
                  <a:lnTo>
                    <a:pt x="2171" y="271"/>
                  </a:lnTo>
                  <a:lnTo>
                    <a:pt x="2119" y="302"/>
                  </a:lnTo>
                  <a:lnTo>
                    <a:pt x="2066" y="332"/>
                  </a:lnTo>
                  <a:lnTo>
                    <a:pt x="2012" y="361"/>
                  </a:lnTo>
                  <a:lnTo>
                    <a:pt x="1959" y="389"/>
                  </a:lnTo>
                  <a:lnTo>
                    <a:pt x="1906" y="417"/>
                  </a:lnTo>
                  <a:lnTo>
                    <a:pt x="1851" y="443"/>
                  </a:lnTo>
                  <a:lnTo>
                    <a:pt x="1796" y="469"/>
                  </a:lnTo>
                  <a:lnTo>
                    <a:pt x="1741" y="494"/>
                  </a:lnTo>
                  <a:lnTo>
                    <a:pt x="1686" y="518"/>
                  </a:lnTo>
                  <a:lnTo>
                    <a:pt x="1630" y="540"/>
                  </a:lnTo>
                  <a:lnTo>
                    <a:pt x="1573" y="563"/>
                  </a:lnTo>
                  <a:lnTo>
                    <a:pt x="1517" y="584"/>
                  </a:lnTo>
                  <a:lnTo>
                    <a:pt x="1460" y="605"/>
                  </a:lnTo>
                  <a:lnTo>
                    <a:pt x="1403" y="624"/>
                  </a:lnTo>
                  <a:lnTo>
                    <a:pt x="1345" y="642"/>
                  </a:lnTo>
                  <a:lnTo>
                    <a:pt x="1288" y="660"/>
                  </a:lnTo>
                  <a:lnTo>
                    <a:pt x="1230" y="677"/>
                  </a:lnTo>
                  <a:lnTo>
                    <a:pt x="1172" y="693"/>
                  </a:lnTo>
                  <a:lnTo>
                    <a:pt x="1113" y="708"/>
                  </a:lnTo>
                  <a:lnTo>
                    <a:pt x="1054" y="722"/>
                  </a:lnTo>
                  <a:lnTo>
                    <a:pt x="995" y="734"/>
                  </a:lnTo>
                  <a:lnTo>
                    <a:pt x="936" y="747"/>
                  </a:lnTo>
                  <a:lnTo>
                    <a:pt x="876" y="757"/>
                  </a:lnTo>
                  <a:lnTo>
                    <a:pt x="817" y="7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1" name="淘宝店chenying0907 6"/>
            <p:cNvSpPr/>
            <p:nvPr/>
          </p:nvSpPr>
          <p:spPr bwMode="auto">
            <a:xfrm>
              <a:off x="5008563" y="2562225"/>
              <a:ext cx="523875" cy="136525"/>
            </a:xfrm>
            <a:custGeom>
              <a:avLst/>
              <a:gdLst>
                <a:gd name="T0" fmla="*/ 1971 w 2639"/>
                <a:gd name="T1" fmla="*/ 172 h 690"/>
                <a:gd name="T2" fmla="*/ 1860 w 2639"/>
                <a:gd name="T3" fmla="*/ 134 h 690"/>
                <a:gd name="T4" fmla="*/ 1749 w 2639"/>
                <a:gd name="T5" fmla="*/ 101 h 690"/>
                <a:gd name="T6" fmla="*/ 1636 w 2639"/>
                <a:gd name="T7" fmla="*/ 73 h 690"/>
                <a:gd name="T8" fmla="*/ 1522 w 2639"/>
                <a:gd name="T9" fmla="*/ 50 h 690"/>
                <a:gd name="T10" fmla="*/ 1407 w 2639"/>
                <a:gd name="T11" fmla="*/ 32 h 690"/>
                <a:gd name="T12" fmla="*/ 1292 w 2639"/>
                <a:gd name="T13" fmla="*/ 19 h 690"/>
                <a:gd name="T14" fmla="*/ 1176 w 2639"/>
                <a:gd name="T15" fmla="*/ 9 h 690"/>
                <a:gd name="T16" fmla="*/ 1053 w 2639"/>
                <a:gd name="T17" fmla="*/ 3 h 690"/>
                <a:gd name="T18" fmla="*/ 924 w 2639"/>
                <a:gd name="T19" fmla="*/ 0 h 690"/>
                <a:gd name="T20" fmla="*/ 796 w 2639"/>
                <a:gd name="T21" fmla="*/ 3 h 690"/>
                <a:gd name="T22" fmla="*/ 668 w 2639"/>
                <a:gd name="T23" fmla="*/ 7 h 690"/>
                <a:gd name="T24" fmla="*/ 540 w 2639"/>
                <a:gd name="T25" fmla="*/ 15 h 690"/>
                <a:gd name="T26" fmla="*/ 412 w 2639"/>
                <a:gd name="T27" fmla="*/ 25 h 690"/>
                <a:gd name="T28" fmla="*/ 283 w 2639"/>
                <a:gd name="T29" fmla="*/ 39 h 690"/>
                <a:gd name="T30" fmla="*/ 156 w 2639"/>
                <a:gd name="T31" fmla="*/ 53 h 690"/>
                <a:gd name="T32" fmla="*/ 68 w 2639"/>
                <a:gd name="T33" fmla="*/ 79 h 690"/>
                <a:gd name="T34" fmla="*/ 21 w 2639"/>
                <a:gd name="T35" fmla="*/ 117 h 690"/>
                <a:gd name="T36" fmla="*/ 79 w 2639"/>
                <a:gd name="T37" fmla="*/ 123 h 690"/>
                <a:gd name="T38" fmla="*/ 241 w 2639"/>
                <a:gd name="T39" fmla="*/ 100 h 690"/>
                <a:gd name="T40" fmla="*/ 407 w 2639"/>
                <a:gd name="T41" fmla="*/ 85 h 690"/>
                <a:gd name="T42" fmla="*/ 574 w 2639"/>
                <a:gd name="T43" fmla="*/ 79 h 690"/>
                <a:gd name="T44" fmla="*/ 740 w 2639"/>
                <a:gd name="T45" fmla="*/ 80 h 690"/>
                <a:gd name="T46" fmla="*/ 908 w 2639"/>
                <a:gd name="T47" fmla="*/ 89 h 690"/>
                <a:gd name="T48" fmla="*/ 1075 w 2639"/>
                <a:gd name="T49" fmla="*/ 107 h 690"/>
                <a:gd name="T50" fmla="*/ 1240 w 2639"/>
                <a:gd name="T51" fmla="*/ 133 h 690"/>
                <a:gd name="T52" fmla="*/ 1403 w 2639"/>
                <a:gd name="T53" fmla="*/ 167 h 690"/>
                <a:gd name="T54" fmla="*/ 1564 w 2639"/>
                <a:gd name="T55" fmla="*/ 209 h 690"/>
                <a:gd name="T56" fmla="*/ 1719 w 2639"/>
                <a:gd name="T57" fmla="*/ 260 h 690"/>
                <a:gd name="T58" fmla="*/ 1871 w 2639"/>
                <a:gd name="T59" fmla="*/ 319 h 690"/>
                <a:gd name="T60" fmla="*/ 2017 w 2639"/>
                <a:gd name="T61" fmla="*/ 387 h 690"/>
                <a:gd name="T62" fmla="*/ 2158 w 2639"/>
                <a:gd name="T63" fmla="*/ 463 h 690"/>
                <a:gd name="T64" fmla="*/ 2291 w 2639"/>
                <a:gd name="T65" fmla="*/ 547 h 690"/>
                <a:gd name="T66" fmla="*/ 2416 w 2639"/>
                <a:gd name="T67" fmla="*/ 640 h 690"/>
                <a:gd name="T68" fmla="*/ 2517 w 2639"/>
                <a:gd name="T69" fmla="*/ 651 h 690"/>
                <a:gd name="T70" fmla="*/ 2599 w 2639"/>
                <a:gd name="T71" fmla="*/ 577 h 690"/>
                <a:gd name="T72" fmla="*/ 2628 w 2639"/>
                <a:gd name="T73" fmla="*/ 523 h 690"/>
                <a:gd name="T74" fmla="*/ 2604 w 2639"/>
                <a:gd name="T75" fmla="*/ 491 h 690"/>
                <a:gd name="T76" fmla="*/ 2573 w 2639"/>
                <a:gd name="T77" fmla="*/ 462 h 690"/>
                <a:gd name="T78" fmla="*/ 2539 w 2639"/>
                <a:gd name="T79" fmla="*/ 434 h 690"/>
                <a:gd name="T80" fmla="*/ 2501 w 2639"/>
                <a:gd name="T81" fmla="*/ 408 h 690"/>
                <a:gd name="T82" fmla="*/ 2462 w 2639"/>
                <a:gd name="T83" fmla="*/ 381 h 690"/>
                <a:gd name="T84" fmla="*/ 2397 w 2639"/>
                <a:gd name="T85" fmla="*/ 346 h 690"/>
                <a:gd name="T86" fmla="*/ 2308 w 2639"/>
                <a:gd name="T87" fmla="*/ 304 h 690"/>
                <a:gd name="T88" fmla="*/ 2218 w 2639"/>
                <a:gd name="T89" fmla="*/ 267 h 690"/>
                <a:gd name="T90" fmla="*/ 2093 w 2639"/>
                <a:gd name="T91" fmla="*/ 219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39" h="690">
                  <a:moveTo>
                    <a:pt x="2025" y="193"/>
                  </a:moveTo>
                  <a:lnTo>
                    <a:pt x="1971" y="172"/>
                  </a:lnTo>
                  <a:lnTo>
                    <a:pt x="1915" y="152"/>
                  </a:lnTo>
                  <a:lnTo>
                    <a:pt x="1860" y="134"/>
                  </a:lnTo>
                  <a:lnTo>
                    <a:pt x="1804" y="117"/>
                  </a:lnTo>
                  <a:lnTo>
                    <a:pt x="1749" y="101"/>
                  </a:lnTo>
                  <a:lnTo>
                    <a:pt x="1692" y="87"/>
                  </a:lnTo>
                  <a:lnTo>
                    <a:pt x="1636" y="73"/>
                  </a:lnTo>
                  <a:lnTo>
                    <a:pt x="1580" y="62"/>
                  </a:lnTo>
                  <a:lnTo>
                    <a:pt x="1522" y="50"/>
                  </a:lnTo>
                  <a:lnTo>
                    <a:pt x="1465" y="41"/>
                  </a:lnTo>
                  <a:lnTo>
                    <a:pt x="1407" y="32"/>
                  </a:lnTo>
                  <a:lnTo>
                    <a:pt x="1349" y="25"/>
                  </a:lnTo>
                  <a:lnTo>
                    <a:pt x="1292" y="19"/>
                  </a:lnTo>
                  <a:lnTo>
                    <a:pt x="1234" y="13"/>
                  </a:lnTo>
                  <a:lnTo>
                    <a:pt x="1176" y="9"/>
                  </a:lnTo>
                  <a:lnTo>
                    <a:pt x="1117" y="6"/>
                  </a:lnTo>
                  <a:lnTo>
                    <a:pt x="1053" y="3"/>
                  </a:lnTo>
                  <a:lnTo>
                    <a:pt x="989" y="2"/>
                  </a:lnTo>
                  <a:lnTo>
                    <a:pt x="924" y="0"/>
                  </a:lnTo>
                  <a:lnTo>
                    <a:pt x="861" y="2"/>
                  </a:lnTo>
                  <a:lnTo>
                    <a:pt x="796" y="3"/>
                  </a:lnTo>
                  <a:lnTo>
                    <a:pt x="732" y="5"/>
                  </a:lnTo>
                  <a:lnTo>
                    <a:pt x="668" y="7"/>
                  </a:lnTo>
                  <a:lnTo>
                    <a:pt x="604" y="11"/>
                  </a:lnTo>
                  <a:lnTo>
                    <a:pt x="540" y="15"/>
                  </a:lnTo>
                  <a:lnTo>
                    <a:pt x="476" y="21"/>
                  </a:lnTo>
                  <a:lnTo>
                    <a:pt x="412" y="25"/>
                  </a:lnTo>
                  <a:lnTo>
                    <a:pt x="348" y="32"/>
                  </a:lnTo>
                  <a:lnTo>
                    <a:pt x="283" y="39"/>
                  </a:lnTo>
                  <a:lnTo>
                    <a:pt x="220" y="46"/>
                  </a:lnTo>
                  <a:lnTo>
                    <a:pt x="156" y="53"/>
                  </a:lnTo>
                  <a:lnTo>
                    <a:pt x="92" y="61"/>
                  </a:lnTo>
                  <a:lnTo>
                    <a:pt x="68" y="79"/>
                  </a:lnTo>
                  <a:lnTo>
                    <a:pt x="44" y="97"/>
                  </a:lnTo>
                  <a:lnTo>
                    <a:pt x="21" y="117"/>
                  </a:lnTo>
                  <a:lnTo>
                    <a:pt x="0" y="137"/>
                  </a:lnTo>
                  <a:lnTo>
                    <a:pt x="79" y="123"/>
                  </a:lnTo>
                  <a:lnTo>
                    <a:pt x="161" y="110"/>
                  </a:lnTo>
                  <a:lnTo>
                    <a:pt x="241" y="100"/>
                  </a:lnTo>
                  <a:lnTo>
                    <a:pt x="324" y="91"/>
                  </a:lnTo>
                  <a:lnTo>
                    <a:pt x="407" y="85"/>
                  </a:lnTo>
                  <a:lnTo>
                    <a:pt x="490" y="81"/>
                  </a:lnTo>
                  <a:lnTo>
                    <a:pt x="574" y="79"/>
                  </a:lnTo>
                  <a:lnTo>
                    <a:pt x="656" y="79"/>
                  </a:lnTo>
                  <a:lnTo>
                    <a:pt x="740" y="80"/>
                  </a:lnTo>
                  <a:lnTo>
                    <a:pt x="824" y="83"/>
                  </a:lnTo>
                  <a:lnTo>
                    <a:pt x="908" y="89"/>
                  </a:lnTo>
                  <a:lnTo>
                    <a:pt x="992" y="97"/>
                  </a:lnTo>
                  <a:lnTo>
                    <a:pt x="1075" y="107"/>
                  </a:lnTo>
                  <a:lnTo>
                    <a:pt x="1158" y="119"/>
                  </a:lnTo>
                  <a:lnTo>
                    <a:pt x="1240" y="133"/>
                  </a:lnTo>
                  <a:lnTo>
                    <a:pt x="1322" y="149"/>
                  </a:lnTo>
                  <a:lnTo>
                    <a:pt x="1403" y="167"/>
                  </a:lnTo>
                  <a:lnTo>
                    <a:pt x="1483" y="188"/>
                  </a:lnTo>
                  <a:lnTo>
                    <a:pt x="1564" y="209"/>
                  </a:lnTo>
                  <a:lnTo>
                    <a:pt x="1642" y="234"/>
                  </a:lnTo>
                  <a:lnTo>
                    <a:pt x="1719" y="260"/>
                  </a:lnTo>
                  <a:lnTo>
                    <a:pt x="1796" y="288"/>
                  </a:lnTo>
                  <a:lnTo>
                    <a:pt x="1871" y="319"/>
                  </a:lnTo>
                  <a:lnTo>
                    <a:pt x="1945" y="352"/>
                  </a:lnTo>
                  <a:lnTo>
                    <a:pt x="2017" y="387"/>
                  </a:lnTo>
                  <a:lnTo>
                    <a:pt x="2089" y="423"/>
                  </a:lnTo>
                  <a:lnTo>
                    <a:pt x="2158" y="463"/>
                  </a:lnTo>
                  <a:lnTo>
                    <a:pt x="2225" y="504"/>
                  </a:lnTo>
                  <a:lnTo>
                    <a:pt x="2291" y="547"/>
                  </a:lnTo>
                  <a:lnTo>
                    <a:pt x="2354" y="592"/>
                  </a:lnTo>
                  <a:lnTo>
                    <a:pt x="2416" y="640"/>
                  </a:lnTo>
                  <a:lnTo>
                    <a:pt x="2477" y="690"/>
                  </a:lnTo>
                  <a:lnTo>
                    <a:pt x="2517" y="651"/>
                  </a:lnTo>
                  <a:lnTo>
                    <a:pt x="2558" y="614"/>
                  </a:lnTo>
                  <a:lnTo>
                    <a:pt x="2599" y="577"/>
                  </a:lnTo>
                  <a:lnTo>
                    <a:pt x="2639" y="539"/>
                  </a:lnTo>
                  <a:lnTo>
                    <a:pt x="2628" y="523"/>
                  </a:lnTo>
                  <a:lnTo>
                    <a:pt x="2616" y="507"/>
                  </a:lnTo>
                  <a:lnTo>
                    <a:pt x="2604" y="491"/>
                  </a:lnTo>
                  <a:lnTo>
                    <a:pt x="2589" y="477"/>
                  </a:lnTo>
                  <a:lnTo>
                    <a:pt x="2573" y="462"/>
                  </a:lnTo>
                  <a:lnTo>
                    <a:pt x="2557" y="448"/>
                  </a:lnTo>
                  <a:lnTo>
                    <a:pt x="2539" y="434"/>
                  </a:lnTo>
                  <a:lnTo>
                    <a:pt x="2521" y="420"/>
                  </a:lnTo>
                  <a:lnTo>
                    <a:pt x="2501" y="408"/>
                  </a:lnTo>
                  <a:lnTo>
                    <a:pt x="2482" y="394"/>
                  </a:lnTo>
                  <a:lnTo>
                    <a:pt x="2462" y="381"/>
                  </a:lnTo>
                  <a:lnTo>
                    <a:pt x="2441" y="370"/>
                  </a:lnTo>
                  <a:lnTo>
                    <a:pt x="2397" y="346"/>
                  </a:lnTo>
                  <a:lnTo>
                    <a:pt x="2353" y="325"/>
                  </a:lnTo>
                  <a:lnTo>
                    <a:pt x="2308" y="304"/>
                  </a:lnTo>
                  <a:lnTo>
                    <a:pt x="2263" y="285"/>
                  </a:lnTo>
                  <a:lnTo>
                    <a:pt x="2218" y="267"/>
                  </a:lnTo>
                  <a:lnTo>
                    <a:pt x="2175" y="250"/>
                  </a:lnTo>
                  <a:lnTo>
                    <a:pt x="2093" y="219"/>
                  </a:lnTo>
                  <a:lnTo>
                    <a:pt x="2025" y="1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2" name="淘宝店chenying0907 7"/>
            <p:cNvSpPr/>
            <p:nvPr/>
          </p:nvSpPr>
          <p:spPr bwMode="auto">
            <a:xfrm>
              <a:off x="5519738" y="2355850"/>
              <a:ext cx="250825" cy="119063"/>
            </a:xfrm>
            <a:custGeom>
              <a:avLst/>
              <a:gdLst>
                <a:gd name="T0" fmla="*/ 1076 w 1264"/>
                <a:gd name="T1" fmla="*/ 600 h 600"/>
                <a:gd name="T2" fmla="*/ 1100 w 1264"/>
                <a:gd name="T3" fmla="*/ 575 h 600"/>
                <a:gd name="T4" fmla="*/ 1125 w 1264"/>
                <a:gd name="T5" fmla="*/ 552 h 600"/>
                <a:gd name="T6" fmla="*/ 1149 w 1264"/>
                <a:gd name="T7" fmla="*/ 528 h 600"/>
                <a:gd name="T8" fmla="*/ 1172 w 1264"/>
                <a:gd name="T9" fmla="*/ 504 h 600"/>
                <a:gd name="T10" fmla="*/ 1195 w 1264"/>
                <a:gd name="T11" fmla="*/ 480 h 600"/>
                <a:gd name="T12" fmla="*/ 1219 w 1264"/>
                <a:gd name="T13" fmla="*/ 456 h 600"/>
                <a:gd name="T14" fmla="*/ 1242 w 1264"/>
                <a:gd name="T15" fmla="*/ 434 h 600"/>
                <a:gd name="T16" fmla="*/ 1264 w 1264"/>
                <a:gd name="T17" fmla="*/ 411 h 600"/>
                <a:gd name="T18" fmla="*/ 1233 w 1264"/>
                <a:gd name="T19" fmla="*/ 383 h 600"/>
                <a:gd name="T20" fmla="*/ 1200 w 1264"/>
                <a:gd name="T21" fmla="*/ 355 h 600"/>
                <a:gd name="T22" fmla="*/ 1166 w 1264"/>
                <a:gd name="T23" fmla="*/ 330 h 600"/>
                <a:gd name="T24" fmla="*/ 1132 w 1264"/>
                <a:gd name="T25" fmla="*/ 306 h 600"/>
                <a:gd name="T26" fmla="*/ 1098 w 1264"/>
                <a:gd name="T27" fmla="*/ 282 h 600"/>
                <a:gd name="T28" fmla="*/ 1061 w 1264"/>
                <a:gd name="T29" fmla="*/ 259 h 600"/>
                <a:gd name="T30" fmla="*/ 1026 w 1264"/>
                <a:gd name="T31" fmla="*/ 237 h 600"/>
                <a:gd name="T32" fmla="*/ 989 w 1264"/>
                <a:gd name="T33" fmla="*/ 216 h 600"/>
                <a:gd name="T34" fmla="*/ 952 w 1264"/>
                <a:gd name="T35" fmla="*/ 197 h 600"/>
                <a:gd name="T36" fmla="*/ 914 w 1264"/>
                <a:gd name="T37" fmla="*/ 179 h 600"/>
                <a:gd name="T38" fmla="*/ 877 w 1264"/>
                <a:gd name="T39" fmla="*/ 160 h 600"/>
                <a:gd name="T40" fmla="*/ 838 w 1264"/>
                <a:gd name="T41" fmla="*/ 144 h 600"/>
                <a:gd name="T42" fmla="*/ 798 w 1264"/>
                <a:gd name="T43" fmla="*/ 129 h 600"/>
                <a:gd name="T44" fmla="*/ 759 w 1264"/>
                <a:gd name="T45" fmla="*/ 114 h 600"/>
                <a:gd name="T46" fmla="*/ 719 w 1264"/>
                <a:gd name="T47" fmla="*/ 100 h 600"/>
                <a:gd name="T48" fmla="*/ 678 w 1264"/>
                <a:gd name="T49" fmla="*/ 87 h 600"/>
                <a:gd name="T50" fmla="*/ 638 w 1264"/>
                <a:gd name="T51" fmla="*/ 75 h 600"/>
                <a:gd name="T52" fmla="*/ 596 w 1264"/>
                <a:gd name="T53" fmla="*/ 64 h 600"/>
                <a:gd name="T54" fmla="*/ 556 w 1264"/>
                <a:gd name="T55" fmla="*/ 54 h 600"/>
                <a:gd name="T56" fmla="*/ 514 w 1264"/>
                <a:gd name="T57" fmla="*/ 45 h 600"/>
                <a:gd name="T58" fmla="*/ 472 w 1264"/>
                <a:gd name="T59" fmla="*/ 37 h 600"/>
                <a:gd name="T60" fmla="*/ 430 w 1264"/>
                <a:gd name="T61" fmla="*/ 29 h 600"/>
                <a:gd name="T62" fmla="*/ 388 w 1264"/>
                <a:gd name="T63" fmla="*/ 23 h 600"/>
                <a:gd name="T64" fmla="*/ 345 w 1264"/>
                <a:gd name="T65" fmla="*/ 17 h 600"/>
                <a:gd name="T66" fmla="*/ 302 w 1264"/>
                <a:gd name="T67" fmla="*/ 12 h 600"/>
                <a:gd name="T68" fmla="*/ 260 w 1264"/>
                <a:gd name="T69" fmla="*/ 8 h 600"/>
                <a:gd name="T70" fmla="*/ 217 w 1264"/>
                <a:gd name="T71" fmla="*/ 5 h 600"/>
                <a:gd name="T72" fmla="*/ 173 w 1264"/>
                <a:gd name="T73" fmla="*/ 3 h 600"/>
                <a:gd name="T74" fmla="*/ 130 w 1264"/>
                <a:gd name="T75" fmla="*/ 2 h 600"/>
                <a:gd name="T76" fmla="*/ 86 w 1264"/>
                <a:gd name="T77" fmla="*/ 0 h 600"/>
                <a:gd name="T78" fmla="*/ 43 w 1264"/>
                <a:gd name="T79" fmla="*/ 0 h 600"/>
                <a:gd name="T80" fmla="*/ 0 w 1264"/>
                <a:gd name="T81" fmla="*/ 2 h 600"/>
                <a:gd name="T82" fmla="*/ 43 w 1264"/>
                <a:gd name="T83" fmla="*/ 23 h 600"/>
                <a:gd name="T84" fmla="*/ 86 w 1264"/>
                <a:gd name="T85" fmla="*/ 44 h 600"/>
                <a:gd name="T86" fmla="*/ 127 w 1264"/>
                <a:gd name="T87" fmla="*/ 63 h 600"/>
                <a:gd name="T88" fmla="*/ 167 w 1264"/>
                <a:gd name="T89" fmla="*/ 81 h 600"/>
                <a:gd name="T90" fmla="*/ 228 w 1264"/>
                <a:gd name="T91" fmla="*/ 104 h 600"/>
                <a:gd name="T92" fmla="*/ 289 w 1264"/>
                <a:gd name="T93" fmla="*/ 126 h 600"/>
                <a:gd name="T94" fmla="*/ 349 w 1264"/>
                <a:gd name="T95" fmla="*/ 151 h 600"/>
                <a:gd name="T96" fmla="*/ 409 w 1264"/>
                <a:gd name="T97" fmla="*/ 177 h 600"/>
                <a:gd name="T98" fmla="*/ 468 w 1264"/>
                <a:gd name="T99" fmla="*/ 205 h 600"/>
                <a:gd name="T100" fmla="*/ 527 w 1264"/>
                <a:gd name="T101" fmla="*/ 233 h 600"/>
                <a:gd name="T102" fmla="*/ 585 w 1264"/>
                <a:gd name="T103" fmla="*/ 264 h 600"/>
                <a:gd name="T104" fmla="*/ 643 w 1264"/>
                <a:gd name="T105" fmla="*/ 295 h 600"/>
                <a:gd name="T106" fmla="*/ 700 w 1264"/>
                <a:gd name="T107" fmla="*/ 328 h 600"/>
                <a:gd name="T108" fmla="*/ 755 w 1264"/>
                <a:gd name="T109" fmla="*/ 363 h 600"/>
                <a:gd name="T110" fmla="*/ 811 w 1264"/>
                <a:gd name="T111" fmla="*/ 400 h 600"/>
                <a:gd name="T112" fmla="*/ 865 w 1264"/>
                <a:gd name="T113" fmla="*/ 437 h 600"/>
                <a:gd name="T114" fmla="*/ 918 w 1264"/>
                <a:gd name="T115" fmla="*/ 476 h 600"/>
                <a:gd name="T116" fmla="*/ 972 w 1264"/>
                <a:gd name="T117" fmla="*/ 515 h 600"/>
                <a:gd name="T118" fmla="*/ 1024 w 1264"/>
                <a:gd name="T119" fmla="*/ 557 h 600"/>
                <a:gd name="T120" fmla="*/ 1076 w 1264"/>
                <a:gd name="T121"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4" h="600">
                  <a:moveTo>
                    <a:pt x="1076" y="600"/>
                  </a:moveTo>
                  <a:lnTo>
                    <a:pt x="1100" y="575"/>
                  </a:lnTo>
                  <a:lnTo>
                    <a:pt x="1125" y="552"/>
                  </a:lnTo>
                  <a:lnTo>
                    <a:pt x="1149" y="528"/>
                  </a:lnTo>
                  <a:lnTo>
                    <a:pt x="1172" y="504"/>
                  </a:lnTo>
                  <a:lnTo>
                    <a:pt x="1195" y="480"/>
                  </a:lnTo>
                  <a:lnTo>
                    <a:pt x="1219" y="456"/>
                  </a:lnTo>
                  <a:lnTo>
                    <a:pt x="1242" y="434"/>
                  </a:lnTo>
                  <a:lnTo>
                    <a:pt x="1264" y="411"/>
                  </a:lnTo>
                  <a:lnTo>
                    <a:pt x="1233" y="383"/>
                  </a:lnTo>
                  <a:lnTo>
                    <a:pt x="1200" y="355"/>
                  </a:lnTo>
                  <a:lnTo>
                    <a:pt x="1166" y="330"/>
                  </a:lnTo>
                  <a:lnTo>
                    <a:pt x="1132" y="306"/>
                  </a:lnTo>
                  <a:lnTo>
                    <a:pt x="1098" y="282"/>
                  </a:lnTo>
                  <a:lnTo>
                    <a:pt x="1061" y="259"/>
                  </a:lnTo>
                  <a:lnTo>
                    <a:pt x="1026" y="237"/>
                  </a:lnTo>
                  <a:lnTo>
                    <a:pt x="989" y="216"/>
                  </a:lnTo>
                  <a:lnTo>
                    <a:pt x="952" y="197"/>
                  </a:lnTo>
                  <a:lnTo>
                    <a:pt x="914" y="179"/>
                  </a:lnTo>
                  <a:lnTo>
                    <a:pt x="877" y="160"/>
                  </a:lnTo>
                  <a:lnTo>
                    <a:pt x="838" y="144"/>
                  </a:lnTo>
                  <a:lnTo>
                    <a:pt x="798" y="129"/>
                  </a:lnTo>
                  <a:lnTo>
                    <a:pt x="759" y="114"/>
                  </a:lnTo>
                  <a:lnTo>
                    <a:pt x="719" y="100"/>
                  </a:lnTo>
                  <a:lnTo>
                    <a:pt x="678" y="87"/>
                  </a:lnTo>
                  <a:lnTo>
                    <a:pt x="638" y="75"/>
                  </a:lnTo>
                  <a:lnTo>
                    <a:pt x="596" y="64"/>
                  </a:lnTo>
                  <a:lnTo>
                    <a:pt x="556" y="54"/>
                  </a:lnTo>
                  <a:lnTo>
                    <a:pt x="514" y="45"/>
                  </a:lnTo>
                  <a:lnTo>
                    <a:pt x="472" y="37"/>
                  </a:lnTo>
                  <a:lnTo>
                    <a:pt x="430" y="29"/>
                  </a:lnTo>
                  <a:lnTo>
                    <a:pt x="388" y="23"/>
                  </a:lnTo>
                  <a:lnTo>
                    <a:pt x="345" y="17"/>
                  </a:lnTo>
                  <a:lnTo>
                    <a:pt x="302" y="12"/>
                  </a:lnTo>
                  <a:lnTo>
                    <a:pt x="260" y="8"/>
                  </a:lnTo>
                  <a:lnTo>
                    <a:pt x="217" y="5"/>
                  </a:lnTo>
                  <a:lnTo>
                    <a:pt x="173" y="3"/>
                  </a:lnTo>
                  <a:lnTo>
                    <a:pt x="130" y="2"/>
                  </a:lnTo>
                  <a:lnTo>
                    <a:pt x="86" y="0"/>
                  </a:lnTo>
                  <a:lnTo>
                    <a:pt x="43" y="0"/>
                  </a:lnTo>
                  <a:lnTo>
                    <a:pt x="0" y="2"/>
                  </a:lnTo>
                  <a:lnTo>
                    <a:pt x="43" y="23"/>
                  </a:lnTo>
                  <a:lnTo>
                    <a:pt x="86" y="44"/>
                  </a:lnTo>
                  <a:lnTo>
                    <a:pt x="127" y="63"/>
                  </a:lnTo>
                  <a:lnTo>
                    <a:pt x="167" y="81"/>
                  </a:lnTo>
                  <a:lnTo>
                    <a:pt x="228" y="104"/>
                  </a:lnTo>
                  <a:lnTo>
                    <a:pt x="289" y="126"/>
                  </a:lnTo>
                  <a:lnTo>
                    <a:pt x="349" y="151"/>
                  </a:lnTo>
                  <a:lnTo>
                    <a:pt x="409" y="177"/>
                  </a:lnTo>
                  <a:lnTo>
                    <a:pt x="468" y="205"/>
                  </a:lnTo>
                  <a:lnTo>
                    <a:pt x="527" y="233"/>
                  </a:lnTo>
                  <a:lnTo>
                    <a:pt x="585" y="264"/>
                  </a:lnTo>
                  <a:lnTo>
                    <a:pt x="643" y="295"/>
                  </a:lnTo>
                  <a:lnTo>
                    <a:pt x="700" y="328"/>
                  </a:lnTo>
                  <a:lnTo>
                    <a:pt x="755" y="363"/>
                  </a:lnTo>
                  <a:lnTo>
                    <a:pt x="811" y="400"/>
                  </a:lnTo>
                  <a:lnTo>
                    <a:pt x="865" y="437"/>
                  </a:lnTo>
                  <a:lnTo>
                    <a:pt x="918" y="476"/>
                  </a:lnTo>
                  <a:lnTo>
                    <a:pt x="972" y="515"/>
                  </a:lnTo>
                  <a:lnTo>
                    <a:pt x="1024" y="557"/>
                  </a:lnTo>
                  <a:lnTo>
                    <a:pt x="1076" y="6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3" name="淘宝店chenying0907 8"/>
            <p:cNvSpPr/>
            <p:nvPr/>
          </p:nvSpPr>
          <p:spPr bwMode="auto">
            <a:xfrm>
              <a:off x="5078413" y="2452688"/>
              <a:ext cx="628650" cy="201613"/>
            </a:xfrm>
            <a:custGeom>
              <a:avLst/>
              <a:gdLst>
                <a:gd name="T0" fmla="*/ 1188 w 3175"/>
                <a:gd name="T1" fmla="*/ 139 h 1016"/>
                <a:gd name="T2" fmla="*/ 1205 w 3175"/>
                <a:gd name="T3" fmla="*/ 153 h 1016"/>
                <a:gd name="T4" fmla="*/ 1284 w 3175"/>
                <a:gd name="T5" fmla="*/ 178 h 1016"/>
                <a:gd name="T6" fmla="*/ 1435 w 3175"/>
                <a:gd name="T7" fmla="*/ 208 h 1016"/>
                <a:gd name="T8" fmla="*/ 1699 w 3175"/>
                <a:gd name="T9" fmla="*/ 251 h 1016"/>
                <a:gd name="T10" fmla="*/ 1785 w 3175"/>
                <a:gd name="T11" fmla="*/ 268 h 1016"/>
                <a:gd name="T12" fmla="*/ 1806 w 3175"/>
                <a:gd name="T13" fmla="*/ 276 h 1016"/>
                <a:gd name="T14" fmla="*/ 1679 w 3175"/>
                <a:gd name="T15" fmla="*/ 271 h 1016"/>
                <a:gd name="T16" fmla="*/ 1392 w 3175"/>
                <a:gd name="T17" fmla="*/ 264 h 1016"/>
                <a:gd name="T18" fmla="*/ 1206 w 3175"/>
                <a:gd name="T19" fmla="*/ 266 h 1016"/>
                <a:gd name="T20" fmla="*/ 1001 w 3175"/>
                <a:gd name="T21" fmla="*/ 274 h 1016"/>
                <a:gd name="T22" fmla="*/ 784 w 3175"/>
                <a:gd name="T23" fmla="*/ 293 h 1016"/>
                <a:gd name="T24" fmla="*/ 562 w 3175"/>
                <a:gd name="T25" fmla="*/ 322 h 1016"/>
                <a:gd name="T26" fmla="*/ 342 w 3175"/>
                <a:gd name="T27" fmla="*/ 364 h 1016"/>
                <a:gd name="T28" fmla="*/ 131 w 3175"/>
                <a:gd name="T29" fmla="*/ 423 h 1016"/>
                <a:gd name="T30" fmla="*/ 65 w 3175"/>
                <a:gd name="T31" fmla="*/ 466 h 1016"/>
                <a:gd name="T32" fmla="*/ 263 w 3175"/>
                <a:gd name="T33" fmla="*/ 451 h 1016"/>
                <a:gd name="T34" fmla="*/ 460 w 3175"/>
                <a:gd name="T35" fmla="*/ 443 h 1016"/>
                <a:gd name="T36" fmla="*/ 657 w 3175"/>
                <a:gd name="T37" fmla="*/ 442 h 1016"/>
                <a:gd name="T38" fmla="*/ 856 w 3175"/>
                <a:gd name="T39" fmla="*/ 451 h 1016"/>
                <a:gd name="T40" fmla="*/ 1053 w 3175"/>
                <a:gd name="T41" fmla="*/ 471 h 1016"/>
                <a:gd name="T42" fmla="*/ 1230 w 3175"/>
                <a:gd name="T43" fmla="*/ 499 h 1016"/>
                <a:gd name="T44" fmla="*/ 1402 w 3175"/>
                <a:gd name="T45" fmla="*/ 539 h 1016"/>
                <a:gd name="T46" fmla="*/ 1571 w 3175"/>
                <a:gd name="T47" fmla="*/ 587 h 1016"/>
                <a:gd name="T48" fmla="*/ 1737 w 3175"/>
                <a:gd name="T49" fmla="*/ 648 h 1016"/>
                <a:gd name="T50" fmla="*/ 1901 w 3175"/>
                <a:gd name="T51" fmla="*/ 717 h 1016"/>
                <a:gd name="T52" fmla="*/ 2061 w 3175"/>
                <a:gd name="T53" fmla="*/ 792 h 1016"/>
                <a:gd name="T54" fmla="*/ 2149 w 3175"/>
                <a:gd name="T55" fmla="*/ 836 h 1016"/>
                <a:gd name="T56" fmla="*/ 2235 w 3175"/>
                <a:gd name="T57" fmla="*/ 888 h 1016"/>
                <a:gd name="T58" fmla="*/ 2313 w 3175"/>
                <a:gd name="T59" fmla="*/ 947 h 1016"/>
                <a:gd name="T60" fmla="*/ 2357 w 3175"/>
                <a:gd name="T61" fmla="*/ 992 h 1016"/>
                <a:gd name="T62" fmla="*/ 2432 w 3175"/>
                <a:gd name="T63" fmla="*/ 964 h 1016"/>
                <a:gd name="T64" fmla="*/ 2594 w 3175"/>
                <a:gd name="T65" fmla="*/ 811 h 1016"/>
                <a:gd name="T66" fmla="*/ 2748 w 3175"/>
                <a:gd name="T67" fmla="*/ 662 h 1016"/>
                <a:gd name="T68" fmla="*/ 2897 w 3175"/>
                <a:gd name="T69" fmla="*/ 518 h 1016"/>
                <a:gd name="T70" fmla="*/ 3039 w 3175"/>
                <a:gd name="T71" fmla="*/ 378 h 1016"/>
                <a:gd name="T72" fmla="*/ 3175 w 3175"/>
                <a:gd name="T73" fmla="*/ 243 h 1016"/>
                <a:gd name="T74" fmla="*/ 2997 w 3175"/>
                <a:gd name="T75" fmla="*/ 175 h 1016"/>
                <a:gd name="T76" fmla="*/ 2815 w 3175"/>
                <a:gd name="T77" fmla="*/ 118 h 1016"/>
                <a:gd name="T78" fmla="*/ 2633 w 3175"/>
                <a:gd name="T79" fmla="*/ 71 h 1016"/>
                <a:gd name="T80" fmla="*/ 2447 w 3175"/>
                <a:gd name="T81" fmla="*/ 36 h 1016"/>
                <a:gd name="T82" fmla="*/ 2261 w 3175"/>
                <a:gd name="T83" fmla="*/ 12 h 1016"/>
                <a:gd name="T84" fmla="*/ 2074 w 3175"/>
                <a:gd name="T85" fmla="*/ 1 h 1016"/>
                <a:gd name="T86" fmla="*/ 1887 w 3175"/>
                <a:gd name="T87" fmla="*/ 2 h 1016"/>
                <a:gd name="T88" fmla="*/ 1699 w 3175"/>
                <a:gd name="T89" fmla="*/ 16 h 1016"/>
                <a:gd name="T90" fmla="*/ 1515 w 3175"/>
                <a:gd name="T91" fmla="*/ 42 h 1016"/>
                <a:gd name="T92" fmla="*/ 1330 w 3175"/>
                <a:gd name="T93" fmla="*/ 83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75" h="1016">
                  <a:moveTo>
                    <a:pt x="1208" y="117"/>
                  </a:moveTo>
                  <a:lnTo>
                    <a:pt x="1198" y="128"/>
                  </a:lnTo>
                  <a:lnTo>
                    <a:pt x="1188" y="139"/>
                  </a:lnTo>
                  <a:lnTo>
                    <a:pt x="1190" y="144"/>
                  </a:lnTo>
                  <a:lnTo>
                    <a:pt x="1196" y="149"/>
                  </a:lnTo>
                  <a:lnTo>
                    <a:pt x="1205" y="153"/>
                  </a:lnTo>
                  <a:lnTo>
                    <a:pt x="1216" y="159"/>
                  </a:lnTo>
                  <a:lnTo>
                    <a:pt x="1246" y="168"/>
                  </a:lnTo>
                  <a:lnTo>
                    <a:pt x="1284" y="178"/>
                  </a:lnTo>
                  <a:lnTo>
                    <a:pt x="1330" y="188"/>
                  </a:lnTo>
                  <a:lnTo>
                    <a:pt x="1381" y="197"/>
                  </a:lnTo>
                  <a:lnTo>
                    <a:pt x="1435" y="208"/>
                  </a:lnTo>
                  <a:lnTo>
                    <a:pt x="1491" y="217"/>
                  </a:lnTo>
                  <a:lnTo>
                    <a:pt x="1601" y="234"/>
                  </a:lnTo>
                  <a:lnTo>
                    <a:pt x="1699" y="251"/>
                  </a:lnTo>
                  <a:lnTo>
                    <a:pt x="1739" y="257"/>
                  </a:lnTo>
                  <a:lnTo>
                    <a:pt x="1772" y="264"/>
                  </a:lnTo>
                  <a:lnTo>
                    <a:pt x="1785" y="268"/>
                  </a:lnTo>
                  <a:lnTo>
                    <a:pt x="1795" y="271"/>
                  </a:lnTo>
                  <a:lnTo>
                    <a:pt x="1802" y="273"/>
                  </a:lnTo>
                  <a:lnTo>
                    <a:pt x="1806" y="276"/>
                  </a:lnTo>
                  <a:lnTo>
                    <a:pt x="1786" y="276"/>
                  </a:lnTo>
                  <a:lnTo>
                    <a:pt x="1743" y="274"/>
                  </a:lnTo>
                  <a:lnTo>
                    <a:pt x="1679" y="271"/>
                  </a:lnTo>
                  <a:lnTo>
                    <a:pt x="1599" y="268"/>
                  </a:lnTo>
                  <a:lnTo>
                    <a:pt x="1502" y="265"/>
                  </a:lnTo>
                  <a:lnTo>
                    <a:pt x="1392" y="264"/>
                  </a:lnTo>
                  <a:lnTo>
                    <a:pt x="1333" y="264"/>
                  </a:lnTo>
                  <a:lnTo>
                    <a:pt x="1271" y="265"/>
                  </a:lnTo>
                  <a:lnTo>
                    <a:pt x="1206" y="266"/>
                  </a:lnTo>
                  <a:lnTo>
                    <a:pt x="1140" y="269"/>
                  </a:lnTo>
                  <a:lnTo>
                    <a:pt x="1071" y="271"/>
                  </a:lnTo>
                  <a:lnTo>
                    <a:pt x="1001" y="274"/>
                  </a:lnTo>
                  <a:lnTo>
                    <a:pt x="930" y="280"/>
                  </a:lnTo>
                  <a:lnTo>
                    <a:pt x="858" y="286"/>
                  </a:lnTo>
                  <a:lnTo>
                    <a:pt x="784" y="293"/>
                  </a:lnTo>
                  <a:lnTo>
                    <a:pt x="711" y="301"/>
                  </a:lnTo>
                  <a:lnTo>
                    <a:pt x="637" y="311"/>
                  </a:lnTo>
                  <a:lnTo>
                    <a:pt x="562" y="322"/>
                  </a:lnTo>
                  <a:lnTo>
                    <a:pt x="488" y="335"/>
                  </a:lnTo>
                  <a:lnTo>
                    <a:pt x="415" y="348"/>
                  </a:lnTo>
                  <a:lnTo>
                    <a:pt x="342" y="364"/>
                  </a:lnTo>
                  <a:lnTo>
                    <a:pt x="271" y="382"/>
                  </a:lnTo>
                  <a:lnTo>
                    <a:pt x="200" y="401"/>
                  </a:lnTo>
                  <a:lnTo>
                    <a:pt x="131" y="423"/>
                  </a:lnTo>
                  <a:lnTo>
                    <a:pt x="64" y="447"/>
                  </a:lnTo>
                  <a:lnTo>
                    <a:pt x="0" y="473"/>
                  </a:lnTo>
                  <a:lnTo>
                    <a:pt x="65" y="466"/>
                  </a:lnTo>
                  <a:lnTo>
                    <a:pt x="131" y="462"/>
                  </a:lnTo>
                  <a:lnTo>
                    <a:pt x="197" y="456"/>
                  </a:lnTo>
                  <a:lnTo>
                    <a:pt x="263" y="451"/>
                  </a:lnTo>
                  <a:lnTo>
                    <a:pt x="328" y="448"/>
                  </a:lnTo>
                  <a:lnTo>
                    <a:pt x="394" y="445"/>
                  </a:lnTo>
                  <a:lnTo>
                    <a:pt x="460" y="443"/>
                  </a:lnTo>
                  <a:lnTo>
                    <a:pt x="526" y="442"/>
                  </a:lnTo>
                  <a:lnTo>
                    <a:pt x="592" y="441"/>
                  </a:lnTo>
                  <a:lnTo>
                    <a:pt x="657" y="442"/>
                  </a:lnTo>
                  <a:lnTo>
                    <a:pt x="723" y="443"/>
                  </a:lnTo>
                  <a:lnTo>
                    <a:pt x="790" y="447"/>
                  </a:lnTo>
                  <a:lnTo>
                    <a:pt x="856" y="451"/>
                  </a:lnTo>
                  <a:lnTo>
                    <a:pt x="922" y="456"/>
                  </a:lnTo>
                  <a:lnTo>
                    <a:pt x="987" y="463"/>
                  </a:lnTo>
                  <a:lnTo>
                    <a:pt x="1053" y="471"/>
                  </a:lnTo>
                  <a:lnTo>
                    <a:pt x="1112" y="479"/>
                  </a:lnTo>
                  <a:lnTo>
                    <a:pt x="1171" y="488"/>
                  </a:lnTo>
                  <a:lnTo>
                    <a:pt x="1230" y="499"/>
                  </a:lnTo>
                  <a:lnTo>
                    <a:pt x="1288" y="510"/>
                  </a:lnTo>
                  <a:lnTo>
                    <a:pt x="1346" y="524"/>
                  </a:lnTo>
                  <a:lnTo>
                    <a:pt x="1402" y="539"/>
                  </a:lnTo>
                  <a:lnTo>
                    <a:pt x="1459" y="553"/>
                  </a:lnTo>
                  <a:lnTo>
                    <a:pt x="1515" y="570"/>
                  </a:lnTo>
                  <a:lnTo>
                    <a:pt x="1571" y="587"/>
                  </a:lnTo>
                  <a:lnTo>
                    <a:pt x="1627" y="607"/>
                  </a:lnTo>
                  <a:lnTo>
                    <a:pt x="1682" y="627"/>
                  </a:lnTo>
                  <a:lnTo>
                    <a:pt x="1737" y="648"/>
                  </a:lnTo>
                  <a:lnTo>
                    <a:pt x="1792" y="669"/>
                  </a:lnTo>
                  <a:lnTo>
                    <a:pt x="1847" y="693"/>
                  </a:lnTo>
                  <a:lnTo>
                    <a:pt x="1901" y="717"/>
                  </a:lnTo>
                  <a:lnTo>
                    <a:pt x="1956" y="742"/>
                  </a:lnTo>
                  <a:lnTo>
                    <a:pt x="2006" y="765"/>
                  </a:lnTo>
                  <a:lnTo>
                    <a:pt x="2061" y="792"/>
                  </a:lnTo>
                  <a:lnTo>
                    <a:pt x="2090" y="805"/>
                  </a:lnTo>
                  <a:lnTo>
                    <a:pt x="2119" y="820"/>
                  </a:lnTo>
                  <a:lnTo>
                    <a:pt x="2149" y="836"/>
                  </a:lnTo>
                  <a:lnTo>
                    <a:pt x="2178" y="852"/>
                  </a:lnTo>
                  <a:lnTo>
                    <a:pt x="2206" y="870"/>
                  </a:lnTo>
                  <a:lnTo>
                    <a:pt x="2235" y="888"/>
                  </a:lnTo>
                  <a:lnTo>
                    <a:pt x="2262" y="906"/>
                  </a:lnTo>
                  <a:lnTo>
                    <a:pt x="2288" y="927"/>
                  </a:lnTo>
                  <a:lnTo>
                    <a:pt x="2313" y="947"/>
                  </a:lnTo>
                  <a:lnTo>
                    <a:pt x="2337" y="968"/>
                  </a:lnTo>
                  <a:lnTo>
                    <a:pt x="2347" y="980"/>
                  </a:lnTo>
                  <a:lnTo>
                    <a:pt x="2357" y="992"/>
                  </a:lnTo>
                  <a:lnTo>
                    <a:pt x="2367" y="1004"/>
                  </a:lnTo>
                  <a:lnTo>
                    <a:pt x="2376" y="1016"/>
                  </a:lnTo>
                  <a:lnTo>
                    <a:pt x="2432" y="964"/>
                  </a:lnTo>
                  <a:lnTo>
                    <a:pt x="2486" y="913"/>
                  </a:lnTo>
                  <a:lnTo>
                    <a:pt x="2541" y="862"/>
                  </a:lnTo>
                  <a:lnTo>
                    <a:pt x="2594" y="811"/>
                  </a:lnTo>
                  <a:lnTo>
                    <a:pt x="2646" y="761"/>
                  </a:lnTo>
                  <a:lnTo>
                    <a:pt x="2697" y="711"/>
                  </a:lnTo>
                  <a:lnTo>
                    <a:pt x="2748" y="662"/>
                  </a:lnTo>
                  <a:lnTo>
                    <a:pt x="2798" y="614"/>
                  </a:lnTo>
                  <a:lnTo>
                    <a:pt x="2848" y="566"/>
                  </a:lnTo>
                  <a:lnTo>
                    <a:pt x="2897" y="518"/>
                  </a:lnTo>
                  <a:lnTo>
                    <a:pt x="2945" y="471"/>
                  </a:lnTo>
                  <a:lnTo>
                    <a:pt x="2992" y="424"/>
                  </a:lnTo>
                  <a:lnTo>
                    <a:pt x="3039" y="378"/>
                  </a:lnTo>
                  <a:lnTo>
                    <a:pt x="3085" y="332"/>
                  </a:lnTo>
                  <a:lnTo>
                    <a:pt x="3131" y="287"/>
                  </a:lnTo>
                  <a:lnTo>
                    <a:pt x="3175" y="243"/>
                  </a:lnTo>
                  <a:lnTo>
                    <a:pt x="3116" y="219"/>
                  </a:lnTo>
                  <a:lnTo>
                    <a:pt x="3057" y="196"/>
                  </a:lnTo>
                  <a:lnTo>
                    <a:pt x="2997" y="175"/>
                  </a:lnTo>
                  <a:lnTo>
                    <a:pt x="2937" y="154"/>
                  </a:lnTo>
                  <a:lnTo>
                    <a:pt x="2877" y="136"/>
                  </a:lnTo>
                  <a:lnTo>
                    <a:pt x="2815" y="118"/>
                  </a:lnTo>
                  <a:lnTo>
                    <a:pt x="2755" y="101"/>
                  </a:lnTo>
                  <a:lnTo>
                    <a:pt x="2694" y="85"/>
                  </a:lnTo>
                  <a:lnTo>
                    <a:pt x="2633" y="71"/>
                  </a:lnTo>
                  <a:lnTo>
                    <a:pt x="2570" y="58"/>
                  </a:lnTo>
                  <a:lnTo>
                    <a:pt x="2509" y="46"/>
                  </a:lnTo>
                  <a:lnTo>
                    <a:pt x="2447" y="36"/>
                  </a:lnTo>
                  <a:lnTo>
                    <a:pt x="2386" y="27"/>
                  </a:lnTo>
                  <a:lnTo>
                    <a:pt x="2323" y="19"/>
                  </a:lnTo>
                  <a:lnTo>
                    <a:pt x="2261" y="12"/>
                  </a:lnTo>
                  <a:lnTo>
                    <a:pt x="2198" y="7"/>
                  </a:lnTo>
                  <a:lnTo>
                    <a:pt x="2136" y="3"/>
                  </a:lnTo>
                  <a:lnTo>
                    <a:pt x="2074" y="1"/>
                  </a:lnTo>
                  <a:lnTo>
                    <a:pt x="2011" y="0"/>
                  </a:lnTo>
                  <a:lnTo>
                    <a:pt x="1949" y="0"/>
                  </a:lnTo>
                  <a:lnTo>
                    <a:pt x="1887" y="2"/>
                  </a:lnTo>
                  <a:lnTo>
                    <a:pt x="1824" y="5"/>
                  </a:lnTo>
                  <a:lnTo>
                    <a:pt x="1762" y="9"/>
                  </a:lnTo>
                  <a:lnTo>
                    <a:pt x="1699" y="16"/>
                  </a:lnTo>
                  <a:lnTo>
                    <a:pt x="1638" y="23"/>
                  </a:lnTo>
                  <a:lnTo>
                    <a:pt x="1576" y="32"/>
                  </a:lnTo>
                  <a:lnTo>
                    <a:pt x="1515" y="42"/>
                  </a:lnTo>
                  <a:lnTo>
                    <a:pt x="1452" y="54"/>
                  </a:lnTo>
                  <a:lnTo>
                    <a:pt x="1391" y="68"/>
                  </a:lnTo>
                  <a:lnTo>
                    <a:pt x="1330" y="83"/>
                  </a:lnTo>
                  <a:lnTo>
                    <a:pt x="1270" y="99"/>
                  </a:lnTo>
                  <a:lnTo>
                    <a:pt x="1208"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4" name="淘宝店chenying0907 9"/>
            <p:cNvSpPr/>
            <p:nvPr/>
          </p:nvSpPr>
          <p:spPr bwMode="auto">
            <a:xfrm>
              <a:off x="5529263" y="2236788"/>
              <a:ext cx="396875" cy="184150"/>
            </a:xfrm>
            <a:custGeom>
              <a:avLst/>
              <a:gdLst>
                <a:gd name="T0" fmla="*/ 1650 w 1997"/>
                <a:gd name="T1" fmla="*/ 445 h 931"/>
                <a:gd name="T2" fmla="*/ 1655 w 1997"/>
                <a:gd name="T3" fmla="*/ 464 h 931"/>
                <a:gd name="T4" fmla="*/ 1647 w 1997"/>
                <a:gd name="T5" fmla="*/ 493 h 931"/>
                <a:gd name="T6" fmla="*/ 1627 w 1997"/>
                <a:gd name="T7" fmla="*/ 514 h 931"/>
                <a:gd name="T8" fmla="*/ 1600 w 1997"/>
                <a:gd name="T9" fmla="*/ 524 h 931"/>
                <a:gd name="T10" fmla="*/ 1575 w 1997"/>
                <a:gd name="T11" fmla="*/ 520 h 931"/>
                <a:gd name="T12" fmla="*/ 1561 w 1997"/>
                <a:gd name="T13" fmla="*/ 511 h 931"/>
                <a:gd name="T14" fmla="*/ 1482 w 1997"/>
                <a:gd name="T15" fmla="*/ 445 h 931"/>
                <a:gd name="T16" fmla="*/ 1401 w 1997"/>
                <a:gd name="T17" fmla="*/ 386 h 931"/>
                <a:gd name="T18" fmla="*/ 1317 w 1997"/>
                <a:gd name="T19" fmla="*/ 334 h 931"/>
                <a:gd name="T20" fmla="*/ 1231 w 1997"/>
                <a:gd name="T21" fmla="*/ 290 h 931"/>
                <a:gd name="T22" fmla="*/ 1143 w 1997"/>
                <a:gd name="T23" fmla="*/ 251 h 931"/>
                <a:gd name="T24" fmla="*/ 1052 w 1997"/>
                <a:gd name="T25" fmla="*/ 219 h 931"/>
                <a:gd name="T26" fmla="*/ 960 w 1997"/>
                <a:gd name="T27" fmla="*/ 192 h 931"/>
                <a:gd name="T28" fmla="*/ 867 w 1997"/>
                <a:gd name="T29" fmla="*/ 172 h 931"/>
                <a:gd name="T30" fmla="*/ 675 w 1997"/>
                <a:gd name="T31" fmla="*/ 146 h 931"/>
                <a:gd name="T32" fmla="*/ 540 w 1997"/>
                <a:gd name="T33" fmla="*/ 171 h 931"/>
                <a:gd name="T34" fmla="*/ 432 w 1997"/>
                <a:gd name="T35" fmla="*/ 223 h 931"/>
                <a:gd name="T36" fmla="*/ 319 w 1997"/>
                <a:gd name="T37" fmla="*/ 283 h 931"/>
                <a:gd name="T38" fmla="*/ 203 w 1997"/>
                <a:gd name="T39" fmla="*/ 352 h 931"/>
                <a:gd name="T40" fmla="*/ 82 w 1997"/>
                <a:gd name="T41" fmla="*/ 430 h 931"/>
                <a:gd name="T42" fmla="*/ 44 w 1997"/>
                <a:gd name="T43" fmla="*/ 488 h 931"/>
                <a:gd name="T44" fmla="*/ 178 w 1997"/>
                <a:gd name="T45" fmla="*/ 494 h 931"/>
                <a:gd name="T46" fmla="*/ 310 w 1997"/>
                <a:gd name="T47" fmla="*/ 505 h 931"/>
                <a:gd name="T48" fmla="*/ 442 w 1997"/>
                <a:gd name="T49" fmla="*/ 525 h 931"/>
                <a:gd name="T50" fmla="*/ 570 w 1997"/>
                <a:gd name="T51" fmla="*/ 554 h 931"/>
                <a:gd name="T52" fmla="*/ 697 w 1997"/>
                <a:gd name="T53" fmla="*/ 589 h 931"/>
                <a:gd name="T54" fmla="*/ 819 w 1997"/>
                <a:gd name="T55" fmla="*/ 634 h 931"/>
                <a:gd name="T56" fmla="*/ 937 w 1997"/>
                <a:gd name="T57" fmla="*/ 688 h 931"/>
                <a:gd name="T58" fmla="*/ 1052 w 1997"/>
                <a:gd name="T59" fmla="*/ 750 h 931"/>
                <a:gd name="T60" fmla="*/ 1160 w 1997"/>
                <a:gd name="T61" fmla="*/ 821 h 931"/>
                <a:gd name="T62" fmla="*/ 1263 w 1997"/>
                <a:gd name="T63" fmla="*/ 902 h 931"/>
                <a:gd name="T64" fmla="*/ 1523 w 1997"/>
                <a:gd name="T65" fmla="*/ 704 h 931"/>
                <a:gd name="T66" fmla="*/ 1758 w 1997"/>
                <a:gd name="T67" fmla="*/ 477 h 931"/>
                <a:gd name="T68" fmla="*/ 1873 w 1997"/>
                <a:gd name="T69" fmla="*/ 374 h 931"/>
                <a:gd name="T70" fmla="*/ 1969 w 1997"/>
                <a:gd name="T71" fmla="*/ 300 h 931"/>
                <a:gd name="T72" fmla="*/ 1942 w 1997"/>
                <a:gd name="T73" fmla="*/ 234 h 931"/>
                <a:gd name="T74" fmla="*/ 1848 w 1997"/>
                <a:gd name="T75" fmla="*/ 167 h 931"/>
                <a:gd name="T76" fmla="*/ 1778 w 1997"/>
                <a:gd name="T77" fmla="*/ 125 h 931"/>
                <a:gd name="T78" fmla="*/ 1695 w 1997"/>
                <a:gd name="T79" fmla="*/ 87 h 931"/>
                <a:gd name="T80" fmla="*/ 1601 w 1997"/>
                <a:gd name="T81" fmla="*/ 53 h 931"/>
                <a:gd name="T82" fmla="*/ 1495 w 1997"/>
                <a:gd name="T83" fmla="*/ 24 h 931"/>
                <a:gd name="T84" fmla="*/ 1379 w 1997"/>
                <a:gd name="T85" fmla="*/ 6 h 931"/>
                <a:gd name="T86" fmla="*/ 1250 w 1997"/>
                <a:gd name="T87" fmla="*/ 0 h 931"/>
                <a:gd name="T88" fmla="*/ 1110 w 1997"/>
                <a:gd name="T89" fmla="*/ 7 h 931"/>
                <a:gd name="T90" fmla="*/ 1054 w 1997"/>
                <a:gd name="T91" fmla="*/ 36 h 931"/>
                <a:gd name="T92" fmla="*/ 1185 w 1997"/>
                <a:gd name="T93" fmla="*/ 85 h 931"/>
                <a:gd name="T94" fmla="*/ 1309 w 1997"/>
                <a:gd name="T95" fmla="*/ 150 h 931"/>
                <a:gd name="T96" fmla="*/ 1427 w 1997"/>
                <a:gd name="T97" fmla="*/ 228 h 931"/>
                <a:gd name="T98" fmla="*/ 1540 w 1997"/>
                <a:gd name="T99" fmla="*/ 324 h 931"/>
                <a:gd name="T100" fmla="*/ 1643 w 1997"/>
                <a:gd name="T101" fmla="*/ 435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97" h="931">
                  <a:moveTo>
                    <a:pt x="1643" y="435"/>
                  </a:moveTo>
                  <a:lnTo>
                    <a:pt x="1647" y="440"/>
                  </a:lnTo>
                  <a:lnTo>
                    <a:pt x="1650" y="445"/>
                  </a:lnTo>
                  <a:lnTo>
                    <a:pt x="1652" y="449"/>
                  </a:lnTo>
                  <a:lnTo>
                    <a:pt x="1653" y="454"/>
                  </a:lnTo>
                  <a:lnTo>
                    <a:pt x="1655" y="464"/>
                  </a:lnTo>
                  <a:lnTo>
                    <a:pt x="1654" y="474"/>
                  </a:lnTo>
                  <a:lnTo>
                    <a:pt x="1652" y="484"/>
                  </a:lnTo>
                  <a:lnTo>
                    <a:pt x="1647" y="493"/>
                  </a:lnTo>
                  <a:lnTo>
                    <a:pt x="1642" y="501"/>
                  </a:lnTo>
                  <a:lnTo>
                    <a:pt x="1635" y="507"/>
                  </a:lnTo>
                  <a:lnTo>
                    <a:pt x="1627" y="514"/>
                  </a:lnTo>
                  <a:lnTo>
                    <a:pt x="1618" y="519"/>
                  </a:lnTo>
                  <a:lnTo>
                    <a:pt x="1609" y="522"/>
                  </a:lnTo>
                  <a:lnTo>
                    <a:pt x="1600" y="524"/>
                  </a:lnTo>
                  <a:lnTo>
                    <a:pt x="1589" y="524"/>
                  </a:lnTo>
                  <a:lnTo>
                    <a:pt x="1579" y="522"/>
                  </a:lnTo>
                  <a:lnTo>
                    <a:pt x="1575" y="520"/>
                  </a:lnTo>
                  <a:lnTo>
                    <a:pt x="1570" y="518"/>
                  </a:lnTo>
                  <a:lnTo>
                    <a:pt x="1566" y="515"/>
                  </a:lnTo>
                  <a:lnTo>
                    <a:pt x="1561" y="511"/>
                  </a:lnTo>
                  <a:lnTo>
                    <a:pt x="1535" y="488"/>
                  </a:lnTo>
                  <a:lnTo>
                    <a:pt x="1509" y="465"/>
                  </a:lnTo>
                  <a:lnTo>
                    <a:pt x="1482" y="445"/>
                  </a:lnTo>
                  <a:lnTo>
                    <a:pt x="1456" y="423"/>
                  </a:lnTo>
                  <a:lnTo>
                    <a:pt x="1428" y="404"/>
                  </a:lnTo>
                  <a:lnTo>
                    <a:pt x="1401" y="386"/>
                  </a:lnTo>
                  <a:lnTo>
                    <a:pt x="1373" y="368"/>
                  </a:lnTo>
                  <a:lnTo>
                    <a:pt x="1346" y="350"/>
                  </a:lnTo>
                  <a:lnTo>
                    <a:pt x="1317" y="334"/>
                  </a:lnTo>
                  <a:lnTo>
                    <a:pt x="1289" y="318"/>
                  </a:lnTo>
                  <a:lnTo>
                    <a:pt x="1259" y="303"/>
                  </a:lnTo>
                  <a:lnTo>
                    <a:pt x="1231" y="290"/>
                  </a:lnTo>
                  <a:lnTo>
                    <a:pt x="1202" y="276"/>
                  </a:lnTo>
                  <a:lnTo>
                    <a:pt x="1172" y="262"/>
                  </a:lnTo>
                  <a:lnTo>
                    <a:pt x="1143" y="251"/>
                  </a:lnTo>
                  <a:lnTo>
                    <a:pt x="1113" y="240"/>
                  </a:lnTo>
                  <a:lnTo>
                    <a:pt x="1083" y="228"/>
                  </a:lnTo>
                  <a:lnTo>
                    <a:pt x="1052" y="219"/>
                  </a:lnTo>
                  <a:lnTo>
                    <a:pt x="1021" y="209"/>
                  </a:lnTo>
                  <a:lnTo>
                    <a:pt x="991" y="201"/>
                  </a:lnTo>
                  <a:lnTo>
                    <a:pt x="960" y="192"/>
                  </a:lnTo>
                  <a:lnTo>
                    <a:pt x="929" y="185"/>
                  </a:lnTo>
                  <a:lnTo>
                    <a:pt x="898" y="178"/>
                  </a:lnTo>
                  <a:lnTo>
                    <a:pt x="867" y="172"/>
                  </a:lnTo>
                  <a:lnTo>
                    <a:pt x="804" y="160"/>
                  </a:lnTo>
                  <a:lnTo>
                    <a:pt x="740" y="152"/>
                  </a:lnTo>
                  <a:lnTo>
                    <a:pt x="675" y="146"/>
                  </a:lnTo>
                  <a:lnTo>
                    <a:pt x="611" y="140"/>
                  </a:lnTo>
                  <a:lnTo>
                    <a:pt x="576" y="155"/>
                  </a:lnTo>
                  <a:lnTo>
                    <a:pt x="540" y="171"/>
                  </a:lnTo>
                  <a:lnTo>
                    <a:pt x="505" y="188"/>
                  </a:lnTo>
                  <a:lnTo>
                    <a:pt x="469" y="205"/>
                  </a:lnTo>
                  <a:lnTo>
                    <a:pt x="432" y="223"/>
                  </a:lnTo>
                  <a:lnTo>
                    <a:pt x="395" y="242"/>
                  </a:lnTo>
                  <a:lnTo>
                    <a:pt x="357" y="262"/>
                  </a:lnTo>
                  <a:lnTo>
                    <a:pt x="319" y="283"/>
                  </a:lnTo>
                  <a:lnTo>
                    <a:pt x="281" y="305"/>
                  </a:lnTo>
                  <a:lnTo>
                    <a:pt x="242" y="328"/>
                  </a:lnTo>
                  <a:lnTo>
                    <a:pt x="203" y="352"/>
                  </a:lnTo>
                  <a:lnTo>
                    <a:pt x="163" y="377"/>
                  </a:lnTo>
                  <a:lnTo>
                    <a:pt x="122" y="403"/>
                  </a:lnTo>
                  <a:lnTo>
                    <a:pt x="82" y="430"/>
                  </a:lnTo>
                  <a:lnTo>
                    <a:pt x="40" y="459"/>
                  </a:lnTo>
                  <a:lnTo>
                    <a:pt x="0" y="488"/>
                  </a:lnTo>
                  <a:lnTo>
                    <a:pt x="44" y="488"/>
                  </a:lnTo>
                  <a:lnTo>
                    <a:pt x="88" y="489"/>
                  </a:lnTo>
                  <a:lnTo>
                    <a:pt x="133" y="490"/>
                  </a:lnTo>
                  <a:lnTo>
                    <a:pt x="178" y="494"/>
                  </a:lnTo>
                  <a:lnTo>
                    <a:pt x="222" y="497"/>
                  </a:lnTo>
                  <a:lnTo>
                    <a:pt x="266" y="501"/>
                  </a:lnTo>
                  <a:lnTo>
                    <a:pt x="310" y="505"/>
                  </a:lnTo>
                  <a:lnTo>
                    <a:pt x="355" y="512"/>
                  </a:lnTo>
                  <a:lnTo>
                    <a:pt x="398" y="518"/>
                  </a:lnTo>
                  <a:lnTo>
                    <a:pt x="442" y="525"/>
                  </a:lnTo>
                  <a:lnTo>
                    <a:pt x="485" y="535"/>
                  </a:lnTo>
                  <a:lnTo>
                    <a:pt x="528" y="544"/>
                  </a:lnTo>
                  <a:lnTo>
                    <a:pt x="570" y="554"/>
                  </a:lnTo>
                  <a:lnTo>
                    <a:pt x="613" y="564"/>
                  </a:lnTo>
                  <a:lnTo>
                    <a:pt x="655" y="577"/>
                  </a:lnTo>
                  <a:lnTo>
                    <a:pt x="697" y="589"/>
                  </a:lnTo>
                  <a:lnTo>
                    <a:pt x="738" y="604"/>
                  </a:lnTo>
                  <a:lnTo>
                    <a:pt x="779" y="618"/>
                  </a:lnTo>
                  <a:lnTo>
                    <a:pt x="819" y="634"/>
                  </a:lnTo>
                  <a:lnTo>
                    <a:pt x="859" y="651"/>
                  </a:lnTo>
                  <a:lnTo>
                    <a:pt x="899" y="668"/>
                  </a:lnTo>
                  <a:lnTo>
                    <a:pt x="937" y="688"/>
                  </a:lnTo>
                  <a:lnTo>
                    <a:pt x="976" y="707"/>
                  </a:lnTo>
                  <a:lnTo>
                    <a:pt x="1014" y="727"/>
                  </a:lnTo>
                  <a:lnTo>
                    <a:pt x="1052" y="750"/>
                  </a:lnTo>
                  <a:lnTo>
                    <a:pt x="1088" y="773"/>
                  </a:lnTo>
                  <a:lnTo>
                    <a:pt x="1124" y="797"/>
                  </a:lnTo>
                  <a:lnTo>
                    <a:pt x="1160" y="821"/>
                  </a:lnTo>
                  <a:lnTo>
                    <a:pt x="1195" y="846"/>
                  </a:lnTo>
                  <a:lnTo>
                    <a:pt x="1229" y="874"/>
                  </a:lnTo>
                  <a:lnTo>
                    <a:pt x="1263" y="902"/>
                  </a:lnTo>
                  <a:lnTo>
                    <a:pt x="1296" y="931"/>
                  </a:lnTo>
                  <a:lnTo>
                    <a:pt x="1413" y="814"/>
                  </a:lnTo>
                  <a:lnTo>
                    <a:pt x="1523" y="704"/>
                  </a:lnTo>
                  <a:lnTo>
                    <a:pt x="1623" y="605"/>
                  </a:lnTo>
                  <a:lnTo>
                    <a:pt x="1715" y="516"/>
                  </a:lnTo>
                  <a:lnTo>
                    <a:pt x="1758" y="477"/>
                  </a:lnTo>
                  <a:lnTo>
                    <a:pt x="1799" y="439"/>
                  </a:lnTo>
                  <a:lnTo>
                    <a:pt x="1837" y="405"/>
                  </a:lnTo>
                  <a:lnTo>
                    <a:pt x="1873" y="374"/>
                  </a:lnTo>
                  <a:lnTo>
                    <a:pt x="1907" y="346"/>
                  </a:lnTo>
                  <a:lnTo>
                    <a:pt x="1940" y="321"/>
                  </a:lnTo>
                  <a:lnTo>
                    <a:pt x="1969" y="300"/>
                  </a:lnTo>
                  <a:lnTo>
                    <a:pt x="1997" y="282"/>
                  </a:lnTo>
                  <a:lnTo>
                    <a:pt x="1972" y="259"/>
                  </a:lnTo>
                  <a:lnTo>
                    <a:pt x="1942" y="234"/>
                  </a:lnTo>
                  <a:lnTo>
                    <a:pt x="1908" y="208"/>
                  </a:lnTo>
                  <a:lnTo>
                    <a:pt x="1870" y="181"/>
                  </a:lnTo>
                  <a:lnTo>
                    <a:pt x="1848" y="167"/>
                  </a:lnTo>
                  <a:lnTo>
                    <a:pt x="1826" y="152"/>
                  </a:lnTo>
                  <a:lnTo>
                    <a:pt x="1803" y="139"/>
                  </a:lnTo>
                  <a:lnTo>
                    <a:pt x="1778" y="125"/>
                  </a:lnTo>
                  <a:lnTo>
                    <a:pt x="1750" y="112"/>
                  </a:lnTo>
                  <a:lnTo>
                    <a:pt x="1723" y="99"/>
                  </a:lnTo>
                  <a:lnTo>
                    <a:pt x="1695" y="87"/>
                  </a:lnTo>
                  <a:lnTo>
                    <a:pt x="1664" y="74"/>
                  </a:lnTo>
                  <a:lnTo>
                    <a:pt x="1634" y="63"/>
                  </a:lnTo>
                  <a:lnTo>
                    <a:pt x="1601" y="53"/>
                  </a:lnTo>
                  <a:lnTo>
                    <a:pt x="1567" y="42"/>
                  </a:lnTo>
                  <a:lnTo>
                    <a:pt x="1532" y="33"/>
                  </a:lnTo>
                  <a:lnTo>
                    <a:pt x="1495" y="24"/>
                  </a:lnTo>
                  <a:lnTo>
                    <a:pt x="1458" y="17"/>
                  </a:lnTo>
                  <a:lnTo>
                    <a:pt x="1419" y="12"/>
                  </a:lnTo>
                  <a:lnTo>
                    <a:pt x="1379" y="6"/>
                  </a:lnTo>
                  <a:lnTo>
                    <a:pt x="1338" y="3"/>
                  </a:lnTo>
                  <a:lnTo>
                    <a:pt x="1295" y="0"/>
                  </a:lnTo>
                  <a:lnTo>
                    <a:pt x="1250" y="0"/>
                  </a:lnTo>
                  <a:lnTo>
                    <a:pt x="1205" y="0"/>
                  </a:lnTo>
                  <a:lnTo>
                    <a:pt x="1159" y="4"/>
                  </a:lnTo>
                  <a:lnTo>
                    <a:pt x="1110" y="7"/>
                  </a:lnTo>
                  <a:lnTo>
                    <a:pt x="1061" y="14"/>
                  </a:lnTo>
                  <a:lnTo>
                    <a:pt x="1010" y="22"/>
                  </a:lnTo>
                  <a:lnTo>
                    <a:pt x="1054" y="36"/>
                  </a:lnTo>
                  <a:lnTo>
                    <a:pt x="1098" y="50"/>
                  </a:lnTo>
                  <a:lnTo>
                    <a:pt x="1141" y="67"/>
                  </a:lnTo>
                  <a:lnTo>
                    <a:pt x="1185" y="85"/>
                  </a:lnTo>
                  <a:lnTo>
                    <a:pt x="1227" y="106"/>
                  </a:lnTo>
                  <a:lnTo>
                    <a:pt x="1269" y="126"/>
                  </a:lnTo>
                  <a:lnTo>
                    <a:pt x="1309" y="150"/>
                  </a:lnTo>
                  <a:lnTo>
                    <a:pt x="1349" y="174"/>
                  </a:lnTo>
                  <a:lnTo>
                    <a:pt x="1389" y="200"/>
                  </a:lnTo>
                  <a:lnTo>
                    <a:pt x="1427" y="228"/>
                  </a:lnTo>
                  <a:lnTo>
                    <a:pt x="1466" y="258"/>
                  </a:lnTo>
                  <a:lnTo>
                    <a:pt x="1502" y="290"/>
                  </a:lnTo>
                  <a:lnTo>
                    <a:pt x="1540" y="324"/>
                  </a:lnTo>
                  <a:lnTo>
                    <a:pt x="1575" y="359"/>
                  </a:lnTo>
                  <a:lnTo>
                    <a:pt x="1610" y="396"/>
                  </a:lnTo>
                  <a:lnTo>
                    <a:pt x="1643" y="4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5" name="淘宝店chenying0907 10"/>
            <p:cNvSpPr/>
            <p:nvPr/>
          </p:nvSpPr>
          <p:spPr bwMode="auto">
            <a:xfrm>
              <a:off x="3989388" y="2840038"/>
              <a:ext cx="1112838" cy="433388"/>
            </a:xfrm>
            <a:custGeom>
              <a:avLst/>
              <a:gdLst>
                <a:gd name="T0" fmla="*/ 169 w 5614"/>
                <a:gd name="T1" fmla="*/ 271 h 2180"/>
                <a:gd name="T2" fmla="*/ 512 w 5614"/>
                <a:gd name="T3" fmla="*/ 232 h 2180"/>
                <a:gd name="T4" fmla="*/ 859 w 5614"/>
                <a:gd name="T5" fmla="*/ 195 h 2180"/>
                <a:gd name="T6" fmla="*/ 1208 w 5614"/>
                <a:gd name="T7" fmla="*/ 158 h 2180"/>
                <a:gd name="T8" fmla="*/ 1558 w 5614"/>
                <a:gd name="T9" fmla="*/ 121 h 2180"/>
                <a:gd name="T10" fmla="*/ 1907 w 5614"/>
                <a:gd name="T11" fmla="*/ 86 h 2180"/>
                <a:gd name="T12" fmla="*/ 2251 w 5614"/>
                <a:gd name="T13" fmla="*/ 51 h 2180"/>
                <a:gd name="T14" fmla="*/ 2589 w 5614"/>
                <a:gd name="T15" fmla="*/ 17 h 2180"/>
                <a:gd name="T16" fmla="*/ 2757 w 5614"/>
                <a:gd name="T17" fmla="*/ 0 h 2180"/>
                <a:gd name="T18" fmla="*/ 2969 w 5614"/>
                <a:gd name="T19" fmla="*/ 27 h 2180"/>
                <a:gd name="T20" fmla="*/ 3193 w 5614"/>
                <a:gd name="T21" fmla="*/ 64 h 2180"/>
                <a:gd name="T22" fmla="*/ 3426 w 5614"/>
                <a:gd name="T23" fmla="*/ 107 h 2180"/>
                <a:gd name="T24" fmla="*/ 3669 w 5614"/>
                <a:gd name="T25" fmla="*/ 160 h 2180"/>
                <a:gd name="T26" fmla="*/ 3919 w 5614"/>
                <a:gd name="T27" fmla="*/ 222 h 2180"/>
                <a:gd name="T28" fmla="*/ 4178 w 5614"/>
                <a:gd name="T29" fmla="*/ 296 h 2180"/>
                <a:gd name="T30" fmla="*/ 4311 w 5614"/>
                <a:gd name="T31" fmla="*/ 338 h 2180"/>
                <a:gd name="T32" fmla="*/ 4443 w 5614"/>
                <a:gd name="T33" fmla="*/ 382 h 2180"/>
                <a:gd name="T34" fmla="*/ 4579 w 5614"/>
                <a:gd name="T35" fmla="*/ 430 h 2180"/>
                <a:gd name="T36" fmla="*/ 4716 w 5614"/>
                <a:gd name="T37" fmla="*/ 480 h 2180"/>
                <a:gd name="T38" fmla="*/ 4839 w 5614"/>
                <a:gd name="T39" fmla="*/ 528 h 2180"/>
                <a:gd name="T40" fmla="*/ 4958 w 5614"/>
                <a:gd name="T41" fmla="*/ 577 h 2180"/>
                <a:gd name="T42" fmla="*/ 5075 w 5614"/>
                <a:gd name="T43" fmla="*/ 628 h 2180"/>
                <a:gd name="T44" fmla="*/ 5190 w 5614"/>
                <a:gd name="T45" fmla="*/ 679 h 2180"/>
                <a:gd name="T46" fmla="*/ 5300 w 5614"/>
                <a:gd name="T47" fmla="*/ 730 h 2180"/>
                <a:gd name="T48" fmla="*/ 5407 w 5614"/>
                <a:gd name="T49" fmla="*/ 783 h 2180"/>
                <a:gd name="T50" fmla="*/ 5512 w 5614"/>
                <a:gd name="T51" fmla="*/ 835 h 2180"/>
                <a:gd name="T52" fmla="*/ 5614 w 5614"/>
                <a:gd name="T53" fmla="*/ 888 h 2180"/>
                <a:gd name="T54" fmla="*/ 5346 w 5614"/>
                <a:gd name="T55" fmla="*/ 1067 h 2180"/>
                <a:gd name="T56" fmla="*/ 5073 w 5614"/>
                <a:gd name="T57" fmla="*/ 1244 h 2180"/>
                <a:gd name="T58" fmla="*/ 4791 w 5614"/>
                <a:gd name="T59" fmla="*/ 1415 h 2180"/>
                <a:gd name="T60" fmla="*/ 4505 w 5614"/>
                <a:gd name="T61" fmla="*/ 1581 h 2180"/>
                <a:gd name="T62" fmla="*/ 4211 w 5614"/>
                <a:gd name="T63" fmla="*/ 1741 h 2180"/>
                <a:gd name="T64" fmla="*/ 4061 w 5614"/>
                <a:gd name="T65" fmla="*/ 1819 h 2180"/>
                <a:gd name="T66" fmla="*/ 3910 w 5614"/>
                <a:gd name="T67" fmla="*/ 1895 h 2180"/>
                <a:gd name="T68" fmla="*/ 3758 w 5614"/>
                <a:gd name="T69" fmla="*/ 1969 h 2180"/>
                <a:gd name="T70" fmla="*/ 3604 w 5614"/>
                <a:gd name="T71" fmla="*/ 2041 h 2180"/>
                <a:gd name="T72" fmla="*/ 3448 w 5614"/>
                <a:gd name="T73" fmla="*/ 2112 h 2180"/>
                <a:gd name="T74" fmla="*/ 3291 w 5614"/>
                <a:gd name="T75" fmla="*/ 2180 h 2180"/>
                <a:gd name="T76" fmla="*/ 3232 w 5614"/>
                <a:gd name="T77" fmla="*/ 2070 h 2180"/>
                <a:gd name="T78" fmla="*/ 3165 w 5614"/>
                <a:gd name="T79" fmla="*/ 1965 h 2180"/>
                <a:gd name="T80" fmla="*/ 3090 w 5614"/>
                <a:gd name="T81" fmla="*/ 1866 h 2180"/>
                <a:gd name="T82" fmla="*/ 3008 w 5614"/>
                <a:gd name="T83" fmla="*/ 1770 h 2180"/>
                <a:gd name="T84" fmla="*/ 2919 w 5614"/>
                <a:gd name="T85" fmla="*/ 1680 h 2180"/>
                <a:gd name="T86" fmla="*/ 2824 w 5614"/>
                <a:gd name="T87" fmla="*/ 1593 h 2180"/>
                <a:gd name="T88" fmla="*/ 2724 w 5614"/>
                <a:gd name="T89" fmla="*/ 1511 h 2180"/>
                <a:gd name="T90" fmla="*/ 2621 w 5614"/>
                <a:gd name="T91" fmla="*/ 1432 h 2180"/>
                <a:gd name="T92" fmla="*/ 2513 w 5614"/>
                <a:gd name="T93" fmla="*/ 1357 h 2180"/>
                <a:gd name="T94" fmla="*/ 2404 w 5614"/>
                <a:gd name="T95" fmla="*/ 1286 h 2180"/>
                <a:gd name="T96" fmla="*/ 2293 w 5614"/>
                <a:gd name="T97" fmla="*/ 1218 h 2180"/>
                <a:gd name="T98" fmla="*/ 2182 w 5614"/>
                <a:gd name="T99" fmla="*/ 1152 h 2180"/>
                <a:gd name="T100" fmla="*/ 1960 w 5614"/>
                <a:gd name="T101" fmla="*/ 1030 h 2180"/>
                <a:gd name="T102" fmla="*/ 1744 w 5614"/>
                <a:gd name="T103" fmla="*/ 917 h 2180"/>
                <a:gd name="T104" fmla="*/ 1640 w 5614"/>
                <a:gd name="T105" fmla="*/ 865 h 2180"/>
                <a:gd name="T106" fmla="*/ 1535 w 5614"/>
                <a:gd name="T107" fmla="*/ 814 h 2180"/>
                <a:gd name="T108" fmla="*/ 1321 w 5614"/>
                <a:gd name="T109" fmla="*/ 720 h 2180"/>
                <a:gd name="T110" fmla="*/ 1107 w 5614"/>
                <a:gd name="T111" fmla="*/ 633 h 2180"/>
                <a:gd name="T112" fmla="*/ 889 w 5614"/>
                <a:gd name="T113" fmla="*/ 552 h 2180"/>
                <a:gd name="T114" fmla="*/ 669 w 5614"/>
                <a:gd name="T115" fmla="*/ 480 h 2180"/>
                <a:gd name="T116" fmla="*/ 448 w 5614"/>
                <a:gd name="T117" fmla="*/ 412 h 2180"/>
                <a:gd name="T118" fmla="*/ 225 w 5614"/>
                <a:gd name="T119" fmla="*/ 349 h 2180"/>
                <a:gd name="T120" fmla="*/ 0 w 5614"/>
                <a:gd name="T121" fmla="*/ 290 h 2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614" h="2180">
                  <a:moveTo>
                    <a:pt x="0" y="290"/>
                  </a:moveTo>
                  <a:lnTo>
                    <a:pt x="169" y="271"/>
                  </a:lnTo>
                  <a:lnTo>
                    <a:pt x="339" y="252"/>
                  </a:lnTo>
                  <a:lnTo>
                    <a:pt x="512" y="232"/>
                  </a:lnTo>
                  <a:lnTo>
                    <a:pt x="685" y="213"/>
                  </a:lnTo>
                  <a:lnTo>
                    <a:pt x="859" y="195"/>
                  </a:lnTo>
                  <a:lnTo>
                    <a:pt x="1033" y="176"/>
                  </a:lnTo>
                  <a:lnTo>
                    <a:pt x="1208" y="158"/>
                  </a:lnTo>
                  <a:lnTo>
                    <a:pt x="1384" y="139"/>
                  </a:lnTo>
                  <a:lnTo>
                    <a:pt x="1558" y="121"/>
                  </a:lnTo>
                  <a:lnTo>
                    <a:pt x="1733" y="104"/>
                  </a:lnTo>
                  <a:lnTo>
                    <a:pt x="1907" y="86"/>
                  </a:lnTo>
                  <a:lnTo>
                    <a:pt x="2079" y="69"/>
                  </a:lnTo>
                  <a:lnTo>
                    <a:pt x="2251" y="51"/>
                  </a:lnTo>
                  <a:lnTo>
                    <a:pt x="2421" y="34"/>
                  </a:lnTo>
                  <a:lnTo>
                    <a:pt x="2589" y="17"/>
                  </a:lnTo>
                  <a:lnTo>
                    <a:pt x="2756" y="0"/>
                  </a:lnTo>
                  <a:lnTo>
                    <a:pt x="2757" y="0"/>
                  </a:lnTo>
                  <a:lnTo>
                    <a:pt x="2861" y="12"/>
                  </a:lnTo>
                  <a:lnTo>
                    <a:pt x="2969" y="27"/>
                  </a:lnTo>
                  <a:lnTo>
                    <a:pt x="3080" y="44"/>
                  </a:lnTo>
                  <a:lnTo>
                    <a:pt x="3193" y="64"/>
                  </a:lnTo>
                  <a:lnTo>
                    <a:pt x="3308" y="84"/>
                  </a:lnTo>
                  <a:lnTo>
                    <a:pt x="3426" y="107"/>
                  </a:lnTo>
                  <a:lnTo>
                    <a:pt x="3546" y="132"/>
                  </a:lnTo>
                  <a:lnTo>
                    <a:pt x="3669" y="160"/>
                  </a:lnTo>
                  <a:lnTo>
                    <a:pt x="3792" y="189"/>
                  </a:lnTo>
                  <a:lnTo>
                    <a:pt x="3919" y="222"/>
                  </a:lnTo>
                  <a:lnTo>
                    <a:pt x="4048" y="257"/>
                  </a:lnTo>
                  <a:lnTo>
                    <a:pt x="4178" y="296"/>
                  </a:lnTo>
                  <a:lnTo>
                    <a:pt x="4244" y="316"/>
                  </a:lnTo>
                  <a:lnTo>
                    <a:pt x="4311" y="338"/>
                  </a:lnTo>
                  <a:lnTo>
                    <a:pt x="4376" y="360"/>
                  </a:lnTo>
                  <a:lnTo>
                    <a:pt x="4443" y="382"/>
                  </a:lnTo>
                  <a:lnTo>
                    <a:pt x="4511" y="405"/>
                  </a:lnTo>
                  <a:lnTo>
                    <a:pt x="4579" y="430"/>
                  </a:lnTo>
                  <a:lnTo>
                    <a:pt x="4647" y="455"/>
                  </a:lnTo>
                  <a:lnTo>
                    <a:pt x="4716" y="480"/>
                  </a:lnTo>
                  <a:lnTo>
                    <a:pt x="4778" y="504"/>
                  </a:lnTo>
                  <a:lnTo>
                    <a:pt x="4839" y="528"/>
                  </a:lnTo>
                  <a:lnTo>
                    <a:pt x="4899" y="552"/>
                  </a:lnTo>
                  <a:lnTo>
                    <a:pt x="4958" y="577"/>
                  </a:lnTo>
                  <a:lnTo>
                    <a:pt x="5017" y="602"/>
                  </a:lnTo>
                  <a:lnTo>
                    <a:pt x="5075" y="628"/>
                  </a:lnTo>
                  <a:lnTo>
                    <a:pt x="5133" y="653"/>
                  </a:lnTo>
                  <a:lnTo>
                    <a:pt x="5190" y="679"/>
                  </a:lnTo>
                  <a:lnTo>
                    <a:pt x="5245" y="704"/>
                  </a:lnTo>
                  <a:lnTo>
                    <a:pt x="5300" y="730"/>
                  </a:lnTo>
                  <a:lnTo>
                    <a:pt x="5354" y="756"/>
                  </a:lnTo>
                  <a:lnTo>
                    <a:pt x="5407" y="783"/>
                  </a:lnTo>
                  <a:lnTo>
                    <a:pt x="5461" y="809"/>
                  </a:lnTo>
                  <a:lnTo>
                    <a:pt x="5512" y="835"/>
                  </a:lnTo>
                  <a:lnTo>
                    <a:pt x="5563" y="862"/>
                  </a:lnTo>
                  <a:lnTo>
                    <a:pt x="5614" y="888"/>
                  </a:lnTo>
                  <a:lnTo>
                    <a:pt x="5481" y="979"/>
                  </a:lnTo>
                  <a:lnTo>
                    <a:pt x="5346" y="1067"/>
                  </a:lnTo>
                  <a:lnTo>
                    <a:pt x="5210" y="1156"/>
                  </a:lnTo>
                  <a:lnTo>
                    <a:pt x="5073" y="1244"/>
                  </a:lnTo>
                  <a:lnTo>
                    <a:pt x="4933" y="1330"/>
                  </a:lnTo>
                  <a:lnTo>
                    <a:pt x="4791" y="1415"/>
                  </a:lnTo>
                  <a:lnTo>
                    <a:pt x="4650" y="1498"/>
                  </a:lnTo>
                  <a:lnTo>
                    <a:pt x="4505" y="1581"/>
                  </a:lnTo>
                  <a:lnTo>
                    <a:pt x="4358" y="1661"/>
                  </a:lnTo>
                  <a:lnTo>
                    <a:pt x="4211" y="1741"/>
                  </a:lnTo>
                  <a:lnTo>
                    <a:pt x="4137" y="1781"/>
                  </a:lnTo>
                  <a:lnTo>
                    <a:pt x="4061" y="1819"/>
                  </a:lnTo>
                  <a:lnTo>
                    <a:pt x="3986" y="1856"/>
                  </a:lnTo>
                  <a:lnTo>
                    <a:pt x="3910" y="1895"/>
                  </a:lnTo>
                  <a:lnTo>
                    <a:pt x="3834" y="1932"/>
                  </a:lnTo>
                  <a:lnTo>
                    <a:pt x="3758" y="1969"/>
                  </a:lnTo>
                  <a:lnTo>
                    <a:pt x="3681" y="2005"/>
                  </a:lnTo>
                  <a:lnTo>
                    <a:pt x="3604" y="2041"/>
                  </a:lnTo>
                  <a:lnTo>
                    <a:pt x="3526" y="2077"/>
                  </a:lnTo>
                  <a:lnTo>
                    <a:pt x="3448" y="2112"/>
                  </a:lnTo>
                  <a:lnTo>
                    <a:pt x="3369" y="2146"/>
                  </a:lnTo>
                  <a:lnTo>
                    <a:pt x="3291" y="2180"/>
                  </a:lnTo>
                  <a:lnTo>
                    <a:pt x="3263" y="2124"/>
                  </a:lnTo>
                  <a:lnTo>
                    <a:pt x="3232" y="2070"/>
                  </a:lnTo>
                  <a:lnTo>
                    <a:pt x="3200" y="2016"/>
                  </a:lnTo>
                  <a:lnTo>
                    <a:pt x="3165" y="1965"/>
                  </a:lnTo>
                  <a:lnTo>
                    <a:pt x="3129" y="1914"/>
                  </a:lnTo>
                  <a:lnTo>
                    <a:pt x="3090" y="1866"/>
                  </a:lnTo>
                  <a:lnTo>
                    <a:pt x="3050" y="1817"/>
                  </a:lnTo>
                  <a:lnTo>
                    <a:pt x="3008" y="1770"/>
                  </a:lnTo>
                  <a:lnTo>
                    <a:pt x="2965" y="1725"/>
                  </a:lnTo>
                  <a:lnTo>
                    <a:pt x="2919" y="1680"/>
                  </a:lnTo>
                  <a:lnTo>
                    <a:pt x="2873" y="1636"/>
                  </a:lnTo>
                  <a:lnTo>
                    <a:pt x="2824" y="1593"/>
                  </a:lnTo>
                  <a:lnTo>
                    <a:pt x="2775" y="1551"/>
                  </a:lnTo>
                  <a:lnTo>
                    <a:pt x="2724" y="1511"/>
                  </a:lnTo>
                  <a:lnTo>
                    <a:pt x="2673" y="1471"/>
                  </a:lnTo>
                  <a:lnTo>
                    <a:pt x="2621" y="1432"/>
                  </a:lnTo>
                  <a:lnTo>
                    <a:pt x="2568" y="1395"/>
                  </a:lnTo>
                  <a:lnTo>
                    <a:pt x="2513" y="1357"/>
                  </a:lnTo>
                  <a:lnTo>
                    <a:pt x="2459" y="1321"/>
                  </a:lnTo>
                  <a:lnTo>
                    <a:pt x="2404" y="1286"/>
                  </a:lnTo>
                  <a:lnTo>
                    <a:pt x="2349" y="1251"/>
                  </a:lnTo>
                  <a:lnTo>
                    <a:pt x="2293" y="1218"/>
                  </a:lnTo>
                  <a:lnTo>
                    <a:pt x="2238" y="1185"/>
                  </a:lnTo>
                  <a:lnTo>
                    <a:pt x="2182" y="1152"/>
                  </a:lnTo>
                  <a:lnTo>
                    <a:pt x="2070" y="1090"/>
                  </a:lnTo>
                  <a:lnTo>
                    <a:pt x="1960" y="1030"/>
                  </a:lnTo>
                  <a:lnTo>
                    <a:pt x="1851" y="973"/>
                  </a:lnTo>
                  <a:lnTo>
                    <a:pt x="1744" y="917"/>
                  </a:lnTo>
                  <a:lnTo>
                    <a:pt x="1692" y="891"/>
                  </a:lnTo>
                  <a:lnTo>
                    <a:pt x="1640" y="865"/>
                  </a:lnTo>
                  <a:lnTo>
                    <a:pt x="1587" y="839"/>
                  </a:lnTo>
                  <a:lnTo>
                    <a:pt x="1535" y="814"/>
                  </a:lnTo>
                  <a:lnTo>
                    <a:pt x="1428" y="766"/>
                  </a:lnTo>
                  <a:lnTo>
                    <a:pt x="1321" y="720"/>
                  </a:lnTo>
                  <a:lnTo>
                    <a:pt x="1215" y="675"/>
                  </a:lnTo>
                  <a:lnTo>
                    <a:pt x="1107" y="633"/>
                  </a:lnTo>
                  <a:lnTo>
                    <a:pt x="998" y="592"/>
                  </a:lnTo>
                  <a:lnTo>
                    <a:pt x="889" y="552"/>
                  </a:lnTo>
                  <a:lnTo>
                    <a:pt x="779" y="515"/>
                  </a:lnTo>
                  <a:lnTo>
                    <a:pt x="669" y="480"/>
                  </a:lnTo>
                  <a:lnTo>
                    <a:pt x="559" y="445"/>
                  </a:lnTo>
                  <a:lnTo>
                    <a:pt x="448" y="412"/>
                  </a:lnTo>
                  <a:lnTo>
                    <a:pt x="337" y="380"/>
                  </a:lnTo>
                  <a:lnTo>
                    <a:pt x="225" y="349"/>
                  </a:lnTo>
                  <a:lnTo>
                    <a:pt x="113" y="320"/>
                  </a:lnTo>
                  <a:lnTo>
                    <a:pt x="0" y="2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6" name="淘宝店chenying0907 11"/>
            <p:cNvSpPr/>
            <p:nvPr/>
          </p:nvSpPr>
          <p:spPr bwMode="auto">
            <a:xfrm>
              <a:off x="4535488" y="2613025"/>
              <a:ext cx="947738" cy="403225"/>
            </a:xfrm>
            <a:custGeom>
              <a:avLst/>
              <a:gdLst>
                <a:gd name="T0" fmla="*/ 4194 w 4775"/>
                <a:gd name="T1" fmla="*/ 158 h 2030"/>
                <a:gd name="T2" fmla="*/ 4330 w 4775"/>
                <a:gd name="T3" fmla="*/ 219 h 2030"/>
                <a:gd name="T4" fmla="*/ 4460 w 4775"/>
                <a:gd name="T5" fmla="*/ 287 h 2030"/>
                <a:gd name="T6" fmla="*/ 4584 w 4775"/>
                <a:gd name="T7" fmla="*/ 363 h 2030"/>
                <a:gd name="T8" fmla="*/ 4702 w 4775"/>
                <a:gd name="T9" fmla="*/ 447 h 2030"/>
                <a:gd name="T10" fmla="*/ 4671 w 4775"/>
                <a:gd name="T11" fmla="*/ 601 h 2030"/>
                <a:gd name="T12" fmla="*/ 4343 w 4775"/>
                <a:gd name="T13" fmla="*/ 886 h 2030"/>
                <a:gd name="T14" fmla="*/ 3997 w 4775"/>
                <a:gd name="T15" fmla="*/ 1174 h 2030"/>
                <a:gd name="T16" fmla="*/ 3635 w 4775"/>
                <a:gd name="T17" fmla="*/ 1462 h 2030"/>
                <a:gd name="T18" fmla="*/ 3254 w 4775"/>
                <a:gd name="T19" fmla="*/ 1749 h 2030"/>
                <a:gd name="T20" fmla="*/ 2857 w 4775"/>
                <a:gd name="T21" fmla="*/ 2030 h 2030"/>
                <a:gd name="T22" fmla="*/ 2704 w 4775"/>
                <a:gd name="T23" fmla="*/ 1951 h 2030"/>
                <a:gd name="T24" fmla="*/ 2543 w 4775"/>
                <a:gd name="T25" fmla="*/ 1872 h 2030"/>
                <a:gd name="T26" fmla="*/ 2376 w 4775"/>
                <a:gd name="T27" fmla="*/ 1795 h 2030"/>
                <a:gd name="T28" fmla="*/ 2201 w 4775"/>
                <a:gd name="T29" fmla="*/ 1719 h 2030"/>
                <a:gd name="T30" fmla="*/ 2021 w 4775"/>
                <a:gd name="T31" fmla="*/ 1646 h 2030"/>
                <a:gd name="T32" fmla="*/ 1822 w 4775"/>
                <a:gd name="T33" fmla="*/ 1572 h 2030"/>
                <a:gd name="T34" fmla="*/ 1619 w 4775"/>
                <a:gd name="T35" fmla="*/ 1502 h 2030"/>
                <a:gd name="T36" fmla="*/ 1421 w 4775"/>
                <a:gd name="T37" fmla="*/ 1438 h 2030"/>
                <a:gd name="T38" fmla="*/ 1035 w 4775"/>
                <a:gd name="T39" fmla="*/ 1331 h 2030"/>
                <a:gd name="T40" fmla="*/ 669 w 4775"/>
                <a:gd name="T41" fmla="*/ 1249 h 2030"/>
                <a:gd name="T42" fmla="*/ 323 w 4775"/>
                <a:gd name="T43" fmla="*/ 1186 h 2030"/>
                <a:gd name="T44" fmla="*/ 0 w 4775"/>
                <a:gd name="T45" fmla="*/ 1142 h 2030"/>
                <a:gd name="T46" fmla="*/ 735 w 4775"/>
                <a:gd name="T47" fmla="*/ 1065 h 2030"/>
                <a:gd name="T48" fmla="*/ 1395 w 4775"/>
                <a:gd name="T49" fmla="*/ 987 h 2030"/>
                <a:gd name="T50" fmla="*/ 1869 w 4775"/>
                <a:gd name="T51" fmla="*/ 922 h 2030"/>
                <a:gd name="T52" fmla="*/ 2113 w 4775"/>
                <a:gd name="T53" fmla="*/ 882 h 2030"/>
                <a:gd name="T54" fmla="*/ 2323 w 4775"/>
                <a:gd name="T55" fmla="*/ 841 h 2030"/>
                <a:gd name="T56" fmla="*/ 2495 w 4775"/>
                <a:gd name="T57" fmla="*/ 801 h 2030"/>
                <a:gd name="T58" fmla="*/ 2626 w 4775"/>
                <a:gd name="T59" fmla="*/ 759 h 2030"/>
                <a:gd name="T60" fmla="*/ 2714 w 4775"/>
                <a:gd name="T61" fmla="*/ 716 h 2030"/>
                <a:gd name="T62" fmla="*/ 2315 w 4775"/>
                <a:gd name="T63" fmla="*/ 765 h 2030"/>
                <a:gd name="T64" fmla="*/ 1922 w 4775"/>
                <a:gd name="T65" fmla="*/ 811 h 2030"/>
                <a:gd name="T66" fmla="*/ 1551 w 4775"/>
                <a:gd name="T67" fmla="*/ 853 h 2030"/>
                <a:gd name="T68" fmla="*/ 1221 w 4775"/>
                <a:gd name="T69" fmla="*/ 890 h 2030"/>
                <a:gd name="T70" fmla="*/ 949 w 4775"/>
                <a:gd name="T71" fmla="*/ 923 h 2030"/>
                <a:gd name="T72" fmla="*/ 969 w 4775"/>
                <a:gd name="T73" fmla="*/ 793 h 2030"/>
                <a:gd name="T74" fmla="*/ 1157 w 4775"/>
                <a:gd name="T75" fmla="*/ 601 h 2030"/>
                <a:gd name="T76" fmla="*/ 1394 w 4775"/>
                <a:gd name="T77" fmla="*/ 434 h 2030"/>
                <a:gd name="T78" fmla="*/ 1673 w 4775"/>
                <a:gd name="T79" fmla="*/ 291 h 2030"/>
                <a:gd name="T80" fmla="*/ 1985 w 4775"/>
                <a:gd name="T81" fmla="*/ 176 h 2030"/>
                <a:gd name="T82" fmla="*/ 2321 w 4775"/>
                <a:gd name="T83" fmla="*/ 88 h 2030"/>
                <a:gd name="T84" fmla="*/ 2676 w 4775"/>
                <a:gd name="T85" fmla="*/ 29 h 2030"/>
                <a:gd name="T86" fmla="*/ 3039 w 4775"/>
                <a:gd name="T87" fmla="*/ 2 h 2030"/>
                <a:gd name="T88" fmla="*/ 3403 w 4775"/>
                <a:gd name="T89" fmla="*/ 8 h 2030"/>
                <a:gd name="T90" fmla="*/ 3760 w 4775"/>
                <a:gd name="T91" fmla="*/ 46 h 2030"/>
                <a:gd name="T92" fmla="*/ 4101 w 4775"/>
                <a:gd name="T93" fmla="*/ 120 h 2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75" h="2030">
                  <a:moveTo>
                    <a:pt x="4101" y="120"/>
                  </a:moveTo>
                  <a:lnTo>
                    <a:pt x="4148" y="138"/>
                  </a:lnTo>
                  <a:lnTo>
                    <a:pt x="4194" y="158"/>
                  </a:lnTo>
                  <a:lnTo>
                    <a:pt x="4240" y="177"/>
                  </a:lnTo>
                  <a:lnTo>
                    <a:pt x="4285" y="197"/>
                  </a:lnTo>
                  <a:lnTo>
                    <a:pt x="4330" y="219"/>
                  </a:lnTo>
                  <a:lnTo>
                    <a:pt x="4374" y="240"/>
                  </a:lnTo>
                  <a:lnTo>
                    <a:pt x="4417" y="263"/>
                  </a:lnTo>
                  <a:lnTo>
                    <a:pt x="4460" y="287"/>
                  </a:lnTo>
                  <a:lnTo>
                    <a:pt x="4502" y="312"/>
                  </a:lnTo>
                  <a:lnTo>
                    <a:pt x="4543" y="337"/>
                  </a:lnTo>
                  <a:lnTo>
                    <a:pt x="4584" y="363"/>
                  </a:lnTo>
                  <a:lnTo>
                    <a:pt x="4623" y="390"/>
                  </a:lnTo>
                  <a:lnTo>
                    <a:pt x="4663" y="418"/>
                  </a:lnTo>
                  <a:lnTo>
                    <a:pt x="4702" y="447"/>
                  </a:lnTo>
                  <a:lnTo>
                    <a:pt x="4739" y="476"/>
                  </a:lnTo>
                  <a:lnTo>
                    <a:pt x="4775" y="507"/>
                  </a:lnTo>
                  <a:lnTo>
                    <a:pt x="4671" y="601"/>
                  </a:lnTo>
                  <a:lnTo>
                    <a:pt x="4563" y="695"/>
                  </a:lnTo>
                  <a:lnTo>
                    <a:pt x="4454" y="790"/>
                  </a:lnTo>
                  <a:lnTo>
                    <a:pt x="4343" y="886"/>
                  </a:lnTo>
                  <a:lnTo>
                    <a:pt x="4230" y="982"/>
                  </a:lnTo>
                  <a:lnTo>
                    <a:pt x="4115" y="1077"/>
                  </a:lnTo>
                  <a:lnTo>
                    <a:pt x="3997" y="1174"/>
                  </a:lnTo>
                  <a:lnTo>
                    <a:pt x="3878" y="1270"/>
                  </a:lnTo>
                  <a:lnTo>
                    <a:pt x="3757" y="1367"/>
                  </a:lnTo>
                  <a:lnTo>
                    <a:pt x="3635" y="1462"/>
                  </a:lnTo>
                  <a:lnTo>
                    <a:pt x="3510" y="1558"/>
                  </a:lnTo>
                  <a:lnTo>
                    <a:pt x="3383" y="1653"/>
                  </a:lnTo>
                  <a:lnTo>
                    <a:pt x="3254" y="1749"/>
                  </a:lnTo>
                  <a:lnTo>
                    <a:pt x="3123" y="1843"/>
                  </a:lnTo>
                  <a:lnTo>
                    <a:pt x="2990" y="1937"/>
                  </a:lnTo>
                  <a:lnTo>
                    <a:pt x="2857" y="2030"/>
                  </a:lnTo>
                  <a:lnTo>
                    <a:pt x="2806" y="2004"/>
                  </a:lnTo>
                  <a:lnTo>
                    <a:pt x="2755" y="1977"/>
                  </a:lnTo>
                  <a:lnTo>
                    <a:pt x="2704" y="1951"/>
                  </a:lnTo>
                  <a:lnTo>
                    <a:pt x="2650" y="1925"/>
                  </a:lnTo>
                  <a:lnTo>
                    <a:pt x="2597" y="1898"/>
                  </a:lnTo>
                  <a:lnTo>
                    <a:pt x="2543" y="1872"/>
                  </a:lnTo>
                  <a:lnTo>
                    <a:pt x="2488" y="1846"/>
                  </a:lnTo>
                  <a:lnTo>
                    <a:pt x="2433" y="1821"/>
                  </a:lnTo>
                  <a:lnTo>
                    <a:pt x="2376" y="1795"/>
                  </a:lnTo>
                  <a:lnTo>
                    <a:pt x="2318" y="1770"/>
                  </a:lnTo>
                  <a:lnTo>
                    <a:pt x="2260" y="1744"/>
                  </a:lnTo>
                  <a:lnTo>
                    <a:pt x="2201" y="1719"/>
                  </a:lnTo>
                  <a:lnTo>
                    <a:pt x="2142" y="1694"/>
                  </a:lnTo>
                  <a:lnTo>
                    <a:pt x="2082" y="1670"/>
                  </a:lnTo>
                  <a:lnTo>
                    <a:pt x="2021" y="1646"/>
                  </a:lnTo>
                  <a:lnTo>
                    <a:pt x="1959" y="1622"/>
                  </a:lnTo>
                  <a:lnTo>
                    <a:pt x="1890" y="1597"/>
                  </a:lnTo>
                  <a:lnTo>
                    <a:pt x="1822" y="1572"/>
                  </a:lnTo>
                  <a:lnTo>
                    <a:pt x="1754" y="1547"/>
                  </a:lnTo>
                  <a:lnTo>
                    <a:pt x="1686" y="1524"/>
                  </a:lnTo>
                  <a:lnTo>
                    <a:pt x="1619" y="1502"/>
                  </a:lnTo>
                  <a:lnTo>
                    <a:pt x="1554" y="1480"/>
                  </a:lnTo>
                  <a:lnTo>
                    <a:pt x="1487" y="1458"/>
                  </a:lnTo>
                  <a:lnTo>
                    <a:pt x="1421" y="1438"/>
                  </a:lnTo>
                  <a:lnTo>
                    <a:pt x="1291" y="1399"/>
                  </a:lnTo>
                  <a:lnTo>
                    <a:pt x="1162" y="1364"/>
                  </a:lnTo>
                  <a:lnTo>
                    <a:pt x="1035" y="1331"/>
                  </a:lnTo>
                  <a:lnTo>
                    <a:pt x="912" y="1302"/>
                  </a:lnTo>
                  <a:lnTo>
                    <a:pt x="789" y="1274"/>
                  </a:lnTo>
                  <a:lnTo>
                    <a:pt x="669" y="1249"/>
                  </a:lnTo>
                  <a:lnTo>
                    <a:pt x="551" y="1226"/>
                  </a:lnTo>
                  <a:lnTo>
                    <a:pt x="436" y="1206"/>
                  </a:lnTo>
                  <a:lnTo>
                    <a:pt x="323" y="1186"/>
                  </a:lnTo>
                  <a:lnTo>
                    <a:pt x="212" y="1169"/>
                  </a:lnTo>
                  <a:lnTo>
                    <a:pt x="104" y="1154"/>
                  </a:lnTo>
                  <a:lnTo>
                    <a:pt x="0" y="1142"/>
                  </a:lnTo>
                  <a:lnTo>
                    <a:pt x="252" y="1116"/>
                  </a:lnTo>
                  <a:lnTo>
                    <a:pt x="497" y="1090"/>
                  </a:lnTo>
                  <a:lnTo>
                    <a:pt x="735" y="1065"/>
                  </a:lnTo>
                  <a:lnTo>
                    <a:pt x="965" y="1039"/>
                  </a:lnTo>
                  <a:lnTo>
                    <a:pt x="1185" y="1013"/>
                  </a:lnTo>
                  <a:lnTo>
                    <a:pt x="1395" y="987"/>
                  </a:lnTo>
                  <a:lnTo>
                    <a:pt x="1593" y="962"/>
                  </a:lnTo>
                  <a:lnTo>
                    <a:pt x="1780" y="936"/>
                  </a:lnTo>
                  <a:lnTo>
                    <a:pt x="1869" y="922"/>
                  </a:lnTo>
                  <a:lnTo>
                    <a:pt x="1954" y="908"/>
                  </a:lnTo>
                  <a:lnTo>
                    <a:pt x="2034" y="896"/>
                  </a:lnTo>
                  <a:lnTo>
                    <a:pt x="2113" y="882"/>
                  </a:lnTo>
                  <a:lnTo>
                    <a:pt x="2186" y="869"/>
                  </a:lnTo>
                  <a:lnTo>
                    <a:pt x="2257" y="855"/>
                  </a:lnTo>
                  <a:lnTo>
                    <a:pt x="2323" y="841"/>
                  </a:lnTo>
                  <a:lnTo>
                    <a:pt x="2384" y="828"/>
                  </a:lnTo>
                  <a:lnTo>
                    <a:pt x="2442" y="814"/>
                  </a:lnTo>
                  <a:lnTo>
                    <a:pt x="2495" y="801"/>
                  </a:lnTo>
                  <a:lnTo>
                    <a:pt x="2544" y="787"/>
                  </a:lnTo>
                  <a:lnTo>
                    <a:pt x="2587" y="772"/>
                  </a:lnTo>
                  <a:lnTo>
                    <a:pt x="2626" y="759"/>
                  </a:lnTo>
                  <a:lnTo>
                    <a:pt x="2660" y="744"/>
                  </a:lnTo>
                  <a:lnTo>
                    <a:pt x="2690" y="729"/>
                  </a:lnTo>
                  <a:lnTo>
                    <a:pt x="2714" y="716"/>
                  </a:lnTo>
                  <a:lnTo>
                    <a:pt x="2581" y="733"/>
                  </a:lnTo>
                  <a:lnTo>
                    <a:pt x="2448" y="748"/>
                  </a:lnTo>
                  <a:lnTo>
                    <a:pt x="2315" y="765"/>
                  </a:lnTo>
                  <a:lnTo>
                    <a:pt x="2182" y="781"/>
                  </a:lnTo>
                  <a:lnTo>
                    <a:pt x="2051" y="796"/>
                  </a:lnTo>
                  <a:lnTo>
                    <a:pt x="1922" y="811"/>
                  </a:lnTo>
                  <a:lnTo>
                    <a:pt x="1795" y="826"/>
                  </a:lnTo>
                  <a:lnTo>
                    <a:pt x="1672" y="839"/>
                  </a:lnTo>
                  <a:lnTo>
                    <a:pt x="1551" y="853"/>
                  </a:lnTo>
                  <a:lnTo>
                    <a:pt x="1437" y="865"/>
                  </a:lnTo>
                  <a:lnTo>
                    <a:pt x="1326" y="878"/>
                  </a:lnTo>
                  <a:lnTo>
                    <a:pt x="1221" y="890"/>
                  </a:lnTo>
                  <a:lnTo>
                    <a:pt x="1124" y="902"/>
                  </a:lnTo>
                  <a:lnTo>
                    <a:pt x="1033" y="912"/>
                  </a:lnTo>
                  <a:lnTo>
                    <a:pt x="949" y="923"/>
                  </a:lnTo>
                  <a:lnTo>
                    <a:pt x="874" y="933"/>
                  </a:lnTo>
                  <a:lnTo>
                    <a:pt x="919" y="862"/>
                  </a:lnTo>
                  <a:lnTo>
                    <a:pt x="969" y="793"/>
                  </a:lnTo>
                  <a:lnTo>
                    <a:pt x="1025" y="727"/>
                  </a:lnTo>
                  <a:lnTo>
                    <a:pt x="1088" y="662"/>
                  </a:lnTo>
                  <a:lnTo>
                    <a:pt x="1157" y="601"/>
                  </a:lnTo>
                  <a:lnTo>
                    <a:pt x="1230" y="543"/>
                  </a:lnTo>
                  <a:lnTo>
                    <a:pt x="1310" y="487"/>
                  </a:lnTo>
                  <a:lnTo>
                    <a:pt x="1394" y="434"/>
                  </a:lnTo>
                  <a:lnTo>
                    <a:pt x="1482" y="383"/>
                  </a:lnTo>
                  <a:lnTo>
                    <a:pt x="1575" y="336"/>
                  </a:lnTo>
                  <a:lnTo>
                    <a:pt x="1673" y="291"/>
                  </a:lnTo>
                  <a:lnTo>
                    <a:pt x="1774" y="249"/>
                  </a:lnTo>
                  <a:lnTo>
                    <a:pt x="1878" y="211"/>
                  </a:lnTo>
                  <a:lnTo>
                    <a:pt x="1985" y="176"/>
                  </a:lnTo>
                  <a:lnTo>
                    <a:pt x="2095" y="143"/>
                  </a:lnTo>
                  <a:lnTo>
                    <a:pt x="2207" y="113"/>
                  </a:lnTo>
                  <a:lnTo>
                    <a:pt x="2321" y="88"/>
                  </a:lnTo>
                  <a:lnTo>
                    <a:pt x="2438" y="65"/>
                  </a:lnTo>
                  <a:lnTo>
                    <a:pt x="2557" y="45"/>
                  </a:lnTo>
                  <a:lnTo>
                    <a:pt x="2676" y="29"/>
                  </a:lnTo>
                  <a:lnTo>
                    <a:pt x="2797" y="17"/>
                  </a:lnTo>
                  <a:lnTo>
                    <a:pt x="2918" y="8"/>
                  </a:lnTo>
                  <a:lnTo>
                    <a:pt x="3039" y="2"/>
                  </a:lnTo>
                  <a:lnTo>
                    <a:pt x="3161" y="0"/>
                  </a:lnTo>
                  <a:lnTo>
                    <a:pt x="3283" y="2"/>
                  </a:lnTo>
                  <a:lnTo>
                    <a:pt x="3403" y="8"/>
                  </a:lnTo>
                  <a:lnTo>
                    <a:pt x="3523" y="17"/>
                  </a:lnTo>
                  <a:lnTo>
                    <a:pt x="3642" y="29"/>
                  </a:lnTo>
                  <a:lnTo>
                    <a:pt x="3760" y="46"/>
                  </a:lnTo>
                  <a:lnTo>
                    <a:pt x="3876" y="67"/>
                  </a:lnTo>
                  <a:lnTo>
                    <a:pt x="3989" y="92"/>
                  </a:lnTo>
                  <a:lnTo>
                    <a:pt x="4101"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7" name="淘宝店chenying0907 12"/>
            <p:cNvSpPr/>
            <p:nvPr/>
          </p:nvSpPr>
          <p:spPr bwMode="auto">
            <a:xfrm>
              <a:off x="3868738" y="2905125"/>
              <a:ext cx="752475" cy="401638"/>
            </a:xfrm>
            <a:custGeom>
              <a:avLst/>
              <a:gdLst>
                <a:gd name="T0" fmla="*/ 2142 w 3796"/>
                <a:gd name="T1" fmla="*/ 608 h 2024"/>
                <a:gd name="T2" fmla="*/ 2028 w 3796"/>
                <a:gd name="T3" fmla="*/ 553 h 2024"/>
                <a:gd name="T4" fmla="*/ 1912 w 3796"/>
                <a:gd name="T5" fmla="*/ 502 h 2024"/>
                <a:gd name="T6" fmla="*/ 1795 w 3796"/>
                <a:gd name="T7" fmla="*/ 454 h 2024"/>
                <a:gd name="T8" fmla="*/ 1620 w 3796"/>
                <a:gd name="T9" fmla="*/ 384 h 2024"/>
                <a:gd name="T10" fmla="*/ 1383 w 3796"/>
                <a:gd name="T11" fmla="*/ 299 h 2024"/>
                <a:gd name="T12" fmla="*/ 1142 w 3796"/>
                <a:gd name="T13" fmla="*/ 222 h 2024"/>
                <a:gd name="T14" fmla="*/ 901 w 3796"/>
                <a:gd name="T15" fmla="*/ 152 h 2024"/>
                <a:gd name="T16" fmla="*/ 657 w 3796"/>
                <a:gd name="T17" fmla="*/ 88 h 2024"/>
                <a:gd name="T18" fmla="*/ 412 w 3796"/>
                <a:gd name="T19" fmla="*/ 28 h 2024"/>
                <a:gd name="T20" fmla="*/ 252 w 3796"/>
                <a:gd name="T21" fmla="*/ 5 h 2024"/>
                <a:gd name="T22" fmla="*/ 180 w 3796"/>
                <a:gd name="T23" fmla="*/ 14 h 2024"/>
                <a:gd name="T24" fmla="*/ 107 w 3796"/>
                <a:gd name="T25" fmla="*/ 23 h 2024"/>
                <a:gd name="T26" fmla="*/ 36 w 3796"/>
                <a:gd name="T27" fmla="*/ 33 h 2024"/>
                <a:gd name="T28" fmla="*/ 62 w 3796"/>
                <a:gd name="T29" fmla="*/ 56 h 2024"/>
                <a:gd name="T30" fmla="*/ 185 w 3796"/>
                <a:gd name="T31" fmla="*/ 95 h 2024"/>
                <a:gd name="T32" fmla="*/ 308 w 3796"/>
                <a:gd name="T33" fmla="*/ 137 h 2024"/>
                <a:gd name="T34" fmla="*/ 429 w 3796"/>
                <a:gd name="T35" fmla="*/ 181 h 2024"/>
                <a:gd name="T36" fmla="*/ 550 w 3796"/>
                <a:gd name="T37" fmla="*/ 228 h 2024"/>
                <a:gd name="T38" fmla="*/ 671 w 3796"/>
                <a:gd name="T39" fmla="*/ 277 h 2024"/>
                <a:gd name="T40" fmla="*/ 791 w 3796"/>
                <a:gd name="T41" fmla="*/ 327 h 2024"/>
                <a:gd name="T42" fmla="*/ 910 w 3796"/>
                <a:gd name="T43" fmla="*/ 378 h 2024"/>
                <a:gd name="T44" fmla="*/ 1038 w 3796"/>
                <a:gd name="T45" fmla="*/ 431 h 2024"/>
                <a:gd name="T46" fmla="*/ 1173 w 3796"/>
                <a:gd name="T47" fmla="*/ 485 h 2024"/>
                <a:gd name="T48" fmla="*/ 1307 w 3796"/>
                <a:gd name="T49" fmla="*/ 543 h 2024"/>
                <a:gd name="T50" fmla="*/ 1438 w 3796"/>
                <a:gd name="T51" fmla="*/ 603 h 2024"/>
                <a:gd name="T52" fmla="*/ 1570 w 3796"/>
                <a:gd name="T53" fmla="*/ 666 h 2024"/>
                <a:gd name="T54" fmla="*/ 1699 w 3796"/>
                <a:gd name="T55" fmla="*/ 732 h 2024"/>
                <a:gd name="T56" fmla="*/ 1827 w 3796"/>
                <a:gd name="T57" fmla="*/ 800 h 2024"/>
                <a:gd name="T58" fmla="*/ 1953 w 3796"/>
                <a:gd name="T59" fmla="*/ 870 h 2024"/>
                <a:gd name="T60" fmla="*/ 2118 w 3796"/>
                <a:gd name="T61" fmla="*/ 961 h 2024"/>
                <a:gd name="T62" fmla="*/ 2319 w 3796"/>
                <a:gd name="T63" fmla="*/ 1074 h 2024"/>
                <a:gd name="T64" fmla="*/ 2468 w 3796"/>
                <a:gd name="T65" fmla="*/ 1162 h 2024"/>
                <a:gd name="T66" fmla="*/ 2564 w 3796"/>
                <a:gd name="T67" fmla="*/ 1224 h 2024"/>
                <a:gd name="T68" fmla="*/ 2661 w 3796"/>
                <a:gd name="T69" fmla="*/ 1287 h 2024"/>
                <a:gd name="T70" fmla="*/ 2755 w 3796"/>
                <a:gd name="T71" fmla="*/ 1353 h 2024"/>
                <a:gd name="T72" fmla="*/ 2847 w 3796"/>
                <a:gd name="T73" fmla="*/ 1422 h 2024"/>
                <a:gd name="T74" fmla="*/ 2937 w 3796"/>
                <a:gd name="T75" fmla="*/ 1492 h 2024"/>
                <a:gd name="T76" fmla="*/ 3025 w 3796"/>
                <a:gd name="T77" fmla="*/ 1566 h 2024"/>
                <a:gd name="T78" fmla="*/ 3111 w 3796"/>
                <a:gd name="T79" fmla="*/ 1642 h 2024"/>
                <a:gd name="T80" fmla="*/ 3195 w 3796"/>
                <a:gd name="T81" fmla="*/ 1722 h 2024"/>
                <a:gd name="T82" fmla="*/ 3275 w 3796"/>
                <a:gd name="T83" fmla="*/ 1803 h 2024"/>
                <a:gd name="T84" fmla="*/ 3352 w 3796"/>
                <a:gd name="T85" fmla="*/ 1889 h 2024"/>
                <a:gd name="T86" fmla="*/ 3428 w 3796"/>
                <a:gd name="T87" fmla="*/ 1979 h 2024"/>
                <a:gd name="T88" fmla="*/ 3506 w 3796"/>
                <a:gd name="T89" fmla="*/ 2008 h 2024"/>
                <a:gd name="T90" fmla="*/ 3589 w 3796"/>
                <a:gd name="T91" fmla="*/ 1977 h 2024"/>
                <a:gd name="T92" fmla="*/ 3672 w 3796"/>
                <a:gd name="T93" fmla="*/ 1944 h 2024"/>
                <a:gd name="T94" fmla="*/ 3755 w 3796"/>
                <a:gd name="T95" fmla="*/ 1911 h 2024"/>
                <a:gd name="T96" fmla="*/ 3768 w 3796"/>
                <a:gd name="T97" fmla="*/ 1838 h 2024"/>
                <a:gd name="T98" fmla="*/ 3704 w 3796"/>
                <a:gd name="T99" fmla="*/ 1731 h 2024"/>
                <a:gd name="T100" fmla="*/ 3630 w 3796"/>
                <a:gd name="T101" fmla="*/ 1627 h 2024"/>
                <a:gd name="T102" fmla="*/ 3549 w 3796"/>
                <a:gd name="T103" fmla="*/ 1530 h 2024"/>
                <a:gd name="T104" fmla="*/ 3459 w 3796"/>
                <a:gd name="T105" fmla="*/ 1437 h 2024"/>
                <a:gd name="T106" fmla="*/ 3364 w 3796"/>
                <a:gd name="T107" fmla="*/ 1348 h 2024"/>
                <a:gd name="T108" fmla="*/ 3263 w 3796"/>
                <a:gd name="T109" fmla="*/ 1263 h 2024"/>
                <a:gd name="T110" fmla="*/ 3156 w 3796"/>
                <a:gd name="T111" fmla="*/ 1183 h 2024"/>
                <a:gd name="T112" fmla="*/ 3046 w 3796"/>
                <a:gd name="T113" fmla="*/ 1107 h 2024"/>
                <a:gd name="T114" fmla="*/ 2934 w 3796"/>
                <a:gd name="T115" fmla="*/ 1033 h 2024"/>
                <a:gd name="T116" fmla="*/ 2819 w 3796"/>
                <a:gd name="T117" fmla="*/ 964 h 2024"/>
                <a:gd name="T118" fmla="*/ 2705 w 3796"/>
                <a:gd name="T119" fmla="*/ 898 h 2024"/>
                <a:gd name="T120" fmla="*/ 2531 w 3796"/>
                <a:gd name="T121" fmla="*/ 804 h 2024"/>
                <a:gd name="T122" fmla="*/ 2308 w 3796"/>
                <a:gd name="T123" fmla="*/ 690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96" h="2024">
                  <a:moveTo>
                    <a:pt x="2200" y="636"/>
                  </a:moveTo>
                  <a:lnTo>
                    <a:pt x="2142" y="608"/>
                  </a:lnTo>
                  <a:lnTo>
                    <a:pt x="2086" y="581"/>
                  </a:lnTo>
                  <a:lnTo>
                    <a:pt x="2028" y="553"/>
                  </a:lnTo>
                  <a:lnTo>
                    <a:pt x="1970" y="529"/>
                  </a:lnTo>
                  <a:lnTo>
                    <a:pt x="1912" y="502"/>
                  </a:lnTo>
                  <a:lnTo>
                    <a:pt x="1854" y="477"/>
                  </a:lnTo>
                  <a:lnTo>
                    <a:pt x="1795" y="454"/>
                  </a:lnTo>
                  <a:lnTo>
                    <a:pt x="1738" y="430"/>
                  </a:lnTo>
                  <a:lnTo>
                    <a:pt x="1620" y="384"/>
                  </a:lnTo>
                  <a:lnTo>
                    <a:pt x="1502" y="341"/>
                  </a:lnTo>
                  <a:lnTo>
                    <a:pt x="1383" y="299"/>
                  </a:lnTo>
                  <a:lnTo>
                    <a:pt x="1263" y="261"/>
                  </a:lnTo>
                  <a:lnTo>
                    <a:pt x="1142" y="222"/>
                  </a:lnTo>
                  <a:lnTo>
                    <a:pt x="1022" y="187"/>
                  </a:lnTo>
                  <a:lnTo>
                    <a:pt x="901" y="152"/>
                  </a:lnTo>
                  <a:lnTo>
                    <a:pt x="779" y="119"/>
                  </a:lnTo>
                  <a:lnTo>
                    <a:pt x="657" y="88"/>
                  </a:lnTo>
                  <a:lnTo>
                    <a:pt x="534" y="58"/>
                  </a:lnTo>
                  <a:lnTo>
                    <a:pt x="412" y="28"/>
                  </a:lnTo>
                  <a:lnTo>
                    <a:pt x="288" y="0"/>
                  </a:lnTo>
                  <a:lnTo>
                    <a:pt x="252" y="5"/>
                  </a:lnTo>
                  <a:lnTo>
                    <a:pt x="216" y="9"/>
                  </a:lnTo>
                  <a:lnTo>
                    <a:pt x="180" y="14"/>
                  </a:lnTo>
                  <a:lnTo>
                    <a:pt x="143" y="18"/>
                  </a:lnTo>
                  <a:lnTo>
                    <a:pt x="107" y="23"/>
                  </a:lnTo>
                  <a:lnTo>
                    <a:pt x="72" y="28"/>
                  </a:lnTo>
                  <a:lnTo>
                    <a:pt x="36" y="33"/>
                  </a:lnTo>
                  <a:lnTo>
                    <a:pt x="0" y="37"/>
                  </a:lnTo>
                  <a:lnTo>
                    <a:pt x="62" y="56"/>
                  </a:lnTo>
                  <a:lnTo>
                    <a:pt x="124" y="76"/>
                  </a:lnTo>
                  <a:lnTo>
                    <a:pt x="185" y="95"/>
                  </a:lnTo>
                  <a:lnTo>
                    <a:pt x="246" y="117"/>
                  </a:lnTo>
                  <a:lnTo>
                    <a:pt x="308" y="137"/>
                  </a:lnTo>
                  <a:lnTo>
                    <a:pt x="368" y="160"/>
                  </a:lnTo>
                  <a:lnTo>
                    <a:pt x="429" y="181"/>
                  </a:lnTo>
                  <a:lnTo>
                    <a:pt x="489" y="204"/>
                  </a:lnTo>
                  <a:lnTo>
                    <a:pt x="550" y="228"/>
                  </a:lnTo>
                  <a:lnTo>
                    <a:pt x="610" y="252"/>
                  </a:lnTo>
                  <a:lnTo>
                    <a:pt x="671" y="277"/>
                  </a:lnTo>
                  <a:lnTo>
                    <a:pt x="731" y="301"/>
                  </a:lnTo>
                  <a:lnTo>
                    <a:pt x="791" y="327"/>
                  </a:lnTo>
                  <a:lnTo>
                    <a:pt x="851" y="352"/>
                  </a:lnTo>
                  <a:lnTo>
                    <a:pt x="910" y="378"/>
                  </a:lnTo>
                  <a:lnTo>
                    <a:pt x="970" y="404"/>
                  </a:lnTo>
                  <a:lnTo>
                    <a:pt x="1038" y="431"/>
                  </a:lnTo>
                  <a:lnTo>
                    <a:pt x="1106" y="458"/>
                  </a:lnTo>
                  <a:lnTo>
                    <a:pt x="1173" y="485"/>
                  </a:lnTo>
                  <a:lnTo>
                    <a:pt x="1240" y="514"/>
                  </a:lnTo>
                  <a:lnTo>
                    <a:pt x="1307" y="543"/>
                  </a:lnTo>
                  <a:lnTo>
                    <a:pt x="1373" y="573"/>
                  </a:lnTo>
                  <a:lnTo>
                    <a:pt x="1438" y="603"/>
                  </a:lnTo>
                  <a:lnTo>
                    <a:pt x="1504" y="634"/>
                  </a:lnTo>
                  <a:lnTo>
                    <a:pt x="1570" y="666"/>
                  </a:lnTo>
                  <a:lnTo>
                    <a:pt x="1634" y="699"/>
                  </a:lnTo>
                  <a:lnTo>
                    <a:pt x="1699" y="732"/>
                  </a:lnTo>
                  <a:lnTo>
                    <a:pt x="1763" y="764"/>
                  </a:lnTo>
                  <a:lnTo>
                    <a:pt x="1827" y="800"/>
                  </a:lnTo>
                  <a:lnTo>
                    <a:pt x="1890" y="835"/>
                  </a:lnTo>
                  <a:lnTo>
                    <a:pt x="1953" y="870"/>
                  </a:lnTo>
                  <a:lnTo>
                    <a:pt x="2015" y="906"/>
                  </a:lnTo>
                  <a:lnTo>
                    <a:pt x="2118" y="961"/>
                  </a:lnTo>
                  <a:lnTo>
                    <a:pt x="2218" y="1016"/>
                  </a:lnTo>
                  <a:lnTo>
                    <a:pt x="2319" y="1074"/>
                  </a:lnTo>
                  <a:lnTo>
                    <a:pt x="2418" y="1133"/>
                  </a:lnTo>
                  <a:lnTo>
                    <a:pt x="2468" y="1162"/>
                  </a:lnTo>
                  <a:lnTo>
                    <a:pt x="2517" y="1193"/>
                  </a:lnTo>
                  <a:lnTo>
                    <a:pt x="2564" y="1224"/>
                  </a:lnTo>
                  <a:lnTo>
                    <a:pt x="2613" y="1255"/>
                  </a:lnTo>
                  <a:lnTo>
                    <a:pt x="2661" y="1287"/>
                  </a:lnTo>
                  <a:lnTo>
                    <a:pt x="2708" y="1320"/>
                  </a:lnTo>
                  <a:lnTo>
                    <a:pt x="2755" y="1353"/>
                  </a:lnTo>
                  <a:lnTo>
                    <a:pt x="2801" y="1387"/>
                  </a:lnTo>
                  <a:lnTo>
                    <a:pt x="2847" y="1422"/>
                  </a:lnTo>
                  <a:lnTo>
                    <a:pt x="2892" y="1456"/>
                  </a:lnTo>
                  <a:lnTo>
                    <a:pt x="2937" y="1492"/>
                  </a:lnTo>
                  <a:lnTo>
                    <a:pt x="2982" y="1529"/>
                  </a:lnTo>
                  <a:lnTo>
                    <a:pt x="3025" y="1566"/>
                  </a:lnTo>
                  <a:lnTo>
                    <a:pt x="3069" y="1604"/>
                  </a:lnTo>
                  <a:lnTo>
                    <a:pt x="3111" y="1642"/>
                  </a:lnTo>
                  <a:lnTo>
                    <a:pt x="3153" y="1681"/>
                  </a:lnTo>
                  <a:lnTo>
                    <a:pt x="3195" y="1722"/>
                  </a:lnTo>
                  <a:lnTo>
                    <a:pt x="3235" y="1762"/>
                  </a:lnTo>
                  <a:lnTo>
                    <a:pt x="3275" y="1803"/>
                  </a:lnTo>
                  <a:lnTo>
                    <a:pt x="3314" y="1846"/>
                  </a:lnTo>
                  <a:lnTo>
                    <a:pt x="3352" y="1889"/>
                  </a:lnTo>
                  <a:lnTo>
                    <a:pt x="3391" y="1934"/>
                  </a:lnTo>
                  <a:lnTo>
                    <a:pt x="3428" y="1979"/>
                  </a:lnTo>
                  <a:lnTo>
                    <a:pt x="3465" y="2024"/>
                  </a:lnTo>
                  <a:lnTo>
                    <a:pt x="3506" y="2008"/>
                  </a:lnTo>
                  <a:lnTo>
                    <a:pt x="3548" y="1993"/>
                  </a:lnTo>
                  <a:lnTo>
                    <a:pt x="3589" y="1977"/>
                  </a:lnTo>
                  <a:lnTo>
                    <a:pt x="3631" y="1961"/>
                  </a:lnTo>
                  <a:lnTo>
                    <a:pt x="3672" y="1944"/>
                  </a:lnTo>
                  <a:lnTo>
                    <a:pt x="3713" y="1927"/>
                  </a:lnTo>
                  <a:lnTo>
                    <a:pt x="3755" y="1911"/>
                  </a:lnTo>
                  <a:lnTo>
                    <a:pt x="3796" y="1894"/>
                  </a:lnTo>
                  <a:lnTo>
                    <a:pt x="3768" y="1838"/>
                  </a:lnTo>
                  <a:lnTo>
                    <a:pt x="3737" y="1784"/>
                  </a:lnTo>
                  <a:lnTo>
                    <a:pt x="3704" y="1731"/>
                  </a:lnTo>
                  <a:lnTo>
                    <a:pt x="3668" y="1678"/>
                  </a:lnTo>
                  <a:lnTo>
                    <a:pt x="3630" y="1627"/>
                  </a:lnTo>
                  <a:lnTo>
                    <a:pt x="3591" y="1579"/>
                  </a:lnTo>
                  <a:lnTo>
                    <a:pt x="3549" y="1530"/>
                  </a:lnTo>
                  <a:lnTo>
                    <a:pt x="3504" y="1482"/>
                  </a:lnTo>
                  <a:lnTo>
                    <a:pt x="3459" y="1437"/>
                  </a:lnTo>
                  <a:lnTo>
                    <a:pt x="3413" y="1392"/>
                  </a:lnTo>
                  <a:lnTo>
                    <a:pt x="3364" y="1348"/>
                  </a:lnTo>
                  <a:lnTo>
                    <a:pt x="3314" y="1305"/>
                  </a:lnTo>
                  <a:lnTo>
                    <a:pt x="3263" y="1263"/>
                  </a:lnTo>
                  <a:lnTo>
                    <a:pt x="3210" y="1223"/>
                  </a:lnTo>
                  <a:lnTo>
                    <a:pt x="3156" y="1183"/>
                  </a:lnTo>
                  <a:lnTo>
                    <a:pt x="3102" y="1144"/>
                  </a:lnTo>
                  <a:lnTo>
                    <a:pt x="3046" y="1107"/>
                  </a:lnTo>
                  <a:lnTo>
                    <a:pt x="2991" y="1069"/>
                  </a:lnTo>
                  <a:lnTo>
                    <a:pt x="2934" y="1033"/>
                  </a:lnTo>
                  <a:lnTo>
                    <a:pt x="2877" y="998"/>
                  </a:lnTo>
                  <a:lnTo>
                    <a:pt x="2819" y="964"/>
                  </a:lnTo>
                  <a:lnTo>
                    <a:pt x="2762" y="930"/>
                  </a:lnTo>
                  <a:lnTo>
                    <a:pt x="2705" y="898"/>
                  </a:lnTo>
                  <a:lnTo>
                    <a:pt x="2647" y="866"/>
                  </a:lnTo>
                  <a:lnTo>
                    <a:pt x="2531" y="804"/>
                  </a:lnTo>
                  <a:lnTo>
                    <a:pt x="2418" y="745"/>
                  </a:lnTo>
                  <a:lnTo>
                    <a:pt x="2308" y="690"/>
                  </a:lnTo>
                  <a:lnTo>
                    <a:pt x="2200" y="6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8" name="淘宝店chenying0907 13"/>
            <p:cNvSpPr/>
            <p:nvPr/>
          </p:nvSpPr>
          <p:spPr bwMode="auto">
            <a:xfrm>
              <a:off x="3692526" y="2925763"/>
              <a:ext cx="712788" cy="284163"/>
            </a:xfrm>
            <a:custGeom>
              <a:avLst/>
              <a:gdLst>
                <a:gd name="T0" fmla="*/ 2215 w 3592"/>
                <a:gd name="T1" fmla="*/ 686 h 1434"/>
                <a:gd name="T2" fmla="*/ 2402 w 3592"/>
                <a:gd name="T3" fmla="*/ 768 h 1434"/>
                <a:gd name="T4" fmla="*/ 2591 w 3592"/>
                <a:gd name="T5" fmla="*/ 855 h 1434"/>
                <a:gd name="T6" fmla="*/ 2779 w 3592"/>
                <a:gd name="T7" fmla="*/ 947 h 1434"/>
                <a:gd name="T8" fmla="*/ 2967 w 3592"/>
                <a:gd name="T9" fmla="*/ 1045 h 1434"/>
                <a:gd name="T10" fmla="*/ 3150 w 3592"/>
                <a:gd name="T11" fmla="*/ 1148 h 1434"/>
                <a:gd name="T12" fmla="*/ 3332 w 3592"/>
                <a:gd name="T13" fmla="*/ 1257 h 1434"/>
                <a:gd name="T14" fmla="*/ 3463 w 3592"/>
                <a:gd name="T15" fmla="*/ 1343 h 1434"/>
                <a:gd name="T16" fmla="*/ 3551 w 3592"/>
                <a:gd name="T17" fmla="*/ 1403 h 1434"/>
                <a:gd name="T18" fmla="*/ 3549 w 3592"/>
                <a:gd name="T19" fmla="*/ 1397 h 1434"/>
                <a:gd name="T20" fmla="*/ 3461 w 3592"/>
                <a:gd name="T21" fmla="*/ 1326 h 1434"/>
                <a:gd name="T22" fmla="*/ 3371 w 3592"/>
                <a:gd name="T23" fmla="*/ 1257 h 1434"/>
                <a:gd name="T24" fmla="*/ 3281 w 3592"/>
                <a:gd name="T25" fmla="*/ 1189 h 1434"/>
                <a:gd name="T26" fmla="*/ 3188 w 3592"/>
                <a:gd name="T27" fmla="*/ 1123 h 1434"/>
                <a:gd name="T28" fmla="*/ 3094 w 3592"/>
                <a:gd name="T29" fmla="*/ 1058 h 1434"/>
                <a:gd name="T30" fmla="*/ 2950 w 3592"/>
                <a:gd name="T31" fmla="*/ 966 h 1434"/>
                <a:gd name="T32" fmla="*/ 2776 w 3592"/>
                <a:gd name="T33" fmla="*/ 868 h 1434"/>
                <a:gd name="T34" fmla="*/ 2626 w 3592"/>
                <a:gd name="T35" fmla="*/ 792 h 1434"/>
                <a:gd name="T36" fmla="*/ 2476 w 3592"/>
                <a:gd name="T37" fmla="*/ 718 h 1434"/>
                <a:gd name="T38" fmla="*/ 2325 w 3592"/>
                <a:gd name="T39" fmla="*/ 645 h 1434"/>
                <a:gd name="T40" fmla="*/ 2194 w 3592"/>
                <a:gd name="T41" fmla="*/ 583 h 1434"/>
                <a:gd name="T42" fmla="*/ 2084 w 3592"/>
                <a:gd name="T43" fmla="*/ 531 h 1434"/>
                <a:gd name="T44" fmla="*/ 1974 w 3592"/>
                <a:gd name="T45" fmla="*/ 480 h 1434"/>
                <a:gd name="T46" fmla="*/ 1863 w 3592"/>
                <a:gd name="T47" fmla="*/ 430 h 1434"/>
                <a:gd name="T48" fmla="*/ 1723 w 3592"/>
                <a:gd name="T49" fmla="*/ 372 h 1434"/>
                <a:gd name="T50" fmla="*/ 1552 w 3592"/>
                <a:gd name="T51" fmla="*/ 311 h 1434"/>
                <a:gd name="T52" fmla="*/ 1380 w 3592"/>
                <a:gd name="T53" fmla="*/ 253 h 1434"/>
                <a:gd name="T54" fmla="*/ 1208 w 3592"/>
                <a:gd name="T55" fmla="*/ 199 h 1434"/>
                <a:gd name="T56" fmla="*/ 1034 w 3592"/>
                <a:gd name="T57" fmla="*/ 149 h 1434"/>
                <a:gd name="T58" fmla="*/ 861 w 3592"/>
                <a:gd name="T59" fmla="*/ 101 h 1434"/>
                <a:gd name="T60" fmla="*/ 686 w 3592"/>
                <a:gd name="T61" fmla="*/ 58 h 1434"/>
                <a:gd name="T62" fmla="*/ 513 w 3592"/>
                <a:gd name="T63" fmla="*/ 18 h 1434"/>
                <a:gd name="T64" fmla="*/ 371 w 3592"/>
                <a:gd name="T65" fmla="*/ 8 h 1434"/>
                <a:gd name="T66" fmla="*/ 262 w 3592"/>
                <a:gd name="T67" fmla="*/ 25 h 1434"/>
                <a:gd name="T68" fmla="*/ 155 w 3592"/>
                <a:gd name="T69" fmla="*/ 42 h 1434"/>
                <a:gd name="T70" fmla="*/ 52 w 3592"/>
                <a:gd name="T71" fmla="*/ 59 h 1434"/>
                <a:gd name="T72" fmla="*/ 136 w 3592"/>
                <a:gd name="T73" fmla="*/ 95 h 1434"/>
                <a:gd name="T74" fmla="*/ 406 w 3592"/>
                <a:gd name="T75" fmla="*/ 150 h 1434"/>
                <a:gd name="T76" fmla="*/ 675 w 3592"/>
                <a:gd name="T77" fmla="*/ 208 h 1434"/>
                <a:gd name="T78" fmla="*/ 943 w 3592"/>
                <a:gd name="T79" fmla="*/ 271 h 1434"/>
                <a:gd name="T80" fmla="*/ 1210 w 3592"/>
                <a:gd name="T81" fmla="*/ 339 h 1434"/>
                <a:gd name="T82" fmla="*/ 1408 w 3592"/>
                <a:gd name="T83" fmla="*/ 396 h 1434"/>
                <a:gd name="T84" fmla="*/ 1540 w 3592"/>
                <a:gd name="T85" fmla="*/ 436 h 1434"/>
                <a:gd name="T86" fmla="*/ 1670 w 3592"/>
                <a:gd name="T87" fmla="*/ 478 h 1434"/>
                <a:gd name="T88" fmla="*/ 1801 w 3592"/>
                <a:gd name="T89" fmla="*/ 523 h 1434"/>
                <a:gd name="T90" fmla="*/ 1930 w 3592"/>
                <a:gd name="T91" fmla="*/ 571 h 1434"/>
                <a:gd name="T92" fmla="*/ 2058 w 3592"/>
                <a:gd name="T93" fmla="*/ 620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92" h="1434">
                  <a:moveTo>
                    <a:pt x="2122" y="647"/>
                  </a:moveTo>
                  <a:lnTo>
                    <a:pt x="2215" y="686"/>
                  </a:lnTo>
                  <a:lnTo>
                    <a:pt x="2309" y="727"/>
                  </a:lnTo>
                  <a:lnTo>
                    <a:pt x="2402" y="768"/>
                  </a:lnTo>
                  <a:lnTo>
                    <a:pt x="2496" y="811"/>
                  </a:lnTo>
                  <a:lnTo>
                    <a:pt x="2591" y="855"/>
                  </a:lnTo>
                  <a:lnTo>
                    <a:pt x="2685" y="901"/>
                  </a:lnTo>
                  <a:lnTo>
                    <a:pt x="2779" y="947"/>
                  </a:lnTo>
                  <a:lnTo>
                    <a:pt x="2872" y="995"/>
                  </a:lnTo>
                  <a:lnTo>
                    <a:pt x="2967" y="1045"/>
                  </a:lnTo>
                  <a:lnTo>
                    <a:pt x="3058" y="1094"/>
                  </a:lnTo>
                  <a:lnTo>
                    <a:pt x="3150" y="1148"/>
                  </a:lnTo>
                  <a:lnTo>
                    <a:pt x="3241" y="1201"/>
                  </a:lnTo>
                  <a:lnTo>
                    <a:pt x="3332" y="1257"/>
                  </a:lnTo>
                  <a:lnTo>
                    <a:pt x="3420" y="1314"/>
                  </a:lnTo>
                  <a:lnTo>
                    <a:pt x="3463" y="1343"/>
                  </a:lnTo>
                  <a:lnTo>
                    <a:pt x="3507" y="1373"/>
                  </a:lnTo>
                  <a:lnTo>
                    <a:pt x="3551" y="1403"/>
                  </a:lnTo>
                  <a:lnTo>
                    <a:pt x="3592" y="1434"/>
                  </a:lnTo>
                  <a:lnTo>
                    <a:pt x="3549" y="1397"/>
                  </a:lnTo>
                  <a:lnTo>
                    <a:pt x="3505" y="1361"/>
                  </a:lnTo>
                  <a:lnTo>
                    <a:pt x="3461" y="1326"/>
                  </a:lnTo>
                  <a:lnTo>
                    <a:pt x="3417" y="1291"/>
                  </a:lnTo>
                  <a:lnTo>
                    <a:pt x="3371" y="1257"/>
                  </a:lnTo>
                  <a:lnTo>
                    <a:pt x="3326" y="1223"/>
                  </a:lnTo>
                  <a:lnTo>
                    <a:pt x="3281" y="1189"/>
                  </a:lnTo>
                  <a:lnTo>
                    <a:pt x="3234" y="1156"/>
                  </a:lnTo>
                  <a:lnTo>
                    <a:pt x="3188" y="1123"/>
                  </a:lnTo>
                  <a:lnTo>
                    <a:pt x="3141" y="1090"/>
                  </a:lnTo>
                  <a:lnTo>
                    <a:pt x="3094" y="1058"/>
                  </a:lnTo>
                  <a:lnTo>
                    <a:pt x="3046" y="1028"/>
                  </a:lnTo>
                  <a:lnTo>
                    <a:pt x="2950" y="966"/>
                  </a:lnTo>
                  <a:lnTo>
                    <a:pt x="2851" y="906"/>
                  </a:lnTo>
                  <a:lnTo>
                    <a:pt x="2776" y="868"/>
                  </a:lnTo>
                  <a:lnTo>
                    <a:pt x="2701" y="829"/>
                  </a:lnTo>
                  <a:lnTo>
                    <a:pt x="2626" y="792"/>
                  </a:lnTo>
                  <a:lnTo>
                    <a:pt x="2551" y="754"/>
                  </a:lnTo>
                  <a:lnTo>
                    <a:pt x="2476" y="718"/>
                  </a:lnTo>
                  <a:lnTo>
                    <a:pt x="2401" y="682"/>
                  </a:lnTo>
                  <a:lnTo>
                    <a:pt x="2325" y="645"/>
                  </a:lnTo>
                  <a:lnTo>
                    <a:pt x="2250" y="609"/>
                  </a:lnTo>
                  <a:lnTo>
                    <a:pt x="2194" y="583"/>
                  </a:lnTo>
                  <a:lnTo>
                    <a:pt x="2139" y="557"/>
                  </a:lnTo>
                  <a:lnTo>
                    <a:pt x="2084" y="531"/>
                  </a:lnTo>
                  <a:lnTo>
                    <a:pt x="2029" y="505"/>
                  </a:lnTo>
                  <a:lnTo>
                    <a:pt x="1974" y="480"/>
                  </a:lnTo>
                  <a:lnTo>
                    <a:pt x="1919" y="455"/>
                  </a:lnTo>
                  <a:lnTo>
                    <a:pt x="1863" y="430"/>
                  </a:lnTo>
                  <a:lnTo>
                    <a:pt x="1808" y="405"/>
                  </a:lnTo>
                  <a:lnTo>
                    <a:pt x="1723" y="372"/>
                  </a:lnTo>
                  <a:lnTo>
                    <a:pt x="1637" y="341"/>
                  </a:lnTo>
                  <a:lnTo>
                    <a:pt x="1552" y="311"/>
                  </a:lnTo>
                  <a:lnTo>
                    <a:pt x="1466" y="281"/>
                  </a:lnTo>
                  <a:lnTo>
                    <a:pt x="1380" y="253"/>
                  </a:lnTo>
                  <a:lnTo>
                    <a:pt x="1294" y="226"/>
                  </a:lnTo>
                  <a:lnTo>
                    <a:pt x="1208" y="199"/>
                  </a:lnTo>
                  <a:lnTo>
                    <a:pt x="1120" y="174"/>
                  </a:lnTo>
                  <a:lnTo>
                    <a:pt x="1034" y="149"/>
                  </a:lnTo>
                  <a:lnTo>
                    <a:pt x="947" y="125"/>
                  </a:lnTo>
                  <a:lnTo>
                    <a:pt x="861" y="101"/>
                  </a:lnTo>
                  <a:lnTo>
                    <a:pt x="773" y="79"/>
                  </a:lnTo>
                  <a:lnTo>
                    <a:pt x="686" y="58"/>
                  </a:lnTo>
                  <a:lnTo>
                    <a:pt x="600" y="38"/>
                  </a:lnTo>
                  <a:lnTo>
                    <a:pt x="513" y="18"/>
                  </a:lnTo>
                  <a:lnTo>
                    <a:pt x="426" y="0"/>
                  </a:lnTo>
                  <a:lnTo>
                    <a:pt x="371" y="8"/>
                  </a:lnTo>
                  <a:lnTo>
                    <a:pt x="316" y="16"/>
                  </a:lnTo>
                  <a:lnTo>
                    <a:pt x="262" y="25"/>
                  </a:lnTo>
                  <a:lnTo>
                    <a:pt x="209" y="33"/>
                  </a:lnTo>
                  <a:lnTo>
                    <a:pt x="155" y="42"/>
                  </a:lnTo>
                  <a:lnTo>
                    <a:pt x="103" y="51"/>
                  </a:lnTo>
                  <a:lnTo>
                    <a:pt x="52" y="59"/>
                  </a:lnTo>
                  <a:lnTo>
                    <a:pt x="0" y="68"/>
                  </a:lnTo>
                  <a:lnTo>
                    <a:pt x="136" y="95"/>
                  </a:lnTo>
                  <a:lnTo>
                    <a:pt x="271" y="123"/>
                  </a:lnTo>
                  <a:lnTo>
                    <a:pt x="406" y="150"/>
                  </a:lnTo>
                  <a:lnTo>
                    <a:pt x="541" y="178"/>
                  </a:lnTo>
                  <a:lnTo>
                    <a:pt x="675" y="208"/>
                  </a:lnTo>
                  <a:lnTo>
                    <a:pt x="810" y="238"/>
                  </a:lnTo>
                  <a:lnTo>
                    <a:pt x="943" y="271"/>
                  </a:lnTo>
                  <a:lnTo>
                    <a:pt x="1076" y="304"/>
                  </a:lnTo>
                  <a:lnTo>
                    <a:pt x="1210" y="339"/>
                  </a:lnTo>
                  <a:lnTo>
                    <a:pt x="1342" y="377"/>
                  </a:lnTo>
                  <a:lnTo>
                    <a:pt x="1408" y="396"/>
                  </a:lnTo>
                  <a:lnTo>
                    <a:pt x="1474" y="415"/>
                  </a:lnTo>
                  <a:lnTo>
                    <a:pt x="1540" y="436"/>
                  </a:lnTo>
                  <a:lnTo>
                    <a:pt x="1605" y="457"/>
                  </a:lnTo>
                  <a:lnTo>
                    <a:pt x="1670" y="478"/>
                  </a:lnTo>
                  <a:lnTo>
                    <a:pt x="1735" y="500"/>
                  </a:lnTo>
                  <a:lnTo>
                    <a:pt x="1801" y="523"/>
                  </a:lnTo>
                  <a:lnTo>
                    <a:pt x="1865" y="547"/>
                  </a:lnTo>
                  <a:lnTo>
                    <a:pt x="1930" y="571"/>
                  </a:lnTo>
                  <a:lnTo>
                    <a:pt x="1994" y="595"/>
                  </a:lnTo>
                  <a:lnTo>
                    <a:pt x="2058" y="620"/>
                  </a:lnTo>
                  <a:lnTo>
                    <a:pt x="2122" y="6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9" name="淘宝店chenying0907 14"/>
            <p:cNvSpPr/>
            <p:nvPr/>
          </p:nvSpPr>
          <p:spPr bwMode="auto">
            <a:xfrm>
              <a:off x="2843213" y="3043238"/>
              <a:ext cx="860425" cy="585788"/>
            </a:xfrm>
            <a:custGeom>
              <a:avLst/>
              <a:gdLst>
                <a:gd name="T0" fmla="*/ 1788 w 4333"/>
                <a:gd name="T1" fmla="*/ 164 h 2950"/>
                <a:gd name="T2" fmla="*/ 1959 w 4333"/>
                <a:gd name="T3" fmla="*/ 394 h 2950"/>
                <a:gd name="T4" fmla="*/ 2167 w 4333"/>
                <a:gd name="T5" fmla="*/ 639 h 2950"/>
                <a:gd name="T6" fmla="*/ 2409 w 4333"/>
                <a:gd name="T7" fmla="*/ 892 h 2950"/>
                <a:gd name="T8" fmla="*/ 2605 w 4333"/>
                <a:gd name="T9" fmla="*/ 1079 h 2950"/>
                <a:gd name="T10" fmla="*/ 2781 w 4333"/>
                <a:gd name="T11" fmla="*/ 1227 h 2950"/>
                <a:gd name="T12" fmla="*/ 2954 w 4333"/>
                <a:gd name="T13" fmla="*/ 1358 h 2950"/>
                <a:gd name="T14" fmla="*/ 3124 w 4333"/>
                <a:gd name="T15" fmla="*/ 1474 h 2950"/>
                <a:gd name="T16" fmla="*/ 3404 w 4333"/>
                <a:gd name="T17" fmla="*/ 1640 h 2950"/>
                <a:gd name="T18" fmla="*/ 3687 w 4333"/>
                <a:gd name="T19" fmla="*/ 1780 h 2950"/>
                <a:gd name="T20" fmla="*/ 3579 w 4333"/>
                <a:gd name="T21" fmla="*/ 1775 h 2950"/>
                <a:gd name="T22" fmla="*/ 3350 w 4333"/>
                <a:gd name="T23" fmla="*/ 1726 h 2950"/>
                <a:gd name="T24" fmla="*/ 3120 w 4333"/>
                <a:gd name="T25" fmla="*/ 1670 h 2950"/>
                <a:gd name="T26" fmla="*/ 2888 w 4333"/>
                <a:gd name="T27" fmla="*/ 1607 h 2950"/>
                <a:gd name="T28" fmla="*/ 3115 w 4333"/>
                <a:gd name="T29" fmla="*/ 1692 h 2950"/>
                <a:gd name="T30" fmla="*/ 3494 w 4333"/>
                <a:gd name="T31" fmla="*/ 1808 h 2950"/>
                <a:gd name="T32" fmla="*/ 3869 w 4333"/>
                <a:gd name="T33" fmla="*/ 1904 h 2950"/>
                <a:gd name="T34" fmla="*/ 4240 w 4333"/>
                <a:gd name="T35" fmla="*/ 1981 h 2950"/>
                <a:gd name="T36" fmla="*/ 4186 w 4333"/>
                <a:gd name="T37" fmla="*/ 2119 h 2950"/>
                <a:gd name="T38" fmla="*/ 3980 w 4333"/>
                <a:gd name="T39" fmla="*/ 2271 h 2950"/>
                <a:gd name="T40" fmla="*/ 3766 w 4333"/>
                <a:gd name="T41" fmla="*/ 2411 h 2950"/>
                <a:gd name="T42" fmla="*/ 3543 w 4333"/>
                <a:gd name="T43" fmla="*/ 2536 h 2950"/>
                <a:gd name="T44" fmla="*/ 3311 w 4333"/>
                <a:gd name="T45" fmla="*/ 2646 h 2950"/>
                <a:gd name="T46" fmla="*/ 3074 w 4333"/>
                <a:gd name="T47" fmla="*/ 2740 h 2950"/>
                <a:gd name="T48" fmla="*/ 2831 w 4333"/>
                <a:gd name="T49" fmla="*/ 2817 h 2950"/>
                <a:gd name="T50" fmla="*/ 2582 w 4333"/>
                <a:gd name="T51" fmla="*/ 2876 h 2950"/>
                <a:gd name="T52" fmla="*/ 2307 w 4333"/>
                <a:gd name="T53" fmla="*/ 2920 h 2950"/>
                <a:gd name="T54" fmla="*/ 2013 w 4333"/>
                <a:gd name="T55" fmla="*/ 2946 h 2950"/>
                <a:gd name="T56" fmla="*/ 1715 w 4333"/>
                <a:gd name="T57" fmla="*/ 2946 h 2950"/>
                <a:gd name="T58" fmla="*/ 1455 w 4333"/>
                <a:gd name="T59" fmla="*/ 2921 h 2950"/>
                <a:gd name="T60" fmla="*/ 1270 w 4333"/>
                <a:gd name="T61" fmla="*/ 2857 h 2950"/>
                <a:gd name="T62" fmla="*/ 983 w 4333"/>
                <a:gd name="T63" fmla="*/ 2667 h 2950"/>
                <a:gd name="T64" fmla="*/ 726 w 4333"/>
                <a:gd name="T65" fmla="*/ 2456 h 2950"/>
                <a:gd name="T66" fmla="*/ 502 w 4333"/>
                <a:gd name="T67" fmla="*/ 2224 h 2950"/>
                <a:gd name="T68" fmla="*/ 317 w 4333"/>
                <a:gd name="T69" fmla="*/ 1970 h 2950"/>
                <a:gd name="T70" fmla="*/ 173 w 4333"/>
                <a:gd name="T71" fmla="*/ 1692 h 2950"/>
                <a:gd name="T72" fmla="*/ 72 w 4333"/>
                <a:gd name="T73" fmla="*/ 1390 h 2950"/>
                <a:gd name="T74" fmla="*/ 21 w 4333"/>
                <a:gd name="T75" fmla="*/ 1064 h 2950"/>
                <a:gd name="T76" fmla="*/ 58 w 4333"/>
                <a:gd name="T77" fmla="*/ 825 h 2950"/>
                <a:gd name="T78" fmla="*/ 276 w 4333"/>
                <a:gd name="T79" fmla="*/ 967 h 2950"/>
                <a:gd name="T80" fmla="*/ 578 w 4333"/>
                <a:gd name="T81" fmla="*/ 1183 h 2950"/>
                <a:gd name="T82" fmla="*/ 694 w 4333"/>
                <a:gd name="T83" fmla="*/ 1251 h 2950"/>
                <a:gd name="T84" fmla="*/ 586 w 4333"/>
                <a:gd name="T85" fmla="*/ 1143 h 2950"/>
                <a:gd name="T86" fmla="*/ 338 w 4333"/>
                <a:gd name="T87" fmla="*/ 922 h 2950"/>
                <a:gd name="T88" fmla="*/ 191 w 4333"/>
                <a:gd name="T89" fmla="*/ 776 h 2950"/>
                <a:gd name="T90" fmla="*/ 72 w 4333"/>
                <a:gd name="T91" fmla="*/ 626 h 2950"/>
                <a:gd name="T92" fmla="*/ 5 w 4333"/>
                <a:gd name="T93" fmla="*/ 484 h 2950"/>
                <a:gd name="T94" fmla="*/ 17 w 4333"/>
                <a:gd name="T95" fmla="*/ 357 h 2950"/>
                <a:gd name="T96" fmla="*/ 129 w 4333"/>
                <a:gd name="T97" fmla="*/ 254 h 2950"/>
                <a:gd name="T98" fmla="*/ 290 w 4333"/>
                <a:gd name="T99" fmla="*/ 172 h 2950"/>
                <a:gd name="T100" fmla="*/ 467 w 4333"/>
                <a:gd name="T101" fmla="*/ 108 h 2950"/>
                <a:gd name="T102" fmla="*/ 659 w 4333"/>
                <a:gd name="T103" fmla="*/ 60 h 2950"/>
                <a:gd name="T104" fmla="*/ 862 w 4333"/>
                <a:gd name="T105" fmla="*/ 28 h 2950"/>
                <a:gd name="T106" fmla="*/ 1074 w 4333"/>
                <a:gd name="T107" fmla="*/ 9 h 2950"/>
                <a:gd name="T108" fmla="*/ 1350 w 4333"/>
                <a:gd name="T109" fmla="*/ 0 h 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33" h="2950">
                  <a:moveTo>
                    <a:pt x="1690" y="8"/>
                  </a:moveTo>
                  <a:lnTo>
                    <a:pt x="1719" y="59"/>
                  </a:lnTo>
                  <a:lnTo>
                    <a:pt x="1752" y="111"/>
                  </a:lnTo>
                  <a:lnTo>
                    <a:pt x="1788" y="164"/>
                  </a:lnTo>
                  <a:lnTo>
                    <a:pt x="1827" y="220"/>
                  </a:lnTo>
                  <a:lnTo>
                    <a:pt x="1868" y="277"/>
                  </a:lnTo>
                  <a:lnTo>
                    <a:pt x="1912" y="334"/>
                  </a:lnTo>
                  <a:lnTo>
                    <a:pt x="1959" y="394"/>
                  </a:lnTo>
                  <a:lnTo>
                    <a:pt x="2007" y="455"/>
                  </a:lnTo>
                  <a:lnTo>
                    <a:pt x="2058" y="516"/>
                  </a:lnTo>
                  <a:lnTo>
                    <a:pt x="2112" y="577"/>
                  </a:lnTo>
                  <a:lnTo>
                    <a:pt x="2167" y="639"/>
                  </a:lnTo>
                  <a:lnTo>
                    <a:pt x="2225" y="703"/>
                  </a:lnTo>
                  <a:lnTo>
                    <a:pt x="2284" y="765"/>
                  </a:lnTo>
                  <a:lnTo>
                    <a:pt x="2345" y="829"/>
                  </a:lnTo>
                  <a:lnTo>
                    <a:pt x="2409" y="892"/>
                  </a:lnTo>
                  <a:lnTo>
                    <a:pt x="2473" y="956"/>
                  </a:lnTo>
                  <a:lnTo>
                    <a:pt x="2516" y="998"/>
                  </a:lnTo>
                  <a:lnTo>
                    <a:pt x="2561" y="1040"/>
                  </a:lnTo>
                  <a:lnTo>
                    <a:pt x="2605" y="1079"/>
                  </a:lnTo>
                  <a:lnTo>
                    <a:pt x="2649" y="1118"/>
                  </a:lnTo>
                  <a:lnTo>
                    <a:pt x="2693" y="1155"/>
                  </a:lnTo>
                  <a:lnTo>
                    <a:pt x="2738" y="1192"/>
                  </a:lnTo>
                  <a:lnTo>
                    <a:pt x="2781" y="1227"/>
                  </a:lnTo>
                  <a:lnTo>
                    <a:pt x="2825" y="1262"/>
                  </a:lnTo>
                  <a:lnTo>
                    <a:pt x="2868" y="1295"/>
                  </a:lnTo>
                  <a:lnTo>
                    <a:pt x="2911" y="1327"/>
                  </a:lnTo>
                  <a:lnTo>
                    <a:pt x="2954" y="1358"/>
                  </a:lnTo>
                  <a:lnTo>
                    <a:pt x="2997" y="1389"/>
                  </a:lnTo>
                  <a:lnTo>
                    <a:pt x="3039" y="1417"/>
                  </a:lnTo>
                  <a:lnTo>
                    <a:pt x="3082" y="1446"/>
                  </a:lnTo>
                  <a:lnTo>
                    <a:pt x="3124" y="1474"/>
                  </a:lnTo>
                  <a:lnTo>
                    <a:pt x="3165" y="1500"/>
                  </a:lnTo>
                  <a:lnTo>
                    <a:pt x="3247" y="1550"/>
                  </a:lnTo>
                  <a:lnTo>
                    <a:pt x="3326" y="1597"/>
                  </a:lnTo>
                  <a:lnTo>
                    <a:pt x="3404" y="1640"/>
                  </a:lnTo>
                  <a:lnTo>
                    <a:pt x="3479" y="1679"/>
                  </a:lnTo>
                  <a:lnTo>
                    <a:pt x="3552" y="1716"/>
                  </a:lnTo>
                  <a:lnTo>
                    <a:pt x="3621" y="1750"/>
                  </a:lnTo>
                  <a:lnTo>
                    <a:pt x="3687" y="1780"/>
                  </a:lnTo>
                  <a:lnTo>
                    <a:pt x="3750" y="1808"/>
                  </a:lnTo>
                  <a:lnTo>
                    <a:pt x="3694" y="1797"/>
                  </a:lnTo>
                  <a:lnTo>
                    <a:pt x="3637" y="1786"/>
                  </a:lnTo>
                  <a:lnTo>
                    <a:pt x="3579" y="1775"/>
                  </a:lnTo>
                  <a:lnTo>
                    <a:pt x="3522" y="1763"/>
                  </a:lnTo>
                  <a:lnTo>
                    <a:pt x="3465" y="1751"/>
                  </a:lnTo>
                  <a:lnTo>
                    <a:pt x="3408" y="1738"/>
                  </a:lnTo>
                  <a:lnTo>
                    <a:pt x="3350" y="1726"/>
                  </a:lnTo>
                  <a:lnTo>
                    <a:pt x="3293" y="1712"/>
                  </a:lnTo>
                  <a:lnTo>
                    <a:pt x="3235" y="1699"/>
                  </a:lnTo>
                  <a:lnTo>
                    <a:pt x="3178" y="1684"/>
                  </a:lnTo>
                  <a:lnTo>
                    <a:pt x="3120" y="1670"/>
                  </a:lnTo>
                  <a:lnTo>
                    <a:pt x="3062" y="1654"/>
                  </a:lnTo>
                  <a:lnTo>
                    <a:pt x="3004" y="1640"/>
                  </a:lnTo>
                  <a:lnTo>
                    <a:pt x="2946" y="1624"/>
                  </a:lnTo>
                  <a:lnTo>
                    <a:pt x="2888" y="1607"/>
                  </a:lnTo>
                  <a:lnTo>
                    <a:pt x="2831" y="1591"/>
                  </a:lnTo>
                  <a:lnTo>
                    <a:pt x="2926" y="1625"/>
                  </a:lnTo>
                  <a:lnTo>
                    <a:pt x="3021" y="1659"/>
                  </a:lnTo>
                  <a:lnTo>
                    <a:pt x="3115" y="1692"/>
                  </a:lnTo>
                  <a:lnTo>
                    <a:pt x="3210" y="1722"/>
                  </a:lnTo>
                  <a:lnTo>
                    <a:pt x="3305" y="1752"/>
                  </a:lnTo>
                  <a:lnTo>
                    <a:pt x="3400" y="1780"/>
                  </a:lnTo>
                  <a:lnTo>
                    <a:pt x="3494" y="1808"/>
                  </a:lnTo>
                  <a:lnTo>
                    <a:pt x="3588" y="1834"/>
                  </a:lnTo>
                  <a:lnTo>
                    <a:pt x="3682" y="1859"/>
                  </a:lnTo>
                  <a:lnTo>
                    <a:pt x="3775" y="1881"/>
                  </a:lnTo>
                  <a:lnTo>
                    <a:pt x="3869" y="1904"/>
                  </a:lnTo>
                  <a:lnTo>
                    <a:pt x="3962" y="1924"/>
                  </a:lnTo>
                  <a:lnTo>
                    <a:pt x="4055" y="1945"/>
                  </a:lnTo>
                  <a:lnTo>
                    <a:pt x="4148" y="1963"/>
                  </a:lnTo>
                  <a:lnTo>
                    <a:pt x="4240" y="1981"/>
                  </a:lnTo>
                  <a:lnTo>
                    <a:pt x="4333" y="1997"/>
                  </a:lnTo>
                  <a:lnTo>
                    <a:pt x="4284" y="2038"/>
                  </a:lnTo>
                  <a:lnTo>
                    <a:pt x="4236" y="2079"/>
                  </a:lnTo>
                  <a:lnTo>
                    <a:pt x="4186" y="2119"/>
                  </a:lnTo>
                  <a:lnTo>
                    <a:pt x="4136" y="2158"/>
                  </a:lnTo>
                  <a:lnTo>
                    <a:pt x="4085" y="2197"/>
                  </a:lnTo>
                  <a:lnTo>
                    <a:pt x="4033" y="2234"/>
                  </a:lnTo>
                  <a:lnTo>
                    <a:pt x="3980" y="2271"/>
                  </a:lnTo>
                  <a:lnTo>
                    <a:pt x="3928" y="2308"/>
                  </a:lnTo>
                  <a:lnTo>
                    <a:pt x="3874" y="2343"/>
                  </a:lnTo>
                  <a:lnTo>
                    <a:pt x="3821" y="2377"/>
                  </a:lnTo>
                  <a:lnTo>
                    <a:pt x="3766" y="2411"/>
                  </a:lnTo>
                  <a:lnTo>
                    <a:pt x="3711" y="2443"/>
                  </a:lnTo>
                  <a:lnTo>
                    <a:pt x="3655" y="2474"/>
                  </a:lnTo>
                  <a:lnTo>
                    <a:pt x="3599" y="2506"/>
                  </a:lnTo>
                  <a:lnTo>
                    <a:pt x="3543" y="2536"/>
                  </a:lnTo>
                  <a:lnTo>
                    <a:pt x="3486" y="2564"/>
                  </a:lnTo>
                  <a:lnTo>
                    <a:pt x="3428" y="2592"/>
                  </a:lnTo>
                  <a:lnTo>
                    <a:pt x="3370" y="2620"/>
                  </a:lnTo>
                  <a:lnTo>
                    <a:pt x="3311" y="2646"/>
                  </a:lnTo>
                  <a:lnTo>
                    <a:pt x="3252" y="2671"/>
                  </a:lnTo>
                  <a:lnTo>
                    <a:pt x="3193" y="2694"/>
                  </a:lnTo>
                  <a:lnTo>
                    <a:pt x="3135" y="2717"/>
                  </a:lnTo>
                  <a:lnTo>
                    <a:pt x="3074" y="2740"/>
                  </a:lnTo>
                  <a:lnTo>
                    <a:pt x="3013" y="2760"/>
                  </a:lnTo>
                  <a:lnTo>
                    <a:pt x="2953" y="2781"/>
                  </a:lnTo>
                  <a:lnTo>
                    <a:pt x="2892" y="2799"/>
                  </a:lnTo>
                  <a:lnTo>
                    <a:pt x="2831" y="2817"/>
                  </a:lnTo>
                  <a:lnTo>
                    <a:pt x="2768" y="2833"/>
                  </a:lnTo>
                  <a:lnTo>
                    <a:pt x="2707" y="2849"/>
                  </a:lnTo>
                  <a:lnTo>
                    <a:pt x="2645" y="2862"/>
                  </a:lnTo>
                  <a:lnTo>
                    <a:pt x="2582" y="2876"/>
                  </a:lnTo>
                  <a:lnTo>
                    <a:pt x="2519" y="2887"/>
                  </a:lnTo>
                  <a:lnTo>
                    <a:pt x="2450" y="2900"/>
                  </a:lnTo>
                  <a:lnTo>
                    <a:pt x="2378" y="2911"/>
                  </a:lnTo>
                  <a:lnTo>
                    <a:pt x="2307" y="2920"/>
                  </a:lnTo>
                  <a:lnTo>
                    <a:pt x="2234" y="2929"/>
                  </a:lnTo>
                  <a:lnTo>
                    <a:pt x="2162" y="2936"/>
                  </a:lnTo>
                  <a:lnTo>
                    <a:pt x="2088" y="2942"/>
                  </a:lnTo>
                  <a:lnTo>
                    <a:pt x="2013" y="2946"/>
                  </a:lnTo>
                  <a:lnTo>
                    <a:pt x="1939" y="2948"/>
                  </a:lnTo>
                  <a:lnTo>
                    <a:pt x="1864" y="2950"/>
                  </a:lnTo>
                  <a:lnTo>
                    <a:pt x="1790" y="2948"/>
                  </a:lnTo>
                  <a:lnTo>
                    <a:pt x="1715" y="2946"/>
                  </a:lnTo>
                  <a:lnTo>
                    <a:pt x="1641" y="2942"/>
                  </a:lnTo>
                  <a:lnTo>
                    <a:pt x="1566" y="2935"/>
                  </a:lnTo>
                  <a:lnTo>
                    <a:pt x="1492" y="2926"/>
                  </a:lnTo>
                  <a:lnTo>
                    <a:pt x="1455" y="2921"/>
                  </a:lnTo>
                  <a:lnTo>
                    <a:pt x="1419" y="2914"/>
                  </a:lnTo>
                  <a:lnTo>
                    <a:pt x="1382" y="2909"/>
                  </a:lnTo>
                  <a:lnTo>
                    <a:pt x="1346" y="2902"/>
                  </a:lnTo>
                  <a:lnTo>
                    <a:pt x="1270" y="2857"/>
                  </a:lnTo>
                  <a:lnTo>
                    <a:pt x="1195" y="2811"/>
                  </a:lnTo>
                  <a:lnTo>
                    <a:pt x="1123" y="2765"/>
                  </a:lnTo>
                  <a:lnTo>
                    <a:pt x="1052" y="2716"/>
                  </a:lnTo>
                  <a:lnTo>
                    <a:pt x="983" y="2667"/>
                  </a:lnTo>
                  <a:lnTo>
                    <a:pt x="915" y="2616"/>
                  </a:lnTo>
                  <a:lnTo>
                    <a:pt x="851" y="2564"/>
                  </a:lnTo>
                  <a:lnTo>
                    <a:pt x="787" y="2511"/>
                  </a:lnTo>
                  <a:lnTo>
                    <a:pt x="726" y="2456"/>
                  </a:lnTo>
                  <a:lnTo>
                    <a:pt x="667" y="2401"/>
                  </a:lnTo>
                  <a:lnTo>
                    <a:pt x="610" y="2343"/>
                  </a:lnTo>
                  <a:lnTo>
                    <a:pt x="555" y="2284"/>
                  </a:lnTo>
                  <a:lnTo>
                    <a:pt x="502" y="2224"/>
                  </a:lnTo>
                  <a:lnTo>
                    <a:pt x="453" y="2162"/>
                  </a:lnTo>
                  <a:lnTo>
                    <a:pt x="405" y="2100"/>
                  </a:lnTo>
                  <a:lnTo>
                    <a:pt x="360" y="2035"/>
                  </a:lnTo>
                  <a:lnTo>
                    <a:pt x="317" y="1970"/>
                  </a:lnTo>
                  <a:lnTo>
                    <a:pt x="277" y="1902"/>
                  </a:lnTo>
                  <a:lnTo>
                    <a:pt x="239" y="1834"/>
                  </a:lnTo>
                  <a:lnTo>
                    <a:pt x="204" y="1763"/>
                  </a:lnTo>
                  <a:lnTo>
                    <a:pt x="173" y="1692"/>
                  </a:lnTo>
                  <a:lnTo>
                    <a:pt x="143" y="1618"/>
                  </a:lnTo>
                  <a:lnTo>
                    <a:pt x="116" y="1544"/>
                  </a:lnTo>
                  <a:lnTo>
                    <a:pt x="93" y="1467"/>
                  </a:lnTo>
                  <a:lnTo>
                    <a:pt x="72" y="1390"/>
                  </a:lnTo>
                  <a:lnTo>
                    <a:pt x="55" y="1311"/>
                  </a:lnTo>
                  <a:lnTo>
                    <a:pt x="40" y="1230"/>
                  </a:lnTo>
                  <a:lnTo>
                    <a:pt x="28" y="1147"/>
                  </a:lnTo>
                  <a:lnTo>
                    <a:pt x="21" y="1064"/>
                  </a:lnTo>
                  <a:lnTo>
                    <a:pt x="16" y="977"/>
                  </a:lnTo>
                  <a:lnTo>
                    <a:pt x="14" y="890"/>
                  </a:lnTo>
                  <a:lnTo>
                    <a:pt x="16" y="802"/>
                  </a:lnTo>
                  <a:lnTo>
                    <a:pt x="58" y="825"/>
                  </a:lnTo>
                  <a:lnTo>
                    <a:pt x="101" y="852"/>
                  </a:lnTo>
                  <a:lnTo>
                    <a:pt x="144" y="879"/>
                  </a:lnTo>
                  <a:lnTo>
                    <a:pt x="187" y="907"/>
                  </a:lnTo>
                  <a:lnTo>
                    <a:pt x="276" y="967"/>
                  </a:lnTo>
                  <a:lnTo>
                    <a:pt x="363" y="1028"/>
                  </a:lnTo>
                  <a:lnTo>
                    <a:pt x="450" y="1092"/>
                  </a:lnTo>
                  <a:lnTo>
                    <a:pt x="537" y="1153"/>
                  </a:lnTo>
                  <a:lnTo>
                    <a:pt x="578" y="1183"/>
                  </a:lnTo>
                  <a:lnTo>
                    <a:pt x="622" y="1212"/>
                  </a:lnTo>
                  <a:lnTo>
                    <a:pt x="662" y="1239"/>
                  </a:lnTo>
                  <a:lnTo>
                    <a:pt x="704" y="1265"/>
                  </a:lnTo>
                  <a:lnTo>
                    <a:pt x="694" y="1251"/>
                  </a:lnTo>
                  <a:lnTo>
                    <a:pt x="681" y="1234"/>
                  </a:lnTo>
                  <a:lnTo>
                    <a:pt x="661" y="1214"/>
                  </a:lnTo>
                  <a:lnTo>
                    <a:pt x="640" y="1193"/>
                  </a:lnTo>
                  <a:lnTo>
                    <a:pt x="586" y="1143"/>
                  </a:lnTo>
                  <a:lnTo>
                    <a:pt x="522" y="1086"/>
                  </a:lnTo>
                  <a:lnTo>
                    <a:pt x="450" y="1024"/>
                  </a:lnTo>
                  <a:lnTo>
                    <a:pt x="375" y="956"/>
                  </a:lnTo>
                  <a:lnTo>
                    <a:pt x="338" y="922"/>
                  </a:lnTo>
                  <a:lnTo>
                    <a:pt x="300" y="886"/>
                  </a:lnTo>
                  <a:lnTo>
                    <a:pt x="262" y="849"/>
                  </a:lnTo>
                  <a:lnTo>
                    <a:pt x="226" y="812"/>
                  </a:lnTo>
                  <a:lnTo>
                    <a:pt x="191" y="776"/>
                  </a:lnTo>
                  <a:lnTo>
                    <a:pt x="158" y="738"/>
                  </a:lnTo>
                  <a:lnTo>
                    <a:pt x="126" y="701"/>
                  </a:lnTo>
                  <a:lnTo>
                    <a:pt x="98" y="663"/>
                  </a:lnTo>
                  <a:lnTo>
                    <a:pt x="72" y="626"/>
                  </a:lnTo>
                  <a:lnTo>
                    <a:pt x="49" y="590"/>
                  </a:lnTo>
                  <a:lnTo>
                    <a:pt x="31" y="553"/>
                  </a:lnTo>
                  <a:lnTo>
                    <a:pt x="16" y="518"/>
                  </a:lnTo>
                  <a:lnTo>
                    <a:pt x="5" y="484"/>
                  </a:lnTo>
                  <a:lnTo>
                    <a:pt x="0" y="450"/>
                  </a:lnTo>
                  <a:lnTo>
                    <a:pt x="0" y="418"/>
                  </a:lnTo>
                  <a:lnTo>
                    <a:pt x="5" y="387"/>
                  </a:lnTo>
                  <a:lnTo>
                    <a:pt x="17" y="357"/>
                  </a:lnTo>
                  <a:lnTo>
                    <a:pt x="34" y="329"/>
                  </a:lnTo>
                  <a:lnTo>
                    <a:pt x="59" y="303"/>
                  </a:lnTo>
                  <a:lnTo>
                    <a:pt x="91" y="278"/>
                  </a:lnTo>
                  <a:lnTo>
                    <a:pt x="129" y="254"/>
                  </a:lnTo>
                  <a:lnTo>
                    <a:pt x="168" y="232"/>
                  </a:lnTo>
                  <a:lnTo>
                    <a:pt x="208" y="211"/>
                  </a:lnTo>
                  <a:lnTo>
                    <a:pt x="248" y="190"/>
                  </a:lnTo>
                  <a:lnTo>
                    <a:pt x="290" y="172"/>
                  </a:lnTo>
                  <a:lnTo>
                    <a:pt x="334" y="154"/>
                  </a:lnTo>
                  <a:lnTo>
                    <a:pt x="378" y="137"/>
                  </a:lnTo>
                  <a:lnTo>
                    <a:pt x="422" y="122"/>
                  </a:lnTo>
                  <a:lnTo>
                    <a:pt x="467" y="108"/>
                  </a:lnTo>
                  <a:lnTo>
                    <a:pt x="515" y="94"/>
                  </a:lnTo>
                  <a:lnTo>
                    <a:pt x="561" y="81"/>
                  </a:lnTo>
                  <a:lnTo>
                    <a:pt x="610" y="70"/>
                  </a:lnTo>
                  <a:lnTo>
                    <a:pt x="659" y="60"/>
                  </a:lnTo>
                  <a:lnTo>
                    <a:pt x="709" y="51"/>
                  </a:lnTo>
                  <a:lnTo>
                    <a:pt x="759" y="42"/>
                  </a:lnTo>
                  <a:lnTo>
                    <a:pt x="810" y="35"/>
                  </a:lnTo>
                  <a:lnTo>
                    <a:pt x="862" y="28"/>
                  </a:lnTo>
                  <a:lnTo>
                    <a:pt x="914" y="21"/>
                  </a:lnTo>
                  <a:lnTo>
                    <a:pt x="966" y="17"/>
                  </a:lnTo>
                  <a:lnTo>
                    <a:pt x="1020" y="12"/>
                  </a:lnTo>
                  <a:lnTo>
                    <a:pt x="1074" y="9"/>
                  </a:lnTo>
                  <a:lnTo>
                    <a:pt x="1127" y="5"/>
                  </a:lnTo>
                  <a:lnTo>
                    <a:pt x="1183" y="3"/>
                  </a:lnTo>
                  <a:lnTo>
                    <a:pt x="1237" y="2"/>
                  </a:lnTo>
                  <a:lnTo>
                    <a:pt x="1350" y="0"/>
                  </a:lnTo>
                  <a:lnTo>
                    <a:pt x="1462" y="1"/>
                  </a:lnTo>
                  <a:lnTo>
                    <a:pt x="1575" y="3"/>
                  </a:lnTo>
                  <a:lnTo>
                    <a:pt x="169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0" name="淘宝店chenying0907 15"/>
            <p:cNvSpPr/>
            <p:nvPr/>
          </p:nvSpPr>
          <p:spPr bwMode="auto">
            <a:xfrm>
              <a:off x="3178176" y="2951163"/>
              <a:ext cx="1323975" cy="479425"/>
            </a:xfrm>
            <a:custGeom>
              <a:avLst/>
              <a:gdLst>
                <a:gd name="T0" fmla="*/ 2725 w 6670"/>
                <a:gd name="T1" fmla="*/ 85 h 2418"/>
                <a:gd name="T2" fmla="*/ 3301 w 6670"/>
                <a:gd name="T3" fmla="*/ 206 h 2418"/>
                <a:gd name="T4" fmla="*/ 3801 w 6670"/>
                <a:gd name="T5" fmla="*/ 331 h 2418"/>
                <a:gd name="T6" fmla="*/ 4082 w 6670"/>
                <a:gd name="T7" fmla="*/ 414 h 2418"/>
                <a:gd name="T8" fmla="*/ 4362 w 6670"/>
                <a:gd name="T9" fmla="*/ 508 h 2418"/>
                <a:gd name="T10" fmla="*/ 4708 w 6670"/>
                <a:gd name="T11" fmla="*/ 643 h 2418"/>
                <a:gd name="T12" fmla="*/ 5063 w 6670"/>
                <a:gd name="T13" fmla="*/ 796 h 2418"/>
                <a:gd name="T14" fmla="*/ 5347 w 6670"/>
                <a:gd name="T15" fmla="*/ 933 h 2418"/>
                <a:gd name="T16" fmla="*/ 5628 w 6670"/>
                <a:gd name="T17" fmla="*/ 1083 h 2418"/>
                <a:gd name="T18" fmla="*/ 5899 w 6670"/>
                <a:gd name="T19" fmla="*/ 1247 h 2418"/>
                <a:gd name="T20" fmla="*/ 6159 w 6670"/>
                <a:gd name="T21" fmla="*/ 1428 h 2418"/>
                <a:gd name="T22" fmla="*/ 6400 w 6670"/>
                <a:gd name="T23" fmla="*/ 1623 h 2418"/>
                <a:gd name="T24" fmla="*/ 6619 w 6670"/>
                <a:gd name="T25" fmla="*/ 1836 h 2418"/>
                <a:gd name="T26" fmla="*/ 6275 w 6670"/>
                <a:gd name="T27" fmla="*/ 2019 h 2418"/>
                <a:gd name="T28" fmla="*/ 5736 w 6670"/>
                <a:gd name="T29" fmla="*/ 2166 h 2418"/>
                <a:gd name="T30" fmla="*/ 5182 w 6670"/>
                <a:gd name="T31" fmla="*/ 2280 h 2418"/>
                <a:gd name="T32" fmla="*/ 4614 w 6670"/>
                <a:gd name="T33" fmla="*/ 2363 h 2418"/>
                <a:gd name="T34" fmla="*/ 4035 w 6670"/>
                <a:gd name="T35" fmla="*/ 2408 h 2418"/>
                <a:gd name="T36" fmla="*/ 3440 w 6670"/>
                <a:gd name="T37" fmla="*/ 2415 h 2418"/>
                <a:gd name="T38" fmla="*/ 2835 w 6670"/>
                <a:gd name="T39" fmla="*/ 2381 h 2418"/>
                <a:gd name="T40" fmla="*/ 2217 w 6670"/>
                <a:gd name="T41" fmla="*/ 2302 h 2418"/>
                <a:gd name="T42" fmla="*/ 1930 w 6670"/>
                <a:gd name="T43" fmla="*/ 2216 h 2418"/>
                <a:gd name="T44" fmla="*/ 1636 w 6670"/>
                <a:gd name="T45" fmla="*/ 2063 h 2418"/>
                <a:gd name="T46" fmla="*/ 1391 w 6670"/>
                <a:gd name="T47" fmla="*/ 1912 h 2418"/>
                <a:gd name="T48" fmla="*/ 1221 w 6670"/>
                <a:gd name="T49" fmla="*/ 1793 h 2418"/>
                <a:gd name="T50" fmla="*/ 1046 w 6670"/>
                <a:gd name="T51" fmla="*/ 1658 h 2418"/>
                <a:gd name="T52" fmla="*/ 871 w 6670"/>
                <a:gd name="T53" fmla="*/ 1506 h 2418"/>
                <a:gd name="T54" fmla="*/ 655 w 6670"/>
                <a:gd name="T55" fmla="*/ 1295 h 2418"/>
                <a:gd name="T56" fmla="*/ 422 w 6670"/>
                <a:gd name="T57" fmla="*/ 1043 h 2418"/>
                <a:gd name="T58" fmla="*/ 221 w 6670"/>
                <a:gd name="T59" fmla="*/ 801 h 2418"/>
                <a:gd name="T60" fmla="*/ 62 w 6670"/>
                <a:gd name="T61" fmla="*/ 577 h 2418"/>
                <a:gd name="T62" fmla="*/ 171 w 6670"/>
                <a:gd name="T63" fmla="*/ 483 h 2418"/>
                <a:gd name="T64" fmla="*/ 684 w 6670"/>
                <a:gd name="T65" fmla="*/ 523 h 2418"/>
                <a:gd name="T66" fmla="*/ 1332 w 6670"/>
                <a:gd name="T67" fmla="*/ 576 h 2418"/>
                <a:gd name="T68" fmla="*/ 1625 w 6670"/>
                <a:gd name="T69" fmla="*/ 588 h 2418"/>
                <a:gd name="T70" fmla="*/ 1888 w 6670"/>
                <a:gd name="T71" fmla="*/ 584 h 2418"/>
                <a:gd name="T72" fmla="*/ 2115 w 6670"/>
                <a:gd name="T73" fmla="*/ 554 h 2418"/>
                <a:gd name="T74" fmla="*/ 2298 w 6670"/>
                <a:gd name="T75" fmla="*/ 496 h 2418"/>
                <a:gd name="T76" fmla="*/ 2152 w 6670"/>
                <a:gd name="T77" fmla="*/ 519 h 2418"/>
                <a:gd name="T78" fmla="*/ 2018 w 6670"/>
                <a:gd name="T79" fmla="*/ 526 h 2418"/>
                <a:gd name="T80" fmla="*/ 1763 w 6670"/>
                <a:gd name="T81" fmla="*/ 509 h 2418"/>
                <a:gd name="T82" fmla="*/ 1485 w 6670"/>
                <a:gd name="T83" fmla="*/ 490 h 2418"/>
                <a:gd name="T84" fmla="*/ 1324 w 6670"/>
                <a:gd name="T85" fmla="*/ 492 h 2418"/>
                <a:gd name="T86" fmla="*/ 1139 w 6670"/>
                <a:gd name="T87" fmla="*/ 509 h 2418"/>
                <a:gd name="T88" fmla="*/ 1147 w 6670"/>
                <a:gd name="T89" fmla="*/ 435 h 2418"/>
                <a:gd name="T90" fmla="*/ 1200 w 6670"/>
                <a:gd name="T91" fmla="*/ 364 h 2418"/>
                <a:gd name="T92" fmla="*/ 1294 w 6670"/>
                <a:gd name="T93" fmla="*/ 297 h 2418"/>
                <a:gd name="T94" fmla="*/ 1426 w 6670"/>
                <a:gd name="T95" fmla="*/ 232 h 2418"/>
                <a:gd name="T96" fmla="*/ 1595 w 6670"/>
                <a:gd name="T97" fmla="*/ 170 h 2418"/>
                <a:gd name="T98" fmla="*/ 1798 w 6670"/>
                <a:gd name="T99" fmla="*/ 111 h 2418"/>
                <a:gd name="T100" fmla="*/ 2031 w 6670"/>
                <a:gd name="T101" fmla="*/ 54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670" h="2418">
                  <a:moveTo>
                    <a:pt x="2290" y="0"/>
                  </a:moveTo>
                  <a:lnTo>
                    <a:pt x="2436" y="28"/>
                  </a:lnTo>
                  <a:lnTo>
                    <a:pt x="2580" y="56"/>
                  </a:lnTo>
                  <a:lnTo>
                    <a:pt x="2725" y="85"/>
                  </a:lnTo>
                  <a:lnTo>
                    <a:pt x="2869" y="114"/>
                  </a:lnTo>
                  <a:lnTo>
                    <a:pt x="3013" y="144"/>
                  </a:lnTo>
                  <a:lnTo>
                    <a:pt x="3157" y="174"/>
                  </a:lnTo>
                  <a:lnTo>
                    <a:pt x="3301" y="206"/>
                  </a:lnTo>
                  <a:lnTo>
                    <a:pt x="3444" y="240"/>
                  </a:lnTo>
                  <a:lnTo>
                    <a:pt x="3587" y="275"/>
                  </a:lnTo>
                  <a:lnTo>
                    <a:pt x="3730" y="312"/>
                  </a:lnTo>
                  <a:lnTo>
                    <a:pt x="3801" y="331"/>
                  </a:lnTo>
                  <a:lnTo>
                    <a:pt x="3871" y="351"/>
                  </a:lnTo>
                  <a:lnTo>
                    <a:pt x="3942" y="372"/>
                  </a:lnTo>
                  <a:lnTo>
                    <a:pt x="4012" y="392"/>
                  </a:lnTo>
                  <a:lnTo>
                    <a:pt x="4082" y="414"/>
                  </a:lnTo>
                  <a:lnTo>
                    <a:pt x="4153" y="436"/>
                  </a:lnTo>
                  <a:lnTo>
                    <a:pt x="4223" y="459"/>
                  </a:lnTo>
                  <a:lnTo>
                    <a:pt x="4292" y="483"/>
                  </a:lnTo>
                  <a:lnTo>
                    <a:pt x="4362" y="508"/>
                  </a:lnTo>
                  <a:lnTo>
                    <a:pt x="4431" y="533"/>
                  </a:lnTo>
                  <a:lnTo>
                    <a:pt x="4500" y="559"/>
                  </a:lnTo>
                  <a:lnTo>
                    <a:pt x="4569" y="586"/>
                  </a:lnTo>
                  <a:lnTo>
                    <a:pt x="4708" y="643"/>
                  </a:lnTo>
                  <a:lnTo>
                    <a:pt x="4850" y="702"/>
                  </a:lnTo>
                  <a:lnTo>
                    <a:pt x="4920" y="732"/>
                  </a:lnTo>
                  <a:lnTo>
                    <a:pt x="4992" y="764"/>
                  </a:lnTo>
                  <a:lnTo>
                    <a:pt x="5063" y="796"/>
                  </a:lnTo>
                  <a:lnTo>
                    <a:pt x="5135" y="829"/>
                  </a:lnTo>
                  <a:lnTo>
                    <a:pt x="5205" y="863"/>
                  </a:lnTo>
                  <a:lnTo>
                    <a:pt x="5276" y="898"/>
                  </a:lnTo>
                  <a:lnTo>
                    <a:pt x="5347" y="933"/>
                  </a:lnTo>
                  <a:lnTo>
                    <a:pt x="5418" y="969"/>
                  </a:lnTo>
                  <a:lnTo>
                    <a:pt x="5488" y="1007"/>
                  </a:lnTo>
                  <a:lnTo>
                    <a:pt x="5558" y="1044"/>
                  </a:lnTo>
                  <a:lnTo>
                    <a:pt x="5628" y="1083"/>
                  </a:lnTo>
                  <a:lnTo>
                    <a:pt x="5696" y="1122"/>
                  </a:lnTo>
                  <a:lnTo>
                    <a:pt x="5765" y="1163"/>
                  </a:lnTo>
                  <a:lnTo>
                    <a:pt x="5832" y="1205"/>
                  </a:lnTo>
                  <a:lnTo>
                    <a:pt x="5899" y="1247"/>
                  </a:lnTo>
                  <a:lnTo>
                    <a:pt x="5966" y="1291"/>
                  </a:lnTo>
                  <a:lnTo>
                    <a:pt x="6030" y="1336"/>
                  </a:lnTo>
                  <a:lnTo>
                    <a:pt x="6095" y="1381"/>
                  </a:lnTo>
                  <a:lnTo>
                    <a:pt x="6159" y="1428"/>
                  </a:lnTo>
                  <a:lnTo>
                    <a:pt x="6220" y="1475"/>
                  </a:lnTo>
                  <a:lnTo>
                    <a:pt x="6281" y="1523"/>
                  </a:lnTo>
                  <a:lnTo>
                    <a:pt x="6341" y="1573"/>
                  </a:lnTo>
                  <a:lnTo>
                    <a:pt x="6400" y="1623"/>
                  </a:lnTo>
                  <a:lnTo>
                    <a:pt x="6457" y="1675"/>
                  </a:lnTo>
                  <a:lnTo>
                    <a:pt x="6512" y="1727"/>
                  </a:lnTo>
                  <a:lnTo>
                    <a:pt x="6567" y="1781"/>
                  </a:lnTo>
                  <a:lnTo>
                    <a:pt x="6619" y="1836"/>
                  </a:lnTo>
                  <a:lnTo>
                    <a:pt x="6670" y="1892"/>
                  </a:lnTo>
                  <a:lnTo>
                    <a:pt x="6540" y="1937"/>
                  </a:lnTo>
                  <a:lnTo>
                    <a:pt x="6408" y="1979"/>
                  </a:lnTo>
                  <a:lnTo>
                    <a:pt x="6275" y="2019"/>
                  </a:lnTo>
                  <a:lnTo>
                    <a:pt x="6142" y="2059"/>
                  </a:lnTo>
                  <a:lnTo>
                    <a:pt x="6007" y="2097"/>
                  </a:lnTo>
                  <a:lnTo>
                    <a:pt x="5872" y="2132"/>
                  </a:lnTo>
                  <a:lnTo>
                    <a:pt x="5736" y="2166"/>
                  </a:lnTo>
                  <a:lnTo>
                    <a:pt x="5598" y="2198"/>
                  </a:lnTo>
                  <a:lnTo>
                    <a:pt x="5460" y="2227"/>
                  </a:lnTo>
                  <a:lnTo>
                    <a:pt x="5322" y="2255"/>
                  </a:lnTo>
                  <a:lnTo>
                    <a:pt x="5182" y="2280"/>
                  </a:lnTo>
                  <a:lnTo>
                    <a:pt x="5042" y="2304"/>
                  </a:lnTo>
                  <a:lnTo>
                    <a:pt x="4900" y="2326"/>
                  </a:lnTo>
                  <a:lnTo>
                    <a:pt x="4758" y="2345"/>
                  </a:lnTo>
                  <a:lnTo>
                    <a:pt x="4614" y="2363"/>
                  </a:lnTo>
                  <a:lnTo>
                    <a:pt x="4471" y="2378"/>
                  </a:lnTo>
                  <a:lnTo>
                    <a:pt x="4326" y="2390"/>
                  </a:lnTo>
                  <a:lnTo>
                    <a:pt x="4181" y="2401"/>
                  </a:lnTo>
                  <a:lnTo>
                    <a:pt x="4035" y="2408"/>
                  </a:lnTo>
                  <a:lnTo>
                    <a:pt x="3887" y="2414"/>
                  </a:lnTo>
                  <a:lnTo>
                    <a:pt x="3739" y="2418"/>
                  </a:lnTo>
                  <a:lnTo>
                    <a:pt x="3590" y="2418"/>
                  </a:lnTo>
                  <a:lnTo>
                    <a:pt x="3440" y="2415"/>
                  </a:lnTo>
                  <a:lnTo>
                    <a:pt x="3291" y="2411"/>
                  </a:lnTo>
                  <a:lnTo>
                    <a:pt x="3139" y="2404"/>
                  </a:lnTo>
                  <a:lnTo>
                    <a:pt x="2988" y="2394"/>
                  </a:lnTo>
                  <a:lnTo>
                    <a:pt x="2835" y="2381"/>
                  </a:lnTo>
                  <a:lnTo>
                    <a:pt x="2682" y="2365"/>
                  </a:lnTo>
                  <a:lnTo>
                    <a:pt x="2527" y="2347"/>
                  </a:lnTo>
                  <a:lnTo>
                    <a:pt x="2372" y="2326"/>
                  </a:lnTo>
                  <a:lnTo>
                    <a:pt x="2217" y="2302"/>
                  </a:lnTo>
                  <a:lnTo>
                    <a:pt x="2060" y="2275"/>
                  </a:lnTo>
                  <a:lnTo>
                    <a:pt x="2059" y="2274"/>
                  </a:lnTo>
                  <a:lnTo>
                    <a:pt x="1997" y="2246"/>
                  </a:lnTo>
                  <a:lnTo>
                    <a:pt x="1930" y="2216"/>
                  </a:lnTo>
                  <a:lnTo>
                    <a:pt x="1861" y="2182"/>
                  </a:lnTo>
                  <a:lnTo>
                    <a:pt x="1788" y="2145"/>
                  </a:lnTo>
                  <a:lnTo>
                    <a:pt x="1713" y="2106"/>
                  </a:lnTo>
                  <a:lnTo>
                    <a:pt x="1636" y="2063"/>
                  </a:lnTo>
                  <a:lnTo>
                    <a:pt x="1557" y="2016"/>
                  </a:lnTo>
                  <a:lnTo>
                    <a:pt x="1475" y="1966"/>
                  </a:lnTo>
                  <a:lnTo>
                    <a:pt x="1433" y="1940"/>
                  </a:lnTo>
                  <a:lnTo>
                    <a:pt x="1391" y="1912"/>
                  </a:lnTo>
                  <a:lnTo>
                    <a:pt x="1349" y="1885"/>
                  </a:lnTo>
                  <a:lnTo>
                    <a:pt x="1307" y="1855"/>
                  </a:lnTo>
                  <a:lnTo>
                    <a:pt x="1264" y="1824"/>
                  </a:lnTo>
                  <a:lnTo>
                    <a:pt x="1221" y="1793"/>
                  </a:lnTo>
                  <a:lnTo>
                    <a:pt x="1178" y="1761"/>
                  </a:lnTo>
                  <a:lnTo>
                    <a:pt x="1134" y="1728"/>
                  </a:lnTo>
                  <a:lnTo>
                    <a:pt x="1091" y="1693"/>
                  </a:lnTo>
                  <a:lnTo>
                    <a:pt x="1046" y="1658"/>
                  </a:lnTo>
                  <a:lnTo>
                    <a:pt x="1002" y="1621"/>
                  </a:lnTo>
                  <a:lnTo>
                    <a:pt x="959" y="1584"/>
                  </a:lnTo>
                  <a:lnTo>
                    <a:pt x="915" y="1545"/>
                  </a:lnTo>
                  <a:lnTo>
                    <a:pt x="871" y="1506"/>
                  </a:lnTo>
                  <a:lnTo>
                    <a:pt x="826" y="1465"/>
                  </a:lnTo>
                  <a:lnTo>
                    <a:pt x="782" y="1422"/>
                  </a:lnTo>
                  <a:lnTo>
                    <a:pt x="718" y="1358"/>
                  </a:lnTo>
                  <a:lnTo>
                    <a:pt x="655" y="1295"/>
                  </a:lnTo>
                  <a:lnTo>
                    <a:pt x="594" y="1231"/>
                  </a:lnTo>
                  <a:lnTo>
                    <a:pt x="534" y="1169"/>
                  </a:lnTo>
                  <a:lnTo>
                    <a:pt x="477" y="1105"/>
                  </a:lnTo>
                  <a:lnTo>
                    <a:pt x="422" y="1043"/>
                  </a:lnTo>
                  <a:lnTo>
                    <a:pt x="368" y="982"/>
                  </a:lnTo>
                  <a:lnTo>
                    <a:pt x="316" y="921"/>
                  </a:lnTo>
                  <a:lnTo>
                    <a:pt x="267" y="860"/>
                  </a:lnTo>
                  <a:lnTo>
                    <a:pt x="221" y="801"/>
                  </a:lnTo>
                  <a:lnTo>
                    <a:pt x="178" y="743"/>
                  </a:lnTo>
                  <a:lnTo>
                    <a:pt x="136" y="686"/>
                  </a:lnTo>
                  <a:lnTo>
                    <a:pt x="97" y="630"/>
                  </a:lnTo>
                  <a:lnTo>
                    <a:pt x="62" y="577"/>
                  </a:lnTo>
                  <a:lnTo>
                    <a:pt x="29" y="525"/>
                  </a:lnTo>
                  <a:lnTo>
                    <a:pt x="0" y="474"/>
                  </a:lnTo>
                  <a:lnTo>
                    <a:pt x="85" y="478"/>
                  </a:lnTo>
                  <a:lnTo>
                    <a:pt x="171" y="483"/>
                  </a:lnTo>
                  <a:lnTo>
                    <a:pt x="257" y="488"/>
                  </a:lnTo>
                  <a:lnTo>
                    <a:pt x="343" y="494"/>
                  </a:lnTo>
                  <a:lnTo>
                    <a:pt x="515" y="508"/>
                  </a:lnTo>
                  <a:lnTo>
                    <a:pt x="684" y="523"/>
                  </a:lnTo>
                  <a:lnTo>
                    <a:pt x="851" y="537"/>
                  </a:lnTo>
                  <a:lnTo>
                    <a:pt x="1016" y="551"/>
                  </a:lnTo>
                  <a:lnTo>
                    <a:pt x="1176" y="564"/>
                  </a:lnTo>
                  <a:lnTo>
                    <a:pt x="1332" y="576"/>
                  </a:lnTo>
                  <a:lnTo>
                    <a:pt x="1407" y="579"/>
                  </a:lnTo>
                  <a:lnTo>
                    <a:pt x="1482" y="584"/>
                  </a:lnTo>
                  <a:lnTo>
                    <a:pt x="1553" y="586"/>
                  </a:lnTo>
                  <a:lnTo>
                    <a:pt x="1625" y="588"/>
                  </a:lnTo>
                  <a:lnTo>
                    <a:pt x="1694" y="588"/>
                  </a:lnTo>
                  <a:lnTo>
                    <a:pt x="1761" y="588"/>
                  </a:lnTo>
                  <a:lnTo>
                    <a:pt x="1826" y="586"/>
                  </a:lnTo>
                  <a:lnTo>
                    <a:pt x="1888" y="584"/>
                  </a:lnTo>
                  <a:lnTo>
                    <a:pt x="1948" y="578"/>
                  </a:lnTo>
                  <a:lnTo>
                    <a:pt x="2006" y="572"/>
                  </a:lnTo>
                  <a:lnTo>
                    <a:pt x="2061" y="564"/>
                  </a:lnTo>
                  <a:lnTo>
                    <a:pt x="2115" y="554"/>
                  </a:lnTo>
                  <a:lnTo>
                    <a:pt x="2165" y="543"/>
                  </a:lnTo>
                  <a:lnTo>
                    <a:pt x="2212" y="529"/>
                  </a:lnTo>
                  <a:lnTo>
                    <a:pt x="2256" y="515"/>
                  </a:lnTo>
                  <a:lnTo>
                    <a:pt x="2298" y="496"/>
                  </a:lnTo>
                  <a:lnTo>
                    <a:pt x="2260" y="504"/>
                  </a:lnTo>
                  <a:lnTo>
                    <a:pt x="2222" y="510"/>
                  </a:lnTo>
                  <a:lnTo>
                    <a:pt x="2187" y="516"/>
                  </a:lnTo>
                  <a:lnTo>
                    <a:pt x="2152" y="519"/>
                  </a:lnTo>
                  <a:lnTo>
                    <a:pt x="2117" y="523"/>
                  </a:lnTo>
                  <a:lnTo>
                    <a:pt x="2084" y="524"/>
                  </a:lnTo>
                  <a:lnTo>
                    <a:pt x="2050" y="525"/>
                  </a:lnTo>
                  <a:lnTo>
                    <a:pt x="2018" y="526"/>
                  </a:lnTo>
                  <a:lnTo>
                    <a:pt x="1954" y="524"/>
                  </a:lnTo>
                  <a:lnTo>
                    <a:pt x="1890" y="520"/>
                  </a:lnTo>
                  <a:lnTo>
                    <a:pt x="1827" y="516"/>
                  </a:lnTo>
                  <a:lnTo>
                    <a:pt x="1763" y="509"/>
                  </a:lnTo>
                  <a:lnTo>
                    <a:pt x="1697" y="503"/>
                  </a:lnTo>
                  <a:lnTo>
                    <a:pt x="1630" y="498"/>
                  </a:lnTo>
                  <a:lnTo>
                    <a:pt x="1560" y="493"/>
                  </a:lnTo>
                  <a:lnTo>
                    <a:pt x="1485" y="490"/>
                  </a:lnTo>
                  <a:lnTo>
                    <a:pt x="1447" y="490"/>
                  </a:lnTo>
                  <a:lnTo>
                    <a:pt x="1407" y="490"/>
                  </a:lnTo>
                  <a:lnTo>
                    <a:pt x="1366" y="490"/>
                  </a:lnTo>
                  <a:lnTo>
                    <a:pt x="1324" y="492"/>
                  </a:lnTo>
                  <a:lnTo>
                    <a:pt x="1280" y="494"/>
                  </a:lnTo>
                  <a:lnTo>
                    <a:pt x="1235" y="498"/>
                  </a:lnTo>
                  <a:lnTo>
                    <a:pt x="1188" y="502"/>
                  </a:lnTo>
                  <a:lnTo>
                    <a:pt x="1139" y="509"/>
                  </a:lnTo>
                  <a:lnTo>
                    <a:pt x="1137" y="490"/>
                  </a:lnTo>
                  <a:lnTo>
                    <a:pt x="1137" y="471"/>
                  </a:lnTo>
                  <a:lnTo>
                    <a:pt x="1141" y="453"/>
                  </a:lnTo>
                  <a:lnTo>
                    <a:pt x="1147" y="435"/>
                  </a:lnTo>
                  <a:lnTo>
                    <a:pt x="1156" y="417"/>
                  </a:lnTo>
                  <a:lnTo>
                    <a:pt x="1168" y="399"/>
                  </a:lnTo>
                  <a:lnTo>
                    <a:pt x="1183" y="382"/>
                  </a:lnTo>
                  <a:lnTo>
                    <a:pt x="1200" y="364"/>
                  </a:lnTo>
                  <a:lnTo>
                    <a:pt x="1220" y="347"/>
                  </a:lnTo>
                  <a:lnTo>
                    <a:pt x="1242" y="330"/>
                  </a:lnTo>
                  <a:lnTo>
                    <a:pt x="1266" y="314"/>
                  </a:lnTo>
                  <a:lnTo>
                    <a:pt x="1294" y="297"/>
                  </a:lnTo>
                  <a:lnTo>
                    <a:pt x="1323" y="280"/>
                  </a:lnTo>
                  <a:lnTo>
                    <a:pt x="1356" y="264"/>
                  </a:lnTo>
                  <a:lnTo>
                    <a:pt x="1390" y="248"/>
                  </a:lnTo>
                  <a:lnTo>
                    <a:pt x="1426" y="232"/>
                  </a:lnTo>
                  <a:lnTo>
                    <a:pt x="1466" y="216"/>
                  </a:lnTo>
                  <a:lnTo>
                    <a:pt x="1507" y="200"/>
                  </a:lnTo>
                  <a:lnTo>
                    <a:pt x="1550" y="186"/>
                  </a:lnTo>
                  <a:lnTo>
                    <a:pt x="1595" y="170"/>
                  </a:lnTo>
                  <a:lnTo>
                    <a:pt x="1643" y="155"/>
                  </a:lnTo>
                  <a:lnTo>
                    <a:pt x="1693" y="140"/>
                  </a:lnTo>
                  <a:lnTo>
                    <a:pt x="1745" y="126"/>
                  </a:lnTo>
                  <a:lnTo>
                    <a:pt x="1798" y="111"/>
                  </a:lnTo>
                  <a:lnTo>
                    <a:pt x="1854" y="96"/>
                  </a:lnTo>
                  <a:lnTo>
                    <a:pt x="1911" y="82"/>
                  </a:lnTo>
                  <a:lnTo>
                    <a:pt x="1970" y="68"/>
                  </a:lnTo>
                  <a:lnTo>
                    <a:pt x="2031" y="54"/>
                  </a:lnTo>
                  <a:lnTo>
                    <a:pt x="2158" y="27"/>
                  </a:lnTo>
                  <a:lnTo>
                    <a:pt x="229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1" name="淘宝店chenying0907 16"/>
            <p:cNvSpPr/>
            <p:nvPr/>
          </p:nvSpPr>
          <p:spPr bwMode="auto">
            <a:xfrm>
              <a:off x="4095751" y="3622675"/>
              <a:ext cx="177800" cy="179388"/>
            </a:xfrm>
            <a:custGeom>
              <a:avLst/>
              <a:gdLst>
                <a:gd name="T0" fmla="*/ 898 w 898"/>
                <a:gd name="T1" fmla="*/ 0 h 905"/>
                <a:gd name="T2" fmla="*/ 847 w 898"/>
                <a:gd name="T3" fmla="*/ 61 h 905"/>
                <a:gd name="T4" fmla="*/ 794 w 898"/>
                <a:gd name="T5" fmla="*/ 121 h 905"/>
                <a:gd name="T6" fmla="*/ 740 w 898"/>
                <a:gd name="T7" fmla="*/ 181 h 905"/>
                <a:gd name="T8" fmla="*/ 687 w 898"/>
                <a:gd name="T9" fmla="*/ 240 h 905"/>
                <a:gd name="T10" fmla="*/ 633 w 898"/>
                <a:gd name="T11" fmla="*/ 299 h 905"/>
                <a:gd name="T12" fmla="*/ 578 w 898"/>
                <a:gd name="T13" fmla="*/ 357 h 905"/>
                <a:gd name="T14" fmla="*/ 524 w 898"/>
                <a:gd name="T15" fmla="*/ 415 h 905"/>
                <a:gd name="T16" fmla="*/ 468 w 898"/>
                <a:gd name="T17" fmla="*/ 472 h 905"/>
                <a:gd name="T18" fmla="*/ 412 w 898"/>
                <a:gd name="T19" fmla="*/ 528 h 905"/>
                <a:gd name="T20" fmla="*/ 355 w 898"/>
                <a:gd name="T21" fmla="*/ 584 h 905"/>
                <a:gd name="T22" fmla="*/ 297 w 898"/>
                <a:gd name="T23" fmla="*/ 638 h 905"/>
                <a:gd name="T24" fmla="*/ 239 w 898"/>
                <a:gd name="T25" fmla="*/ 694 h 905"/>
                <a:gd name="T26" fmla="*/ 180 w 898"/>
                <a:gd name="T27" fmla="*/ 747 h 905"/>
                <a:gd name="T28" fmla="*/ 121 w 898"/>
                <a:gd name="T29" fmla="*/ 801 h 905"/>
                <a:gd name="T30" fmla="*/ 61 w 898"/>
                <a:gd name="T31" fmla="*/ 853 h 905"/>
                <a:gd name="T32" fmla="*/ 0 w 898"/>
                <a:gd name="T33" fmla="*/ 905 h 905"/>
                <a:gd name="T34" fmla="*/ 26 w 898"/>
                <a:gd name="T35" fmla="*/ 904 h 905"/>
                <a:gd name="T36" fmla="*/ 51 w 898"/>
                <a:gd name="T37" fmla="*/ 903 h 905"/>
                <a:gd name="T38" fmla="*/ 76 w 898"/>
                <a:gd name="T39" fmla="*/ 902 h 905"/>
                <a:gd name="T40" fmla="*/ 100 w 898"/>
                <a:gd name="T41" fmla="*/ 900 h 905"/>
                <a:gd name="T42" fmla="*/ 125 w 898"/>
                <a:gd name="T43" fmla="*/ 899 h 905"/>
                <a:gd name="T44" fmla="*/ 150 w 898"/>
                <a:gd name="T45" fmla="*/ 898 h 905"/>
                <a:gd name="T46" fmla="*/ 173 w 898"/>
                <a:gd name="T47" fmla="*/ 897 h 905"/>
                <a:gd name="T48" fmla="*/ 197 w 898"/>
                <a:gd name="T49" fmla="*/ 896 h 905"/>
                <a:gd name="T50" fmla="*/ 249 w 898"/>
                <a:gd name="T51" fmla="*/ 845 h 905"/>
                <a:gd name="T52" fmla="*/ 302 w 898"/>
                <a:gd name="T53" fmla="*/ 793 h 905"/>
                <a:gd name="T54" fmla="*/ 350 w 898"/>
                <a:gd name="T55" fmla="*/ 740 h 905"/>
                <a:gd name="T56" fmla="*/ 399 w 898"/>
                <a:gd name="T57" fmla="*/ 687 h 905"/>
                <a:gd name="T58" fmla="*/ 447 w 898"/>
                <a:gd name="T59" fmla="*/ 633 h 905"/>
                <a:gd name="T60" fmla="*/ 493 w 898"/>
                <a:gd name="T61" fmla="*/ 578 h 905"/>
                <a:gd name="T62" fmla="*/ 539 w 898"/>
                <a:gd name="T63" fmla="*/ 524 h 905"/>
                <a:gd name="T64" fmla="*/ 582 w 898"/>
                <a:gd name="T65" fmla="*/ 468 h 905"/>
                <a:gd name="T66" fmla="*/ 625 w 898"/>
                <a:gd name="T67" fmla="*/ 412 h 905"/>
                <a:gd name="T68" fmla="*/ 667 w 898"/>
                <a:gd name="T69" fmla="*/ 355 h 905"/>
                <a:gd name="T70" fmla="*/ 708 w 898"/>
                <a:gd name="T71" fmla="*/ 298 h 905"/>
                <a:gd name="T72" fmla="*/ 747 w 898"/>
                <a:gd name="T73" fmla="*/ 239 h 905"/>
                <a:gd name="T74" fmla="*/ 787 w 898"/>
                <a:gd name="T75" fmla="*/ 181 h 905"/>
                <a:gd name="T76" fmla="*/ 824 w 898"/>
                <a:gd name="T77" fmla="*/ 121 h 905"/>
                <a:gd name="T78" fmla="*/ 862 w 898"/>
                <a:gd name="T79" fmla="*/ 61 h 905"/>
                <a:gd name="T80" fmla="*/ 898 w 898"/>
                <a:gd name="T81"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98" h="905">
                  <a:moveTo>
                    <a:pt x="898" y="0"/>
                  </a:moveTo>
                  <a:lnTo>
                    <a:pt x="847" y="61"/>
                  </a:lnTo>
                  <a:lnTo>
                    <a:pt x="794" y="121"/>
                  </a:lnTo>
                  <a:lnTo>
                    <a:pt x="740" y="181"/>
                  </a:lnTo>
                  <a:lnTo>
                    <a:pt x="687" y="240"/>
                  </a:lnTo>
                  <a:lnTo>
                    <a:pt x="633" y="299"/>
                  </a:lnTo>
                  <a:lnTo>
                    <a:pt x="578" y="357"/>
                  </a:lnTo>
                  <a:lnTo>
                    <a:pt x="524" y="415"/>
                  </a:lnTo>
                  <a:lnTo>
                    <a:pt x="468" y="472"/>
                  </a:lnTo>
                  <a:lnTo>
                    <a:pt x="412" y="528"/>
                  </a:lnTo>
                  <a:lnTo>
                    <a:pt x="355" y="584"/>
                  </a:lnTo>
                  <a:lnTo>
                    <a:pt x="297" y="638"/>
                  </a:lnTo>
                  <a:lnTo>
                    <a:pt x="239" y="694"/>
                  </a:lnTo>
                  <a:lnTo>
                    <a:pt x="180" y="747"/>
                  </a:lnTo>
                  <a:lnTo>
                    <a:pt x="121" y="801"/>
                  </a:lnTo>
                  <a:lnTo>
                    <a:pt x="61" y="853"/>
                  </a:lnTo>
                  <a:lnTo>
                    <a:pt x="0" y="905"/>
                  </a:lnTo>
                  <a:lnTo>
                    <a:pt x="26" y="904"/>
                  </a:lnTo>
                  <a:lnTo>
                    <a:pt x="51" y="903"/>
                  </a:lnTo>
                  <a:lnTo>
                    <a:pt x="76" y="902"/>
                  </a:lnTo>
                  <a:lnTo>
                    <a:pt x="100" y="900"/>
                  </a:lnTo>
                  <a:lnTo>
                    <a:pt x="125" y="899"/>
                  </a:lnTo>
                  <a:lnTo>
                    <a:pt x="150" y="898"/>
                  </a:lnTo>
                  <a:lnTo>
                    <a:pt x="173" y="897"/>
                  </a:lnTo>
                  <a:lnTo>
                    <a:pt x="197" y="896"/>
                  </a:lnTo>
                  <a:lnTo>
                    <a:pt x="249" y="845"/>
                  </a:lnTo>
                  <a:lnTo>
                    <a:pt x="302" y="793"/>
                  </a:lnTo>
                  <a:lnTo>
                    <a:pt x="350" y="740"/>
                  </a:lnTo>
                  <a:lnTo>
                    <a:pt x="399" y="687"/>
                  </a:lnTo>
                  <a:lnTo>
                    <a:pt x="447" y="633"/>
                  </a:lnTo>
                  <a:lnTo>
                    <a:pt x="493" y="578"/>
                  </a:lnTo>
                  <a:lnTo>
                    <a:pt x="539" y="524"/>
                  </a:lnTo>
                  <a:lnTo>
                    <a:pt x="582" y="468"/>
                  </a:lnTo>
                  <a:lnTo>
                    <a:pt x="625" y="412"/>
                  </a:lnTo>
                  <a:lnTo>
                    <a:pt x="667" y="355"/>
                  </a:lnTo>
                  <a:lnTo>
                    <a:pt x="708" y="298"/>
                  </a:lnTo>
                  <a:lnTo>
                    <a:pt x="747" y="239"/>
                  </a:lnTo>
                  <a:lnTo>
                    <a:pt x="787" y="181"/>
                  </a:lnTo>
                  <a:lnTo>
                    <a:pt x="824" y="121"/>
                  </a:lnTo>
                  <a:lnTo>
                    <a:pt x="862" y="61"/>
                  </a:lnTo>
                  <a:lnTo>
                    <a:pt x="8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2" name="淘宝店chenying0907 17"/>
            <p:cNvSpPr/>
            <p:nvPr/>
          </p:nvSpPr>
          <p:spPr bwMode="auto">
            <a:xfrm>
              <a:off x="4903788" y="3160713"/>
              <a:ext cx="136525" cy="434975"/>
            </a:xfrm>
            <a:custGeom>
              <a:avLst/>
              <a:gdLst>
                <a:gd name="T0" fmla="*/ 368 w 690"/>
                <a:gd name="T1" fmla="*/ 1986 h 2195"/>
                <a:gd name="T2" fmla="*/ 401 w 690"/>
                <a:gd name="T3" fmla="*/ 1885 h 2195"/>
                <a:gd name="T4" fmla="*/ 432 w 690"/>
                <a:gd name="T5" fmla="*/ 1785 h 2195"/>
                <a:gd name="T6" fmla="*/ 459 w 690"/>
                <a:gd name="T7" fmla="*/ 1683 h 2195"/>
                <a:gd name="T8" fmla="*/ 485 w 690"/>
                <a:gd name="T9" fmla="*/ 1581 h 2195"/>
                <a:gd name="T10" fmla="*/ 509 w 690"/>
                <a:gd name="T11" fmla="*/ 1479 h 2195"/>
                <a:gd name="T12" fmla="*/ 531 w 690"/>
                <a:gd name="T13" fmla="*/ 1376 h 2195"/>
                <a:gd name="T14" fmla="*/ 551 w 690"/>
                <a:gd name="T15" fmla="*/ 1271 h 2195"/>
                <a:gd name="T16" fmla="*/ 573 w 690"/>
                <a:gd name="T17" fmla="*/ 1147 h 2195"/>
                <a:gd name="T18" fmla="*/ 601 w 690"/>
                <a:gd name="T19" fmla="*/ 998 h 2195"/>
                <a:gd name="T20" fmla="*/ 629 w 690"/>
                <a:gd name="T21" fmla="*/ 846 h 2195"/>
                <a:gd name="T22" fmla="*/ 654 w 690"/>
                <a:gd name="T23" fmla="*/ 692 h 2195"/>
                <a:gd name="T24" fmla="*/ 674 w 690"/>
                <a:gd name="T25" fmla="*/ 536 h 2195"/>
                <a:gd name="T26" fmla="*/ 685 w 690"/>
                <a:gd name="T27" fmla="*/ 421 h 2195"/>
                <a:gd name="T28" fmla="*/ 689 w 690"/>
                <a:gd name="T29" fmla="*/ 343 h 2195"/>
                <a:gd name="T30" fmla="*/ 690 w 690"/>
                <a:gd name="T31" fmla="*/ 265 h 2195"/>
                <a:gd name="T32" fmla="*/ 689 w 690"/>
                <a:gd name="T33" fmla="*/ 189 h 2195"/>
                <a:gd name="T34" fmla="*/ 685 w 690"/>
                <a:gd name="T35" fmla="*/ 112 h 2195"/>
                <a:gd name="T36" fmla="*/ 677 w 690"/>
                <a:gd name="T37" fmla="*/ 37 h 2195"/>
                <a:gd name="T38" fmla="*/ 670 w 690"/>
                <a:gd name="T39" fmla="*/ 43 h 2195"/>
                <a:gd name="T40" fmla="*/ 662 w 690"/>
                <a:gd name="T41" fmla="*/ 132 h 2195"/>
                <a:gd name="T42" fmla="*/ 651 w 690"/>
                <a:gd name="T43" fmla="*/ 219 h 2195"/>
                <a:gd name="T44" fmla="*/ 636 w 690"/>
                <a:gd name="T45" fmla="*/ 305 h 2195"/>
                <a:gd name="T46" fmla="*/ 609 w 690"/>
                <a:gd name="T47" fmla="*/ 436 h 2195"/>
                <a:gd name="T48" fmla="*/ 567 w 690"/>
                <a:gd name="T49" fmla="*/ 608 h 2195"/>
                <a:gd name="T50" fmla="*/ 525 w 690"/>
                <a:gd name="T51" fmla="*/ 760 h 2195"/>
                <a:gd name="T52" fmla="*/ 486 w 690"/>
                <a:gd name="T53" fmla="*/ 894 h 2195"/>
                <a:gd name="T54" fmla="*/ 446 w 690"/>
                <a:gd name="T55" fmla="*/ 1029 h 2195"/>
                <a:gd name="T56" fmla="*/ 406 w 690"/>
                <a:gd name="T57" fmla="*/ 1161 h 2195"/>
                <a:gd name="T58" fmla="*/ 364 w 690"/>
                <a:gd name="T59" fmla="*/ 1295 h 2195"/>
                <a:gd name="T60" fmla="*/ 319 w 690"/>
                <a:gd name="T61" fmla="*/ 1428 h 2195"/>
                <a:gd name="T62" fmla="*/ 273 w 690"/>
                <a:gd name="T63" fmla="*/ 1559 h 2195"/>
                <a:gd name="T64" fmla="*/ 224 w 690"/>
                <a:gd name="T65" fmla="*/ 1690 h 2195"/>
                <a:gd name="T66" fmla="*/ 175 w 690"/>
                <a:gd name="T67" fmla="*/ 1810 h 2195"/>
                <a:gd name="T68" fmla="*/ 128 w 690"/>
                <a:gd name="T69" fmla="*/ 1921 h 2195"/>
                <a:gd name="T70" fmla="*/ 78 w 690"/>
                <a:gd name="T71" fmla="*/ 2031 h 2195"/>
                <a:gd name="T72" fmla="*/ 26 w 690"/>
                <a:gd name="T73" fmla="*/ 2140 h 2195"/>
                <a:gd name="T74" fmla="*/ 44 w 690"/>
                <a:gd name="T75" fmla="*/ 2175 h 2195"/>
                <a:gd name="T76" fmla="*/ 133 w 690"/>
                <a:gd name="T77" fmla="*/ 2136 h 2195"/>
                <a:gd name="T78" fmla="*/ 221 w 690"/>
                <a:gd name="T79" fmla="*/ 2096 h 2195"/>
                <a:gd name="T80" fmla="*/ 308 w 690"/>
                <a:gd name="T81" fmla="*/ 2055 h 2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0" h="2195">
                  <a:moveTo>
                    <a:pt x="351" y="2035"/>
                  </a:moveTo>
                  <a:lnTo>
                    <a:pt x="368" y="1986"/>
                  </a:lnTo>
                  <a:lnTo>
                    <a:pt x="385" y="1936"/>
                  </a:lnTo>
                  <a:lnTo>
                    <a:pt x="401" y="1885"/>
                  </a:lnTo>
                  <a:lnTo>
                    <a:pt x="417" y="1835"/>
                  </a:lnTo>
                  <a:lnTo>
                    <a:pt x="432" y="1785"/>
                  </a:lnTo>
                  <a:lnTo>
                    <a:pt x="445" y="1734"/>
                  </a:lnTo>
                  <a:lnTo>
                    <a:pt x="459" y="1683"/>
                  </a:lnTo>
                  <a:lnTo>
                    <a:pt x="473" y="1632"/>
                  </a:lnTo>
                  <a:lnTo>
                    <a:pt x="485" y="1581"/>
                  </a:lnTo>
                  <a:lnTo>
                    <a:pt x="497" y="1530"/>
                  </a:lnTo>
                  <a:lnTo>
                    <a:pt x="509" y="1479"/>
                  </a:lnTo>
                  <a:lnTo>
                    <a:pt x="520" y="1427"/>
                  </a:lnTo>
                  <a:lnTo>
                    <a:pt x="531" y="1376"/>
                  </a:lnTo>
                  <a:lnTo>
                    <a:pt x="542" y="1324"/>
                  </a:lnTo>
                  <a:lnTo>
                    <a:pt x="551" y="1271"/>
                  </a:lnTo>
                  <a:lnTo>
                    <a:pt x="560" y="1220"/>
                  </a:lnTo>
                  <a:lnTo>
                    <a:pt x="573" y="1147"/>
                  </a:lnTo>
                  <a:lnTo>
                    <a:pt x="587" y="1073"/>
                  </a:lnTo>
                  <a:lnTo>
                    <a:pt x="601" y="998"/>
                  </a:lnTo>
                  <a:lnTo>
                    <a:pt x="615" y="922"/>
                  </a:lnTo>
                  <a:lnTo>
                    <a:pt x="629" y="846"/>
                  </a:lnTo>
                  <a:lnTo>
                    <a:pt x="641" y="769"/>
                  </a:lnTo>
                  <a:lnTo>
                    <a:pt x="654" y="692"/>
                  </a:lnTo>
                  <a:lnTo>
                    <a:pt x="664" y="615"/>
                  </a:lnTo>
                  <a:lnTo>
                    <a:pt x="674" y="536"/>
                  </a:lnTo>
                  <a:lnTo>
                    <a:pt x="681" y="459"/>
                  </a:lnTo>
                  <a:lnTo>
                    <a:pt x="685" y="421"/>
                  </a:lnTo>
                  <a:lnTo>
                    <a:pt x="687" y="382"/>
                  </a:lnTo>
                  <a:lnTo>
                    <a:pt x="689" y="343"/>
                  </a:lnTo>
                  <a:lnTo>
                    <a:pt x="690" y="304"/>
                  </a:lnTo>
                  <a:lnTo>
                    <a:pt x="690" y="265"/>
                  </a:lnTo>
                  <a:lnTo>
                    <a:pt x="690" y="228"/>
                  </a:lnTo>
                  <a:lnTo>
                    <a:pt x="689" y="189"/>
                  </a:lnTo>
                  <a:lnTo>
                    <a:pt x="688" y="151"/>
                  </a:lnTo>
                  <a:lnTo>
                    <a:pt x="685" y="112"/>
                  </a:lnTo>
                  <a:lnTo>
                    <a:pt x="681" y="75"/>
                  </a:lnTo>
                  <a:lnTo>
                    <a:pt x="677" y="37"/>
                  </a:lnTo>
                  <a:lnTo>
                    <a:pt x="672" y="0"/>
                  </a:lnTo>
                  <a:lnTo>
                    <a:pt x="670" y="43"/>
                  </a:lnTo>
                  <a:lnTo>
                    <a:pt x="666" y="87"/>
                  </a:lnTo>
                  <a:lnTo>
                    <a:pt x="662" y="132"/>
                  </a:lnTo>
                  <a:lnTo>
                    <a:pt x="656" y="175"/>
                  </a:lnTo>
                  <a:lnTo>
                    <a:pt x="651" y="219"/>
                  </a:lnTo>
                  <a:lnTo>
                    <a:pt x="644" y="262"/>
                  </a:lnTo>
                  <a:lnTo>
                    <a:pt x="636" y="305"/>
                  </a:lnTo>
                  <a:lnTo>
                    <a:pt x="628" y="349"/>
                  </a:lnTo>
                  <a:lnTo>
                    <a:pt x="609" y="436"/>
                  </a:lnTo>
                  <a:lnTo>
                    <a:pt x="588" y="522"/>
                  </a:lnTo>
                  <a:lnTo>
                    <a:pt x="567" y="608"/>
                  </a:lnTo>
                  <a:lnTo>
                    <a:pt x="543" y="693"/>
                  </a:lnTo>
                  <a:lnTo>
                    <a:pt x="525" y="760"/>
                  </a:lnTo>
                  <a:lnTo>
                    <a:pt x="505" y="827"/>
                  </a:lnTo>
                  <a:lnTo>
                    <a:pt x="486" y="894"/>
                  </a:lnTo>
                  <a:lnTo>
                    <a:pt x="467" y="961"/>
                  </a:lnTo>
                  <a:lnTo>
                    <a:pt x="446" y="1029"/>
                  </a:lnTo>
                  <a:lnTo>
                    <a:pt x="426" y="1096"/>
                  </a:lnTo>
                  <a:lnTo>
                    <a:pt x="406" y="1161"/>
                  </a:lnTo>
                  <a:lnTo>
                    <a:pt x="385" y="1228"/>
                  </a:lnTo>
                  <a:lnTo>
                    <a:pt x="364" y="1295"/>
                  </a:lnTo>
                  <a:lnTo>
                    <a:pt x="342" y="1361"/>
                  </a:lnTo>
                  <a:lnTo>
                    <a:pt x="319" y="1428"/>
                  </a:lnTo>
                  <a:lnTo>
                    <a:pt x="297" y="1494"/>
                  </a:lnTo>
                  <a:lnTo>
                    <a:pt x="273" y="1559"/>
                  </a:lnTo>
                  <a:lnTo>
                    <a:pt x="249" y="1624"/>
                  </a:lnTo>
                  <a:lnTo>
                    <a:pt x="224" y="1690"/>
                  </a:lnTo>
                  <a:lnTo>
                    <a:pt x="198" y="1754"/>
                  </a:lnTo>
                  <a:lnTo>
                    <a:pt x="175" y="1810"/>
                  </a:lnTo>
                  <a:lnTo>
                    <a:pt x="152" y="1866"/>
                  </a:lnTo>
                  <a:lnTo>
                    <a:pt x="128" y="1921"/>
                  </a:lnTo>
                  <a:lnTo>
                    <a:pt x="103" y="1976"/>
                  </a:lnTo>
                  <a:lnTo>
                    <a:pt x="78" y="2031"/>
                  </a:lnTo>
                  <a:lnTo>
                    <a:pt x="52" y="2086"/>
                  </a:lnTo>
                  <a:lnTo>
                    <a:pt x="26" y="2140"/>
                  </a:lnTo>
                  <a:lnTo>
                    <a:pt x="0" y="2195"/>
                  </a:lnTo>
                  <a:lnTo>
                    <a:pt x="44" y="2175"/>
                  </a:lnTo>
                  <a:lnTo>
                    <a:pt x="89" y="2155"/>
                  </a:lnTo>
                  <a:lnTo>
                    <a:pt x="133" y="2136"/>
                  </a:lnTo>
                  <a:lnTo>
                    <a:pt x="177" y="2115"/>
                  </a:lnTo>
                  <a:lnTo>
                    <a:pt x="221" y="2096"/>
                  </a:lnTo>
                  <a:lnTo>
                    <a:pt x="265" y="2075"/>
                  </a:lnTo>
                  <a:lnTo>
                    <a:pt x="308" y="2055"/>
                  </a:lnTo>
                  <a:lnTo>
                    <a:pt x="351" y="20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3" name="淘宝店chenying0907 18"/>
            <p:cNvSpPr/>
            <p:nvPr/>
          </p:nvSpPr>
          <p:spPr bwMode="auto">
            <a:xfrm>
              <a:off x="5002213" y="2708275"/>
              <a:ext cx="571500" cy="842963"/>
            </a:xfrm>
            <a:custGeom>
              <a:avLst/>
              <a:gdLst>
                <a:gd name="T0" fmla="*/ 2205 w 2886"/>
                <a:gd name="T1" fmla="*/ 1303 h 4246"/>
                <a:gd name="T2" fmla="*/ 2224 w 2886"/>
                <a:gd name="T3" fmla="*/ 1283 h 4246"/>
                <a:gd name="T4" fmla="*/ 2249 w 2886"/>
                <a:gd name="T5" fmla="*/ 1273 h 4246"/>
                <a:gd name="T6" fmla="*/ 2275 w 2886"/>
                <a:gd name="T7" fmla="*/ 1275 h 4246"/>
                <a:gd name="T8" fmla="*/ 2297 w 2886"/>
                <a:gd name="T9" fmla="*/ 1290 h 4246"/>
                <a:gd name="T10" fmla="*/ 2318 w 2886"/>
                <a:gd name="T11" fmla="*/ 1355 h 4246"/>
                <a:gd name="T12" fmla="*/ 2349 w 2886"/>
                <a:gd name="T13" fmla="*/ 1492 h 4246"/>
                <a:gd name="T14" fmla="*/ 2368 w 2886"/>
                <a:gd name="T15" fmla="*/ 1628 h 4246"/>
                <a:gd name="T16" fmla="*/ 2377 w 2886"/>
                <a:gd name="T17" fmla="*/ 1762 h 4246"/>
                <a:gd name="T18" fmla="*/ 2378 w 2886"/>
                <a:gd name="T19" fmla="*/ 1895 h 4246"/>
                <a:gd name="T20" fmla="*/ 2369 w 2886"/>
                <a:gd name="T21" fmla="*/ 2026 h 4246"/>
                <a:gd name="T22" fmla="*/ 2353 w 2886"/>
                <a:gd name="T23" fmla="*/ 2157 h 4246"/>
                <a:gd name="T24" fmla="*/ 2329 w 2886"/>
                <a:gd name="T25" fmla="*/ 2286 h 4246"/>
                <a:gd name="T26" fmla="*/ 2300 w 2886"/>
                <a:gd name="T27" fmla="*/ 2414 h 4246"/>
                <a:gd name="T28" fmla="*/ 2265 w 2886"/>
                <a:gd name="T29" fmla="*/ 2542 h 4246"/>
                <a:gd name="T30" fmla="*/ 2260 w 2886"/>
                <a:gd name="T31" fmla="*/ 2636 h 4246"/>
                <a:gd name="T32" fmla="*/ 2403 w 2886"/>
                <a:gd name="T33" fmla="*/ 2403 h 4246"/>
                <a:gd name="T34" fmla="*/ 2534 w 2886"/>
                <a:gd name="T35" fmla="*/ 2157 h 4246"/>
                <a:gd name="T36" fmla="*/ 2647 w 2886"/>
                <a:gd name="T37" fmla="*/ 1901 h 4246"/>
                <a:gd name="T38" fmla="*/ 2741 w 2886"/>
                <a:gd name="T39" fmla="*/ 1641 h 4246"/>
                <a:gd name="T40" fmla="*/ 2814 w 2886"/>
                <a:gd name="T41" fmla="*/ 1375 h 4246"/>
                <a:gd name="T42" fmla="*/ 2864 w 2886"/>
                <a:gd name="T43" fmla="*/ 1109 h 4246"/>
                <a:gd name="T44" fmla="*/ 2885 w 2886"/>
                <a:gd name="T45" fmla="*/ 843 h 4246"/>
                <a:gd name="T46" fmla="*/ 2878 w 2886"/>
                <a:gd name="T47" fmla="*/ 582 h 4246"/>
                <a:gd name="T48" fmla="*/ 2839 w 2886"/>
                <a:gd name="T49" fmla="*/ 326 h 4246"/>
                <a:gd name="T50" fmla="*/ 2765 w 2886"/>
                <a:gd name="T51" fmla="*/ 79 h 4246"/>
                <a:gd name="T52" fmla="*/ 2453 w 2886"/>
                <a:gd name="T53" fmla="*/ 248 h 4246"/>
                <a:gd name="T54" fmla="*/ 2014 w 2886"/>
                <a:gd name="T55" fmla="*/ 626 h 4246"/>
                <a:gd name="T56" fmla="*/ 1553 w 2886"/>
                <a:gd name="T57" fmla="*/ 1002 h 4246"/>
                <a:gd name="T58" fmla="*/ 1150 w 2886"/>
                <a:gd name="T59" fmla="*/ 1313 h 4246"/>
                <a:gd name="T60" fmla="*/ 902 w 2886"/>
                <a:gd name="T61" fmla="*/ 1497 h 4246"/>
                <a:gd name="T62" fmla="*/ 647 w 2886"/>
                <a:gd name="T63" fmla="*/ 1678 h 4246"/>
                <a:gd name="T64" fmla="*/ 387 w 2886"/>
                <a:gd name="T65" fmla="*/ 1856 h 4246"/>
                <a:gd name="T66" fmla="*/ 228 w 2886"/>
                <a:gd name="T67" fmla="*/ 2018 h 4246"/>
                <a:gd name="T68" fmla="*/ 268 w 2886"/>
                <a:gd name="T69" fmla="*/ 2158 h 4246"/>
                <a:gd name="T70" fmla="*/ 294 w 2886"/>
                <a:gd name="T71" fmla="*/ 2301 h 4246"/>
                <a:gd name="T72" fmla="*/ 305 w 2886"/>
                <a:gd name="T73" fmla="*/ 2446 h 4246"/>
                <a:gd name="T74" fmla="*/ 306 w 2886"/>
                <a:gd name="T75" fmla="*/ 2593 h 4246"/>
                <a:gd name="T76" fmla="*/ 298 w 2886"/>
                <a:gd name="T77" fmla="*/ 2741 h 4246"/>
                <a:gd name="T78" fmla="*/ 283 w 2886"/>
                <a:gd name="T79" fmla="*/ 2889 h 4246"/>
                <a:gd name="T80" fmla="*/ 245 w 2886"/>
                <a:gd name="T81" fmla="*/ 3134 h 4246"/>
                <a:gd name="T82" fmla="*/ 193 w 2886"/>
                <a:gd name="T83" fmla="*/ 3423 h 4246"/>
                <a:gd name="T84" fmla="*/ 142 w 2886"/>
                <a:gd name="T85" fmla="*/ 3701 h 4246"/>
                <a:gd name="T86" fmla="*/ 78 w 2886"/>
                <a:gd name="T87" fmla="*/ 3976 h 4246"/>
                <a:gd name="T88" fmla="*/ 0 w 2886"/>
                <a:gd name="T89" fmla="*/ 4246 h 4246"/>
                <a:gd name="T90" fmla="*/ 306 w 2886"/>
                <a:gd name="T91" fmla="*/ 4089 h 4246"/>
                <a:gd name="T92" fmla="*/ 598 w 2886"/>
                <a:gd name="T93" fmla="*/ 3927 h 4246"/>
                <a:gd name="T94" fmla="*/ 872 w 2886"/>
                <a:gd name="T95" fmla="*/ 3757 h 4246"/>
                <a:gd name="T96" fmla="*/ 1126 w 2886"/>
                <a:gd name="T97" fmla="*/ 3582 h 4246"/>
                <a:gd name="T98" fmla="*/ 1361 w 2886"/>
                <a:gd name="T99" fmla="*/ 3402 h 4246"/>
                <a:gd name="T100" fmla="*/ 1497 w 2886"/>
                <a:gd name="T101" fmla="*/ 3257 h 4246"/>
                <a:gd name="T102" fmla="*/ 1587 w 2886"/>
                <a:gd name="T103" fmla="*/ 3128 h 4246"/>
                <a:gd name="T104" fmla="*/ 1669 w 2886"/>
                <a:gd name="T105" fmla="*/ 2995 h 4246"/>
                <a:gd name="T106" fmla="*/ 1706 w 2886"/>
                <a:gd name="T107" fmla="*/ 2923 h 4246"/>
                <a:gd name="T108" fmla="*/ 1758 w 2886"/>
                <a:gd name="T109" fmla="*/ 2808 h 4246"/>
                <a:gd name="T110" fmla="*/ 1817 w 2886"/>
                <a:gd name="T111" fmla="*/ 2670 h 4246"/>
                <a:gd name="T112" fmla="*/ 1878 w 2886"/>
                <a:gd name="T113" fmla="*/ 2534 h 4246"/>
                <a:gd name="T114" fmla="*/ 1952 w 2886"/>
                <a:gd name="T115" fmla="*/ 2311 h 4246"/>
                <a:gd name="T116" fmla="*/ 2014 w 2886"/>
                <a:gd name="T117" fmla="*/ 2085 h 4246"/>
                <a:gd name="T118" fmla="*/ 2070 w 2886"/>
                <a:gd name="T119" fmla="*/ 1856 h 4246"/>
                <a:gd name="T120" fmla="*/ 2123 w 2886"/>
                <a:gd name="T121" fmla="*/ 1626 h 4246"/>
                <a:gd name="T122" fmla="*/ 2177 w 2886"/>
                <a:gd name="T123" fmla="*/ 1397 h 4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6" h="4246">
                  <a:moveTo>
                    <a:pt x="2197" y="1320"/>
                  </a:moveTo>
                  <a:lnTo>
                    <a:pt x="2200" y="1311"/>
                  </a:lnTo>
                  <a:lnTo>
                    <a:pt x="2205" y="1303"/>
                  </a:lnTo>
                  <a:lnTo>
                    <a:pt x="2209" y="1296"/>
                  </a:lnTo>
                  <a:lnTo>
                    <a:pt x="2216" y="1289"/>
                  </a:lnTo>
                  <a:lnTo>
                    <a:pt x="2224" y="1283"/>
                  </a:lnTo>
                  <a:lnTo>
                    <a:pt x="2232" y="1279"/>
                  </a:lnTo>
                  <a:lnTo>
                    <a:pt x="2240" y="1275"/>
                  </a:lnTo>
                  <a:lnTo>
                    <a:pt x="2249" y="1273"/>
                  </a:lnTo>
                  <a:lnTo>
                    <a:pt x="2258" y="1273"/>
                  </a:lnTo>
                  <a:lnTo>
                    <a:pt x="2267" y="1273"/>
                  </a:lnTo>
                  <a:lnTo>
                    <a:pt x="2275" y="1275"/>
                  </a:lnTo>
                  <a:lnTo>
                    <a:pt x="2283" y="1279"/>
                  </a:lnTo>
                  <a:lnTo>
                    <a:pt x="2290" y="1283"/>
                  </a:lnTo>
                  <a:lnTo>
                    <a:pt x="2297" y="1290"/>
                  </a:lnTo>
                  <a:lnTo>
                    <a:pt x="2301" y="1298"/>
                  </a:lnTo>
                  <a:lnTo>
                    <a:pt x="2306" y="1308"/>
                  </a:lnTo>
                  <a:lnTo>
                    <a:pt x="2318" y="1355"/>
                  </a:lnTo>
                  <a:lnTo>
                    <a:pt x="2329" y="1401"/>
                  </a:lnTo>
                  <a:lnTo>
                    <a:pt x="2340" y="1447"/>
                  </a:lnTo>
                  <a:lnTo>
                    <a:pt x="2349" y="1492"/>
                  </a:lnTo>
                  <a:lnTo>
                    <a:pt x="2356" y="1537"/>
                  </a:lnTo>
                  <a:lnTo>
                    <a:pt x="2362" y="1583"/>
                  </a:lnTo>
                  <a:lnTo>
                    <a:pt x="2368" y="1628"/>
                  </a:lnTo>
                  <a:lnTo>
                    <a:pt x="2373" y="1673"/>
                  </a:lnTo>
                  <a:lnTo>
                    <a:pt x="2375" y="1718"/>
                  </a:lnTo>
                  <a:lnTo>
                    <a:pt x="2377" y="1762"/>
                  </a:lnTo>
                  <a:lnTo>
                    <a:pt x="2378" y="1806"/>
                  </a:lnTo>
                  <a:lnTo>
                    <a:pt x="2378" y="1850"/>
                  </a:lnTo>
                  <a:lnTo>
                    <a:pt x="2378" y="1895"/>
                  </a:lnTo>
                  <a:lnTo>
                    <a:pt x="2376" y="1939"/>
                  </a:lnTo>
                  <a:lnTo>
                    <a:pt x="2373" y="1982"/>
                  </a:lnTo>
                  <a:lnTo>
                    <a:pt x="2369" y="2026"/>
                  </a:lnTo>
                  <a:lnTo>
                    <a:pt x="2365" y="2069"/>
                  </a:lnTo>
                  <a:lnTo>
                    <a:pt x="2359" y="2113"/>
                  </a:lnTo>
                  <a:lnTo>
                    <a:pt x="2353" y="2157"/>
                  </a:lnTo>
                  <a:lnTo>
                    <a:pt x="2346" y="2200"/>
                  </a:lnTo>
                  <a:lnTo>
                    <a:pt x="2339" y="2243"/>
                  </a:lnTo>
                  <a:lnTo>
                    <a:pt x="2329" y="2286"/>
                  </a:lnTo>
                  <a:lnTo>
                    <a:pt x="2320" y="2329"/>
                  </a:lnTo>
                  <a:lnTo>
                    <a:pt x="2311" y="2371"/>
                  </a:lnTo>
                  <a:lnTo>
                    <a:pt x="2300" y="2414"/>
                  </a:lnTo>
                  <a:lnTo>
                    <a:pt x="2289" y="2457"/>
                  </a:lnTo>
                  <a:lnTo>
                    <a:pt x="2277" y="2499"/>
                  </a:lnTo>
                  <a:lnTo>
                    <a:pt x="2265" y="2542"/>
                  </a:lnTo>
                  <a:lnTo>
                    <a:pt x="2239" y="2627"/>
                  </a:lnTo>
                  <a:lnTo>
                    <a:pt x="2210" y="2712"/>
                  </a:lnTo>
                  <a:lnTo>
                    <a:pt x="2260" y="2636"/>
                  </a:lnTo>
                  <a:lnTo>
                    <a:pt x="2310" y="2560"/>
                  </a:lnTo>
                  <a:lnTo>
                    <a:pt x="2358" y="2482"/>
                  </a:lnTo>
                  <a:lnTo>
                    <a:pt x="2403" y="2403"/>
                  </a:lnTo>
                  <a:lnTo>
                    <a:pt x="2449" y="2321"/>
                  </a:lnTo>
                  <a:lnTo>
                    <a:pt x="2492" y="2239"/>
                  </a:lnTo>
                  <a:lnTo>
                    <a:pt x="2534" y="2157"/>
                  </a:lnTo>
                  <a:lnTo>
                    <a:pt x="2573" y="2073"/>
                  </a:lnTo>
                  <a:lnTo>
                    <a:pt x="2611" y="1988"/>
                  </a:lnTo>
                  <a:lnTo>
                    <a:pt x="2647" y="1901"/>
                  </a:lnTo>
                  <a:lnTo>
                    <a:pt x="2680" y="1815"/>
                  </a:lnTo>
                  <a:lnTo>
                    <a:pt x="2712" y="1728"/>
                  </a:lnTo>
                  <a:lnTo>
                    <a:pt x="2741" y="1641"/>
                  </a:lnTo>
                  <a:lnTo>
                    <a:pt x="2768" y="1553"/>
                  </a:lnTo>
                  <a:lnTo>
                    <a:pt x="2792" y="1465"/>
                  </a:lnTo>
                  <a:lnTo>
                    <a:pt x="2814" y="1375"/>
                  </a:lnTo>
                  <a:lnTo>
                    <a:pt x="2833" y="1287"/>
                  </a:lnTo>
                  <a:lnTo>
                    <a:pt x="2850" y="1198"/>
                  </a:lnTo>
                  <a:lnTo>
                    <a:pt x="2864" y="1109"/>
                  </a:lnTo>
                  <a:lnTo>
                    <a:pt x="2874" y="1020"/>
                  </a:lnTo>
                  <a:lnTo>
                    <a:pt x="2881" y="932"/>
                  </a:lnTo>
                  <a:lnTo>
                    <a:pt x="2885" y="843"/>
                  </a:lnTo>
                  <a:lnTo>
                    <a:pt x="2886" y="756"/>
                  </a:lnTo>
                  <a:lnTo>
                    <a:pt x="2884" y="669"/>
                  </a:lnTo>
                  <a:lnTo>
                    <a:pt x="2878" y="582"/>
                  </a:lnTo>
                  <a:lnTo>
                    <a:pt x="2868" y="496"/>
                  </a:lnTo>
                  <a:lnTo>
                    <a:pt x="2856" y="410"/>
                  </a:lnTo>
                  <a:lnTo>
                    <a:pt x="2839" y="326"/>
                  </a:lnTo>
                  <a:lnTo>
                    <a:pt x="2818" y="242"/>
                  </a:lnTo>
                  <a:lnTo>
                    <a:pt x="2793" y="161"/>
                  </a:lnTo>
                  <a:lnTo>
                    <a:pt x="2765" y="79"/>
                  </a:lnTo>
                  <a:lnTo>
                    <a:pt x="2732" y="0"/>
                  </a:lnTo>
                  <a:lnTo>
                    <a:pt x="2594" y="123"/>
                  </a:lnTo>
                  <a:lnTo>
                    <a:pt x="2453" y="248"/>
                  </a:lnTo>
                  <a:lnTo>
                    <a:pt x="2310" y="374"/>
                  </a:lnTo>
                  <a:lnTo>
                    <a:pt x="2164" y="499"/>
                  </a:lnTo>
                  <a:lnTo>
                    <a:pt x="2014" y="626"/>
                  </a:lnTo>
                  <a:lnTo>
                    <a:pt x="1863" y="751"/>
                  </a:lnTo>
                  <a:lnTo>
                    <a:pt x="1709" y="876"/>
                  </a:lnTo>
                  <a:lnTo>
                    <a:pt x="1553" y="1002"/>
                  </a:lnTo>
                  <a:lnTo>
                    <a:pt x="1394" y="1127"/>
                  </a:lnTo>
                  <a:lnTo>
                    <a:pt x="1232" y="1252"/>
                  </a:lnTo>
                  <a:lnTo>
                    <a:pt x="1150" y="1313"/>
                  </a:lnTo>
                  <a:lnTo>
                    <a:pt x="1068" y="1374"/>
                  </a:lnTo>
                  <a:lnTo>
                    <a:pt x="985" y="1435"/>
                  </a:lnTo>
                  <a:lnTo>
                    <a:pt x="902" y="1497"/>
                  </a:lnTo>
                  <a:lnTo>
                    <a:pt x="817" y="1558"/>
                  </a:lnTo>
                  <a:lnTo>
                    <a:pt x="733" y="1618"/>
                  </a:lnTo>
                  <a:lnTo>
                    <a:pt x="647" y="1678"/>
                  </a:lnTo>
                  <a:lnTo>
                    <a:pt x="560" y="1738"/>
                  </a:lnTo>
                  <a:lnTo>
                    <a:pt x="474" y="1797"/>
                  </a:lnTo>
                  <a:lnTo>
                    <a:pt x="387" y="1856"/>
                  </a:lnTo>
                  <a:lnTo>
                    <a:pt x="300" y="1914"/>
                  </a:lnTo>
                  <a:lnTo>
                    <a:pt x="211" y="1972"/>
                  </a:lnTo>
                  <a:lnTo>
                    <a:pt x="228" y="2018"/>
                  </a:lnTo>
                  <a:lnTo>
                    <a:pt x="243" y="2064"/>
                  </a:lnTo>
                  <a:lnTo>
                    <a:pt x="256" y="2111"/>
                  </a:lnTo>
                  <a:lnTo>
                    <a:pt x="268" y="2158"/>
                  </a:lnTo>
                  <a:lnTo>
                    <a:pt x="278" y="2205"/>
                  </a:lnTo>
                  <a:lnTo>
                    <a:pt x="287" y="2253"/>
                  </a:lnTo>
                  <a:lnTo>
                    <a:pt x="294" y="2301"/>
                  </a:lnTo>
                  <a:lnTo>
                    <a:pt x="298" y="2349"/>
                  </a:lnTo>
                  <a:lnTo>
                    <a:pt x="303" y="2397"/>
                  </a:lnTo>
                  <a:lnTo>
                    <a:pt x="305" y="2446"/>
                  </a:lnTo>
                  <a:lnTo>
                    <a:pt x="308" y="2495"/>
                  </a:lnTo>
                  <a:lnTo>
                    <a:pt x="308" y="2543"/>
                  </a:lnTo>
                  <a:lnTo>
                    <a:pt x="306" y="2593"/>
                  </a:lnTo>
                  <a:lnTo>
                    <a:pt x="305" y="2642"/>
                  </a:lnTo>
                  <a:lnTo>
                    <a:pt x="302" y="2692"/>
                  </a:lnTo>
                  <a:lnTo>
                    <a:pt x="298" y="2741"/>
                  </a:lnTo>
                  <a:lnTo>
                    <a:pt x="294" y="2791"/>
                  </a:lnTo>
                  <a:lnTo>
                    <a:pt x="288" y="2839"/>
                  </a:lnTo>
                  <a:lnTo>
                    <a:pt x="283" y="2889"/>
                  </a:lnTo>
                  <a:lnTo>
                    <a:pt x="276" y="2938"/>
                  </a:lnTo>
                  <a:lnTo>
                    <a:pt x="262" y="3037"/>
                  </a:lnTo>
                  <a:lnTo>
                    <a:pt x="245" y="3134"/>
                  </a:lnTo>
                  <a:lnTo>
                    <a:pt x="228" y="3232"/>
                  </a:lnTo>
                  <a:lnTo>
                    <a:pt x="211" y="3328"/>
                  </a:lnTo>
                  <a:lnTo>
                    <a:pt x="193" y="3423"/>
                  </a:lnTo>
                  <a:lnTo>
                    <a:pt x="177" y="3516"/>
                  </a:lnTo>
                  <a:lnTo>
                    <a:pt x="160" y="3609"/>
                  </a:lnTo>
                  <a:lnTo>
                    <a:pt x="142" y="3701"/>
                  </a:lnTo>
                  <a:lnTo>
                    <a:pt x="122" y="3793"/>
                  </a:lnTo>
                  <a:lnTo>
                    <a:pt x="101" y="3885"/>
                  </a:lnTo>
                  <a:lnTo>
                    <a:pt x="78" y="3976"/>
                  </a:lnTo>
                  <a:lnTo>
                    <a:pt x="53" y="4066"/>
                  </a:lnTo>
                  <a:lnTo>
                    <a:pt x="27" y="4156"/>
                  </a:lnTo>
                  <a:lnTo>
                    <a:pt x="0" y="4246"/>
                  </a:lnTo>
                  <a:lnTo>
                    <a:pt x="103" y="4195"/>
                  </a:lnTo>
                  <a:lnTo>
                    <a:pt x="205" y="4142"/>
                  </a:lnTo>
                  <a:lnTo>
                    <a:pt x="306" y="4089"/>
                  </a:lnTo>
                  <a:lnTo>
                    <a:pt x="405" y="4036"/>
                  </a:lnTo>
                  <a:lnTo>
                    <a:pt x="503" y="3981"/>
                  </a:lnTo>
                  <a:lnTo>
                    <a:pt x="598" y="3927"/>
                  </a:lnTo>
                  <a:lnTo>
                    <a:pt x="691" y="3870"/>
                  </a:lnTo>
                  <a:lnTo>
                    <a:pt x="783" y="3815"/>
                  </a:lnTo>
                  <a:lnTo>
                    <a:pt x="872" y="3757"/>
                  </a:lnTo>
                  <a:lnTo>
                    <a:pt x="958" y="3700"/>
                  </a:lnTo>
                  <a:lnTo>
                    <a:pt x="1043" y="3641"/>
                  </a:lnTo>
                  <a:lnTo>
                    <a:pt x="1126" y="3582"/>
                  </a:lnTo>
                  <a:lnTo>
                    <a:pt x="1207" y="3523"/>
                  </a:lnTo>
                  <a:lnTo>
                    <a:pt x="1285" y="3463"/>
                  </a:lnTo>
                  <a:lnTo>
                    <a:pt x="1361" y="3402"/>
                  </a:lnTo>
                  <a:lnTo>
                    <a:pt x="1435" y="3341"/>
                  </a:lnTo>
                  <a:lnTo>
                    <a:pt x="1466" y="3299"/>
                  </a:lnTo>
                  <a:lnTo>
                    <a:pt x="1497" y="3257"/>
                  </a:lnTo>
                  <a:lnTo>
                    <a:pt x="1528" y="3215"/>
                  </a:lnTo>
                  <a:lnTo>
                    <a:pt x="1557" y="3172"/>
                  </a:lnTo>
                  <a:lnTo>
                    <a:pt x="1587" y="3128"/>
                  </a:lnTo>
                  <a:lnTo>
                    <a:pt x="1615" y="3084"/>
                  </a:lnTo>
                  <a:lnTo>
                    <a:pt x="1642" y="3040"/>
                  </a:lnTo>
                  <a:lnTo>
                    <a:pt x="1669" y="2995"/>
                  </a:lnTo>
                  <a:lnTo>
                    <a:pt x="1682" y="2971"/>
                  </a:lnTo>
                  <a:lnTo>
                    <a:pt x="1694" y="2947"/>
                  </a:lnTo>
                  <a:lnTo>
                    <a:pt x="1706" y="2923"/>
                  </a:lnTo>
                  <a:lnTo>
                    <a:pt x="1718" y="2899"/>
                  </a:lnTo>
                  <a:lnTo>
                    <a:pt x="1737" y="2853"/>
                  </a:lnTo>
                  <a:lnTo>
                    <a:pt x="1758" y="2808"/>
                  </a:lnTo>
                  <a:lnTo>
                    <a:pt x="1777" y="2762"/>
                  </a:lnTo>
                  <a:lnTo>
                    <a:pt x="1798" y="2716"/>
                  </a:lnTo>
                  <a:lnTo>
                    <a:pt x="1817" y="2670"/>
                  </a:lnTo>
                  <a:lnTo>
                    <a:pt x="1837" y="2625"/>
                  </a:lnTo>
                  <a:lnTo>
                    <a:pt x="1858" y="2580"/>
                  </a:lnTo>
                  <a:lnTo>
                    <a:pt x="1878" y="2534"/>
                  </a:lnTo>
                  <a:lnTo>
                    <a:pt x="1904" y="2461"/>
                  </a:lnTo>
                  <a:lnTo>
                    <a:pt x="1928" y="2386"/>
                  </a:lnTo>
                  <a:lnTo>
                    <a:pt x="1952" y="2311"/>
                  </a:lnTo>
                  <a:lnTo>
                    <a:pt x="1973" y="2236"/>
                  </a:lnTo>
                  <a:lnTo>
                    <a:pt x="1994" y="2160"/>
                  </a:lnTo>
                  <a:lnTo>
                    <a:pt x="2014" y="2085"/>
                  </a:lnTo>
                  <a:lnTo>
                    <a:pt x="2033" y="2009"/>
                  </a:lnTo>
                  <a:lnTo>
                    <a:pt x="2052" y="1932"/>
                  </a:lnTo>
                  <a:lnTo>
                    <a:pt x="2070" y="1856"/>
                  </a:lnTo>
                  <a:lnTo>
                    <a:pt x="2088" y="1779"/>
                  </a:lnTo>
                  <a:lnTo>
                    <a:pt x="2106" y="1703"/>
                  </a:lnTo>
                  <a:lnTo>
                    <a:pt x="2123" y="1626"/>
                  </a:lnTo>
                  <a:lnTo>
                    <a:pt x="2141" y="1550"/>
                  </a:lnTo>
                  <a:lnTo>
                    <a:pt x="2159" y="1473"/>
                  </a:lnTo>
                  <a:lnTo>
                    <a:pt x="2177" y="1397"/>
                  </a:lnTo>
                  <a:lnTo>
                    <a:pt x="2197" y="13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4" name="淘宝店chenying0907 19"/>
            <p:cNvSpPr/>
            <p:nvPr/>
          </p:nvSpPr>
          <p:spPr bwMode="auto">
            <a:xfrm>
              <a:off x="5553076" y="2601913"/>
              <a:ext cx="138113" cy="565150"/>
            </a:xfrm>
            <a:custGeom>
              <a:avLst/>
              <a:gdLst>
                <a:gd name="T0" fmla="*/ 606 w 698"/>
                <a:gd name="T1" fmla="*/ 1429 h 2848"/>
                <a:gd name="T2" fmla="*/ 642 w 698"/>
                <a:gd name="T3" fmla="*/ 1244 h 2848"/>
                <a:gd name="T4" fmla="*/ 664 w 698"/>
                <a:gd name="T5" fmla="*/ 1099 h 2848"/>
                <a:gd name="T6" fmla="*/ 678 w 698"/>
                <a:gd name="T7" fmla="*/ 999 h 2848"/>
                <a:gd name="T8" fmla="*/ 688 w 698"/>
                <a:gd name="T9" fmla="*/ 898 h 2848"/>
                <a:gd name="T10" fmla="*/ 695 w 698"/>
                <a:gd name="T11" fmla="*/ 796 h 2848"/>
                <a:gd name="T12" fmla="*/ 698 w 698"/>
                <a:gd name="T13" fmla="*/ 695 h 2848"/>
                <a:gd name="T14" fmla="*/ 696 w 698"/>
                <a:gd name="T15" fmla="*/ 594 h 2848"/>
                <a:gd name="T16" fmla="*/ 689 w 698"/>
                <a:gd name="T17" fmla="*/ 494 h 2848"/>
                <a:gd name="T18" fmla="*/ 677 w 698"/>
                <a:gd name="T19" fmla="*/ 397 h 2848"/>
                <a:gd name="T20" fmla="*/ 657 w 698"/>
                <a:gd name="T21" fmla="*/ 303 h 2848"/>
                <a:gd name="T22" fmla="*/ 630 w 698"/>
                <a:gd name="T23" fmla="*/ 211 h 2848"/>
                <a:gd name="T24" fmla="*/ 597 w 698"/>
                <a:gd name="T25" fmla="*/ 124 h 2848"/>
                <a:gd name="T26" fmla="*/ 554 w 698"/>
                <a:gd name="T27" fmla="*/ 40 h 2848"/>
                <a:gd name="T28" fmla="*/ 476 w 698"/>
                <a:gd name="T29" fmla="*/ 52 h 2848"/>
                <a:gd name="T30" fmla="*/ 365 w 698"/>
                <a:gd name="T31" fmla="*/ 157 h 2848"/>
                <a:gd name="T32" fmla="*/ 253 w 698"/>
                <a:gd name="T33" fmla="*/ 261 h 2848"/>
                <a:gd name="T34" fmla="*/ 137 w 698"/>
                <a:gd name="T35" fmla="*/ 367 h 2848"/>
                <a:gd name="T36" fmla="*/ 102 w 698"/>
                <a:gd name="T37" fmla="*/ 490 h 2848"/>
                <a:gd name="T38" fmla="*/ 144 w 698"/>
                <a:gd name="T39" fmla="*/ 631 h 2848"/>
                <a:gd name="T40" fmla="*/ 179 w 698"/>
                <a:gd name="T41" fmla="*/ 775 h 2848"/>
                <a:gd name="T42" fmla="*/ 207 w 698"/>
                <a:gd name="T43" fmla="*/ 923 h 2848"/>
                <a:gd name="T44" fmla="*/ 228 w 698"/>
                <a:gd name="T45" fmla="*/ 1074 h 2848"/>
                <a:gd name="T46" fmla="*/ 244 w 698"/>
                <a:gd name="T47" fmla="*/ 1227 h 2848"/>
                <a:gd name="T48" fmla="*/ 252 w 698"/>
                <a:gd name="T49" fmla="*/ 1382 h 2848"/>
                <a:gd name="T50" fmla="*/ 253 w 698"/>
                <a:gd name="T51" fmla="*/ 1539 h 2848"/>
                <a:gd name="T52" fmla="*/ 248 w 698"/>
                <a:gd name="T53" fmla="*/ 1695 h 2848"/>
                <a:gd name="T54" fmla="*/ 236 w 698"/>
                <a:gd name="T55" fmla="*/ 1853 h 2848"/>
                <a:gd name="T56" fmla="*/ 217 w 698"/>
                <a:gd name="T57" fmla="*/ 2011 h 2848"/>
                <a:gd name="T58" fmla="*/ 193 w 698"/>
                <a:gd name="T59" fmla="*/ 2167 h 2848"/>
                <a:gd name="T60" fmla="*/ 161 w 698"/>
                <a:gd name="T61" fmla="*/ 2323 h 2848"/>
                <a:gd name="T62" fmla="*/ 123 w 698"/>
                <a:gd name="T63" fmla="*/ 2476 h 2848"/>
                <a:gd name="T64" fmla="*/ 78 w 698"/>
                <a:gd name="T65" fmla="*/ 2627 h 2848"/>
                <a:gd name="T66" fmla="*/ 27 w 698"/>
                <a:gd name="T67" fmla="*/ 2775 h 2848"/>
                <a:gd name="T68" fmla="*/ 32 w 698"/>
                <a:gd name="T69" fmla="*/ 2801 h 2848"/>
                <a:gd name="T70" fmla="*/ 95 w 698"/>
                <a:gd name="T71" fmla="*/ 2705 h 2848"/>
                <a:gd name="T72" fmla="*/ 156 w 698"/>
                <a:gd name="T73" fmla="*/ 2607 h 2848"/>
                <a:gd name="T74" fmla="*/ 215 w 698"/>
                <a:gd name="T75" fmla="*/ 2507 h 2848"/>
                <a:gd name="T76" fmla="*/ 299 w 698"/>
                <a:gd name="T77" fmla="*/ 2358 h 2848"/>
                <a:gd name="T78" fmla="*/ 402 w 698"/>
                <a:gd name="T79" fmla="*/ 2158 h 2848"/>
                <a:gd name="T80" fmla="*/ 469 w 698"/>
                <a:gd name="T81" fmla="*/ 1991 h 2848"/>
                <a:gd name="T82" fmla="*/ 508 w 698"/>
                <a:gd name="T83" fmla="*/ 1853 h 2848"/>
                <a:gd name="T84" fmla="*/ 543 w 698"/>
                <a:gd name="T85" fmla="*/ 1716 h 2848"/>
                <a:gd name="T86" fmla="*/ 574 w 698"/>
                <a:gd name="T87" fmla="*/ 1581 h 2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8" h="2848">
                  <a:moveTo>
                    <a:pt x="588" y="1515"/>
                  </a:moveTo>
                  <a:lnTo>
                    <a:pt x="606" y="1429"/>
                  </a:lnTo>
                  <a:lnTo>
                    <a:pt x="625" y="1338"/>
                  </a:lnTo>
                  <a:lnTo>
                    <a:pt x="642" y="1244"/>
                  </a:lnTo>
                  <a:lnTo>
                    <a:pt x="657" y="1148"/>
                  </a:lnTo>
                  <a:lnTo>
                    <a:pt x="664" y="1099"/>
                  </a:lnTo>
                  <a:lnTo>
                    <a:pt x="672" y="1049"/>
                  </a:lnTo>
                  <a:lnTo>
                    <a:pt x="678" y="999"/>
                  </a:lnTo>
                  <a:lnTo>
                    <a:pt x="684" y="948"/>
                  </a:lnTo>
                  <a:lnTo>
                    <a:pt x="688" y="898"/>
                  </a:lnTo>
                  <a:lnTo>
                    <a:pt x="692" y="847"/>
                  </a:lnTo>
                  <a:lnTo>
                    <a:pt x="695" y="796"/>
                  </a:lnTo>
                  <a:lnTo>
                    <a:pt x="697" y="745"/>
                  </a:lnTo>
                  <a:lnTo>
                    <a:pt x="698" y="695"/>
                  </a:lnTo>
                  <a:lnTo>
                    <a:pt x="697" y="644"/>
                  </a:lnTo>
                  <a:lnTo>
                    <a:pt x="696" y="594"/>
                  </a:lnTo>
                  <a:lnTo>
                    <a:pt x="694" y="544"/>
                  </a:lnTo>
                  <a:lnTo>
                    <a:pt x="689" y="494"/>
                  </a:lnTo>
                  <a:lnTo>
                    <a:pt x="684" y="446"/>
                  </a:lnTo>
                  <a:lnTo>
                    <a:pt x="677" y="397"/>
                  </a:lnTo>
                  <a:lnTo>
                    <a:pt x="668" y="349"/>
                  </a:lnTo>
                  <a:lnTo>
                    <a:pt x="657" y="303"/>
                  </a:lnTo>
                  <a:lnTo>
                    <a:pt x="645" y="256"/>
                  </a:lnTo>
                  <a:lnTo>
                    <a:pt x="630" y="211"/>
                  </a:lnTo>
                  <a:lnTo>
                    <a:pt x="614" y="167"/>
                  </a:lnTo>
                  <a:lnTo>
                    <a:pt x="597" y="124"/>
                  </a:lnTo>
                  <a:lnTo>
                    <a:pt x="577" y="81"/>
                  </a:lnTo>
                  <a:lnTo>
                    <a:pt x="554" y="40"/>
                  </a:lnTo>
                  <a:lnTo>
                    <a:pt x="530" y="0"/>
                  </a:lnTo>
                  <a:lnTo>
                    <a:pt x="476" y="52"/>
                  </a:lnTo>
                  <a:lnTo>
                    <a:pt x="420" y="103"/>
                  </a:lnTo>
                  <a:lnTo>
                    <a:pt x="365" y="157"/>
                  </a:lnTo>
                  <a:lnTo>
                    <a:pt x="309" y="209"/>
                  </a:lnTo>
                  <a:lnTo>
                    <a:pt x="253" y="261"/>
                  </a:lnTo>
                  <a:lnTo>
                    <a:pt x="195" y="314"/>
                  </a:lnTo>
                  <a:lnTo>
                    <a:pt x="137" y="367"/>
                  </a:lnTo>
                  <a:lnTo>
                    <a:pt x="79" y="421"/>
                  </a:lnTo>
                  <a:lnTo>
                    <a:pt x="102" y="490"/>
                  </a:lnTo>
                  <a:lnTo>
                    <a:pt x="123" y="559"/>
                  </a:lnTo>
                  <a:lnTo>
                    <a:pt x="144" y="631"/>
                  </a:lnTo>
                  <a:lnTo>
                    <a:pt x="162" y="702"/>
                  </a:lnTo>
                  <a:lnTo>
                    <a:pt x="179" y="775"/>
                  </a:lnTo>
                  <a:lnTo>
                    <a:pt x="194" y="848"/>
                  </a:lnTo>
                  <a:lnTo>
                    <a:pt x="207" y="923"/>
                  </a:lnTo>
                  <a:lnTo>
                    <a:pt x="219" y="998"/>
                  </a:lnTo>
                  <a:lnTo>
                    <a:pt x="228" y="1074"/>
                  </a:lnTo>
                  <a:lnTo>
                    <a:pt x="237" y="1150"/>
                  </a:lnTo>
                  <a:lnTo>
                    <a:pt x="244" y="1227"/>
                  </a:lnTo>
                  <a:lnTo>
                    <a:pt x="248" y="1304"/>
                  </a:lnTo>
                  <a:lnTo>
                    <a:pt x="252" y="1382"/>
                  </a:lnTo>
                  <a:lnTo>
                    <a:pt x="253" y="1461"/>
                  </a:lnTo>
                  <a:lnTo>
                    <a:pt x="253" y="1539"/>
                  </a:lnTo>
                  <a:lnTo>
                    <a:pt x="252" y="1617"/>
                  </a:lnTo>
                  <a:lnTo>
                    <a:pt x="248" y="1695"/>
                  </a:lnTo>
                  <a:lnTo>
                    <a:pt x="242" y="1775"/>
                  </a:lnTo>
                  <a:lnTo>
                    <a:pt x="236" y="1853"/>
                  </a:lnTo>
                  <a:lnTo>
                    <a:pt x="228" y="1932"/>
                  </a:lnTo>
                  <a:lnTo>
                    <a:pt x="217" y="2011"/>
                  </a:lnTo>
                  <a:lnTo>
                    <a:pt x="206" y="2089"/>
                  </a:lnTo>
                  <a:lnTo>
                    <a:pt x="193" y="2167"/>
                  </a:lnTo>
                  <a:lnTo>
                    <a:pt x="178" y="2245"/>
                  </a:lnTo>
                  <a:lnTo>
                    <a:pt x="161" y="2323"/>
                  </a:lnTo>
                  <a:lnTo>
                    <a:pt x="143" y="2400"/>
                  </a:lnTo>
                  <a:lnTo>
                    <a:pt x="123" y="2476"/>
                  </a:lnTo>
                  <a:lnTo>
                    <a:pt x="102" y="2552"/>
                  </a:lnTo>
                  <a:lnTo>
                    <a:pt x="78" y="2627"/>
                  </a:lnTo>
                  <a:lnTo>
                    <a:pt x="54" y="2701"/>
                  </a:lnTo>
                  <a:lnTo>
                    <a:pt x="27" y="2775"/>
                  </a:lnTo>
                  <a:lnTo>
                    <a:pt x="0" y="2848"/>
                  </a:lnTo>
                  <a:lnTo>
                    <a:pt x="32" y="2801"/>
                  </a:lnTo>
                  <a:lnTo>
                    <a:pt x="63" y="2754"/>
                  </a:lnTo>
                  <a:lnTo>
                    <a:pt x="95" y="2705"/>
                  </a:lnTo>
                  <a:lnTo>
                    <a:pt x="126" y="2656"/>
                  </a:lnTo>
                  <a:lnTo>
                    <a:pt x="156" y="2607"/>
                  </a:lnTo>
                  <a:lnTo>
                    <a:pt x="186" y="2557"/>
                  </a:lnTo>
                  <a:lnTo>
                    <a:pt x="215" y="2507"/>
                  </a:lnTo>
                  <a:lnTo>
                    <a:pt x="244" y="2458"/>
                  </a:lnTo>
                  <a:lnTo>
                    <a:pt x="299" y="2358"/>
                  </a:lnTo>
                  <a:lnTo>
                    <a:pt x="352" y="2257"/>
                  </a:lnTo>
                  <a:lnTo>
                    <a:pt x="402" y="2158"/>
                  </a:lnTo>
                  <a:lnTo>
                    <a:pt x="449" y="2061"/>
                  </a:lnTo>
                  <a:lnTo>
                    <a:pt x="469" y="1991"/>
                  </a:lnTo>
                  <a:lnTo>
                    <a:pt x="490" y="1922"/>
                  </a:lnTo>
                  <a:lnTo>
                    <a:pt x="508" y="1853"/>
                  </a:lnTo>
                  <a:lnTo>
                    <a:pt x="526" y="1785"/>
                  </a:lnTo>
                  <a:lnTo>
                    <a:pt x="543" y="1716"/>
                  </a:lnTo>
                  <a:lnTo>
                    <a:pt x="559" y="1649"/>
                  </a:lnTo>
                  <a:lnTo>
                    <a:pt x="574" y="1581"/>
                  </a:lnTo>
                  <a:lnTo>
                    <a:pt x="588" y="15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5" name="淘宝店chenying0907 20"/>
            <p:cNvSpPr/>
            <p:nvPr/>
          </p:nvSpPr>
          <p:spPr bwMode="auto">
            <a:xfrm>
              <a:off x="5640388" y="2495550"/>
              <a:ext cx="242888" cy="588963"/>
            </a:xfrm>
            <a:custGeom>
              <a:avLst/>
              <a:gdLst>
                <a:gd name="T0" fmla="*/ 532 w 1225"/>
                <a:gd name="T1" fmla="*/ 111 h 2966"/>
                <a:gd name="T2" fmla="*/ 356 w 1225"/>
                <a:gd name="T3" fmla="*/ 281 h 2966"/>
                <a:gd name="T4" fmla="*/ 172 w 1225"/>
                <a:gd name="T5" fmla="*/ 457 h 2966"/>
                <a:gd name="T6" fmla="*/ 245 w 1225"/>
                <a:gd name="T7" fmla="*/ 583 h 2966"/>
                <a:gd name="T8" fmla="*/ 298 w 1225"/>
                <a:gd name="T9" fmla="*/ 717 h 2966"/>
                <a:gd name="T10" fmla="*/ 334 w 1225"/>
                <a:gd name="T11" fmla="*/ 860 h 2966"/>
                <a:gd name="T12" fmla="*/ 356 w 1225"/>
                <a:gd name="T13" fmla="*/ 1009 h 2966"/>
                <a:gd name="T14" fmla="*/ 366 w 1225"/>
                <a:gd name="T15" fmla="*/ 1162 h 2966"/>
                <a:gd name="T16" fmla="*/ 364 w 1225"/>
                <a:gd name="T17" fmla="*/ 1316 h 2966"/>
                <a:gd name="T18" fmla="*/ 354 w 1225"/>
                <a:gd name="T19" fmla="*/ 1470 h 2966"/>
                <a:gd name="T20" fmla="*/ 337 w 1225"/>
                <a:gd name="T21" fmla="*/ 1624 h 2966"/>
                <a:gd name="T22" fmla="*/ 290 w 1225"/>
                <a:gd name="T23" fmla="*/ 1913 h 2966"/>
                <a:gd name="T24" fmla="*/ 248 w 1225"/>
                <a:gd name="T25" fmla="*/ 2117 h 2966"/>
                <a:gd name="T26" fmla="*/ 209 w 1225"/>
                <a:gd name="T27" fmla="*/ 2293 h 2966"/>
                <a:gd name="T28" fmla="*/ 162 w 1225"/>
                <a:gd name="T29" fmla="*/ 2472 h 2966"/>
                <a:gd name="T30" fmla="*/ 110 w 1225"/>
                <a:gd name="T31" fmla="*/ 2650 h 2966"/>
                <a:gd name="T32" fmla="*/ 50 w 1225"/>
                <a:gd name="T33" fmla="*/ 2828 h 2966"/>
                <a:gd name="T34" fmla="*/ 2 w 1225"/>
                <a:gd name="T35" fmla="*/ 2955 h 2966"/>
                <a:gd name="T36" fmla="*/ 27 w 1225"/>
                <a:gd name="T37" fmla="*/ 2946 h 2966"/>
                <a:gd name="T38" fmla="*/ 79 w 1225"/>
                <a:gd name="T39" fmla="*/ 2889 h 2966"/>
                <a:gd name="T40" fmla="*/ 141 w 1225"/>
                <a:gd name="T41" fmla="*/ 2809 h 2966"/>
                <a:gd name="T42" fmla="*/ 279 w 1225"/>
                <a:gd name="T43" fmla="*/ 2600 h 2966"/>
                <a:gd name="T44" fmla="*/ 419 w 1225"/>
                <a:gd name="T45" fmla="*/ 2369 h 2966"/>
                <a:gd name="T46" fmla="*/ 535 w 1225"/>
                <a:gd name="T47" fmla="*/ 2166 h 2966"/>
                <a:gd name="T48" fmla="*/ 603 w 1225"/>
                <a:gd name="T49" fmla="*/ 2043 h 2966"/>
                <a:gd name="T50" fmla="*/ 578 w 1225"/>
                <a:gd name="T51" fmla="*/ 2216 h 2966"/>
                <a:gd name="T52" fmla="*/ 526 w 1225"/>
                <a:gd name="T53" fmla="*/ 2458 h 2966"/>
                <a:gd name="T54" fmla="*/ 511 w 1225"/>
                <a:gd name="T55" fmla="*/ 2551 h 2966"/>
                <a:gd name="T56" fmla="*/ 509 w 1225"/>
                <a:gd name="T57" fmla="*/ 2596 h 2966"/>
                <a:gd name="T58" fmla="*/ 516 w 1225"/>
                <a:gd name="T59" fmla="*/ 2631 h 2966"/>
                <a:gd name="T60" fmla="*/ 532 w 1225"/>
                <a:gd name="T61" fmla="*/ 2656 h 2966"/>
                <a:gd name="T62" fmla="*/ 591 w 1225"/>
                <a:gd name="T63" fmla="*/ 2626 h 2966"/>
                <a:gd name="T64" fmla="*/ 727 w 1225"/>
                <a:gd name="T65" fmla="*/ 2496 h 2966"/>
                <a:gd name="T66" fmla="*/ 865 w 1225"/>
                <a:gd name="T67" fmla="*/ 2353 h 2966"/>
                <a:gd name="T68" fmla="*/ 999 w 1225"/>
                <a:gd name="T69" fmla="*/ 2195 h 2966"/>
                <a:gd name="T70" fmla="*/ 1062 w 1225"/>
                <a:gd name="T71" fmla="*/ 2110 h 2966"/>
                <a:gd name="T72" fmla="*/ 1121 w 1225"/>
                <a:gd name="T73" fmla="*/ 2022 h 2966"/>
                <a:gd name="T74" fmla="*/ 1175 w 1225"/>
                <a:gd name="T75" fmla="*/ 1930 h 2966"/>
                <a:gd name="T76" fmla="*/ 1222 w 1225"/>
                <a:gd name="T77" fmla="*/ 1833 h 2966"/>
                <a:gd name="T78" fmla="*/ 1225 w 1225"/>
                <a:gd name="T79" fmla="*/ 1650 h 2966"/>
                <a:gd name="T80" fmla="*/ 1216 w 1225"/>
                <a:gd name="T81" fmla="*/ 1466 h 2966"/>
                <a:gd name="T82" fmla="*/ 1196 w 1225"/>
                <a:gd name="T83" fmla="*/ 1285 h 2966"/>
                <a:gd name="T84" fmla="*/ 1167 w 1225"/>
                <a:gd name="T85" fmla="*/ 1105 h 2966"/>
                <a:gd name="T86" fmla="*/ 1125 w 1225"/>
                <a:gd name="T87" fmla="*/ 928 h 2966"/>
                <a:gd name="T88" fmla="*/ 1070 w 1225"/>
                <a:gd name="T89" fmla="*/ 755 h 2966"/>
                <a:gd name="T90" fmla="*/ 1005 w 1225"/>
                <a:gd name="T91" fmla="*/ 585 h 2966"/>
                <a:gd name="T92" fmla="*/ 925 w 1225"/>
                <a:gd name="T93" fmla="*/ 419 h 2966"/>
                <a:gd name="T94" fmla="*/ 832 w 1225"/>
                <a:gd name="T95" fmla="*/ 257 h 2966"/>
                <a:gd name="T96" fmla="*/ 725 w 1225"/>
                <a:gd name="T97" fmla="*/ 101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5" h="2966">
                  <a:moveTo>
                    <a:pt x="645" y="0"/>
                  </a:moveTo>
                  <a:lnTo>
                    <a:pt x="588" y="55"/>
                  </a:lnTo>
                  <a:lnTo>
                    <a:pt x="532" y="111"/>
                  </a:lnTo>
                  <a:lnTo>
                    <a:pt x="474" y="167"/>
                  </a:lnTo>
                  <a:lnTo>
                    <a:pt x="415" y="224"/>
                  </a:lnTo>
                  <a:lnTo>
                    <a:pt x="356" y="281"/>
                  </a:lnTo>
                  <a:lnTo>
                    <a:pt x="295" y="340"/>
                  </a:lnTo>
                  <a:lnTo>
                    <a:pt x="235" y="398"/>
                  </a:lnTo>
                  <a:lnTo>
                    <a:pt x="172" y="457"/>
                  </a:lnTo>
                  <a:lnTo>
                    <a:pt x="198" y="497"/>
                  </a:lnTo>
                  <a:lnTo>
                    <a:pt x="222" y="539"/>
                  </a:lnTo>
                  <a:lnTo>
                    <a:pt x="245" y="583"/>
                  </a:lnTo>
                  <a:lnTo>
                    <a:pt x="264" y="626"/>
                  </a:lnTo>
                  <a:lnTo>
                    <a:pt x="282" y="671"/>
                  </a:lnTo>
                  <a:lnTo>
                    <a:pt x="298" y="717"/>
                  </a:lnTo>
                  <a:lnTo>
                    <a:pt x="312" y="764"/>
                  </a:lnTo>
                  <a:lnTo>
                    <a:pt x="324" y="812"/>
                  </a:lnTo>
                  <a:lnTo>
                    <a:pt x="334" y="860"/>
                  </a:lnTo>
                  <a:lnTo>
                    <a:pt x="343" y="909"/>
                  </a:lnTo>
                  <a:lnTo>
                    <a:pt x="350" y="959"/>
                  </a:lnTo>
                  <a:lnTo>
                    <a:pt x="356" y="1009"/>
                  </a:lnTo>
                  <a:lnTo>
                    <a:pt x="361" y="1060"/>
                  </a:lnTo>
                  <a:lnTo>
                    <a:pt x="364" y="1111"/>
                  </a:lnTo>
                  <a:lnTo>
                    <a:pt x="366" y="1162"/>
                  </a:lnTo>
                  <a:lnTo>
                    <a:pt x="366" y="1213"/>
                  </a:lnTo>
                  <a:lnTo>
                    <a:pt x="366" y="1265"/>
                  </a:lnTo>
                  <a:lnTo>
                    <a:pt x="364" y="1316"/>
                  </a:lnTo>
                  <a:lnTo>
                    <a:pt x="362" y="1368"/>
                  </a:lnTo>
                  <a:lnTo>
                    <a:pt x="358" y="1419"/>
                  </a:lnTo>
                  <a:lnTo>
                    <a:pt x="354" y="1470"/>
                  </a:lnTo>
                  <a:lnTo>
                    <a:pt x="349" y="1522"/>
                  </a:lnTo>
                  <a:lnTo>
                    <a:pt x="343" y="1573"/>
                  </a:lnTo>
                  <a:lnTo>
                    <a:pt x="337" y="1624"/>
                  </a:lnTo>
                  <a:lnTo>
                    <a:pt x="322" y="1722"/>
                  </a:lnTo>
                  <a:lnTo>
                    <a:pt x="306" y="1819"/>
                  </a:lnTo>
                  <a:lnTo>
                    <a:pt x="290" y="1913"/>
                  </a:lnTo>
                  <a:lnTo>
                    <a:pt x="272" y="2002"/>
                  </a:lnTo>
                  <a:lnTo>
                    <a:pt x="261" y="2059"/>
                  </a:lnTo>
                  <a:lnTo>
                    <a:pt x="248" y="2117"/>
                  </a:lnTo>
                  <a:lnTo>
                    <a:pt x="236" y="2175"/>
                  </a:lnTo>
                  <a:lnTo>
                    <a:pt x="222" y="2234"/>
                  </a:lnTo>
                  <a:lnTo>
                    <a:pt x="209" y="2293"/>
                  </a:lnTo>
                  <a:lnTo>
                    <a:pt x="194" y="2353"/>
                  </a:lnTo>
                  <a:lnTo>
                    <a:pt x="178" y="2412"/>
                  </a:lnTo>
                  <a:lnTo>
                    <a:pt x="162" y="2472"/>
                  </a:lnTo>
                  <a:lnTo>
                    <a:pt x="145" y="2531"/>
                  </a:lnTo>
                  <a:lnTo>
                    <a:pt x="128" y="2591"/>
                  </a:lnTo>
                  <a:lnTo>
                    <a:pt x="110" y="2650"/>
                  </a:lnTo>
                  <a:lnTo>
                    <a:pt x="91" y="2710"/>
                  </a:lnTo>
                  <a:lnTo>
                    <a:pt x="70" y="2769"/>
                  </a:lnTo>
                  <a:lnTo>
                    <a:pt x="50" y="2828"/>
                  </a:lnTo>
                  <a:lnTo>
                    <a:pt x="27" y="2886"/>
                  </a:lnTo>
                  <a:lnTo>
                    <a:pt x="4" y="2944"/>
                  </a:lnTo>
                  <a:lnTo>
                    <a:pt x="2" y="2955"/>
                  </a:lnTo>
                  <a:lnTo>
                    <a:pt x="0" y="2966"/>
                  </a:lnTo>
                  <a:lnTo>
                    <a:pt x="13" y="2957"/>
                  </a:lnTo>
                  <a:lnTo>
                    <a:pt x="27" y="2946"/>
                  </a:lnTo>
                  <a:lnTo>
                    <a:pt x="43" y="2930"/>
                  </a:lnTo>
                  <a:lnTo>
                    <a:pt x="61" y="2911"/>
                  </a:lnTo>
                  <a:lnTo>
                    <a:pt x="79" y="2889"/>
                  </a:lnTo>
                  <a:lnTo>
                    <a:pt x="99" y="2865"/>
                  </a:lnTo>
                  <a:lnTo>
                    <a:pt x="119" y="2838"/>
                  </a:lnTo>
                  <a:lnTo>
                    <a:pt x="141" y="2809"/>
                  </a:lnTo>
                  <a:lnTo>
                    <a:pt x="185" y="2745"/>
                  </a:lnTo>
                  <a:lnTo>
                    <a:pt x="231" y="2675"/>
                  </a:lnTo>
                  <a:lnTo>
                    <a:pt x="279" y="2600"/>
                  </a:lnTo>
                  <a:lnTo>
                    <a:pt x="328" y="2523"/>
                  </a:lnTo>
                  <a:lnTo>
                    <a:pt x="374" y="2445"/>
                  </a:lnTo>
                  <a:lnTo>
                    <a:pt x="419" y="2369"/>
                  </a:lnTo>
                  <a:lnTo>
                    <a:pt x="463" y="2295"/>
                  </a:lnTo>
                  <a:lnTo>
                    <a:pt x="501" y="2227"/>
                  </a:lnTo>
                  <a:lnTo>
                    <a:pt x="535" y="2166"/>
                  </a:lnTo>
                  <a:lnTo>
                    <a:pt x="565" y="2114"/>
                  </a:lnTo>
                  <a:lnTo>
                    <a:pt x="587" y="2072"/>
                  </a:lnTo>
                  <a:lnTo>
                    <a:pt x="603" y="2043"/>
                  </a:lnTo>
                  <a:lnTo>
                    <a:pt x="596" y="2102"/>
                  </a:lnTo>
                  <a:lnTo>
                    <a:pt x="588" y="2160"/>
                  </a:lnTo>
                  <a:lnTo>
                    <a:pt x="578" y="2216"/>
                  </a:lnTo>
                  <a:lnTo>
                    <a:pt x="568" y="2269"/>
                  </a:lnTo>
                  <a:lnTo>
                    <a:pt x="545" y="2370"/>
                  </a:lnTo>
                  <a:lnTo>
                    <a:pt x="526" y="2458"/>
                  </a:lnTo>
                  <a:lnTo>
                    <a:pt x="518" y="2498"/>
                  </a:lnTo>
                  <a:lnTo>
                    <a:pt x="512" y="2534"/>
                  </a:lnTo>
                  <a:lnTo>
                    <a:pt x="511" y="2551"/>
                  </a:lnTo>
                  <a:lnTo>
                    <a:pt x="510" y="2567"/>
                  </a:lnTo>
                  <a:lnTo>
                    <a:pt x="509" y="2582"/>
                  </a:lnTo>
                  <a:lnTo>
                    <a:pt x="509" y="2596"/>
                  </a:lnTo>
                  <a:lnTo>
                    <a:pt x="510" y="2608"/>
                  </a:lnTo>
                  <a:lnTo>
                    <a:pt x="512" y="2620"/>
                  </a:lnTo>
                  <a:lnTo>
                    <a:pt x="516" y="2631"/>
                  </a:lnTo>
                  <a:lnTo>
                    <a:pt x="520" y="2640"/>
                  </a:lnTo>
                  <a:lnTo>
                    <a:pt x="525" y="2649"/>
                  </a:lnTo>
                  <a:lnTo>
                    <a:pt x="532" y="2656"/>
                  </a:lnTo>
                  <a:lnTo>
                    <a:pt x="540" y="2661"/>
                  </a:lnTo>
                  <a:lnTo>
                    <a:pt x="549" y="2667"/>
                  </a:lnTo>
                  <a:lnTo>
                    <a:pt x="591" y="2626"/>
                  </a:lnTo>
                  <a:lnTo>
                    <a:pt x="635" y="2584"/>
                  </a:lnTo>
                  <a:lnTo>
                    <a:pt x="680" y="2541"/>
                  </a:lnTo>
                  <a:lnTo>
                    <a:pt x="727" y="2496"/>
                  </a:lnTo>
                  <a:lnTo>
                    <a:pt x="773" y="2449"/>
                  </a:lnTo>
                  <a:lnTo>
                    <a:pt x="819" y="2402"/>
                  </a:lnTo>
                  <a:lnTo>
                    <a:pt x="865" y="2353"/>
                  </a:lnTo>
                  <a:lnTo>
                    <a:pt x="910" y="2302"/>
                  </a:lnTo>
                  <a:lnTo>
                    <a:pt x="956" y="2248"/>
                  </a:lnTo>
                  <a:lnTo>
                    <a:pt x="999" y="2195"/>
                  </a:lnTo>
                  <a:lnTo>
                    <a:pt x="1020" y="2167"/>
                  </a:lnTo>
                  <a:lnTo>
                    <a:pt x="1042" y="2138"/>
                  </a:lnTo>
                  <a:lnTo>
                    <a:pt x="1062" y="2110"/>
                  </a:lnTo>
                  <a:lnTo>
                    <a:pt x="1082" y="2082"/>
                  </a:lnTo>
                  <a:lnTo>
                    <a:pt x="1102" y="2052"/>
                  </a:lnTo>
                  <a:lnTo>
                    <a:pt x="1121" y="2022"/>
                  </a:lnTo>
                  <a:lnTo>
                    <a:pt x="1140" y="1992"/>
                  </a:lnTo>
                  <a:lnTo>
                    <a:pt x="1158" y="1962"/>
                  </a:lnTo>
                  <a:lnTo>
                    <a:pt x="1175" y="1930"/>
                  </a:lnTo>
                  <a:lnTo>
                    <a:pt x="1191" y="1898"/>
                  </a:lnTo>
                  <a:lnTo>
                    <a:pt x="1206" y="1866"/>
                  </a:lnTo>
                  <a:lnTo>
                    <a:pt x="1222" y="1833"/>
                  </a:lnTo>
                  <a:lnTo>
                    <a:pt x="1223" y="1772"/>
                  </a:lnTo>
                  <a:lnTo>
                    <a:pt x="1225" y="1711"/>
                  </a:lnTo>
                  <a:lnTo>
                    <a:pt x="1225" y="1650"/>
                  </a:lnTo>
                  <a:lnTo>
                    <a:pt x="1222" y="1588"/>
                  </a:lnTo>
                  <a:lnTo>
                    <a:pt x="1220" y="1527"/>
                  </a:lnTo>
                  <a:lnTo>
                    <a:pt x="1216" y="1466"/>
                  </a:lnTo>
                  <a:lnTo>
                    <a:pt x="1211" y="1406"/>
                  </a:lnTo>
                  <a:lnTo>
                    <a:pt x="1204" y="1345"/>
                  </a:lnTo>
                  <a:lnTo>
                    <a:pt x="1196" y="1285"/>
                  </a:lnTo>
                  <a:lnTo>
                    <a:pt x="1188" y="1224"/>
                  </a:lnTo>
                  <a:lnTo>
                    <a:pt x="1178" y="1165"/>
                  </a:lnTo>
                  <a:lnTo>
                    <a:pt x="1167" y="1105"/>
                  </a:lnTo>
                  <a:lnTo>
                    <a:pt x="1154" y="1046"/>
                  </a:lnTo>
                  <a:lnTo>
                    <a:pt x="1140" y="987"/>
                  </a:lnTo>
                  <a:lnTo>
                    <a:pt x="1125" y="928"/>
                  </a:lnTo>
                  <a:lnTo>
                    <a:pt x="1108" y="871"/>
                  </a:lnTo>
                  <a:lnTo>
                    <a:pt x="1091" y="813"/>
                  </a:lnTo>
                  <a:lnTo>
                    <a:pt x="1070" y="755"/>
                  </a:lnTo>
                  <a:lnTo>
                    <a:pt x="1050" y="698"/>
                  </a:lnTo>
                  <a:lnTo>
                    <a:pt x="1028" y="641"/>
                  </a:lnTo>
                  <a:lnTo>
                    <a:pt x="1005" y="585"/>
                  </a:lnTo>
                  <a:lnTo>
                    <a:pt x="980" y="529"/>
                  </a:lnTo>
                  <a:lnTo>
                    <a:pt x="952" y="474"/>
                  </a:lnTo>
                  <a:lnTo>
                    <a:pt x="925" y="419"/>
                  </a:lnTo>
                  <a:lnTo>
                    <a:pt x="896" y="365"/>
                  </a:lnTo>
                  <a:lnTo>
                    <a:pt x="864" y="310"/>
                  </a:lnTo>
                  <a:lnTo>
                    <a:pt x="832" y="257"/>
                  </a:lnTo>
                  <a:lnTo>
                    <a:pt x="797" y="205"/>
                  </a:lnTo>
                  <a:lnTo>
                    <a:pt x="762" y="153"/>
                  </a:lnTo>
                  <a:lnTo>
                    <a:pt x="725" y="101"/>
                  </a:lnTo>
                  <a:lnTo>
                    <a:pt x="686" y="49"/>
                  </a:lnTo>
                  <a:lnTo>
                    <a:pt x="64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6" name="淘宝店chenying0907 21"/>
            <p:cNvSpPr/>
            <p:nvPr/>
          </p:nvSpPr>
          <p:spPr bwMode="auto">
            <a:xfrm>
              <a:off x="5811838" y="2400300"/>
              <a:ext cx="195263" cy="373063"/>
            </a:xfrm>
            <a:custGeom>
              <a:avLst/>
              <a:gdLst>
                <a:gd name="T0" fmla="*/ 946 w 986"/>
                <a:gd name="T1" fmla="*/ 1566 h 1879"/>
                <a:gd name="T2" fmla="*/ 960 w 986"/>
                <a:gd name="T3" fmla="*/ 1544 h 1879"/>
                <a:gd name="T4" fmla="*/ 974 w 986"/>
                <a:gd name="T5" fmla="*/ 1477 h 1879"/>
                <a:gd name="T6" fmla="*/ 984 w 986"/>
                <a:gd name="T7" fmla="*/ 1364 h 1879"/>
                <a:gd name="T8" fmla="*/ 986 w 986"/>
                <a:gd name="T9" fmla="*/ 1249 h 1879"/>
                <a:gd name="T10" fmla="*/ 982 w 986"/>
                <a:gd name="T11" fmla="*/ 1136 h 1879"/>
                <a:gd name="T12" fmla="*/ 970 w 986"/>
                <a:gd name="T13" fmla="*/ 1024 h 1879"/>
                <a:gd name="T14" fmla="*/ 951 w 986"/>
                <a:gd name="T15" fmla="*/ 912 h 1879"/>
                <a:gd name="T16" fmla="*/ 925 w 986"/>
                <a:gd name="T17" fmla="*/ 803 h 1879"/>
                <a:gd name="T18" fmla="*/ 890 w 986"/>
                <a:gd name="T19" fmla="*/ 697 h 1879"/>
                <a:gd name="T20" fmla="*/ 849 w 986"/>
                <a:gd name="T21" fmla="*/ 594 h 1879"/>
                <a:gd name="T22" fmla="*/ 799 w 986"/>
                <a:gd name="T23" fmla="*/ 495 h 1879"/>
                <a:gd name="T24" fmla="*/ 741 w 986"/>
                <a:gd name="T25" fmla="*/ 401 h 1879"/>
                <a:gd name="T26" fmla="*/ 675 w 986"/>
                <a:gd name="T27" fmla="*/ 313 h 1879"/>
                <a:gd name="T28" fmla="*/ 601 w 986"/>
                <a:gd name="T29" fmla="*/ 230 h 1879"/>
                <a:gd name="T30" fmla="*/ 519 w 986"/>
                <a:gd name="T31" fmla="*/ 155 h 1879"/>
                <a:gd name="T32" fmla="*/ 427 w 986"/>
                <a:gd name="T33" fmla="*/ 87 h 1879"/>
                <a:gd name="T34" fmla="*/ 328 w 986"/>
                <a:gd name="T35" fmla="*/ 26 h 1879"/>
                <a:gd name="T36" fmla="*/ 242 w 986"/>
                <a:gd name="T37" fmla="*/ 31 h 1879"/>
                <a:gd name="T38" fmla="*/ 174 w 986"/>
                <a:gd name="T39" fmla="*/ 98 h 1879"/>
                <a:gd name="T40" fmla="*/ 106 w 986"/>
                <a:gd name="T41" fmla="*/ 165 h 1879"/>
                <a:gd name="T42" fmla="*/ 36 w 986"/>
                <a:gd name="T43" fmla="*/ 234 h 1879"/>
                <a:gd name="T44" fmla="*/ 42 w 986"/>
                <a:gd name="T45" fmla="*/ 303 h 1879"/>
                <a:gd name="T46" fmla="*/ 122 w 986"/>
                <a:gd name="T47" fmla="*/ 376 h 1879"/>
                <a:gd name="T48" fmla="*/ 197 w 986"/>
                <a:gd name="T49" fmla="*/ 456 h 1879"/>
                <a:gd name="T50" fmla="*/ 268 w 986"/>
                <a:gd name="T51" fmla="*/ 542 h 1879"/>
                <a:gd name="T52" fmla="*/ 333 w 986"/>
                <a:gd name="T53" fmla="*/ 634 h 1879"/>
                <a:gd name="T54" fmla="*/ 394 w 986"/>
                <a:gd name="T55" fmla="*/ 730 h 1879"/>
                <a:gd name="T56" fmla="*/ 450 w 986"/>
                <a:gd name="T57" fmla="*/ 832 h 1879"/>
                <a:gd name="T58" fmla="*/ 500 w 986"/>
                <a:gd name="T59" fmla="*/ 936 h 1879"/>
                <a:gd name="T60" fmla="*/ 546 w 986"/>
                <a:gd name="T61" fmla="*/ 1044 h 1879"/>
                <a:gd name="T62" fmla="*/ 587 w 986"/>
                <a:gd name="T63" fmla="*/ 1154 h 1879"/>
                <a:gd name="T64" fmla="*/ 623 w 986"/>
                <a:gd name="T65" fmla="*/ 1265 h 1879"/>
                <a:gd name="T66" fmla="*/ 654 w 986"/>
                <a:gd name="T67" fmla="*/ 1379 h 1879"/>
                <a:gd name="T68" fmla="*/ 681 w 986"/>
                <a:gd name="T69" fmla="*/ 1491 h 1879"/>
                <a:gd name="T70" fmla="*/ 703 w 986"/>
                <a:gd name="T71" fmla="*/ 1603 h 1879"/>
                <a:gd name="T72" fmla="*/ 720 w 986"/>
                <a:gd name="T73" fmla="*/ 1716 h 1879"/>
                <a:gd name="T74" fmla="*/ 732 w 986"/>
                <a:gd name="T75" fmla="*/ 1826 h 1879"/>
                <a:gd name="T76" fmla="*/ 745 w 986"/>
                <a:gd name="T77" fmla="*/ 1861 h 1879"/>
                <a:gd name="T78" fmla="*/ 758 w 986"/>
                <a:gd name="T79" fmla="*/ 1818 h 1879"/>
                <a:gd name="T80" fmla="*/ 770 w 986"/>
                <a:gd name="T81" fmla="*/ 1763 h 1879"/>
                <a:gd name="T82" fmla="*/ 776 w 986"/>
                <a:gd name="T83" fmla="*/ 1701 h 1879"/>
                <a:gd name="T84" fmla="*/ 781 w 986"/>
                <a:gd name="T85" fmla="*/ 1632 h 1879"/>
                <a:gd name="T86" fmla="*/ 782 w 986"/>
                <a:gd name="T87" fmla="*/ 1558 h 1879"/>
                <a:gd name="T88" fmla="*/ 781 w 986"/>
                <a:gd name="T89" fmla="*/ 1439 h 1879"/>
                <a:gd name="T90" fmla="*/ 772 w 986"/>
                <a:gd name="T91" fmla="*/ 1277 h 1879"/>
                <a:gd name="T92" fmla="*/ 758 w 986"/>
                <a:gd name="T93" fmla="*/ 1118 h 1879"/>
                <a:gd name="T94" fmla="*/ 741 w 986"/>
                <a:gd name="T95" fmla="*/ 977 h 1879"/>
                <a:gd name="T96" fmla="*/ 723 w 986"/>
                <a:gd name="T97" fmla="*/ 866 h 1879"/>
                <a:gd name="T98" fmla="*/ 724 w 986"/>
                <a:gd name="T99" fmla="*/ 849 h 1879"/>
                <a:gd name="T100" fmla="*/ 747 w 986"/>
                <a:gd name="T101" fmla="*/ 900 h 1879"/>
                <a:gd name="T102" fmla="*/ 773 w 986"/>
                <a:gd name="T103" fmla="*/ 956 h 1879"/>
                <a:gd name="T104" fmla="*/ 802 w 986"/>
                <a:gd name="T105" fmla="*/ 1023 h 1879"/>
                <a:gd name="T106" fmla="*/ 833 w 986"/>
                <a:gd name="T107" fmla="*/ 1104 h 1879"/>
                <a:gd name="T108" fmla="*/ 865 w 986"/>
                <a:gd name="T109" fmla="*/ 1206 h 1879"/>
                <a:gd name="T110" fmla="*/ 895 w 986"/>
                <a:gd name="T111" fmla="*/ 1332 h 1879"/>
                <a:gd name="T112" fmla="*/ 925 w 986"/>
                <a:gd name="T113" fmla="*/ 1488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6" h="1879">
                  <a:moveTo>
                    <a:pt x="939" y="1577"/>
                  </a:moveTo>
                  <a:lnTo>
                    <a:pt x="946" y="1566"/>
                  </a:lnTo>
                  <a:lnTo>
                    <a:pt x="953" y="1556"/>
                  </a:lnTo>
                  <a:lnTo>
                    <a:pt x="960" y="1544"/>
                  </a:lnTo>
                  <a:lnTo>
                    <a:pt x="967" y="1533"/>
                  </a:lnTo>
                  <a:lnTo>
                    <a:pt x="974" y="1477"/>
                  </a:lnTo>
                  <a:lnTo>
                    <a:pt x="979" y="1421"/>
                  </a:lnTo>
                  <a:lnTo>
                    <a:pt x="984" y="1364"/>
                  </a:lnTo>
                  <a:lnTo>
                    <a:pt x="986" y="1307"/>
                  </a:lnTo>
                  <a:lnTo>
                    <a:pt x="986" y="1249"/>
                  </a:lnTo>
                  <a:lnTo>
                    <a:pt x="985" y="1193"/>
                  </a:lnTo>
                  <a:lnTo>
                    <a:pt x="982" y="1136"/>
                  </a:lnTo>
                  <a:lnTo>
                    <a:pt x="977" y="1079"/>
                  </a:lnTo>
                  <a:lnTo>
                    <a:pt x="970" y="1024"/>
                  </a:lnTo>
                  <a:lnTo>
                    <a:pt x="961" y="967"/>
                  </a:lnTo>
                  <a:lnTo>
                    <a:pt x="951" y="912"/>
                  </a:lnTo>
                  <a:lnTo>
                    <a:pt x="939" y="857"/>
                  </a:lnTo>
                  <a:lnTo>
                    <a:pt x="925" y="803"/>
                  </a:lnTo>
                  <a:lnTo>
                    <a:pt x="908" y="749"/>
                  </a:lnTo>
                  <a:lnTo>
                    <a:pt x="890" y="697"/>
                  </a:lnTo>
                  <a:lnTo>
                    <a:pt x="871" y="645"/>
                  </a:lnTo>
                  <a:lnTo>
                    <a:pt x="849" y="594"/>
                  </a:lnTo>
                  <a:lnTo>
                    <a:pt x="825" y="544"/>
                  </a:lnTo>
                  <a:lnTo>
                    <a:pt x="799" y="495"/>
                  </a:lnTo>
                  <a:lnTo>
                    <a:pt x="771" y="448"/>
                  </a:lnTo>
                  <a:lnTo>
                    <a:pt x="741" y="401"/>
                  </a:lnTo>
                  <a:lnTo>
                    <a:pt x="709" y="356"/>
                  </a:lnTo>
                  <a:lnTo>
                    <a:pt x="675" y="313"/>
                  </a:lnTo>
                  <a:lnTo>
                    <a:pt x="639" y="271"/>
                  </a:lnTo>
                  <a:lnTo>
                    <a:pt x="601" y="230"/>
                  </a:lnTo>
                  <a:lnTo>
                    <a:pt x="561" y="191"/>
                  </a:lnTo>
                  <a:lnTo>
                    <a:pt x="519" y="155"/>
                  </a:lnTo>
                  <a:lnTo>
                    <a:pt x="474" y="120"/>
                  </a:lnTo>
                  <a:lnTo>
                    <a:pt x="427" y="87"/>
                  </a:lnTo>
                  <a:lnTo>
                    <a:pt x="378" y="55"/>
                  </a:lnTo>
                  <a:lnTo>
                    <a:pt x="328" y="26"/>
                  </a:lnTo>
                  <a:lnTo>
                    <a:pt x="275" y="0"/>
                  </a:lnTo>
                  <a:lnTo>
                    <a:pt x="242" y="31"/>
                  </a:lnTo>
                  <a:lnTo>
                    <a:pt x="208" y="64"/>
                  </a:lnTo>
                  <a:lnTo>
                    <a:pt x="174" y="98"/>
                  </a:lnTo>
                  <a:lnTo>
                    <a:pt x="140" y="131"/>
                  </a:lnTo>
                  <a:lnTo>
                    <a:pt x="106" y="165"/>
                  </a:lnTo>
                  <a:lnTo>
                    <a:pt x="71" y="199"/>
                  </a:lnTo>
                  <a:lnTo>
                    <a:pt x="36" y="234"/>
                  </a:lnTo>
                  <a:lnTo>
                    <a:pt x="0" y="270"/>
                  </a:lnTo>
                  <a:lnTo>
                    <a:pt x="42" y="303"/>
                  </a:lnTo>
                  <a:lnTo>
                    <a:pt x="82" y="339"/>
                  </a:lnTo>
                  <a:lnTo>
                    <a:pt x="122" y="376"/>
                  </a:lnTo>
                  <a:lnTo>
                    <a:pt x="161" y="415"/>
                  </a:lnTo>
                  <a:lnTo>
                    <a:pt x="197" y="456"/>
                  </a:lnTo>
                  <a:lnTo>
                    <a:pt x="233" y="498"/>
                  </a:lnTo>
                  <a:lnTo>
                    <a:pt x="268" y="542"/>
                  </a:lnTo>
                  <a:lnTo>
                    <a:pt x="301" y="587"/>
                  </a:lnTo>
                  <a:lnTo>
                    <a:pt x="333" y="634"/>
                  </a:lnTo>
                  <a:lnTo>
                    <a:pt x="365" y="681"/>
                  </a:lnTo>
                  <a:lnTo>
                    <a:pt x="394" y="730"/>
                  </a:lnTo>
                  <a:lnTo>
                    <a:pt x="423" y="781"/>
                  </a:lnTo>
                  <a:lnTo>
                    <a:pt x="450" y="832"/>
                  </a:lnTo>
                  <a:lnTo>
                    <a:pt x="476" y="883"/>
                  </a:lnTo>
                  <a:lnTo>
                    <a:pt x="500" y="936"/>
                  </a:lnTo>
                  <a:lnTo>
                    <a:pt x="524" y="990"/>
                  </a:lnTo>
                  <a:lnTo>
                    <a:pt x="546" y="1044"/>
                  </a:lnTo>
                  <a:lnTo>
                    <a:pt x="567" y="1099"/>
                  </a:lnTo>
                  <a:lnTo>
                    <a:pt x="587" y="1154"/>
                  </a:lnTo>
                  <a:lnTo>
                    <a:pt x="605" y="1210"/>
                  </a:lnTo>
                  <a:lnTo>
                    <a:pt x="623" y="1265"/>
                  </a:lnTo>
                  <a:lnTo>
                    <a:pt x="639" y="1322"/>
                  </a:lnTo>
                  <a:lnTo>
                    <a:pt x="654" y="1379"/>
                  </a:lnTo>
                  <a:lnTo>
                    <a:pt x="669" y="1434"/>
                  </a:lnTo>
                  <a:lnTo>
                    <a:pt x="681" y="1491"/>
                  </a:lnTo>
                  <a:lnTo>
                    <a:pt x="692" y="1548"/>
                  </a:lnTo>
                  <a:lnTo>
                    <a:pt x="703" y="1603"/>
                  </a:lnTo>
                  <a:lnTo>
                    <a:pt x="712" y="1660"/>
                  </a:lnTo>
                  <a:lnTo>
                    <a:pt x="720" y="1716"/>
                  </a:lnTo>
                  <a:lnTo>
                    <a:pt x="726" y="1770"/>
                  </a:lnTo>
                  <a:lnTo>
                    <a:pt x="732" y="1826"/>
                  </a:lnTo>
                  <a:lnTo>
                    <a:pt x="737" y="1879"/>
                  </a:lnTo>
                  <a:lnTo>
                    <a:pt x="745" y="1861"/>
                  </a:lnTo>
                  <a:lnTo>
                    <a:pt x="753" y="1840"/>
                  </a:lnTo>
                  <a:lnTo>
                    <a:pt x="758" y="1818"/>
                  </a:lnTo>
                  <a:lnTo>
                    <a:pt x="764" y="1792"/>
                  </a:lnTo>
                  <a:lnTo>
                    <a:pt x="770" y="1763"/>
                  </a:lnTo>
                  <a:lnTo>
                    <a:pt x="773" y="1733"/>
                  </a:lnTo>
                  <a:lnTo>
                    <a:pt x="776" y="1701"/>
                  </a:lnTo>
                  <a:lnTo>
                    <a:pt x="779" y="1667"/>
                  </a:lnTo>
                  <a:lnTo>
                    <a:pt x="781" y="1632"/>
                  </a:lnTo>
                  <a:lnTo>
                    <a:pt x="782" y="1595"/>
                  </a:lnTo>
                  <a:lnTo>
                    <a:pt x="782" y="1558"/>
                  </a:lnTo>
                  <a:lnTo>
                    <a:pt x="782" y="1518"/>
                  </a:lnTo>
                  <a:lnTo>
                    <a:pt x="781" y="1439"/>
                  </a:lnTo>
                  <a:lnTo>
                    <a:pt x="778" y="1357"/>
                  </a:lnTo>
                  <a:lnTo>
                    <a:pt x="772" y="1277"/>
                  </a:lnTo>
                  <a:lnTo>
                    <a:pt x="765" y="1196"/>
                  </a:lnTo>
                  <a:lnTo>
                    <a:pt x="758" y="1118"/>
                  </a:lnTo>
                  <a:lnTo>
                    <a:pt x="749" y="1045"/>
                  </a:lnTo>
                  <a:lnTo>
                    <a:pt x="741" y="977"/>
                  </a:lnTo>
                  <a:lnTo>
                    <a:pt x="732" y="917"/>
                  </a:lnTo>
                  <a:lnTo>
                    <a:pt x="723" y="866"/>
                  </a:lnTo>
                  <a:lnTo>
                    <a:pt x="715" y="824"/>
                  </a:lnTo>
                  <a:lnTo>
                    <a:pt x="724" y="849"/>
                  </a:lnTo>
                  <a:lnTo>
                    <a:pt x="734" y="874"/>
                  </a:lnTo>
                  <a:lnTo>
                    <a:pt x="747" y="900"/>
                  </a:lnTo>
                  <a:lnTo>
                    <a:pt x="759" y="926"/>
                  </a:lnTo>
                  <a:lnTo>
                    <a:pt x="773" y="956"/>
                  </a:lnTo>
                  <a:lnTo>
                    <a:pt x="788" y="988"/>
                  </a:lnTo>
                  <a:lnTo>
                    <a:pt x="802" y="1023"/>
                  </a:lnTo>
                  <a:lnTo>
                    <a:pt x="817" y="1061"/>
                  </a:lnTo>
                  <a:lnTo>
                    <a:pt x="833" y="1104"/>
                  </a:lnTo>
                  <a:lnTo>
                    <a:pt x="849" y="1152"/>
                  </a:lnTo>
                  <a:lnTo>
                    <a:pt x="865" y="1206"/>
                  </a:lnTo>
                  <a:lnTo>
                    <a:pt x="881" y="1265"/>
                  </a:lnTo>
                  <a:lnTo>
                    <a:pt x="895" y="1332"/>
                  </a:lnTo>
                  <a:lnTo>
                    <a:pt x="911" y="1406"/>
                  </a:lnTo>
                  <a:lnTo>
                    <a:pt x="925" y="1488"/>
                  </a:lnTo>
                  <a:lnTo>
                    <a:pt x="939" y="15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7" name="淘宝店chenying0907 22"/>
            <p:cNvSpPr/>
            <p:nvPr/>
          </p:nvSpPr>
          <p:spPr bwMode="auto">
            <a:xfrm>
              <a:off x="5984876" y="2466975"/>
              <a:ext cx="50800" cy="77788"/>
            </a:xfrm>
            <a:custGeom>
              <a:avLst/>
              <a:gdLst>
                <a:gd name="T0" fmla="*/ 0 w 256"/>
                <a:gd name="T1" fmla="*/ 0 h 390"/>
                <a:gd name="T2" fmla="*/ 18 w 256"/>
                <a:gd name="T3" fmla="*/ 27 h 390"/>
                <a:gd name="T4" fmla="*/ 36 w 256"/>
                <a:gd name="T5" fmla="*/ 54 h 390"/>
                <a:gd name="T6" fmla="*/ 55 w 256"/>
                <a:gd name="T7" fmla="*/ 83 h 390"/>
                <a:gd name="T8" fmla="*/ 72 w 256"/>
                <a:gd name="T9" fmla="*/ 110 h 390"/>
                <a:gd name="T10" fmla="*/ 89 w 256"/>
                <a:gd name="T11" fmla="*/ 138 h 390"/>
                <a:gd name="T12" fmla="*/ 105 w 256"/>
                <a:gd name="T13" fmla="*/ 168 h 390"/>
                <a:gd name="T14" fmla="*/ 119 w 256"/>
                <a:gd name="T15" fmla="*/ 196 h 390"/>
                <a:gd name="T16" fmla="*/ 135 w 256"/>
                <a:gd name="T17" fmla="*/ 226 h 390"/>
                <a:gd name="T18" fmla="*/ 152 w 256"/>
                <a:gd name="T19" fmla="*/ 243 h 390"/>
                <a:gd name="T20" fmla="*/ 169 w 256"/>
                <a:gd name="T21" fmla="*/ 261 h 390"/>
                <a:gd name="T22" fmla="*/ 185 w 256"/>
                <a:gd name="T23" fmla="*/ 280 h 390"/>
                <a:gd name="T24" fmla="*/ 200 w 256"/>
                <a:gd name="T25" fmla="*/ 300 h 390"/>
                <a:gd name="T26" fmla="*/ 215 w 256"/>
                <a:gd name="T27" fmla="*/ 321 h 390"/>
                <a:gd name="T28" fmla="*/ 228 w 256"/>
                <a:gd name="T29" fmla="*/ 343 h 390"/>
                <a:gd name="T30" fmla="*/ 243 w 256"/>
                <a:gd name="T31" fmla="*/ 366 h 390"/>
                <a:gd name="T32" fmla="*/ 256 w 256"/>
                <a:gd name="T33" fmla="*/ 390 h 390"/>
                <a:gd name="T34" fmla="*/ 245 w 256"/>
                <a:gd name="T35" fmla="*/ 363 h 390"/>
                <a:gd name="T36" fmla="*/ 233 w 256"/>
                <a:gd name="T37" fmla="*/ 337 h 390"/>
                <a:gd name="T38" fmla="*/ 219 w 256"/>
                <a:gd name="T39" fmla="*/ 312 h 390"/>
                <a:gd name="T40" fmla="*/ 205 w 256"/>
                <a:gd name="T41" fmla="*/ 286 h 390"/>
                <a:gd name="T42" fmla="*/ 192 w 256"/>
                <a:gd name="T43" fmla="*/ 261 h 390"/>
                <a:gd name="T44" fmla="*/ 177 w 256"/>
                <a:gd name="T45" fmla="*/ 235 h 390"/>
                <a:gd name="T46" fmla="*/ 161 w 256"/>
                <a:gd name="T47" fmla="*/ 211 h 390"/>
                <a:gd name="T48" fmla="*/ 145 w 256"/>
                <a:gd name="T49" fmla="*/ 186 h 390"/>
                <a:gd name="T50" fmla="*/ 128 w 256"/>
                <a:gd name="T51" fmla="*/ 162 h 390"/>
                <a:gd name="T52" fmla="*/ 111 w 256"/>
                <a:gd name="T53" fmla="*/ 137 h 390"/>
                <a:gd name="T54" fmla="*/ 94 w 256"/>
                <a:gd name="T55" fmla="*/ 114 h 390"/>
                <a:gd name="T56" fmla="*/ 76 w 256"/>
                <a:gd name="T57" fmla="*/ 91 h 390"/>
                <a:gd name="T58" fmla="*/ 39 w 256"/>
                <a:gd name="T59" fmla="*/ 44 h 390"/>
                <a:gd name="T60" fmla="*/ 0 w 256"/>
                <a:gd name="T61"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6" h="390">
                  <a:moveTo>
                    <a:pt x="0" y="0"/>
                  </a:moveTo>
                  <a:lnTo>
                    <a:pt x="18" y="27"/>
                  </a:lnTo>
                  <a:lnTo>
                    <a:pt x="36" y="54"/>
                  </a:lnTo>
                  <a:lnTo>
                    <a:pt x="55" y="83"/>
                  </a:lnTo>
                  <a:lnTo>
                    <a:pt x="72" y="110"/>
                  </a:lnTo>
                  <a:lnTo>
                    <a:pt x="89" y="138"/>
                  </a:lnTo>
                  <a:lnTo>
                    <a:pt x="105" y="168"/>
                  </a:lnTo>
                  <a:lnTo>
                    <a:pt x="119" y="196"/>
                  </a:lnTo>
                  <a:lnTo>
                    <a:pt x="135" y="226"/>
                  </a:lnTo>
                  <a:lnTo>
                    <a:pt x="152" y="243"/>
                  </a:lnTo>
                  <a:lnTo>
                    <a:pt x="169" y="261"/>
                  </a:lnTo>
                  <a:lnTo>
                    <a:pt x="185" y="280"/>
                  </a:lnTo>
                  <a:lnTo>
                    <a:pt x="200" y="300"/>
                  </a:lnTo>
                  <a:lnTo>
                    <a:pt x="215" y="321"/>
                  </a:lnTo>
                  <a:lnTo>
                    <a:pt x="228" y="343"/>
                  </a:lnTo>
                  <a:lnTo>
                    <a:pt x="243" y="366"/>
                  </a:lnTo>
                  <a:lnTo>
                    <a:pt x="256" y="390"/>
                  </a:lnTo>
                  <a:lnTo>
                    <a:pt x="245" y="363"/>
                  </a:lnTo>
                  <a:lnTo>
                    <a:pt x="233" y="337"/>
                  </a:lnTo>
                  <a:lnTo>
                    <a:pt x="219" y="312"/>
                  </a:lnTo>
                  <a:lnTo>
                    <a:pt x="205" y="286"/>
                  </a:lnTo>
                  <a:lnTo>
                    <a:pt x="192" y="261"/>
                  </a:lnTo>
                  <a:lnTo>
                    <a:pt x="177" y="235"/>
                  </a:lnTo>
                  <a:lnTo>
                    <a:pt x="161" y="211"/>
                  </a:lnTo>
                  <a:lnTo>
                    <a:pt x="145" y="186"/>
                  </a:lnTo>
                  <a:lnTo>
                    <a:pt x="128" y="162"/>
                  </a:lnTo>
                  <a:lnTo>
                    <a:pt x="111" y="137"/>
                  </a:lnTo>
                  <a:lnTo>
                    <a:pt x="94" y="114"/>
                  </a:lnTo>
                  <a:lnTo>
                    <a:pt x="76" y="91"/>
                  </a:lnTo>
                  <a:lnTo>
                    <a:pt x="39" y="4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8" name="淘宝店chenying0907 23"/>
            <p:cNvSpPr/>
            <p:nvPr/>
          </p:nvSpPr>
          <p:spPr bwMode="auto">
            <a:xfrm>
              <a:off x="5897563" y="2311400"/>
              <a:ext cx="187325" cy="280988"/>
            </a:xfrm>
            <a:custGeom>
              <a:avLst/>
              <a:gdLst>
                <a:gd name="T0" fmla="*/ 912 w 948"/>
                <a:gd name="T1" fmla="*/ 1356 h 1420"/>
                <a:gd name="T2" fmla="*/ 940 w 948"/>
                <a:gd name="T3" fmla="*/ 1238 h 1420"/>
                <a:gd name="T4" fmla="*/ 948 w 948"/>
                <a:gd name="T5" fmla="*/ 1131 h 1420"/>
                <a:gd name="T6" fmla="*/ 938 w 948"/>
                <a:gd name="T7" fmla="*/ 1032 h 1420"/>
                <a:gd name="T8" fmla="*/ 911 w 948"/>
                <a:gd name="T9" fmla="*/ 941 h 1420"/>
                <a:gd name="T10" fmla="*/ 871 w 948"/>
                <a:gd name="T11" fmla="*/ 860 h 1420"/>
                <a:gd name="T12" fmla="*/ 819 w 948"/>
                <a:gd name="T13" fmla="*/ 786 h 1420"/>
                <a:gd name="T14" fmla="*/ 759 w 948"/>
                <a:gd name="T15" fmla="*/ 718 h 1420"/>
                <a:gd name="T16" fmla="*/ 691 w 948"/>
                <a:gd name="T17" fmla="*/ 658 h 1420"/>
                <a:gd name="T18" fmla="*/ 618 w 948"/>
                <a:gd name="T19" fmla="*/ 604 h 1420"/>
                <a:gd name="T20" fmla="*/ 544 w 948"/>
                <a:gd name="T21" fmla="*/ 556 h 1420"/>
                <a:gd name="T22" fmla="*/ 468 w 948"/>
                <a:gd name="T23" fmla="*/ 513 h 1420"/>
                <a:gd name="T24" fmla="*/ 359 w 948"/>
                <a:gd name="T25" fmla="*/ 456 h 1420"/>
                <a:gd name="T26" fmla="*/ 233 w 948"/>
                <a:gd name="T27" fmla="*/ 395 h 1420"/>
                <a:gd name="T28" fmla="*/ 222 w 948"/>
                <a:gd name="T29" fmla="*/ 379 h 1420"/>
                <a:gd name="T30" fmla="*/ 300 w 948"/>
                <a:gd name="T31" fmla="*/ 401 h 1420"/>
                <a:gd name="T32" fmla="*/ 415 w 948"/>
                <a:gd name="T33" fmla="*/ 438 h 1420"/>
                <a:gd name="T34" fmla="*/ 524 w 948"/>
                <a:gd name="T35" fmla="*/ 472 h 1420"/>
                <a:gd name="T36" fmla="*/ 589 w 948"/>
                <a:gd name="T37" fmla="*/ 490 h 1420"/>
                <a:gd name="T38" fmla="*/ 646 w 948"/>
                <a:gd name="T39" fmla="*/ 502 h 1420"/>
                <a:gd name="T40" fmla="*/ 690 w 948"/>
                <a:gd name="T41" fmla="*/ 508 h 1420"/>
                <a:gd name="T42" fmla="*/ 722 w 948"/>
                <a:gd name="T43" fmla="*/ 505 h 1420"/>
                <a:gd name="T44" fmla="*/ 737 w 948"/>
                <a:gd name="T45" fmla="*/ 490 h 1420"/>
                <a:gd name="T46" fmla="*/ 736 w 948"/>
                <a:gd name="T47" fmla="*/ 463 h 1420"/>
                <a:gd name="T48" fmla="*/ 715 w 948"/>
                <a:gd name="T49" fmla="*/ 421 h 1420"/>
                <a:gd name="T50" fmla="*/ 671 w 948"/>
                <a:gd name="T51" fmla="*/ 362 h 1420"/>
                <a:gd name="T52" fmla="*/ 603 w 948"/>
                <a:gd name="T53" fmla="*/ 285 h 1420"/>
                <a:gd name="T54" fmla="*/ 507 w 948"/>
                <a:gd name="T55" fmla="*/ 187 h 1420"/>
                <a:gd name="T56" fmla="*/ 384 w 948"/>
                <a:gd name="T57" fmla="*/ 68 h 1420"/>
                <a:gd name="T58" fmla="*/ 274 w 948"/>
                <a:gd name="T59" fmla="*/ 34 h 1420"/>
                <a:gd name="T60" fmla="*/ 199 w 948"/>
                <a:gd name="T61" fmla="*/ 104 h 1420"/>
                <a:gd name="T62" fmla="*/ 122 w 948"/>
                <a:gd name="T63" fmla="*/ 178 h 1420"/>
                <a:gd name="T64" fmla="*/ 41 w 948"/>
                <a:gd name="T65" fmla="*/ 255 h 1420"/>
                <a:gd name="T66" fmla="*/ 40 w 948"/>
                <a:gd name="T67" fmla="*/ 317 h 1420"/>
                <a:gd name="T68" fmla="*/ 117 w 948"/>
                <a:gd name="T69" fmla="*/ 365 h 1420"/>
                <a:gd name="T70" fmla="*/ 194 w 948"/>
                <a:gd name="T71" fmla="*/ 416 h 1420"/>
                <a:gd name="T72" fmla="*/ 269 w 948"/>
                <a:gd name="T73" fmla="*/ 472 h 1420"/>
                <a:gd name="T74" fmla="*/ 343 w 948"/>
                <a:gd name="T75" fmla="*/ 531 h 1420"/>
                <a:gd name="T76" fmla="*/ 413 w 948"/>
                <a:gd name="T77" fmla="*/ 593 h 1420"/>
                <a:gd name="T78" fmla="*/ 481 w 948"/>
                <a:gd name="T79" fmla="*/ 659 h 1420"/>
                <a:gd name="T80" fmla="*/ 546 w 948"/>
                <a:gd name="T81" fmla="*/ 728 h 1420"/>
                <a:gd name="T82" fmla="*/ 606 w 948"/>
                <a:gd name="T83" fmla="*/ 799 h 1420"/>
                <a:gd name="T84" fmla="*/ 663 w 948"/>
                <a:gd name="T85" fmla="*/ 874 h 1420"/>
                <a:gd name="T86" fmla="*/ 714 w 948"/>
                <a:gd name="T87" fmla="*/ 953 h 1420"/>
                <a:gd name="T88" fmla="*/ 760 w 948"/>
                <a:gd name="T89" fmla="*/ 1032 h 1420"/>
                <a:gd name="T90" fmla="*/ 801 w 948"/>
                <a:gd name="T91" fmla="*/ 1115 h 1420"/>
                <a:gd name="T92" fmla="*/ 835 w 948"/>
                <a:gd name="T93" fmla="*/ 1200 h 1420"/>
                <a:gd name="T94" fmla="*/ 862 w 948"/>
                <a:gd name="T95" fmla="*/ 1286 h 1420"/>
                <a:gd name="T96" fmla="*/ 883 w 948"/>
                <a:gd name="T97" fmla="*/ 1374 h 1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8" h="1420">
                  <a:moveTo>
                    <a:pt x="891" y="1420"/>
                  </a:moveTo>
                  <a:lnTo>
                    <a:pt x="912" y="1356"/>
                  </a:lnTo>
                  <a:lnTo>
                    <a:pt x="929" y="1296"/>
                  </a:lnTo>
                  <a:lnTo>
                    <a:pt x="940" y="1238"/>
                  </a:lnTo>
                  <a:lnTo>
                    <a:pt x="947" y="1184"/>
                  </a:lnTo>
                  <a:lnTo>
                    <a:pt x="948" y="1131"/>
                  </a:lnTo>
                  <a:lnTo>
                    <a:pt x="945" y="1081"/>
                  </a:lnTo>
                  <a:lnTo>
                    <a:pt x="938" y="1032"/>
                  </a:lnTo>
                  <a:lnTo>
                    <a:pt x="927" y="985"/>
                  </a:lnTo>
                  <a:lnTo>
                    <a:pt x="911" y="941"/>
                  </a:lnTo>
                  <a:lnTo>
                    <a:pt x="893" y="899"/>
                  </a:lnTo>
                  <a:lnTo>
                    <a:pt x="871" y="860"/>
                  </a:lnTo>
                  <a:lnTo>
                    <a:pt x="846" y="822"/>
                  </a:lnTo>
                  <a:lnTo>
                    <a:pt x="819" y="786"/>
                  </a:lnTo>
                  <a:lnTo>
                    <a:pt x="790" y="751"/>
                  </a:lnTo>
                  <a:lnTo>
                    <a:pt x="759" y="718"/>
                  </a:lnTo>
                  <a:lnTo>
                    <a:pt x="726" y="687"/>
                  </a:lnTo>
                  <a:lnTo>
                    <a:pt x="691" y="658"/>
                  </a:lnTo>
                  <a:lnTo>
                    <a:pt x="655" y="630"/>
                  </a:lnTo>
                  <a:lnTo>
                    <a:pt x="618" y="604"/>
                  </a:lnTo>
                  <a:lnTo>
                    <a:pt x="581" y="579"/>
                  </a:lnTo>
                  <a:lnTo>
                    <a:pt x="544" y="556"/>
                  </a:lnTo>
                  <a:lnTo>
                    <a:pt x="505" y="533"/>
                  </a:lnTo>
                  <a:lnTo>
                    <a:pt x="468" y="513"/>
                  </a:lnTo>
                  <a:lnTo>
                    <a:pt x="430" y="492"/>
                  </a:lnTo>
                  <a:lnTo>
                    <a:pt x="359" y="456"/>
                  </a:lnTo>
                  <a:lnTo>
                    <a:pt x="292" y="424"/>
                  </a:lnTo>
                  <a:lnTo>
                    <a:pt x="233" y="395"/>
                  </a:lnTo>
                  <a:lnTo>
                    <a:pt x="184" y="368"/>
                  </a:lnTo>
                  <a:lnTo>
                    <a:pt x="222" y="379"/>
                  </a:lnTo>
                  <a:lnTo>
                    <a:pt x="260" y="390"/>
                  </a:lnTo>
                  <a:lnTo>
                    <a:pt x="300" y="401"/>
                  </a:lnTo>
                  <a:lnTo>
                    <a:pt x="338" y="413"/>
                  </a:lnTo>
                  <a:lnTo>
                    <a:pt x="415" y="438"/>
                  </a:lnTo>
                  <a:lnTo>
                    <a:pt x="489" y="460"/>
                  </a:lnTo>
                  <a:lnTo>
                    <a:pt x="524" y="472"/>
                  </a:lnTo>
                  <a:lnTo>
                    <a:pt x="558" y="481"/>
                  </a:lnTo>
                  <a:lnTo>
                    <a:pt x="589" y="490"/>
                  </a:lnTo>
                  <a:lnTo>
                    <a:pt x="618" y="497"/>
                  </a:lnTo>
                  <a:lnTo>
                    <a:pt x="646" y="502"/>
                  </a:lnTo>
                  <a:lnTo>
                    <a:pt x="669" y="507"/>
                  </a:lnTo>
                  <a:lnTo>
                    <a:pt x="690" y="508"/>
                  </a:lnTo>
                  <a:lnTo>
                    <a:pt x="708" y="508"/>
                  </a:lnTo>
                  <a:lnTo>
                    <a:pt x="722" y="505"/>
                  </a:lnTo>
                  <a:lnTo>
                    <a:pt x="732" y="499"/>
                  </a:lnTo>
                  <a:lnTo>
                    <a:pt x="737" y="490"/>
                  </a:lnTo>
                  <a:lnTo>
                    <a:pt x="739" y="477"/>
                  </a:lnTo>
                  <a:lnTo>
                    <a:pt x="736" y="463"/>
                  </a:lnTo>
                  <a:lnTo>
                    <a:pt x="727" y="443"/>
                  </a:lnTo>
                  <a:lnTo>
                    <a:pt x="715" y="421"/>
                  </a:lnTo>
                  <a:lnTo>
                    <a:pt x="696" y="393"/>
                  </a:lnTo>
                  <a:lnTo>
                    <a:pt x="671" y="362"/>
                  </a:lnTo>
                  <a:lnTo>
                    <a:pt x="640" y="325"/>
                  </a:lnTo>
                  <a:lnTo>
                    <a:pt x="603" y="285"/>
                  </a:lnTo>
                  <a:lnTo>
                    <a:pt x="558" y="238"/>
                  </a:lnTo>
                  <a:lnTo>
                    <a:pt x="507" y="187"/>
                  </a:lnTo>
                  <a:lnTo>
                    <a:pt x="449" y="130"/>
                  </a:lnTo>
                  <a:lnTo>
                    <a:pt x="384" y="68"/>
                  </a:lnTo>
                  <a:lnTo>
                    <a:pt x="310" y="0"/>
                  </a:lnTo>
                  <a:lnTo>
                    <a:pt x="274" y="34"/>
                  </a:lnTo>
                  <a:lnTo>
                    <a:pt x="237" y="68"/>
                  </a:lnTo>
                  <a:lnTo>
                    <a:pt x="199" y="104"/>
                  </a:lnTo>
                  <a:lnTo>
                    <a:pt x="160" y="141"/>
                  </a:lnTo>
                  <a:lnTo>
                    <a:pt x="122" y="178"/>
                  </a:lnTo>
                  <a:lnTo>
                    <a:pt x="82" y="217"/>
                  </a:lnTo>
                  <a:lnTo>
                    <a:pt x="41" y="255"/>
                  </a:lnTo>
                  <a:lnTo>
                    <a:pt x="0" y="295"/>
                  </a:lnTo>
                  <a:lnTo>
                    <a:pt x="40" y="317"/>
                  </a:lnTo>
                  <a:lnTo>
                    <a:pt x="79" y="340"/>
                  </a:lnTo>
                  <a:lnTo>
                    <a:pt x="117" y="365"/>
                  </a:lnTo>
                  <a:lnTo>
                    <a:pt x="156" y="390"/>
                  </a:lnTo>
                  <a:lnTo>
                    <a:pt x="194" y="416"/>
                  </a:lnTo>
                  <a:lnTo>
                    <a:pt x="232" y="443"/>
                  </a:lnTo>
                  <a:lnTo>
                    <a:pt x="269" y="472"/>
                  </a:lnTo>
                  <a:lnTo>
                    <a:pt x="307" y="500"/>
                  </a:lnTo>
                  <a:lnTo>
                    <a:pt x="343" y="531"/>
                  </a:lnTo>
                  <a:lnTo>
                    <a:pt x="378" y="561"/>
                  </a:lnTo>
                  <a:lnTo>
                    <a:pt x="413" y="593"/>
                  </a:lnTo>
                  <a:lnTo>
                    <a:pt x="447" y="625"/>
                  </a:lnTo>
                  <a:lnTo>
                    <a:pt x="481" y="659"/>
                  </a:lnTo>
                  <a:lnTo>
                    <a:pt x="514" y="693"/>
                  </a:lnTo>
                  <a:lnTo>
                    <a:pt x="546" y="728"/>
                  </a:lnTo>
                  <a:lnTo>
                    <a:pt x="576" y="763"/>
                  </a:lnTo>
                  <a:lnTo>
                    <a:pt x="606" y="799"/>
                  </a:lnTo>
                  <a:lnTo>
                    <a:pt x="635" y="837"/>
                  </a:lnTo>
                  <a:lnTo>
                    <a:pt x="663" y="874"/>
                  </a:lnTo>
                  <a:lnTo>
                    <a:pt x="689" y="913"/>
                  </a:lnTo>
                  <a:lnTo>
                    <a:pt x="714" y="953"/>
                  </a:lnTo>
                  <a:lnTo>
                    <a:pt x="737" y="992"/>
                  </a:lnTo>
                  <a:lnTo>
                    <a:pt x="760" y="1032"/>
                  </a:lnTo>
                  <a:lnTo>
                    <a:pt x="782" y="1073"/>
                  </a:lnTo>
                  <a:lnTo>
                    <a:pt x="801" y="1115"/>
                  </a:lnTo>
                  <a:lnTo>
                    <a:pt x="819" y="1157"/>
                  </a:lnTo>
                  <a:lnTo>
                    <a:pt x="835" y="1200"/>
                  </a:lnTo>
                  <a:lnTo>
                    <a:pt x="850" y="1243"/>
                  </a:lnTo>
                  <a:lnTo>
                    <a:pt x="862" y="1286"/>
                  </a:lnTo>
                  <a:lnTo>
                    <a:pt x="874" y="1330"/>
                  </a:lnTo>
                  <a:lnTo>
                    <a:pt x="883" y="1374"/>
                  </a:lnTo>
                  <a:lnTo>
                    <a:pt x="891" y="14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9" name="淘宝店chenying0907 24"/>
            <p:cNvSpPr/>
            <p:nvPr/>
          </p:nvSpPr>
          <p:spPr bwMode="auto">
            <a:xfrm>
              <a:off x="5784851" y="2470150"/>
              <a:ext cx="139700" cy="225425"/>
            </a:xfrm>
            <a:custGeom>
              <a:avLst/>
              <a:gdLst>
                <a:gd name="T0" fmla="*/ 39 w 700"/>
                <a:gd name="T1" fmla="*/ 14 h 1142"/>
                <a:gd name="T2" fmla="*/ 13 w 700"/>
                <a:gd name="T3" fmla="*/ 40 h 1142"/>
                <a:gd name="T4" fmla="*/ 30 w 700"/>
                <a:gd name="T5" fmla="*/ 90 h 1142"/>
                <a:gd name="T6" fmla="*/ 89 w 700"/>
                <a:gd name="T7" fmla="*/ 164 h 1142"/>
                <a:gd name="T8" fmla="*/ 145 w 700"/>
                <a:gd name="T9" fmla="*/ 240 h 1142"/>
                <a:gd name="T10" fmla="*/ 196 w 700"/>
                <a:gd name="T11" fmla="*/ 318 h 1142"/>
                <a:gd name="T12" fmla="*/ 245 w 700"/>
                <a:gd name="T13" fmla="*/ 397 h 1142"/>
                <a:gd name="T14" fmla="*/ 290 w 700"/>
                <a:gd name="T15" fmla="*/ 476 h 1142"/>
                <a:gd name="T16" fmla="*/ 332 w 700"/>
                <a:gd name="T17" fmla="*/ 558 h 1142"/>
                <a:gd name="T18" fmla="*/ 370 w 700"/>
                <a:gd name="T19" fmla="*/ 640 h 1142"/>
                <a:gd name="T20" fmla="*/ 410 w 700"/>
                <a:gd name="T21" fmla="*/ 699 h 1142"/>
                <a:gd name="T22" fmla="*/ 453 w 700"/>
                <a:gd name="T23" fmla="*/ 739 h 1142"/>
                <a:gd name="T24" fmla="*/ 495 w 700"/>
                <a:gd name="T25" fmla="*/ 788 h 1142"/>
                <a:gd name="T26" fmla="*/ 536 w 700"/>
                <a:gd name="T27" fmla="*/ 844 h 1142"/>
                <a:gd name="T28" fmla="*/ 576 w 700"/>
                <a:gd name="T29" fmla="*/ 904 h 1142"/>
                <a:gd name="T30" fmla="*/ 614 w 700"/>
                <a:gd name="T31" fmla="*/ 967 h 1142"/>
                <a:gd name="T32" fmla="*/ 651 w 700"/>
                <a:gd name="T33" fmla="*/ 1035 h 1142"/>
                <a:gd name="T34" fmla="*/ 685 w 700"/>
                <a:gd name="T35" fmla="*/ 1106 h 1142"/>
                <a:gd name="T36" fmla="*/ 690 w 700"/>
                <a:gd name="T37" fmla="*/ 1100 h 1142"/>
                <a:gd name="T38" fmla="*/ 670 w 700"/>
                <a:gd name="T39" fmla="*/ 1017 h 1142"/>
                <a:gd name="T40" fmla="*/ 646 w 700"/>
                <a:gd name="T41" fmla="*/ 935 h 1142"/>
                <a:gd name="T42" fmla="*/ 619 w 700"/>
                <a:gd name="T43" fmla="*/ 853 h 1142"/>
                <a:gd name="T44" fmla="*/ 589 w 700"/>
                <a:gd name="T45" fmla="*/ 772 h 1142"/>
                <a:gd name="T46" fmla="*/ 558 w 700"/>
                <a:gd name="T47" fmla="*/ 692 h 1142"/>
                <a:gd name="T48" fmla="*/ 522 w 700"/>
                <a:gd name="T49" fmla="*/ 615 h 1142"/>
                <a:gd name="T50" fmla="*/ 485 w 700"/>
                <a:gd name="T51" fmla="*/ 538 h 1142"/>
                <a:gd name="T52" fmla="*/ 445 w 700"/>
                <a:gd name="T53" fmla="*/ 464 h 1142"/>
                <a:gd name="T54" fmla="*/ 402 w 700"/>
                <a:gd name="T55" fmla="*/ 391 h 1142"/>
                <a:gd name="T56" fmla="*/ 356 w 700"/>
                <a:gd name="T57" fmla="*/ 322 h 1142"/>
                <a:gd name="T58" fmla="*/ 307 w 700"/>
                <a:gd name="T59" fmla="*/ 255 h 1142"/>
                <a:gd name="T60" fmla="*/ 256 w 700"/>
                <a:gd name="T61" fmla="*/ 193 h 1142"/>
                <a:gd name="T62" fmla="*/ 202 w 700"/>
                <a:gd name="T63" fmla="*/ 133 h 1142"/>
                <a:gd name="T64" fmla="*/ 145 w 700"/>
                <a:gd name="T65" fmla="*/ 77 h 1142"/>
                <a:gd name="T66" fmla="*/ 85 w 700"/>
                <a:gd name="T67" fmla="*/ 25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0" h="1142">
                  <a:moveTo>
                    <a:pt x="53" y="0"/>
                  </a:moveTo>
                  <a:lnTo>
                    <a:pt x="39" y="14"/>
                  </a:lnTo>
                  <a:lnTo>
                    <a:pt x="27" y="26"/>
                  </a:lnTo>
                  <a:lnTo>
                    <a:pt x="13" y="40"/>
                  </a:lnTo>
                  <a:lnTo>
                    <a:pt x="0" y="52"/>
                  </a:lnTo>
                  <a:lnTo>
                    <a:pt x="30" y="90"/>
                  </a:lnTo>
                  <a:lnTo>
                    <a:pt x="61" y="127"/>
                  </a:lnTo>
                  <a:lnTo>
                    <a:pt x="89" y="164"/>
                  </a:lnTo>
                  <a:lnTo>
                    <a:pt x="118" y="202"/>
                  </a:lnTo>
                  <a:lnTo>
                    <a:pt x="145" y="240"/>
                  </a:lnTo>
                  <a:lnTo>
                    <a:pt x="171" y="279"/>
                  </a:lnTo>
                  <a:lnTo>
                    <a:pt x="196" y="318"/>
                  </a:lnTo>
                  <a:lnTo>
                    <a:pt x="221" y="357"/>
                  </a:lnTo>
                  <a:lnTo>
                    <a:pt x="245" y="397"/>
                  </a:lnTo>
                  <a:lnTo>
                    <a:pt x="267" y="437"/>
                  </a:lnTo>
                  <a:lnTo>
                    <a:pt x="290" y="476"/>
                  </a:lnTo>
                  <a:lnTo>
                    <a:pt x="311" y="517"/>
                  </a:lnTo>
                  <a:lnTo>
                    <a:pt x="332" y="558"/>
                  </a:lnTo>
                  <a:lnTo>
                    <a:pt x="351" y="599"/>
                  </a:lnTo>
                  <a:lnTo>
                    <a:pt x="370" y="640"/>
                  </a:lnTo>
                  <a:lnTo>
                    <a:pt x="389" y="682"/>
                  </a:lnTo>
                  <a:lnTo>
                    <a:pt x="410" y="699"/>
                  </a:lnTo>
                  <a:lnTo>
                    <a:pt x="432" y="718"/>
                  </a:lnTo>
                  <a:lnTo>
                    <a:pt x="453" y="739"/>
                  </a:lnTo>
                  <a:lnTo>
                    <a:pt x="474" y="763"/>
                  </a:lnTo>
                  <a:lnTo>
                    <a:pt x="495" y="788"/>
                  </a:lnTo>
                  <a:lnTo>
                    <a:pt x="516" y="815"/>
                  </a:lnTo>
                  <a:lnTo>
                    <a:pt x="536" y="844"/>
                  </a:lnTo>
                  <a:lnTo>
                    <a:pt x="556" y="872"/>
                  </a:lnTo>
                  <a:lnTo>
                    <a:pt x="576" y="904"/>
                  </a:lnTo>
                  <a:lnTo>
                    <a:pt x="595" y="936"/>
                  </a:lnTo>
                  <a:lnTo>
                    <a:pt x="614" y="967"/>
                  </a:lnTo>
                  <a:lnTo>
                    <a:pt x="632" y="1001"/>
                  </a:lnTo>
                  <a:lnTo>
                    <a:pt x="651" y="1035"/>
                  </a:lnTo>
                  <a:lnTo>
                    <a:pt x="668" y="1071"/>
                  </a:lnTo>
                  <a:lnTo>
                    <a:pt x="685" y="1106"/>
                  </a:lnTo>
                  <a:lnTo>
                    <a:pt x="700" y="1142"/>
                  </a:lnTo>
                  <a:lnTo>
                    <a:pt x="690" y="1100"/>
                  </a:lnTo>
                  <a:lnTo>
                    <a:pt x="680" y="1059"/>
                  </a:lnTo>
                  <a:lnTo>
                    <a:pt x="670" y="1017"/>
                  </a:lnTo>
                  <a:lnTo>
                    <a:pt x="657" y="976"/>
                  </a:lnTo>
                  <a:lnTo>
                    <a:pt x="646" y="935"/>
                  </a:lnTo>
                  <a:lnTo>
                    <a:pt x="632" y="894"/>
                  </a:lnTo>
                  <a:lnTo>
                    <a:pt x="619" y="853"/>
                  </a:lnTo>
                  <a:lnTo>
                    <a:pt x="604" y="812"/>
                  </a:lnTo>
                  <a:lnTo>
                    <a:pt x="589" y="772"/>
                  </a:lnTo>
                  <a:lnTo>
                    <a:pt x="573" y="732"/>
                  </a:lnTo>
                  <a:lnTo>
                    <a:pt x="558" y="692"/>
                  </a:lnTo>
                  <a:lnTo>
                    <a:pt x="541" y="653"/>
                  </a:lnTo>
                  <a:lnTo>
                    <a:pt x="522" y="615"/>
                  </a:lnTo>
                  <a:lnTo>
                    <a:pt x="504" y="576"/>
                  </a:lnTo>
                  <a:lnTo>
                    <a:pt x="485" y="538"/>
                  </a:lnTo>
                  <a:lnTo>
                    <a:pt x="466" y="500"/>
                  </a:lnTo>
                  <a:lnTo>
                    <a:pt x="445" y="464"/>
                  </a:lnTo>
                  <a:lnTo>
                    <a:pt x="424" y="428"/>
                  </a:lnTo>
                  <a:lnTo>
                    <a:pt x="402" y="391"/>
                  </a:lnTo>
                  <a:lnTo>
                    <a:pt x="380" y="356"/>
                  </a:lnTo>
                  <a:lnTo>
                    <a:pt x="356" y="322"/>
                  </a:lnTo>
                  <a:lnTo>
                    <a:pt x="332" y="288"/>
                  </a:lnTo>
                  <a:lnTo>
                    <a:pt x="307" y="255"/>
                  </a:lnTo>
                  <a:lnTo>
                    <a:pt x="282" y="223"/>
                  </a:lnTo>
                  <a:lnTo>
                    <a:pt x="256" y="193"/>
                  </a:lnTo>
                  <a:lnTo>
                    <a:pt x="229" y="162"/>
                  </a:lnTo>
                  <a:lnTo>
                    <a:pt x="202" y="133"/>
                  </a:lnTo>
                  <a:lnTo>
                    <a:pt x="173" y="104"/>
                  </a:lnTo>
                  <a:lnTo>
                    <a:pt x="145" y="77"/>
                  </a:lnTo>
                  <a:lnTo>
                    <a:pt x="114" y="50"/>
                  </a:lnTo>
                  <a:lnTo>
                    <a:pt x="85" y="25"/>
                  </a:lnTo>
                  <a:lnTo>
                    <a:pt x="5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50" name="淘宝店chenying0907 25"/>
            <p:cNvSpPr/>
            <p:nvPr/>
          </p:nvSpPr>
          <p:spPr bwMode="auto">
            <a:xfrm>
              <a:off x="4757738" y="3119438"/>
              <a:ext cx="257175" cy="533400"/>
            </a:xfrm>
            <a:custGeom>
              <a:avLst/>
              <a:gdLst>
                <a:gd name="T0" fmla="*/ 73 w 1293"/>
                <a:gd name="T1" fmla="*/ 2665 h 2691"/>
                <a:gd name="T2" fmla="*/ 217 w 1293"/>
                <a:gd name="T3" fmla="*/ 2612 h 2691"/>
                <a:gd name="T4" fmla="*/ 360 w 1293"/>
                <a:gd name="T5" fmla="*/ 2556 h 2691"/>
                <a:gd name="T6" fmla="*/ 501 w 1293"/>
                <a:gd name="T7" fmla="*/ 2501 h 2691"/>
                <a:gd name="T8" fmla="*/ 600 w 1293"/>
                <a:gd name="T9" fmla="*/ 2415 h 2691"/>
                <a:gd name="T10" fmla="*/ 657 w 1293"/>
                <a:gd name="T11" fmla="*/ 2301 h 2691"/>
                <a:gd name="T12" fmla="*/ 711 w 1293"/>
                <a:gd name="T13" fmla="*/ 2187 h 2691"/>
                <a:gd name="T14" fmla="*/ 763 w 1293"/>
                <a:gd name="T15" fmla="*/ 2070 h 2691"/>
                <a:gd name="T16" fmla="*/ 816 w 1293"/>
                <a:gd name="T17" fmla="*/ 1945 h 2691"/>
                <a:gd name="T18" fmla="*/ 869 w 1293"/>
                <a:gd name="T19" fmla="*/ 1811 h 2691"/>
                <a:gd name="T20" fmla="*/ 918 w 1293"/>
                <a:gd name="T21" fmla="*/ 1678 h 2691"/>
                <a:gd name="T22" fmla="*/ 964 w 1293"/>
                <a:gd name="T23" fmla="*/ 1541 h 2691"/>
                <a:gd name="T24" fmla="*/ 1009 w 1293"/>
                <a:gd name="T25" fmla="*/ 1405 h 2691"/>
                <a:gd name="T26" fmla="*/ 1051 w 1293"/>
                <a:gd name="T27" fmla="*/ 1268 h 2691"/>
                <a:gd name="T28" fmla="*/ 1092 w 1293"/>
                <a:gd name="T29" fmla="*/ 1131 h 2691"/>
                <a:gd name="T30" fmla="*/ 1133 w 1293"/>
                <a:gd name="T31" fmla="*/ 994 h 2691"/>
                <a:gd name="T32" fmla="*/ 1168 w 1293"/>
                <a:gd name="T33" fmla="*/ 868 h 2691"/>
                <a:gd name="T34" fmla="*/ 1199 w 1293"/>
                <a:gd name="T35" fmla="*/ 754 h 2691"/>
                <a:gd name="T36" fmla="*/ 1227 w 1293"/>
                <a:gd name="T37" fmla="*/ 640 h 2691"/>
                <a:gd name="T38" fmla="*/ 1252 w 1293"/>
                <a:gd name="T39" fmla="*/ 525 h 2691"/>
                <a:gd name="T40" fmla="*/ 1271 w 1293"/>
                <a:gd name="T41" fmla="*/ 409 h 2691"/>
                <a:gd name="T42" fmla="*/ 1286 w 1293"/>
                <a:gd name="T43" fmla="*/ 293 h 2691"/>
                <a:gd name="T44" fmla="*/ 1293 w 1293"/>
                <a:gd name="T45" fmla="*/ 176 h 2691"/>
                <a:gd name="T46" fmla="*/ 1293 w 1293"/>
                <a:gd name="T47" fmla="*/ 89 h 2691"/>
                <a:gd name="T48" fmla="*/ 1290 w 1293"/>
                <a:gd name="T49" fmla="*/ 30 h 2691"/>
                <a:gd name="T50" fmla="*/ 1257 w 1293"/>
                <a:gd name="T51" fmla="*/ 20 h 2691"/>
                <a:gd name="T52" fmla="*/ 1193 w 1293"/>
                <a:gd name="T53" fmla="*/ 58 h 2691"/>
                <a:gd name="T54" fmla="*/ 1147 w 1293"/>
                <a:gd name="T55" fmla="*/ 166 h 2691"/>
                <a:gd name="T56" fmla="*/ 1112 w 1293"/>
                <a:gd name="T57" fmla="*/ 342 h 2691"/>
                <a:gd name="T58" fmla="*/ 1070 w 1293"/>
                <a:gd name="T59" fmla="*/ 516 h 2691"/>
                <a:gd name="T60" fmla="*/ 1022 w 1293"/>
                <a:gd name="T61" fmla="*/ 690 h 2691"/>
                <a:gd name="T62" fmla="*/ 970 w 1293"/>
                <a:gd name="T63" fmla="*/ 862 h 2691"/>
                <a:gd name="T64" fmla="*/ 912 w 1293"/>
                <a:gd name="T65" fmla="*/ 1032 h 2691"/>
                <a:gd name="T66" fmla="*/ 847 w 1293"/>
                <a:gd name="T67" fmla="*/ 1201 h 2691"/>
                <a:gd name="T68" fmla="*/ 779 w 1293"/>
                <a:gd name="T69" fmla="*/ 1369 h 2691"/>
                <a:gd name="T70" fmla="*/ 704 w 1293"/>
                <a:gd name="T71" fmla="*/ 1534 h 2691"/>
                <a:gd name="T72" fmla="*/ 626 w 1293"/>
                <a:gd name="T73" fmla="*/ 1697 h 2691"/>
                <a:gd name="T74" fmla="*/ 542 w 1293"/>
                <a:gd name="T75" fmla="*/ 1857 h 2691"/>
                <a:gd name="T76" fmla="*/ 454 w 1293"/>
                <a:gd name="T77" fmla="*/ 2014 h 2691"/>
                <a:gd name="T78" fmla="*/ 361 w 1293"/>
                <a:gd name="T79" fmla="*/ 2170 h 2691"/>
                <a:gd name="T80" fmla="*/ 263 w 1293"/>
                <a:gd name="T81" fmla="*/ 2323 h 2691"/>
                <a:gd name="T82" fmla="*/ 161 w 1293"/>
                <a:gd name="T83" fmla="*/ 2473 h 2691"/>
                <a:gd name="T84" fmla="*/ 56 w 1293"/>
                <a:gd name="T85" fmla="*/ 2619 h 2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3" h="2691">
                  <a:moveTo>
                    <a:pt x="0" y="2691"/>
                  </a:moveTo>
                  <a:lnTo>
                    <a:pt x="73" y="2665"/>
                  </a:lnTo>
                  <a:lnTo>
                    <a:pt x="145" y="2638"/>
                  </a:lnTo>
                  <a:lnTo>
                    <a:pt x="217" y="2612"/>
                  </a:lnTo>
                  <a:lnTo>
                    <a:pt x="288" y="2585"/>
                  </a:lnTo>
                  <a:lnTo>
                    <a:pt x="360" y="2556"/>
                  </a:lnTo>
                  <a:lnTo>
                    <a:pt x="430" y="2529"/>
                  </a:lnTo>
                  <a:lnTo>
                    <a:pt x="501" y="2501"/>
                  </a:lnTo>
                  <a:lnTo>
                    <a:pt x="571" y="2471"/>
                  </a:lnTo>
                  <a:lnTo>
                    <a:pt x="600" y="2415"/>
                  </a:lnTo>
                  <a:lnTo>
                    <a:pt x="628" y="2358"/>
                  </a:lnTo>
                  <a:lnTo>
                    <a:pt x="657" y="2301"/>
                  </a:lnTo>
                  <a:lnTo>
                    <a:pt x="684" y="2245"/>
                  </a:lnTo>
                  <a:lnTo>
                    <a:pt x="711" y="2187"/>
                  </a:lnTo>
                  <a:lnTo>
                    <a:pt x="737" y="2129"/>
                  </a:lnTo>
                  <a:lnTo>
                    <a:pt x="763" y="2070"/>
                  </a:lnTo>
                  <a:lnTo>
                    <a:pt x="788" y="2012"/>
                  </a:lnTo>
                  <a:lnTo>
                    <a:pt x="816" y="1945"/>
                  </a:lnTo>
                  <a:lnTo>
                    <a:pt x="843" y="1878"/>
                  </a:lnTo>
                  <a:lnTo>
                    <a:pt x="869" y="1811"/>
                  </a:lnTo>
                  <a:lnTo>
                    <a:pt x="894" y="1744"/>
                  </a:lnTo>
                  <a:lnTo>
                    <a:pt x="918" y="1678"/>
                  </a:lnTo>
                  <a:lnTo>
                    <a:pt x="941" y="1610"/>
                  </a:lnTo>
                  <a:lnTo>
                    <a:pt x="964" y="1541"/>
                  </a:lnTo>
                  <a:lnTo>
                    <a:pt x="987" y="1473"/>
                  </a:lnTo>
                  <a:lnTo>
                    <a:pt x="1009" y="1405"/>
                  </a:lnTo>
                  <a:lnTo>
                    <a:pt x="1031" y="1337"/>
                  </a:lnTo>
                  <a:lnTo>
                    <a:pt x="1051" y="1268"/>
                  </a:lnTo>
                  <a:lnTo>
                    <a:pt x="1072" y="1200"/>
                  </a:lnTo>
                  <a:lnTo>
                    <a:pt x="1092" y="1131"/>
                  </a:lnTo>
                  <a:lnTo>
                    <a:pt x="1113" y="1062"/>
                  </a:lnTo>
                  <a:lnTo>
                    <a:pt x="1133" y="994"/>
                  </a:lnTo>
                  <a:lnTo>
                    <a:pt x="1152" y="925"/>
                  </a:lnTo>
                  <a:lnTo>
                    <a:pt x="1168" y="868"/>
                  </a:lnTo>
                  <a:lnTo>
                    <a:pt x="1184" y="811"/>
                  </a:lnTo>
                  <a:lnTo>
                    <a:pt x="1199" y="754"/>
                  </a:lnTo>
                  <a:lnTo>
                    <a:pt x="1214" y="698"/>
                  </a:lnTo>
                  <a:lnTo>
                    <a:pt x="1227" y="640"/>
                  </a:lnTo>
                  <a:lnTo>
                    <a:pt x="1240" y="582"/>
                  </a:lnTo>
                  <a:lnTo>
                    <a:pt x="1252" y="525"/>
                  </a:lnTo>
                  <a:lnTo>
                    <a:pt x="1262" y="468"/>
                  </a:lnTo>
                  <a:lnTo>
                    <a:pt x="1271" y="409"/>
                  </a:lnTo>
                  <a:lnTo>
                    <a:pt x="1279" y="351"/>
                  </a:lnTo>
                  <a:lnTo>
                    <a:pt x="1286" y="293"/>
                  </a:lnTo>
                  <a:lnTo>
                    <a:pt x="1291" y="235"/>
                  </a:lnTo>
                  <a:lnTo>
                    <a:pt x="1293" y="176"/>
                  </a:lnTo>
                  <a:lnTo>
                    <a:pt x="1293" y="117"/>
                  </a:lnTo>
                  <a:lnTo>
                    <a:pt x="1293" y="89"/>
                  </a:lnTo>
                  <a:lnTo>
                    <a:pt x="1292" y="59"/>
                  </a:lnTo>
                  <a:lnTo>
                    <a:pt x="1290" y="30"/>
                  </a:lnTo>
                  <a:lnTo>
                    <a:pt x="1287" y="0"/>
                  </a:lnTo>
                  <a:lnTo>
                    <a:pt x="1257" y="20"/>
                  </a:lnTo>
                  <a:lnTo>
                    <a:pt x="1225" y="39"/>
                  </a:lnTo>
                  <a:lnTo>
                    <a:pt x="1193" y="58"/>
                  </a:lnTo>
                  <a:lnTo>
                    <a:pt x="1163" y="77"/>
                  </a:lnTo>
                  <a:lnTo>
                    <a:pt x="1147" y="166"/>
                  </a:lnTo>
                  <a:lnTo>
                    <a:pt x="1130" y="254"/>
                  </a:lnTo>
                  <a:lnTo>
                    <a:pt x="1112" y="342"/>
                  </a:lnTo>
                  <a:lnTo>
                    <a:pt x="1091" y="429"/>
                  </a:lnTo>
                  <a:lnTo>
                    <a:pt x="1070" y="516"/>
                  </a:lnTo>
                  <a:lnTo>
                    <a:pt x="1047" y="604"/>
                  </a:lnTo>
                  <a:lnTo>
                    <a:pt x="1022" y="690"/>
                  </a:lnTo>
                  <a:lnTo>
                    <a:pt x="997" y="776"/>
                  </a:lnTo>
                  <a:lnTo>
                    <a:pt x="970" y="862"/>
                  </a:lnTo>
                  <a:lnTo>
                    <a:pt x="941" y="947"/>
                  </a:lnTo>
                  <a:lnTo>
                    <a:pt x="912" y="1032"/>
                  </a:lnTo>
                  <a:lnTo>
                    <a:pt x="880" y="1117"/>
                  </a:lnTo>
                  <a:lnTo>
                    <a:pt x="847" y="1201"/>
                  </a:lnTo>
                  <a:lnTo>
                    <a:pt x="814" y="1285"/>
                  </a:lnTo>
                  <a:lnTo>
                    <a:pt x="779" y="1369"/>
                  </a:lnTo>
                  <a:lnTo>
                    <a:pt x="743" y="1452"/>
                  </a:lnTo>
                  <a:lnTo>
                    <a:pt x="704" y="1534"/>
                  </a:lnTo>
                  <a:lnTo>
                    <a:pt x="666" y="1615"/>
                  </a:lnTo>
                  <a:lnTo>
                    <a:pt x="626" y="1697"/>
                  </a:lnTo>
                  <a:lnTo>
                    <a:pt x="584" y="1777"/>
                  </a:lnTo>
                  <a:lnTo>
                    <a:pt x="542" y="1857"/>
                  </a:lnTo>
                  <a:lnTo>
                    <a:pt x="498" y="1936"/>
                  </a:lnTo>
                  <a:lnTo>
                    <a:pt x="454" y="2014"/>
                  </a:lnTo>
                  <a:lnTo>
                    <a:pt x="407" y="2093"/>
                  </a:lnTo>
                  <a:lnTo>
                    <a:pt x="361" y="2170"/>
                  </a:lnTo>
                  <a:lnTo>
                    <a:pt x="312" y="2247"/>
                  </a:lnTo>
                  <a:lnTo>
                    <a:pt x="263" y="2323"/>
                  </a:lnTo>
                  <a:lnTo>
                    <a:pt x="212" y="2398"/>
                  </a:lnTo>
                  <a:lnTo>
                    <a:pt x="161" y="2473"/>
                  </a:lnTo>
                  <a:lnTo>
                    <a:pt x="109" y="2546"/>
                  </a:lnTo>
                  <a:lnTo>
                    <a:pt x="56" y="2619"/>
                  </a:lnTo>
                  <a:lnTo>
                    <a:pt x="0" y="26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51" name="淘宝店chenying0907 26"/>
            <p:cNvSpPr/>
            <p:nvPr/>
          </p:nvSpPr>
          <p:spPr bwMode="auto">
            <a:xfrm>
              <a:off x="4168776" y="3149600"/>
              <a:ext cx="793750" cy="647700"/>
            </a:xfrm>
            <a:custGeom>
              <a:avLst/>
              <a:gdLst>
                <a:gd name="T0" fmla="*/ 3986 w 4004"/>
                <a:gd name="T1" fmla="*/ 88 h 3263"/>
                <a:gd name="T2" fmla="*/ 3948 w 4004"/>
                <a:gd name="T3" fmla="*/ 265 h 3263"/>
                <a:gd name="T4" fmla="*/ 3902 w 4004"/>
                <a:gd name="T5" fmla="*/ 440 h 3263"/>
                <a:gd name="T6" fmla="*/ 3851 w 4004"/>
                <a:gd name="T7" fmla="*/ 613 h 3263"/>
                <a:gd name="T8" fmla="*/ 3794 w 4004"/>
                <a:gd name="T9" fmla="*/ 786 h 3263"/>
                <a:gd name="T10" fmla="*/ 3732 w 4004"/>
                <a:gd name="T11" fmla="*/ 957 h 3263"/>
                <a:gd name="T12" fmla="*/ 3664 w 4004"/>
                <a:gd name="T13" fmla="*/ 1125 h 3263"/>
                <a:gd name="T14" fmla="*/ 3590 w 4004"/>
                <a:gd name="T15" fmla="*/ 1291 h 3263"/>
                <a:gd name="T16" fmla="*/ 3512 w 4004"/>
                <a:gd name="T17" fmla="*/ 1457 h 3263"/>
                <a:gd name="T18" fmla="*/ 3429 w 4004"/>
                <a:gd name="T19" fmla="*/ 1619 h 3263"/>
                <a:gd name="T20" fmla="*/ 3341 w 4004"/>
                <a:gd name="T21" fmla="*/ 1778 h 3263"/>
                <a:gd name="T22" fmla="*/ 3248 w 4004"/>
                <a:gd name="T23" fmla="*/ 1936 h 3263"/>
                <a:gd name="T24" fmla="*/ 3150 w 4004"/>
                <a:gd name="T25" fmla="*/ 2090 h 3263"/>
                <a:gd name="T26" fmla="*/ 3048 w 4004"/>
                <a:gd name="T27" fmla="*/ 2241 h 3263"/>
                <a:gd name="T28" fmla="*/ 2942 w 4004"/>
                <a:gd name="T29" fmla="*/ 2389 h 3263"/>
                <a:gd name="T30" fmla="*/ 2831 w 4004"/>
                <a:gd name="T31" fmla="*/ 2534 h 3263"/>
                <a:gd name="T32" fmla="*/ 2648 w 4004"/>
                <a:gd name="T33" fmla="*/ 2648 h 3263"/>
                <a:gd name="T34" fmla="*/ 2394 w 4004"/>
                <a:gd name="T35" fmla="*/ 2732 h 3263"/>
                <a:gd name="T36" fmla="*/ 2139 w 4004"/>
                <a:gd name="T37" fmla="*/ 2810 h 3263"/>
                <a:gd name="T38" fmla="*/ 1883 w 4004"/>
                <a:gd name="T39" fmla="*/ 2885 h 3263"/>
                <a:gd name="T40" fmla="*/ 1626 w 4004"/>
                <a:gd name="T41" fmla="*/ 2956 h 3263"/>
                <a:gd name="T42" fmla="*/ 1370 w 4004"/>
                <a:gd name="T43" fmla="*/ 3022 h 3263"/>
                <a:gd name="T44" fmla="*/ 1115 w 4004"/>
                <a:gd name="T45" fmla="*/ 3084 h 3263"/>
                <a:gd name="T46" fmla="*/ 861 w 4004"/>
                <a:gd name="T47" fmla="*/ 3141 h 3263"/>
                <a:gd name="T48" fmla="*/ 660 w 4004"/>
                <a:gd name="T49" fmla="*/ 3183 h 3263"/>
                <a:gd name="T50" fmla="*/ 495 w 4004"/>
                <a:gd name="T51" fmla="*/ 3210 h 3263"/>
                <a:gd name="T52" fmla="*/ 310 w 4004"/>
                <a:gd name="T53" fmla="*/ 3234 h 3263"/>
                <a:gd name="T54" fmla="*/ 108 w 4004"/>
                <a:gd name="T55" fmla="*/ 3255 h 3263"/>
                <a:gd name="T56" fmla="*/ 36 w 4004"/>
                <a:gd name="T57" fmla="*/ 3226 h 3263"/>
                <a:gd name="T58" fmla="*/ 106 w 4004"/>
                <a:gd name="T59" fmla="*/ 3151 h 3263"/>
                <a:gd name="T60" fmla="*/ 172 w 4004"/>
                <a:gd name="T61" fmla="*/ 3075 h 3263"/>
                <a:gd name="T62" fmla="*/ 237 w 4004"/>
                <a:gd name="T63" fmla="*/ 2999 h 3263"/>
                <a:gd name="T64" fmla="*/ 300 w 4004"/>
                <a:gd name="T65" fmla="*/ 2921 h 3263"/>
                <a:gd name="T66" fmla="*/ 360 w 4004"/>
                <a:gd name="T67" fmla="*/ 2842 h 3263"/>
                <a:gd name="T68" fmla="*/ 447 w 4004"/>
                <a:gd name="T69" fmla="*/ 2722 h 3263"/>
                <a:gd name="T70" fmla="*/ 558 w 4004"/>
                <a:gd name="T71" fmla="*/ 2556 h 3263"/>
                <a:gd name="T72" fmla="*/ 661 w 4004"/>
                <a:gd name="T73" fmla="*/ 2385 h 3263"/>
                <a:gd name="T74" fmla="*/ 759 w 4004"/>
                <a:gd name="T75" fmla="*/ 2208 h 3263"/>
                <a:gd name="T76" fmla="*/ 851 w 4004"/>
                <a:gd name="T77" fmla="*/ 2024 h 3263"/>
                <a:gd name="T78" fmla="*/ 1226 w 4004"/>
                <a:gd name="T79" fmla="*/ 1240 h 3263"/>
                <a:gd name="T80" fmla="*/ 1411 w 4004"/>
                <a:gd name="T81" fmla="*/ 1186 h 3263"/>
                <a:gd name="T82" fmla="*/ 1595 w 4004"/>
                <a:gd name="T83" fmla="*/ 1128 h 3263"/>
                <a:gd name="T84" fmla="*/ 1777 w 4004"/>
                <a:gd name="T85" fmla="*/ 1067 h 3263"/>
                <a:gd name="T86" fmla="*/ 1957 w 4004"/>
                <a:gd name="T87" fmla="*/ 1002 h 3263"/>
                <a:gd name="T88" fmla="*/ 2137 w 4004"/>
                <a:gd name="T89" fmla="*/ 933 h 3263"/>
                <a:gd name="T90" fmla="*/ 2315 w 4004"/>
                <a:gd name="T91" fmla="*/ 862 h 3263"/>
                <a:gd name="T92" fmla="*/ 2490 w 4004"/>
                <a:gd name="T93" fmla="*/ 788 h 3263"/>
                <a:gd name="T94" fmla="*/ 2665 w 4004"/>
                <a:gd name="T95" fmla="*/ 710 h 3263"/>
                <a:gd name="T96" fmla="*/ 2839 w 4004"/>
                <a:gd name="T97" fmla="*/ 630 h 3263"/>
                <a:gd name="T98" fmla="*/ 3010 w 4004"/>
                <a:gd name="T99" fmla="*/ 546 h 3263"/>
                <a:gd name="T100" fmla="*/ 3180 w 4004"/>
                <a:gd name="T101" fmla="*/ 461 h 3263"/>
                <a:gd name="T102" fmla="*/ 3348 w 4004"/>
                <a:gd name="T103" fmla="*/ 373 h 3263"/>
                <a:gd name="T104" fmla="*/ 3514 w 4004"/>
                <a:gd name="T105" fmla="*/ 283 h 3263"/>
                <a:gd name="T106" fmla="*/ 3679 w 4004"/>
                <a:gd name="T107" fmla="*/ 190 h 3263"/>
                <a:gd name="T108" fmla="*/ 3842 w 4004"/>
                <a:gd name="T109" fmla="*/ 96 h 3263"/>
                <a:gd name="T110" fmla="*/ 4004 w 4004"/>
                <a:gd name="T111" fmla="*/ 0 h 3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04" h="3263">
                  <a:moveTo>
                    <a:pt x="4004" y="0"/>
                  </a:moveTo>
                  <a:lnTo>
                    <a:pt x="3986" y="88"/>
                  </a:lnTo>
                  <a:lnTo>
                    <a:pt x="3968" y="177"/>
                  </a:lnTo>
                  <a:lnTo>
                    <a:pt x="3948" y="265"/>
                  </a:lnTo>
                  <a:lnTo>
                    <a:pt x="3926" y="352"/>
                  </a:lnTo>
                  <a:lnTo>
                    <a:pt x="3902" y="440"/>
                  </a:lnTo>
                  <a:lnTo>
                    <a:pt x="3877" y="527"/>
                  </a:lnTo>
                  <a:lnTo>
                    <a:pt x="3851" y="613"/>
                  </a:lnTo>
                  <a:lnTo>
                    <a:pt x="3823" y="699"/>
                  </a:lnTo>
                  <a:lnTo>
                    <a:pt x="3794" y="786"/>
                  </a:lnTo>
                  <a:lnTo>
                    <a:pt x="3764" y="872"/>
                  </a:lnTo>
                  <a:lnTo>
                    <a:pt x="3732" y="957"/>
                  </a:lnTo>
                  <a:lnTo>
                    <a:pt x="3698" y="1041"/>
                  </a:lnTo>
                  <a:lnTo>
                    <a:pt x="3664" y="1125"/>
                  </a:lnTo>
                  <a:lnTo>
                    <a:pt x="3628" y="1209"/>
                  </a:lnTo>
                  <a:lnTo>
                    <a:pt x="3590" y="1291"/>
                  </a:lnTo>
                  <a:lnTo>
                    <a:pt x="3552" y="1374"/>
                  </a:lnTo>
                  <a:lnTo>
                    <a:pt x="3512" y="1457"/>
                  </a:lnTo>
                  <a:lnTo>
                    <a:pt x="3471" y="1538"/>
                  </a:lnTo>
                  <a:lnTo>
                    <a:pt x="3429" y="1619"/>
                  </a:lnTo>
                  <a:lnTo>
                    <a:pt x="3385" y="1699"/>
                  </a:lnTo>
                  <a:lnTo>
                    <a:pt x="3341" y="1778"/>
                  </a:lnTo>
                  <a:lnTo>
                    <a:pt x="3294" y="1857"/>
                  </a:lnTo>
                  <a:lnTo>
                    <a:pt x="3248" y="1936"/>
                  </a:lnTo>
                  <a:lnTo>
                    <a:pt x="3199" y="2013"/>
                  </a:lnTo>
                  <a:lnTo>
                    <a:pt x="3150" y="2090"/>
                  </a:lnTo>
                  <a:lnTo>
                    <a:pt x="3099" y="2166"/>
                  </a:lnTo>
                  <a:lnTo>
                    <a:pt x="3048" y="2241"/>
                  </a:lnTo>
                  <a:lnTo>
                    <a:pt x="2995" y="2316"/>
                  </a:lnTo>
                  <a:lnTo>
                    <a:pt x="2942" y="2389"/>
                  </a:lnTo>
                  <a:lnTo>
                    <a:pt x="2886" y="2462"/>
                  </a:lnTo>
                  <a:lnTo>
                    <a:pt x="2831" y="2534"/>
                  </a:lnTo>
                  <a:lnTo>
                    <a:pt x="2774" y="2605"/>
                  </a:lnTo>
                  <a:lnTo>
                    <a:pt x="2648" y="2648"/>
                  </a:lnTo>
                  <a:lnTo>
                    <a:pt x="2521" y="2690"/>
                  </a:lnTo>
                  <a:lnTo>
                    <a:pt x="2394" y="2732"/>
                  </a:lnTo>
                  <a:lnTo>
                    <a:pt x="2267" y="2771"/>
                  </a:lnTo>
                  <a:lnTo>
                    <a:pt x="2139" y="2810"/>
                  </a:lnTo>
                  <a:lnTo>
                    <a:pt x="2011" y="2849"/>
                  </a:lnTo>
                  <a:lnTo>
                    <a:pt x="1883" y="2885"/>
                  </a:lnTo>
                  <a:lnTo>
                    <a:pt x="1754" y="2921"/>
                  </a:lnTo>
                  <a:lnTo>
                    <a:pt x="1626" y="2956"/>
                  </a:lnTo>
                  <a:lnTo>
                    <a:pt x="1498" y="2990"/>
                  </a:lnTo>
                  <a:lnTo>
                    <a:pt x="1370" y="3022"/>
                  </a:lnTo>
                  <a:lnTo>
                    <a:pt x="1242" y="3054"/>
                  </a:lnTo>
                  <a:lnTo>
                    <a:pt x="1115" y="3084"/>
                  </a:lnTo>
                  <a:lnTo>
                    <a:pt x="988" y="3114"/>
                  </a:lnTo>
                  <a:lnTo>
                    <a:pt x="861" y="3141"/>
                  </a:lnTo>
                  <a:lnTo>
                    <a:pt x="735" y="3168"/>
                  </a:lnTo>
                  <a:lnTo>
                    <a:pt x="660" y="3183"/>
                  </a:lnTo>
                  <a:lnTo>
                    <a:pt x="580" y="3197"/>
                  </a:lnTo>
                  <a:lnTo>
                    <a:pt x="495" y="3210"/>
                  </a:lnTo>
                  <a:lnTo>
                    <a:pt x="405" y="3223"/>
                  </a:lnTo>
                  <a:lnTo>
                    <a:pt x="310" y="3234"/>
                  </a:lnTo>
                  <a:lnTo>
                    <a:pt x="211" y="3244"/>
                  </a:lnTo>
                  <a:lnTo>
                    <a:pt x="108" y="3255"/>
                  </a:lnTo>
                  <a:lnTo>
                    <a:pt x="0" y="3263"/>
                  </a:lnTo>
                  <a:lnTo>
                    <a:pt x="36" y="3226"/>
                  </a:lnTo>
                  <a:lnTo>
                    <a:pt x="70" y="3189"/>
                  </a:lnTo>
                  <a:lnTo>
                    <a:pt x="106" y="3151"/>
                  </a:lnTo>
                  <a:lnTo>
                    <a:pt x="138" y="3114"/>
                  </a:lnTo>
                  <a:lnTo>
                    <a:pt x="172" y="3075"/>
                  </a:lnTo>
                  <a:lnTo>
                    <a:pt x="204" y="3038"/>
                  </a:lnTo>
                  <a:lnTo>
                    <a:pt x="237" y="2999"/>
                  </a:lnTo>
                  <a:lnTo>
                    <a:pt x="269" y="2960"/>
                  </a:lnTo>
                  <a:lnTo>
                    <a:pt x="300" y="2921"/>
                  </a:lnTo>
                  <a:lnTo>
                    <a:pt x="330" y="2881"/>
                  </a:lnTo>
                  <a:lnTo>
                    <a:pt x="360" y="2842"/>
                  </a:lnTo>
                  <a:lnTo>
                    <a:pt x="390" y="2802"/>
                  </a:lnTo>
                  <a:lnTo>
                    <a:pt x="447" y="2722"/>
                  </a:lnTo>
                  <a:lnTo>
                    <a:pt x="504" y="2639"/>
                  </a:lnTo>
                  <a:lnTo>
                    <a:pt x="558" y="2556"/>
                  </a:lnTo>
                  <a:lnTo>
                    <a:pt x="610" y="2471"/>
                  </a:lnTo>
                  <a:lnTo>
                    <a:pt x="661" y="2385"/>
                  </a:lnTo>
                  <a:lnTo>
                    <a:pt x="711" y="2296"/>
                  </a:lnTo>
                  <a:lnTo>
                    <a:pt x="759" y="2208"/>
                  </a:lnTo>
                  <a:lnTo>
                    <a:pt x="805" y="2117"/>
                  </a:lnTo>
                  <a:lnTo>
                    <a:pt x="851" y="2024"/>
                  </a:lnTo>
                  <a:lnTo>
                    <a:pt x="895" y="1930"/>
                  </a:lnTo>
                  <a:lnTo>
                    <a:pt x="1226" y="1240"/>
                  </a:lnTo>
                  <a:lnTo>
                    <a:pt x="1318" y="1214"/>
                  </a:lnTo>
                  <a:lnTo>
                    <a:pt x="1411" y="1186"/>
                  </a:lnTo>
                  <a:lnTo>
                    <a:pt x="1503" y="1158"/>
                  </a:lnTo>
                  <a:lnTo>
                    <a:pt x="1595" y="1128"/>
                  </a:lnTo>
                  <a:lnTo>
                    <a:pt x="1685" y="1098"/>
                  </a:lnTo>
                  <a:lnTo>
                    <a:pt x="1777" y="1067"/>
                  </a:lnTo>
                  <a:lnTo>
                    <a:pt x="1867" y="1035"/>
                  </a:lnTo>
                  <a:lnTo>
                    <a:pt x="1957" y="1002"/>
                  </a:lnTo>
                  <a:lnTo>
                    <a:pt x="2047" y="968"/>
                  </a:lnTo>
                  <a:lnTo>
                    <a:pt x="2137" y="933"/>
                  </a:lnTo>
                  <a:lnTo>
                    <a:pt x="2226" y="898"/>
                  </a:lnTo>
                  <a:lnTo>
                    <a:pt x="2315" y="862"/>
                  </a:lnTo>
                  <a:lnTo>
                    <a:pt x="2403" y="825"/>
                  </a:lnTo>
                  <a:lnTo>
                    <a:pt x="2490" y="788"/>
                  </a:lnTo>
                  <a:lnTo>
                    <a:pt x="2578" y="749"/>
                  </a:lnTo>
                  <a:lnTo>
                    <a:pt x="2665" y="710"/>
                  </a:lnTo>
                  <a:lnTo>
                    <a:pt x="2752" y="670"/>
                  </a:lnTo>
                  <a:lnTo>
                    <a:pt x="2839" y="630"/>
                  </a:lnTo>
                  <a:lnTo>
                    <a:pt x="2924" y="588"/>
                  </a:lnTo>
                  <a:lnTo>
                    <a:pt x="3010" y="546"/>
                  </a:lnTo>
                  <a:lnTo>
                    <a:pt x="3095" y="504"/>
                  </a:lnTo>
                  <a:lnTo>
                    <a:pt x="3180" y="461"/>
                  </a:lnTo>
                  <a:lnTo>
                    <a:pt x="3264" y="418"/>
                  </a:lnTo>
                  <a:lnTo>
                    <a:pt x="3348" y="373"/>
                  </a:lnTo>
                  <a:lnTo>
                    <a:pt x="3432" y="329"/>
                  </a:lnTo>
                  <a:lnTo>
                    <a:pt x="3514" y="283"/>
                  </a:lnTo>
                  <a:lnTo>
                    <a:pt x="3597" y="237"/>
                  </a:lnTo>
                  <a:lnTo>
                    <a:pt x="3679" y="190"/>
                  </a:lnTo>
                  <a:lnTo>
                    <a:pt x="3762" y="144"/>
                  </a:lnTo>
                  <a:lnTo>
                    <a:pt x="3842" y="96"/>
                  </a:lnTo>
                  <a:lnTo>
                    <a:pt x="3924" y="49"/>
                  </a:lnTo>
                  <a:lnTo>
                    <a:pt x="400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52" name="淘宝店chenying0907 27"/>
            <p:cNvSpPr/>
            <p:nvPr/>
          </p:nvSpPr>
          <p:spPr bwMode="auto">
            <a:xfrm>
              <a:off x="3498851" y="3397250"/>
              <a:ext cx="912813" cy="406400"/>
            </a:xfrm>
            <a:custGeom>
              <a:avLst/>
              <a:gdLst>
                <a:gd name="T0" fmla="*/ 1473 w 4603"/>
                <a:gd name="T1" fmla="*/ 278 h 2052"/>
                <a:gd name="T2" fmla="*/ 1684 w 4603"/>
                <a:gd name="T3" fmla="*/ 299 h 2052"/>
                <a:gd name="T4" fmla="*/ 1895 w 4603"/>
                <a:gd name="T5" fmla="*/ 313 h 2052"/>
                <a:gd name="T6" fmla="*/ 2104 w 4603"/>
                <a:gd name="T7" fmla="*/ 323 h 2052"/>
                <a:gd name="T8" fmla="*/ 2311 w 4603"/>
                <a:gd name="T9" fmla="*/ 325 h 2052"/>
                <a:gd name="T10" fmla="*/ 2518 w 4603"/>
                <a:gd name="T11" fmla="*/ 323 h 2052"/>
                <a:gd name="T12" fmla="*/ 2723 w 4603"/>
                <a:gd name="T13" fmla="*/ 316 h 2052"/>
                <a:gd name="T14" fmla="*/ 2926 w 4603"/>
                <a:gd name="T15" fmla="*/ 302 h 2052"/>
                <a:gd name="T16" fmla="*/ 3129 w 4603"/>
                <a:gd name="T17" fmla="*/ 285 h 2052"/>
                <a:gd name="T18" fmla="*/ 3329 w 4603"/>
                <a:gd name="T19" fmla="*/ 261 h 2052"/>
                <a:gd name="T20" fmla="*/ 3529 w 4603"/>
                <a:gd name="T21" fmla="*/ 234 h 2052"/>
                <a:gd name="T22" fmla="*/ 3728 w 4603"/>
                <a:gd name="T23" fmla="*/ 201 h 2052"/>
                <a:gd name="T24" fmla="*/ 3925 w 4603"/>
                <a:gd name="T25" fmla="*/ 165 h 2052"/>
                <a:gd name="T26" fmla="*/ 4120 w 4603"/>
                <a:gd name="T27" fmla="*/ 123 h 2052"/>
                <a:gd name="T28" fmla="*/ 4314 w 4603"/>
                <a:gd name="T29" fmla="*/ 78 h 2052"/>
                <a:gd name="T30" fmla="*/ 4507 w 4603"/>
                <a:gd name="T31" fmla="*/ 28 h 2052"/>
                <a:gd name="T32" fmla="*/ 4272 w 4603"/>
                <a:gd name="T33" fmla="*/ 690 h 2052"/>
                <a:gd name="T34" fmla="*/ 4278 w 4603"/>
                <a:gd name="T35" fmla="*/ 670 h 2052"/>
                <a:gd name="T36" fmla="*/ 4274 w 4603"/>
                <a:gd name="T37" fmla="*/ 649 h 2052"/>
                <a:gd name="T38" fmla="*/ 4264 w 4603"/>
                <a:gd name="T39" fmla="*/ 633 h 2052"/>
                <a:gd name="T40" fmla="*/ 4249 w 4603"/>
                <a:gd name="T41" fmla="*/ 620 h 2052"/>
                <a:gd name="T42" fmla="*/ 4231 w 4603"/>
                <a:gd name="T43" fmla="*/ 612 h 2052"/>
                <a:gd name="T44" fmla="*/ 4212 w 4603"/>
                <a:gd name="T45" fmla="*/ 611 h 2052"/>
                <a:gd name="T46" fmla="*/ 4194 w 4603"/>
                <a:gd name="T47" fmla="*/ 616 h 2052"/>
                <a:gd name="T48" fmla="*/ 4177 w 4603"/>
                <a:gd name="T49" fmla="*/ 630 h 2052"/>
                <a:gd name="T50" fmla="*/ 4025 w 4603"/>
                <a:gd name="T51" fmla="*/ 825 h 2052"/>
                <a:gd name="T52" fmla="*/ 3868 w 4603"/>
                <a:gd name="T53" fmla="*/ 1015 h 2052"/>
                <a:gd name="T54" fmla="*/ 3707 w 4603"/>
                <a:gd name="T55" fmla="*/ 1201 h 2052"/>
                <a:gd name="T56" fmla="*/ 3542 w 4603"/>
                <a:gd name="T57" fmla="*/ 1382 h 2052"/>
                <a:gd name="T58" fmla="*/ 3371 w 4603"/>
                <a:gd name="T59" fmla="*/ 1558 h 2052"/>
                <a:gd name="T60" fmla="*/ 3197 w 4603"/>
                <a:gd name="T61" fmla="*/ 1728 h 2052"/>
                <a:gd name="T62" fmla="*/ 3015 w 4603"/>
                <a:gd name="T63" fmla="*/ 1891 h 2052"/>
                <a:gd name="T64" fmla="*/ 2921 w 4603"/>
                <a:gd name="T65" fmla="*/ 1970 h 2052"/>
                <a:gd name="T66" fmla="*/ 2827 w 4603"/>
                <a:gd name="T67" fmla="*/ 2049 h 2052"/>
                <a:gd name="T68" fmla="*/ 2507 w 4603"/>
                <a:gd name="T69" fmla="*/ 2052 h 2052"/>
                <a:gd name="T70" fmla="*/ 2172 w 4603"/>
                <a:gd name="T71" fmla="*/ 2047 h 2052"/>
                <a:gd name="T72" fmla="*/ 1825 w 4603"/>
                <a:gd name="T73" fmla="*/ 2033 h 2052"/>
                <a:gd name="T74" fmla="*/ 1647 w 4603"/>
                <a:gd name="T75" fmla="*/ 2023 h 2052"/>
                <a:gd name="T76" fmla="*/ 1467 w 4603"/>
                <a:gd name="T77" fmla="*/ 2010 h 2052"/>
                <a:gd name="T78" fmla="*/ 1286 w 4603"/>
                <a:gd name="T79" fmla="*/ 1994 h 2052"/>
                <a:gd name="T80" fmla="*/ 1103 w 4603"/>
                <a:gd name="T81" fmla="*/ 1976 h 2052"/>
                <a:gd name="T82" fmla="*/ 920 w 4603"/>
                <a:gd name="T83" fmla="*/ 1954 h 2052"/>
                <a:gd name="T84" fmla="*/ 735 w 4603"/>
                <a:gd name="T85" fmla="*/ 1931 h 2052"/>
                <a:gd name="T86" fmla="*/ 551 w 4603"/>
                <a:gd name="T87" fmla="*/ 1905 h 2052"/>
                <a:gd name="T88" fmla="*/ 366 w 4603"/>
                <a:gd name="T89" fmla="*/ 1875 h 2052"/>
                <a:gd name="T90" fmla="*/ 183 w 4603"/>
                <a:gd name="T91" fmla="*/ 1842 h 2052"/>
                <a:gd name="T92" fmla="*/ 0 w 4603"/>
                <a:gd name="T93" fmla="*/ 1806 h 2052"/>
                <a:gd name="T94" fmla="*/ 107 w 4603"/>
                <a:gd name="T95" fmla="*/ 1731 h 2052"/>
                <a:gd name="T96" fmla="*/ 211 w 4603"/>
                <a:gd name="T97" fmla="*/ 1654 h 2052"/>
                <a:gd name="T98" fmla="*/ 313 w 4603"/>
                <a:gd name="T99" fmla="*/ 1572 h 2052"/>
                <a:gd name="T100" fmla="*/ 413 w 4603"/>
                <a:gd name="T101" fmla="*/ 1488 h 2052"/>
                <a:gd name="T102" fmla="*/ 509 w 4603"/>
                <a:gd name="T103" fmla="*/ 1401 h 2052"/>
                <a:gd name="T104" fmla="*/ 603 w 4603"/>
                <a:gd name="T105" fmla="*/ 1310 h 2052"/>
                <a:gd name="T106" fmla="*/ 694 w 4603"/>
                <a:gd name="T107" fmla="*/ 1217 h 2052"/>
                <a:gd name="T108" fmla="*/ 783 w 4603"/>
                <a:gd name="T109" fmla="*/ 1122 h 2052"/>
                <a:gd name="T110" fmla="*/ 868 w 4603"/>
                <a:gd name="T111" fmla="*/ 1023 h 2052"/>
                <a:gd name="T112" fmla="*/ 949 w 4603"/>
                <a:gd name="T113" fmla="*/ 921 h 2052"/>
                <a:gd name="T114" fmla="*/ 1027 w 4603"/>
                <a:gd name="T115" fmla="*/ 818 h 2052"/>
                <a:gd name="T116" fmla="*/ 1102 w 4603"/>
                <a:gd name="T117" fmla="*/ 712 h 2052"/>
                <a:gd name="T118" fmla="*/ 1174 w 4603"/>
                <a:gd name="T119" fmla="*/ 604 h 2052"/>
                <a:gd name="T120" fmla="*/ 1242 w 4603"/>
                <a:gd name="T121" fmla="*/ 493 h 2052"/>
                <a:gd name="T122" fmla="*/ 1306 w 4603"/>
                <a:gd name="T123" fmla="*/ 380 h 2052"/>
                <a:gd name="T124" fmla="*/ 1367 w 4603"/>
                <a:gd name="T125" fmla="*/ 266 h 2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03" h="2052">
                  <a:moveTo>
                    <a:pt x="1367" y="266"/>
                  </a:moveTo>
                  <a:lnTo>
                    <a:pt x="1473" y="278"/>
                  </a:lnTo>
                  <a:lnTo>
                    <a:pt x="1579" y="289"/>
                  </a:lnTo>
                  <a:lnTo>
                    <a:pt x="1684" y="299"/>
                  </a:lnTo>
                  <a:lnTo>
                    <a:pt x="1790" y="307"/>
                  </a:lnTo>
                  <a:lnTo>
                    <a:pt x="1895" y="313"/>
                  </a:lnTo>
                  <a:lnTo>
                    <a:pt x="1999" y="318"/>
                  </a:lnTo>
                  <a:lnTo>
                    <a:pt x="2104" y="323"/>
                  </a:lnTo>
                  <a:lnTo>
                    <a:pt x="2207" y="325"/>
                  </a:lnTo>
                  <a:lnTo>
                    <a:pt x="2311" y="325"/>
                  </a:lnTo>
                  <a:lnTo>
                    <a:pt x="2414" y="325"/>
                  </a:lnTo>
                  <a:lnTo>
                    <a:pt x="2518" y="323"/>
                  </a:lnTo>
                  <a:lnTo>
                    <a:pt x="2620" y="320"/>
                  </a:lnTo>
                  <a:lnTo>
                    <a:pt x="2723" y="316"/>
                  </a:lnTo>
                  <a:lnTo>
                    <a:pt x="2825" y="310"/>
                  </a:lnTo>
                  <a:lnTo>
                    <a:pt x="2926" y="302"/>
                  </a:lnTo>
                  <a:lnTo>
                    <a:pt x="3028" y="294"/>
                  </a:lnTo>
                  <a:lnTo>
                    <a:pt x="3129" y="285"/>
                  </a:lnTo>
                  <a:lnTo>
                    <a:pt x="3230" y="274"/>
                  </a:lnTo>
                  <a:lnTo>
                    <a:pt x="3329" y="261"/>
                  </a:lnTo>
                  <a:lnTo>
                    <a:pt x="3430" y="249"/>
                  </a:lnTo>
                  <a:lnTo>
                    <a:pt x="3529" y="234"/>
                  </a:lnTo>
                  <a:lnTo>
                    <a:pt x="3629" y="218"/>
                  </a:lnTo>
                  <a:lnTo>
                    <a:pt x="3728" y="201"/>
                  </a:lnTo>
                  <a:lnTo>
                    <a:pt x="3826" y="183"/>
                  </a:lnTo>
                  <a:lnTo>
                    <a:pt x="3925" y="165"/>
                  </a:lnTo>
                  <a:lnTo>
                    <a:pt x="4022" y="144"/>
                  </a:lnTo>
                  <a:lnTo>
                    <a:pt x="4120" y="123"/>
                  </a:lnTo>
                  <a:lnTo>
                    <a:pt x="4217" y="100"/>
                  </a:lnTo>
                  <a:lnTo>
                    <a:pt x="4314" y="78"/>
                  </a:lnTo>
                  <a:lnTo>
                    <a:pt x="4410" y="53"/>
                  </a:lnTo>
                  <a:lnTo>
                    <a:pt x="4507" y="28"/>
                  </a:lnTo>
                  <a:lnTo>
                    <a:pt x="4603" y="0"/>
                  </a:lnTo>
                  <a:lnTo>
                    <a:pt x="4272" y="690"/>
                  </a:lnTo>
                  <a:lnTo>
                    <a:pt x="4275" y="680"/>
                  </a:lnTo>
                  <a:lnTo>
                    <a:pt x="4278" y="670"/>
                  </a:lnTo>
                  <a:lnTo>
                    <a:pt x="4276" y="659"/>
                  </a:lnTo>
                  <a:lnTo>
                    <a:pt x="4274" y="649"/>
                  </a:lnTo>
                  <a:lnTo>
                    <a:pt x="4270" y="641"/>
                  </a:lnTo>
                  <a:lnTo>
                    <a:pt x="4264" y="633"/>
                  </a:lnTo>
                  <a:lnTo>
                    <a:pt x="4257" y="625"/>
                  </a:lnTo>
                  <a:lnTo>
                    <a:pt x="4249" y="620"/>
                  </a:lnTo>
                  <a:lnTo>
                    <a:pt x="4240" y="615"/>
                  </a:lnTo>
                  <a:lnTo>
                    <a:pt x="4231" y="612"/>
                  </a:lnTo>
                  <a:lnTo>
                    <a:pt x="4222" y="611"/>
                  </a:lnTo>
                  <a:lnTo>
                    <a:pt x="4212" y="611"/>
                  </a:lnTo>
                  <a:lnTo>
                    <a:pt x="4203" y="612"/>
                  </a:lnTo>
                  <a:lnTo>
                    <a:pt x="4194" y="616"/>
                  </a:lnTo>
                  <a:lnTo>
                    <a:pt x="4185" y="622"/>
                  </a:lnTo>
                  <a:lnTo>
                    <a:pt x="4177" y="630"/>
                  </a:lnTo>
                  <a:lnTo>
                    <a:pt x="4101" y="727"/>
                  </a:lnTo>
                  <a:lnTo>
                    <a:pt x="4025" y="825"/>
                  </a:lnTo>
                  <a:lnTo>
                    <a:pt x="3946" y="920"/>
                  </a:lnTo>
                  <a:lnTo>
                    <a:pt x="3868" y="1015"/>
                  </a:lnTo>
                  <a:lnTo>
                    <a:pt x="3788" y="1108"/>
                  </a:lnTo>
                  <a:lnTo>
                    <a:pt x="3707" y="1201"/>
                  </a:lnTo>
                  <a:lnTo>
                    <a:pt x="3625" y="1292"/>
                  </a:lnTo>
                  <a:lnTo>
                    <a:pt x="3542" y="1382"/>
                  </a:lnTo>
                  <a:lnTo>
                    <a:pt x="3458" y="1470"/>
                  </a:lnTo>
                  <a:lnTo>
                    <a:pt x="3371" y="1558"/>
                  </a:lnTo>
                  <a:lnTo>
                    <a:pt x="3285" y="1644"/>
                  </a:lnTo>
                  <a:lnTo>
                    <a:pt x="3197" y="1728"/>
                  </a:lnTo>
                  <a:lnTo>
                    <a:pt x="3106" y="1810"/>
                  </a:lnTo>
                  <a:lnTo>
                    <a:pt x="3015" y="1891"/>
                  </a:lnTo>
                  <a:lnTo>
                    <a:pt x="2969" y="1932"/>
                  </a:lnTo>
                  <a:lnTo>
                    <a:pt x="2921" y="1970"/>
                  </a:lnTo>
                  <a:lnTo>
                    <a:pt x="2875" y="2010"/>
                  </a:lnTo>
                  <a:lnTo>
                    <a:pt x="2827" y="2049"/>
                  </a:lnTo>
                  <a:lnTo>
                    <a:pt x="2668" y="2051"/>
                  </a:lnTo>
                  <a:lnTo>
                    <a:pt x="2507" y="2052"/>
                  </a:lnTo>
                  <a:lnTo>
                    <a:pt x="2341" y="2051"/>
                  </a:lnTo>
                  <a:lnTo>
                    <a:pt x="2172" y="2047"/>
                  </a:lnTo>
                  <a:lnTo>
                    <a:pt x="1999" y="2042"/>
                  </a:lnTo>
                  <a:lnTo>
                    <a:pt x="1825" y="2033"/>
                  </a:lnTo>
                  <a:lnTo>
                    <a:pt x="1736" y="2028"/>
                  </a:lnTo>
                  <a:lnTo>
                    <a:pt x="1647" y="2023"/>
                  </a:lnTo>
                  <a:lnTo>
                    <a:pt x="1557" y="2017"/>
                  </a:lnTo>
                  <a:lnTo>
                    <a:pt x="1467" y="2010"/>
                  </a:lnTo>
                  <a:lnTo>
                    <a:pt x="1377" y="2002"/>
                  </a:lnTo>
                  <a:lnTo>
                    <a:pt x="1286" y="1994"/>
                  </a:lnTo>
                  <a:lnTo>
                    <a:pt x="1194" y="1985"/>
                  </a:lnTo>
                  <a:lnTo>
                    <a:pt x="1103" y="1976"/>
                  </a:lnTo>
                  <a:lnTo>
                    <a:pt x="1012" y="1966"/>
                  </a:lnTo>
                  <a:lnTo>
                    <a:pt x="920" y="1954"/>
                  </a:lnTo>
                  <a:lnTo>
                    <a:pt x="828" y="1943"/>
                  </a:lnTo>
                  <a:lnTo>
                    <a:pt x="735" y="1931"/>
                  </a:lnTo>
                  <a:lnTo>
                    <a:pt x="643" y="1918"/>
                  </a:lnTo>
                  <a:lnTo>
                    <a:pt x="551" y="1905"/>
                  </a:lnTo>
                  <a:lnTo>
                    <a:pt x="458" y="1890"/>
                  </a:lnTo>
                  <a:lnTo>
                    <a:pt x="366" y="1875"/>
                  </a:lnTo>
                  <a:lnTo>
                    <a:pt x="275" y="1859"/>
                  </a:lnTo>
                  <a:lnTo>
                    <a:pt x="183" y="1842"/>
                  </a:lnTo>
                  <a:lnTo>
                    <a:pt x="91" y="1824"/>
                  </a:lnTo>
                  <a:lnTo>
                    <a:pt x="0" y="1806"/>
                  </a:lnTo>
                  <a:lnTo>
                    <a:pt x="53" y="1770"/>
                  </a:lnTo>
                  <a:lnTo>
                    <a:pt x="107" y="1731"/>
                  </a:lnTo>
                  <a:lnTo>
                    <a:pt x="159" y="1692"/>
                  </a:lnTo>
                  <a:lnTo>
                    <a:pt x="211" y="1654"/>
                  </a:lnTo>
                  <a:lnTo>
                    <a:pt x="262" y="1613"/>
                  </a:lnTo>
                  <a:lnTo>
                    <a:pt x="313" y="1572"/>
                  </a:lnTo>
                  <a:lnTo>
                    <a:pt x="363" y="1531"/>
                  </a:lnTo>
                  <a:lnTo>
                    <a:pt x="413" y="1488"/>
                  </a:lnTo>
                  <a:lnTo>
                    <a:pt x="460" y="1445"/>
                  </a:lnTo>
                  <a:lnTo>
                    <a:pt x="509" y="1401"/>
                  </a:lnTo>
                  <a:lnTo>
                    <a:pt x="557" y="1357"/>
                  </a:lnTo>
                  <a:lnTo>
                    <a:pt x="603" y="1310"/>
                  </a:lnTo>
                  <a:lnTo>
                    <a:pt x="649" y="1265"/>
                  </a:lnTo>
                  <a:lnTo>
                    <a:pt x="694" y="1217"/>
                  </a:lnTo>
                  <a:lnTo>
                    <a:pt x="738" y="1170"/>
                  </a:lnTo>
                  <a:lnTo>
                    <a:pt x="783" y="1122"/>
                  </a:lnTo>
                  <a:lnTo>
                    <a:pt x="824" y="1073"/>
                  </a:lnTo>
                  <a:lnTo>
                    <a:pt x="868" y="1023"/>
                  </a:lnTo>
                  <a:lnTo>
                    <a:pt x="908" y="972"/>
                  </a:lnTo>
                  <a:lnTo>
                    <a:pt x="949" y="921"/>
                  </a:lnTo>
                  <a:lnTo>
                    <a:pt x="989" y="870"/>
                  </a:lnTo>
                  <a:lnTo>
                    <a:pt x="1027" y="818"/>
                  </a:lnTo>
                  <a:lnTo>
                    <a:pt x="1065" y="765"/>
                  </a:lnTo>
                  <a:lnTo>
                    <a:pt x="1102" y="712"/>
                  </a:lnTo>
                  <a:lnTo>
                    <a:pt x="1139" y="658"/>
                  </a:lnTo>
                  <a:lnTo>
                    <a:pt x="1174" y="604"/>
                  </a:lnTo>
                  <a:lnTo>
                    <a:pt x="1209" y="548"/>
                  </a:lnTo>
                  <a:lnTo>
                    <a:pt x="1242" y="493"/>
                  </a:lnTo>
                  <a:lnTo>
                    <a:pt x="1275" y="437"/>
                  </a:lnTo>
                  <a:lnTo>
                    <a:pt x="1306" y="380"/>
                  </a:lnTo>
                  <a:lnTo>
                    <a:pt x="1337" y="323"/>
                  </a:lnTo>
                  <a:lnTo>
                    <a:pt x="1367" y="2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53" name="淘宝店chenying0907 28"/>
            <p:cNvSpPr/>
            <p:nvPr/>
          </p:nvSpPr>
          <p:spPr bwMode="auto">
            <a:xfrm>
              <a:off x="3375026" y="3443288"/>
              <a:ext cx="371475" cy="304800"/>
            </a:xfrm>
            <a:custGeom>
              <a:avLst/>
              <a:gdLst>
                <a:gd name="T0" fmla="*/ 520 w 1868"/>
                <a:gd name="T1" fmla="*/ 1498 h 1534"/>
                <a:gd name="T2" fmla="*/ 629 w 1868"/>
                <a:gd name="T3" fmla="*/ 1424 h 1534"/>
                <a:gd name="T4" fmla="*/ 734 w 1868"/>
                <a:gd name="T5" fmla="*/ 1347 h 1534"/>
                <a:gd name="T6" fmla="*/ 838 w 1868"/>
                <a:gd name="T7" fmla="*/ 1266 h 1534"/>
                <a:gd name="T8" fmla="*/ 939 w 1868"/>
                <a:gd name="T9" fmla="*/ 1182 h 1534"/>
                <a:gd name="T10" fmla="*/ 1036 w 1868"/>
                <a:gd name="T11" fmla="*/ 1095 h 1534"/>
                <a:gd name="T12" fmla="*/ 1131 w 1868"/>
                <a:gd name="T13" fmla="*/ 1004 h 1534"/>
                <a:gd name="T14" fmla="*/ 1223 w 1868"/>
                <a:gd name="T15" fmla="*/ 911 h 1534"/>
                <a:gd name="T16" fmla="*/ 1313 w 1868"/>
                <a:gd name="T17" fmla="*/ 815 h 1534"/>
                <a:gd name="T18" fmla="*/ 1398 w 1868"/>
                <a:gd name="T19" fmla="*/ 716 h 1534"/>
                <a:gd name="T20" fmla="*/ 1481 w 1868"/>
                <a:gd name="T21" fmla="*/ 614 h 1534"/>
                <a:gd name="T22" fmla="*/ 1560 w 1868"/>
                <a:gd name="T23" fmla="*/ 510 h 1534"/>
                <a:gd name="T24" fmla="*/ 1635 w 1868"/>
                <a:gd name="T25" fmla="*/ 402 h 1534"/>
                <a:gd name="T26" fmla="*/ 1706 w 1868"/>
                <a:gd name="T27" fmla="*/ 293 h 1534"/>
                <a:gd name="T28" fmla="*/ 1774 w 1868"/>
                <a:gd name="T29" fmla="*/ 181 h 1534"/>
                <a:gd name="T30" fmla="*/ 1838 w 1868"/>
                <a:gd name="T31" fmla="*/ 68 h 1534"/>
                <a:gd name="T32" fmla="*/ 1850 w 1868"/>
                <a:gd name="T33" fmla="*/ 8 h 1534"/>
                <a:gd name="T34" fmla="*/ 1813 w 1868"/>
                <a:gd name="T35" fmla="*/ 3 h 1534"/>
                <a:gd name="T36" fmla="*/ 1761 w 1868"/>
                <a:gd name="T37" fmla="*/ 65 h 1534"/>
                <a:gd name="T38" fmla="*/ 1687 w 1868"/>
                <a:gd name="T39" fmla="*/ 190 h 1534"/>
                <a:gd name="T40" fmla="*/ 1605 w 1868"/>
                <a:gd name="T41" fmla="*/ 309 h 1534"/>
                <a:gd name="T42" fmla="*/ 1518 w 1868"/>
                <a:gd name="T43" fmla="*/ 424 h 1534"/>
                <a:gd name="T44" fmla="*/ 1424 w 1868"/>
                <a:gd name="T45" fmla="*/ 531 h 1534"/>
                <a:gd name="T46" fmla="*/ 1323 w 1868"/>
                <a:gd name="T47" fmla="*/ 634 h 1534"/>
                <a:gd name="T48" fmla="*/ 1216 w 1868"/>
                <a:gd name="T49" fmla="*/ 731 h 1534"/>
                <a:gd name="T50" fmla="*/ 1105 w 1868"/>
                <a:gd name="T51" fmla="*/ 824 h 1534"/>
                <a:gd name="T52" fmla="*/ 988 w 1868"/>
                <a:gd name="T53" fmla="*/ 910 h 1534"/>
                <a:gd name="T54" fmla="*/ 868 w 1868"/>
                <a:gd name="T55" fmla="*/ 993 h 1534"/>
                <a:gd name="T56" fmla="*/ 744 w 1868"/>
                <a:gd name="T57" fmla="*/ 1070 h 1534"/>
                <a:gd name="T58" fmla="*/ 614 w 1868"/>
                <a:gd name="T59" fmla="*/ 1143 h 1534"/>
                <a:gd name="T60" fmla="*/ 483 w 1868"/>
                <a:gd name="T61" fmla="*/ 1211 h 1534"/>
                <a:gd name="T62" fmla="*/ 348 w 1868"/>
                <a:gd name="T63" fmla="*/ 1275 h 1534"/>
                <a:gd name="T64" fmla="*/ 209 w 1868"/>
                <a:gd name="T65" fmla="*/ 1336 h 1534"/>
                <a:gd name="T66" fmla="*/ 70 w 1868"/>
                <a:gd name="T67" fmla="*/ 1391 h 1534"/>
                <a:gd name="T68" fmla="*/ 57 w 1868"/>
                <a:gd name="T69" fmla="*/ 1433 h 1534"/>
                <a:gd name="T70" fmla="*/ 173 w 1868"/>
                <a:gd name="T71" fmla="*/ 1464 h 1534"/>
                <a:gd name="T72" fmla="*/ 289 w 1868"/>
                <a:gd name="T73" fmla="*/ 1492 h 1534"/>
                <a:gd name="T74" fmla="*/ 407 w 1868"/>
                <a:gd name="T75" fmla="*/ 1520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68" h="1534">
                  <a:moveTo>
                    <a:pt x="466" y="1534"/>
                  </a:moveTo>
                  <a:lnTo>
                    <a:pt x="520" y="1498"/>
                  </a:lnTo>
                  <a:lnTo>
                    <a:pt x="575" y="1461"/>
                  </a:lnTo>
                  <a:lnTo>
                    <a:pt x="629" y="1424"/>
                  </a:lnTo>
                  <a:lnTo>
                    <a:pt x="682" y="1387"/>
                  </a:lnTo>
                  <a:lnTo>
                    <a:pt x="734" y="1347"/>
                  </a:lnTo>
                  <a:lnTo>
                    <a:pt x="787" y="1307"/>
                  </a:lnTo>
                  <a:lnTo>
                    <a:pt x="838" y="1266"/>
                  </a:lnTo>
                  <a:lnTo>
                    <a:pt x="889" y="1224"/>
                  </a:lnTo>
                  <a:lnTo>
                    <a:pt x="939" y="1182"/>
                  </a:lnTo>
                  <a:lnTo>
                    <a:pt x="987" y="1139"/>
                  </a:lnTo>
                  <a:lnTo>
                    <a:pt x="1036" y="1095"/>
                  </a:lnTo>
                  <a:lnTo>
                    <a:pt x="1084" y="1050"/>
                  </a:lnTo>
                  <a:lnTo>
                    <a:pt x="1131" y="1004"/>
                  </a:lnTo>
                  <a:lnTo>
                    <a:pt x="1178" y="958"/>
                  </a:lnTo>
                  <a:lnTo>
                    <a:pt x="1223" y="911"/>
                  </a:lnTo>
                  <a:lnTo>
                    <a:pt x="1269" y="864"/>
                  </a:lnTo>
                  <a:lnTo>
                    <a:pt x="1313" y="815"/>
                  </a:lnTo>
                  <a:lnTo>
                    <a:pt x="1356" y="766"/>
                  </a:lnTo>
                  <a:lnTo>
                    <a:pt x="1398" y="716"/>
                  </a:lnTo>
                  <a:lnTo>
                    <a:pt x="1440" y="665"/>
                  </a:lnTo>
                  <a:lnTo>
                    <a:pt x="1481" y="614"/>
                  </a:lnTo>
                  <a:lnTo>
                    <a:pt x="1520" y="562"/>
                  </a:lnTo>
                  <a:lnTo>
                    <a:pt x="1560" y="510"/>
                  </a:lnTo>
                  <a:lnTo>
                    <a:pt x="1597" y="457"/>
                  </a:lnTo>
                  <a:lnTo>
                    <a:pt x="1635" y="402"/>
                  </a:lnTo>
                  <a:lnTo>
                    <a:pt x="1671" y="348"/>
                  </a:lnTo>
                  <a:lnTo>
                    <a:pt x="1706" y="293"/>
                  </a:lnTo>
                  <a:lnTo>
                    <a:pt x="1741" y="238"/>
                  </a:lnTo>
                  <a:lnTo>
                    <a:pt x="1774" y="181"/>
                  </a:lnTo>
                  <a:lnTo>
                    <a:pt x="1807" y="124"/>
                  </a:lnTo>
                  <a:lnTo>
                    <a:pt x="1838" y="68"/>
                  </a:lnTo>
                  <a:lnTo>
                    <a:pt x="1868" y="10"/>
                  </a:lnTo>
                  <a:lnTo>
                    <a:pt x="1850" y="8"/>
                  </a:lnTo>
                  <a:lnTo>
                    <a:pt x="1832" y="5"/>
                  </a:lnTo>
                  <a:lnTo>
                    <a:pt x="1813" y="3"/>
                  </a:lnTo>
                  <a:lnTo>
                    <a:pt x="1795" y="0"/>
                  </a:lnTo>
                  <a:lnTo>
                    <a:pt x="1761" y="65"/>
                  </a:lnTo>
                  <a:lnTo>
                    <a:pt x="1724" y="129"/>
                  </a:lnTo>
                  <a:lnTo>
                    <a:pt x="1687" y="190"/>
                  </a:lnTo>
                  <a:lnTo>
                    <a:pt x="1647" y="250"/>
                  </a:lnTo>
                  <a:lnTo>
                    <a:pt x="1605" y="309"/>
                  </a:lnTo>
                  <a:lnTo>
                    <a:pt x="1562" y="367"/>
                  </a:lnTo>
                  <a:lnTo>
                    <a:pt x="1518" y="424"/>
                  </a:lnTo>
                  <a:lnTo>
                    <a:pt x="1472" y="478"/>
                  </a:lnTo>
                  <a:lnTo>
                    <a:pt x="1424" y="531"/>
                  </a:lnTo>
                  <a:lnTo>
                    <a:pt x="1374" y="584"/>
                  </a:lnTo>
                  <a:lnTo>
                    <a:pt x="1323" y="634"/>
                  </a:lnTo>
                  <a:lnTo>
                    <a:pt x="1271" y="683"/>
                  </a:lnTo>
                  <a:lnTo>
                    <a:pt x="1216" y="731"/>
                  </a:lnTo>
                  <a:lnTo>
                    <a:pt x="1162" y="778"/>
                  </a:lnTo>
                  <a:lnTo>
                    <a:pt x="1105" y="824"/>
                  </a:lnTo>
                  <a:lnTo>
                    <a:pt x="1047" y="867"/>
                  </a:lnTo>
                  <a:lnTo>
                    <a:pt x="988" y="910"/>
                  </a:lnTo>
                  <a:lnTo>
                    <a:pt x="930" y="952"/>
                  </a:lnTo>
                  <a:lnTo>
                    <a:pt x="868" y="993"/>
                  </a:lnTo>
                  <a:lnTo>
                    <a:pt x="806" y="1032"/>
                  </a:lnTo>
                  <a:lnTo>
                    <a:pt x="744" y="1070"/>
                  </a:lnTo>
                  <a:lnTo>
                    <a:pt x="679" y="1108"/>
                  </a:lnTo>
                  <a:lnTo>
                    <a:pt x="614" y="1143"/>
                  </a:lnTo>
                  <a:lnTo>
                    <a:pt x="548" y="1178"/>
                  </a:lnTo>
                  <a:lnTo>
                    <a:pt x="483" y="1211"/>
                  </a:lnTo>
                  <a:lnTo>
                    <a:pt x="415" y="1244"/>
                  </a:lnTo>
                  <a:lnTo>
                    <a:pt x="348" y="1275"/>
                  </a:lnTo>
                  <a:lnTo>
                    <a:pt x="279" y="1306"/>
                  </a:lnTo>
                  <a:lnTo>
                    <a:pt x="209" y="1336"/>
                  </a:lnTo>
                  <a:lnTo>
                    <a:pt x="140" y="1363"/>
                  </a:lnTo>
                  <a:lnTo>
                    <a:pt x="70" y="1391"/>
                  </a:lnTo>
                  <a:lnTo>
                    <a:pt x="0" y="1417"/>
                  </a:lnTo>
                  <a:lnTo>
                    <a:pt x="57" y="1433"/>
                  </a:lnTo>
                  <a:lnTo>
                    <a:pt x="115" y="1448"/>
                  </a:lnTo>
                  <a:lnTo>
                    <a:pt x="173" y="1464"/>
                  </a:lnTo>
                  <a:lnTo>
                    <a:pt x="231" y="1478"/>
                  </a:lnTo>
                  <a:lnTo>
                    <a:pt x="289" y="1492"/>
                  </a:lnTo>
                  <a:lnTo>
                    <a:pt x="348" y="1507"/>
                  </a:lnTo>
                  <a:lnTo>
                    <a:pt x="407" y="1520"/>
                  </a:lnTo>
                  <a:lnTo>
                    <a:pt x="466" y="15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54" name="淘宝店chenying0907 29"/>
            <p:cNvSpPr/>
            <p:nvPr/>
          </p:nvSpPr>
          <p:spPr bwMode="auto">
            <a:xfrm>
              <a:off x="5967413" y="1635125"/>
              <a:ext cx="476250" cy="647700"/>
            </a:xfrm>
            <a:custGeom>
              <a:avLst/>
              <a:gdLst>
                <a:gd name="T0" fmla="*/ 120 w 2397"/>
                <a:gd name="T1" fmla="*/ 3254 h 3260"/>
                <a:gd name="T2" fmla="*/ 198 w 2397"/>
                <a:gd name="T3" fmla="*/ 3202 h 3260"/>
                <a:gd name="T4" fmla="*/ 300 w 2397"/>
                <a:gd name="T5" fmla="*/ 3128 h 3260"/>
                <a:gd name="T6" fmla="*/ 385 w 2397"/>
                <a:gd name="T7" fmla="*/ 3063 h 3260"/>
                <a:gd name="T8" fmla="*/ 482 w 2397"/>
                <a:gd name="T9" fmla="*/ 2986 h 3260"/>
                <a:gd name="T10" fmla="*/ 588 w 2397"/>
                <a:gd name="T11" fmla="*/ 2896 h 3260"/>
                <a:gd name="T12" fmla="*/ 703 w 2397"/>
                <a:gd name="T13" fmla="*/ 2796 h 3260"/>
                <a:gd name="T14" fmla="*/ 824 w 2397"/>
                <a:gd name="T15" fmla="*/ 2683 h 3260"/>
                <a:gd name="T16" fmla="*/ 950 w 2397"/>
                <a:gd name="T17" fmla="*/ 2558 h 3260"/>
                <a:gd name="T18" fmla="*/ 1078 w 2397"/>
                <a:gd name="T19" fmla="*/ 2421 h 3260"/>
                <a:gd name="T20" fmla="*/ 1209 w 2397"/>
                <a:gd name="T21" fmla="*/ 2274 h 3260"/>
                <a:gd name="T22" fmla="*/ 1338 w 2397"/>
                <a:gd name="T23" fmla="*/ 2115 h 3260"/>
                <a:gd name="T24" fmla="*/ 1464 w 2397"/>
                <a:gd name="T25" fmla="*/ 1946 h 3260"/>
                <a:gd name="T26" fmla="*/ 1586 w 2397"/>
                <a:gd name="T27" fmla="*/ 1765 h 3260"/>
                <a:gd name="T28" fmla="*/ 1702 w 2397"/>
                <a:gd name="T29" fmla="*/ 1578 h 3260"/>
                <a:gd name="T30" fmla="*/ 1807 w 2397"/>
                <a:gd name="T31" fmla="*/ 1398 h 3260"/>
                <a:gd name="T32" fmla="*/ 1903 w 2397"/>
                <a:gd name="T33" fmla="*/ 1233 h 3260"/>
                <a:gd name="T34" fmla="*/ 1986 w 2397"/>
                <a:gd name="T35" fmla="*/ 1081 h 3260"/>
                <a:gd name="T36" fmla="*/ 2061 w 2397"/>
                <a:gd name="T37" fmla="*/ 940 h 3260"/>
                <a:gd name="T38" fmla="*/ 2127 w 2397"/>
                <a:gd name="T39" fmla="*/ 812 h 3260"/>
                <a:gd name="T40" fmla="*/ 2209 w 2397"/>
                <a:gd name="T41" fmla="*/ 643 h 3260"/>
                <a:gd name="T42" fmla="*/ 2293 w 2397"/>
                <a:gd name="T43" fmla="*/ 459 h 3260"/>
                <a:gd name="T44" fmla="*/ 2348 w 2397"/>
                <a:gd name="T45" fmla="*/ 323 h 3260"/>
                <a:gd name="T46" fmla="*/ 2381 w 2397"/>
                <a:gd name="T47" fmla="*/ 234 h 3260"/>
                <a:gd name="T48" fmla="*/ 2396 w 2397"/>
                <a:gd name="T49" fmla="*/ 189 h 3260"/>
                <a:gd name="T50" fmla="*/ 1786 w 2397"/>
                <a:gd name="T51" fmla="*/ 0 h 3260"/>
                <a:gd name="T52" fmla="*/ 1780 w 2397"/>
                <a:gd name="T53" fmla="*/ 49 h 3260"/>
                <a:gd name="T54" fmla="*/ 1762 w 2397"/>
                <a:gd name="T55" fmla="*/ 184 h 3260"/>
                <a:gd name="T56" fmla="*/ 1729 w 2397"/>
                <a:gd name="T57" fmla="*/ 386 h 3260"/>
                <a:gd name="T58" fmla="*/ 1708 w 2397"/>
                <a:gd name="T59" fmla="*/ 506 h 3260"/>
                <a:gd name="T60" fmla="*/ 1680 w 2397"/>
                <a:gd name="T61" fmla="*/ 636 h 3260"/>
                <a:gd name="T62" fmla="*/ 1650 w 2397"/>
                <a:gd name="T63" fmla="*/ 773 h 3260"/>
                <a:gd name="T64" fmla="*/ 1613 w 2397"/>
                <a:gd name="T65" fmla="*/ 916 h 3260"/>
                <a:gd name="T66" fmla="*/ 1573 w 2397"/>
                <a:gd name="T67" fmla="*/ 1063 h 3260"/>
                <a:gd name="T68" fmla="*/ 1526 w 2397"/>
                <a:gd name="T69" fmla="*/ 1209 h 3260"/>
                <a:gd name="T70" fmla="*/ 1475 w 2397"/>
                <a:gd name="T71" fmla="*/ 1354 h 3260"/>
                <a:gd name="T72" fmla="*/ 1417 w 2397"/>
                <a:gd name="T73" fmla="*/ 1495 h 3260"/>
                <a:gd name="T74" fmla="*/ 1354 w 2397"/>
                <a:gd name="T75" fmla="*/ 1630 h 3260"/>
                <a:gd name="T76" fmla="*/ 1285 w 2397"/>
                <a:gd name="T77" fmla="*/ 1756 h 3260"/>
                <a:gd name="T78" fmla="*/ 1175 w 2397"/>
                <a:gd name="T79" fmla="*/ 1931 h 3260"/>
                <a:gd name="T80" fmla="*/ 1061 w 2397"/>
                <a:gd name="T81" fmla="*/ 2095 h 3260"/>
                <a:gd name="T82" fmla="*/ 949 w 2397"/>
                <a:gd name="T83" fmla="*/ 2245 h 3260"/>
                <a:gd name="T84" fmla="*/ 838 w 2397"/>
                <a:gd name="T85" fmla="*/ 2383 h 3260"/>
                <a:gd name="T86" fmla="*/ 728 w 2397"/>
                <a:gd name="T87" fmla="*/ 2509 h 3260"/>
                <a:gd name="T88" fmla="*/ 621 w 2397"/>
                <a:gd name="T89" fmla="*/ 2622 h 3260"/>
                <a:gd name="T90" fmla="*/ 519 w 2397"/>
                <a:gd name="T91" fmla="*/ 2724 h 3260"/>
                <a:gd name="T92" fmla="*/ 423 w 2397"/>
                <a:gd name="T93" fmla="*/ 2814 h 3260"/>
                <a:gd name="T94" fmla="*/ 333 w 2397"/>
                <a:gd name="T95" fmla="*/ 2893 h 3260"/>
                <a:gd name="T96" fmla="*/ 253 w 2397"/>
                <a:gd name="T97" fmla="*/ 2960 h 3260"/>
                <a:gd name="T98" fmla="*/ 119 w 2397"/>
                <a:gd name="T99" fmla="*/ 3063 h 3260"/>
                <a:gd name="T100" fmla="*/ 31 w 2397"/>
                <a:gd name="T101" fmla="*/ 3123 h 3260"/>
                <a:gd name="T102" fmla="*/ 0 w 2397"/>
                <a:gd name="T103" fmla="*/ 3143 h 3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97" h="3260">
                  <a:moveTo>
                    <a:pt x="110" y="3260"/>
                  </a:moveTo>
                  <a:lnTo>
                    <a:pt x="120" y="3254"/>
                  </a:lnTo>
                  <a:lnTo>
                    <a:pt x="151" y="3233"/>
                  </a:lnTo>
                  <a:lnTo>
                    <a:pt x="198" y="3202"/>
                  </a:lnTo>
                  <a:lnTo>
                    <a:pt x="263" y="3155"/>
                  </a:lnTo>
                  <a:lnTo>
                    <a:pt x="300" y="3128"/>
                  </a:lnTo>
                  <a:lnTo>
                    <a:pt x="341" y="3097"/>
                  </a:lnTo>
                  <a:lnTo>
                    <a:pt x="385" y="3063"/>
                  </a:lnTo>
                  <a:lnTo>
                    <a:pt x="432" y="3026"/>
                  </a:lnTo>
                  <a:lnTo>
                    <a:pt x="482" y="2986"/>
                  </a:lnTo>
                  <a:lnTo>
                    <a:pt x="534" y="2943"/>
                  </a:lnTo>
                  <a:lnTo>
                    <a:pt x="588" y="2896"/>
                  </a:lnTo>
                  <a:lnTo>
                    <a:pt x="645" y="2848"/>
                  </a:lnTo>
                  <a:lnTo>
                    <a:pt x="703" y="2796"/>
                  </a:lnTo>
                  <a:lnTo>
                    <a:pt x="763" y="2741"/>
                  </a:lnTo>
                  <a:lnTo>
                    <a:pt x="824" y="2683"/>
                  </a:lnTo>
                  <a:lnTo>
                    <a:pt x="887" y="2622"/>
                  </a:lnTo>
                  <a:lnTo>
                    <a:pt x="950" y="2558"/>
                  </a:lnTo>
                  <a:lnTo>
                    <a:pt x="1014" y="2492"/>
                  </a:lnTo>
                  <a:lnTo>
                    <a:pt x="1078" y="2421"/>
                  </a:lnTo>
                  <a:lnTo>
                    <a:pt x="1144" y="2350"/>
                  </a:lnTo>
                  <a:lnTo>
                    <a:pt x="1209" y="2274"/>
                  </a:lnTo>
                  <a:lnTo>
                    <a:pt x="1273" y="2197"/>
                  </a:lnTo>
                  <a:lnTo>
                    <a:pt x="1338" y="2115"/>
                  </a:lnTo>
                  <a:lnTo>
                    <a:pt x="1401" y="2032"/>
                  </a:lnTo>
                  <a:lnTo>
                    <a:pt x="1464" y="1946"/>
                  </a:lnTo>
                  <a:lnTo>
                    <a:pt x="1526" y="1856"/>
                  </a:lnTo>
                  <a:lnTo>
                    <a:pt x="1586" y="1765"/>
                  </a:lnTo>
                  <a:lnTo>
                    <a:pt x="1645" y="1671"/>
                  </a:lnTo>
                  <a:lnTo>
                    <a:pt x="1702" y="1578"/>
                  </a:lnTo>
                  <a:lnTo>
                    <a:pt x="1756" y="1487"/>
                  </a:lnTo>
                  <a:lnTo>
                    <a:pt x="1807" y="1398"/>
                  </a:lnTo>
                  <a:lnTo>
                    <a:pt x="1856" y="1314"/>
                  </a:lnTo>
                  <a:lnTo>
                    <a:pt x="1903" y="1233"/>
                  </a:lnTo>
                  <a:lnTo>
                    <a:pt x="1946" y="1156"/>
                  </a:lnTo>
                  <a:lnTo>
                    <a:pt x="1986" y="1081"/>
                  </a:lnTo>
                  <a:lnTo>
                    <a:pt x="2025" y="1008"/>
                  </a:lnTo>
                  <a:lnTo>
                    <a:pt x="2061" y="940"/>
                  </a:lnTo>
                  <a:lnTo>
                    <a:pt x="2095" y="874"/>
                  </a:lnTo>
                  <a:lnTo>
                    <a:pt x="2127" y="812"/>
                  </a:lnTo>
                  <a:lnTo>
                    <a:pt x="2157" y="753"/>
                  </a:lnTo>
                  <a:lnTo>
                    <a:pt x="2209" y="643"/>
                  </a:lnTo>
                  <a:lnTo>
                    <a:pt x="2254" y="545"/>
                  </a:lnTo>
                  <a:lnTo>
                    <a:pt x="2293" y="459"/>
                  </a:lnTo>
                  <a:lnTo>
                    <a:pt x="2323" y="386"/>
                  </a:lnTo>
                  <a:lnTo>
                    <a:pt x="2348" y="323"/>
                  </a:lnTo>
                  <a:lnTo>
                    <a:pt x="2368" y="273"/>
                  </a:lnTo>
                  <a:lnTo>
                    <a:pt x="2381" y="234"/>
                  </a:lnTo>
                  <a:lnTo>
                    <a:pt x="2390" y="206"/>
                  </a:lnTo>
                  <a:lnTo>
                    <a:pt x="2396" y="189"/>
                  </a:lnTo>
                  <a:lnTo>
                    <a:pt x="2397" y="184"/>
                  </a:lnTo>
                  <a:lnTo>
                    <a:pt x="1786" y="0"/>
                  </a:lnTo>
                  <a:lnTo>
                    <a:pt x="1784" y="12"/>
                  </a:lnTo>
                  <a:lnTo>
                    <a:pt x="1780" y="49"/>
                  </a:lnTo>
                  <a:lnTo>
                    <a:pt x="1772" y="107"/>
                  </a:lnTo>
                  <a:lnTo>
                    <a:pt x="1762" y="184"/>
                  </a:lnTo>
                  <a:lnTo>
                    <a:pt x="1747" y="277"/>
                  </a:lnTo>
                  <a:lnTo>
                    <a:pt x="1729" y="386"/>
                  </a:lnTo>
                  <a:lnTo>
                    <a:pt x="1719" y="445"/>
                  </a:lnTo>
                  <a:lnTo>
                    <a:pt x="1708" y="506"/>
                  </a:lnTo>
                  <a:lnTo>
                    <a:pt x="1694" y="569"/>
                  </a:lnTo>
                  <a:lnTo>
                    <a:pt x="1680" y="636"/>
                  </a:lnTo>
                  <a:lnTo>
                    <a:pt x="1666" y="704"/>
                  </a:lnTo>
                  <a:lnTo>
                    <a:pt x="1650" y="773"/>
                  </a:lnTo>
                  <a:lnTo>
                    <a:pt x="1633" y="845"/>
                  </a:lnTo>
                  <a:lnTo>
                    <a:pt x="1613" y="916"/>
                  </a:lnTo>
                  <a:lnTo>
                    <a:pt x="1594" y="989"/>
                  </a:lnTo>
                  <a:lnTo>
                    <a:pt x="1573" y="1063"/>
                  </a:lnTo>
                  <a:lnTo>
                    <a:pt x="1550" y="1135"/>
                  </a:lnTo>
                  <a:lnTo>
                    <a:pt x="1526" y="1209"/>
                  </a:lnTo>
                  <a:lnTo>
                    <a:pt x="1501" y="1282"/>
                  </a:lnTo>
                  <a:lnTo>
                    <a:pt x="1475" y="1354"/>
                  </a:lnTo>
                  <a:lnTo>
                    <a:pt x="1447" y="1426"/>
                  </a:lnTo>
                  <a:lnTo>
                    <a:pt x="1417" y="1495"/>
                  </a:lnTo>
                  <a:lnTo>
                    <a:pt x="1387" y="1563"/>
                  </a:lnTo>
                  <a:lnTo>
                    <a:pt x="1354" y="1630"/>
                  </a:lnTo>
                  <a:lnTo>
                    <a:pt x="1320" y="1694"/>
                  </a:lnTo>
                  <a:lnTo>
                    <a:pt x="1285" y="1756"/>
                  </a:lnTo>
                  <a:lnTo>
                    <a:pt x="1230" y="1845"/>
                  </a:lnTo>
                  <a:lnTo>
                    <a:pt x="1175" y="1931"/>
                  </a:lnTo>
                  <a:lnTo>
                    <a:pt x="1118" y="2015"/>
                  </a:lnTo>
                  <a:lnTo>
                    <a:pt x="1061" y="2095"/>
                  </a:lnTo>
                  <a:lnTo>
                    <a:pt x="1006" y="2172"/>
                  </a:lnTo>
                  <a:lnTo>
                    <a:pt x="949" y="2245"/>
                  </a:lnTo>
                  <a:lnTo>
                    <a:pt x="893" y="2316"/>
                  </a:lnTo>
                  <a:lnTo>
                    <a:pt x="838" y="2383"/>
                  </a:lnTo>
                  <a:lnTo>
                    <a:pt x="782" y="2447"/>
                  </a:lnTo>
                  <a:lnTo>
                    <a:pt x="728" y="2509"/>
                  </a:lnTo>
                  <a:lnTo>
                    <a:pt x="674" y="2566"/>
                  </a:lnTo>
                  <a:lnTo>
                    <a:pt x="621" y="2622"/>
                  </a:lnTo>
                  <a:lnTo>
                    <a:pt x="570" y="2674"/>
                  </a:lnTo>
                  <a:lnTo>
                    <a:pt x="519" y="2724"/>
                  </a:lnTo>
                  <a:lnTo>
                    <a:pt x="470" y="2771"/>
                  </a:lnTo>
                  <a:lnTo>
                    <a:pt x="423" y="2814"/>
                  </a:lnTo>
                  <a:lnTo>
                    <a:pt x="377" y="2854"/>
                  </a:lnTo>
                  <a:lnTo>
                    <a:pt x="333" y="2893"/>
                  </a:lnTo>
                  <a:lnTo>
                    <a:pt x="292" y="2928"/>
                  </a:lnTo>
                  <a:lnTo>
                    <a:pt x="253" y="2960"/>
                  </a:lnTo>
                  <a:lnTo>
                    <a:pt x="180" y="3017"/>
                  </a:lnTo>
                  <a:lnTo>
                    <a:pt x="119" y="3063"/>
                  </a:lnTo>
                  <a:lnTo>
                    <a:pt x="68" y="3098"/>
                  </a:lnTo>
                  <a:lnTo>
                    <a:pt x="31" y="3123"/>
                  </a:lnTo>
                  <a:lnTo>
                    <a:pt x="8" y="3138"/>
                  </a:lnTo>
                  <a:lnTo>
                    <a:pt x="0" y="3143"/>
                  </a:lnTo>
                  <a:lnTo>
                    <a:pt x="110" y="32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sp>
        <p:nvSpPr>
          <p:cNvPr id="55" name="TextBox 54"/>
          <p:cNvSpPr txBox="1"/>
          <p:nvPr/>
        </p:nvSpPr>
        <p:spPr>
          <a:xfrm>
            <a:off x="2862534" y="1398430"/>
            <a:ext cx="3807368" cy="337184"/>
          </a:xfrm>
          <a:prstGeom prst="roundRect">
            <a:avLst>
              <a:gd name="adj" fmla="val 0"/>
            </a:avLst>
          </a:prstGeom>
          <a:noFill/>
        </p:spPr>
        <p:txBody>
          <a:bodyPr wrap="square" rtlCol="0">
            <a:spAutoFit/>
          </a:bodyPr>
          <a:lstStyle/>
          <a:p>
            <a:r>
              <a:rPr lang="zh-CN" altLang="en-US" sz="1600" b="1" dirty="0">
                <a:solidFill>
                  <a:srgbClr val="C84E30"/>
                </a:solidFill>
                <a:latin typeface="微软雅黑" panose="020B0503020204020204" charset="-122"/>
                <a:ea typeface="微软雅黑" panose="020B0503020204020204" charset="-122"/>
                <a:sym typeface="+mn-ea"/>
              </a:rPr>
              <a:t>Click here to enter the title.</a:t>
            </a:r>
          </a:p>
        </p:txBody>
      </p:sp>
      <p:sp>
        <p:nvSpPr>
          <p:cNvPr id="56" name="TextBox 55"/>
          <p:cNvSpPr txBox="1"/>
          <p:nvPr/>
        </p:nvSpPr>
        <p:spPr>
          <a:xfrm>
            <a:off x="2862580" y="1735455"/>
            <a:ext cx="3481070" cy="553084"/>
          </a:xfrm>
          <a:prstGeom prst="roundRect">
            <a:avLst>
              <a:gd name="adj" fmla="val 0"/>
            </a:avLst>
          </a:prstGeom>
          <a:noFill/>
          <a:ln w="25400">
            <a:noFill/>
          </a:ln>
          <a:effectLst/>
        </p:spPr>
        <p:txBody>
          <a:bodyPr wrap="square" rtlCol="0">
            <a:spAutoFit/>
          </a:bodyPr>
          <a:lstStyle/>
          <a:p>
            <a:pPr algn="l" fontAlgn="base">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latin typeface="微软雅黑" panose="020B0503020204020204" charset="-122"/>
                <a:ea typeface="微软雅黑" panose="020B0503020204020204" charset="-122"/>
                <a:sym typeface="+mn-ea"/>
              </a:rPr>
              <a:t>Click here replace text Click here Replace text Click here replace text click here click here to replace text.</a:t>
            </a:r>
            <a:endParaRPr lang="en-US" altLang="zh-CN" sz="900" dirty="0">
              <a:solidFill>
                <a:schemeClr val="tx1">
                  <a:lumMod val="50000"/>
                  <a:lumOff val="50000"/>
                </a:schemeClr>
              </a:solidFill>
              <a:latin typeface="微软雅黑" panose="020B0503020204020204" charset="-122"/>
              <a:ea typeface="微软雅黑" panose="020B0503020204020204" charset="-122"/>
              <a:cs typeface="Open Sans" panose="020B0606030504020204" pitchFamily="34" charset="0"/>
            </a:endParaRPr>
          </a:p>
        </p:txBody>
      </p:sp>
      <p:sp>
        <p:nvSpPr>
          <p:cNvPr id="57" name="TextBox 56"/>
          <p:cNvSpPr txBox="1"/>
          <p:nvPr/>
        </p:nvSpPr>
        <p:spPr>
          <a:xfrm>
            <a:off x="1791554" y="4371984"/>
            <a:ext cx="3807368" cy="337184"/>
          </a:xfrm>
          <a:prstGeom prst="roundRect">
            <a:avLst>
              <a:gd name="adj" fmla="val 0"/>
            </a:avLst>
          </a:prstGeom>
          <a:noFill/>
        </p:spPr>
        <p:txBody>
          <a:bodyPr wrap="square" rtlCol="0">
            <a:spAutoFit/>
          </a:bodyPr>
          <a:lstStyle/>
          <a:p>
            <a:r>
              <a:rPr lang="zh-CN" altLang="en-US" sz="1600" b="1" dirty="0">
                <a:solidFill>
                  <a:srgbClr val="C84E30"/>
                </a:solidFill>
                <a:latin typeface="微软雅黑" panose="020B0503020204020204" charset="-122"/>
                <a:ea typeface="微软雅黑" panose="020B0503020204020204" charset="-122"/>
                <a:sym typeface="+mn-ea"/>
              </a:rPr>
              <a:t>Click here to enter the title.</a:t>
            </a:r>
          </a:p>
        </p:txBody>
      </p:sp>
      <p:sp>
        <p:nvSpPr>
          <p:cNvPr id="58" name="TextBox 57"/>
          <p:cNvSpPr txBox="1"/>
          <p:nvPr/>
        </p:nvSpPr>
        <p:spPr>
          <a:xfrm>
            <a:off x="1791335" y="4709160"/>
            <a:ext cx="3465830" cy="553084"/>
          </a:xfrm>
          <a:prstGeom prst="roundRect">
            <a:avLst>
              <a:gd name="adj" fmla="val 0"/>
            </a:avLst>
          </a:prstGeom>
          <a:noFill/>
          <a:ln w="25400">
            <a:noFill/>
          </a:ln>
          <a:effectLst/>
        </p:spPr>
        <p:txBody>
          <a:bodyPr wrap="square" rtlCol="0">
            <a:spAutoFit/>
          </a:bodyPr>
          <a:lstStyle/>
          <a:p>
            <a:pPr algn="l" fontAlgn="base">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latin typeface="微软雅黑" panose="020B0503020204020204" charset="-122"/>
                <a:ea typeface="微软雅黑" panose="020B0503020204020204" charset="-122"/>
                <a:sym typeface="+mn-ea"/>
              </a:rPr>
              <a:t>Click here replace text Click here Replace text Click here replace text click here click here to replace text.</a:t>
            </a:r>
            <a:endParaRPr lang="en-US" altLang="zh-CN" sz="900" dirty="0">
              <a:solidFill>
                <a:schemeClr val="tx1">
                  <a:lumMod val="50000"/>
                  <a:lumOff val="50000"/>
                </a:schemeClr>
              </a:solidFill>
              <a:latin typeface="微软雅黑" panose="020B0503020204020204" charset="-122"/>
              <a:ea typeface="微软雅黑" panose="020B0503020204020204" charset="-122"/>
              <a:cs typeface="Open Sans" panose="020B0606030504020204" pitchFamily="34" charset="0"/>
            </a:endParaRPr>
          </a:p>
        </p:txBody>
      </p:sp>
      <p:sp>
        <p:nvSpPr>
          <p:cNvPr id="59" name="TextBox 58"/>
          <p:cNvSpPr txBox="1"/>
          <p:nvPr/>
        </p:nvSpPr>
        <p:spPr>
          <a:xfrm>
            <a:off x="7427736" y="2438191"/>
            <a:ext cx="3807368" cy="337184"/>
          </a:xfrm>
          <a:prstGeom prst="roundRect">
            <a:avLst>
              <a:gd name="adj" fmla="val 0"/>
            </a:avLst>
          </a:prstGeom>
          <a:noFill/>
        </p:spPr>
        <p:txBody>
          <a:bodyPr wrap="square" rtlCol="0">
            <a:spAutoFit/>
          </a:bodyPr>
          <a:lstStyle/>
          <a:p>
            <a:r>
              <a:rPr lang="zh-CN" altLang="en-US" sz="1600" b="1" dirty="0">
                <a:solidFill>
                  <a:srgbClr val="C84E30"/>
                </a:solidFill>
                <a:latin typeface="微软雅黑" panose="020B0503020204020204" charset="-122"/>
                <a:ea typeface="微软雅黑" panose="020B0503020204020204" charset="-122"/>
                <a:sym typeface="+mn-ea"/>
              </a:rPr>
              <a:t>Click here to enter the title.</a:t>
            </a:r>
          </a:p>
        </p:txBody>
      </p:sp>
      <p:sp>
        <p:nvSpPr>
          <p:cNvPr id="60" name="TextBox 59"/>
          <p:cNvSpPr txBox="1"/>
          <p:nvPr/>
        </p:nvSpPr>
        <p:spPr>
          <a:xfrm>
            <a:off x="7427595" y="2780030"/>
            <a:ext cx="3529330" cy="553084"/>
          </a:xfrm>
          <a:prstGeom prst="roundRect">
            <a:avLst>
              <a:gd name="adj" fmla="val 0"/>
            </a:avLst>
          </a:prstGeom>
          <a:noFill/>
          <a:ln w="25400">
            <a:noFill/>
          </a:ln>
          <a:effectLst/>
        </p:spPr>
        <p:txBody>
          <a:bodyPr wrap="square" rtlCol="0">
            <a:spAutoFit/>
          </a:bodyPr>
          <a:lstStyle/>
          <a:p>
            <a:pPr algn="l" fontAlgn="base">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latin typeface="微软雅黑" panose="020B0503020204020204" charset="-122"/>
                <a:ea typeface="微软雅黑" panose="020B0503020204020204" charset="-122"/>
                <a:sym typeface="+mn-ea"/>
              </a:rPr>
              <a:t>Click here replace text Click here Replace text Click here replace text click here click here to replace text.</a:t>
            </a:r>
            <a:endParaRPr lang="en-US" altLang="zh-CN" sz="900" dirty="0">
              <a:solidFill>
                <a:schemeClr val="tx1">
                  <a:lumMod val="50000"/>
                  <a:lumOff val="50000"/>
                </a:schemeClr>
              </a:solidFill>
              <a:latin typeface="微软雅黑" panose="020B0503020204020204" charset="-122"/>
              <a:ea typeface="微软雅黑" panose="020B0503020204020204" charset="-122"/>
              <a:cs typeface="Open Sans" panose="020B0606030504020204" pitchFamily="34" charset="0"/>
            </a:endParaRPr>
          </a:p>
        </p:txBody>
      </p:sp>
      <p:sp>
        <p:nvSpPr>
          <p:cNvPr id="61" name="TextBox 60"/>
          <p:cNvSpPr txBox="1"/>
          <p:nvPr/>
        </p:nvSpPr>
        <p:spPr>
          <a:xfrm>
            <a:off x="5985989" y="4633132"/>
            <a:ext cx="3807368" cy="337184"/>
          </a:xfrm>
          <a:prstGeom prst="roundRect">
            <a:avLst>
              <a:gd name="adj" fmla="val 0"/>
            </a:avLst>
          </a:prstGeom>
          <a:noFill/>
        </p:spPr>
        <p:txBody>
          <a:bodyPr wrap="square" rtlCol="0">
            <a:spAutoFit/>
          </a:bodyPr>
          <a:lstStyle/>
          <a:p>
            <a:r>
              <a:rPr lang="zh-CN" altLang="en-US" sz="1600" b="1" dirty="0">
                <a:solidFill>
                  <a:srgbClr val="C84E30"/>
                </a:solidFill>
                <a:latin typeface="微软雅黑" panose="020B0503020204020204" charset="-122"/>
                <a:ea typeface="微软雅黑" panose="020B0503020204020204" charset="-122"/>
                <a:sym typeface="+mn-ea"/>
              </a:rPr>
              <a:t>Click here to enter the title.</a:t>
            </a:r>
          </a:p>
        </p:txBody>
      </p:sp>
      <p:sp>
        <p:nvSpPr>
          <p:cNvPr id="62" name="TextBox 61"/>
          <p:cNvSpPr txBox="1"/>
          <p:nvPr/>
        </p:nvSpPr>
        <p:spPr>
          <a:xfrm>
            <a:off x="6024245" y="4970145"/>
            <a:ext cx="3509010" cy="553084"/>
          </a:xfrm>
          <a:prstGeom prst="roundRect">
            <a:avLst>
              <a:gd name="adj" fmla="val 0"/>
            </a:avLst>
          </a:prstGeom>
          <a:noFill/>
          <a:ln w="25400">
            <a:noFill/>
          </a:ln>
          <a:effectLst/>
        </p:spPr>
        <p:txBody>
          <a:bodyPr wrap="square" rtlCol="0">
            <a:spAutoFit/>
          </a:bodyPr>
          <a:lstStyle/>
          <a:p>
            <a:pPr algn="l" fontAlgn="base">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latin typeface="微软雅黑" panose="020B0503020204020204" charset="-122"/>
                <a:ea typeface="微软雅黑" panose="020B0503020204020204" charset="-122"/>
                <a:sym typeface="+mn-ea"/>
              </a:rPr>
              <a:t>Click here replace text Click here Replace text Click here replace text click here click here to replace text.</a:t>
            </a:r>
            <a:endParaRPr lang="en-US" altLang="zh-CN" sz="900" dirty="0">
              <a:solidFill>
                <a:schemeClr val="tx1">
                  <a:lumMod val="50000"/>
                  <a:lumOff val="50000"/>
                </a:schemeClr>
              </a:solidFill>
              <a:latin typeface="微软雅黑" panose="020B0503020204020204" charset="-122"/>
              <a:ea typeface="微软雅黑" panose="020B0503020204020204" charset="-122"/>
              <a:cs typeface="Open Sans" panose="020B0606030504020204" pitchFamily="34" charset="0"/>
            </a:endParaRPr>
          </a:p>
        </p:txBody>
      </p:sp>
      <p:grpSp>
        <p:nvGrpSpPr>
          <p:cNvPr id="63" name="淘宝店chenying0907 111"/>
          <p:cNvGrpSpPr/>
          <p:nvPr/>
        </p:nvGrpSpPr>
        <p:grpSpPr>
          <a:xfrm>
            <a:off x="2862487" y="2552766"/>
            <a:ext cx="3123624" cy="532597"/>
            <a:chOff x="1257593" y="2197076"/>
            <a:chExt cx="3123624" cy="532432"/>
          </a:xfrm>
        </p:grpSpPr>
        <p:cxnSp>
          <p:nvCxnSpPr>
            <p:cNvPr id="64" name="直接连接符 63"/>
            <p:cNvCxnSpPr/>
            <p:nvPr/>
          </p:nvCxnSpPr>
          <p:spPr>
            <a:xfrm>
              <a:off x="3928270" y="2197076"/>
              <a:ext cx="452947" cy="532432"/>
            </a:xfrm>
            <a:prstGeom prst="line">
              <a:avLst/>
            </a:prstGeom>
            <a:ln w="12700">
              <a:solidFill>
                <a:srgbClr val="C84E30"/>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1257593" y="2200241"/>
              <a:ext cx="2682107" cy="13974"/>
            </a:xfrm>
            <a:prstGeom prst="line">
              <a:avLst/>
            </a:prstGeom>
            <a:ln w="12700">
              <a:solidFill>
                <a:srgbClr val="C84E30"/>
              </a:solidFill>
            </a:ln>
          </p:spPr>
          <p:style>
            <a:lnRef idx="1">
              <a:schemeClr val="accent1"/>
            </a:lnRef>
            <a:fillRef idx="0">
              <a:schemeClr val="accent1"/>
            </a:fillRef>
            <a:effectRef idx="0">
              <a:schemeClr val="accent1"/>
            </a:effectRef>
            <a:fontRef idx="minor">
              <a:schemeClr val="tx1"/>
            </a:fontRef>
          </p:style>
        </p:cxnSp>
      </p:grpSp>
      <p:cxnSp>
        <p:nvCxnSpPr>
          <p:cNvPr id="66" name="直接连接符 65"/>
          <p:cNvCxnSpPr/>
          <p:nvPr/>
        </p:nvCxnSpPr>
        <p:spPr>
          <a:xfrm>
            <a:off x="6309747" y="3569658"/>
            <a:ext cx="2925340" cy="13978"/>
          </a:xfrm>
          <a:prstGeom prst="line">
            <a:avLst/>
          </a:prstGeom>
          <a:ln w="12700">
            <a:solidFill>
              <a:srgbClr val="C84E30"/>
            </a:solidFill>
          </a:ln>
        </p:spPr>
        <p:style>
          <a:lnRef idx="1">
            <a:schemeClr val="accent1"/>
          </a:lnRef>
          <a:fillRef idx="0">
            <a:schemeClr val="accent1"/>
          </a:fillRef>
          <a:effectRef idx="0">
            <a:schemeClr val="accent1"/>
          </a:effectRef>
          <a:fontRef idx="minor">
            <a:schemeClr val="tx1"/>
          </a:fontRef>
        </p:style>
      </p:cxnSp>
      <p:grpSp>
        <p:nvGrpSpPr>
          <p:cNvPr id="67" name="淘宝店chenying0907 112"/>
          <p:cNvGrpSpPr/>
          <p:nvPr/>
        </p:nvGrpSpPr>
        <p:grpSpPr>
          <a:xfrm>
            <a:off x="5638003" y="4098191"/>
            <a:ext cx="2990363" cy="425310"/>
            <a:chOff x="4478852" y="3511192"/>
            <a:chExt cx="2990363" cy="425178"/>
          </a:xfrm>
        </p:grpSpPr>
        <p:cxnSp>
          <p:nvCxnSpPr>
            <p:cNvPr id="68" name="直接连接符 67"/>
            <p:cNvCxnSpPr/>
            <p:nvPr/>
          </p:nvCxnSpPr>
          <p:spPr>
            <a:xfrm>
              <a:off x="4478852" y="3511192"/>
              <a:ext cx="308256" cy="425170"/>
            </a:xfrm>
            <a:prstGeom prst="line">
              <a:avLst/>
            </a:prstGeom>
            <a:ln w="12700">
              <a:solidFill>
                <a:srgbClr val="C84E30"/>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4787108" y="3922396"/>
              <a:ext cx="2682107" cy="13974"/>
            </a:xfrm>
            <a:prstGeom prst="line">
              <a:avLst/>
            </a:prstGeom>
            <a:ln w="12700">
              <a:solidFill>
                <a:srgbClr val="C84E30"/>
              </a:solidFill>
            </a:ln>
          </p:spPr>
          <p:style>
            <a:lnRef idx="1">
              <a:schemeClr val="accent1"/>
            </a:lnRef>
            <a:fillRef idx="0">
              <a:schemeClr val="accent1"/>
            </a:fillRef>
            <a:effectRef idx="0">
              <a:schemeClr val="accent1"/>
            </a:effectRef>
            <a:fontRef idx="minor">
              <a:schemeClr val="tx1"/>
            </a:fontRef>
          </p:style>
        </p:cxnSp>
      </p:grpSp>
      <p:grpSp>
        <p:nvGrpSpPr>
          <p:cNvPr id="70" name="淘宝店chenying0907 2"/>
          <p:cNvGrpSpPr/>
          <p:nvPr/>
        </p:nvGrpSpPr>
        <p:grpSpPr>
          <a:xfrm>
            <a:off x="1791554" y="4047639"/>
            <a:ext cx="2220103" cy="252487"/>
            <a:chOff x="800953" y="3337313"/>
            <a:chExt cx="2220103" cy="252409"/>
          </a:xfrm>
        </p:grpSpPr>
        <p:cxnSp>
          <p:nvCxnSpPr>
            <p:cNvPr id="71" name="直接连接符 70"/>
            <p:cNvCxnSpPr/>
            <p:nvPr/>
          </p:nvCxnSpPr>
          <p:spPr>
            <a:xfrm flipV="1">
              <a:off x="2724326" y="3337313"/>
              <a:ext cx="296730" cy="249333"/>
            </a:xfrm>
            <a:prstGeom prst="line">
              <a:avLst/>
            </a:prstGeom>
            <a:ln w="12700">
              <a:solidFill>
                <a:srgbClr val="C84E30"/>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a:off x="800953" y="3585060"/>
              <a:ext cx="1923373" cy="4662"/>
            </a:xfrm>
            <a:prstGeom prst="line">
              <a:avLst/>
            </a:prstGeom>
            <a:ln w="12700">
              <a:solidFill>
                <a:srgbClr val="C84E3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a14="http://schemas.microsoft.com/office/drawing/2010/main"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vertical)">
                                      <p:cBhvr>
                                        <p:cTn id="7" dur="500"/>
                                        <p:tgtEl>
                                          <p:spTgt spid="2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up)">
                                      <p:cBhvr>
                                        <p:cTn id="11" dur="500"/>
                                        <p:tgtEl>
                                          <p:spTgt spid="27"/>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8"/>
                                        </p:tgtEl>
                                        <p:attrNameLst>
                                          <p:attrName>style.visibility</p:attrName>
                                        </p:attrNameLst>
                                      </p:cBhvr>
                                      <p:to>
                                        <p:strVal val="visible"/>
                                      </p:to>
                                    </p:set>
                                    <p:anim calcmode="lin" valueType="num">
                                      <p:cBhvr>
                                        <p:cTn id="15"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8"/>
                                        </p:tgtEl>
                                        <p:attrNameLst>
                                          <p:attrName>ppt_y</p:attrName>
                                        </p:attrNameLst>
                                      </p:cBhvr>
                                      <p:tavLst>
                                        <p:tav tm="0">
                                          <p:val>
                                            <p:strVal val="#ppt_y"/>
                                          </p:val>
                                        </p:tav>
                                        <p:tav tm="100000">
                                          <p:val>
                                            <p:strVal val="#ppt_y"/>
                                          </p:val>
                                        </p:tav>
                                      </p:tavLst>
                                    </p:anim>
                                    <p:anim calcmode="lin" valueType="num">
                                      <p:cBhvr>
                                        <p:cTn id="17"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8"/>
                                        </p:tgtEl>
                                      </p:cBhvr>
                                    </p:animEffect>
                                  </p:childTnLst>
                                </p:cTn>
                              </p:par>
                            </p:childTnLst>
                          </p:cTn>
                        </p:par>
                        <p:par>
                          <p:cTn id="20" fill="hold">
                            <p:stCondLst>
                              <p:cond delay="1950"/>
                            </p:stCondLst>
                            <p:childTnLst>
                              <p:par>
                                <p:cTn id="21" presetID="10" presetClass="entr" presetSubtype="0"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59" presetClass="path" presetSubtype="0" decel="50000" fill="hold" nodeType="withEffect">
                                  <p:stCondLst>
                                    <p:cond delay="0"/>
                                  </p:stCondLst>
                                  <p:childTnLst>
                                    <p:animMotion origin="layout" path="M 1.94444E-6 -0.00031 C 0.01232 -0.04257 0.07882 -0.10148 0.07274 -0.13078 C 0.0651 -0.1971 -0.14202 -0.11382 -0.13889 -0.1971 C -0.13959 -0.2335 0.08437 -0.26774 0.08819 -0.32079 C 0.09132 -0.39513 0.00069 -0.45312 -0.01945 -0.50401 " pathEditMode="relative" rAng="0" ptsTypes="fffff">
                                      <p:cBhvr>
                                        <p:cTn id="25" dur="3000" spd="-100000" fill="hold"/>
                                        <p:tgtEl>
                                          <p:spTgt spid="29"/>
                                        </p:tgtEl>
                                        <p:attrNameLst>
                                          <p:attrName>ppt_x</p:attrName>
                                          <p:attrName>ppt_y</p:attrName>
                                        </p:attrNameLst>
                                      </p:cBhvr>
                                      <p:rCtr x="-2535" y="-25200"/>
                                    </p:animMotion>
                                  </p:childTnLst>
                                </p:cTn>
                              </p:par>
                            </p:childTnLst>
                          </p:cTn>
                        </p:par>
                        <p:par>
                          <p:cTn id="26" fill="hold">
                            <p:stCondLst>
                              <p:cond delay="4950"/>
                            </p:stCondLst>
                            <p:childTnLst>
                              <p:par>
                                <p:cTn id="27" presetID="22" presetClass="entr" presetSubtype="2" fill="hold" nodeType="after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wipe(right)">
                                      <p:cBhvr>
                                        <p:cTn id="29" dur="500"/>
                                        <p:tgtEl>
                                          <p:spTgt spid="63"/>
                                        </p:tgtEl>
                                      </p:cBhvr>
                                    </p:animEffect>
                                  </p:childTnLst>
                                </p:cTn>
                              </p:par>
                            </p:childTnLst>
                          </p:cTn>
                        </p:par>
                        <p:par>
                          <p:cTn id="30" fill="hold">
                            <p:stCondLst>
                              <p:cond delay="5450"/>
                            </p:stCondLst>
                            <p:childTnLst>
                              <p:par>
                                <p:cTn id="31" presetID="42" presetClass="entr" presetSubtype="0"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1000"/>
                                        <p:tgtEl>
                                          <p:spTgt spid="55"/>
                                        </p:tgtEl>
                                      </p:cBhvr>
                                    </p:animEffect>
                                    <p:anim calcmode="lin" valueType="num">
                                      <p:cBhvr>
                                        <p:cTn id="34" dur="1000" fill="hold"/>
                                        <p:tgtEl>
                                          <p:spTgt spid="55"/>
                                        </p:tgtEl>
                                        <p:attrNameLst>
                                          <p:attrName>ppt_x</p:attrName>
                                        </p:attrNameLst>
                                      </p:cBhvr>
                                      <p:tavLst>
                                        <p:tav tm="0">
                                          <p:val>
                                            <p:strVal val="#ppt_x"/>
                                          </p:val>
                                        </p:tav>
                                        <p:tav tm="100000">
                                          <p:val>
                                            <p:strVal val="#ppt_x"/>
                                          </p:val>
                                        </p:tav>
                                      </p:tavLst>
                                    </p:anim>
                                    <p:anim calcmode="lin" valueType="num">
                                      <p:cBhvr>
                                        <p:cTn id="35" dur="1000" fill="hold"/>
                                        <p:tgtEl>
                                          <p:spTgt spid="5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6450"/>
                            </p:stCondLst>
                            <p:childTnLst>
                              <p:par>
                                <p:cTn id="42" presetID="22" presetClass="entr" presetSubtype="8" fill="hold"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wipe(left)">
                                      <p:cBhvr>
                                        <p:cTn id="44" dur="500"/>
                                        <p:tgtEl>
                                          <p:spTgt spid="66"/>
                                        </p:tgtEl>
                                      </p:cBhvr>
                                    </p:animEffect>
                                  </p:childTnLst>
                                </p:cTn>
                              </p:par>
                            </p:childTnLst>
                          </p:cTn>
                        </p:par>
                        <p:par>
                          <p:cTn id="45" fill="hold">
                            <p:stCondLst>
                              <p:cond delay="6950"/>
                            </p:stCondLst>
                            <p:childTnLst>
                              <p:par>
                                <p:cTn id="46" presetID="42" presetClass="entr" presetSubtype="0" fill="hold" grpId="0" nodeType="after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fade">
                                      <p:cBhvr>
                                        <p:cTn id="48" dur="1000"/>
                                        <p:tgtEl>
                                          <p:spTgt spid="59"/>
                                        </p:tgtEl>
                                      </p:cBhvr>
                                    </p:animEffect>
                                    <p:anim calcmode="lin" valueType="num">
                                      <p:cBhvr>
                                        <p:cTn id="49" dur="1000" fill="hold"/>
                                        <p:tgtEl>
                                          <p:spTgt spid="59"/>
                                        </p:tgtEl>
                                        <p:attrNameLst>
                                          <p:attrName>ppt_x</p:attrName>
                                        </p:attrNameLst>
                                      </p:cBhvr>
                                      <p:tavLst>
                                        <p:tav tm="0">
                                          <p:val>
                                            <p:strVal val="#ppt_x"/>
                                          </p:val>
                                        </p:tav>
                                        <p:tav tm="100000">
                                          <p:val>
                                            <p:strVal val="#ppt_x"/>
                                          </p:val>
                                        </p:tav>
                                      </p:tavLst>
                                    </p:anim>
                                    <p:anim calcmode="lin" valueType="num">
                                      <p:cBhvr>
                                        <p:cTn id="50" dur="1000" fill="hold"/>
                                        <p:tgtEl>
                                          <p:spTgt spid="5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1000"/>
                                        <p:tgtEl>
                                          <p:spTgt spid="60"/>
                                        </p:tgtEl>
                                      </p:cBhvr>
                                    </p:animEffect>
                                    <p:anim calcmode="lin" valueType="num">
                                      <p:cBhvr>
                                        <p:cTn id="54" dur="1000" fill="hold"/>
                                        <p:tgtEl>
                                          <p:spTgt spid="60"/>
                                        </p:tgtEl>
                                        <p:attrNameLst>
                                          <p:attrName>ppt_x</p:attrName>
                                        </p:attrNameLst>
                                      </p:cBhvr>
                                      <p:tavLst>
                                        <p:tav tm="0">
                                          <p:val>
                                            <p:strVal val="#ppt_x"/>
                                          </p:val>
                                        </p:tav>
                                        <p:tav tm="100000">
                                          <p:val>
                                            <p:strVal val="#ppt_x"/>
                                          </p:val>
                                        </p:tav>
                                      </p:tavLst>
                                    </p:anim>
                                    <p:anim calcmode="lin" valueType="num">
                                      <p:cBhvr>
                                        <p:cTn id="55" dur="1000" fill="hold"/>
                                        <p:tgtEl>
                                          <p:spTgt spid="60"/>
                                        </p:tgtEl>
                                        <p:attrNameLst>
                                          <p:attrName>ppt_y</p:attrName>
                                        </p:attrNameLst>
                                      </p:cBhvr>
                                      <p:tavLst>
                                        <p:tav tm="0">
                                          <p:val>
                                            <p:strVal val="#ppt_y+.1"/>
                                          </p:val>
                                        </p:tav>
                                        <p:tav tm="100000">
                                          <p:val>
                                            <p:strVal val="#ppt_y"/>
                                          </p:val>
                                        </p:tav>
                                      </p:tavLst>
                                    </p:anim>
                                  </p:childTnLst>
                                </p:cTn>
                              </p:par>
                            </p:childTnLst>
                          </p:cTn>
                        </p:par>
                        <p:par>
                          <p:cTn id="56" fill="hold">
                            <p:stCondLst>
                              <p:cond delay="7950"/>
                            </p:stCondLst>
                            <p:childTnLst>
                              <p:par>
                                <p:cTn id="57" presetID="22" presetClass="entr" presetSubtype="8" fill="hold" nodeType="after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wipe(left)">
                                      <p:cBhvr>
                                        <p:cTn id="59" dur="500"/>
                                        <p:tgtEl>
                                          <p:spTgt spid="67"/>
                                        </p:tgtEl>
                                      </p:cBhvr>
                                    </p:animEffect>
                                  </p:childTnLst>
                                </p:cTn>
                              </p:par>
                            </p:childTnLst>
                          </p:cTn>
                        </p:par>
                        <p:par>
                          <p:cTn id="60" fill="hold">
                            <p:stCondLst>
                              <p:cond delay="8450"/>
                            </p:stCondLst>
                            <p:childTnLst>
                              <p:par>
                                <p:cTn id="61" presetID="42" presetClass="entr" presetSubtype="0" fill="hold" grpId="0"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fade">
                                      <p:cBhvr>
                                        <p:cTn id="63" dur="1000"/>
                                        <p:tgtEl>
                                          <p:spTgt spid="61"/>
                                        </p:tgtEl>
                                      </p:cBhvr>
                                    </p:animEffect>
                                    <p:anim calcmode="lin" valueType="num">
                                      <p:cBhvr>
                                        <p:cTn id="64" dur="1000" fill="hold"/>
                                        <p:tgtEl>
                                          <p:spTgt spid="61"/>
                                        </p:tgtEl>
                                        <p:attrNameLst>
                                          <p:attrName>ppt_x</p:attrName>
                                        </p:attrNameLst>
                                      </p:cBhvr>
                                      <p:tavLst>
                                        <p:tav tm="0">
                                          <p:val>
                                            <p:strVal val="#ppt_x"/>
                                          </p:val>
                                        </p:tav>
                                        <p:tav tm="100000">
                                          <p:val>
                                            <p:strVal val="#ppt_x"/>
                                          </p:val>
                                        </p:tav>
                                      </p:tavLst>
                                    </p:anim>
                                    <p:anim calcmode="lin" valueType="num">
                                      <p:cBhvr>
                                        <p:cTn id="65" dur="1000" fill="hold"/>
                                        <p:tgtEl>
                                          <p:spTgt spid="6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9450"/>
                            </p:stCondLst>
                            <p:childTnLst>
                              <p:par>
                                <p:cTn id="72" presetID="22" presetClass="entr" presetSubtype="2" fill="hold" nodeType="afterEffect">
                                  <p:stCondLst>
                                    <p:cond delay="0"/>
                                  </p:stCondLst>
                                  <p:childTnLst>
                                    <p:set>
                                      <p:cBhvr>
                                        <p:cTn id="73" dur="1" fill="hold">
                                          <p:stCondLst>
                                            <p:cond delay="0"/>
                                          </p:stCondLst>
                                        </p:cTn>
                                        <p:tgtEl>
                                          <p:spTgt spid="70"/>
                                        </p:tgtEl>
                                        <p:attrNameLst>
                                          <p:attrName>style.visibility</p:attrName>
                                        </p:attrNameLst>
                                      </p:cBhvr>
                                      <p:to>
                                        <p:strVal val="visible"/>
                                      </p:to>
                                    </p:set>
                                    <p:animEffect transition="in" filter="wipe(right)">
                                      <p:cBhvr>
                                        <p:cTn id="74" dur="500"/>
                                        <p:tgtEl>
                                          <p:spTgt spid="70"/>
                                        </p:tgtEl>
                                      </p:cBhvr>
                                    </p:animEffect>
                                  </p:childTnLst>
                                </p:cTn>
                              </p:par>
                            </p:childTnLst>
                          </p:cTn>
                        </p:par>
                        <p:par>
                          <p:cTn id="75" fill="hold">
                            <p:stCondLst>
                              <p:cond delay="9950"/>
                            </p:stCondLst>
                            <p:childTnLst>
                              <p:par>
                                <p:cTn id="76" presetID="42" presetClass="entr" presetSubtype="0" fill="hold" grpId="0" nodeType="afterEffect">
                                  <p:stCondLst>
                                    <p:cond delay="0"/>
                                  </p:stCondLst>
                                  <p:childTnLst>
                                    <p:set>
                                      <p:cBhvr>
                                        <p:cTn id="77" dur="1" fill="hold">
                                          <p:stCondLst>
                                            <p:cond delay="0"/>
                                          </p:stCondLst>
                                        </p:cTn>
                                        <p:tgtEl>
                                          <p:spTgt spid="57"/>
                                        </p:tgtEl>
                                        <p:attrNameLst>
                                          <p:attrName>style.visibility</p:attrName>
                                        </p:attrNameLst>
                                      </p:cBhvr>
                                      <p:to>
                                        <p:strVal val="visible"/>
                                      </p:to>
                                    </p:set>
                                    <p:animEffect transition="in" filter="fade">
                                      <p:cBhvr>
                                        <p:cTn id="78" dur="1000"/>
                                        <p:tgtEl>
                                          <p:spTgt spid="57"/>
                                        </p:tgtEl>
                                      </p:cBhvr>
                                    </p:animEffect>
                                    <p:anim calcmode="lin" valueType="num">
                                      <p:cBhvr>
                                        <p:cTn id="79" dur="1000" fill="hold"/>
                                        <p:tgtEl>
                                          <p:spTgt spid="57"/>
                                        </p:tgtEl>
                                        <p:attrNameLst>
                                          <p:attrName>ppt_x</p:attrName>
                                        </p:attrNameLst>
                                      </p:cBhvr>
                                      <p:tavLst>
                                        <p:tav tm="0">
                                          <p:val>
                                            <p:strVal val="#ppt_x"/>
                                          </p:val>
                                        </p:tav>
                                        <p:tav tm="100000">
                                          <p:val>
                                            <p:strVal val="#ppt_x"/>
                                          </p:val>
                                        </p:tav>
                                      </p:tavLst>
                                    </p:anim>
                                    <p:anim calcmode="lin" valueType="num">
                                      <p:cBhvr>
                                        <p:cTn id="80" dur="1000" fill="hold"/>
                                        <p:tgtEl>
                                          <p:spTgt spid="57"/>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55" grpId="0"/>
      <p:bldP spid="56" grpId="0" bldLvl="0" animBg="1"/>
      <p:bldP spid="57" grpId="0"/>
      <p:bldP spid="58" grpId="0" bldLvl="0" animBg="1"/>
      <p:bldP spid="59" grpId="0"/>
      <p:bldP spid="60" grpId="0" bldLvl="0" animBg="1"/>
      <p:bldP spid="61" grpId="0"/>
      <p:bldP spid="62"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376555" y="407670"/>
            <a:ext cx="11438890" cy="6043295"/>
            <a:chOff x="883" y="847"/>
            <a:chExt cx="17434" cy="9107"/>
          </a:xfrm>
        </p:grpSpPr>
        <p:pic>
          <p:nvPicPr>
            <p:cNvPr id="59" name="图片 58" descr="背景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3" y="847"/>
              <a:ext cx="17434" cy="9107"/>
            </a:xfrm>
            <a:prstGeom prst="rect">
              <a:avLst/>
            </a:prstGeom>
            <a:effectLst>
              <a:outerShdw blurRad="50800" dist="38100" dir="10800000" algn="r" rotWithShape="0">
                <a:prstClr val="black">
                  <a:alpha val="40000"/>
                </a:prstClr>
              </a:outerShdw>
            </a:effectLst>
          </p:spPr>
        </p:pic>
        <p:pic>
          <p:nvPicPr>
            <p:cNvPr id="60" name="图片 59" descr="背景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3" y="847"/>
              <a:ext cx="17434" cy="9107"/>
            </a:xfrm>
            <a:prstGeom prst="rect">
              <a:avLst/>
            </a:prstGeom>
            <a:effectLst>
              <a:outerShdw blurRad="50800" dist="38100" dir="2700000" algn="tl" rotWithShape="0">
                <a:prstClr val="black">
                  <a:alpha val="40000"/>
                </a:prstClr>
              </a:outerShdw>
            </a:effectLst>
          </p:spPr>
        </p:pic>
      </p:grpSp>
      <p:pic>
        <p:nvPicPr>
          <p:cNvPr id="61" name="图片 60" descr="印记"/>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6555" y="407670"/>
            <a:ext cx="586740" cy="934720"/>
          </a:xfrm>
          <a:prstGeom prst="rect">
            <a:avLst/>
          </a:prstGeom>
        </p:spPr>
      </p:pic>
      <p:sp>
        <p:nvSpPr>
          <p:cNvPr id="62" name="文本框 3"/>
          <p:cNvSpPr txBox="1"/>
          <p:nvPr/>
        </p:nvSpPr>
        <p:spPr>
          <a:xfrm>
            <a:off x="1034414" y="629920"/>
            <a:ext cx="4342765" cy="368300"/>
          </a:xfrm>
          <a:prstGeom prst="rect">
            <a:avLst/>
          </a:prstGeom>
          <a:noFill/>
        </p:spPr>
        <p:txBody>
          <a:bodyPr wrap="square" rtlCol="0">
            <a:spAutoFit/>
          </a:bodyPr>
          <a:lstStyle/>
          <a:p>
            <a:pPr algn="l"/>
            <a:r>
              <a:rPr lang="zh-CN" altLang="en-US" b="1" dirty="0">
                <a:solidFill>
                  <a:srgbClr val="C84E30"/>
                </a:solidFill>
                <a:latin typeface="微软雅黑" panose="020B0503020204020204" charset="-122"/>
                <a:ea typeface="微软雅黑" panose="020B0503020204020204" charset="-122"/>
              </a:rPr>
              <a:t>Click here to enter the title text.</a:t>
            </a:r>
          </a:p>
        </p:txBody>
      </p:sp>
      <p:sp>
        <p:nvSpPr>
          <p:cNvPr id="13" name="水滴"/>
          <p:cNvSpPr/>
          <p:nvPr/>
        </p:nvSpPr>
        <p:spPr bwMode="auto">
          <a:xfrm>
            <a:off x="2302510" y="3251835"/>
            <a:ext cx="367030" cy="405130"/>
          </a:xfrm>
          <a:custGeom>
            <a:avLst/>
            <a:gdLst>
              <a:gd name="T0" fmla="*/ 558817 w 2120"/>
              <a:gd name="T1" fmla="*/ 1800397 h 3415"/>
              <a:gd name="T2" fmla="*/ 0 w 2120"/>
              <a:gd name="T3" fmla="*/ 1241562 h 3415"/>
              <a:gd name="T4" fmla="*/ 558817 w 2120"/>
              <a:gd name="T5" fmla="*/ 0 h 3415"/>
              <a:gd name="T6" fmla="*/ 1117634 w 2120"/>
              <a:gd name="T7" fmla="*/ 1241562 h 3415"/>
              <a:gd name="T8" fmla="*/ 558817 w 2120"/>
              <a:gd name="T9" fmla="*/ 1800397 h 3415"/>
              <a:gd name="T10" fmla="*/ 729625 w 2120"/>
              <a:gd name="T11" fmla="*/ 1505691 h 3415"/>
              <a:gd name="T12" fmla="*/ 171863 w 2120"/>
              <a:gd name="T13" fmla="*/ 999576 h 3415"/>
              <a:gd name="T14" fmla="*/ 104383 w 2120"/>
              <a:gd name="T15" fmla="*/ 1234181 h 3415"/>
              <a:gd name="T16" fmla="*/ 549328 w 2120"/>
              <a:gd name="T17" fmla="*/ 1678613 h 3415"/>
              <a:gd name="T18" fmla="*/ 925738 w 2120"/>
              <a:gd name="T19" fmla="*/ 1469841 h 3415"/>
              <a:gd name="T20" fmla="*/ 729625 w 2120"/>
              <a:gd name="T21" fmla="*/ 1505691 h 34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0" h="3415">
                <a:moveTo>
                  <a:pt x="1060" y="3415"/>
                </a:moveTo>
                <a:cubicBezTo>
                  <a:pt x="475" y="3415"/>
                  <a:pt x="0" y="2941"/>
                  <a:pt x="0" y="2355"/>
                </a:cubicBezTo>
                <a:cubicBezTo>
                  <a:pt x="0" y="1770"/>
                  <a:pt x="1060" y="0"/>
                  <a:pt x="1060" y="0"/>
                </a:cubicBezTo>
                <a:cubicBezTo>
                  <a:pt x="1060" y="0"/>
                  <a:pt x="2120" y="1770"/>
                  <a:pt x="2120" y="2355"/>
                </a:cubicBezTo>
                <a:cubicBezTo>
                  <a:pt x="2120" y="2941"/>
                  <a:pt x="1645" y="3415"/>
                  <a:pt x="1060" y="3415"/>
                </a:cubicBezTo>
                <a:close/>
                <a:moveTo>
                  <a:pt x="1384" y="2856"/>
                </a:moveTo>
                <a:cubicBezTo>
                  <a:pt x="832" y="2856"/>
                  <a:pt x="379" y="2435"/>
                  <a:pt x="326" y="1896"/>
                </a:cubicBezTo>
                <a:cubicBezTo>
                  <a:pt x="246" y="2026"/>
                  <a:pt x="198" y="2178"/>
                  <a:pt x="198" y="2341"/>
                </a:cubicBezTo>
                <a:cubicBezTo>
                  <a:pt x="198" y="2807"/>
                  <a:pt x="576" y="3184"/>
                  <a:pt x="1042" y="3184"/>
                </a:cubicBezTo>
                <a:cubicBezTo>
                  <a:pt x="1343" y="3184"/>
                  <a:pt x="1607" y="3026"/>
                  <a:pt x="1756" y="2788"/>
                </a:cubicBezTo>
                <a:cubicBezTo>
                  <a:pt x="1640" y="2831"/>
                  <a:pt x="1515" y="2856"/>
                  <a:pt x="1384" y="2856"/>
                </a:cubicBezTo>
                <a:close/>
              </a:path>
            </a:pathLst>
          </a:custGeom>
          <a:solidFill>
            <a:srgbClr val="F79E26"/>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2" name="水滴"/>
          <p:cNvSpPr/>
          <p:nvPr/>
        </p:nvSpPr>
        <p:spPr bwMode="auto">
          <a:xfrm>
            <a:off x="2458720" y="2883535"/>
            <a:ext cx="367030" cy="405130"/>
          </a:xfrm>
          <a:custGeom>
            <a:avLst/>
            <a:gdLst>
              <a:gd name="T0" fmla="*/ 558817 w 2120"/>
              <a:gd name="T1" fmla="*/ 1800397 h 3415"/>
              <a:gd name="T2" fmla="*/ 0 w 2120"/>
              <a:gd name="T3" fmla="*/ 1241562 h 3415"/>
              <a:gd name="T4" fmla="*/ 558817 w 2120"/>
              <a:gd name="T5" fmla="*/ 0 h 3415"/>
              <a:gd name="T6" fmla="*/ 1117634 w 2120"/>
              <a:gd name="T7" fmla="*/ 1241562 h 3415"/>
              <a:gd name="T8" fmla="*/ 558817 w 2120"/>
              <a:gd name="T9" fmla="*/ 1800397 h 3415"/>
              <a:gd name="T10" fmla="*/ 729625 w 2120"/>
              <a:gd name="T11" fmla="*/ 1505691 h 3415"/>
              <a:gd name="T12" fmla="*/ 171863 w 2120"/>
              <a:gd name="T13" fmla="*/ 999576 h 3415"/>
              <a:gd name="T14" fmla="*/ 104383 w 2120"/>
              <a:gd name="T15" fmla="*/ 1234181 h 3415"/>
              <a:gd name="T16" fmla="*/ 549328 w 2120"/>
              <a:gd name="T17" fmla="*/ 1678613 h 3415"/>
              <a:gd name="T18" fmla="*/ 925738 w 2120"/>
              <a:gd name="T19" fmla="*/ 1469841 h 3415"/>
              <a:gd name="T20" fmla="*/ 729625 w 2120"/>
              <a:gd name="T21" fmla="*/ 1505691 h 34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0" h="3415">
                <a:moveTo>
                  <a:pt x="1060" y="3415"/>
                </a:moveTo>
                <a:cubicBezTo>
                  <a:pt x="475" y="3415"/>
                  <a:pt x="0" y="2941"/>
                  <a:pt x="0" y="2355"/>
                </a:cubicBezTo>
                <a:cubicBezTo>
                  <a:pt x="0" y="1770"/>
                  <a:pt x="1060" y="0"/>
                  <a:pt x="1060" y="0"/>
                </a:cubicBezTo>
                <a:cubicBezTo>
                  <a:pt x="1060" y="0"/>
                  <a:pt x="2120" y="1770"/>
                  <a:pt x="2120" y="2355"/>
                </a:cubicBezTo>
                <a:cubicBezTo>
                  <a:pt x="2120" y="2941"/>
                  <a:pt x="1645" y="3415"/>
                  <a:pt x="1060" y="3415"/>
                </a:cubicBezTo>
                <a:close/>
                <a:moveTo>
                  <a:pt x="1384" y="2856"/>
                </a:moveTo>
                <a:cubicBezTo>
                  <a:pt x="832" y="2856"/>
                  <a:pt x="379" y="2435"/>
                  <a:pt x="326" y="1896"/>
                </a:cubicBezTo>
                <a:cubicBezTo>
                  <a:pt x="246" y="2026"/>
                  <a:pt x="198" y="2178"/>
                  <a:pt x="198" y="2341"/>
                </a:cubicBezTo>
                <a:cubicBezTo>
                  <a:pt x="198" y="2807"/>
                  <a:pt x="576" y="3184"/>
                  <a:pt x="1042" y="3184"/>
                </a:cubicBezTo>
                <a:cubicBezTo>
                  <a:pt x="1343" y="3184"/>
                  <a:pt x="1607" y="3026"/>
                  <a:pt x="1756" y="2788"/>
                </a:cubicBezTo>
                <a:cubicBezTo>
                  <a:pt x="1640" y="2831"/>
                  <a:pt x="1515" y="2856"/>
                  <a:pt x="1384" y="2856"/>
                </a:cubicBezTo>
                <a:close/>
              </a:path>
            </a:pathLst>
          </a:custGeom>
          <a:solidFill>
            <a:srgbClr val="F79E26"/>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3" name="水滴"/>
          <p:cNvSpPr/>
          <p:nvPr/>
        </p:nvSpPr>
        <p:spPr bwMode="auto">
          <a:xfrm>
            <a:off x="2682875" y="3251835"/>
            <a:ext cx="367030" cy="405130"/>
          </a:xfrm>
          <a:custGeom>
            <a:avLst/>
            <a:gdLst>
              <a:gd name="T0" fmla="*/ 558817 w 2120"/>
              <a:gd name="T1" fmla="*/ 1800397 h 3415"/>
              <a:gd name="T2" fmla="*/ 0 w 2120"/>
              <a:gd name="T3" fmla="*/ 1241562 h 3415"/>
              <a:gd name="T4" fmla="*/ 558817 w 2120"/>
              <a:gd name="T5" fmla="*/ 0 h 3415"/>
              <a:gd name="T6" fmla="*/ 1117634 w 2120"/>
              <a:gd name="T7" fmla="*/ 1241562 h 3415"/>
              <a:gd name="T8" fmla="*/ 558817 w 2120"/>
              <a:gd name="T9" fmla="*/ 1800397 h 3415"/>
              <a:gd name="T10" fmla="*/ 729625 w 2120"/>
              <a:gd name="T11" fmla="*/ 1505691 h 3415"/>
              <a:gd name="T12" fmla="*/ 171863 w 2120"/>
              <a:gd name="T13" fmla="*/ 999576 h 3415"/>
              <a:gd name="T14" fmla="*/ 104383 w 2120"/>
              <a:gd name="T15" fmla="*/ 1234181 h 3415"/>
              <a:gd name="T16" fmla="*/ 549328 w 2120"/>
              <a:gd name="T17" fmla="*/ 1678613 h 3415"/>
              <a:gd name="T18" fmla="*/ 925738 w 2120"/>
              <a:gd name="T19" fmla="*/ 1469841 h 3415"/>
              <a:gd name="T20" fmla="*/ 729625 w 2120"/>
              <a:gd name="T21" fmla="*/ 1505691 h 34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0" h="3415">
                <a:moveTo>
                  <a:pt x="1060" y="3415"/>
                </a:moveTo>
                <a:cubicBezTo>
                  <a:pt x="475" y="3415"/>
                  <a:pt x="0" y="2941"/>
                  <a:pt x="0" y="2355"/>
                </a:cubicBezTo>
                <a:cubicBezTo>
                  <a:pt x="0" y="1770"/>
                  <a:pt x="1060" y="0"/>
                  <a:pt x="1060" y="0"/>
                </a:cubicBezTo>
                <a:cubicBezTo>
                  <a:pt x="1060" y="0"/>
                  <a:pt x="2120" y="1770"/>
                  <a:pt x="2120" y="2355"/>
                </a:cubicBezTo>
                <a:cubicBezTo>
                  <a:pt x="2120" y="2941"/>
                  <a:pt x="1645" y="3415"/>
                  <a:pt x="1060" y="3415"/>
                </a:cubicBezTo>
                <a:close/>
                <a:moveTo>
                  <a:pt x="1384" y="2856"/>
                </a:moveTo>
                <a:cubicBezTo>
                  <a:pt x="832" y="2856"/>
                  <a:pt x="379" y="2435"/>
                  <a:pt x="326" y="1896"/>
                </a:cubicBezTo>
                <a:cubicBezTo>
                  <a:pt x="246" y="2026"/>
                  <a:pt x="198" y="2178"/>
                  <a:pt x="198" y="2341"/>
                </a:cubicBezTo>
                <a:cubicBezTo>
                  <a:pt x="198" y="2807"/>
                  <a:pt x="576" y="3184"/>
                  <a:pt x="1042" y="3184"/>
                </a:cubicBezTo>
                <a:cubicBezTo>
                  <a:pt x="1343" y="3184"/>
                  <a:pt x="1607" y="3026"/>
                  <a:pt x="1756" y="2788"/>
                </a:cubicBezTo>
                <a:cubicBezTo>
                  <a:pt x="1640" y="2831"/>
                  <a:pt x="1515" y="2856"/>
                  <a:pt x="1384" y="2856"/>
                </a:cubicBezTo>
                <a:close/>
              </a:path>
            </a:pathLst>
          </a:custGeom>
          <a:solidFill>
            <a:srgbClr val="F79E26"/>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4" name="水滴"/>
          <p:cNvSpPr/>
          <p:nvPr/>
        </p:nvSpPr>
        <p:spPr bwMode="auto">
          <a:xfrm>
            <a:off x="3055620" y="3251835"/>
            <a:ext cx="367030" cy="405130"/>
          </a:xfrm>
          <a:custGeom>
            <a:avLst/>
            <a:gdLst>
              <a:gd name="T0" fmla="*/ 558817 w 2120"/>
              <a:gd name="T1" fmla="*/ 1800397 h 3415"/>
              <a:gd name="T2" fmla="*/ 0 w 2120"/>
              <a:gd name="T3" fmla="*/ 1241562 h 3415"/>
              <a:gd name="T4" fmla="*/ 558817 w 2120"/>
              <a:gd name="T5" fmla="*/ 0 h 3415"/>
              <a:gd name="T6" fmla="*/ 1117634 w 2120"/>
              <a:gd name="T7" fmla="*/ 1241562 h 3415"/>
              <a:gd name="T8" fmla="*/ 558817 w 2120"/>
              <a:gd name="T9" fmla="*/ 1800397 h 3415"/>
              <a:gd name="T10" fmla="*/ 729625 w 2120"/>
              <a:gd name="T11" fmla="*/ 1505691 h 3415"/>
              <a:gd name="T12" fmla="*/ 171863 w 2120"/>
              <a:gd name="T13" fmla="*/ 999576 h 3415"/>
              <a:gd name="T14" fmla="*/ 104383 w 2120"/>
              <a:gd name="T15" fmla="*/ 1234181 h 3415"/>
              <a:gd name="T16" fmla="*/ 549328 w 2120"/>
              <a:gd name="T17" fmla="*/ 1678613 h 3415"/>
              <a:gd name="T18" fmla="*/ 925738 w 2120"/>
              <a:gd name="T19" fmla="*/ 1469841 h 3415"/>
              <a:gd name="T20" fmla="*/ 729625 w 2120"/>
              <a:gd name="T21" fmla="*/ 1505691 h 34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0" h="3415">
                <a:moveTo>
                  <a:pt x="1060" y="3415"/>
                </a:moveTo>
                <a:cubicBezTo>
                  <a:pt x="475" y="3415"/>
                  <a:pt x="0" y="2941"/>
                  <a:pt x="0" y="2355"/>
                </a:cubicBezTo>
                <a:cubicBezTo>
                  <a:pt x="0" y="1770"/>
                  <a:pt x="1060" y="0"/>
                  <a:pt x="1060" y="0"/>
                </a:cubicBezTo>
                <a:cubicBezTo>
                  <a:pt x="1060" y="0"/>
                  <a:pt x="2120" y="1770"/>
                  <a:pt x="2120" y="2355"/>
                </a:cubicBezTo>
                <a:cubicBezTo>
                  <a:pt x="2120" y="2941"/>
                  <a:pt x="1645" y="3415"/>
                  <a:pt x="1060" y="3415"/>
                </a:cubicBezTo>
                <a:close/>
                <a:moveTo>
                  <a:pt x="1384" y="2856"/>
                </a:moveTo>
                <a:cubicBezTo>
                  <a:pt x="832" y="2856"/>
                  <a:pt x="379" y="2435"/>
                  <a:pt x="326" y="1896"/>
                </a:cubicBezTo>
                <a:cubicBezTo>
                  <a:pt x="246" y="2026"/>
                  <a:pt x="198" y="2178"/>
                  <a:pt x="198" y="2341"/>
                </a:cubicBezTo>
                <a:cubicBezTo>
                  <a:pt x="198" y="2807"/>
                  <a:pt x="576" y="3184"/>
                  <a:pt x="1042" y="3184"/>
                </a:cubicBezTo>
                <a:cubicBezTo>
                  <a:pt x="1343" y="3184"/>
                  <a:pt x="1607" y="3026"/>
                  <a:pt x="1756" y="2788"/>
                </a:cubicBezTo>
                <a:cubicBezTo>
                  <a:pt x="1640" y="2831"/>
                  <a:pt x="1515" y="2856"/>
                  <a:pt x="1384" y="2856"/>
                </a:cubicBezTo>
                <a:close/>
              </a:path>
            </a:pathLst>
          </a:custGeom>
          <a:solidFill>
            <a:srgbClr val="F79E26"/>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5" name="水滴"/>
          <p:cNvSpPr/>
          <p:nvPr/>
        </p:nvSpPr>
        <p:spPr bwMode="auto">
          <a:xfrm>
            <a:off x="3451860" y="3251835"/>
            <a:ext cx="367030" cy="405130"/>
          </a:xfrm>
          <a:custGeom>
            <a:avLst/>
            <a:gdLst>
              <a:gd name="T0" fmla="*/ 558817 w 2120"/>
              <a:gd name="T1" fmla="*/ 1800397 h 3415"/>
              <a:gd name="T2" fmla="*/ 0 w 2120"/>
              <a:gd name="T3" fmla="*/ 1241562 h 3415"/>
              <a:gd name="T4" fmla="*/ 558817 w 2120"/>
              <a:gd name="T5" fmla="*/ 0 h 3415"/>
              <a:gd name="T6" fmla="*/ 1117634 w 2120"/>
              <a:gd name="T7" fmla="*/ 1241562 h 3415"/>
              <a:gd name="T8" fmla="*/ 558817 w 2120"/>
              <a:gd name="T9" fmla="*/ 1800397 h 3415"/>
              <a:gd name="T10" fmla="*/ 729625 w 2120"/>
              <a:gd name="T11" fmla="*/ 1505691 h 3415"/>
              <a:gd name="T12" fmla="*/ 171863 w 2120"/>
              <a:gd name="T13" fmla="*/ 999576 h 3415"/>
              <a:gd name="T14" fmla="*/ 104383 w 2120"/>
              <a:gd name="T15" fmla="*/ 1234181 h 3415"/>
              <a:gd name="T16" fmla="*/ 549328 w 2120"/>
              <a:gd name="T17" fmla="*/ 1678613 h 3415"/>
              <a:gd name="T18" fmla="*/ 925738 w 2120"/>
              <a:gd name="T19" fmla="*/ 1469841 h 3415"/>
              <a:gd name="T20" fmla="*/ 729625 w 2120"/>
              <a:gd name="T21" fmla="*/ 1505691 h 34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0" h="3415">
                <a:moveTo>
                  <a:pt x="1060" y="3415"/>
                </a:moveTo>
                <a:cubicBezTo>
                  <a:pt x="475" y="3415"/>
                  <a:pt x="0" y="2941"/>
                  <a:pt x="0" y="2355"/>
                </a:cubicBezTo>
                <a:cubicBezTo>
                  <a:pt x="0" y="1770"/>
                  <a:pt x="1060" y="0"/>
                  <a:pt x="1060" y="0"/>
                </a:cubicBezTo>
                <a:cubicBezTo>
                  <a:pt x="1060" y="0"/>
                  <a:pt x="2120" y="1770"/>
                  <a:pt x="2120" y="2355"/>
                </a:cubicBezTo>
                <a:cubicBezTo>
                  <a:pt x="2120" y="2941"/>
                  <a:pt x="1645" y="3415"/>
                  <a:pt x="1060" y="3415"/>
                </a:cubicBezTo>
                <a:close/>
                <a:moveTo>
                  <a:pt x="1384" y="2856"/>
                </a:moveTo>
                <a:cubicBezTo>
                  <a:pt x="832" y="2856"/>
                  <a:pt x="379" y="2435"/>
                  <a:pt x="326" y="1896"/>
                </a:cubicBezTo>
                <a:cubicBezTo>
                  <a:pt x="246" y="2026"/>
                  <a:pt x="198" y="2178"/>
                  <a:pt x="198" y="2341"/>
                </a:cubicBezTo>
                <a:cubicBezTo>
                  <a:pt x="198" y="2807"/>
                  <a:pt x="576" y="3184"/>
                  <a:pt x="1042" y="3184"/>
                </a:cubicBezTo>
                <a:cubicBezTo>
                  <a:pt x="1343" y="3184"/>
                  <a:pt x="1607" y="3026"/>
                  <a:pt x="1756" y="2788"/>
                </a:cubicBezTo>
                <a:cubicBezTo>
                  <a:pt x="1640" y="2831"/>
                  <a:pt x="1515" y="2856"/>
                  <a:pt x="1384" y="2856"/>
                </a:cubicBezTo>
                <a:close/>
              </a:path>
            </a:pathLst>
          </a:custGeom>
          <a:solidFill>
            <a:srgbClr val="F79E26"/>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6" name="水滴"/>
          <p:cNvSpPr/>
          <p:nvPr/>
        </p:nvSpPr>
        <p:spPr bwMode="auto">
          <a:xfrm>
            <a:off x="2877185" y="2883535"/>
            <a:ext cx="367030" cy="405130"/>
          </a:xfrm>
          <a:custGeom>
            <a:avLst/>
            <a:gdLst>
              <a:gd name="T0" fmla="*/ 558817 w 2120"/>
              <a:gd name="T1" fmla="*/ 1800397 h 3415"/>
              <a:gd name="T2" fmla="*/ 0 w 2120"/>
              <a:gd name="T3" fmla="*/ 1241562 h 3415"/>
              <a:gd name="T4" fmla="*/ 558817 w 2120"/>
              <a:gd name="T5" fmla="*/ 0 h 3415"/>
              <a:gd name="T6" fmla="*/ 1117634 w 2120"/>
              <a:gd name="T7" fmla="*/ 1241562 h 3415"/>
              <a:gd name="T8" fmla="*/ 558817 w 2120"/>
              <a:gd name="T9" fmla="*/ 1800397 h 3415"/>
              <a:gd name="T10" fmla="*/ 729625 w 2120"/>
              <a:gd name="T11" fmla="*/ 1505691 h 3415"/>
              <a:gd name="T12" fmla="*/ 171863 w 2120"/>
              <a:gd name="T13" fmla="*/ 999576 h 3415"/>
              <a:gd name="T14" fmla="*/ 104383 w 2120"/>
              <a:gd name="T15" fmla="*/ 1234181 h 3415"/>
              <a:gd name="T16" fmla="*/ 549328 w 2120"/>
              <a:gd name="T17" fmla="*/ 1678613 h 3415"/>
              <a:gd name="T18" fmla="*/ 925738 w 2120"/>
              <a:gd name="T19" fmla="*/ 1469841 h 3415"/>
              <a:gd name="T20" fmla="*/ 729625 w 2120"/>
              <a:gd name="T21" fmla="*/ 1505691 h 34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0" h="3415">
                <a:moveTo>
                  <a:pt x="1060" y="3415"/>
                </a:moveTo>
                <a:cubicBezTo>
                  <a:pt x="475" y="3415"/>
                  <a:pt x="0" y="2941"/>
                  <a:pt x="0" y="2355"/>
                </a:cubicBezTo>
                <a:cubicBezTo>
                  <a:pt x="0" y="1770"/>
                  <a:pt x="1060" y="0"/>
                  <a:pt x="1060" y="0"/>
                </a:cubicBezTo>
                <a:cubicBezTo>
                  <a:pt x="1060" y="0"/>
                  <a:pt x="2120" y="1770"/>
                  <a:pt x="2120" y="2355"/>
                </a:cubicBezTo>
                <a:cubicBezTo>
                  <a:pt x="2120" y="2941"/>
                  <a:pt x="1645" y="3415"/>
                  <a:pt x="1060" y="3415"/>
                </a:cubicBezTo>
                <a:close/>
                <a:moveTo>
                  <a:pt x="1384" y="2856"/>
                </a:moveTo>
                <a:cubicBezTo>
                  <a:pt x="832" y="2856"/>
                  <a:pt x="379" y="2435"/>
                  <a:pt x="326" y="1896"/>
                </a:cubicBezTo>
                <a:cubicBezTo>
                  <a:pt x="246" y="2026"/>
                  <a:pt x="198" y="2178"/>
                  <a:pt x="198" y="2341"/>
                </a:cubicBezTo>
                <a:cubicBezTo>
                  <a:pt x="198" y="2807"/>
                  <a:pt x="576" y="3184"/>
                  <a:pt x="1042" y="3184"/>
                </a:cubicBezTo>
                <a:cubicBezTo>
                  <a:pt x="1343" y="3184"/>
                  <a:pt x="1607" y="3026"/>
                  <a:pt x="1756" y="2788"/>
                </a:cubicBezTo>
                <a:cubicBezTo>
                  <a:pt x="1640" y="2831"/>
                  <a:pt x="1515" y="2856"/>
                  <a:pt x="1384" y="2856"/>
                </a:cubicBezTo>
                <a:close/>
              </a:path>
            </a:pathLst>
          </a:custGeom>
          <a:solidFill>
            <a:srgbClr val="F79E26"/>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7" name="水滴"/>
          <p:cNvSpPr/>
          <p:nvPr/>
        </p:nvSpPr>
        <p:spPr bwMode="auto">
          <a:xfrm>
            <a:off x="3300730" y="2883535"/>
            <a:ext cx="367030" cy="405130"/>
          </a:xfrm>
          <a:custGeom>
            <a:avLst/>
            <a:gdLst>
              <a:gd name="T0" fmla="*/ 558817 w 2120"/>
              <a:gd name="T1" fmla="*/ 1800397 h 3415"/>
              <a:gd name="T2" fmla="*/ 0 w 2120"/>
              <a:gd name="T3" fmla="*/ 1241562 h 3415"/>
              <a:gd name="T4" fmla="*/ 558817 w 2120"/>
              <a:gd name="T5" fmla="*/ 0 h 3415"/>
              <a:gd name="T6" fmla="*/ 1117634 w 2120"/>
              <a:gd name="T7" fmla="*/ 1241562 h 3415"/>
              <a:gd name="T8" fmla="*/ 558817 w 2120"/>
              <a:gd name="T9" fmla="*/ 1800397 h 3415"/>
              <a:gd name="T10" fmla="*/ 729625 w 2120"/>
              <a:gd name="T11" fmla="*/ 1505691 h 3415"/>
              <a:gd name="T12" fmla="*/ 171863 w 2120"/>
              <a:gd name="T13" fmla="*/ 999576 h 3415"/>
              <a:gd name="T14" fmla="*/ 104383 w 2120"/>
              <a:gd name="T15" fmla="*/ 1234181 h 3415"/>
              <a:gd name="T16" fmla="*/ 549328 w 2120"/>
              <a:gd name="T17" fmla="*/ 1678613 h 3415"/>
              <a:gd name="T18" fmla="*/ 925738 w 2120"/>
              <a:gd name="T19" fmla="*/ 1469841 h 3415"/>
              <a:gd name="T20" fmla="*/ 729625 w 2120"/>
              <a:gd name="T21" fmla="*/ 1505691 h 34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0" h="3415">
                <a:moveTo>
                  <a:pt x="1060" y="3415"/>
                </a:moveTo>
                <a:cubicBezTo>
                  <a:pt x="475" y="3415"/>
                  <a:pt x="0" y="2941"/>
                  <a:pt x="0" y="2355"/>
                </a:cubicBezTo>
                <a:cubicBezTo>
                  <a:pt x="0" y="1770"/>
                  <a:pt x="1060" y="0"/>
                  <a:pt x="1060" y="0"/>
                </a:cubicBezTo>
                <a:cubicBezTo>
                  <a:pt x="1060" y="0"/>
                  <a:pt x="2120" y="1770"/>
                  <a:pt x="2120" y="2355"/>
                </a:cubicBezTo>
                <a:cubicBezTo>
                  <a:pt x="2120" y="2941"/>
                  <a:pt x="1645" y="3415"/>
                  <a:pt x="1060" y="3415"/>
                </a:cubicBezTo>
                <a:close/>
                <a:moveTo>
                  <a:pt x="1384" y="2856"/>
                </a:moveTo>
                <a:cubicBezTo>
                  <a:pt x="832" y="2856"/>
                  <a:pt x="379" y="2435"/>
                  <a:pt x="326" y="1896"/>
                </a:cubicBezTo>
                <a:cubicBezTo>
                  <a:pt x="246" y="2026"/>
                  <a:pt x="198" y="2178"/>
                  <a:pt x="198" y="2341"/>
                </a:cubicBezTo>
                <a:cubicBezTo>
                  <a:pt x="198" y="2807"/>
                  <a:pt x="576" y="3184"/>
                  <a:pt x="1042" y="3184"/>
                </a:cubicBezTo>
                <a:cubicBezTo>
                  <a:pt x="1343" y="3184"/>
                  <a:pt x="1607" y="3026"/>
                  <a:pt x="1756" y="2788"/>
                </a:cubicBezTo>
                <a:cubicBezTo>
                  <a:pt x="1640" y="2831"/>
                  <a:pt x="1515" y="2856"/>
                  <a:pt x="1384" y="2856"/>
                </a:cubicBezTo>
                <a:close/>
              </a:path>
            </a:pathLst>
          </a:custGeom>
          <a:solidFill>
            <a:srgbClr val="F79E26"/>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8" name="水滴"/>
          <p:cNvSpPr/>
          <p:nvPr/>
        </p:nvSpPr>
        <p:spPr bwMode="auto">
          <a:xfrm>
            <a:off x="2669540" y="2543810"/>
            <a:ext cx="367030" cy="405130"/>
          </a:xfrm>
          <a:custGeom>
            <a:avLst/>
            <a:gdLst>
              <a:gd name="T0" fmla="*/ 558817 w 2120"/>
              <a:gd name="T1" fmla="*/ 1800397 h 3415"/>
              <a:gd name="T2" fmla="*/ 0 w 2120"/>
              <a:gd name="T3" fmla="*/ 1241562 h 3415"/>
              <a:gd name="T4" fmla="*/ 558817 w 2120"/>
              <a:gd name="T5" fmla="*/ 0 h 3415"/>
              <a:gd name="T6" fmla="*/ 1117634 w 2120"/>
              <a:gd name="T7" fmla="*/ 1241562 h 3415"/>
              <a:gd name="T8" fmla="*/ 558817 w 2120"/>
              <a:gd name="T9" fmla="*/ 1800397 h 3415"/>
              <a:gd name="T10" fmla="*/ 729625 w 2120"/>
              <a:gd name="T11" fmla="*/ 1505691 h 3415"/>
              <a:gd name="T12" fmla="*/ 171863 w 2120"/>
              <a:gd name="T13" fmla="*/ 999576 h 3415"/>
              <a:gd name="T14" fmla="*/ 104383 w 2120"/>
              <a:gd name="T15" fmla="*/ 1234181 h 3415"/>
              <a:gd name="T16" fmla="*/ 549328 w 2120"/>
              <a:gd name="T17" fmla="*/ 1678613 h 3415"/>
              <a:gd name="T18" fmla="*/ 925738 w 2120"/>
              <a:gd name="T19" fmla="*/ 1469841 h 3415"/>
              <a:gd name="T20" fmla="*/ 729625 w 2120"/>
              <a:gd name="T21" fmla="*/ 1505691 h 34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0" h="3415">
                <a:moveTo>
                  <a:pt x="1060" y="3415"/>
                </a:moveTo>
                <a:cubicBezTo>
                  <a:pt x="475" y="3415"/>
                  <a:pt x="0" y="2941"/>
                  <a:pt x="0" y="2355"/>
                </a:cubicBezTo>
                <a:cubicBezTo>
                  <a:pt x="0" y="1770"/>
                  <a:pt x="1060" y="0"/>
                  <a:pt x="1060" y="0"/>
                </a:cubicBezTo>
                <a:cubicBezTo>
                  <a:pt x="1060" y="0"/>
                  <a:pt x="2120" y="1770"/>
                  <a:pt x="2120" y="2355"/>
                </a:cubicBezTo>
                <a:cubicBezTo>
                  <a:pt x="2120" y="2941"/>
                  <a:pt x="1645" y="3415"/>
                  <a:pt x="1060" y="3415"/>
                </a:cubicBezTo>
                <a:close/>
                <a:moveTo>
                  <a:pt x="1384" y="2856"/>
                </a:moveTo>
                <a:cubicBezTo>
                  <a:pt x="832" y="2856"/>
                  <a:pt x="379" y="2435"/>
                  <a:pt x="326" y="1896"/>
                </a:cubicBezTo>
                <a:cubicBezTo>
                  <a:pt x="246" y="2026"/>
                  <a:pt x="198" y="2178"/>
                  <a:pt x="198" y="2341"/>
                </a:cubicBezTo>
                <a:cubicBezTo>
                  <a:pt x="198" y="2807"/>
                  <a:pt x="576" y="3184"/>
                  <a:pt x="1042" y="3184"/>
                </a:cubicBezTo>
                <a:cubicBezTo>
                  <a:pt x="1343" y="3184"/>
                  <a:pt x="1607" y="3026"/>
                  <a:pt x="1756" y="2788"/>
                </a:cubicBezTo>
                <a:cubicBezTo>
                  <a:pt x="1640" y="2831"/>
                  <a:pt x="1515" y="2856"/>
                  <a:pt x="1384" y="2856"/>
                </a:cubicBezTo>
                <a:close/>
              </a:path>
            </a:pathLst>
          </a:custGeom>
          <a:solidFill>
            <a:srgbClr val="F79E26"/>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9" name="水滴"/>
          <p:cNvSpPr/>
          <p:nvPr/>
        </p:nvSpPr>
        <p:spPr bwMode="auto">
          <a:xfrm>
            <a:off x="3084830" y="2543810"/>
            <a:ext cx="367030" cy="405130"/>
          </a:xfrm>
          <a:custGeom>
            <a:avLst/>
            <a:gdLst>
              <a:gd name="T0" fmla="*/ 558817 w 2120"/>
              <a:gd name="T1" fmla="*/ 1800397 h 3415"/>
              <a:gd name="T2" fmla="*/ 0 w 2120"/>
              <a:gd name="T3" fmla="*/ 1241562 h 3415"/>
              <a:gd name="T4" fmla="*/ 558817 w 2120"/>
              <a:gd name="T5" fmla="*/ 0 h 3415"/>
              <a:gd name="T6" fmla="*/ 1117634 w 2120"/>
              <a:gd name="T7" fmla="*/ 1241562 h 3415"/>
              <a:gd name="T8" fmla="*/ 558817 w 2120"/>
              <a:gd name="T9" fmla="*/ 1800397 h 3415"/>
              <a:gd name="T10" fmla="*/ 729625 w 2120"/>
              <a:gd name="T11" fmla="*/ 1505691 h 3415"/>
              <a:gd name="T12" fmla="*/ 171863 w 2120"/>
              <a:gd name="T13" fmla="*/ 999576 h 3415"/>
              <a:gd name="T14" fmla="*/ 104383 w 2120"/>
              <a:gd name="T15" fmla="*/ 1234181 h 3415"/>
              <a:gd name="T16" fmla="*/ 549328 w 2120"/>
              <a:gd name="T17" fmla="*/ 1678613 h 3415"/>
              <a:gd name="T18" fmla="*/ 925738 w 2120"/>
              <a:gd name="T19" fmla="*/ 1469841 h 3415"/>
              <a:gd name="T20" fmla="*/ 729625 w 2120"/>
              <a:gd name="T21" fmla="*/ 1505691 h 34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0" h="3415">
                <a:moveTo>
                  <a:pt x="1060" y="3415"/>
                </a:moveTo>
                <a:cubicBezTo>
                  <a:pt x="475" y="3415"/>
                  <a:pt x="0" y="2941"/>
                  <a:pt x="0" y="2355"/>
                </a:cubicBezTo>
                <a:cubicBezTo>
                  <a:pt x="0" y="1770"/>
                  <a:pt x="1060" y="0"/>
                  <a:pt x="1060" y="0"/>
                </a:cubicBezTo>
                <a:cubicBezTo>
                  <a:pt x="1060" y="0"/>
                  <a:pt x="2120" y="1770"/>
                  <a:pt x="2120" y="2355"/>
                </a:cubicBezTo>
                <a:cubicBezTo>
                  <a:pt x="2120" y="2941"/>
                  <a:pt x="1645" y="3415"/>
                  <a:pt x="1060" y="3415"/>
                </a:cubicBezTo>
                <a:close/>
                <a:moveTo>
                  <a:pt x="1384" y="2856"/>
                </a:moveTo>
                <a:cubicBezTo>
                  <a:pt x="832" y="2856"/>
                  <a:pt x="379" y="2435"/>
                  <a:pt x="326" y="1896"/>
                </a:cubicBezTo>
                <a:cubicBezTo>
                  <a:pt x="246" y="2026"/>
                  <a:pt x="198" y="2178"/>
                  <a:pt x="198" y="2341"/>
                </a:cubicBezTo>
                <a:cubicBezTo>
                  <a:pt x="198" y="2807"/>
                  <a:pt x="576" y="3184"/>
                  <a:pt x="1042" y="3184"/>
                </a:cubicBezTo>
                <a:cubicBezTo>
                  <a:pt x="1343" y="3184"/>
                  <a:pt x="1607" y="3026"/>
                  <a:pt x="1756" y="2788"/>
                </a:cubicBezTo>
                <a:cubicBezTo>
                  <a:pt x="1640" y="2831"/>
                  <a:pt x="1515" y="2856"/>
                  <a:pt x="1384" y="2856"/>
                </a:cubicBezTo>
                <a:close/>
              </a:path>
            </a:pathLst>
          </a:custGeom>
          <a:solidFill>
            <a:srgbClr val="F79E26"/>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10" name="水滴"/>
          <p:cNvSpPr/>
          <p:nvPr/>
        </p:nvSpPr>
        <p:spPr bwMode="auto">
          <a:xfrm>
            <a:off x="2877185" y="2198370"/>
            <a:ext cx="367030" cy="405130"/>
          </a:xfrm>
          <a:custGeom>
            <a:avLst/>
            <a:gdLst>
              <a:gd name="T0" fmla="*/ 558817 w 2120"/>
              <a:gd name="T1" fmla="*/ 1800397 h 3415"/>
              <a:gd name="T2" fmla="*/ 0 w 2120"/>
              <a:gd name="T3" fmla="*/ 1241562 h 3415"/>
              <a:gd name="T4" fmla="*/ 558817 w 2120"/>
              <a:gd name="T5" fmla="*/ 0 h 3415"/>
              <a:gd name="T6" fmla="*/ 1117634 w 2120"/>
              <a:gd name="T7" fmla="*/ 1241562 h 3415"/>
              <a:gd name="T8" fmla="*/ 558817 w 2120"/>
              <a:gd name="T9" fmla="*/ 1800397 h 3415"/>
              <a:gd name="T10" fmla="*/ 729625 w 2120"/>
              <a:gd name="T11" fmla="*/ 1505691 h 3415"/>
              <a:gd name="T12" fmla="*/ 171863 w 2120"/>
              <a:gd name="T13" fmla="*/ 999576 h 3415"/>
              <a:gd name="T14" fmla="*/ 104383 w 2120"/>
              <a:gd name="T15" fmla="*/ 1234181 h 3415"/>
              <a:gd name="T16" fmla="*/ 549328 w 2120"/>
              <a:gd name="T17" fmla="*/ 1678613 h 3415"/>
              <a:gd name="T18" fmla="*/ 925738 w 2120"/>
              <a:gd name="T19" fmla="*/ 1469841 h 3415"/>
              <a:gd name="T20" fmla="*/ 729625 w 2120"/>
              <a:gd name="T21" fmla="*/ 1505691 h 34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0" h="3415">
                <a:moveTo>
                  <a:pt x="1060" y="3415"/>
                </a:moveTo>
                <a:cubicBezTo>
                  <a:pt x="475" y="3415"/>
                  <a:pt x="0" y="2941"/>
                  <a:pt x="0" y="2355"/>
                </a:cubicBezTo>
                <a:cubicBezTo>
                  <a:pt x="0" y="1770"/>
                  <a:pt x="1060" y="0"/>
                  <a:pt x="1060" y="0"/>
                </a:cubicBezTo>
                <a:cubicBezTo>
                  <a:pt x="1060" y="0"/>
                  <a:pt x="2120" y="1770"/>
                  <a:pt x="2120" y="2355"/>
                </a:cubicBezTo>
                <a:cubicBezTo>
                  <a:pt x="2120" y="2941"/>
                  <a:pt x="1645" y="3415"/>
                  <a:pt x="1060" y="3415"/>
                </a:cubicBezTo>
                <a:close/>
                <a:moveTo>
                  <a:pt x="1384" y="2856"/>
                </a:moveTo>
                <a:cubicBezTo>
                  <a:pt x="832" y="2856"/>
                  <a:pt x="379" y="2435"/>
                  <a:pt x="326" y="1896"/>
                </a:cubicBezTo>
                <a:cubicBezTo>
                  <a:pt x="246" y="2026"/>
                  <a:pt x="198" y="2178"/>
                  <a:pt x="198" y="2341"/>
                </a:cubicBezTo>
                <a:cubicBezTo>
                  <a:pt x="198" y="2807"/>
                  <a:pt x="576" y="3184"/>
                  <a:pt x="1042" y="3184"/>
                </a:cubicBezTo>
                <a:cubicBezTo>
                  <a:pt x="1343" y="3184"/>
                  <a:pt x="1607" y="3026"/>
                  <a:pt x="1756" y="2788"/>
                </a:cubicBezTo>
                <a:cubicBezTo>
                  <a:pt x="1640" y="2831"/>
                  <a:pt x="1515" y="2856"/>
                  <a:pt x="1384" y="2856"/>
                </a:cubicBezTo>
                <a:close/>
              </a:path>
            </a:pathLst>
          </a:custGeom>
          <a:solidFill>
            <a:srgbClr val="F79E26"/>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12" name="水滴"/>
          <p:cNvSpPr/>
          <p:nvPr/>
        </p:nvSpPr>
        <p:spPr bwMode="auto">
          <a:xfrm>
            <a:off x="5220970" y="3317240"/>
            <a:ext cx="367030" cy="405130"/>
          </a:xfrm>
          <a:custGeom>
            <a:avLst/>
            <a:gdLst>
              <a:gd name="T0" fmla="*/ 558817 w 2120"/>
              <a:gd name="T1" fmla="*/ 1800397 h 3415"/>
              <a:gd name="T2" fmla="*/ 0 w 2120"/>
              <a:gd name="T3" fmla="*/ 1241562 h 3415"/>
              <a:gd name="T4" fmla="*/ 558817 w 2120"/>
              <a:gd name="T5" fmla="*/ 0 h 3415"/>
              <a:gd name="T6" fmla="*/ 1117634 w 2120"/>
              <a:gd name="T7" fmla="*/ 1241562 h 3415"/>
              <a:gd name="T8" fmla="*/ 558817 w 2120"/>
              <a:gd name="T9" fmla="*/ 1800397 h 3415"/>
              <a:gd name="T10" fmla="*/ 729625 w 2120"/>
              <a:gd name="T11" fmla="*/ 1505691 h 3415"/>
              <a:gd name="T12" fmla="*/ 171863 w 2120"/>
              <a:gd name="T13" fmla="*/ 999576 h 3415"/>
              <a:gd name="T14" fmla="*/ 104383 w 2120"/>
              <a:gd name="T15" fmla="*/ 1234181 h 3415"/>
              <a:gd name="T16" fmla="*/ 549328 w 2120"/>
              <a:gd name="T17" fmla="*/ 1678613 h 3415"/>
              <a:gd name="T18" fmla="*/ 925738 w 2120"/>
              <a:gd name="T19" fmla="*/ 1469841 h 3415"/>
              <a:gd name="T20" fmla="*/ 729625 w 2120"/>
              <a:gd name="T21" fmla="*/ 1505691 h 34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0" h="3415">
                <a:moveTo>
                  <a:pt x="1060" y="3415"/>
                </a:moveTo>
                <a:cubicBezTo>
                  <a:pt x="475" y="3415"/>
                  <a:pt x="0" y="2941"/>
                  <a:pt x="0" y="2355"/>
                </a:cubicBezTo>
                <a:cubicBezTo>
                  <a:pt x="0" y="1770"/>
                  <a:pt x="1060" y="0"/>
                  <a:pt x="1060" y="0"/>
                </a:cubicBezTo>
                <a:cubicBezTo>
                  <a:pt x="1060" y="0"/>
                  <a:pt x="2120" y="1770"/>
                  <a:pt x="2120" y="2355"/>
                </a:cubicBezTo>
                <a:cubicBezTo>
                  <a:pt x="2120" y="2941"/>
                  <a:pt x="1645" y="3415"/>
                  <a:pt x="1060" y="3415"/>
                </a:cubicBezTo>
                <a:close/>
                <a:moveTo>
                  <a:pt x="1384" y="2856"/>
                </a:moveTo>
                <a:cubicBezTo>
                  <a:pt x="832" y="2856"/>
                  <a:pt x="379" y="2435"/>
                  <a:pt x="326" y="1896"/>
                </a:cubicBezTo>
                <a:cubicBezTo>
                  <a:pt x="246" y="2026"/>
                  <a:pt x="198" y="2178"/>
                  <a:pt x="198" y="2341"/>
                </a:cubicBezTo>
                <a:cubicBezTo>
                  <a:pt x="198" y="2807"/>
                  <a:pt x="576" y="3184"/>
                  <a:pt x="1042" y="3184"/>
                </a:cubicBezTo>
                <a:cubicBezTo>
                  <a:pt x="1343" y="3184"/>
                  <a:pt x="1607" y="3026"/>
                  <a:pt x="1756" y="2788"/>
                </a:cubicBezTo>
                <a:cubicBezTo>
                  <a:pt x="1640" y="2831"/>
                  <a:pt x="1515" y="2856"/>
                  <a:pt x="1384" y="2856"/>
                </a:cubicBezTo>
                <a:close/>
              </a:path>
            </a:pathLst>
          </a:custGeom>
          <a:solidFill>
            <a:srgbClr val="F79E26"/>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14" name="水滴"/>
          <p:cNvSpPr/>
          <p:nvPr/>
        </p:nvSpPr>
        <p:spPr bwMode="auto">
          <a:xfrm>
            <a:off x="5377180" y="2948940"/>
            <a:ext cx="367030" cy="405130"/>
          </a:xfrm>
          <a:custGeom>
            <a:avLst/>
            <a:gdLst>
              <a:gd name="T0" fmla="*/ 558817 w 2120"/>
              <a:gd name="T1" fmla="*/ 1800397 h 3415"/>
              <a:gd name="T2" fmla="*/ 0 w 2120"/>
              <a:gd name="T3" fmla="*/ 1241562 h 3415"/>
              <a:gd name="T4" fmla="*/ 558817 w 2120"/>
              <a:gd name="T5" fmla="*/ 0 h 3415"/>
              <a:gd name="T6" fmla="*/ 1117634 w 2120"/>
              <a:gd name="T7" fmla="*/ 1241562 h 3415"/>
              <a:gd name="T8" fmla="*/ 558817 w 2120"/>
              <a:gd name="T9" fmla="*/ 1800397 h 3415"/>
              <a:gd name="T10" fmla="*/ 729625 w 2120"/>
              <a:gd name="T11" fmla="*/ 1505691 h 3415"/>
              <a:gd name="T12" fmla="*/ 171863 w 2120"/>
              <a:gd name="T13" fmla="*/ 999576 h 3415"/>
              <a:gd name="T14" fmla="*/ 104383 w 2120"/>
              <a:gd name="T15" fmla="*/ 1234181 h 3415"/>
              <a:gd name="T16" fmla="*/ 549328 w 2120"/>
              <a:gd name="T17" fmla="*/ 1678613 h 3415"/>
              <a:gd name="T18" fmla="*/ 925738 w 2120"/>
              <a:gd name="T19" fmla="*/ 1469841 h 3415"/>
              <a:gd name="T20" fmla="*/ 729625 w 2120"/>
              <a:gd name="T21" fmla="*/ 1505691 h 34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0" h="3415">
                <a:moveTo>
                  <a:pt x="1060" y="3415"/>
                </a:moveTo>
                <a:cubicBezTo>
                  <a:pt x="475" y="3415"/>
                  <a:pt x="0" y="2941"/>
                  <a:pt x="0" y="2355"/>
                </a:cubicBezTo>
                <a:cubicBezTo>
                  <a:pt x="0" y="1770"/>
                  <a:pt x="1060" y="0"/>
                  <a:pt x="1060" y="0"/>
                </a:cubicBezTo>
                <a:cubicBezTo>
                  <a:pt x="1060" y="0"/>
                  <a:pt x="2120" y="1770"/>
                  <a:pt x="2120" y="2355"/>
                </a:cubicBezTo>
                <a:cubicBezTo>
                  <a:pt x="2120" y="2941"/>
                  <a:pt x="1645" y="3415"/>
                  <a:pt x="1060" y="3415"/>
                </a:cubicBezTo>
                <a:close/>
                <a:moveTo>
                  <a:pt x="1384" y="2856"/>
                </a:moveTo>
                <a:cubicBezTo>
                  <a:pt x="832" y="2856"/>
                  <a:pt x="379" y="2435"/>
                  <a:pt x="326" y="1896"/>
                </a:cubicBezTo>
                <a:cubicBezTo>
                  <a:pt x="246" y="2026"/>
                  <a:pt x="198" y="2178"/>
                  <a:pt x="198" y="2341"/>
                </a:cubicBezTo>
                <a:cubicBezTo>
                  <a:pt x="198" y="2807"/>
                  <a:pt x="576" y="3184"/>
                  <a:pt x="1042" y="3184"/>
                </a:cubicBezTo>
                <a:cubicBezTo>
                  <a:pt x="1343" y="3184"/>
                  <a:pt x="1607" y="3026"/>
                  <a:pt x="1756" y="2788"/>
                </a:cubicBezTo>
                <a:cubicBezTo>
                  <a:pt x="1640" y="2831"/>
                  <a:pt x="1515" y="2856"/>
                  <a:pt x="1384" y="2856"/>
                </a:cubicBezTo>
                <a:close/>
              </a:path>
            </a:pathLst>
          </a:custGeom>
          <a:solidFill>
            <a:srgbClr val="F79E26"/>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15" name="水滴"/>
          <p:cNvSpPr/>
          <p:nvPr/>
        </p:nvSpPr>
        <p:spPr bwMode="auto">
          <a:xfrm>
            <a:off x="5601335" y="3317240"/>
            <a:ext cx="367030" cy="405130"/>
          </a:xfrm>
          <a:custGeom>
            <a:avLst/>
            <a:gdLst>
              <a:gd name="T0" fmla="*/ 558817 w 2120"/>
              <a:gd name="T1" fmla="*/ 1800397 h 3415"/>
              <a:gd name="T2" fmla="*/ 0 w 2120"/>
              <a:gd name="T3" fmla="*/ 1241562 h 3415"/>
              <a:gd name="T4" fmla="*/ 558817 w 2120"/>
              <a:gd name="T5" fmla="*/ 0 h 3415"/>
              <a:gd name="T6" fmla="*/ 1117634 w 2120"/>
              <a:gd name="T7" fmla="*/ 1241562 h 3415"/>
              <a:gd name="T8" fmla="*/ 558817 w 2120"/>
              <a:gd name="T9" fmla="*/ 1800397 h 3415"/>
              <a:gd name="T10" fmla="*/ 729625 w 2120"/>
              <a:gd name="T11" fmla="*/ 1505691 h 3415"/>
              <a:gd name="T12" fmla="*/ 171863 w 2120"/>
              <a:gd name="T13" fmla="*/ 999576 h 3415"/>
              <a:gd name="T14" fmla="*/ 104383 w 2120"/>
              <a:gd name="T15" fmla="*/ 1234181 h 3415"/>
              <a:gd name="T16" fmla="*/ 549328 w 2120"/>
              <a:gd name="T17" fmla="*/ 1678613 h 3415"/>
              <a:gd name="T18" fmla="*/ 925738 w 2120"/>
              <a:gd name="T19" fmla="*/ 1469841 h 3415"/>
              <a:gd name="T20" fmla="*/ 729625 w 2120"/>
              <a:gd name="T21" fmla="*/ 1505691 h 34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0" h="3415">
                <a:moveTo>
                  <a:pt x="1060" y="3415"/>
                </a:moveTo>
                <a:cubicBezTo>
                  <a:pt x="475" y="3415"/>
                  <a:pt x="0" y="2941"/>
                  <a:pt x="0" y="2355"/>
                </a:cubicBezTo>
                <a:cubicBezTo>
                  <a:pt x="0" y="1770"/>
                  <a:pt x="1060" y="0"/>
                  <a:pt x="1060" y="0"/>
                </a:cubicBezTo>
                <a:cubicBezTo>
                  <a:pt x="1060" y="0"/>
                  <a:pt x="2120" y="1770"/>
                  <a:pt x="2120" y="2355"/>
                </a:cubicBezTo>
                <a:cubicBezTo>
                  <a:pt x="2120" y="2941"/>
                  <a:pt x="1645" y="3415"/>
                  <a:pt x="1060" y="3415"/>
                </a:cubicBezTo>
                <a:close/>
                <a:moveTo>
                  <a:pt x="1384" y="2856"/>
                </a:moveTo>
                <a:cubicBezTo>
                  <a:pt x="832" y="2856"/>
                  <a:pt x="379" y="2435"/>
                  <a:pt x="326" y="1896"/>
                </a:cubicBezTo>
                <a:cubicBezTo>
                  <a:pt x="246" y="2026"/>
                  <a:pt x="198" y="2178"/>
                  <a:pt x="198" y="2341"/>
                </a:cubicBezTo>
                <a:cubicBezTo>
                  <a:pt x="198" y="2807"/>
                  <a:pt x="576" y="3184"/>
                  <a:pt x="1042" y="3184"/>
                </a:cubicBezTo>
                <a:cubicBezTo>
                  <a:pt x="1343" y="3184"/>
                  <a:pt x="1607" y="3026"/>
                  <a:pt x="1756" y="2788"/>
                </a:cubicBezTo>
                <a:cubicBezTo>
                  <a:pt x="1640" y="2831"/>
                  <a:pt x="1515" y="2856"/>
                  <a:pt x="1384" y="2856"/>
                </a:cubicBezTo>
                <a:close/>
              </a:path>
            </a:pathLst>
          </a:custGeom>
          <a:solidFill>
            <a:srgbClr val="F79E26"/>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16" name="水滴"/>
          <p:cNvSpPr/>
          <p:nvPr/>
        </p:nvSpPr>
        <p:spPr bwMode="auto">
          <a:xfrm>
            <a:off x="5974080" y="3317240"/>
            <a:ext cx="367030" cy="405130"/>
          </a:xfrm>
          <a:custGeom>
            <a:avLst/>
            <a:gdLst>
              <a:gd name="T0" fmla="*/ 558817 w 2120"/>
              <a:gd name="T1" fmla="*/ 1800397 h 3415"/>
              <a:gd name="T2" fmla="*/ 0 w 2120"/>
              <a:gd name="T3" fmla="*/ 1241562 h 3415"/>
              <a:gd name="T4" fmla="*/ 558817 w 2120"/>
              <a:gd name="T5" fmla="*/ 0 h 3415"/>
              <a:gd name="T6" fmla="*/ 1117634 w 2120"/>
              <a:gd name="T7" fmla="*/ 1241562 h 3415"/>
              <a:gd name="T8" fmla="*/ 558817 w 2120"/>
              <a:gd name="T9" fmla="*/ 1800397 h 3415"/>
              <a:gd name="T10" fmla="*/ 729625 w 2120"/>
              <a:gd name="T11" fmla="*/ 1505691 h 3415"/>
              <a:gd name="T12" fmla="*/ 171863 w 2120"/>
              <a:gd name="T13" fmla="*/ 999576 h 3415"/>
              <a:gd name="T14" fmla="*/ 104383 w 2120"/>
              <a:gd name="T15" fmla="*/ 1234181 h 3415"/>
              <a:gd name="T16" fmla="*/ 549328 w 2120"/>
              <a:gd name="T17" fmla="*/ 1678613 h 3415"/>
              <a:gd name="T18" fmla="*/ 925738 w 2120"/>
              <a:gd name="T19" fmla="*/ 1469841 h 3415"/>
              <a:gd name="T20" fmla="*/ 729625 w 2120"/>
              <a:gd name="T21" fmla="*/ 1505691 h 34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0" h="3415">
                <a:moveTo>
                  <a:pt x="1060" y="3415"/>
                </a:moveTo>
                <a:cubicBezTo>
                  <a:pt x="475" y="3415"/>
                  <a:pt x="0" y="2941"/>
                  <a:pt x="0" y="2355"/>
                </a:cubicBezTo>
                <a:cubicBezTo>
                  <a:pt x="0" y="1770"/>
                  <a:pt x="1060" y="0"/>
                  <a:pt x="1060" y="0"/>
                </a:cubicBezTo>
                <a:cubicBezTo>
                  <a:pt x="1060" y="0"/>
                  <a:pt x="2120" y="1770"/>
                  <a:pt x="2120" y="2355"/>
                </a:cubicBezTo>
                <a:cubicBezTo>
                  <a:pt x="2120" y="2941"/>
                  <a:pt x="1645" y="3415"/>
                  <a:pt x="1060" y="3415"/>
                </a:cubicBezTo>
                <a:close/>
                <a:moveTo>
                  <a:pt x="1384" y="2856"/>
                </a:moveTo>
                <a:cubicBezTo>
                  <a:pt x="832" y="2856"/>
                  <a:pt x="379" y="2435"/>
                  <a:pt x="326" y="1896"/>
                </a:cubicBezTo>
                <a:cubicBezTo>
                  <a:pt x="246" y="2026"/>
                  <a:pt x="198" y="2178"/>
                  <a:pt x="198" y="2341"/>
                </a:cubicBezTo>
                <a:cubicBezTo>
                  <a:pt x="198" y="2807"/>
                  <a:pt x="576" y="3184"/>
                  <a:pt x="1042" y="3184"/>
                </a:cubicBezTo>
                <a:cubicBezTo>
                  <a:pt x="1343" y="3184"/>
                  <a:pt x="1607" y="3026"/>
                  <a:pt x="1756" y="2788"/>
                </a:cubicBezTo>
                <a:cubicBezTo>
                  <a:pt x="1640" y="2831"/>
                  <a:pt x="1515" y="2856"/>
                  <a:pt x="1384" y="2856"/>
                </a:cubicBezTo>
                <a:close/>
              </a:path>
            </a:pathLst>
          </a:custGeom>
          <a:solidFill>
            <a:srgbClr val="F79E26"/>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18" name="水滴"/>
          <p:cNvSpPr/>
          <p:nvPr/>
        </p:nvSpPr>
        <p:spPr bwMode="auto">
          <a:xfrm>
            <a:off x="5795645" y="2948940"/>
            <a:ext cx="367030" cy="405130"/>
          </a:xfrm>
          <a:custGeom>
            <a:avLst/>
            <a:gdLst>
              <a:gd name="T0" fmla="*/ 558817 w 2120"/>
              <a:gd name="T1" fmla="*/ 1800397 h 3415"/>
              <a:gd name="T2" fmla="*/ 0 w 2120"/>
              <a:gd name="T3" fmla="*/ 1241562 h 3415"/>
              <a:gd name="T4" fmla="*/ 558817 w 2120"/>
              <a:gd name="T5" fmla="*/ 0 h 3415"/>
              <a:gd name="T6" fmla="*/ 1117634 w 2120"/>
              <a:gd name="T7" fmla="*/ 1241562 h 3415"/>
              <a:gd name="T8" fmla="*/ 558817 w 2120"/>
              <a:gd name="T9" fmla="*/ 1800397 h 3415"/>
              <a:gd name="T10" fmla="*/ 729625 w 2120"/>
              <a:gd name="T11" fmla="*/ 1505691 h 3415"/>
              <a:gd name="T12" fmla="*/ 171863 w 2120"/>
              <a:gd name="T13" fmla="*/ 999576 h 3415"/>
              <a:gd name="T14" fmla="*/ 104383 w 2120"/>
              <a:gd name="T15" fmla="*/ 1234181 h 3415"/>
              <a:gd name="T16" fmla="*/ 549328 w 2120"/>
              <a:gd name="T17" fmla="*/ 1678613 h 3415"/>
              <a:gd name="T18" fmla="*/ 925738 w 2120"/>
              <a:gd name="T19" fmla="*/ 1469841 h 3415"/>
              <a:gd name="T20" fmla="*/ 729625 w 2120"/>
              <a:gd name="T21" fmla="*/ 1505691 h 34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0" h="3415">
                <a:moveTo>
                  <a:pt x="1060" y="3415"/>
                </a:moveTo>
                <a:cubicBezTo>
                  <a:pt x="475" y="3415"/>
                  <a:pt x="0" y="2941"/>
                  <a:pt x="0" y="2355"/>
                </a:cubicBezTo>
                <a:cubicBezTo>
                  <a:pt x="0" y="1770"/>
                  <a:pt x="1060" y="0"/>
                  <a:pt x="1060" y="0"/>
                </a:cubicBezTo>
                <a:cubicBezTo>
                  <a:pt x="1060" y="0"/>
                  <a:pt x="2120" y="1770"/>
                  <a:pt x="2120" y="2355"/>
                </a:cubicBezTo>
                <a:cubicBezTo>
                  <a:pt x="2120" y="2941"/>
                  <a:pt x="1645" y="3415"/>
                  <a:pt x="1060" y="3415"/>
                </a:cubicBezTo>
                <a:close/>
                <a:moveTo>
                  <a:pt x="1384" y="2856"/>
                </a:moveTo>
                <a:cubicBezTo>
                  <a:pt x="832" y="2856"/>
                  <a:pt x="379" y="2435"/>
                  <a:pt x="326" y="1896"/>
                </a:cubicBezTo>
                <a:cubicBezTo>
                  <a:pt x="246" y="2026"/>
                  <a:pt x="198" y="2178"/>
                  <a:pt x="198" y="2341"/>
                </a:cubicBezTo>
                <a:cubicBezTo>
                  <a:pt x="198" y="2807"/>
                  <a:pt x="576" y="3184"/>
                  <a:pt x="1042" y="3184"/>
                </a:cubicBezTo>
                <a:cubicBezTo>
                  <a:pt x="1343" y="3184"/>
                  <a:pt x="1607" y="3026"/>
                  <a:pt x="1756" y="2788"/>
                </a:cubicBezTo>
                <a:cubicBezTo>
                  <a:pt x="1640" y="2831"/>
                  <a:pt x="1515" y="2856"/>
                  <a:pt x="1384" y="2856"/>
                </a:cubicBezTo>
                <a:close/>
              </a:path>
            </a:pathLst>
          </a:custGeom>
          <a:solidFill>
            <a:srgbClr val="F79E26"/>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24" name="水滴"/>
          <p:cNvSpPr/>
          <p:nvPr/>
        </p:nvSpPr>
        <p:spPr bwMode="auto">
          <a:xfrm>
            <a:off x="5588000" y="2609215"/>
            <a:ext cx="367030" cy="405130"/>
          </a:xfrm>
          <a:custGeom>
            <a:avLst/>
            <a:gdLst>
              <a:gd name="T0" fmla="*/ 558817 w 2120"/>
              <a:gd name="T1" fmla="*/ 1800397 h 3415"/>
              <a:gd name="T2" fmla="*/ 0 w 2120"/>
              <a:gd name="T3" fmla="*/ 1241562 h 3415"/>
              <a:gd name="T4" fmla="*/ 558817 w 2120"/>
              <a:gd name="T5" fmla="*/ 0 h 3415"/>
              <a:gd name="T6" fmla="*/ 1117634 w 2120"/>
              <a:gd name="T7" fmla="*/ 1241562 h 3415"/>
              <a:gd name="T8" fmla="*/ 558817 w 2120"/>
              <a:gd name="T9" fmla="*/ 1800397 h 3415"/>
              <a:gd name="T10" fmla="*/ 729625 w 2120"/>
              <a:gd name="T11" fmla="*/ 1505691 h 3415"/>
              <a:gd name="T12" fmla="*/ 171863 w 2120"/>
              <a:gd name="T13" fmla="*/ 999576 h 3415"/>
              <a:gd name="T14" fmla="*/ 104383 w 2120"/>
              <a:gd name="T15" fmla="*/ 1234181 h 3415"/>
              <a:gd name="T16" fmla="*/ 549328 w 2120"/>
              <a:gd name="T17" fmla="*/ 1678613 h 3415"/>
              <a:gd name="T18" fmla="*/ 925738 w 2120"/>
              <a:gd name="T19" fmla="*/ 1469841 h 3415"/>
              <a:gd name="T20" fmla="*/ 729625 w 2120"/>
              <a:gd name="T21" fmla="*/ 1505691 h 34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0" h="3415">
                <a:moveTo>
                  <a:pt x="1060" y="3415"/>
                </a:moveTo>
                <a:cubicBezTo>
                  <a:pt x="475" y="3415"/>
                  <a:pt x="0" y="2941"/>
                  <a:pt x="0" y="2355"/>
                </a:cubicBezTo>
                <a:cubicBezTo>
                  <a:pt x="0" y="1770"/>
                  <a:pt x="1060" y="0"/>
                  <a:pt x="1060" y="0"/>
                </a:cubicBezTo>
                <a:cubicBezTo>
                  <a:pt x="1060" y="0"/>
                  <a:pt x="2120" y="1770"/>
                  <a:pt x="2120" y="2355"/>
                </a:cubicBezTo>
                <a:cubicBezTo>
                  <a:pt x="2120" y="2941"/>
                  <a:pt x="1645" y="3415"/>
                  <a:pt x="1060" y="3415"/>
                </a:cubicBezTo>
                <a:close/>
                <a:moveTo>
                  <a:pt x="1384" y="2856"/>
                </a:moveTo>
                <a:cubicBezTo>
                  <a:pt x="832" y="2856"/>
                  <a:pt x="379" y="2435"/>
                  <a:pt x="326" y="1896"/>
                </a:cubicBezTo>
                <a:cubicBezTo>
                  <a:pt x="246" y="2026"/>
                  <a:pt x="198" y="2178"/>
                  <a:pt x="198" y="2341"/>
                </a:cubicBezTo>
                <a:cubicBezTo>
                  <a:pt x="198" y="2807"/>
                  <a:pt x="576" y="3184"/>
                  <a:pt x="1042" y="3184"/>
                </a:cubicBezTo>
                <a:cubicBezTo>
                  <a:pt x="1343" y="3184"/>
                  <a:pt x="1607" y="3026"/>
                  <a:pt x="1756" y="2788"/>
                </a:cubicBezTo>
                <a:cubicBezTo>
                  <a:pt x="1640" y="2831"/>
                  <a:pt x="1515" y="2856"/>
                  <a:pt x="1384" y="2856"/>
                </a:cubicBezTo>
                <a:close/>
              </a:path>
            </a:pathLst>
          </a:custGeom>
          <a:solidFill>
            <a:srgbClr val="F79E26"/>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34" name="水滴"/>
          <p:cNvSpPr/>
          <p:nvPr/>
        </p:nvSpPr>
        <p:spPr bwMode="auto">
          <a:xfrm>
            <a:off x="7724775" y="3317240"/>
            <a:ext cx="367030" cy="405130"/>
          </a:xfrm>
          <a:custGeom>
            <a:avLst/>
            <a:gdLst>
              <a:gd name="T0" fmla="*/ 558817 w 2120"/>
              <a:gd name="T1" fmla="*/ 1800397 h 3415"/>
              <a:gd name="T2" fmla="*/ 0 w 2120"/>
              <a:gd name="T3" fmla="*/ 1241562 h 3415"/>
              <a:gd name="T4" fmla="*/ 558817 w 2120"/>
              <a:gd name="T5" fmla="*/ 0 h 3415"/>
              <a:gd name="T6" fmla="*/ 1117634 w 2120"/>
              <a:gd name="T7" fmla="*/ 1241562 h 3415"/>
              <a:gd name="T8" fmla="*/ 558817 w 2120"/>
              <a:gd name="T9" fmla="*/ 1800397 h 3415"/>
              <a:gd name="T10" fmla="*/ 729625 w 2120"/>
              <a:gd name="T11" fmla="*/ 1505691 h 3415"/>
              <a:gd name="T12" fmla="*/ 171863 w 2120"/>
              <a:gd name="T13" fmla="*/ 999576 h 3415"/>
              <a:gd name="T14" fmla="*/ 104383 w 2120"/>
              <a:gd name="T15" fmla="*/ 1234181 h 3415"/>
              <a:gd name="T16" fmla="*/ 549328 w 2120"/>
              <a:gd name="T17" fmla="*/ 1678613 h 3415"/>
              <a:gd name="T18" fmla="*/ 925738 w 2120"/>
              <a:gd name="T19" fmla="*/ 1469841 h 3415"/>
              <a:gd name="T20" fmla="*/ 729625 w 2120"/>
              <a:gd name="T21" fmla="*/ 1505691 h 34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0" h="3415">
                <a:moveTo>
                  <a:pt x="1060" y="3415"/>
                </a:moveTo>
                <a:cubicBezTo>
                  <a:pt x="475" y="3415"/>
                  <a:pt x="0" y="2941"/>
                  <a:pt x="0" y="2355"/>
                </a:cubicBezTo>
                <a:cubicBezTo>
                  <a:pt x="0" y="1770"/>
                  <a:pt x="1060" y="0"/>
                  <a:pt x="1060" y="0"/>
                </a:cubicBezTo>
                <a:cubicBezTo>
                  <a:pt x="1060" y="0"/>
                  <a:pt x="2120" y="1770"/>
                  <a:pt x="2120" y="2355"/>
                </a:cubicBezTo>
                <a:cubicBezTo>
                  <a:pt x="2120" y="2941"/>
                  <a:pt x="1645" y="3415"/>
                  <a:pt x="1060" y="3415"/>
                </a:cubicBezTo>
                <a:close/>
                <a:moveTo>
                  <a:pt x="1384" y="2856"/>
                </a:moveTo>
                <a:cubicBezTo>
                  <a:pt x="832" y="2856"/>
                  <a:pt x="379" y="2435"/>
                  <a:pt x="326" y="1896"/>
                </a:cubicBezTo>
                <a:cubicBezTo>
                  <a:pt x="246" y="2026"/>
                  <a:pt x="198" y="2178"/>
                  <a:pt x="198" y="2341"/>
                </a:cubicBezTo>
                <a:cubicBezTo>
                  <a:pt x="198" y="2807"/>
                  <a:pt x="576" y="3184"/>
                  <a:pt x="1042" y="3184"/>
                </a:cubicBezTo>
                <a:cubicBezTo>
                  <a:pt x="1343" y="3184"/>
                  <a:pt x="1607" y="3026"/>
                  <a:pt x="1756" y="2788"/>
                </a:cubicBezTo>
                <a:cubicBezTo>
                  <a:pt x="1640" y="2831"/>
                  <a:pt x="1515" y="2856"/>
                  <a:pt x="1384" y="2856"/>
                </a:cubicBezTo>
                <a:close/>
              </a:path>
            </a:pathLst>
          </a:custGeom>
          <a:solidFill>
            <a:srgbClr val="F79E26"/>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35" name="水滴"/>
          <p:cNvSpPr/>
          <p:nvPr/>
        </p:nvSpPr>
        <p:spPr bwMode="auto">
          <a:xfrm>
            <a:off x="7880985" y="2948940"/>
            <a:ext cx="367030" cy="405130"/>
          </a:xfrm>
          <a:custGeom>
            <a:avLst/>
            <a:gdLst>
              <a:gd name="T0" fmla="*/ 558817 w 2120"/>
              <a:gd name="T1" fmla="*/ 1800397 h 3415"/>
              <a:gd name="T2" fmla="*/ 0 w 2120"/>
              <a:gd name="T3" fmla="*/ 1241562 h 3415"/>
              <a:gd name="T4" fmla="*/ 558817 w 2120"/>
              <a:gd name="T5" fmla="*/ 0 h 3415"/>
              <a:gd name="T6" fmla="*/ 1117634 w 2120"/>
              <a:gd name="T7" fmla="*/ 1241562 h 3415"/>
              <a:gd name="T8" fmla="*/ 558817 w 2120"/>
              <a:gd name="T9" fmla="*/ 1800397 h 3415"/>
              <a:gd name="T10" fmla="*/ 729625 w 2120"/>
              <a:gd name="T11" fmla="*/ 1505691 h 3415"/>
              <a:gd name="T12" fmla="*/ 171863 w 2120"/>
              <a:gd name="T13" fmla="*/ 999576 h 3415"/>
              <a:gd name="T14" fmla="*/ 104383 w 2120"/>
              <a:gd name="T15" fmla="*/ 1234181 h 3415"/>
              <a:gd name="T16" fmla="*/ 549328 w 2120"/>
              <a:gd name="T17" fmla="*/ 1678613 h 3415"/>
              <a:gd name="T18" fmla="*/ 925738 w 2120"/>
              <a:gd name="T19" fmla="*/ 1469841 h 3415"/>
              <a:gd name="T20" fmla="*/ 729625 w 2120"/>
              <a:gd name="T21" fmla="*/ 1505691 h 34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0" h="3415">
                <a:moveTo>
                  <a:pt x="1060" y="3415"/>
                </a:moveTo>
                <a:cubicBezTo>
                  <a:pt x="475" y="3415"/>
                  <a:pt x="0" y="2941"/>
                  <a:pt x="0" y="2355"/>
                </a:cubicBezTo>
                <a:cubicBezTo>
                  <a:pt x="0" y="1770"/>
                  <a:pt x="1060" y="0"/>
                  <a:pt x="1060" y="0"/>
                </a:cubicBezTo>
                <a:cubicBezTo>
                  <a:pt x="1060" y="0"/>
                  <a:pt x="2120" y="1770"/>
                  <a:pt x="2120" y="2355"/>
                </a:cubicBezTo>
                <a:cubicBezTo>
                  <a:pt x="2120" y="2941"/>
                  <a:pt x="1645" y="3415"/>
                  <a:pt x="1060" y="3415"/>
                </a:cubicBezTo>
                <a:close/>
                <a:moveTo>
                  <a:pt x="1384" y="2856"/>
                </a:moveTo>
                <a:cubicBezTo>
                  <a:pt x="832" y="2856"/>
                  <a:pt x="379" y="2435"/>
                  <a:pt x="326" y="1896"/>
                </a:cubicBezTo>
                <a:cubicBezTo>
                  <a:pt x="246" y="2026"/>
                  <a:pt x="198" y="2178"/>
                  <a:pt x="198" y="2341"/>
                </a:cubicBezTo>
                <a:cubicBezTo>
                  <a:pt x="198" y="2807"/>
                  <a:pt x="576" y="3184"/>
                  <a:pt x="1042" y="3184"/>
                </a:cubicBezTo>
                <a:cubicBezTo>
                  <a:pt x="1343" y="3184"/>
                  <a:pt x="1607" y="3026"/>
                  <a:pt x="1756" y="2788"/>
                </a:cubicBezTo>
                <a:cubicBezTo>
                  <a:pt x="1640" y="2831"/>
                  <a:pt x="1515" y="2856"/>
                  <a:pt x="1384" y="2856"/>
                </a:cubicBezTo>
                <a:close/>
              </a:path>
            </a:pathLst>
          </a:custGeom>
          <a:solidFill>
            <a:srgbClr val="F79E26"/>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36" name="水滴"/>
          <p:cNvSpPr/>
          <p:nvPr/>
        </p:nvSpPr>
        <p:spPr bwMode="auto">
          <a:xfrm>
            <a:off x="8105140" y="3317240"/>
            <a:ext cx="367030" cy="405130"/>
          </a:xfrm>
          <a:custGeom>
            <a:avLst/>
            <a:gdLst>
              <a:gd name="T0" fmla="*/ 558817 w 2120"/>
              <a:gd name="T1" fmla="*/ 1800397 h 3415"/>
              <a:gd name="T2" fmla="*/ 0 w 2120"/>
              <a:gd name="T3" fmla="*/ 1241562 h 3415"/>
              <a:gd name="T4" fmla="*/ 558817 w 2120"/>
              <a:gd name="T5" fmla="*/ 0 h 3415"/>
              <a:gd name="T6" fmla="*/ 1117634 w 2120"/>
              <a:gd name="T7" fmla="*/ 1241562 h 3415"/>
              <a:gd name="T8" fmla="*/ 558817 w 2120"/>
              <a:gd name="T9" fmla="*/ 1800397 h 3415"/>
              <a:gd name="T10" fmla="*/ 729625 w 2120"/>
              <a:gd name="T11" fmla="*/ 1505691 h 3415"/>
              <a:gd name="T12" fmla="*/ 171863 w 2120"/>
              <a:gd name="T13" fmla="*/ 999576 h 3415"/>
              <a:gd name="T14" fmla="*/ 104383 w 2120"/>
              <a:gd name="T15" fmla="*/ 1234181 h 3415"/>
              <a:gd name="T16" fmla="*/ 549328 w 2120"/>
              <a:gd name="T17" fmla="*/ 1678613 h 3415"/>
              <a:gd name="T18" fmla="*/ 925738 w 2120"/>
              <a:gd name="T19" fmla="*/ 1469841 h 3415"/>
              <a:gd name="T20" fmla="*/ 729625 w 2120"/>
              <a:gd name="T21" fmla="*/ 1505691 h 34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0" h="3415">
                <a:moveTo>
                  <a:pt x="1060" y="3415"/>
                </a:moveTo>
                <a:cubicBezTo>
                  <a:pt x="475" y="3415"/>
                  <a:pt x="0" y="2941"/>
                  <a:pt x="0" y="2355"/>
                </a:cubicBezTo>
                <a:cubicBezTo>
                  <a:pt x="0" y="1770"/>
                  <a:pt x="1060" y="0"/>
                  <a:pt x="1060" y="0"/>
                </a:cubicBezTo>
                <a:cubicBezTo>
                  <a:pt x="1060" y="0"/>
                  <a:pt x="2120" y="1770"/>
                  <a:pt x="2120" y="2355"/>
                </a:cubicBezTo>
                <a:cubicBezTo>
                  <a:pt x="2120" y="2941"/>
                  <a:pt x="1645" y="3415"/>
                  <a:pt x="1060" y="3415"/>
                </a:cubicBezTo>
                <a:close/>
                <a:moveTo>
                  <a:pt x="1384" y="2856"/>
                </a:moveTo>
                <a:cubicBezTo>
                  <a:pt x="832" y="2856"/>
                  <a:pt x="379" y="2435"/>
                  <a:pt x="326" y="1896"/>
                </a:cubicBezTo>
                <a:cubicBezTo>
                  <a:pt x="246" y="2026"/>
                  <a:pt x="198" y="2178"/>
                  <a:pt x="198" y="2341"/>
                </a:cubicBezTo>
                <a:cubicBezTo>
                  <a:pt x="198" y="2807"/>
                  <a:pt x="576" y="3184"/>
                  <a:pt x="1042" y="3184"/>
                </a:cubicBezTo>
                <a:cubicBezTo>
                  <a:pt x="1343" y="3184"/>
                  <a:pt x="1607" y="3026"/>
                  <a:pt x="1756" y="2788"/>
                </a:cubicBezTo>
                <a:cubicBezTo>
                  <a:pt x="1640" y="2831"/>
                  <a:pt x="1515" y="2856"/>
                  <a:pt x="1384" y="2856"/>
                </a:cubicBezTo>
                <a:close/>
              </a:path>
            </a:pathLst>
          </a:custGeom>
          <a:solidFill>
            <a:srgbClr val="F79E26"/>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37" name="水滴"/>
          <p:cNvSpPr/>
          <p:nvPr/>
        </p:nvSpPr>
        <p:spPr bwMode="auto">
          <a:xfrm>
            <a:off x="8477885" y="3317240"/>
            <a:ext cx="367030" cy="405130"/>
          </a:xfrm>
          <a:custGeom>
            <a:avLst/>
            <a:gdLst>
              <a:gd name="T0" fmla="*/ 558817 w 2120"/>
              <a:gd name="T1" fmla="*/ 1800397 h 3415"/>
              <a:gd name="T2" fmla="*/ 0 w 2120"/>
              <a:gd name="T3" fmla="*/ 1241562 h 3415"/>
              <a:gd name="T4" fmla="*/ 558817 w 2120"/>
              <a:gd name="T5" fmla="*/ 0 h 3415"/>
              <a:gd name="T6" fmla="*/ 1117634 w 2120"/>
              <a:gd name="T7" fmla="*/ 1241562 h 3415"/>
              <a:gd name="T8" fmla="*/ 558817 w 2120"/>
              <a:gd name="T9" fmla="*/ 1800397 h 3415"/>
              <a:gd name="T10" fmla="*/ 729625 w 2120"/>
              <a:gd name="T11" fmla="*/ 1505691 h 3415"/>
              <a:gd name="T12" fmla="*/ 171863 w 2120"/>
              <a:gd name="T13" fmla="*/ 999576 h 3415"/>
              <a:gd name="T14" fmla="*/ 104383 w 2120"/>
              <a:gd name="T15" fmla="*/ 1234181 h 3415"/>
              <a:gd name="T16" fmla="*/ 549328 w 2120"/>
              <a:gd name="T17" fmla="*/ 1678613 h 3415"/>
              <a:gd name="T18" fmla="*/ 925738 w 2120"/>
              <a:gd name="T19" fmla="*/ 1469841 h 3415"/>
              <a:gd name="T20" fmla="*/ 729625 w 2120"/>
              <a:gd name="T21" fmla="*/ 1505691 h 34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0" h="3415">
                <a:moveTo>
                  <a:pt x="1060" y="3415"/>
                </a:moveTo>
                <a:cubicBezTo>
                  <a:pt x="475" y="3415"/>
                  <a:pt x="0" y="2941"/>
                  <a:pt x="0" y="2355"/>
                </a:cubicBezTo>
                <a:cubicBezTo>
                  <a:pt x="0" y="1770"/>
                  <a:pt x="1060" y="0"/>
                  <a:pt x="1060" y="0"/>
                </a:cubicBezTo>
                <a:cubicBezTo>
                  <a:pt x="1060" y="0"/>
                  <a:pt x="2120" y="1770"/>
                  <a:pt x="2120" y="2355"/>
                </a:cubicBezTo>
                <a:cubicBezTo>
                  <a:pt x="2120" y="2941"/>
                  <a:pt x="1645" y="3415"/>
                  <a:pt x="1060" y="3415"/>
                </a:cubicBezTo>
                <a:close/>
                <a:moveTo>
                  <a:pt x="1384" y="2856"/>
                </a:moveTo>
                <a:cubicBezTo>
                  <a:pt x="832" y="2856"/>
                  <a:pt x="379" y="2435"/>
                  <a:pt x="326" y="1896"/>
                </a:cubicBezTo>
                <a:cubicBezTo>
                  <a:pt x="246" y="2026"/>
                  <a:pt x="198" y="2178"/>
                  <a:pt x="198" y="2341"/>
                </a:cubicBezTo>
                <a:cubicBezTo>
                  <a:pt x="198" y="2807"/>
                  <a:pt x="576" y="3184"/>
                  <a:pt x="1042" y="3184"/>
                </a:cubicBezTo>
                <a:cubicBezTo>
                  <a:pt x="1343" y="3184"/>
                  <a:pt x="1607" y="3026"/>
                  <a:pt x="1756" y="2788"/>
                </a:cubicBezTo>
                <a:cubicBezTo>
                  <a:pt x="1640" y="2831"/>
                  <a:pt x="1515" y="2856"/>
                  <a:pt x="1384" y="2856"/>
                </a:cubicBezTo>
                <a:close/>
              </a:path>
            </a:pathLst>
          </a:custGeom>
          <a:solidFill>
            <a:srgbClr val="F79E26"/>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38" name="水滴"/>
          <p:cNvSpPr/>
          <p:nvPr/>
        </p:nvSpPr>
        <p:spPr bwMode="auto">
          <a:xfrm>
            <a:off x="8874125" y="3317240"/>
            <a:ext cx="367030" cy="405130"/>
          </a:xfrm>
          <a:custGeom>
            <a:avLst/>
            <a:gdLst>
              <a:gd name="T0" fmla="*/ 558817 w 2120"/>
              <a:gd name="T1" fmla="*/ 1800397 h 3415"/>
              <a:gd name="T2" fmla="*/ 0 w 2120"/>
              <a:gd name="T3" fmla="*/ 1241562 h 3415"/>
              <a:gd name="T4" fmla="*/ 558817 w 2120"/>
              <a:gd name="T5" fmla="*/ 0 h 3415"/>
              <a:gd name="T6" fmla="*/ 1117634 w 2120"/>
              <a:gd name="T7" fmla="*/ 1241562 h 3415"/>
              <a:gd name="T8" fmla="*/ 558817 w 2120"/>
              <a:gd name="T9" fmla="*/ 1800397 h 3415"/>
              <a:gd name="T10" fmla="*/ 729625 w 2120"/>
              <a:gd name="T11" fmla="*/ 1505691 h 3415"/>
              <a:gd name="T12" fmla="*/ 171863 w 2120"/>
              <a:gd name="T13" fmla="*/ 999576 h 3415"/>
              <a:gd name="T14" fmla="*/ 104383 w 2120"/>
              <a:gd name="T15" fmla="*/ 1234181 h 3415"/>
              <a:gd name="T16" fmla="*/ 549328 w 2120"/>
              <a:gd name="T17" fmla="*/ 1678613 h 3415"/>
              <a:gd name="T18" fmla="*/ 925738 w 2120"/>
              <a:gd name="T19" fmla="*/ 1469841 h 3415"/>
              <a:gd name="T20" fmla="*/ 729625 w 2120"/>
              <a:gd name="T21" fmla="*/ 1505691 h 34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0" h="3415">
                <a:moveTo>
                  <a:pt x="1060" y="3415"/>
                </a:moveTo>
                <a:cubicBezTo>
                  <a:pt x="475" y="3415"/>
                  <a:pt x="0" y="2941"/>
                  <a:pt x="0" y="2355"/>
                </a:cubicBezTo>
                <a:cubicBezTo>
                  <a:pt x="0" y="1770"/>
                  <a:pt x="1060" y="0"/>
                  <a:pt x="1060" y="0"/>
                </a:cubicBezTo>
                <a:cubicBezTo>
                  <a:pt x="1060" y="0"/>
                  <a:pt x="2120" y="1770"/>
                  <a:pt x="2120" y="2355"/>
                </a:cubicBezTo>
                <a:cubicBezTo>
                  <a:pt x="2120" y="2941"/>
                  <a:pt x="1645" y="3415"/>
                  <a:pt x="1060" y="3415"/>
                </a:cubicBezTo>
                <a:close/>
                <a:moveTo>
                  <a:pt x="1384" y="2856"/>
                </a:moveTo>
                <a:cubicBezTo>
                  <a:pt x="832" y="2856"/>
                  <a:pt x="379" y="2435"/>
                  <a:pt x="326" y="1896"/>
                </a:cubicBezTo>
                <a:cubicBezTo>
                  <a:pt x="246" y="2026"/>
                  <a:pt x="198" y="2178"/>
                  <a:pt x="198" y="2341"/>
                </a:cubicBezTo>
                <a:cubicBezTo>
                  <a:pt x="198" y="2807"/>
                  <a:pt x="576" y="3184"/>
                  <a:pt x="1042" y="3184"/>
                </a:cubicBezTo>
                <a:cubicBezTo>
                  <a:pt x="1343" y="3184"/>
                  <a:pt x="1607" y="3026"/>
                  <a:pt x="1756" y="2788"/>
                </a:cubicBezTo>
                <a:cubicBezTo>
                  <a:pt x="1640" y="2831"/>
                  <a:pt x="1515" y="2856"/>
                  <a:pt x="1384" y="2856"/>
                </a:cubicBezTo>
                <a:close/>
              </a:path>
            </a:pathLst>
          </a:custGeom>
          <a:solidFill>
            <a:srgbClr val="F79E26"/>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39" name="水滴"/>
          <p:cNvSpPr/>
          <p:nvPr/>
        </p:nvSpPr>
        <p:spPr bwMode="auto">
          <a:xfrm>
            <a:off x="8299450" y="2948940"/>
            <a:ext cx="367030" cy="405130"/>
          </a:xfrm>
          <a:custGeom>
            <a:avLst/>
            <a:gdLst>
              <a:gd name="T0" fmla="*/ 558817 w 2120"/>
              <a:gd name="T1" fmla="*/ 1800397 h 3415"/>
              <a:gd name="T2" fmla="*/ 0 w 2120"/>
              <a:gd name="T3" fmla="*/ 1241562 h 3415"/>
              <a:gd name="T4" fmla="*/ 558817 w 2120"/>
              <a:gd name="T5" fmla="*/ 0 h 3415"/>
              <a:gd name="T6" fmla="*/ 1117634 w 2120"/>
              <a:gd name="T7" fmla="*/ 1241562 h 3415"/>
              <a:gd name="T8" fmla="*/ 558817 w 2120"/>
              <a:gd name="T9" fmla="*/ 1800397 h 3415"/>
              <a:gd name="T10" fmla="*/ 729625 w 2120"/>
              <a:gd name="T11" fmla="*/ 1505691 h 3415"/>
              <a:gd name="T12" fmla="*/ 171863 w 2120"/>
              <a:gd name="T13" fmla="*/ 999576 h 3415"/>
              <a:gd name="T14" fmla="*/ 104383 w 2120"/>
              <a:gd name="T15" fmla="*/ 1234181 h 3415"/>
              <a:gd name="T16" fmla="*/ 549328 w 2120"/>
              <a:gd name="T17" fmla="*/ 1678613 h 3415"/>
              <a:gd name="T18" fmla="*/ 925738 w 2120"/>
              <a:gd name="T19" fmla="*/ 1469841 h 3415"/>
              <a:gd name="T20" fmla="*/ 729625 w 2120"/>
              <a:gd name="T21" fmla="*/ 1505691 h 34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0" h="3415">
                <a:moveTo>
                  <a:pt x="1060" y="3415"/>
                </a:moveTo>
                <a:cubicBezTo>
                  <a:pt x="475" y="3415"/>
                  <a:pt x="0" y="2941"/>
                  <a:pt x="0" y="2355"/>
                </a:cubicBezTo>
                <a:cubicBezTo>
                  <a:pt x="0" y="1770"/>
                  <a:pt x="1060" y="0"/>
                  <a:pt x="1060" y="0"/>
                </a:cubicBezTo>
                <a:cubicBezTo>
                  <a:pt x="1060" y="0"/>
                  <a:pt x="2120" y="1770"/>
                  <a:pt x="2120" y="2355"/>
                </a:cubicBezTo>
                <a:cubicBezTo>
                  <a:pt x="2120" y="2941"/>
                  <a:pt x="1645" y="3415"/>
                  <a:pt x="1060" y="3415"/>
                </a:cubicBezTo>
                <a:close/>
                <a:moveTo>
                  <a:pt x="1384" y="2856"/>
                </a:moveTo>
                <a:cubicBezTo>
                  <a:pt x="832" y="2856"/>
                  <a:pt x="379" y="2435"/>
                  <a:pt x="326" y="1896"/>
                </a:cubicBezTo>
                <a:cubicBezTo>
                  <a:pt x="246" y="2026"/>
                  <a:pt x="198" y="2178"/>
                  <a:pt x="198" y="2341"/>
                </a:cubicBezTo>
                <a:cubicBezTo>
                  <a:pt x="198" y="2807"/>
                  <a:pt x="576" y="3184"/>
                  <a:pt x="1042" y="3184"/>
                </a:cubicBezTo>
                <a:cubicBezTo>
                  <a:pt x="1343" y="3184"/>
                  <a:pt x="1607" y="3026"/>
                  <a:pt x="1756" y="2788"/>
                </a:cubicBezTo>
                <a:cubicBezTo>
                  <a:pt x="1640" y="2831"/>
                  <a:pt x="1515" y="2856"/>
                  <a:pt x="1384" y="2856"/>
                </a:cubicBezTo>
                <a:close/>
              </a:path>
            </a:pathLst>
          </a:custGeom>
          <a:solidFill>
            <a:srgbClr val="F79E26"/>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40" name="水滴"/>
          <p:cNvSpPr/>
          <p:nvPr/>
        </p:nvSpPr>
        <p:spPr bwMode="auto">
          <a:xfrm>
            <a:off x="8722995" y="2948940"/>
            <a:ext cx="367030" cy="405130"/>
          </a:xfrm>
          <a:custGeom>
            <a:avLst/>
            <a:gdLst>
              <a:gd name="T0" fmla="*/ 558817 w 2120"/>
              <a:gd name="T1" fmla="*/ 1800397 h 3415"/>
              <a:gd name="T2" fmla="*/ 0 w 2120"/>
              <a:gd name="T3" fmla="*/ 1241562 h 3415"/>
              <a:gd name="T4" fmla="*/ 558817 w 2120"/>
              <a:gd name="T5" fmla="*/ 0 h 3415"/>
              <a:gd name="T6" fmla="*/ 1117634 w 2120"/>
              <a:gd name="T7" fmla="*/ 1241562 h 3415"/>
              <a:gd name="T8" fmla="*/ 558817 w 2120"/>
              <a:gd name="T9" fmla="*/ 1800397 h 3415"/>
              <a:gd name="T10" fmla="*/ 729625 w 2120"/>
              <a:gd name="T11" fmla="*/ 1505691 h 3415"/>
              <a:gd name="T12" fmla="*/ 171863 w 2120"/>
              <a:gd name="T13" fmla="*/ 999576 h 3415"/>
              <a:gd name="T14" fmla="*/ 104383 w 2120"/>
              <a:gd name="T15" fmla="*/ 1234181 h 3415"/>
              <a:gd name="T16" fmla="*/ 549328 w 2120"/>
              <a:gd name="T17" fmla="*/ 1678613 h 3415"/>
              <a:gd name="T18" fmla="*/ 925738 w 2120"/>
              <a:gd name="T19" fmla="*/ 1469841 h 3415"/>
              <a:gd name="T20" fmla="*/ 729625 w 2120"/>
              <a:gd name="T21" fmla="*/ 1505691 h 34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0" h="3415">
                <a:moveTo>
                  <a:pt x="1060" y="3415"/>
                </a:moveTo>
                <a:cubicBezTo>
                  <a:pt x="475" y="3415"/>
                  <a:pt x="0" y="2941"/>
                  <a:pt x="0" y="2355"/>
                </a:cubicBezTo>
                <a:cubicBezTo>
                  <a:pt x="0" y="1770"/>
                  <a:pt x="1060" y="0"/>
                  <a:pt x="1060" y="0"/>
                </a:cubicBezTo>
                <a:cubicBezTo>
                  <a:pt x="1060" y="0"/>
                  <a:pt x="2120" y="1770"/>
                  <a:pt x="2120" y="2355"/>
                </a:cubicBezTo>
                <a:cubicBezTo>
                  <a:pt x="2120" y="2941"/>
                  <a:pt x="1645" y="3415"/>
                  <a:pt x="1060" y="3415"/>
                </a:cubicBezTo>
                <a:close/>
                <a:moveTo>
                  <a:pt x="1384" y="2856"/>
                </a:moveTo>
                <a:cubicBezTo>
                  <a:pt x="832" y="2856"/>
                  <a:pt x="379" y="2435"/>
                  <a:pt x="326" y="1896"/>
                </a:cubicBezTo>
                <a:cubicBezTo>
                  <a:pt x="246" y="2026"/>
                  <a:pt x="198" y="2178"/>
                  <a:pt x="198" y="2341"/>
                </a:cubicBezTo>
                <a:cubicBezTo>
                  <a:pt x="198" y="2807"/>
                  <a:pt x="576" y="3184"/>
                  <a:pt x="1042" y="3184"/>
                </a:cubicBezTo>
                <a:cubicBezTo>
                  <a:pt x="1343" y="3184"/>
                  <a:pt x="1607" y="3026"/>
                  <a:pt x="1756" y="2788"/>
                </a:cubicBezTo>
                <a:cubicBezTo>
                  <a:pt x="1640" y="2831"/>
                  <a:pt x="1515" y="2856"/>
                  <a:pt x="1384" y="2856"/>
                </a:cubicBezTo>
                <a:close/>
              </a:path>
            </a:pathLst>
          </a:custGeom>
          <a:solidFill>
            <a:srgbClr val="F79E26"/>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41" name="水滴"/>
          <p:cNvSpPr/>
          <p:nvPr/>
        </p:nvSpPr>
        <p:spPr bwMode="auto">
          <a:xfrm>
            <a:off x="8091805" y="2609215"/>
            <a:ext cx="367030" cy="405130"/>
          </a:xfrm>
          <a:custGeom>
            <a:avLst/>
            <a:gdLst>
              <a:gd name="T0" fmla="*/ 558817 w 2120"/>
              <a:gd name="T1" fmla="*/ 1800397 h 3415"/>
              <a:gd name="T2" fmla="*/ 0 w 2120"/>
              <a:gd name="T3" fmla="*/ 1241562 h 3415"/>
              <a:gd name="T4" fmla="*/ 558817 w 2120"/>
              <a:gd name="T5" fmla="*/ 0 h 3415"/>
              <a:gd name="T6" fmla="*/ 1117634 w 2120"/>
              <a:gd name="T7" fmla="*/ 1241562 h 3415"/>
              <a:gd name="T8" fmla="*/ 558817 w 2120"/>
              <a:gd name="T9" fmla="*/ 1800397 h 3415"/>
              <a:gd name="T10" fmla="*/ 729625 w 2120"/>
              <a:gd name="T11" fmla="*/ 1505691 h 3415"/>
              <a:gd name="T12" fmla="*/ 171863 w 2120"/>
              <a:gd name="T13" fmla="*/ 999576 h 3415"/>
              <a:gd name="T14" fmla="*/ 104383 w 2120"/>
              <a:gd name="T15" fmla="*/ 1234181 h 3415"/>
              <a:gd name="T16" fmla="*/ 549328 w 2120"/>
              <a:gd name="T17" fmla="*/ 1678613 h 3415"/>
              <a:gd name="T18" fmla="*/ 925738 w 2120"/>
              <a:gd name="T19" fmla="*/ 1469841 h 3415"/>
              <a:gd name="T20" fmla="*/ 729625 w 2120"/>
              <a:gd name="T21" fmla="*/ 1505691 h 34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0" h="3415">
                <a:moveTo>
                  <a:pt x="1060" y="3415"/>
                </a:moveTo>
                <a:cubicBezTo>
                  <a:pt x="475" y="3415"/>
                  <a:pt x="0" y="2941"/>
                  <a:pt x="0" y="2355"/>
                </a:cubicBezTo>
                <a:cubicBezTo>
                  <a:pt x="0" y="1770"/>
                  <a:pt x="1060" y="0"/>
                  <a:pt x="1060" y="0"/>
                </a:cubicBezTo>
                <a:cubicBezTo>
                  <a:pt x="1060" y="0"/>
                  <a:pt x="2120" y="1770"/>
                  <a:pt x="2120" y="2355"/>
                </a:cubicBezTo>
                <a:cubicBezTo>
                  <a:pt x="2120" y="2941"/>
                  <a:pt x="1645" y="3415"/>
                  <a:pt x="1060" y="3415"/>
                </a:cubicBezTo>
                <a:close/>
                <a:moveTo>
                  <a:pt x="1384" y="2856"/>
                </a:moveTo>
                <a:cubicBezTo>
                  <a:pt x="832" y="2856"/>
                  <a:pt x="379" y="2435"/>
                  <a:pt x="326" y="1896"/>
                </a:cubicBezTo>
                <a:cubicBezTo>
                  <a:pt x="246" y="2026"/>
                  <a:pt x="198" y="2178"/>
                  <a:pt x="198" y="2341"/>
                </a:cubicBezTo>
                <a:cubicBezTo>
                  <a:pt x="198" y="2807"/>
                  <a:pt x="576" y="3184"/>
                  <a:pt x="1042" y="3184"/>
                </a:cubicBezTo>
                <a:cubicBezTo>
                  <a:pt x="1343" y="3184"/>
                  <a:pt x="1607" y="3026"/>
                  <a:pt x="1756" y="2788"/>
                </a:cubicBezTo>
                <a:cubicBezTo>
                  <a:pt x="1640" y="2831"/>
                  <a:pt x="1515" y="2856"/>
                  <a:pt x="1384" y="2856"/>
                </a:cubicBezTo>
                <a:close/>
              </a:path>
            </a:pathLst>
          </a:custGeom>
          <a:solidFill>
            <a:srgbClr val="F79E26"/>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42" name="水滴"/>
          <p:cNvSpPr/>
          <p:nvPr/>
        </p:nvSpPr>
        <p:spPr bwMode="auto">
          <a:xfrm>
            <a:off x="8507095" y="2609215"/>
            <a:ext cx="367030" cy="405130"/>
          </a:xfrm>
          <a:custGeom>
            <a:avLst/>
            <a:gdLst>
              <a:gd name="T0" fmla="*/ 558817 w 2120"/>
              <a:gd name="T1" fmla="*/ 1800397 h 3415"/>
              <a:gd name="T2" fmla="*/ 0 w 2120"/>
              <a:gd name="T3" fmla="*/ 1241562 h 3415"/>
              <a:gd name="T4" fmla="*/ 558817 w 2120"/>
              <a:gd name="T5" fmla="*/ 0 h 3415"/>
              <a:gd name="T6" fmla="*/ 1117634 w 2120"/>
              <a:gd name="T7" fmla="*/ 1241562 h 3415"/>
              <a:gd name="T8" fmla="*/ 558817 w 2120"/>
              <a:gd name="T9" fmla="*/ 1800397 h 3415"/>
              <a:gd name="T10" fmla="*/ 729625 w 2120"/>
              <a:gd name="T11" fmla="*/ 1505691 h 3415"/>
              <a:gd name="T12" fmla="*/ 171863 w 2120"/>
              <a:gd name="T13" fmla="*/ 999576 h 3415"/>
              <a:gd name="T14" fmla="*/ 104383 w 2120"/>
              <a:gd name="T15" fmla="*/ 1234181 h 3415"/>
              <a:gd name="T16" fmla="*/ 549328 w 2120"/>
              <a:gd name="T17" fmla="*/ 1678613 h 3415"/>
              <a:gd name="T18" fmla="*/ 925738 w 2120"/>
              <a:gd name="T19" fmla="*/ 1469841 h 3415"/>
              <a:gd name="T20" fmla="*/ 729625 w 2120"/>
              <a:gd name="T21" fmla="*/ 1505691 h 34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0" h="3415">
                <a:moveTo>
                  <a:pt x="1060" y="3415"/>
                </a:moveTo>
                <a:cubicBezTo>
                  <a:pt x="475" y="3415"/>
                  <a:pt x="0" y="2941"/>
                  <a:pt x="0" y="2355"/>
                </a:cubicBezTo>
                <a:cubicBezTo>
                  <a:pt x="0" y="1770"/>
                  <a:pt x="1060" y="0"/>
                  <a:pt x="1060" y="0"/>
                </a:cubicBezTo>
                <a:cubicBezTo>
                  <a:pt x="1060" y="0"/>
                  <a:pt x="2120" y="1770"/>
                  <a:pt x="2120" y="2355"/>
                </a:cubicBezTo>
                <a:cubicBezTo>
                  <a:pt x="2120" y="2941"/>
                  <a:pt x="1645" y="3415"/>
                  <a:pt x="1060" y="3415"/>
                </a:cubicBezTo>
                <a:close/>
                <a:moveTo>
                  <a:pt x="1384" y="2856"/>
                </a:moveTo>
                <a:cubicBezTo>
                  <a:pt x="832" y="2856"/>
                  <a:pt x="379" y="2435"/>
                  <a:pt x="326" y="1896"/>
                </a:cubicBezTo>
                <a:cubicBezTo>
                  <a:pt x="246" y="2026"/>
                  <a:pt x="198" y="2178"/>
                  <a:pt x="198" y="2341"/>
                </a:cubicBezTo>
                <a:cubicBezTo>
                  <a:pt x="198" y="2807"/>
                  <a:pt x="576" y="3184"/>
                  <a:pt x="1042" y="3184"/>
                </a:cubicBezTo>
                <a:cubicBezTo>
                  <a:pt x="1343" y="3184"/>
                  <a:pt x="1607" y="3026"/>
                  <a:pt x="1756" y="2788"/>
                </a:cubicBezTo>
                <a:cubicBezTo>
                  <a:pt x="1640" y="2831"/>
                  <a:pt x="1515" y="2856"/>
                  <a:pt x="1384" y="2856"/>
                </a:cubicBezTo>
                <a:close/>
              </a:path>
            </a:pathLst>
          </a:custGeom>
          <a:solidFill>
            <a:srgbClr val="F79E26"/>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43" name="水滴"/>
          <p:cNvSpPr/>
          <p:nvPr/>
        </p:nvSpPr>
        <p:spPr bwMode="auto">
          <a:xfrm>
            <a:off x="8299450" y="2263775"/>
            <a:ext cx="367030" cy="405130"/>
          </a:xfrm>
          <a:custGeom>
            <a:avLst/>
            <a:gdLst>
              <a:gd name="T0" fmla="*/ 558817 w 2120"/>
              <a:gd name="T1" fmla="*/ 1800397 h 3415"/>
              <a:gd name="T2" fmla="*/ 0 w 2120"/>
              <a:gd name="T3" fmla="*/ 1241562 h 3415"/>
              <a:gd name="T4" fmla="*/ 558817 w 2120"/>
              <a:gd name="T5" fmla="*/ 0 h 3415"/>
              <a:gd name="T6" fmla="*/ 1117634 w 2120"/>
              <a:gd name="T7" fmla="*/ 1241562 h 3415"/>
              <a:gd name="T8" fmla="*/ 558817 w 2120"/>
              <a:gd name="T9" fmla="*/ 1800397 h 3415"/>
              <a:gd name="T10" fmla="*/ 729625 w 2120"/>
              <a:gd name="T11" fmla="*/ 1505691 h 3415"/>
              <a:gd name="T12" fmla="*/ 171863 w 2120"/>
              <a:gd name="T13" fmla="*/ 999576 h 3415"/>
              <a:gd name="T14" fmla="*/ 104383 w 2120"/>
              <a:gd name="T15" fmla="*/ 1234181 h 3415"/>
              <a:gd name="T16" fmla="*/ 549328 w 2120"/>
              <a:gd name="T17" fmla="*/ 1678613 h 3415"/>
              <a:gd name="T18" fmla="*/ 925738 w 2120"/>
              <a:gd name="T19" fmla="*/ 1469841 h 3415"/>
              <a:gd name="T20" fmla="*/ 729625 w 2120"/>
              <a:gd name="T21" fmla="*/ 1505691 h 34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0" h="3415">
                <a:moveTo>
                  <a:pt x="1060" y="3415"/>
                </a:moveTo>
                <a:cubicBezTo>
                  <a:pt x="475" y="3415"/>
                  <a:pt x="0" y="2941"/>
                  <a:pt x="0" y="2355"/>
                </a:cubicBezTo>
                <a:cubicBezTo>
                  <a:pt x="0" y="1770"/>
                  <a:pt x="1060" y="0"/>
                  <a:pt x="1060" y="0"/>
                </a:cubicBezTo>
                <a:cubicBezTo>
                  <a:pt x="1060" y="0"/>
                  <a:pt x="2120" y="1770"/>
                  <a:pt x="2120" y="2355"/>
                </a:cubicBezTo>
                <a:cubicBezTo>
                  <a:pt x="2120" y="2941"/>
                  <a:pt x="1645" y="3415"/>
                  <a:pt x="1060" y="3415"/>
                </a:cubicBezTo>
                <a:close/>
                <a:moveTo>
                  <a:pt x="1384" y="2856"/>
                </a:moveTo>
                <a:cubicBezTo>
                  <a:pt x="832" y="2856"/>
                  <a:pt x="379" y="2435"/>
                  <a:pt x="326" y="1896"/>
                </a:cubicBezTo>
                <a:cubicBezTo>
                  <a:pt x="246" y="2026"/>
                  <a:pt x="198" y="2178"/>
                  <a:pt x="198" y="2341"/>
                </a:cubicBezTo>
                <a:cubicBezTo>
                  <a:pt x="198" y="2807"/>
                  <a:pt x="576" y="3184"/>
                  <a:pt x="1042" y="3184"/>
                </a:cubicBezTo>
                <a:cubicBezTo>
                  <a:pt x="1343" y="3184"/>
                  <a:pt x="1607" y="3026"/>
                  <a:pt x="1756" y="2788"/>
                </a:cubicBezTo>
                <a:cubicBezTo>
                  <a:pt x="1640" y="2831"/>
                  <a:pt x="1515" y="2856"/>
                  <a:pt x="1384" y="2856"/>
                </a:cubicBezTo>
                <a:close/>
              </a:path>
            </a:pathLst>
          </a:custGeom>
          <a:solidFill>
            <a:srgbClr val="F79E26"/>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44" name="水滴"/>
          <p:cNvSpPr/>
          <p:nvPr/>
        </p:nvSpPr>
        <p:spPr bwMode="auto">
          <a:xfrm>
            <a:off x="9273540" y="3321050"/>
            <a:ext cx="367030" cy="405130"/>
          </a:xfrm>
          <a:custGeom>
            <a:avLst/>
            <a:gdLst>
              <a:gd name="T0" fmla="*/ 558817 w 2120"/>
              <a:gd name="T1" fmla="*/ 1800397 h 3415"/>
              <a:gd name="T2" fmla="*/ 0 w 2120"/>
              <a:gd name="T3" fmla="*/ 1241562 h 3415"/>
              <a:gd name="T4" fmla="*/ 558817 w 2120"/>
              <a:gd name="T5" fmla="*/ 0 h 3415"/>
              <a:gd name="T6" fmla="*/ 1117634 w 2120"/>
              <a:gd name="T7" fmla="*/ 1241562 h 3415"/>
              <a:gd name="T8" fmla="*/ 558817 w 2120"/>
              <a:gd name="T9" fmla="*/ 1800397 h 3415"/>
              <a:gd name="T10" fmla="*/ 729625 w 2120"/>
              <a:gd name="T11" fmla="*/ 1505691 h 3415"/>
              <a:gd name="T12" fmla="*/ 171863 w 2120"/>
              <a:gd name="T13" fmla="*/ 999576 h 3415"/>
              <a:gd name="T14" fmla="*/ 104383 w 2120"/>
              <a:gd name="T15" fmla="*/ 1234181 h 3415"/>
              <a:gd name="T16" fmla="*/ 549328 w 2120"/>
              <a:gd name="T17" fmla="*/ 1678613 h 3415"/>
              <a:gd name="T18" fmla="*/ 925738 w 2120"/>
              <a:gd name="T19" fmla="*/ 1469841 h 3415"/>
              <a:gd name="T20" fmla="*/ 729625 w 2120"/>
              <a:gd name="T21" fmla="*/ 1505691 h 34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0" h="3415">
                <a:moveTo>
                  <a:pt x="1060" y="3415"/>
                </a:moveTo>
                <a:cubicBezTo>
                  <a:pt x="475" y="3415"/>
                  <a:pt x="0" y="2941"/>
                  <a:pt x="0" y="2355"/>
                </a:cubicBezTo>
                <a:cubicBezTo>
                  <a:pt x="0" y="1770"/>
                  <a:pt x="1060" y="0"/>
                  <a:pt x="1060" y="0"/>
                </a:cubicBezTo>
                <a:cubicBezTo>
                  <a:pt x="1060" y="0"/>
                  <a:pt x="2120" y="1770"/>
                  <a:pt x="2120" y="2355"/>
                </a:cubicBezTo>
                <a:cubicBezTo>
                  <a:pt x="2120" y="2941"/>
                  <a:pt x="1645" y="3415"/>
                  <a:pt x="1060" y="3415"/>
                </a:cubicBezTo>
                <a:close/>
                <a:moveTo>
                  <a:pt x="1384" y="2856"/>
                </a:moveTo>
                <a:cubicBezTo>
                  <a:pt x="832" y="2856"/>
                  <a:pt x="379" y="2435"/>
                  <a:pt x="326" y="1896"/>
                </a:cubicBezTo>
                <a:cubicBezTo>
                  <a:pt x="246" y="2026"/>
                  <a:pt x="198" y="2178"/>
                  <a:pt x="198" y="2341"/>
                </a:cubicBezTo>
                <a:cubicBezTo>
                  <a:pt x="198" y="2807"/>
                  <a:pt x="576" y="3184"/>
                  <a:pt x="1042" y="3184"/>
                </a:cubicBezTo>
                <a:cubicBezTo>
                  <a:pt x="1343" y="3184"/>
                  <a:pt x="1607" y="3026"/>
                  <a:pt x="1756" y="2788"/>
                </a:cubicBezTo>
                <a:cubicBezTo>
                  <a:pt x="1640" y="2831"/>
                  <a:pt x="1515" y="2856"/>
                  <a:pt x="1384" y="2856"/>
                </a:cubicBezTo>
                <a:close/>
              </a:path>
            </a:pathLst>
          </a:custGeom>
          <a:solidFill>
            <a:srgbClr val="F79E26"/>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45" name="水滴"/>
          <p:cNvSpPr/>
          <p:nvPr/>
        </p:nvSpPr>
        <p:spPr bwMode="auto">
          <a:xfrm>
            <a:off x="9122410" y="2948940"/>
            <a:ext cx="367030" cy="405130"/>
          </a:xfrm>
          <a:custGeom>
            <a:avLst/>
            <a:gdLst>
              <a:gd name="T0" fmla="*/ 558817 w 2120"/>
              <a:gd name="T1" fmla="*/ 1800397 h 3415"/>
              <a:gd name="T2" fmla="*/ 0 w 2120"/>
              <a:gd name="T3" fmla="*/ 1241562 h 3415"/>
              <a:gd name="T4" fmla="*/ 558817 w 2120"/>
              <a:gd name="T5" fmla="*/ 0 h 3415"/>
              <a:gd name="T6" fmla="*/ 1117634 w 2120"/>
              <a:gd name="T7" fmla="*/ 1241562 h 3415"/>
              <a:gd name="T8" fmla="*/ 558817 w 2120"/>
              <a:gd name="T9" fmla="*/ 1800397 h 3415"/>
              <a:gd name="T10" fmla="*/ 729625 w 2120"/>
              <a:gd name="T11" fmla="*/ 1505691 h 3415"/>
              <a:gd name="T12" fmla="*/ 171863 w 2120"/>
              <a:gd name="T13" fmla="*/ 999576 h 3415"/>
              <a:gd name="T14" fmla="*/ 104383 w 2120"/>
              <a:gd name="T15" fmla="*/ 1234181 h 3415"/>
              <a:gd name="T16" fmla="*/ 549328 w 2120"/>
              <a:gd name="T17" fmla="*/ 1678613 h 3415"/>
              <a:gd name="T18" fmla="*/ 925738 w 2120"/>
              <a:gd name="T19" fmla="*/ 1469841 h 3415"/>
              <a:gd name="T20" fmla="*/ 729625 w 2120"/>
              <a:gd name="T21" fmla="*/ 1505691 h 34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0" h="3415">
                <a:moveTo>
                  <a:pt x="1060" y="3415"/>
                </a:moveTo>
                <a:cubicBezTo>
                  <a:pt x="475" y="3415"/>
                  <a:pt x="0" y="2941"/>
                  <a:pt x="0" y="2355"/>
                </a:cubicBezTo>
                <a:cubicBezTo>
                  <a:pt x="0" y="1770"/>
                  <a:pt x="1060" y="0"/>
                  <a:pt x="1060" y="0"/>
                </a:cubicBezTo>
                <a:cubicBezTo>
                  <a:pt x="1060" y="0"/>
                  <a:pt x="2120" y="1770"/>
                  <a:pt x="2120" y="2355"/>
                </a:cubicBezTo>
                <a:cubicBezTo>
                  <a:pt x="2120" y="2941"/>
                  <a:pt x="1645" y="3415"/>
                  <a:pt x="1060" y="3415"/>
                </a:cubicBezTo>
                <a:close/>
                <a:moveTo>
                  <a:pt x="1384" y="2856"/>
                </a:moveTo>
                <a:cubicBezTo>
                  <a:pt x="832" y="2856"/>
                  <a:pt x="379" y="2435"/>
                  <a:pt x="326" y="1896"/>
                </a:cubicBezTo>
                <a:cubicBezTo>
                  <a:pt x="246" y="2026"/>
                  <a:pt x="198" y="2178"/>
                  <a:pt x="198" y="2341"/>
                </a:cubicBezTo>
                <a:cubicBezTo>
                  <a:pt x="198" y="2807"/>
                  <a:pt x="576" y="3184"/>
                  <a:pt x="1042" y="3184"/>
                </a:cubicBezTo>
                <a:cubicBezTo>
                  <a:pt x="1343" y="3184"/>
                  <a:pt x="1607" y="3026"/>
                  <a:pt x="1756" y="2788"/>
                </a:cubicBezTo>
                <a:cubicBezTo>
                  <a:pt x="1640" y="2831"/>
                  <a:pt x="1515" y="2856"/>
                  <a:pt x="1384" y="2856"/>
                </a:cubicBezTo>
                <a:close/>
              </a:path>
            </a:pathLst>
          </a:custGeom>
          <a:solidFill>
            <a:srgbClr val="F79E26"/>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46" name="水滴"/>
          <p:cNvSpPr/>
          <p:nvPr/>
        </p:nvSpPr>
        <p:spPr bwMode="auto">
          <a:xfrm>
            <a:off x="8906510" y="2609215"/>
            <a:ext cx="367030" cy="405130"/>
          </a:xfrm>
          <a:custGeom>
            <a:avLst/>
            <a:gdLst>
              <a:gd name="T0" fmla="*/ 558817 w 2120"/>
              <a:gd name="T1" fmla="*/ 1800397 h 3415"/>
              <a:gd name="T2" fmla="*/ 0 w 2120"/>
              <a:gd name="T3" fmla="*/ 1241562 h 3415"/>
              <a:gd name="T4" fmla="*/ 558817 w 2120"/>
              <a:gd name="T5" fmla="*/ 0 h 3415"/>
              <a:gd name="T6" fmla="*/ 1117634 w 2120"/>
              <a:gd name="T7" fmla="*/ 1241562 h 3415"/>
              <a:gd name="T8" fmla="*/ 558817 w 2120"/>
              <a:gd name="T9" fmla="*/ 1800397 h 3415"/>
              <a:gd name="T10" fmla="*/ 729625 w 2120"/>
              <a:gd name="T11" fmla="*/ 1505691 h 3415"/>
              <a:gd name="T12" fmla="*/ 171863 w 2120"/>
              <a:gd name="T13" fmla="*/ 999576 h 3415"/>
              <a:gd name="T14" fmla="*/ 104383 w 2120"/>
              <a:gd name="T15" fmla="*/ 1234181 h 3415"/>
              <a:gd name="T16" fmla="*/ 549328 w 2120"/>
              <a:gd name="T17" fmla="*/ 1678613 h 3415"/>
              <a:gd name="T18" fmla="*/ 925738 w 2120"/>
              <a:gd name="T19" fmla="*/ 1469841 h 3415"/>
              <a:gd name="T20" fmla="*/ 729625 w 2120"/>
              <a:gd name="T21" fmla="*/ 1505691 h 34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0" h="3415">
                <a:moveTo>
                  <a:pt x="1060" y="3415"/>
                </a:moveTo>
                <a:cubicBezTo>
                  <a:pt x="475" y="3415"/>
                  <a:pt x="0" y="2941"/>
                  <a:pt x="0" y="2355"/>
                </a:cubicBezTo>
                <a:cubicBezTo>
                  <a:pt x="0" y="1770"/>
                  <a:pt x="1060" y="0"/>
                  <a:pt x="1060" y="0"/>
                </a:cubicBezTo>
                <a:cubicBezTo>
                  <a:pt x="1060" y="0"/>
                  <a:pt x="2120" y="1770"/>
                  <a:pt x="2120" y="2355"/>
                </a:cubicBezTo>
                <a:cubicBezTo>
                  <a:pt x="2120" y="2941"/>
                  <a:pt x="1645" y="3415"/>
                  <a:pt x="1060" y="3415"/>
                </a:cubicBezTo>
                <a:close/>
                <a:moveTo>
                  <a:pt x="1384" y="2856"/>
                </a:moveTo>
                <a:cubicBezTo>
                  <a:pt x="832" y="2856"/>
                  <a:pt x="379" y="2435"/>
                  <a:pt x="326" y="1896"/>
                </a:cubicBezTo>
                <a:cubicBezTo>
                  <a:pt x="246" y="2026"/>
                  <a:pt x="198" y="2178"/>
                  <a:pt x="198" y="2341"/>
                </a:cubicBezTo>
                <a:cubicBezTo>
                  <a:pt x="198" y="2807"/>
                  <a:pt x="576" y="3184"/>
                  <a:pt x="1042" y="3184"/>
                </a:cubicBezTo>
                <a:cubicBezTo>
                  <a:pt x="1343" y="3184"/>
                  <a:pt x="1607" y="3026"/>
                  <a:pt x="1756" y="2788"/>
                </a:cubicBezTo>
                <a:cubicBezTo>
                  <a:pt x="1640" y="2831"/>
                  <a:pt x="1515" y="2856"/>
                  <a:pt x="1384" y="2856"/>
                </a:cubicBezTo>
                <a:close/>
              </a:path>
            </a:pathLst>
          </a:custGeom>
          <a:solidFill>
            <a:srgbClr val="F79E26"/>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47" name="水滴"/>
          <p:cNvSpPr/>
          <p:nvPr/>
        </p:nvSpPr>
        <p:spPr bwMode="auto">
          <a:xfrm>
            <a:off x="8698865" y="2263775"/>
            <a:ext cx="367030" cy="405130"/>
          </a:xfrm>
          <a:custGeom>
            <a:avLst/>
            <a:gdLst>
              <a:gd name="T0" fmla="*/ 558817 w 2120"/>
              <a:gd name="T1" fmla="*/ 1800397 h 3415"/>
              <a:gd name="T2" fmla="*/ 0 w 2120"/>
              <a:gd name="T3" fmla="*/ 1241562 h 3415"/>
              <a:gd name="T4" fmla="*/ 558817 w 2120"/>
              <a:gd name="T5" fmla="*/ 0 h 3415"/>
              <a:gd name="T6" fmla="*/ 1117634 w 2120"/>
              <a:gd name="T7" fmla="*/ 1241562 h 3415"/>
              <a:gd name="T8" fmla="*/ 558817 w 2120"/>
              <a:gd name="T9" fmla="*/ 1800397 h 3415"/>
              <a:gd name="T10" fmla="*/ 729625 w 2120"/>
              <a:gd name="T11" fmla="*/ 1505691 h 3415"/>
              <a:gd name="T12" fmla="*/ 171863 w 2120"/>
              <a:gd name="T13" fmla="*/ 999576 h 3415"/>
              <a:gd name="T14" fmla="*/ 104383 w 2120"/>
              <a:gd name="T15" fmla="*/ 1234181 h 3415"/>
              <a:gd name="T16" fmla="*/ 549328 w 2120"/>
              <a:gd name="T17" fmla="*/ 1678613 h 3415"/>
              <a:gd name="T18" fmla="*/ 925738 w 2120"/>
              <a:gd name="T19" fmla="*/ 1469841 h 3415"/>
              <a:gd name="T20" fmla="*/ 729625 w 2120"/>
              <a:gd name="T21" fmla="*/ 1505691 h 34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0" h="3415">
                <a:moveTo>
                  <a:pt x="1060" y="3415"/>
                </a:moveTo>
                <a:cubicBezTo>
                  <a:pt x="475" y="3415"/>
                  <a:pt x="0" y="2941"/>
                  <a:pt x="0" y="2355"/>
                </a:cubicBezTo>
                <a:cubicBezTo>
                  <a:pt x="0" y="1770"/>
                  <a:pt x="1060" y="0"/>
                  <a:pt x="1060" y="0"/>
                </a:cubicBezTo>
                <a:cubicBezTo>
                  <a:pt x="1060" y="0"/>
                  <a:pt x="2120" y="1770"/>
                  <a:pt x="2120" y="2355"/>
                </a:cubicBezTo>
                <a:cubicBezTo>
                  <a:pt x="2120" y="2941"/>
                  <a:pt x="1645" y="3415"/>
                  <a:pt x="1060" y="3415"/>
                </a:cubicBezTo>
                <a:close/>
                <a:moveTo>
                  <a:pt x="1384" y="2856"/>
                </a:moveTo>
                <a:cubicBezTo>
                  <a:pt x="832" y="2856"/>
                  <a:pt x="379" y="2435"/>
                  <a:pt x="326" y="1896"/>
                </a:cubicBezTo>
                <a:cubicBezTo>
                  <a:pt x="246" y="2026"/>
                  <a:pt x="198" y="2178"/>
                  <a:pt x="198" y="2341"/>
                </a:cubicBezTo>
                <a:cubicBezTo>
                  <a:pt x="198" y="2807"/>
                  <a:pt x="576" y="3184"/>
                  <a:pt x="1042" y="3184"/>
                </a:cubicBezTo>
                <a:cubicBezTo>
                  <a:pt x="1343" y="3184"/>
                  <a:pt x="1607" y="3026"/>
                  <a:pt x="1756" y="2788"/>
                </a:cubicBezTo>
                <a:cubicBezTo>
                  <a:pt x="1640" y="2831"/>
                  <a:pt x="1515" y="2856"/>
                  <a:pt x="1384" y="2856"/>
                </a:cubicBezTo>
                <a:close/>
              </a:path>
            </a:pathLst>
          </a:custGeom>
          <a:solidFill>
            <a:srgbClr val="F79E26"/>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48" name="水滴"/>
          <p:cNvSpPr/>
          <p:nvPr/>
        </p:nvSpPr>
        <p:spPr bwMode="auto">
          <a:xfrm>
            <a:off x="8496300" y="1891030"/>
            <a:ext cx="367030" cy="405130"/>
          </a:xfrm>
          <a:custGeom>
            <a:avLst/>
            <a:gdLst>
              <a:gd name="T0" fmla="*/ 558817 w 2120"/>
              <a:gd name="T1" fmla="*/ 1800397 h 3415"/>
              <a:gd name="T2" fmla="*/ 0 w 2120"/>
              <a:gd name="T3" fmla="*/ 1241562 h 3415"/>
              <a:gd name="T4" fmla="*/ 558817 w 2120"/>
              <a:gd name="T5" fmla="*/ 0 h 3415"/>
              <a:gd name="T6" fmla="*/ 1117634 w 2120"/>
              <a:gd name="T7" fmla="*/ 1241562 h 3415"/>
              <a:gd name="T8" fmla="*/ 558817 w 2120"/>
              <a:gd name="T9" fmla="*/ 1800397 h 3415"/>
              <a:gd name="T10" fmla="*/ 729625 w 2120"/>
              <a:gd name="T11" fmla="*/ 1505691 h 3415"/>
              <a:gd name="T12" fmla="*/ 171863 w 2120"/>
              <a:gd name="T13" fmla="*/ 999576 h 3415"/>
              <a:gd name="T14" fmla="*/ 104383 w 2120"/>
              <a:gd name="T15" fmla="*/ 1234181 h 3415"/>
              <a:gd name="T16" fmla="*/ 549328 w 2120"/>
              <a:gd name="T17" fmla="*/ 1678613 h 3415"/>
              <a:gd name="T18" fmla="*/ 925738 w 2120"/>
              <a:gd name="T19" fmla="*/ 1469841 h 3415"/>
              <a:gd name="T20" fmla="*/ 729625 w 2120"/>
              <a:gd name="T21" fmla="*/ 1505691 h 34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20" h="3415">
                <a:moveTo>
                  <a:pt x="1060" y="3415"/>
                </a:moveTo>
                <a:cubicBezTo>
                  <a:pt x="475" y="3415"/>
                  <a:pt x="0" y="2941"/>
                  <a:pt x="0" y="2355"/>
                </a:cubicBezTo>
                <a:cubicBezTo>
                  <a:pt x="0" y="1770"/>
                  <a:pt x="1060" y="0"/>
                  <a:pt x="1060" y="0"/>
                </a:cubicBezTo>
                <a:cubicBezTo>
                  <a:pt x="1060" y="0"/>
                  <a:pt x="2120" y="1770"/>
                  <a:pt x="2120" y="2355"/>
                </a:cubicBezTo>
                <a:cubicBezTo>
                  <a:pt x="2120" y="2941"/>
                  <a:pt x="1645" y="3415"/>
                  <a:pt x="1060" y="3415"/>
                </a:cubicBezTo>
                <a:close/>
                <a:moveTo>
                  <a:pt x="1384" y="2856"/>
                </a:moveTo>
                <a:cubicBezTo>
                  <a:pt x="832" y="2856"/>
                  <a:pt x="379" y="2435"/>
                  <a:pt x="326" y="1896"/>
                </a:cubicBezTo>
                <a:cubicBezTo>
                  <a:pt x="246" y="2026"/>
                  <a:pt x="198" y="2178"/>
                  <a:pt x="198" y="2341"/>
                </a:cubicBezTo>
                <a:cubicBezTo>
                  <a:pt x="198" y="2807"/>
                  <a:pt x="576" y="3184"/>
                  <a:pt x="1042" y="3184"/>
                </a:cubicBezTo>
                <a:cubicBezTo>
                  <a:pt x="1343" y="3184"/>
                  <a:pt x="1607" y="3026"/>
                  <a:pt x="1756" y="2788"/>
                </a:cubicBezTo>
                <a:cubicBezTo>
                  <a:pt x="1640" y="2831"/>
                  <a:pt x="1515" y="2856"/>
                  <a:pt x="1384" y="2856"/>
                </a:cubicBezTo>
                <a:close/>
              </a:path>
            </a:pathLst>
          </a:custGeom>
          <a:solidFill>
            <a:srgbClr val="F79E26"/>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49" name="文本框 48"/>
          <p:cNvSpPr txBox="1"/>
          <p:nvPr/>
        </p:nvSpPr>
        <p:spPr>
          <a:xfrm>
            <a:off x="1951990" y="3954318"/>
            <a:ext cx="2217420" cy="368300"/>
          </a:xfrm>
          <a:prstGeom prst="rect">
            <a:avLst/>
          </a:prstGeom>
          <a:noFill/>
        </p:spPr>
        <p:txBody>
          <a:bodyPr wrap="none" rtlCol="0">
            <a:spAutoFit/>
          </a:bodyPr>
          <a:lstStyle/>
          <a:p>
            <a:pPr algn="ctr"/>
            <a:r>
              <a:rPr lang="en-US" altLang="zh-CN" noProof="0" dirty="0">
                <a:ln>
                  <a:noFill/>
                </a:ln>
                <a:solidFill>
                  <a:schemeClr val="tx1">
                    <a:lumMod val="65000"/>
                    <a:lumOff val="35000"/>
                  </a:schemeClr>
                </a:solidFill>
                <a:uLnTx/>
                <a:uFillTx/>
                <a:ea typeface="方正舒体" panose="02010601030101010101" charset="-122"/>
                <a:sym typeface="+mn-ea"/>
              </a:rPr>
              <a:t>ADD YOUR TEXT HERE.</a:t>
            </a:r>
            <a:endParaRPr lang="en-US" altLang="zh-CN" noProof="0" dirty="0">
              <a:ln>
                <a:noFill/>
              </a:ln>
              <a:solidFill>
                <a:schemeClr val="tx1">
                  <a:lumMod val="65000"/>
                  <a:lumOff val="35000"/>
                </a:schemeClr>
              </a:solidFill>
              <a:uLnTx/>
              <a:uFillTx/>
              <a:latin typeface="微软雅黑" panose="020B0503020204020204" charset="-122"/>
              <a:ea typeface="方正舒体" panose="02010601030101010101" charset="-122"/>
              <a:sym typeface="+mn-ea"/>
            </a:endParaRPr>
          </a:p>
        </p:txBody>
      </p:sp>
      <p:sp>
        <p:nvSpPr>
          <p:cNvPr id="50" name="文本框 49"/>
          <p:cNvSpPr txBox="1"/>
          <p:nvPr/>
        </p:nvSpPr>
        <p:spPr>
          <a:xfrm>
            <a:off x="1757363" y="4323080"/>
            <a:ext cx="2606675" cy="8299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50000"/>
              </a:lnSpc>
            </a:pP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51" name="文本框 50"/>
          <p:cNvSpPr txBox="1"/>
          <p:nvPr/>
        </p:nvSpPr>
        <p:spPr>
          <a:xfrm>
            <a:off x="7552690" y="3954318"/>
            <a:ext cx="2217420" cy="368300"/>
          </a:xfrm>
          <a:prstGeom prst="rect">
            <a:avLst/>
          </a:prstGeom>
          <a:noFill/>
        </p:spPr>
        <p:txBody>
          <a:bodyPr wrap="none" rtlCol="0">
            <a:spAutoFit/>
          </a:bodyPr>
          <a:lstStyle/>
          <a:p>
            <a:pPr algn="ctr"/>
            <a:r>
              <a:rPr lang="en-US" altLang="zh-CN" noProof="0" dirty="0">
                <a:ln>
                  <a:noFill/>
                </a:ln>
                <a:solidFill>
                  <a:schemeClr val="tx1">
                    <a:lumMod val="65000"/>
                    <a:lumOff val="35000"/>
                  </a:schemeClr>
                </a:solidFill>
                <a:uLnTx/>
                <a:uFillTx/>
                <a:ea typeface="方正舒体" panose="02010601030101010101" charset="-122"/>
                <a:sym typeface="+mn-ea"/>
              </a:rPr>
              <a:t>ADD YOUR TEXT HERE.</a:t>
            </a:r>
            <a:endParaRPr lang="en-US" altLang="zh-CN" noProof="0" dirty="0">
              <a:ln>
                <a:noFill/>
              </a:ln>
              <a:solidFill>
                <a:schemeClr val="tx1">
                  <a:lumMod val="65000"/>
                  <a:lumOff val="35000"/>
                </a:schemeClr>
              </a:solidFill>
              <a:uLnTx/>
              <a:uFillTx/>
              <a:latin typeface="微软雅黑" panose="020B0503020204020204" charset="-122"/>
              <a:ea typeface="方正舒体" panose="02010601030101010101" charset="-122"/>
              <a:sym typeface="+mn-ea"/>
            </a:endParaRPr>
          </a:p>
        </p:txBody>
      </p:sp>
      <p:sp>
        <p:nvSpPr>
          <p:cNvPr id="52" name="文本框 51"/>
          <p:cNvSpPr txBox="1"/>
          <p:nvPr/>
        </p:nvSpPr>
        <p:spPr>
          <a:xfrm>
            <a:off x="7358063" y="4323080"/>
            <a:ext cx="2606675" cy="8299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50000"/>
              </a:lnSpc>
            </a:pP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53" name="文本框 52"/>
          <p:cNvSpPr txBox="1"/>
          <p:nvPr/>
        </p:nvSpPr>
        <p:spPr>
          <a:xfrm>
            <a:off x="4686935" y="3954318"/>
            <a:ext cx="2217420" cy="368300"/>
          </a:xfrm>
          <a:prstGeom prst="rect">
            <a:avLst/>
          </a:prstGeom>
          <a:noFill/>
        </p:spPr>
        <p:txBody>
          <a:bodyPr wrap="none" rtlCol="0">
            <a:spAutoFit/>
          </a:bodyPr>
          <a:lstStyle/>
          <a:p>
            <a:pPr algn="ctr"/>
            <a:r>
              <a:rPr lang="en-US" altLang="zh-CN" noProof="0" dirty="0">
                <a:ln>
                  <a:noFill/>
                </a:ln>
                <a:solidFill>
                  <a:schemeClr val="tx1">
                    <a:lumMod val="65000"/>
                    <a:lumOff val="35000"/>
                  </a:schemeClr>
                </a:solidFill>
                <a:uLnTx/>
                <a:uFillTx/>
                <a:ea typeface="方正舒体" panose="02010601030101010101" charset="-122"/>
                <a:sym typeface="+mn-ea"/>
              </a:rPr>
              <a:t>ADD YOUR TEXT HERE.</a:t>
            </a:r>
            <a:endParaRPr lang="en-US" altLang="zh-CN" noProof="0" dirty="0">
              <a:ln>
                <a:noFill/>
              </a:ln>
              <a:solidFill>
                <a:schemeClr val="tx1">
                  <a:lumMod val="65000"/>
                  <a:lumOff val="35000"/>
                </a:schemeClr>
              </a:solidFill>
              <a:uLnTx/>
              <a:uFillTx/>
              <a:latin typeface="微软雅黑" panose="020B0503020204020204" charset="-122"/>
              <a:ea typeface="方正舒体" panose="02010601030101010101" charset="-122"/>
              <a:sym typeface="+mn-ea"/>
            </a:endParaRPr>
          </a:p>
        </p:txBody>
      </p:sp>
      <p:sp>
        <p:nvSpPr>
          <p:cNvPr id="54" name="文本框 53"/>
          <p:cNvSpPr txBox="1"/>
          <p:nvPr/>
        </p:nvSpPr>
        <p:spPr>
          <a:xfrm>
            <a:off x="4492308" y="4323080"/>
            <a:ext cx="2606675" cy="8299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50000"/>
              </a:lnSpc>
            </a:pP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55" name="文本框 54"/>
          <p:cNvSpPr txBox="1"/>
          <p:nvPr/>
        </p:nvSpPr>
        <p:spPr>
          <a:xfrm>
            <a:off x="6312535" y="2299970"/>
            <a:ext cx="1045845" cy="583565"/>
          </a:xfrm>
          <a:prstGeom prst="rect">
            <a:avLst/>
          </a:prstGeom>
          <a:noFill/>
        </p:spPr>
        <p:txBody>
          <a:bodyPr wrap="square" rtlCol="0">
            <a:spAutoFit/>
          </a:bodyPr>
          <a:lstStyle/>
          <a:p>
            <a:r>
              <a:rPr lang="en-US" altLang="zh-CN" sz="3200">
                <a:solidFill>
                  <a:schemeClr val="tx1">
                    <a:lumMod val="75000"/>
                    <a:lumOff val="25000"/>
                  </a:schemeClr>
                </a:solidFill>
                <a:latin typeface="微软雅黑" panose="020B0503020204020204" charset="-122"/>
                <a:ea typeface="微软雅黑" panose="020B0503020204020204" charset="-122"/>
              </a:rPr>
              <a:t>30%</a:t>
            </a:r>
          </a:p>
        </p:txBody>
      </p:sp>
      <p:sp>
        <p:nvSpPr>
          <p:cNvPr id="56" name="文本框 55"/>
          <p:cNvSpPr txBox="1"/>
          <p:nvPr/>
        </p:nvSpPr>
        <p:spPr>
          <a:xfrm>
            <a:off x="3570605" y="2198370"/>
            <a:ext cx="1045845" cy="583565"/>
          </a:xfrm>
          <a:prstGeom prst="rect">
            <a:avLst/>
          </a:prstGeom>
          <a:noFill/>
        </p:spPr>
        <p:txBody>
          <a:bodyPr wrap="square" rtlCol="0">
            <a:spAutoFit/>
          </a:bodyPr>
          <a:lstStyle/>
          <a:p>
            <a:r>
              <a:rPr lang="en-US" altLang="zh-CN" sz="3200">
                <a:solidFill>
                  <a:schemeClr val="tx1">
                    <a:lumMod val="75000"/>
                    <a:lumOff val="25000"/>
                  </a:schemeClr>
                </a:solidFill>
                <a:latin typeface="微软雅黑" panose="020B0503020204020204" charset="-122"/>
                <a:ea typeface="微软雅黑" panose="020B0503020204020204" charset="-122"/>
              </a:rPr>
              <a:t>55%</a:t>
            </a:r>
          </a:p>
        </p:txBody>
      </p:sp>
      <p:sp>
        <p:nvSpPr>
          <p:cNvPr id="57" name="文本框 56"/>
          <p:cNvSpPr txBox="1"/>
          <p:nvPr/>
        </p:nvSpPr>
        <p:spPr>
          <a:xfrm>
            <a:off x="9273540" y="2109470"/>
            <a:ext cx="1045845" cy="583565"/>
          </a:xfrm>
          <a:prstGeom prst="rect">
            <a:avLst/>
          </a:prstGeom>
          <a:noFill/>
        </p:spPr>
        <p:txBody>
          <a:bodyPr wrap="square" rtlCol="0">
            <a:spAutoFit/>
          </a:bodyPr>
          <a:lstStyle/>
          <a:p>
            <a:r>
              <a:rPr lang="en-US" altLang="zh-CN" sz="3200">
                <a:solidFill>
                  <a:schemeClr val="tx1">
                    <a:lumMod val="75000"/>
                    <a:lumOff val="25000"/>
                  </a:schemeClr>
                </a:solidFill>
                <a:latin typeface="微软雅黑" panose="020B0503020204020204" charset="-122"/>
                <a:ea typeface="微软雅黑" panose="020B0503020204020204" charset="-122"/>
              </a:rPr>
              <a:t>75%</a:t>
            </a:r>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a14="http://schemas.microsoft.com/office/drawing/2010/main"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randombar(vertical)">
                                      <p:cBhvr>
                                        <p:cTn id="7" dur="500"/>
                                        <p:tgtEl>
                                          <p:spTgt spid="5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wipe(up)">
                                      <p:cBhvr>
                                        <p:cTn id="11" dur="500"/>
                                        <p:tgtEl>
                                          <p:spTgt spid="61"/>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62"/>
                                        </p:tgtEl>
                                        <p:attrNameLst>
                                          <p:attrName>ppt_y</p:attrName>
                                        </p:attrNameLst>
                                      </p:cBhvr>
                                      <p:tavLst>
                                        <p:tav tm="0">
                                          <p:val>
                                            <p:strVal val="#ppt_y"/>
                                          </p:val>
                                        </p:tav>
                                        <p:tav tm="100000">
                                          <p:val>
                                            <p:strVal val="#ppt_y"/>
                                          </p:val>
                                        </p:tav>
                                      </p:tavLst>
                                    </p:anim>
                                    <p:anim calcmode="lin" valueType="num">
                                      <p:cBhvr>
                                        <p:cTn id="17" dur="5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p:nvPr/>
        </p:nvGrpSpPr>
        <p:grpSpPr>
          <a:xfrm>
            <a:off x="376555" y="407670"/>
            <a:ext cx="11438890" cy="6043295"/>
            <a:chOff x="883" y="847"/>
            <a:chExt cx="17434" cy="9107"/>
          </a:xfrm>
        </p:grpSpPr>
        <p:pic>
          <p:nvPicPr>
            <p:cNvPr id="55" name="图片 54" descr="背景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3" y="847"/>
              <a:ext cx="17434" cy="9107"/>
            </a:xfrm>
            <a:prstGeom prst="rect">
              <a:avLst/>
            </a:prstGeom>
            <a:effectLst>
              <a:outerShdw blurRad="50800" dist="38100" dir="10800000" algn="r" rotWithShape="0">
                <a:prstClr val="black">
                  <a:alpha val="40000"/>
                </a:prstClr>
              </a:outerShdw>
            </a:effectLst>
          </p:spPr>
        </p:pic>
        <p:pic>
          <p:nvPicPr>
            <p:cNvPr id="104" name="图片 103" descr="背景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3" y="847"/>
              <a:ext cx="17434" cy="9107"/>
            </a:xfrm>
            <a:prstGeom prst="rect">
              <a:avLst/>
            </a:prstGeom>
            <a:effectLst>
              <a:outerShdw blurRad="50800" dist="38100" dir="2700000" algn="tl" rotWithShape="0">
                <a:prstClr val="black">
                  <a:alpha val="40000"/>
                </a:prstClr>
              </a:outerShdw>
            </a:effectLst>
          </p:spPr>
        </p:pic>
      </p:grpSp>
      <p:pic>
        <p:nvPicPr>
          <p:cNvPr id="105" name="图片 104" descr="印记"/>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555" y="407670"/>
            <a:ext cx="586740" cy="934720"/>
          </a:xfrm>
          <a:prstGeom prst="rect">
            <a:avLst/>
          </a:prstGeom>
        </p:spPr>
      </p:pic>
      <p:sp>
        <p:nvSpPr>
          <p:cNvPr id="106" name="文本框 3"/>
          <p:cNvSpPr txBox="1"/>
          <p:nvPr/>
        </p:nvSpPr>
        <p:spPr>
          <a:xfrm>
            <a:off x="1034414" y="629920"/>
            <a:ext cx="4319463" cy="368300"/>
          </a:xfrm>
          <a:prstGeom prst="rect">
            <a:avLst/>
          </a:prstGeom>
          <a:noFill/>
        </p:spPr>
        <p:txBody>
          <a:bodyPr wrap="square" rtlCol="0">
            <a:spAutoFit/>
          </a:bodyPr>
          <a:lstStyle/>
          <a:p>
            <a:pPr algn="l"/>
            <a:r>
              <a:rPr lang="zh-CN" altLang="en-US" b="1" dirty="0">
                <a:solidFill>
                  <a:srgbClr val="C84E30"/>
                </a:solidFill>
                <a:latin typeface="微软雅黑" panose="020B0503020204020204" charset="-122"/>
                <a:ea typeface="微软雅黑" panose="020B0503020204020204" charset="-122"/>
              </a:rPr>
              <a:t>Click here to enter the title text.</a:t>
            </a:r>
          </a:p>
        </p:txBody>
      </p:sp>
      <p:sp>
        <p:nvSpPr>
          <p:cNvPr id="107" name="矩形 106"/>
          <p:cNvSpPr/>
          <p:nvPr/>
        </p:nvSpPr>
        <p:spPr>
          <a:xfrm>
            <a:off x="2219960" y="1711960"/>
            <a:ext cx="2823210" cy="4144645"/>
          </a:xfrm>
          <a:prstGeom prst="rect">
            <a:avLst/>
          </a:prstGeom>
          <a:blipFill dpi="0" rotWithShape="1">
            <a:blip r:embed="rId4">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dirty="0"/>
          </a:p>
        </p:txBody>
      </p:sp>
      <p:sp>
        <p:nvSpPr>
          <p:cNvPr id="108" name="矩形 107"/>
          <p:cNvSpPr/>
          <p:nvPr/>
        </p:nvSpPr>
        <p:spPr>
          <a:xfrm>
            <a:off x="5151120" y="4535805"/>
            <a:ext cx="4803775" cy="1320800"/>
          </a:xfrm>
          <a:prstGeom prst="rect">
            <a:avLst/>
          </a:prstGeom>
          <a:noFill/>
          <a:ln>
            <a:solidFill>
              <a:srgbClr val="C84E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109" name="矩形 108"/>
          <p:cNvSpPr/>
          <p:nvPr/>
        </p:nvSpPr>
        <p:spPr>
          <a:xfrm>
            <a:off x="5149850" y="1711960"/>
            <a:ext cx="2356485" cy="1320165"/>
          </a:xfrm>
          <a:prstGeom prst="rect">
            <a:avLst/>
          </a:prstGeom>
          <a:blipFill rotWithShape="1">
            <a:blip r:embed="rId5"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110" name="矩形 109"/>
          <p:cNvSpPr/>
          <p:nvPr/>
        </p:nvSpPr>
        <p:spPr>
          <a:xfrm>
            <a:off x="7598410" y="1711960"/>
            <a:ext cx="2356485" cy="1320165"/>
          </a:xfrm>
          <a:prstGeom prst="rect">
            <a:avLst/>
          </a:prstGeom>
          <a:solidFill>
            <a:srgbClr val="C84E3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00" dirty="0">
                <a:solidFill>
                  <a:schemeClr val="bg1"/>
                </a:solidFill>
                <a:latin typeface="微软雅黑" panose="020B0503020204020204" charset="-122"/>
                <a:ea typeface="微软雅黑" panose="020B0503020204020204" charset="-122"/>
                <a:sym typeface="+mn-ea"/>
              </a:rPr>
              <a:t>Click here replace text Click here Replace text Click here replace text click here click here to replace text.</a:t>
            </a:r>
          </a:p>
        </p:txBody>
      </p:sp>
      <p:sp>
        <p:nvSpPr>
          <p:cNvPr id="111" name="矩形 110"/>
          <p:cNvSpPr/>
          <p:nvPr/>
        </p:nvSpPr>
        <p:spPr>
          <a:xfrm>
            <a:off x="5150485" y="3123565"/>
            <a:ext cx="2356485" cy="1320165"/>
          </a:xfrm>
          <a:prstGeom prst="rect">
            <a:avLst/>
          </a:prstGeom>
          <a:solidFill>
            <a:srgbClr val="C84E3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1000" dirty="0">
                <a:solidFill>
                  <a:schemeClr val="bg1"/>
                </a:solidFill>
                <a:latin typeface="微软雅黑" panose="020B0503020204020204" charset="-122"/>
                <a:ea typeface="微软雅黑" panose="020B0503020204020204" charset="-122"/>
                <a:sym typeface="+mn-ea"/>
              </a:rPr>
              <a:t>Click here replace text Click here Replace text Click here replace text click here click here to replace text.</a:t>
            </a:r>
          </a:p>
        </p:txBody>
      </p:sp>
      <p:sp>
        <p:nvSpPr>
          <p:cNvPr id="112" name="矩形 111"/>
          <p:cNvSpPr/>
          <p:nvPr/>
        </p:nvSpPr>
        <p:spPr>
          <a:xfrm>
            <a:off x="7598410" y="3123565"/>
            <a:ext cx="2356485" cy="1320165"/>
          </a:xfrm>
          <a:prstGeom prst="rect">
            <a:avLst/>
          </a:prstGeom>
          <a:blipFill rotWithShape="1">
            <a:blip r:embed="rId5"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113" name="TextBox 76"/>
          <p:cNvSpPr txBox="1"/>
          <p:nvPr/>
        </p:nvSpPr>
        <p:spPr>
          <a:xfrm>
            <a:off x="5777947" y="4699635"/>
            <a:ext cx="3419061" cy="338554"/>
          </a:xfrm>
          <a:prstGeom prst="rect">
            <a:avLst/>
          </a:prstGeom>
          <a:noFill/>
        </p:spPr>
        <p:txBody>
          <a:bodyPr wrap="square" rtlCol="0">
            <a:spAutoFit/>
          </a:bodyPr>
          <a:lstStyle/>
          <a:p>
            <a:pPr algn="ctr"/>
            <a:r>
              <a:rPr lang="zh-CN" altLang="en-US" sz="1600" b="1" dirty="0">
                <a:solidFill>
                  <a:srgbClr val="C84E30"/>
                </a:solidFill>
                <a:latin typeface="微软雅黑" panose="020B0503020204020204" charset="-122"/>
                <a:ea typeface="微软雅黑" panose="020B0503020204020204" charset="-122"/>
                <a:sym typeface="+mn-ea"/>
              </a:rPr>
              <a:t>Click here to enter the title.</a:t>
            </a:r>
          </a:p>
        </p:txBody>
      </p:sp>
      <p:sp>
        <p:nvSpPr>
          <p:cNvPr id="114" name="文本框 20"/>
          <p:cNvSpPr txBox="1"/>
          <p:nvPr/>
        </p:nvSpPr>
        <p:spPr>
          <a:xfrm>
            <a:off x="5550535" y="5036820"/>
            <a:ext cx="4005580" cy="472950"/>
          </a:xfrm>
          <a:prstGeom prst="rect">
            <a:avLst/>
          </a:prstGeom>
          <a:noFill/>
        </p:spPr>
        <p:txBody>
          <a:bodyPr wrap="square" rtlCol="0">
            <a:spAutoFit/>
          </a:bodyPr>
          <a:lstStyle/>
          <a:p>
            <a:pPr algn="ctr">
              <a:lnSpc>
                <a:spcPct val="130000"/>
              </a:lnSpc>
            </a:pPr>
            <a:r>
              <a:rPr lang="en-US" altLang="zh-CN" sz="1000" dirty="0">
                <a:solidFill>
                  <a:schemeClr val="tx1">
                    <a:lumMod val="65000"/>
                    <a:lumOff val="35000"/>
                  </a:schemeClr>
                </a:solidFill>
                <a:latin typeface="微软雅黑" panose="020B0503020204020204" charset="-122"/>
                <a:ea typeface="微软雅黑" panose="020B0503020204020204" charset="-122"/>
                <a:sym typeface="+mn-ea"/>
              </a:rPr>
              <a:t>Click here replace text Click here Replace text Click here replace text click here click here to replace text.</a:t>
            </a:r>
          </a:p>
        </p:txBody>
      </p:sp>
    </p:spTree>
    <p:extLst>
      <p:ext uri="{BB962C8B-B14F-4D97-AF65-F5344CB8AC3E}">
        <p14:creationId xmlns:p14="http://schemas.microsoft.com/office/powerpoint/2010/main" val="16849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randombar(vertical)">
                                      <p:cBhvr>
                                        <p:cTn id="7" dur="500"/>
                                        <p:tgtEl>
                                          <p:spTgt spid="5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wipe(up)">
                                      <p:cBhvr>
                                        <p:cTn id="11" dur="500"/>
                                        <p:tgtEl>
                                          <p:spTgt spid="105"/>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06"/>
                                        </p:tgtEl>
                                        <p:attrNameLst>
                                          <p:attrName>style.visibility</p:attrName>
                                        </p:attrNameLst>
                                      </p:cBhvr>
                                      <p:to>
                                        <p:strVal val="visible"/>
                                      </p:to>
                                    </p:set>
                                    <p:anim calcmode="lin" valueType="num">
                                      <p:cBhvr>
                                        <p:cTn id="15" dur="5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06"/>
                                        </p:tgtEl>
                                        <p:attrNameLst>
                                          <p:attrName>ppt_y</p:attrName>
                                        </p:attrNameLst>
                                      </p:cBhvr>
                                      <p:tavLst>
                                        <p:tav tm="0">
                                          <p:val>
                                            <p:strVal val="#ppt_y"/>
                                          </p:val>
                                        </p:tav>
                                        <p:tav tm="100000">
                                          <p:val>
                                            <p:strVal val="#ppt_y"/>
                                          </p:val>
                                        </p:tav>
                                      </p:tavLst>
                                    </p:anim>
                                    <p:anim calcmode="lin" valueType="num">
                                      <p:cBhvr>
                                        <p:cTn id="17" dur="5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06"/>
                                        </p:tgtEl>
                                      </p:cBhvr>
                                    </p:animEffect>
                                  </p:childTnLst>
                                </p:cTn>
                              </p:par>
                            </p:childTnLst>
                          </p:cTn>
                        </p:par>
                        <p:par>
                          <p:cTn id="20" fill="hold">
                            <p:stCondLst>
                              <p:cond delay="1950"/>
                            </p:stCondLst>
                            <p:childTnLst>
                              <p:par>
                                <p:cTn id="21" presetID="12" presetClass="entr" presetSubtype="4" fill="hold" grpId="0" nodeType="afterEffect">
                                  <p:stCondLst>
                                    <p:cond delay="0"/>
                                  </p:stCondLst>
                                  <p:childTnLst>
                                    <p:set>
                                      <p:cBhvr>
                                        <p:cTn id="22" dur="1" fill="hold">
                                          <p:stCondLst>
                                            <p:cond delay="0"/>
                                          </p:stCondLst>
                                        </p:cTn>
                                        <p:tgtEl>
                                          <p:spTgt spid="107"/>
                                        </p:tgtEl>
                                        <p:attrNameLst>
                                          <p:attrName>style.visibility</p:attrName>
                                        </p:attrNameLst>
                                      </p:cBhvr>
                                      <p:to>
                                        <p:strVal val="visible"/>
                                      </p:to>
                                    </p:set>
                                    <p:anim calcmode="lin" valueType="num">
                                      <p:cBhvr additive="base">
                                        <p:cTn id="23" dur="500"/>
                                        <p:tgtEl>
                                          <p:spTgt spid="107"/>
                                        </p:tgtEl>
                                        <p:attrNameLst>
                                          <p:attrName>ppt_y</p:attrName>
                                        </p:attrNameLst>
                                      </p:cBhvr>
                                      <p:tavLst>
                                        <p:tav tm="0">
                                          <p:val>
                                            <p:strVal val="#ppt_y+#ppt_h*1.125000"/>
                                          </p:val>
                                        </p:tav>
                                        <p:tav tm="100000">
                                          <p:val>
                                            <p:strVal val="#ppt_y"/>
                                          </p:val>
                                        </p:tav>
                                      </p:tavLst>
                                    </p:anim>
                                    <p:animEffect transition="in" filter="wipe(up)">
                                      <p:cBhvr>
                                        <p:cTn id="24" dur="500"/>
                                        <p:tgtEl>
                                          <p:spTgt spid="107"/>
                                        </p:tgtEl>
                                      </p:cBhvr>
                                    </p:animEffect>
                                  </p:childTnLst>
                                </p:cTn>
                              </p:par>
                            </p:childTnLst>
                          </p:cTn>
                        </p:par>
                        <p:par>
                          <p:cTn id="25" fill="hold">
                            <p:stCondLst>
                              <p:cond delay="2450"/>
                            </p:stCondLst>
                            <p:childTnLst>
                              <p:par>
                                <p:cTn id="26" presetID="53" presetClass="entr" presetSubtype="16" fill="hold" grpId="0" nodeType="afterEffect">
                                  <p:stCondLst>
                                    <p:cond delay="0"/>
                                  </p:stCondLst>
                                  <p:childTnLst>
                                    <p:set>
                                      <p:cBhvr>
                                        <p:cTn id="27" dur="1" fill="hold">
                                          <p:stCondLst>
                                            <p:cond delay="0"/>
                                          </p:stCondLst>
                                        </p:cTn>
                                        <p:tgtEl>
                                          <p:spTgt spid="109"/>
                                        </p:tgtEl>
                                        <p:attrNameLst>
                                          <p:attrName>style.visibility</p:attrName>
                                        </p:attrNameLst>
                                      </p:cBhvr>
                                      <p:to>
                                        <p:strVal val="visible"/>
                                      </p:to>
                                    </p:set>
                                    <p:anim calcmode="lin" valueType="num">
                                      <p:cBhvr>
                                        <p:cTn id="28" dur="500" fill="hold"/>
                                        <p:tgtEl>
                                          <p:spTgt spid="109"/>
                                        </p:tgtEl>
                                        <p:attrNameLst>
                                          <p:attrName>ppt_w</p:attrName>
                                        </p:attrNameLst>
                                      </p:cBhvr>
                                      <p:tavLst>
                                        <p:tav tm="0">
                                          <p:val>
                                            <p:fltVal val="0"/>
                                          </p:val>
                                        </p:tav>
                                        <p:tav tm="100000">
                                          <p:val>
                                            <p:strVal val="#ppt_w"/>
                                          </p:val>
                                        </p:tav>
                                      </p:tavLst>
                                    </p:anim>
                                    <p:anim calcmode="lin" valueType="num">
                                      <p:cBhvr>
                                        <p:cTn id="29" dur="500" fill="hold"/>
                                        <p:tgtEl>
                                          <p:spTgt spid="109"/>
                                        </p:tgtEl>
                                        <p:attrNameLst>
                                          <p:attrName>ppt_h</p:attrName>
                                        </p:attrNameLst>
                                      </p:cBhvr>
                                      <p:tavLst>
                                        <p:tav tm="0">
                                          <p:val>
                                            <p:fltVal val="0"/>
                                          </p:val>
                                        </p:tav>
                                        <p:tav tm="100000">
                                          <p:val>
                                            <p:strVal val="#ppt_h"/>
                                          </p:val>
                                        </p:tav>
                                      </p:tavLst>
                                    </p:anim>
                                    <p:animEffect transition="in" filter="fade">
                                      <p:cBhvr>
                                        <p:cTn id="30" dur="500"/>
                                        <p:tgtEl>
                                          <p:spTgt spid="109"/>
                                        </p:tgtEl>
                                      </p:cBhvr>
                                    </p:animEffect>
                                  </p:childTnLst>
                                </p:cTn>
                              </p:par>
                            </p:childTnLst>
                          </p:cTn>
                        </p:par>
                        <p:par>
                          <p:cTn id="31" fill="hold">
                            <p:stCondLst>
                              <p:cond delay="2950"/>
                            </p:stCondLst>
                            <p:childTnLst>
                              <p:par>
                                <p:cTn id="32" presetID="29" presetClass="entr" presetSubtype="0" fill="hold" grpId="0" nodeType="afterEffect">
                                  <p:stCondLst>
                                    <p:cond delay="0"/>
                                  </p:stCondLst>
                                  <p:childTnLst>
                                    <p:set>
                                      <p:cBhvr>
                                        <p:cTn id="33" dur="1" fill="hold">
                                          <p:stCondLst>
                                            <p:cond delay="0"/>
                                          </p:stCondLst>
                                        </p:cTn>
                                        <p:tgtEl>
                                          <p:spTgt spid="110"/>
                                        </p:tgtEl>
                                        <p:attrNameLst>
                                          <p:attrName>style.visibility</p:attrName>
                                        </p:attrNameLst>
                                      </p:cBhvr>
                                      <p:to>
                                        <p:strVal val="visible"/>
                                      </p:to>
                                    </p:set>
                                    <p:anim calcmode="lin" valueType="num">
                                      <p:cBhvr>
                                        <p:cTn id="34" dur="500" fill="hold"/>
                                        <p:tgtEl>
                                          <p:spTgt spid="110"/>
                                        </p:tgtEl>
                                        <p:attrNameLst>
                                          <p:attrName>ppt_x</p:attrName>
                                        </p:attrNameLst>
                                      </p:cBhvr>
                                      <p:tavLst>
                                        <p:tav tm="0">
                                          <p:val>
                                            <p:strVal val="#ppt_x-.2"/>
                                          </p:val>
                                        </p:tav>
                                        <p:tav tm="100000">
                                          <p:val>
                                            <p:strVal val="#ppt_x"/>
                                          </p:val>
                                        </p:tav>
                                      </p:tavLst>
                                    </p:anim>
                                    <p:anim calcmode="lin" valueType="num">
                                      <p:cBhvr>
                                        <p:cTn id="35" dur="500" fill="hold"/>
                                        <p:tgtEl>
                                          <p:spTgt spid="110"/>
                                        </p:tgtEl>
                                        <p:attrNameLst>
                                          <p:attrName>ppt_y</p:attrName>
                                        </p:attrNameLst>
                                      </p:cBhvr>
                                      <p:tavLst>
                                        <p:tav tm="0">
                                          <p:val>
                                            <p:strVal val="#ppt_y"/>
                                          </p:val>
                                        </p:tav>
                                        <p:tav tm="100000">
                                          <p:val>
                                            <p:strVal val="#ppt_y"/>
                                          </p:val>
                                        </p:tav>
                                      </p:tavLst>
                                    </p:anim>
                                    <p:animEffect transition="in" filter="wipe(right)" prLst="gradientSize: 0.1">
                                      <p:cBhvr>
                                        <p:cTn id="36" dur="500"/>
                                        <p:tgtEl>
                                          <p:spTgt spid="110"/>
                                        </p:tgtEl>
                                      </p:cBhvr>
                                    </p:animEffect>
                                  </p:childTnLst>
                                </p:cTn>
                              </p:par>
                            </p:childTnLst>
                          </p:cTn>
                        </p:par>
                        <p:par>
                          <p:cTn id="37" fill="hold">
                            <p:stCondLst>
                              <p:cond delay="3450"/>
                            </p:stCondLst>
                            <p:childTnLst>
                              <p:par>
                                <p:cTn id="38" presetID="12" presetClass="entr" presetSubtype="4" fill="hold" grpId="0" nodeType="afterEffect">
                                  <p:stCondLst>
                                    <p:cond delay="0"/>
                                  </p:stCondLst>
                                  <p:childTnLst>
                                    <p:set>
                                      <p:cBhvr>
                                        <p:cTn id="39" dur="1" fill="hold">
                                          <p:stCondLst>
                                            <p:cond delay="0"/>
                                          </p:stCondLst>
                                        </p:cTn>
                                        <p:tgtEl>
                                          <p:spTgt spid="111"/>
                                        </p:tgtEl>
                                        <p:attrNameLst>
                                          <p:attrName>style.visibility</p:attrName>
                                        </p:attrNameLst>
                                      </p:cBhvr>
                                      <p:to>
                                        <p:strVal val="visible"/>
                                      </p:to>
                                    </p:set>
                                    <p:anim calcmode="lin" valueType="num">
                                      <p:cBhvr additive="base">
                                        <p:cTn id="40" dur="500"/>
                                        <p:tgtEl>
                                          <p:spTgt spid="111"/>
                                        </p:tgtEl>
                                        <p:attrNameLst>
                                          <p:attrName>ppt_y</p:attrName>
                                        </p:attrNameLst>
                                      </p:cBhvr>
                                      <p:tavLst>
                                        <p:tav tm="0">
                                          <p:val>
                                            <p:strVal val="#ppt_y+#ppt_h*1.125000"/>
                                          </p:val>
                                        </p:tav>
                                        <p:tav tm="100000">
                                          <p:val>
                                            <p:strVal val="#ppt_y"/>
                                          </p:val>
                                        </p:tav>
                                      </p:tavLst>
                                    </p:anim>
                                    <p:animEffect transition="in" filter="wipe(up)">
                                      <p:cBhvr>
                                        <p:cTn id="41" dur="500"/>
                                        <p:tgtEl>
                                          <p:spTgt spid="111"/>
                                        </p:tgtEl>
                                      </p:cBhvr>
                                    </p:animEffect>
                                  </p:childTnLst>
                                </p:cTn>
                              </p:par>
                            </p:childTnLst>
                          </p:cTn>
                        </p:par>
                        <p:par>
                          <p:cTn id="42" fill="hold">
                            <p:stCondLst>
                              <p:cond delay="3950"/>
                            </p:stCondLst>
                            <p:childTnLst>
                              <p:par>
                                <p:cTn id="43" presetID="14" presetClass="entr" presetSubtype="5" fill="hold" grpId="0" nodeType="afterEffect">
                                  <p:stCondLst>
                                    <p:cond delay="0"/>
                                  </p:stCondLst>
                                  <p:childTnLst>
                                    <p:set>
                                      <p:cBhvr>
                                        <p:cTn id="44" dur="1" fill="hold">
                                          <p:stCondLst>
                                            <p:cond delay="0"/>
                                          </p:stCondLst>
                                        </p:cTn>
                                        <p:tgtEl>
                                          <p:spTgt spid="112"/>
                                        </p:tgtEl>
                                        <p:attrNameLst>
                                          <p:attrName>style.visibility</p:attrName>
                                        </p:attrNameLst>
                                      </p:cBhvr>
                                      <p:to>
                                        <p:strVal val="visible"/>
                                      </p:to>
                                    </p:set>
                                    <p:animEffect transition="in" filter="randombar(vertical)">
                                      <p:cBhvr>
                                        <p:cTn id="45" dur="500"/>
                                        <p:tgtEl>
                                          <p:spTgt spid="112"/>
                                        </p:tgtEl>
                                      </p:cBhvr>
                                    </p:animEffect>
                                  </p:childTnLst>
                                </p:cTn>
                              </p:par>
                            </p:childTnLst>
                          </p:cTn>
                        </p:par>
                        <p:par>
                          <p:cTn id="46" fill="hold">
                            <p:stCondLst>
                              <p:cond delay="4450"/>
                            </p:stCondLst>
                            <p:childTnLst>
                              <p:par>
                                <p:cTn id="47" presetID="20" presetClass="entr" presetSubtype="0" fill="hold" grpId="1" nodeType="afterEffect">
                                  <p:stCondLst>
                                    <p:cond delay="0"/>
                                  </p:stCondLst>
                                  <p:childTnLst>
                                    <p:set>
                                      <p:cBhvr>
                                        <p:cTn id="48" dur="1" fill="hold">
                                          <p:stCondLst>
                                            <p:cond delay="0"/>
                                          </p:stCondLst>
                                        </p:cTn>
                                        <p:tgtEl>
                                          <p:spTgt spid="108"/>
                                        </p:tgtEl>
                                        <p:attrNameLst>
                                          <p:attrName>style.visibility</p:attrName>
                                        </p:attrNameLst>
                                      </p:cBhvr>
                                      <p:to>
                                        <p:strVal val="visible"/>
                                      </p:to>
                                    </p:set>
                                    <p:animEffect transition="in" filter="wedge">
                                      <p:cBhvr>
                                        <p:cTn id="49" dur="500"/>
                                        <p:tgtEl>
                                          <p:spTgt spid="108"/>
                                        </p:tgtEl>
                                      </p:cBhvr>
                                    </p:animEffect>
                                  </p:childTnLst>
                                </p:cTn>
                              </p:par>
                            </p:childTnLst>
                          </p:cTn>
                        </p:par>
                        <p:par>
                          <p:cTn id="50" fill="hold">
                            <p:stCondLst>
                              <p:cond delay="4950"/>
                            </p:stCondLst>
                            <p:childTnLst>
                              <p:par>
                                <p:cTn id="51" presetID="12" presetClass="entr" presetSubtype="4" fill="hold" grpId="0" nodeType="afterEffect">
                                  <p:stCondLst>
                                    <p:cond delay="0"/>
                                  </p:stCondLst>
                                  <p:childTnLst>
                                    <p:set>
                                      <p:cBhvr>
                                        <p:cTn id="52" dur="1" fill="hold">
                                          <p:stCondLst>
                                            <p:cond delay="0"/>
                                          </p:stCondLst>
                                        </p:cTn>
                                        <p:tgtEl>
                                          <p:spTgt spid="113"/>
                                        </p:tgtEl>
                                        <p:attrNameLst>
                                          <p:attrName>style.visibility</p:attrName>
                                        </p:attrNameLst>
                                      </p:cBhvr>
                                      <p:to>
                                        <p:strVal val="visible"/>
                                      </p:to>
                                    </p:set>
                                    <p:anim calcmode="lin" valueType="num">
                                      <p:cBhvr additive="base">
                                        <p:cTn id="53" dur="500"/>
                                        <p:tgtEl>
                                          <p:spTgt spid="113"/>
                                        </p:tgtEl>
                                        <p:attrNameLst>
                                          <p:attrName>ppt_y</p:attrName>
                                        </p:attrNameLst>
                                      </p:cBhvr>
                                      <p:tavLst>
                                        <p:tav tm="0">
                                          <p:val>
                                            <p:strVal val="#ppt_y+#ppt_h*1.125000"/>
                                          </p:val>
                                        </p:tav>
                                        <p:tav tm="100000">
                                          <p:val>
                                            <p:strVal val="#ppt_y"/>
                                          </p:val>
                                        </p:tav>
                                      </p:tavLst>
                                    </p:anim>
                                    <p:animEffect transition="in" filter="wipe(up)">
                                      <p:cBhvr>
                                        <p:cTn id="54" dur="500"/>
                                        <p:tgtEl>
                                          <p:spTgt spid="113"/>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114"/>
                                        </p:tgtEl>
                                        <p:attrNameLst>
                                          <p:attrName>style.visibility</p:attrName>
                                        </p:attrNameLst>
                                      </p:cBhvr>
                                      <p:to>
                                        <p:strVal val="visible"/>
                                      </p:to>
                                    </p:set>
                                    <p:anim calcmode="lin" valueType="num">
                                      <p:cBhvr additive="base">
                                        <p:cTn id="57" dur="500"/>
                                        <p:tgtEl>
                                          <p:spTgt spid="114"/>
                                        </p:tgtEl>
                                        <p:attrNameLst>
                                          <p:attrName>ppt_y</p:attrName>
                                        </p:attrNameLst>
                                      </p:cBhvr>
                                      <p:tavLst>
                                        <p:tav tm="0">
                                          <p:val>
                                            <p:strVal val="#ppt_y+#ppt_h*1.125000"/>
                                          </p:val>
                                        </p:tav>
                                        <p:tav tm="100000">
                                          <p:val>
                                            <p:strVal val="#ppt_y"/>
                                          </p:val>
                                        </p:tav>
                                      </p:tavLst>
                                    </p:anim>
                                    <p:animEffect transition="in" filter="wipe(up)">
                                      <p:cBhvr>
                                        <p:cTn id="58"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7" grpId="0" bldLvl="0" animBg="1"/>
      <p:bldP spid="108" grpId="0" animBg="1"/>
      <p:bldP spid="108" grpId="1" bldLvl="0" animBg="1"/>
      <p:bldP spid="109" grpId="0" bldLvl="0" animBg="1"/>
      <p:bldP spid="110" grpId="0" bldLvl="0" animBg="1"/>
      <p:bldP spid="111" grpId="0" bldLvl="0" animBg="1"/>
      <p:bldP spid="112" grpId="0" bldLvl="0" animBg="1"/>
      <p:bldP spid="113" grpId="0"/>
      <p:bldP spid="1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376555" y="407670"/>
            <a:ext cx="11438890" cy="6043295"/>
            <a:chOff x="883" y="847"/>
            <a:chExt cx="17434" cy="9107"/>
          </a:xfrm>
        </p:grpSpPr>
        <p:pic>
          <p:nvPicPr>
            <p:cNvPr id="37" name="图片 36" descr="背景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3" y="847"/>
              <a:ext cx="17434" cy="9107"/>
            </a:xfrm>
            <a:prstGeom prst="rect">
              <a:avLst/>
            </a:prstGeom>
            <a:effectLst>
              <a:outerShdw blurRad="50800" dist="38100" dir="10800000" algn="r" rotWithShape="0">
                <a:prstClr val="black">
                  <a:alpha val="40000"/>
                </a:prstClr>
              </a:outerShdw>
            </a:effectLst>
          </p:spPr>
        </p:pic>
        <p:pic>
          <p:nvPicPr>
            <p:cNvPr id="38" name="图片 37" descr="背景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3" y="847"/>
              <a:ext cx="17434" cy="9107"/>
            </a:xfrm>
            <a:prstGeom prst="rect">
              <a:avLst/>
            </a:prstGeom>
            <a:effectLst>
              <a:outerShdw blurRad="50800" dist="38100" dir="2700000" algn="tl" rotWithShape="0">
                <a:prstClr val="black">
                  <a:alpha val="40000"/>
                </a:prstClr>
              </a:outerShdw>
            </a:effectLst>
          </p:spPr>
        </p:pic>
      </p:grpSp>
      <p:pic>
        <p:nvPicPr>
          <p:cNvPr id="39" name="图片 38" descr="印记"/>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555" y="407670"/>
            <a:ext cx="586740" cy="934720"/>
          </a:xfrm>
          <a:prstGeom prst="rect">
            <a:avLst/>
          </a:prstGeom>
        </p:spPr>
      </p:pic>
      <p:sp>
        <p:nvSpPr>
          <p:cNvPr id="40" name="文本框 3"/>
          <p:cNvSpPr txBox="1"/>
          <p:nvPr/>
        </p:nvSpPr>
        <p:spPr>
          <a:xfrm>
            <a:off x="1034415" y="629920"/>
            <a:ext cx="4214212" cy="368300"/>
          </a:xfrm>
          <a:prstGeom prst="rect">
            <a:avLst/>
          </a:prstGeom>
          <a:noFill/>
        </p:spPr>
        <p:txBody>
          <a:bodyPr wrap="square" rtlCol="0">
            <a:spAutoFit/>
          </a:bodyPr>
          <a:lstStyle/>
          <a:p>
            <a:pPr algn="l"/>
            <a:r>
              <a:rPr lang="zh-CN" altLang="en-US" b="1" dirty="0">
                <a:solidFill>
                  <a:srgbClr val="C84E30"/>
                </a:solidFill>
                <a:latin typeface="微软雅黑" panose="020B0503020204020204" charset="-122"/>
                <a:ea typeface="微软雅黑" panose="020B0503020204020204" charset="-122"/>
              </a:rPr>
              <a:t>Click here to enter the title text.</a:t>
            </a:r>
          </a:p>
        </p:txBody>
      </p:sp>
      <p:grpSp>
        <p:nvGrpSpPr>
          <p:cNvPr id="41" name="组合 5"/>
          <p:cNvGrpSpPr/>
          <p:nvPr/>
        </p:nvGrpSpPr>
        <p:grpSpPr>
          <a:xfrm>
            <a:off x="4243166" y="1686296"/>
            <a:ext cx="3704399" cy="3759903"/>
            <a:chOff x="3646934" y="1340768"/>
            <a:chExt cx="4939865" cy="5013202"/>
          </a:xfrm>
          <a:solidFill>
            <a:srgbClr val="00B0F0"/>
          </a:solidFill>
        </p:grpSpPr>
        <p:sp>
          <p:nvSpPr>
            <p:cNvPr id="42" name="Freeform 11"/>
            <p:cNvSpPr/>
            <p:nvPr/>
          </p:nvSpPr>
          <p:spPr bwMode="auto">
            <a:xfrm>
              <a:off x="5689646" y="1340768"/>
              <a:ext cx="854441" cy="1340794"/>
            </a:xfrm>
            <a:custGeom>
              <a:avLst/>
              <a:gdLst>
                <a:gd name="T0" fmla="*/ 136 w 272"/>
                <a:gd name="T1" fmla="*/ 0 h 427"/>
                <a:gd name="T2" fmla="*/ 272 w 272"/>
                <a:gd name="T3" fmla="*/ 136 h 427"/>
                <a:gd name="T4" fmla="*/ 255 w 272"/>
                <a:gd name="T5" fmla="*/ 201 h 427"/>
                <a:gd name="T6" fmla="*/ 139 w 272"/>
                <a:gd name="T7" fmla="*/ 427 h 427"/>
                <a:gd name="T8" fmla="*/ 19 w 272"/>
                <a:gd name="T9" fmla="*/ 206 h 427"/>
                <a:gd name="T10" fmla="*/ 13 w 272"/>
                <a:gd name="T11" fmla="*/ 195 h 427"/>
                <a:gd name="T12" fmla="*/ 13 w 272"/>
                <a:gd name="T13" fmla="*/ 195 h 427"/>
                <a:gd name="T14" fmla="*/ 0 w 272"/>
                <a:gd name="T15" fmla="*/ 136 h 427"/>
                <a:gd name="T16" fmla="*/ 136 w 272"/>
                <a:gd name="T17"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427">
                  <a:moveTo>
                    <a:pt x="136" y="0"/>
                  </a:moveTo>
                  <a:cubicBezTo>
                    <a:pt x="211" y="0"/>
                    <a:pt x="272" y="61"/>
                    <a:pt x="272" y="136"/>
                  </a:cubicBezTo>
                  <a:cubicBezTo>
                    <a:pt x="272" y="160"/>
                    <a:pt x="266" y="182"/>
                    <a:pt x="255" y="201"/>
                  </a:cubicBezTo>
                  <a:cubicBezTo>
                    <a:pt x="139" y="427"/>
                    <a:pt x="139" y="427"/>
                    <a:pt x="139" y="427"/>
                  </a:cubicBezTo>
                  <a:cubicBezTo>
                    <a:pt x="19" y="206"/>
                    <a:pt x="19" y="206"/>
                    <a:pt x="19" y="206"/>
                  </a:cubicBezTo>
                  <a:cubicBezTo>
                    <a:pt x="17" y="203"/>
                    <a:pt x="15" y="199"/>
                    <a:pt x="13" y="195"/>
                  </a:cubicBezTo>
                  <a:cubicBezTo>
                    <a:pt x="13" y="195"/>
                    <a:pt x="13" y="195"/>
                    <a:pt x="13" y="195"/>
                  </a:cubicBezTo>
                  <a:cubicBezTo>
                    <a:pt x="5" y="177"/>
                    <a:pt x="0" y="157"/>
                    <a:pt x="0" y="136"/>
                  </a:cubicBezTo>
                  <a:cubicBezTo>
                    <a:pt x="0" y="61"/>
                    <a:pt x="61" y="0"/>
                    <a:pt x="136" y="0"/>
                  </a:cubicBezTo>
                  <a:close/>
                </a:path>
              </a:pathLst>
            </a:custGeom>
            <a:solidFill>
              <a:srgbClr val="C84E30"/>
            </a:solidFill>
            <a:ln>
              <a:noFill/>
            </a:ln>
            <a:extLst>
              <a:ext uri="{91240B29-F687-4F45-9708-019B960494DF}">
                <a14:hiddenLine xmlns:a14="http://schemas.microsoft.com/office/drawing/2010/main" w="9525">
                  <a:solidFill>
                    <a:srgbClr val="000000"/>
                  </a:solidFill>
                  <a:round/>
                </a14:hiddenLine>
              </a:ext>
            </a:extLst>
          </p:spPr>
          <p:txBody>
            <a:bodyPr vert="horz" wrap="square" lIns="68559" tIns="134958" rIns="68559" bIns="34279" numCol="1" anchor="t" anchorCtr="0" compatLnSpc="1"/>
            <a:lstStyle/>
            <a:p>
              <a:pPr algn="ctr"/>
              <a:r>
                <a:rPr lang="en-US" altLang="zh-CN" sz="2000" b="1" dirty="0">
                  <a:solidFill>
                    <a:schemeClr val="bg1"/>
                  </a:solidFill>
                  <a:latin typeface="微软雅黑" panose="020B0503020204020204" charset="-122"/>
                  <a:ea typeface="微软雅黑" panose="020B0503020204020204" charset="-122"/>
                </a:rPr>
                <a:t>01。</a:t>
              </a:r>
              <a:endParaRPr lang="zh-CN" altLang="en-US" sz="2000" b="1" dirty="0">
                <a:solidFill>
                  <a:schemeClr val="bg1"/>
                </a:solidFill>
                <a:latin typeface="微软雅黑" panose="020B0503020204020204" charset="-122"/>
                <a:ea typeface="微软雅黑" panose="020B0503020204020204" charset="-122"/>
              </a:endParaRPr>
            </a:p>
          </p:txBody>
        </p:sp>
        <p:sp>
          <p:nvSpPr>
            <p:cNvPr id="43" name="Freeform 12"/>
            <p:cNvSpPr/>
            <p:nvPr/>
          </p:nvSpPr>
          <p:spPr bwMode="auto">
            <a:xfrm>
              <a:off x="5689646" y="5013176"/>
              <a:ext cx="854441" cy="1340794"/>
            </a:xfrm>
            <a:custGeom>
              <a:avLst/>
              <a:gdLst>
                <a:gd name="T0" fmla="*/ 136 w 272"/>
                <a:gd name="T1" fmla="*/ 427 h 427"/>
                <a:gd name="T2" fmla="*/ 272 w 272"/>
                <a:gd name="T3" fmla="*/ 291 h 427"/>
                <a:gd name="T4" fmla="*/ 255 w 272"/>
                <a:gd name="T5" fmla="*/ 226 h 427"/>
                <a:gd name="T6" fmla="*/ 139 w 272"/>
                <a:gd name="T7" fmla="*/ 0 h 427"/>
                <a:gd name="T8" fmla="*/ 19 w 272"/>
                <a:gd name="T9" fmla="*/ 221 h 427"/>
                <a:gd name="T10" fmla="*/ 13 w 272"/>
                <a:gd name="T11" fmla="*/ 232 h 427"/>
                <a:gd name="T12" fmla="*/ 13 w 272"/>
                <a:gd name="T13" fmla="*/ 232 h 427"/>
                <a:gd name="T14" fmla="*/ 0 w 272"/>
                <a:gd name="T15" fmla="*/ 291 h 427"/>
                <a:gd name="T16" fmla="*/ 136 w 272"/>
                <a:gd name="T17"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427">
                  <a:moveTo>
                    <a:pt x="136" y="427"/>
                  </a:moveTo>
                  <a:cubicBezTo>
                    <a:pt x="211" y="427"/>
                    <a:pt x="272" y="366"/>
                    <a:pt x="272" y="291"/>
                  </a:cubicBezTo>
                  <a:cubicBezTo>
                    <a:pt x="272" y="268"/>
                    <a:pt x="266" y="245"/>
                    <a:pt x="255" y="226"/>
                  </a:cubicBezTo>
                  <a:cubicBezTo>
                    <a:pt x="139" y="0"/>
                    <a:pt x="139" y="0"/>
                    <a:pt x="139" y="0"/>
                  </a:cubicBezTo>
                  <a:cubicBezTo>
                    <a:pt x="19" y="221"/>
                    <a:pt x="19" y="221"/>
                    <a:pt x="19" y="221"/>
                  </a:cubicBezTo>
                  <a:cubicBezTo>
                    <a:pt x="17" y="224"/>
                    <a:pt x="15" y="228"/>
                    <a:pt x="13" y="232"/>
                  </a:cubicBezTo>
                  <a:cubicBezTo>
                    <a:pt x="13" y="232"/>
                    <a:pt x="13" y="232"/>
                    <a:pt x="13" y="232"/>
                  </a:cubicBezTo>
                  <a:cubicBezTo>
                    <a:pt x="5" y="250"/>
                    <a:pt x="0" y="270"/>
                    <a:pt x="0" y="291"/>
                  </a:cubicBezTo>
                  <a:cubicBezTo>
                    <a:pt x="0" y="366"/>
                    <a:pt x="61" y="427"/>
                    <a:pt x="136" y="427"/>
                  </a:cubicBezTo>
                  <a:close/>
                </a:path>
              </a:pathLst>
            </a:custGeom>
            <a:solidFill>
              <a:srgbClr val="C84E30"/>
            </a:solidFill>
            <a:ln>
              <a:noFill/>
            </a:ln>
            <a:extLst>
              <a:ext uri="{91240B29-F687-4F45-9708-019B960494DF}">
                <a14:hiddenLine xmlns:a14="http://schemas.microsoft.com/office/drawing/2010/main" w="9525">
                  <a:solidFill>
                    <a:srgbClr val="000000"/>
                  </a:solidFill>
                  <a:round/>
                </a14:hiddenLine>
              </a:ext>
            </a:extLst>
          </p:spPr>
          <p:txBody>
            <a:bodyPr vert="horz" wrap="square" lIns="68559" tIns="431867" rIns="68559" bIns="35089" numCol="1" anchor="t" anchorCtr="0" compatLnSpc="1"/>
            <a:lstStyle/>
            <a:p>
              <a:pPr algn="ctr"/>
              <a:r>
                <a:rPr lang="en-US" altLang="zh-CN" sz="2000" b="1" dirty="0">
                  <a:solidFill>
                    <a:schemeClr val="bg1"/>
                  </a:solidFill>
                  <a:latin typeface="微软雅黑" panose="020B0503020204020204" charset="-122"/>
                  <a:ea typeface="微软雅黑" panose="020B0503020204020204" charset="-122"/>
                </a:rPr>
                <a:t>03。</a:t>
              </a:r>
            </a:p>
          </p:txBody>
        </p:sp>
        <p:sp>
          <p:nvSpPr>
            <p:cNvPr id="44" name="Freeform 13"/>
            <p:cNvSpPr/>
            <p:nvPr/>
          </p:nvSpPr>
          <p:spPr bwMode="auto">
            <a:xfrm>
              <a:off x="7247334" y="3420813"/>
              <a:ext cx="1339465" cy="853112"/>
            </a:xfrm>
            <a:custGeom>
              <a:avLst/>
              <a:gdLst>
                <a:gd name="T0" fmla="*/ 427 w 427"/>
                <a:gd name="T1" fmla="*/ 136 h 272"/>
                <a:gd name="T2" fmla="*/ 291 w 427"/>
                <a:gd name="T3" fmla="*/ 272 h 272"/>
                <a:gd name="T4" fmla="*/ 226 w 427"/>
                <a:gd name="T5" fmla="*/ 255 h 272"/>
                <a:gd name="T6" fmla="*/ 0 w 427"/>
                <a:gd name="T7" fmla="*/ 139 h 272"/>
                <a:gd name="T8" fmla="*/ 221 w 427"/>
                <a:gd name="T9" fmla="*/ 19 h 272"/>
                <a:gd name="T10" fmla="*/ 232 w 427"/>
                <a:gd name="T11" fmla="*/ 13 h 272"/>
                <a:gd name="T12" fmla="*/ 232 w 427"/>
                <a:gd name="T13" fmla="*/ 13 h 272"/>
                <a:gd name="T14" fmla="*/ 291 w 427"/>
                <a:gd name="T15" fmla="*/ 0 h 272"/>
                <a:gd name="T16" fmla="*/ 427 w 427"/>
                <a:gd name="T17" fmla="*/ 13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 h="272">
                  <a:moveTo>
                    <a:pt x="427" y="136"/>
                  </a:moveTo>
                  <a:cubicBezTo>
                    <a:pt x="427" y="211"/>
                    <a:pt x="366" y="272"/>
                    <a:pt x="291" y="272"/>
                  </a:cubicBezTo>
                  <a:cubicBezTo>
                    <a:pt x="268" y="272"/>
                    <a:pt x="246" y="266"/>
                    <a:pt x="226" y="255"/>
                  </a:cubicBezTo>
                  <a:cubicBezTo>
                    <a:pt x="0" y="139"/>
                    <a:pt x="0" y="139"/>
                    <a:pt x="0" y="139"/>
                  </a:cubicBezTo>
                  <a:cubicBezTo>
                    <a:pt x="221" y="19"/>
                    <a:pt x="221" y="19"/>
                    <a:pt x="221" y="19"/>
                  </a:cubicBezTo>
                  <a:cubicBezTo>
                    <a:pt x="225" y="17"/>
                    <a:pt x="228" y="15"/>
                    <a:pt x="232" y="13"/>
                  </a:cubicBezTo>
                  <a:cubicBezTo>
                    <a:pt x="232" y="13"/>
                    <a:pt x="232" y="13"/>
                    <a:pt x="232" y="13"/>
                  </a:cubicBezTo>
                  <a:cubicBezTo>
                    <a:pt x="250" y="4"/>
                    <a:pt x="270" y="0"/>
                    <a:pt x="291" y="0"/>
                  </a:cubicBezTo>
                  <a:cubicBezTo>
                    <a:pt x="366" y="0"/>
                    <a:pt x="427" y="61"/>
                    <a:pt x="427" y="136"/>
                  </a:cubicBezTo>
                  <a:close/>
                </a:path>
              </a:pathLst>
            </a:custGeom>
            <a:solidFill>
              <a:srgbClr val="C84E30"/>
            </a:solidFill>
            <a:ln>
              <a:noFill/>
            </a:ln>
            <a:extLst>
              <a:ext uri="{91240B29-F687-4F45-9708-019B960494DF}">
                <a14:hiddenLine xmlns:a14="http://schemas.microsoft.com/office/drawing/2010/main" w="9525">
                  <a:solidFill>
                    <a:srgbClr val="000000"/>
                  </a:solidFill>
                  <a:round/>
                </a14:hiddenLine>
              </a:ext>
            </a:extLst>
          </p:spPr>
          <p:txBody>
            <a:bodyPr vert="horz" wrap="square" lIns="377883" tIns="35089" rIns="68559" bIns="34279" numCol="1" anchor="ctr" anchorCtr="0" compatLnSpc="1"/>
            <a:lstStyle/>
            <a:p>
              <a:pPr algn="ctr"/>
              <a:r>
                <a:rPr lang="en-US" altLang="zh-CN" sz="2000" b="1" dirty="0">
                  <a:solidFill>
                    <a:schemeClr val="bg1"/>
                  </a:solidFill>
                  <a:latin typeface="微软雅黑" panose="020B0503020204020204" charset="-122"/>
                  <a:ea typeface="微软雅黑" panose="020B0503020204020204" charset="-122"/>
                </a:rPr>
                <a:t>02。</a:t>
              </a:r>
              <a:endParaRPr lang="zh-CN" altLang="en-US" sz="2000" b="1" dirty="0">
                <a:solidFill>
                  <a:schemeClr val="bg1"/>
                </a:solidFill>
                <a:latin typeface="微软雅黑" panose="020B0503020204020204" charset="-122"/>
                <a:ea typeface="微软雅黑" panose="020B0503020204020204" charset="-122"/>
              </a:endParaRPr>
            </a:p>
          </p:txBody>
        </p:sp>
        <p:sp>
          <p:nvSpPr>
            <p:cNvPr id="45" name="Freeform 14"/>
            <p:cNvSpPr/>
            <p:nvPr/>
          </p:nvSpPr>
          <p:spPr bwMode="auto">
            <a:xfrm>
              <a:off x="3646934" y="3420813"/>
              <a:ext cx="1340795" cy="853112"/>
            </a:xfrm>
            <a:custGeom>
              <a:avLst/>
              <a:gdLst>
                <a:gd name="T0" fmla="*/ 0 w 427"/>
                <a:gd name="T1" fmla="*/ 136 h 272"/>
                <a:gd name="T2" fmla="*/ 136 w 427"/>
                <a:gd name="T3" fmla="*/ 272 h 272"/>
                <a:gd name="T4" fmla="*/ 201 w 427"/>
                <a:gd name="T5" fmla="*/ 255 h 272"/>
                <a:gd name="T6" fmla="*/ 427 w 427"/>
                <a:gd name="T7" fmla="*/ 139 h 272"/>
                <a:gd name="T8" fmla="*/ 207 w 427"/>
                <a:gd name="T9" fmla="*/ 19 h 272"/>
                <a:gd name="T10" fmla="*/ 195 w 427"/>
                <a:gd name="T11" fmla="*/ 13 h 272"/>
                <a:gd name="T12" fmla="*/ 195 w 427"/>
                <a:gd name="T13" fmla="*/ 13 h 272"/>
                <a:gd name="T14" fmla="*/ 136 w 427"/>
                <a:gd name="T15" fmla="*/ 0 h 272"/>
                <a:gd name="T16" fmla="*/ 0 w 427"/>
                <a:gd name="T17" fmla="*/ 13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 h="272">
                  <a:moveTo>
                    <a:pt x="0" y="136"/>
                  </a:moveTo>
                  <a:cubicBezTo>
                    <a:pt x="0" y="211"/>
                    <a:pt x="61" y="272"/>
                    <a:pt x="136" y="272"/>
                  </a:cubicBezTo>
                  <a:cubicBezTo>
                    <a:pt x="160" y="272"/>
                    <a:pt x="182" y="266"/>
                    <a:pt x="201" y="255"/>
                  </a:cubicBezTo>
                  <a:cubicBezTo>
                    <a:pt x="427" y="139"/>
                    <a:pt x="427" y="139"/>
                    <a:pt x="427" y="139"/>
                  </a:cubicBezTo>
                  <a:cubicBezTo>
                    <a:pt x="207" y="19"/>
                    <a:pt x="207" y="19"/>
                    <a:pt x="207" y="19"/>
                  </a:cubicBezTo>
                  <a:cubicBezTo>
                    <a:pt x="203" y="17"/>
                    <a:pt x="199" y="15"/>
                    <a:pt x="195" y="13"/>
                  </a:cubicBezTo>
                  <a:cubicBezTo>
                    <a:pt x="195" y="13"/>
                    <a:pt x="195" y="13"/>
                    <a:pt x="195" y="13"/>
                  </a:cubicBezTo>
                  <a:cubicBezTo>
                    <a:pt x="177" y="4"/>
                    <a:pt x="157" y="0"/>
                    <a:pt x="136" y="0"/>
                  </a:cubicBezTo>
                  <a:cubicBezTo>
                    <a:pt x="61" y="0"/>
                    <a:pt x="0" y="61"/>
                    <a:pt x="0" y="136"/>
                  </a:cubicBezTo>
                  <a:close/>
                </a:path>
              </a:pathLst>
            </a:custGeom>
            <a:solidFill>
              <a:srgbClr val="C84E30"/>
            </a:solidFill>
            <a:ln>
              <a:noFill/>
            </a:ln>
            <a:extLst>
              <a:ext uri="{91240B29-F687-4F45-9708-019B960494DF}">
                <a14:hiddenLine xmlns:a14="http://schemas.microsoft.com/office/drawing/2010/main" w="9525">
                  <a:solidFill>
                    <a:srgbClr val="000000"/>
                  </a:solidFill>
                  <a:round/>
                </a14:hiddenLine>
              </a:ext>
            </a:extLst>
          </p:spPr>
          <p:txBody>
            <a:bodyPr vert="horz" wrap="square" lIns="67479" tIns="35089" rIns="377883" bIns="34279" numCol="1" anchor="ctr" anchorCtr="0" compatLnSpc="1"/>
            <a:lstStyle/>
            <a:p>
              <a:pPr algn="ctr"/>
              <a:r>
                <a:rPr lang="en-US" altLang="zh-CN" sz="2000" b="1" dirty="0">
                  <a:solidFill>
                    <a:schemeClr val="bg1"/>
                  </a:solidFill>
                  <a:latin typeface="微软雅黑" panose="020B0503020204020204" charset="-122"/>
                  <a:ea typeface="微软雅黑" panose="020B0503020204020204" charset="-122"/>
                </a:rPr>
                <a:t>04。</a:t>
              </a:r>
              <a:endParaRPr lang="zh-CN" altLang="en-US" sz="2000" b="1" dirty="0">
                <a:solidFill>
                  <a:schemeClr val="bg1"/>
                </a:solidFill>
                <a:latin typeface="微软雅黑" panose="020B0503020204020204" charset="-122"/>
                <a:ea typeface="微软雅黑" panose="020B0503020204020204" charset="-122"/>
              </a:endParaRPr>
            </a:p>
          </p:txBody>
        </p:sp>
      </p:grpSp>
      <p:grpSp>
        <p:nvGrpSpPr>
          <p:cNvPr id="46" name="组合 14"/>
          <p:cNvGrpSpPr/>
          <p:nvPr/>
        </p:nvGrpSpPr>
        <p:grpSpPr>
          <a:xfrm>
            <a:off x="5349642" y="2820423"/>
            <a:ext cx="1491449" cy="1491649"/>
            <a:chOff x="5072992" y="2642531"/>
            <a:chExt cx="1988866" cy="1988864"/>
          </a:xfrm>
        </p:grpSpPr>
        <p:sp>
          <p:nvSpPr>
            <p:cNvPr id="47" name="Oval 19"/>
            <p:cNvSpPr>
              <a:spLocks noChangeArrowheads="1"/>
            </p:cNvSpPr>
            <p:nvPr/>
          </p:nvSpPr>
          <p:spPr bwMode="auto">
            <a:xfrm>
              <a:off x="5072992" y="2642531"/>
              <a:ext cx="1988866" cy="1988864"/>
            </a:xfrm>
            <a:prstGeom prst="ellipse">
              <a:avLst/>
            </a:prstGeom>
            <a:solidFill>
              <a:srgbClr val="C84E30">
                <a:alpha val="30000"/>
              </a:srgbClr>
            </a:solidFill>
            <a:ln w="19050" cap="flat" cmpd="sng" algn="ctr">
              <a:noFill/>
              <a:prstDash val="solid"/>
            </a:ln>
            <a:effectLst/>
          </p:spPr>
          <p:txBody>
            <a:bodyPr anchor="ctr"/>
            <a:lstStyle/>
            <a:p>
              <a:pPr algn="ctr">
                <a:lnSpc>
                  <a:spcPct val="120000"/>
                </a:lnSpc>
              </a:pPr>
              <a:endParaRPr lang="zh-CN" altLang="en-US" sz="900" kern="0" dirty="0">
                <a:solidFill>
                  <a:srgbClr val="4D4D4D"/>
                </a:solidFill>
                <a:latin typeface="微软雅黑" panose="020B0503020204020204" charset="-122"/>
                <a:ea typeface="微软雅黑" panose="020B0503020204020204" charset="-122"/>
              </a:endParaRPr>
            </a:p>
          </p:txBody>
        </p:sp>
        <p:sp>
          <p:nvSpPr>
            <p:cNvPr id="48" name="Oval 19"/>
            <p:cNvSpPr>
              <a:spLocks noChangeArrowheads="1"/>
            </p:cNvSpPr>
            <p:nvPr/>
          </p:nvSpPr>
          <p:spPr bwMode="auto">
            <a:xfrm>
              <a:off x="5459899" y="3047171"/>
              <a:ext cx="1215050" cy="1179584"/>
            </a:xfrm>
            <a:prstGeom prst="ellipse">
              <a:avLst/>
            </a:prstGeom>
            <a:solidFill>
              <a:srgbClr val="C84E30"/>
            </a:solidFill>
            <a:ln w="3175" cap="flat" cmpd="sng" algn="ctr">
              <a:noFill/>
              <a:prstDash val="solid"/>
            </a:ln>
            <a:effectLst/>
          </p:spPr>
          <p:txBody>
            <a:bodyPr anchor="ctr"/>
            <a:lstStyle/>
            <a:p>
              <a:pPr algn="ctr"/>
              <a:r>
                <a:rPr lang="zh-CN" altLang="en-US" sz="1800" b="1" kern="0" dirty="0">
                  <a:solidFill>
                    <a:schemeClr val="bg1"/>
                  </a:solidFill>
                  <a:latin typeface="AvantGarde Md BT" pitchFamily="34" charset="0"/>
                  <a:ea typeface="微软雅黑" panose="020B0503020204020204" charset="-122"/>
                </a:rPr>
                <a:t>Enter the title.</a:t>
              </a:r>
            </a:p>
          </p:txBody>
        </p:sp>
      </p:grpSp>
      <p:sp>
        <p:nvSpPr>
          <p:cNvPr id="49" name="TextBox 48"/>
          <p:cNvSpPr txBox="1"/>
          <p:nvPr/>
        </p:nvSpPr>
        <p:spPr>
          <a:xfrm>
            <a:off x="1641475" y="2055495"/>
            <a:ext cx="3708400" cy="528955"/>
          </a:xfrm>
          <a:prstGeom prst="rect">
            <a:avLst/>
          </a:prstGeom>
          <a:noFill/>
        </p:spPr>
        <p:txBody>
          <a:bodyPr wrap="square" lIns="68560" tIns="34279" rIns="68560" bIns="34279" rtlCol="0">
            <a:spAutoFit/>
          </a:bodyPr>
          <a:lstStyle/>
          <a:p>
            <a:pPr algn="r" fontAlgn="base">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latin typeface="微软雅黑" panose="020B0503020204020204" charset="-122"/>
                <a:ea typeface="微软雅黑" panose="020B0503020204020204" charset="-122"/>
                <a:sym typeface="+mn-ea"/>
              </a:rPr>
              <a:t>Click here replace text Click here Replace text Click here replace text click here click here to replace text.</a:t>
            </a:r>
            <a:endParaRPr lang="zh-CN" altLang="en-US" sz="900" dirty="0">
              <a:solidFill>
                <a:schemeClr val="bg1">
                  <a:lumMod val="50000"/>
                </a:schemeClr>
              </a:solidFill>
              <a:latin typeface="微软雅黑" panose="020B0503020204020204" charset="-122"/>
              <a:ea typeface="微软雅黑" panose="020B0503020204020204" charset="-122"/>
            </a:endParaRPr>
          </a:p>
        </p:txBody>
      </p:sp>
      <p:sp>
        <p:nvSpPr>
          <p:cNvPr id="50" name="TextBox 49"/>
          <p:cNvSpPr txBox="1"/>
          <p:nvPr/>
        </p:nvSpPr>
        <p:spPr>
          <a:xfrm>
            <a:off x="1886537" y="1686560"/>
            <a:ext cx="3462703" cy="325858"/>
          </a:xfrm>
          <a:prstGeom prst="rect">
            <a:avLst/>
          </a:prstGeom>
          <a:noFill/>
        </p:spPr>
        <p:txBody>
          <a:bodyPr wrap="square" lIns="68560" tIns="0" rIns="68560" bIns="0" rtlCol="0" anchor="t">
            <a:spAutoFit/>
          </a:bodyPr>
          <a:lstStyle/>
          <a:p>
            <a:pPr algn="r">
              <a:lnSpc>
                <a:spcPct val="150000"/>
              </a:lnSpc>
            </a:pPr>
            <a:r>
              <a:rPr lang="zh-CN" altLang="en-US" sz="1600" b="1" dirty="0">
                <a:solidFill>
                  <a:srgbClr val="C84E30"/>
                </a:solidFill>
                <a:latin typeface="微软雅黑" panose="020B0503020204020204" charset="-122"/>
                <a:ea typeface="微软雅黑" panose="020B0503020204020204" charset="-122"/>
                <a:sym typeface="+mn-ea"/>
              </a:rPr>
              <a:t>Click here to enter the title.</a:t>
            </a:r>
            <a:endParaRPr lang="zh-CN" altLang="en-US" sz="1600" b="1" dirty="0">
              <a:solidFill>
                <a:srgbClr val="C84E30"/>
              </a:solidFill>
              <a:latin typeface="微软雅黑" panose="020B0503020204020204" charset="-122"/>
              <a:ea typeface="微软雅黑" panose="020B0503020204020204" charset="-122"/>
              <a:cs typeface="华文黑体" pitchFamily="2" charset="-122"/>
              <a:sym typeface="+mn-ea"/>
            </a:endParaRPr>
          </a:p>
        </p:txBody>
      </p:sp>
      <p:sp>
        <p:nvSpPr>
          <p:cNvPr id="51" name="TextBox 50"/>
          <p:cNvSpPr txBox="1"/>
          <p:nvPr/>
        </p:nvSpPr>
        <p:spPr>
          <a:xfrm>
            <a:off x="7192010" y="2602230"/>
            <a:ext cx="3720465" cy="528955"/>
          </a:xfrm>
          <a:prstGeom prst="rect">
            <a:avLst/>
          </a:prstGeom>
          <a:noFill/>
        </p:spPr>
        <p:txBody>
          <a:bodyPr wrap="square" lIns="68560" tIns="34279" rIns="68560" bIns="34279" rtlCol="0">
            <a:spAutoFit/>
          </a:bodyPr>
          <a:lstStyle/>
          <a:p>
            <a:pPr algn="l" fontAlgn="base">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latin typeface="微软雅黑" panose="020B0503020204020204" charset="-122"/>
                <a:ea typeface="微软雅黑" panose="020B0503020204020204" charset="-122"/>
                <a:sym typeface="+mn-ea"/>
              </a:rPr>
              <a:t>Click here replace text Click here Replace text Click here replace text click here click here to replace text.</a:t>
            </a:r>
            <a:endParaRPr lang="zh-CN" altLang="en-US" sz="900" dirty="0">
              <a:solidFill>
                <a:schemeClr val="bg1">
                  <a:lumMod val="50000"/>
                </a:schemeClr>
              </a:solidFill>
              <a:latin typeface="微软雅黑" panose="020B0503020204020204" charset="-122"/>
              <a:ea typeface="微软雅黑" panose="020B0503020204020204" charset="-122"/>
            </a:endParaRPr>
          </a:p>
        </p:txBody>
      </p:sp>
      <p:sp>
        <p:nvSpPr>
          <p:cNvPr id="52" name="TextBox 51"/>
          <p:cNvSpPr txBox="1"/>
          <p:nvPr/>
        </p:nvSpPr>
        <p:spPr>
          <a:xfrm>
            <a:off x="7205344" y="2233295"/>
            <a:ext cx="4317777" cy="325858"/>
          </a:xfrm>
          <a:prstGeom prst="rect">
            <a:avLst/>
          </a:prstGeom>
          <a:noFill/>
        </p:spPr>
        <p:txBody>
          <a:bodyPr wrap="square" lIns="68560" tIns="0" rIns="68560" bIns="0" rtlCol="0" anchor="t">
            <a:spAutoFit/>
          </a:bodyPr>
          <a:lstStyle/>
          <a:p>
            <a:pPr algn="l">
              <a:lnSpc>
                <a:spcPct val="150000"/>
              </a:lnSpc>
            </a:pPr>
            <a:r>
              <a:rPr lang="zh-CN" altLang="en-US" sz="1600" b="1" dirty="0">
                <a:solidFill>
                  <a:srgbClr val="C84E30"/>
                </a:solidFill>
                <a:latin typeface="微软雅黑" panose="020B0503020204020204" charset="-122"/>
                <a:ea typeface="微软雅黑" panose="020B0503020204020204" charset="-122"/>
                <a:sym typeface="+mn-ea"/>
              </a:rPr>
              <a:t>Click here to enter the title.</a:t>
            </a:r>
            <a:endParaRPr lang="zh-CN" altLang="en-US" sz="1600" b="1" dirty="0">
              <a:solidFill>
                <a:srgbClr val="C84E30"/>
              </a:solidFill>
              <a:latin typeface="微软雅黑" panose="020B0503020204020204" charset="-122"/>
              <a:ea typeface="微软雅黑" panose="020B0503020204020204" charset="-122"/>
              <a:cs typeface="华文黑体" pitchFamily="2" charset="-122"/>
              <a:sym typeface="+mn-ea"/>
            </a:endParaRPr>
          </a:p>
        </p:txBody>
      </p:sp>
      <p:sp>
        <p:nvSpPr>
          <p:cNvPr id="53" name="TextBox 52"/>
          <p:cNvSpPr txBox="1"/>
          <p:nvPr/>
        </p:nvSpPr>
        <p:spPr>
          <a:xfrm>
            <a:off x="1275080" y="4440555"/>
            <a:ext cx="3708400" cy="528955"/>
          </a:xfrm>
          <a:prstGeom prst="rect">
            <a:avLst/>
          </a:prstGeom>
          <a:noFill/>
        </p:spPr>
        <p:txBody>
          <a:bodyPr wrap="square" lIns="68560" tIns="34279" rIns="68560" bIns="34279" rtlCol="0">
            <a:spAutoFit/>
          </a:bodyPr>
          <a:lstStyle/>
          <a:p>
            <a:pPr algn="r" fontAlgn="base">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latin typeface="微软雅黑" panose="020B0503020204020204" charset="-122"/>
                <a:ea typeface="微软雅黑" panose="020B0503020204020204" charset="-122"/>
                <a:sym typeface="+mn-ea"/>
              </a:rPr>
              <a:t>Click here replace text Click here Replace text Click here replace text click here click here to replace text.</a:t>
            </a:r>
            <a:endParaRPr lang="zh-CN" altLang="en-US" sz="900" dirty="0">
              <a:solidFill>
                <a:srgbClr val="262626"/>
              </a:solidFill>
              <a:latin typeface="微软雅黑" panose="020B0503020204020204" charset="-122"/>
              <a:ea typeface="微软雅黑" panose="020B0503020204020204" charset="-122"/>
            </a:endParaRPr>
          </a:p>
        </p:txBody>
      </p:sp>
      <p:sp>
        <p:nvSpPr>
          <p:cNvPr id="54" name="TextBox 53"/>
          <p:cNvSpPr txBox="1"/>
          <p:nvPr/>
        </p:nvSpPr>
        <p:spPr>
          <a:xfrm>
            <a:off x="1641475" y="4071620"/>
            <a:ext cx="3342005" cy="325858"/>
          </a:xfrm>
          <a:prstGeom prst="rect">
            <a:avLst/>
          </a:prstGeom>
          <a:noFill/>
        </p:spPr>
        <p:txBody>
          <a:bodyPr wrap="square" lIns="68560" tIns="0" rIns="68560" bIns="0" rtlCol="0" anchor="t">
            <a:spAutoFit/>
          </a:bodyPr>
          <a:lstStyle/>
          <a:p>
            <a:pPr algn="r">
              <a:lnSpc>
                <a:spcPct val="150000"/>
              </a:lnSpc>
            </a:pPr>
            <a:r>
              <a:rPr lang="zh-CN" altLang="en-US" sz="1600" b="1" dirty="0">
                <a:solidFill>
                  <a:srgbClr val="C84E30"/>
                </a:solidFill>
                <a:latin typeface="微软雅黑" panose="020B0503020204020204" charset="-122"/>
                <a:ea typeface="微软雅黑" panose="020B0503020204020204" charset="-122"/>
                <a:sym typeface="+mn-ea"/>
              </a:rPr>
              <a:t>Click here to enter the title.</a:t>
            </a:r>
            <a:endParaRPr lang="zh-CN" altLang="en-US" sz="1600" b="1" dirty="0">
              <a:solidFill>
                <a:srgbClr val="C84E30"/>
              </a:solidFill>
              <a:latin typeface="微软雅黑" panose="020B0503020204020204" charset="-122"/>
              <a:ea typeface="微软雅黑" panose="020B0503020204020204" charset="-122"/>
              <a:cs typeface="华文黑体" pitchFamily="2" charset="-122"/>
              <a:sym typeface="+mn-ea"/>
            </a:endParaRPr>
          </a:p>
        </p:txBody>
      </p:sp>
      <p:sp>
        <p:nvSpPr>
          <p:cNvPr id="55" name="TextBox 54"/>
          <p:cNvSpPr txBox="1"/>
          <p:nvPr/>
        </p:nvSpPr>
        <p:spPr>
          <a:xfrm>
            <a:off x="6551295" y="4987290"/>
            <a:ext cx="3602355" cy="528955"/>
          </a:xfrm>
          <a:prstGeom prst="rect">
            <a:avLst/>
          </a:prstGeom>
          <a:noFill/>
        </p:spPr>
        <p:txBody>
          <a:bodyPr wrap="square" lIns="68560" tIns="34279" rIns="68560" bIns="34279" rtlCol="0">
            <a:spAutoFit/>
          </a:bodyPr>
          <a:lstStyle/>
          <a:p>
            <a:pPr algn="l" fontAlgn="base">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latin typeface="微软雅黑" panose="020B0503020204020204" charset="-122"/>
                <a:ea typeface="微软雅黑" panose="020B0503020204020204" charset="-122"/>
                <a:sym typeface="+mn-ea"/>
              </a:rPr>
              <a:t>Click here replace text Click here Replace text Click here replace text click here click here to replace text.</a:t>
            </a:r>
            <a:endParaRPr lang="zh-CN" altLang="en-US" sz="900" dirty="0">
              <a:solidFill>
                <a:srgbClr val="262626"/>
              </a:solidFill>
              <a:latin typeface="微软雅黑" panose="020B0503020204020204" charset="-122"/>
              <a:ea typeface="微软雅黑" panose="020B0503020204020204" charset="-122"/>
            </a:endParaRPr>
          </a:p>
        </p:txBody>
      </p:sp>
      <p:sp>
        <p:nvSpPr>
          <p:cNvPr id="56" name="TextBox 55"/>
          <p:cNvSpPr txBox="1"/>
          <p:nvPr/>
        </p:nvSpPr>
        <p:spPr>
          <a:xfrm>
            <a:off x="6551295" y="4618355"/>
            <a:ext cx="4023940" cy="325858"/>
          </a:xfrm>
          <a:prstGeom prst="rect">
            <a:avLst/>
          </a:prstGeom>
          <a:noFill/>
        </p:spPr>
        <p:txBody>
          <a:bodyPr wrap="square" lIns="68560" tIns="0" rIns="68560" bIns="0" rtlCol="0" anchor="t">
            <a:spAutoFit/>
          </a:bodyPr>
          <a:lstStyle/>
          <a:p>
            <a:pPr>
              <a:lnSpc>
                <a:spcPct val="150000"/>
              </a:lnSpc>
            </a:pPr>
            <a:r>
              <a:rPr lang="zh-CN" altLang="en-US" sz="1600" b="1" dirty="0">
                <a:solidFill>
                  <a:srgbClr val="C84E30"/>
                </a:solidFill>
                <a:latin typeface="微软雅黑" panose="020B0503020204020204" charset="-122"/>
                <a:ea typeface="微软雅黑" panose="020B0503020204020204" charset="-122"/>
                <a:sym typeface="+mn-ea"/>
              </a:rPr>
              <a:t>Click here to enter the title.</a:t>
            </a:r>
            <a:endParaRPr lang="zh-CN" altLang="en-US" sz="1600" b="1" dirty="0">
              <a:solidFill>
                <a:srgbClr val="C84E30"/>
              </a:solidFill>
              <a:latin typeface="微软雅黑" panose="020B0503020204020204" charset="-122"/>
              <a:ea typeface="微软雅黑" panose="020B0503020204020204" charset="-122"/>
              <a:cs typeface="华文黑体" pitchFamily="2" charset="-122"/>
              <a:sym typeface="+mn-ea"/>
            </a:endParaRPr>
          </a:p>
        </p:txBody>
      </p:sp>
    </p:spTree>
    <p:extLst>
      <p:ext uri="{BB962C8B-B14F-4D97-AF65-F5344CB8AC3E}">
        <p14:creationId xmlns:p14="http://schemas.microsoft.com/office/powerpoint/2010/main" val="263333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randombar(vertical)">
                                      <p:cBhvr>
                                        <p:cTn id="7" dur="500"/>
                                        <p:tgtEl>
                                          <p:spTgt spid="3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40"/>
                                        </p:tgtEl>
                                        <p:attrNameLst>
                                          <p:attrName>style.visibility</p:attrName>
                                        </p:attrNameLst>
                                      </p:cBhvr>
                                      <p:to>
                                        <p:strVal val="visible"/>
                                      </p:to>
                                    </p:set>
                                    <p:anim calcmode="lin" valueType="num">
                                      <p:cBhvr>
                                        <p:cTn id="15"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0"/>
                                        </p:tgtEl>
                                        <p:attrNameLst>
                                          <p:attrName>ppt_y</p:attrName>
                                        </p:attrNameLst>
                                      </p:cBhvr>
                                      <p:tavLst>
                                        <p:tav tm="0">
                                          <p:val>
                                            <p:strVal val="#ppt_y"/>
                                          </p:val>
                                        </p:tav>
                                        <p:tav tm="100000">
                                          <p:val>
                                            <p:strVal val="#ppt_y"/>
                                          </p:val>
                                        </p:tav>
                                      </p:tavLst>
                                    </p:anim>
                                    <p:anim calcmode="lin" valueType="num">
                                      <p:cBhvr>
                                        <p:cTn id="17"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0"/>
                                        </p:tgtEl>
                                      </p:cBhvr>
                                    </p:animEffect>
                                  </p:childTnLst>
                                </p:cTn>
                              </p:par>
                            </p:childTnLst>
                          </p:cTn>
                        </p:par>
                        <p:par>
                          <p:cTn id="20" fill="hold">
                            <p:stCondLst>
                              <p:cond delay="1950"/>
                            </p:stCondLst>
                            <p:childTnLst>
                              <p:par>
                                <p:cTn id="21" presetID="49" presetClass="entr" presetSubtype="0" decel="100000"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p:cTn id="23" dur="500" fill="hold"/>
                                        <p:tgtEl>
                                          <p:spTgt spid="46"/>
                                        </p:tgtEl>
                                        <p:attrNameLst>
                                          <p:attrName>ppt_w</p:attrName>
                                        </p:attrNameLst>
                                      </p:cBhvr>
                                      <p:tavLst>
                                        <p:tav tm="0">
                                          <p:val>
                                            <p:fltVal val="0"/>
                                          </p:val>
                                        </p:tav>
                                        <p:tav tm="100000">
                                          <p:val>
                                            <p:strVal val="#ppt_w"/>
                                          </p:val>
                                        </p:tav>
                                      </p:tavLst>
                                    </p:anim>
                                    <p:anim calcmode="lin" valueType="num">
                                      <p:cBhvr>
                                        <p:cTn id="24" dur="500" fill="hold"/>
                                        <p:tgtEl>
                                          <p:spTgt spid="46"/>
                                        </p:tgtEl>
                                        <p:attrNameLst>
                                          <p:attrName>ppt_h</p:attrName>
                                        </p:attrNameLst>
                                      </p:cBhvr>
                                      <p:tavLst>
                                        <p:tav tm="0">
                                          <p:val>
                                            <p:fltVal val="0"/>
                                          </p:val>
                                        </p:tav>
                                        <p:tav tm="100000">
                                          <p:val>
                                            <p:strVal val="#ppt_h"/>
                                          </p:val>
                                        </p:tav>
                                      </p:tavLst>
                                    </p:anim>
                                    <p:anim calcmode="lin" valueType="num">
                                      <p:cBhvr>
                                        <p:cTn id="25" dur="500" fill="hold"/>
                                        <p:tgtEl>
                                          <p:spTgt spid="46"/>
                                        </p:tgtEl>
                                        <p:attrNameLst>
                                          <p:attrName>style.rotation</p:attrName>
                                        </p:attrNameLst>
                                      </p:cBhvr>
                                      <p:tavLst>
                                        <p:tav tm="0">
                                          <p:val>
                                            <p:fltVal val="360"/>
                                          </p:val>
                                        </p:tav>
                                        <p:tav tm="100000">
                                          <p:val>
                                            <p:fltVal val="0"/>
                                          </p:val>
                                        </p:tav>
                                      </p:tavLst>
                                    </p:anim>
                                    <p:animEffect transition="in" filter="fade">
                                      <p:cBhvr>
                                        <p:cTn id="26" dur="500"/>
                                        <p:tgtEl>
                                          <p:spTgt spid="46"/>
                                        </p:tgtEl>
                                      </p:cBhvr>
                                    </p:animEffect>
                                  </p:childTnLst>
                                </p:cTn>
                              </p:par>
                            </p:childTnLst>
                          </p:cTn>
                        </p:par>
                        <p:par>
                          <p:cTn id="27" fill="hold">
                            <p:stCondLst>
                              <p:cond delay="2450"/>
                            </p:stCondLst>
                            <p:childTnLst>
                              <p:par>
                                <p:cTn id="28" presetID="49" presetClass="entr" presetSubtype="0" decel="100000"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p:cTn id="30" dur="500" fill="hold"/>
                                        <p:tgtEl>
                                          <p:spTgt spid="41"/>
                                        </p:tgtEl>
                                        <p:attrNameLst>
                                          <p:attrName>ppt_w</p:attrName>
                                        </p:attrNameLst>
                                      </p:cBhvr>
                                      <p:tavLst>
                                        <p:tav tm="0">
                                          <p:val>
                                            <p:fltVal val="0"/>
                                          </p:val>
                                        </p:tav>
                                        <p:tav tm="100000">
                                          <p:val>
                                            <p:strVal val="#ppt_w"/>
                                          </p:val>
                                        </p:tav>
                                      </p:tavLst>
                                    </p:anim>
                                    <p:anim calcmode="lin" valueType="num">
                                      <p:cBhvr>
                                        <p:cTn id="31" dur="500" fill="hold"/>
                                        <p:tgtEl>
                                          <p:spTgt spid="41"/>
                                        </p:tgtEl>
                                        <p:attrNameLst>
                                          <p:attrName>ppt_h</p:attrName>
                                        </p:attrNameLst>
                                      </p:cBhvr>
                                      <p:tavLst>
                                        <p:tav tm="0">
                                          <p:val>
                                            <p:fltVal val="0"/>
                                          </p:val>
                                        </p:tav>
                                        <p:tav tm="100000">
                                          <p:val>
                                            <p:strVal val="#ppt_h"/>
                                          </p:val>
                                        </p:tav>
                                      </p:tavLst>
                                    </p:anim>
                                    <p:anim calcmode="lin" valueType="num">
                                      <p:cBhvr>
                                        <p:cTn id="32" dur="500" fill="hold"/>
                                        <p:tgtEl>
                                          <p:spTgt spid="41"/>
                                        </p:tgtEl>
                                        <p:attrNameLst>
                                          <p:attrName>style.rotation</p:attrName>
                                        </p:attrNameLst>
                                      </p:cBhvr>
                                      <p:tavLst>
                                        <p:tav tm="0">
                                          <p:val>
                                            <p:fltVal val="360"/>
                                          </p:val>
                                        </p:tav>
                                        <p:tav tm="100000">
                                          <p:val>
                                            <p:fltVal val="0"/>
                                          </p:val>
                                        </p:tav>
                                      </p:tavLst>
                                    </p:anim>
                                    <p:animEffect transition="in" filter="fade">
                                      <p:cBhvr>
                                        <p:cTn id="33" dur="500"/>
                                        <p:tgtEl>
                                          <p:spTgt spid="41"/>
                                        </p:tgtEl>
                                      </p:cBhvr>
                                    </p:animEffect>
                                  </p:childTnLst>
                                </p:cTn>
                              </p:par>
                            </p:childTnLst>
                          </p:cTn>
                        </p:par>
                        <p:par>
                          <p:cTn id="34" fill="hold">
                            <p:stCondLst>
                              <p:cond delay="2950"/>
                            </p:stCondLst>
                            <p:childTnLst>
                              <p:par>
                                <p:cTn id="35" presetID="12" presetClass="entr" presetSubtype="2"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p:tgtEl>
                                          <p:spTgt spid="50"/>
                                        </p:tgtEl>
                                        <p:attrNameLst>
                                          <p:attrName>ppt_x</p:attrName>
                                        </p:attrNameLst>
                                      </p:cBhvr>
                                      <p:tavLst>
                                        <p:tav tm="0">
                                          <p:val>
                                            <p:strVal val="#ppt_x+#ppt_w*1.125000"/>
                                          </p:val>
                                        </p:tav>
                                        <p:tav tm="100000">
                                          <p:val>
                                            <p:strVal val="#ppt_x"/>
                                          </p:val>
                                        </p:tav>
                                      </p:tavLst>
                                    </p:anim>
                                    <p:animEffect transition="in" filter="wipe(left)">
                                      <p:cBhvr>
                                        <p:cTn id="38" dur="500"/>
                                        <p:tgtEl>
                                          <p:spTgt spid="50"/>
                                        </p:tgtEl>
                                      </p:cBhvr>
                                    </p:animEffect>
                                  </p:childTnLst>
                                </p:cTn>
                              </p:par>
                              <p:par>
                                <p:cTn id="39" presetID="12" presetClass="entr" presetSubtype="2"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additive="base">
                                        <p:cTn id="41" dur="500"/>
                                        <p:tgtEl>
                                          <p:spTgt spid="49"/>
                                        </p:tgtEl>
                                        <p:attrNameLst>
                                          <p:attrName>ppt_x</p:attrName>
                                        </p:attrNameLst>
                                      </p:cBhvr>
                                      <p:tavLst>
                                        <p:tav tm="0">
                                          <p:val>
                                            <p:strVal val="#ppt_x+#ppt_w*1.125000"/>
                                          </p:val>
                                        </p:tav>
                                        <p:tav tm="100000">
                                          <p:val>
                                            <p:strVal val="#ppt_x"/>
                                          </p:val>
                                        </p:tav>
                                      </p:tavLst>
                                    </p:anim>
                                    <p:animEffect transition="in" filter="wipe(left)">
                                      <p:cBhvr>
                                        <p:cTn id="42" dur="500"/>
                                        <p:tgtEl>
                                          <p:spTgt spid="49"/>
                                        </p:tgtEl>
                                      </p:cBhvr>
                                    </p:animEffect>
                                  </p:childTnLst>
                                </p:cTn>
                              </p:par>
                              <p:par>
                                <p:cTn id="43" presetID="12" presetClass="entr" presetSubtype="8"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additive="base">
                                        <p:cTn id="45" dur="500"/>
                                        <p:tgtEl>
                                          <p:spTgt spid="52"/>
                                        </p:tgtEl>
                                        <p:attrNameLst>
                                          <p:attrName>ppt_x</p:attrName>
                                        </p:attrNameLst>
                                      </p:cBhvr>
                                      <p:tavLst>
                                        <p:tav tm="0">
                                          <p:val>
                                            <p:strVal val="#ppt_x-#ppt_w*1.125000"/>
                                          </p:val>
                                        </p:tav>
                                        <p:tav tm="100000">
                                          <p:val>
                                            <p:strVal val="#ppt_x"/>
                                          </p:val>
                                        </p:tav>
                                      </p:tavLst>
                                    </p:anim>
                                    <p:animEffect transition="in" filter="wipe(right)">
                                      <p:cBhvr>
                                        <p:cTn id="46" dur="500"/>
                                        <p:tgtEl>
                                          <p:spTgt spid="52"/>
                                        </p:tgtEl>
                                      </p:cBhvr>
                                    </p:animEffect>
                                  </p:childTnLst>
                                </p:cTn>
                              </p:par>
                              <p:par>
                                <p:cTn id="47" presetID="12" presetClass="entr" presetSubtype="8"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p:tgtEl>
                                          <p:spTgt spid="51"/>
                                        </p:tgtEl>
                                        <p:attrNameLst>
                                          <p:attrName>ppt_x</p:attrName>
                                        </p:attrNameLst>
                                      </p:cBhvr>
                                      <p:tavLst>
                                        <p:tav tm="0">
                                          <p:val>
                                            <p:strVal val="#ppt_x-#ppt_w*1.125000"/>
                                          </p:val>
                                        </p:tav>
                                        <p:tav tm="100000">
                                          <p:val>
                                            <p:strVal val="#ppt_x"/>
                                          </p:val>
                                        </p:tav>
                                      </p:tavLst>
                                    </p:anim>
                                    <p:animEffect transition="in" filter="wipe(right)">
                                      <p:cBhvr>
                                        <p:cTn id="50" dur="500"/>
                                        <p:tgtEl>
                                          <p:spTgt spid="51"/>
                                        </p:tgtEl>
                                      </p:cBhvr>
                                    </p:animEffect>
                                  </p:childTnLst>
                                </p:cTn>
                              </p:par>
                              <p:par>
                                <p:cTn id="51" presetID="12" presetClass="entr" presetSubtype="2"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additive="base">
                                        <p:cTn id="53" dur="500"/>
                                        <p:tgtEl>
                                          <p:spTgt spid="54"/>
                                        </p:tgtEl>
                                        <p:attrNameLst>
                                          <p:attrName>ppt_x</p:attrName>
                                        </p:attrNameLst>
                                      </p:cBhvr>
                                      <p:tavLst>
                                        <p:tav tm="0">
                                          <p:val>
                                            <p:strVal val="#ppt_x+#ppt_w*1.125000"/>
                                          </p:val>
                                        </p:tav>
                                        <p:tav tm="100000">
                                          <p:val>
                                            <p:strVal val="#ppt_x"/>
                                          </p:val>
                                        </p:tav>
                                      </p:tavLst>
                                    </p:anim>
                                    <p:animEffect transition="in" filter="wipe(left)">
                                      <p:cBhvr>
                                        <p:cTn id="54" dur="500"/>
                                        <p:tgtEl>
                                          <p:spTgt spid="54"/>
                                        </p:tgtEl>
                                      </p:cBhvr>
                                    </p:animEffect>
                                  </p:childTnLst>
                                </p:cTn>
                              </p:par>
                              <p:par>
                                <p:cTn id="55" presetID="12" presetClass="entr" presetSubtype="2"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500"/>
                                        <p:tgtEl>
                                          <p:spTgt spid="53"/>
                                        </p:tgtEl>
                                        <p:attrNameLst>
                                          <p:attrName>ppt_x</p:attrName>
                                        </p:attrNameLst>
                                      </p:cBhvr>
                                      <p:tavLst>
                                        <p:tav tm="0">
                                          <p:val>
                                            <p:strVal val="#ppt_x+#ppt_w*1.125000"/>
                                          </p:val>
                                        </p:tav>
                                        <p:tav tm="100000">
                                          <p:val>
                                            <p:strVal val="#ppt_x"/>
                                          </p:val>
                                        </p:tav>
                                      </p:tavLst>
                                    </p:anim>
                                    <p:animEffect transition="in" filter="wipe(left)">
                                      <p:cBhvr>
                                        <p:cTn id="58" dur="500"/>
                                        <p:tgtEl>
                                          <p:spTgt spid="53"/>
                                        </p:tgtEl>
                                      </p:cBhvr>
                                    </p:animEffect>
                                  </p:childTnLst>
                                </p:cTn>
                              </p:par>
                              <p:par>
                                <p:cTn id="59" presetID="12" presetClass="entr" presetSubtype="8" fill="hold" grpId="0" nodeType="with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p:tgtEl>
                                          <p:spTgt spid="56"/>
                                        </p:tgtEl>
                                        <p:attrNameLst>
                                          <p:attrName>ppt_x</p:attrName>
                                        </p:attrNameLst>
                                      </p:cBhvr>
                                      <p:tavLst>
                                        <p:tav tm="0">
                                          <p:val>
                                            <p:strVal val="#ppt_x-#ppt_w*1.125000"/>
                                          </p:val>
                                        </p:tav>
                                        <p:tav tm="100000">
                                          <p:val>
                                            <p:strVal val="#ppt_x"/>
                                          </p:val>
                                        </p:tav>
                                      </p:tavLst>
                                    </p:anim>
                                    <p:animEffect transition="in" filter="wipe(right)">
                                      <p:cBhvr>
                                        <p:cTn id="62" dur="500"/>
                                        <p:tgtEl>
                                          <p:spTgt spid="56"/>
                                        </p:tgtEl>
                                      </p:cBhvr>
                                    </p:animEffect>
                                  </p:childTnLst>
                                </p:cTn>
                              </p:par>
                              <p:par>
                                <p:cTn id="63" presetID="12" presetClass="entr" presetSubtype="8" fill="hold" grpId="0" nodeType="withEffect">
                                  <p:stCondLst>
                                    <p:cond delay="0"/>
                                  </p:stCondLst>
                                  <p:childTnLst>
                                    <p:set>
                                      <p:cBhvr>
                                        <p:cTn id="64" dur="1" fill="hold">
                                          <p:stCondLst>
                                            <p:cond delay="0"/>
                                          </p:stCondLst>
                                        </p:cTn>
                                        <p:tgtEl>
                                          <p:spTgt spid="55"/>
                                        </p:tgtEl>
                                        <p:attrNameLst>
                                          <p:attrName>style.visibility</p:attrName>
                                        </p:attrNameLst>
                                      </p:cBhvr>
                                      <p:to>
                                        <p:strVal val="visible"/>
                                      </p:to>
                                    </p:set>
                                    <p:anim calcmode="lin" valueType="num">
                                      <p:cBhvr additive="base">
                                        <p:cTn id="65" dur="500"/>
                                        <p:tgtEl>
                                          <p:spTgt spid="55"/>
                                        </p:tgtEl>
                                        <p:attrNameLst>
                                          <p:attrName>ppt_x</p:attrName>
                                        </p:attrNameLst>
                                      </p:cBhvr>
                                      <p:tavLst>
                                        <p:tav tm="0">
                                          <p:val>
                                            <p:strVal val="#ppt_x-#ppt_w*1.125000"/>
                                          </p:val>
                                        </p:tav>
                                        <p:tav tm="100000">
                                          <p:val>
                                            <p:strVal val="#ppt_x"/>
                                          </p:val>
                                        </p:tav>
                                      </p:tavLst>
                                    </p:anim>
                                    <p:animEffect transition="in" filter="wipe(right)">
                                      <p:cBhvr>
                                        <p:cTn id="6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9" grpId="0"/>
      <p:bldP spid="50" grpId="0"/>
      <p:bldP spid="51" grpId="0"/>
      <p:bldP spid="52" grpId="0"/>
      <p:bldP spid="53" grpId="0"/>
      <p:bldP spid="54" grpId="0"/>
      <p:bldP spid="55"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70520" y="2216150"/>
            <a:ext cx="2386330" cy="3945255"/>
          </a:xfrm>
          <a:prstGeom prst="rect">
            <a:avLst/>
          </a:prstGeom>
        </p:spPr>
      </p:pic>
      <p:sp>
        <p:nvSpPr>
          <p:cNvPr id="2" name="文本框 1"/>
          <p:cNvSpPr txBox="1"/>
          <p:nvPr/>
        </p:nvSpPr>
        <p:spPr>
          <a:xfrm>
            <a:off x="5177750" y="1867534"/>
            <a:ext cx="923330" cy="3218815"/>
          </a:xfrm>
          <a:prstGeom prst="rect">
            <a:avLst/>
          </a:prstGeom>
          <a:noFill/>
        </p:spPr>
        <p:txBody>
          <a:bodyPr vert="eaVert" wrap="square" rtlCol="0">
            <a:spAutoFit/>
          </a:bodyPr>
          <a:lstStyle>
            <a:defPPr>
              <a:defRPr lang="zh-CN"/>
            </a:defPPr>
            <a:lvl1pPr>
              <a:defRPr sz="6600">
                <a:latin typeface="汉仪行楷简" panose="02010609000101010101" pitchFamily="49" charset="-122"/>
                <a:ea typeface="汉仪行楷简" panose="02010609000101010101" pitchFamily="49" charset="-122"/>
              </a:defRPr>
            </a:lvl1pPr>
          </a:lstStyle>
          <a:p>
            <a:r>
              <a:rPr lang="zh-CN" altLang="en-US" sz="4800" dirty="0"/>
              <a:t>Section </a:t>
            </a:r>
            <a:r>
              <a:rPr lang="en-US" altLang="zh-CN" sz="4800" dirty="0"/>
              <a:t>3</a:t>
            </a:r>
            <a:endParaRPr lang="zh-CN" altLang="en-US" sz="4800" dirty="0"/>
          </a:p>
        </p:txBody>
      </p:sp>
      <p:cxnSp>
        <p:nvCxnSpPr>
          <p:cNvPr id="3" name="直接连接符 2"/>
          <p:cNvCxnSpPr/>
          <p:nvPr/>
        </p:nvCxnSpPr>
        <p:spPr>
          <a:xfrm>
            <a:off x="5066665" y="1867535"/>
            <a:ext cx="0" cy="2517775"/>
          </a:xfrm>
          <a:prstGeom prst="line">
            <a:avLst/>
          </a:prstGeom>
          <a:ln w="31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014085" y="1867535"/>
            <a:ext cx="0" cy="2517775"/>
          </a:xfrm>
          <a:prstGeom prst="line">
            <a:avLst/>
          </a:prstGeom>
          <a:ln w="31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6737365" y="1867535"/>
            <a:ext cx="392415" cy="3218815"/>
          </a:xfrm>
          <a:prstGeom prst="rect">
            <a:avLst/>
          </a:prstGeom>
          <a:noFill/>
        </p:spPr>
        <p:txBody>
          <a:bodyPr vert="eaVert" wrap="square" rtlCol="0">
            <a:spAutoFit/>
          </a:bodyPr>
          <a:lstStyle/>
          <a:p>
            <a:pPr algn="l" fontAlgn="auto">
              <a:lnSpc>
                <a:spcPct val="150000"/>
              </a:lnSpc>
            </a:pPr>
            <a:r>
              <a:rPr lang="zh-CN" altLang="en-US" sz="900" dirty="0">
                <a:solidFill>
                  <a:schemeClr val="tx1">
                    <a:lumMod val="85000"/>
                    <a:lumOff val="15000"/>
                  </a:schemeClr>
                </a:solidFill>
                <a:effectLst/>
                <a:latin typeface="微软雅黑" panose="020B0503020204020204" charset="-122"/>
                <a:ea typeface="微软雅黑" panose="020B0503020204020204" charset="-122"/>
                <a:cs typeface="+mn-ea"/>
                <a:sym typeface="微软雅黑 Light" panose="020B0502040204020203" charset="-122"/>
              </a:rPr>
              <a:t>Click here to replace the text.</a:t>
            </a:r>
          </a:p>
        </p:txBody>
      </p:sp>
      <p:sp>
        <p:nvSpPr>
          <p:cNvPr id="21" name="文本框 20"/>
          <p:cNvSpPr txBox="1"/>
          <p:nvPr/>
        </p:nvSpPr>
        <p:spPr>
          <a:xfrm>
            <a:off x="6011982" y="1867534"/>
            <a:ext cx="677108" cy="4990465"/>
          </a:xfrm>
          <a:prstGeom prst="rect">
            <a:avLst/>
          </a:prstGeom>
          <a:noFill/>
        </p:spPr>
        <p:txBody>
          <a:bodyPr vert="eaVert" wrap="square" rtlCol="0">
            <a:spAutoFit/>
          </a:bodyPr>
          <a:lstStyle/>
          <a:p>
            <a:pPr algn="l"/>
            <a:r>
              <a:rPr lang="zh-CN" altLang="en-US" sz="3200" dirty="0">
                <a:solidFill>
                  <a:srgbClr val="B11133"/>
                </a:solidFill>
                <a:latin typeface="禹卫书法隶书简体" panose="02000603000000000000" charset="-122"/>
                <a:ea typeface="禹卫书法隶书简体" panose="02000603000000000000" charset="-122"/>
                <a:sym typeface="+mn-ea"/>
              </a:rPr>
              <a:t>Click to enter the title.</a:t>
            </a:r>
            <a:endParaRPr lang="zh-CN" altLang="en-US" sz="3200" dirty="0">
              <a:solidFill>
                <a:srgbClr val="B11133"/>
              </a:solidFill>
              <a:effectLst/>
              <a:latin typeface="禹卫书法隶书简体" panose="02000603000000000000" charset="-122"/>
              <a:ea typeface="禹卫书法隶书简体" panose="02000603000000000000" charset="-122"/>
              <a:cs typeface="+mn-ea"/>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a14="http://schemas.microsoft.com/office/drawing/2010/main" xmlns="">
      <p:transition spd="slow" advClick="0" advTm="2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76555" y="407670"/>
            <a:ext cx="11438890" cy="6043295"/>
            <a:chOff x="883" y="847"/>
            <a:chExt cx="17434" cy="9107"/>
          </a:xfrm>
        </p:grpSpPr>
        <p:pic>
          <p:nvPicPr>
            <p:cNvPr id="28" name="图片 27" descr="背景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3" y="847"/>
              <a:ext cx="17434" cy="9107"/>
            </a:xfrm>
            <a:prstGeom prst="rect">
              <a:avLst/>
            </a:prstGeom>
            <a:effectLst>
              <a:outerShdw blurRad="50800" dist="38100" dir="10800000" algn="r" rotWithShape="0">
                <a:prstClr val="black">
                  <a:alpha val="40000"/>
                </a:prstClr>
              </a:outerShdw>
            </a:effectLst>
          </p:spPr>
        </p:pic>
        <p:pic>
          <p:nvPicPr>
            <p:cNvPr id="29" name="图片 28" descr="背景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3" y="847"/>
              <a:ext cx="17434" cy="9107"/>
            </a:xfrm>
            <a:prstGeom prst="rect">
              <a:avLst/>
            </a:prstGeom>
            <a:effectLst>
              <a:outerShdw blurRad="50800" dist="38100" dir="2700000" algn="tl" rotWithShape="0">
                <a:prstClr val="black">
                  <a:alpha val="40000"/>
                </a:prstClr>
              </a:outerShdw>
            </a:effectLst>
          </p:spPr>
        </p:pic>
      </p:grpSp>
      <p:pic>
        <p:nvPicPr>
          <p:cNvPr id="30" name="图片 29" descr="印记"/>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6555" y="407670"/>
            <a:ext cx="586740" cy="934720"/>
          </a:xfrm>
          <a:prstGeom prst="rect">
            <a:avLst/>
          </a:prstGeom>
        </p:spPr>
      </p:pic>
      <p:sp>
        <p:nvSpPr>
          <p:cNvPr id="31" name="文本框 3"/>
          <p:cNvSpPr txBox="1"/>
          <p:nvPr/>
        </p:nvSpPr>
        <p:spPr>
          <a:xfrm>
            <a:off x="1034414" y="629920"/>
            <a:ext cx="4292959" cy="368300"/>
          </a:xfrm>
          <a:prstGeom prst="rect">
            <a:avLst/>
          </a:prstGeom>
          <a:noFill/>
        </p:spPr>
        <p:txBody>
          <a:bodyPr wrap="square" rtlCol="0">
            <a:spAutoFit/>
          </a:bodyPr>
          <a:lstStyle/>
          <a:p>
            <a:pPr algn="l"/>
            <a:r>
              <a:rPr lang="zh-CN" altLang="en-US" b="1" dirty="0">
                <a:solidFill>
                  <a:srgbClr val="C84E30"/>
                </a:solidFill>
                <a:latin typeface="微软雅黑" panose="020B0503020204020204" charset="-122"/>
                <a:ea typeface="微软雅黑" panose="020B0503020204020204" charset="-122"/>
              </a:rPr>
              <a:t>Click here to enter the title text.</a:t>
            </a:r>
          </a:p>
        </p:txBody>
      </p:sp>
      <p:sp>
        <p:nvSpPr>
          <p:cNvPr id="32" name="Rectangle 1"/>
          <p:cNvSpPr/>
          <p:nvPr/>
        </p:nvSpPr>
        <p:spPr>
          <a:xfrm>
            <a:off x="8420100" y="2202815"/>
            <a:ext cx="2621915" cy="1678940"/>
          </a:xfrm>
          <a:prstGeom prst="rect">
            <a:avLst/>
          </a:prstGeom>
          <a:blipFill rotWithShape="1">
            <a:blip r:embed="rId5" cstate="email">
              <a:extLst>
                <a:ext uri="{28A0092B-C50C-407E-A947-70E740481C1C}">
                  <a14:useLocalDpi xmlns:a14="http://schemas.microsoft.com/office/drawing/2010/main"/>
                </a:ext>
              </a:extLst>
            </a:blip>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2"/>
          <p:cNvSpPr/>
          <p:nvPr/>
        </p:nvSpPr>
        <p:spPr>
          <a:xfrm>
            <a:off x="1147445" y="2202815"/>
            <a:ext cx="2622550" cy="1678940"/>
          </a:xfrm>
          <a:prstGeom prst="rect">
            <a:avLst/>
          </a:prstGeom>
          <a:blipFill rotWithShape="1">
            <a:blip r:embed="rId5" cstate="email">
              <a:extLst>
                <a:ext uri="{28A0092B-C50C-407E-A947-70E740481C1C}">
                  <a14:useLocalDpi xmlns:a14="http://schemas.microsoft.com/office/drawing/2010/main"/>
                </a:ext>
              </a:extLst>
            </a:blip>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
          <p:cNvSpPr/>
          <p:nvPr/>
        </p:nvSpPr>
        <p:spPr>
          <a:xfrm>
            <a:off x="4175760" y="1875155"/>
            <a:ext cx="3828415" cy="2208530"/>
          </a:xfrm>
          <a:prstGeom prst="rect">
            <a:avLst/>
          </a:prstGeom>
          <a:blipFill rotWithShape="1">
            <a:blip r:embed="rId6" cstate="email">
              <a:extLst>
                <a:ext uri="{28A0092B-C50C-407E-A947-70E740481C1C}">
                  <a14:useLocalDpi xmlns:a14="http://schemas.microsoft.com/office/drawing/2010/main"/>
                </a:ext>
              </a:extLst>
            </a:blip>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矩形 35"/>
          <p:cNvSpPr/>
          <p:nvPr/>
        </p:nvSpPr>
        <p:spPr>
          <a:xfrm>
            <a:off x="1499235" y="4117975"/>
            <a:ext cx="1844675" cy="338455"/>
          </a:xfrm>
          <a:prstGeom prst="rect">
            <a:avLst/>
          </a:prstGeom>
        </p:spPr>
        <p:txBody>
          <a:bodyPr wrap="none">
            <a:noAutofit/>
          </a:bodyPr>
          <a:lstStyle/>
          <a:p>
            <a:pPr marL="0" lvl="0" algn="ctr" defTabSz="914400" rtl="0" eaLnBrk="1" latinLnBrk="0" hangingPunct="1">
              <a:lnSpc>
                <a:spcPct val="100000"/>
              </a:lnSpc>
            </a:pPr>
            <a:r>
              <a:rPr lang="zh-CN" altLang="en-US" sz="1600" b="1">
                <a:solidFill>
                  <a:srgbClr val="C84E30"/>
                </a:solidFill>
                <a:latin typeface="微软雅黑" panose="020B0503020204020204" charset="-122"/>
                <a:ea typeface="微软雅黑" panose="020B0503020204020204" charset="-122"/>
                <a:sym typeface="+mn-ea"/>
              </a:rPr>
              <a:t>Click here to enter the title.</a:t>
            </a:r>
          </a:p>
          <a:p>
            <a:pPr marL="0" marR="0" lvl="0" indent="0" algn="r" defTabSz="914400" rtl="0" eaLnBrk="1" fontAlgn="auto" latinLnBrk="0" hangingPunct="1">
              <a:lnSpc>
                <a:spcPct val="100000"/>
              </a:lnSpc>
              <a:spcBef>
                <a:spcPts val="0"/>
              </a:spcBef>
              <a:spcAft>
                <a:spcPts val="0"/>
              </a:spcAft>
              <a:buClr>
                <a:srgbClr val="E24848"/>
              </a:buClr>
              <a:buSzTx/>
              <a:buFontTx/>
              <a:buNone/>
              <a:defRPr/>
            </a:pPr>
            <a:endParaRPr kumimoji="0" lang="zh-CN" altLang="en-US" sz="1600" b="1" i="0" u="none" strike="noStrike" kern="1200" cap="none" spc="0" normalizeH="0" baseline="0" noProof="1">
              <a:ln>
                <a:noFill/>
              </a:ln>
              <a:solidFill>
                <a:srgbClr val="C84E30"/>
              </a:solidFill>
              <a:effectLst/>
              <a:uLnTx/>
              <a:uFillTx/>
              <a:latin typeface="微软雅黑" panose="020B0503020204020204" charset="-122"/>
              <a:ea typeface="微软雅黑" panose="020B0503020204020204" charset="-122"/>
              <a:cs typeface="+mn-cs"/>
              <a:sym typeface="+mn-ea"/>
            </a:endParaRPr>
          </a:p>
        </p:txBody>
      </p:sp>
      <p:sp>
        <p:nvSpPr>
          <p:cNvPr id="37" name="矩形 36"/>
          <p:cNvSpPr/>
          <p:nvPr/>
        </p:nvSpPr>
        <p:spPr>
          <a:xfrm>
            <a:off x="1148080" y="4456430"/>
            <a:ext cx="2621915" cy="955675"/>
          </a:xfrm>
          <a:prstGeom prst="rect">
            <a:avLst/>
          </a:prstGeom>
        </p:spPr>
        <p:txBody>
          <a:bodyPr wrap="square">
            <a:normAutofit/>
          </a:bodyPr>
          <a:lstStyle/>
          <a:p>
            <a:pPr marL="0" lvl="0" algn="ctr" defTabSz="914400" rtl="0" eaLnBrk="1" fontAlgn="base" latinLnBrk="0" hangingPunct="1">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latin typeface="微软雅黑" panose="020B0503020204020204" charset="-122"/>
                <a:ea typeface="微软雅黑" panose="020B0503020204020204" charset="-122"/>
                <a:sym typeface="+mn-ea"/>
              </a:rPr>
              <a:t>Click here replace text Click here Replace text Click here replace text click here click here to replace text.</a:t>
            </a:r>
            <a:endParaRPr kumimoji="0" lang="zh-CN" altLang="en-US" sz="1200" b="0" i="0" u="none" strike="noStrike" kern="1200" cap="none" spc="0" normalizeH="0" baseline="0" noProof="1">
              <a:ln>
                <a:noFill/>
              </a:ln>
              <a:solidFill>
                <a:sysClr val="windowText" lastClr="000000"/>
              </a:solidFill>
              <a:effectLst/>
              <a:uLnTx/>
              <a:uFillTx/>
              <a:latin typeface="微软雅黑" panose="020B0503020204020204" charset="-122"/>
              <a:ea typeface="微软雅黑" panose="020B0503020204020204" charset="-122"/>
              <a:cs typeface="+mn-cs"/>
            </a:endParaRPr>
          </a:p>
        </p:txBody>
      </p:sp>
      <p:sp>
        <p:nvSpPr>
          <p:cNvPr id="38" name="矩形 37"/>
          <p:cNvSpPr/>
          <p:nvPr/>
        </p:nvSpPr>
        <p:spPr>
          <a:xfrm>
            <a:off x="5167630" y="4257040"/>
            <a:ext cx="1844675" cy="338455"/>
          </a:xfrm>
          <a:prstGeom prst="rect">
            <a:avLst/>
          </a:prstGeom>
        </p:spPr>
        <p:txBody>
          <a:bodyPr wrap="none">
            <a:noAutofit/>
          </a:bodyPr>
          <a:lstStyle/>
          <a:p>
            <a:pPr marL="0" lvl="0" algn="ctr" defTabSz="914400" rtl="0" eaLnBrk="1" latinLnBrk="0" hangingPunct="1">
              <a:lnSpc>
                <a:spcPct val="100000"/>
              </a:lnSpc>
            </a:pPr>
            <a:r>
              <a:rPr lang="zh-CN" altLang="en-US" sz="1600" b="1">
                <a:solidFill>
                  <a:srgbClr val="C84E30"/>
                </a:solidFill>
                <a:latin typeface="微软雅黑" panose="020B0503020204020204" charset="-122"/>
                <a:ea typeface="微软雅黑" panose="020B0503020204020204" charset="-122"/>
                <a:sym typeface="+mn-ea"/>
              </a:rPr>
              <a:t>Click here to enter the title.</a:t>
            </a:r>
          </a:p>
          <a:p>
            <a:pPr marL="0" marR="0" lvl="0" indent="0" algn="r" defTabSz="914400" rtl="0" eaLnBrk="1" fontAlgn="auto" latinLnBrk="0" hangingPunct="1">
              <a:lnSpc>
                <a:spcPct val="100000"/>
              </a:lnSpc>
              <a:spcBef>
                <a:spcPts val="0"/>
              </a:spcBef>
              <a:spcAft>
                <a:spcPts val="0"/>
              </a:spcAft>
              <a:buClr>
                <a:srgbClr val="E24848"/>
              </a:buClr>
              <a:buSzTx/>
              <a:buFontTx/>
              <a:buNone/>
              <a:defRPr/>
            </a:pPr>
            <a:endParaRPr kumimoji="0" lang="zh-CN" altLang="en-US" sz="1600" b="1" i="0" u="none" strike="noStrike" kern="1200" cap="none" spc="0" normalizeH="0" baseline="0" noProof="1">
              <a:ln>
                <a:noFill/>
              </a:ln>
              <a:solidFill>
                <a:srgbClr val="C84E30"/>
              </a:solidFill>
              <a:effectLst/>
              <a:uLnTx/>
              <a:uFillTx/>
              <a:latin typeface="微软雅黑" panose="020B0503020204020204" charset="-122"/>
              <a:ea typeface="微软雅黑" panose="020B0503020204020204" charset="-122"/>
              <a:cs typeface="+mn-cs"/>
              <a:sym typeface="+mn-ea"/>
            </a:endParaRPr>
          </a:p>
        </p:txBody>
      </p:sp>
      <p:sp>
        <p:nvSpPr>
          <p:cNvPr id="39" name="矩形 38"/>
          <p:cNvSpPr/>
          <p:nvPr/>
        </p:nvSpPr>
        <p:spPr>
          <a:xfrm>
            <a:off x="4816475" y="4595495"/>
            <a:ext cx="2621915" cy="955675"/>
          </a:xfrm>
          <a:prstGeom prst="rect">
            <a:avLst/>
          </a:prstGeom>
        </p:spPr>
        <p:txBody>
          <a:bodyPr wrap="square">
            <a:normAutofit/>
          </a:bodyPr>
          <a:lstStyle/>
          <a:p>
            <a:pPr marL="0" lvl="0" algn="ctr" defTabSz="914400" rtl="0" eaLnBrk="1" fontAlgn="base" latinLnBrk="0" hangingPunct="1">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latin typeface="微软雅黑" panose="020B0503020204020204" charset="-122"/>
                <a:ea typeface="微软雅黑" panose="020B0503020204020204" charset="-122"/>
                <a:sym typeface="+mn-ea"/>
              </a:rPr>
              <a:t>Click here replace text Click here Replace text Click here replace text click here click here to replace text.</a:t>
            </a:r>
            <a:endParaRPr kumimoji="0" lang="zh-CN" altLang="en-US" sz="1200" b="0" i="0" u="none" strike="noStrike" kern="1200" cap="none" spc="0" normalizeH="0" baseline="0" noProof="1">
              <a:ln>
                <a:noFill/>
              </a:ln>
              <a:solidFill>
                <a:sysClr val="windowText" lastClr="000000"/>
              </a:solidFill>
              <a:effectLst/>
              <a:uLnTx/>
              <a:uFillTx/>
              <a:latin typeface="微软雅黑" panose="020B0503020204020204" charset="-122"/>
              <a:ea typeface="微软雅黑" panose="020B0503020204020204" charset="-122"/>
              <a:cs typeface="+mn-cs"/>
            </a:endParaRPr>
          </a:p>
        </p:txBody>
      </p:sp>
      <p:sp>
        <p:nvSpPr>
          <p:cNvPr id="40" name="矩形 39"/>
          <p:cNvSpPr/>
          <p:nvPr/>
        </p:nvSpPr>
        <p:spPr>
          <a:xfrm>
            <a:off x="8636635" y="4117975"/>
            <a:ext cx="1844675" cy="338455"/>
          </a:xfrm>
          <a:prstGeom prst="rect">
            <a:avLst/>
          </a:prstGeom>
        </p:spPr>
        <p:txBody>
          <a:bodyPr wrap="none">
            <a:noAutofit/>
          </a:bodyPr>
          <a:lstStyle/>
          <a:p>
            <a:pPr marL="0" lvl="0" algn="ctr" defTabSz="914400" rtl="0" eaLnBrk="1" latinLnBrk="0" hangingPunct="1">
              <a:lnSpc>
                <a:spcPct val="100000"/>
              </a:lnSpc>
            </a:pPr>
            <a:r>
              <a:rPr lang="zh-CN" altLang="en-US" sz="1600" b="1">
                <a:solidFill>
                  <a:srgbClr val="C84E30"/>
                </a:solidFill>
                <a:latin typeface="微软雅黑" panose="020B0503020204020204" charset="-122"/>
                <a:ea typeface="微软雅黑" panose="020B0503020204020204" charset="-122"/>
                <a:sym typeface="+mn-ea"/>
              </a:rPr>
              <a:t>Click here to enter the title.</a:t>
            </a:r>
          </a:p>
          <a:p>
            <a:pPr marL="0" marR="0" lvl="0" indent="0" algn="r" defTabSz="914400" rtl="0" eaLnBrk="1" fontAlgn="auto" latinLnBrk="0" hangingPunct="1">
              <a:lnSpc>
                <a:spcPct val="100000"/>
              </a:lnSpc>
              <a:spcBef>
                <a:spcPts val="0"/>
              </a:spcBef>
              <a:spcAft>
                <a:spcPts val="0"/>
              </a:spcAft>
              <a:buClr>
                <a:srgbClr val="E24848"/>
              </a:buClr>
              <a:buSzTx/>
              <a:buFontTx/>
              <a:buNone/>
              <a:defRPr/>
            </a:pPr>
            <a:endParaRPr kumimoji="0" lang="zh-CN" altLang="en-US" sz="1600" b="1" i="0" u="none" strike="noStrike" kern="1200" cap="none" spc="0" normalizeH="0" baseline="0" noProof="1">
              <a:ln>
                <a:noFill/>
              </a:ln>
              <a:solidFill>
                <a:srgbClr val="C84E30"/>
              </a:solidFill>
              <a:effectLst/>
              <a:uLnTx/>
              <a:uFillTx/>
              <a:latin typeface="微软雅黑" panose="020B0503020204020204" charset="-122"/>
              <a:ea typeface="微软雅黑" panose="020B0503020204020204" charset="-122"/>
              <a:cs typeface="+mn-cs"/>
              <a:sym typeface="+mn-ea"/>
            </a:endParaRPr>
          </a:p>
        </p:txBody>
      </p:sp>
      <p:sp>
        <p:nvSpPr>
          <p:cNvPr id="41" name="矩形 40"/>
          <p:cNvSpPr/>
          <p:nvPr/>
        </p:nvSpPr>
        <p:spPr>
          <a:xfrm>
            <a:off x="8420735" y="4456430"/>
            <a:ext cx="2621280" cy="955675"/>
          </a:xfrm>
          <a:prstGeom prst="rect">
            <a:avLst/>
          </a:prstGeom>
        </p:spPr>
        <p:txBody>
          <a:bodyPr wrap="square">
            <a:normAutofit/>
          </a:bodyPr>
          <a:lstStyle/>
          <a:p>
            <a:pPr marL="0" lvl="0" algn="ctr" defTabSz="914400" rtl="0" eaLnBrk="1" fontAlgn="base" latinLnBrk="0" hangingPunct="1">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latin typeface="微软雅黑" panose="020B0503020204020204" charset="-122"/>
                <a:ea typeface="微软雅黑" panose="020B0503020204020204" charset="-122"/>
                <a:sym typeface="+mn-ea"/>
              </a:rPr>
              <a:t>Click here replace text Click here Replace text Click here replace text click here click here to replace text.</a:t>
            </a:r>
            <a:endParaRPr kumimoji="0" lang="zh-CN" altLang="en-US" sz="1200" b="0" i="0" u="none" strike="noStrike" kern="1200" cap="none" spc="0" normalizeH="0" baseline="0" noProof="1">
              <a:ln>
                <a:noFill/>
              </a:ln>
              <a:solidFill>
                <a:sysClr val="windowText" lastClr="000000"/>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a14="http://schemas.microsoft.com/office/drawing/2010/main"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vertical)">
                                      <p:cBhvr>
                                        <p:cTn id="7" dur="500"/>
                                        <p:tgtEl>
                                          <p:spTgt spid="2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up)">
                                      <p:cBhvr>
                                        <p:cTn id="11" dur="500"/>
                                        <p:tgtEl>
                                          <p:spTgt spid="30"/>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1"/>
                                        </p:tgtEl>
                                        <p:attrNameLst>
                                          <p:attrName>ppt_y</p:attrName>
                                        </p:attrNameLst>
                                      </p:cBhvr>
                                      <p:tavLst>
                                        <p:tav tm="0">
                                          <p:val>
                                            <p:strVal val="#ppt_y"/>
                                          </p:val>
                                        </p:tav>
                                        <p:tav tm="100000">
                                          <p:val>
                                            <p:strVal val="#ppt_y"/>
                                          </p:val>
                                        </p:tav>
                                      </p:tavLst>
                                    </p:anim>
                                    <p:anim calcmode="lin" valueType="num">
                                      <p:cBhvr>
                                        <p:cTn id="17"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1"/>
                                        </p:tgtEl>
                                      </p:cBhvr>
                                    </p:animEffect>
                                  </p:childTnLst>
                                </p:cTn>
                              </p:par>
                            </p:childTnLst>
                          </p:cTn>
                        </p:par>
                        <p:par>
                          <p:cTn id="20" fill="hold">
                            <p:stCondLst>
                              <p:cond delay="1950"/>
                            </p:stCondLst>
                            <p:childTnLst>
                              <p:par>
                                <p:cTn id="21" presetID="53" presetClass="entr" presetSubtype="16"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childTnLst>
                                </p:cTn>
                              </p:par>
                            </p:childTnLst>
                          </p:cTn>
                        </p:par>
                        <p:par>
                          <p:cTn id="26" fill="hold">
                            <p:stCondLst>
                              <p:cond delay="2450"/>
                            </p:stCondLst>
                            <p:childTnLst>
                              <p:par>
                                <p:cTn id="27" presetID="53" presetClass="entr" presetSubtype="16"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childTnLst>
                                </p:cTn>
                              </p:par>
                            </p:childTnLst>
                          </p:cTn>
                        </p:par>
                        <p:par>
                          <p:cTn id="32" fill="hold">
                            <p:stCondLst>
                              <p:cond delay="2950"/>
                            </p:stCondLst>
                            <p:childTnLst>
                              <p:par>
                                <p:cTn id="33" presetID="53" presetClass="entr" presetSubtype="16"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
                                          </p:val>
                                        </p:tav>
                                        <p:tav tm="100000">
                                          <p:val>
                                            <p:strVal val="#ppt_w"/>
                                          </p:val>
                                        </p:tav>
                                      </p:tavLst>
                                    </p:anim>
                                    <p:anim calcmode="lin" valueType="num">
                                      <p:cBhvr>
                                        <p:cTn id="36" dur="500" fill="hold"/>
                                        <p:tgtEl>
                                          <p:spTgt spid="32"/>
                                        </p:tgtEl>
                                        <p:attrNameLst>
                                          <p:attrName>ppt_h</p:attrName>
                                        </p:attrNameLst>
                                      </p:cBhvr>
                                      <p:tavLst>
                                        <p:tav tm="0">
                                          <p:val>
                                            <p:fltVal val="0"/>
                                          </p:val>
                                        </p:tav>
                                        <p:tav tm="100000">
                                          <p:val>
                                            <p:strVal val="#ppt_h"/>
                                          </p:val>
                                        </p:tav>
                                      </p:tavLst>
                                    </p:anim>
                                    <p:animEffect transition="in" filter="fade">
                                      <p:cBhvr>
                                        <p:cTn id="37" dur="500"/>
                                        <p:tgtEl>
                                          <p:spTgt spid="32"/>
                                        </p:tgtEl>
                                      </p:cBhvr>
                                    </p:animEffect>
                                  </p:childTnLst>
                                </p:cTn>
                              </p:par>
                            </p:childTnLst>
                          </p:cTn>
                        </p:par>
                        <p:par>
                          <p:cTn id="38" fill="hold">
                            <p:stCondLst>
                              <p:cond delay="3450"/>
                            </p:stCondLst>
                            <p:childTnLst>
                              <p:par>
                                <p:cTn id="39" presetID="12" presetClass="entr" presetSubtype="4"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p:tgtEl>
                                          <p:spTgt spid="36"/>
                                        </p:tgtEl>
                                        <p:attrNameLst>
                                          <p:attrName>ppt_y</p:attrName>
                                        </p:attrNameLst>
                                      </p:cBhvr>
                                      <p:tavLst>
                                        <p:tav tm="0">
                                          <p:val>
                                            <p:strVal val="#ppt_y+#ppt_h*1.125000"/>
                                          </p:val>
                                        </p:tav>
                                        <p:tav tm="100000">
                                          <p:val>
                                            <p:strVal val="#ppt_y"/>
                                          </p:val>
                                        </p:tav>
                                      </p:tavLst>
                                    </p:anim>
                                    <p:animEffect transition="in" filter="wipe(up)">
                                      <p:cBhvr>
                                        <p:cTn id="42" dur="500"/>
                                        <p:tgtEl>
                                          <p:spTgt spid="36"/>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p:tgtEl>
                                          <p:spTgt spid="37"/>
                                        </p:tgtEl>
                                        <p:attrNameLst>
                                          <p:attrName>ppt_y</p:attrName>
                                        </p:attrNameLst>
                                      </p:cBhvr>
                                      <p:tavLst>
                                        <p:tav tm="0">
                                          <p:val>
                                            <p:strVal val="#ppt_y+#ppt_h*1.125000"/>
                                          </p:val>
                                        </p:tav>
                                        <p:tav tm="100000">
                                          <p:val>
                                            <p:strVal val="#ppt_y"/>
                                          </p:val>
                                        </p:tav>
                                      </p:tavLst>
                                    </p:anim>
                                    <p:animEffect transition="in" filter="wipe(up)">
                                      <p:cBhvr>
                                        <p:cTn id="46" dur="500"/>
                                        <p:tgtEl>
                                          <p:spTgt spid="37"/>
                                        </p:tgtEl>
                                      </p:cBhvr>
                                    </p:animEffect>
                                  </p:childTnLst>
                                </p:cTn>
                              </p:par>
                            </p:childTnLst>
                          </p:cTn>
                        </p:par>
                        <p:par>
                          <p:cTn id="47" fill="hold">
                            <p:stCondLst>
                              <p:cond delay="3950"/>
                            </p:stCondLst>
                            <p:childTnLst>
                              <p:par>
                                <p:cTn id="48" presetID="1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p:tgtEl>
                                          <p:spTgt spid="38"/>
                                        </p:tgtEl>
                                        <p:attrNameLst>
                                          <p:attrName>ppt_y</p:attrName>
                                        </p:attrNameLst>
                                      </p:cBhvr>
                                      <p:tavLst>
                                        <p:tav tm="0">
                                          <p:val>
                                            <p:strVal val="#ppt_y+#ppt_h*1.125000"/>
                                          </p:val>
                                        </p:tav>
                                        <p:tav tm="100000">
                                          <p:val>
                                            <p:strVal val="#ppt_y"/>
                                          </p:val>
                                        </p:tav>
                                      </p:tavLst>
                                    </p:anim>
                                    <p:animEffect transition="in" filter="wipe(up)">
                                      <p:cBhvr>
                                        <p:cTn id="51" dur="500"/>
                                        <p:tgtEl>
                                          <p:spTgt spid="38"/>
                                        </p:tgtEl>
                                      </p:cBhvr>
                                    </p:animEffect>
                                  </p:childTnLst>
                                </p:cTn>
                              </p:par>
                              <p:par>
                                <p:cTn id="52" presetID="12" presetClass="entr" presetSubtype="4"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additive="base">
                                        <p:cTn id="54" dur="500"/>
                                        <p:tgtEl>
                                          <p:spTgt spid="39"/>
                                        </p:tgtEl>
                                        <p:attrNameLst>
                                          <p:attrName>ppt_y</p:attrName>
                                        </p:attrNameLst>
                                      </p:cBhvr>
                                      <p:tavLst>
                                        <p:tav tm="0">
                                          <p:val>
                                            <p:strVal val="#ppt_y+#ppt_h*1.125000"/>
                                          </p:val>
                                        </p:tav>
                                        <p:tav tm="100000">
                                          <p:val>
                                            <p:strVal val="#ppt_y"/>
                                          </p:val>
                                        </p:tav>
                                      </p:tavLst>
                                    </p:anim>
                                    <p:animEffect transition="in" filter="wipe(up)">
                                      <p:cBhvr>
                                        <p:cTn id="55" dur="500"/>
                                        <p:tgtEl>
                                          <p:spTgt spid="39"/>
                                        </p:tgtEl>
                                      </p:cBhvr>
                                    </p:animEffect>
                                  </p:childTnLst>
                                </p:cTn>
                              </p:par>
                            </p:childTnLst>
                          </p:cTn>
                        </p:par>
                        <p:par>
                          <p:cTn id="56" fill="hold">
                            <p:stCondLst>
                              <p:cond delay="4450"/>
                            </p:stCondLst>
                            <p:childTnLst>
                              <p:par>
                                <p:cTn id="57" presetID="12" presetClass="entr" presetSubtype="4"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additive="base">
                                        <p:cTn id="59" dur="500"/>
                                        <p:tgtEl>
                                          <p:spTgt spid="40"/>
                                        </p:tgtEl>
                                        <p:attrNameLst>
                                          <p:attrName>ppt_y</p:attrName>
                                        </p:attrNameLst>
                                      </p:cBhvr>
                                      <p:tavLst>
                                        <p:tav tm="0">
                                          <p:val>
                                            <p:strVal val="#ppt_y+#ppt_h*1.125000"/>
                                          </p:val>
                                        </p:tav>
                                        <p:tav tm="100000">
                                          <p:val>
                                            <p:strVal val="#ppt_y"/>
                                          </p:val>
                                        </p:tav>
                                      </p:tavLst>
                                    </p:anim>
                                    <p:animEffect transition="in" filter="wipe(up)">
                                      <p:cBhvr>
                                        <p:cTn id="60" dur="500"/>
                                        <p:tgtEl>
                                          <p:spTgt spid="40"/>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additive="base">
                                        <p:cTn id="63" dur="500"/>
                                        <p:tgtEl>
                                          <p:spTgt spid="41"/>
                                        </p:tgtEl>
                                        <p:attrNameLst>
                                          <p:attrName>ppt_y</p:attrName>
                                        </p:attrNameLst>
                                      </p:cBhvr>
                                      <p:tavLst>
                                        <p:tav tm="0">
                                          <p:val>
                                            <p:strVal val="#ppt_y+#ppt_h*1.125000"/>
                                          </p:val>
                                        </p:tav>
                                        <p:tav tm="100000">
                                          <p:val>
                                            <p:strVal val="#ppt_y"/>
                                          </p:val>
                                        </p:tav>
                                      </p:tavLst>
                                    </p:anim>
                                    <p:animEffect transition="in" filter="wipe(up)">
                                      <p:cBhvr>
                                        <p:cTn id="6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bldLvl="0" animBg="1"/>
      <p:bldP spid="33" grpId="0" bldLvl="0" animBg="1"/>
      <p:bldP spid="34" grpId="0" bldLvl="0" animBg="1"/>
      <p:bldP spid="36" grpId="0"/>
      <p:bldP spid="37" grpId="0"/>
      <p:bldP spid="38" grpId="0"/>
      <p:bldP spid="39" grpId="0"/>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376555" y="407670"/>
            <a:ext cx="11438890" cy="6043295"/>
            <a:chOff x="883" y="847"/>
            <a:chExt cx="17434" cy="9107"/>
          </a:xfrm>
        </p:grpSpPr>
        <p:pic>
          <p:nvPicPr>
            <p:cNvPr id="21" name="图片 20" descr="背景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3" y="847"/>
              <a:ext cx="17434" cy="9107"/>
            </a:xfrm>
            <a:prstGeom prst="rect">
              <a:avLst/>
            </a:prstGeom>
            <a:effectLst>
              <a:outerShdw blurRad="50800" dist="38100" dir="10800000" algn="r" rotWithShape="0">
                <a:prstClr val="black">
                  <a:alpha val="40000"/>
                </a:prstClr>
              </a:outerShdw>
            </a:effectLst>
          </p:spPr>
        </p:pic>
        <p:pic>
          <p:nvPicPr>
            <p:cNvPr id="24" name="图片 23" descr="背景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3" y="847"/>
              <a:ext cx="17434" cy="9107"/>
            </a:xfrm>
            <a:prstGeom prst="rect">
              <a:avLst/>
            </a:prstGeom>
            <a:effectLst>
              <a:outerShdw blurRad="50800" dist="38100" dir="2700000" algn="tl" rotWithShape="0">
                <a:prstClr val="black">
                  <a:alpha val="40000"/>
                </a:prstClr>
              </a:outerShdw>
            </a:effectLst>
          </p:spPr>
        </p:pic>
      </p:grpSp>
      <p:pic>
        <p:nvPicPr>
          <p:cNvPr id="25" name="图片 24" descr="印记"/>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6555" y="407670"/>
            <a:ext cx="586740" cy="934720"/>
          </a:xfrm>
          <a:prstGeom prst="rect">
            <a:avLst/>
          </a:prstGeom>
        </p:spPr>
      </p:pic>
      <p:sp>
        <p:nvSpPr>
          <p:cNvPr id="26" name="文本框 3"/>
          <p:cNvSpPr txBox="1"/>
          <p:nvPr/>
        </p:nvSpPr>
        <p:spPr>
          <a:xfrm>
            <a:off x="1034414" y="629920"/>
            <a:ext cx="4027915" cy="368300"/>
          </a:xfrm>
          <a:prstGeom prst="rect">
            <a:avLst/>
          </a:prstGeom>
          <a:noFill/>
        </p:spPr>
        <p:txBody>
          <a:bodyPr wrap="square" rtlCol="0">
            <a:spAutoFit/>
          </a:bodyPr>
          <a:lstStyle/>
          <a:p>
            <a:pPr algn="l"/>
            <a:r>
              <a:rPr lang="zh-CN" altLang="en-US" b="1" dirty="0">
                <a:solidFill>
                  <a:srgbClr val="C84E30"/>
                </a:solidFill>
                <a:latin typeface="微软雅黑" panose="020B0503020204020204" charset="-122"/>
                <a:ea typeface="微软雅黑" panose="020B0503020204020204" charset="-122"/>
              </a:rPr>
              <a:t>Click here to enter the title text.</a:t>
            </a:r>
          </a:p>
        </p:txBody>
      </p:sp>
      <p:grpSp>
        <p:nvGrpSpPr>
          <p:cNvPr id="4" name="组合 3"/>
          <p:cNvGrpSpPr/>
          <p:nvPr/>
        </p:nvGrpSpPr>
        <p:grpSpPr>
          <a:xfrm>
            <a:off x="676910" y="1879600"/>
            <a:ext cx="3648710" cy="4450198"/>
            <a:chOff x="288" y="1530"/>
            <a:chExt cx="7514" cy="9164"/>
          </a:xfrm>
        </p:grpSpPr>
        <p:pic>
          <p:nvPicPr>
            <p:cNvPr id="2" name="图片 1" descr="13059255_194852549128_2"/>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288" y="6361"/>
              <a:ext cx="7514" cy="4333"/>
            </a:xfrm>
            <a:prstGeom prst="rect">
              <a:avLst/>
            </a:prstGeom>
          </p:spPr>
        </p:pic>
        <p:pic>
          <p:nvPicPr>
            <p:cNvPr id="3" name="图片 2" descr="89192_00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8" y="1530"/>
              <a:ext cx="7514" cy="4633"/>
            </a:xfrm>
            <a:prstGeom prst="rect">
              <a:avLst/>
            </a:prstGeom>
          </p:spPr>
        </p:pic>
      </p:grpSp>
      <p:sp>
        <p:nvSpPr>
          <p:cNvPr id="5" name="矩形 4"/>
          <p:cNvSpPr/>
          <p:nvPr/>
        </p:nvSpPr>
        <p:spPr>
          <a:xfrm>
            <a:off x="4392295" y="1879600"/>
            <a:ext cx="7823835" cy="2249805"/>
          </a:xfrm>
          <a:prstGeom prst="rect">
            <a:avLst/>
          </a:prstGeom>
          <a:solidFill>
            <a:srgbClr val="F79E2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392295" y="4152900"/>
            <a:ext cx="7823835" cy="2249805"/>
          </a:xfrm>
          <a:prstGeom prst="rect">
            <a:avLst/>
          </a:prstGeom>
          <a:solidFill>
            <a:srgbClr val="F5640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KSO_Shape"/>
          <p:cNvSpPr>
            <a:spLocks noChangeAspect="1"/>
          </p:cNvSpPr>
          <p:nvPr/>
        </p:nvSpPr>
        <p:spPr bwMode="auto">
          <a:xfrm>
            <a:off x="4743450" y="2773045"/>
            <a:ext cx="788670" cy="782320"/>
          </a:xfrm>
          <a:custGeom>
            <a:avLst/>
            <a:gdLst>
              <a:gd name="T0" fmla="*/ 1420802 w 2262188"/>
              <a:gd name="T1" fmla="*/ 2155372 h 2241550"/>
              <a:gd name="T2" fmla="*/ 0 w 2262188"/>
              <a:gd name="T3" fmla="*/ 1901959 h 2241550"/>
              <a:gd name="T4" fmla="*/ 966787 w 2262188"/>
              <a:gd name="T5" fmla="*/ 2002745 h 2241550"/>
              <a:gd name="T6" fmla="*/ 463550 w 2262188"/>
              <a:gd name="T7" fmla="*/ 1799189 h 2241550"/>
              <a:gd name="T8" fmla="*/ 1920875 w 2262188"/>
              <a:gd name="T9" fmla="*/ 1721932 h 2241550"/>
              <a:gd name="T10" fmla="*/ 1920875 w 2262188"/>
              <a:gd name="T11" fmla="*/ 1643063 h 2241550"/>
              <a:gd name="T12" fmla="*/ 1920875 w 2262188"/>
              <a:gd name="T13" fmla="*/ 1520825 h 2241550"/>
              <a:gd name="T14" fmla="*/ 1437365 w 2262188"/>
              <a:gd name="T15" fmla="*/ 1781511 h 2241550"/>
              <a:gd name="T16" fmla="*/ 0 w 2262188"/>
              <a:gd name="T17" fmla="*/ 1470217 h 2241550"/>
              <a:gd name="T18" fmla="*/ 1304860 w 2262188"/>
              <a:gd name="T19" fmla="*/ 1658938 h 2241550"/>
              <a:gd name="T20" fmla="*/ 1333924 w 2262188"/>
              <a:gd name="T21" fmla="*/ 1648052 h 2241550"/>
              <a:gd name="T22" fmla="*/ 1395684 w 2262188"/>
              <a:gd name="T23" fmla="*/ 1641022 h 2241550"/>
              <a:gd name="T24" fmla="*/ 1448362 w 2262188"/>
              <a:gd name="T25" fmla="*/ 1646011 h 2241550"/>
              <a:gd name="T26" fmla="*/ 1677920 w 2262188"/>
              <a:gd name="T27" fmla="*/ 1506991 h 2241550"/>
              <a:gd name="T28" fmla="*/ 1657031 w 2262188"/>
              <a:gd name="T29" fmla="*/ 1492023 h 2241550"/>
              <a:gd name="T30" fmla="*/ 1654306 w 2262188"/>
              <a:gd name="T31" fmla="*/ 1479097 h 2241550"/>
              <a:gd name="T32" fmla="*/ 1663843 w 2262188"/>
              <a:gd name="T33" fmla="*/ 1466170 h 2241550"/>
              <a:gd name="T34" fmla="*/ 995838 w 2262188"/>
              <a:gd name="T35" fmla="*/ 1258888 h 2241550"/>
              <a:gd name="T36" fmla="*/ 489738 w 2262188"/>
              <a:gd name="T37" fmla="*/ 1130300 h 2241550"/>
              <a:gd name="T38" fmla="*/ 594035 w 2262188"/>
              <a:gd name="T39" fmla="*/ 1213404 h 2241550"/>
              <a:gd name="T40" fmla="*/ 555491 w 2262188"/>
              <a:gd name="T41" fmla="*/ 1222487 h 2241550"/>
              <a:gd name="T42" fmla="*/ 486564 w 2262188"/>
              <a:gd name="T43" fmla="*/ 1223168 h 2241550"/>
              <a:gd name="T44" fmla="*/ 211086 w 2262188"/>
              <a:gd name="T45" fmla="*/ 1351684 h 2241550"/>
              <a:gd name="T46" fmla="*/ 251218 w 2262188"/>
              <a:gd name="T47" fmla="*/ 1368941 h 2241550"/>
              <a:gd name="T48" fmla="*/ 259153 w 2262188"/>
              <a:gd name="T49" fmla="*/ 1381429 h 2241550"/>
              <a:gd name="T50" fmla="*/ 255072 w 2262188"/>
              <a:gd name="T51" fmla="*/ 1394599 h 2241550"/>
              <a:gd name="T52" fmla="*/ 240561 w 2262188"/>
              <a:gd name="T53" fmla="*/ 1405498 h 2241550"/>
              <a:gd name="T54" fmla="*/ 810075 w 2262188"/>
              <a:gd name="T55" fmla="*/ 1021049 h 2241550"/>
              <a:gd name="T56" fmla="*/ 341312 w 2262188"/>
              <a:gd name="T57" fmla="*/ 771297 h 2241550"/>
              <a:gd name="T58" fmla="*/ 2262188 w 2262188"/>
              <a:gd name="T59" fmla="*/ 687389 h 2241550"/>
              <a:gd name="T60" fmla="*/ 830949 w 2262188"/>
              <a:gd name="T61" fmla="*/ 982664 h 2241550"/>
              <a:gd name="T62" fmla="*/ 1797050 w 2262188"/>
              <a:gd name="T63" fmla="*/ 752476 h 2241550"/>
              <a:gd name="T64" fmla="*/ 1295400 w 2262188"/>
              <a:gd name="T65" fmla="*/ 660174 h 2241550"/>
              <a:gd name="T66" fmla="*/ 2262188 w 2262188"/>
              <a:gd name="T67" fmla="*/ 462607 h 2241550"/>
              <a:gd name="T68" fmla="*/ 824823 w 2262188"/>
              <a:gd name="T69" fmla="*/ 651157 h 2241550"/>
              <a:gd name="T70" fmla="*/ 341312 w 2262188"/>
              <a:gd name="T71" fmla="*/ 390526 h 2241550"/>
              <a:gd name="T72" fmla="*/ 786730 w 2262188"/>
              <a:gd name="T73" fmla="*/ 233363 h 2241550"/>
              <a:gd name="T74" fmla="*/ 600403 w 2262188"/>
              <a:gd name="T75" fmla="*/ 336703 h 2241550"/>
              <a:gd name="T76" fmla="*/ 608110 w 2262188"/>
              <a:gd name="T77" fmla="*/ 349677 h 2241550"/>
              <a:gd name="T78" fmla="*/ 603350 w 2262188"/>
              <a:gd name="T79" fmla="*/ 362651 h 2241550"/>
              <a:gd name="T80" fmla="*/ 576602 w 2262188"/>
              <a:gd name="T81" fmla="*/ 378585 h 2241550"/>
              <a:gd name="T82" fmla="*/ 820278 w 2262188"/>
              <a:gd name="T83" fmla="*/ 514246 h 2241550"/>
              <a:gd name="T84" fmla="*/ 878761 w 2262188"/>
              <a:gd name="T85" fmla="*/ 510831 h 2241550"/>
              <a:gd name="T86" fmla="*/ 932710 w 2262188"/>
              <a:gd name="T87" fmla="*/ 519026 h 2241550"/>
              <a:gd name="T88" fmla="*/ 1216508 w 2262188"/>
              <a:gd name="T89" fmla="*/ 466218 h 2241550"/>
              <a:gd name="T90" fmla="*/ 1749425 w 2262188"/>
              <a:gd name="T91" fmla="*/ 883986 h 2241550"/>
              <a:gd name="T92" fmla="*/ 1798297 w 2262188"/>
              <a:gd name="T93" fmla="*/ 374650 h 2241550"/>
              <a:gd name="T94" fmla="*/ 2012784 w 2262188"/>
              <a:gd name="T95" fmla="*/ 269585 h 2241550"/>
              <a:gd name="T96" fmla="*/ 2003262 w 2262188"/>
              <a:gd name="T97" fmla="*/ 256650 h 2241550"/>
              <a:gd name="T98" fmla="*/ 2006209 w 2262188"/>
              <a:gd name="T99" fmla="*/ 243943 h 2241550"/>
              <a:gd name="T100" fmla="*/ 2027068 w 2262188"/>
              <a:gd name="T101" fmla="*/ 228966 h 2241550"/>
              <a:gd name="T102" fmla="*/ 1797843 w 2262188"/>
              <a:gd name="T103" fmla="*/ 89635 h 2241550"/>
              <a:gd name="T104" fmla="*/ 1745015 w 2262188"/>
              <a:gd name="T105" fmla="*/ 94400 h 2241550"/>
              <a:gd name="T106" fmla="*/ 1683571 w 2262188"/>
              <a:gd name="T107" fmla="*/ 87820 h 2241550"/>
              <a:gd name="T108" fmla="*/ 1651602 w 2262188"/>
              <a:gd name="T109" fmla="*/ 75112 h 224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2188" h="2241550">
                <a:moveTo>
                  <a:pt x="1920875" y="1898650"/>
                </a:moveTo>
                <a:lnTo>
                  <a:pt x="1920875" y="1901598"/>
                </a:lnTo>
                <a:lnTo>
                  <a:pt x="1920875" y="1977571"/>
                </a:lnTo>
                <a:lnTo>
                  <a:pt x="1431239" y="2241550"/>
                </a:lnTo>
                <a:lnTo>
                  <a:pt x="966787" y="2131332"/>
                </a:lnTo>
                <a:lnTo>
                  <a:pt x="966787" y="2047648"/>
                </a:lnTo>
                <a:lnTo>
                  <a:pt x="1420802" y="2155372"/>
                </a:lnTo>
                <a:lnTo>
                  <a:pt x="1437365" y="2159227"/>
                </a:lnTo>
                <a:lnTo>
                  <a:pt x="1452113" y="2151289"/>
                </a:lnTo>
                <a:lnTo>
                  <a:pt x="1920875" y="1898650"/>
                </a:lnTo>
                <a:close/>
                <a:moveTo>
                  <a:pt x="0" y="1817688"/>
                </a:moveTo>
                <a:lnTo>
                  <a:pt x="463550" y="1928451"/>
                </a:lnTo>
                <a:lnTo>
                  <a:pt x="463550" y="2012951"/>
                </a:lnTo>
                <a:lnTo>
                  <a:pt x="0" y="1901959"/>
                </a:lnTo>
                <a:lnTo>
                  <a:pt x="0" y="1848519"/>
                </a:lnTo>
                <a:lnTo>
                  <a:pt x="0" y="1817688"/>
                </a:lnTo>
                <a:close/>
                <a:moveTo>
                  <a:pt x="1920875" y="1770063"/>
                </a:moveTo>
                <a:lnTo>
                  <a:pt x="1920875" y="1772784"/>
                </a:lnTo>
                <a:lnTo>
                  <a:pt x="1920875" y="1848984"/>
                </a:lnTo>
                <a:lnTo>
                  <a:pt x="1431239" y="2112963"/>
                </a:lnTo>
                <a:lnTo>
                  <a:pt x="966787" y="2002745"/>
                </a:lnTo>
                <a:lnTo>
                  <a:pt x="966787" y="1919061"/>
                </a:lnTo>
                <a:lnTo>
                  <a:pt x="1420802" y="2026784"/>
                </a:lnTo>
                <a:lnTo>
                  <a:pt x="1437365" y="2030867"/>
                </a:lnTo>
                <a:lnTo>
                  <a:pt x="1452113" y="2022702"/>
                </a:lnTo>
                <a:lnTo>
                  <a:pt x="1920875" y="1770063"/>
                </a:lnTo>
                <a:close/>
                <a:moveTo>
                  <a:pt x="0" y="1689100"/>
                </a:moveTo>
                <a:lnTo>
                  <a:pt x="463550" y="1799189"/>
                </a:lnTo>
                <a:lnTo>
                  <a:pt x="463550" y="1882775"/>
                </a:lnTo>
                <a:lnTo>
                  <a:pt x="0" y="1772460"/>
                </a:lnTo>
                <a:lnTo>
                  <a:pt x="0" y="1719680"/>
                </a:lnTo>
                <a:lnTo>
                  <a:pt x="0" y="1689100"/>
                </a:lnTo>
                <a:close/>
                <a:moveTo>
                  <a:pt x="1920875" y="1643063"/>
                </a:moveTo>
                <a:lnTo>
                  <a:pt x="1920875" y="1646009"/>
                </a:lnTo>
                <a:lnTo>
                  <a:pt x="1920875" y="1721932"/>
                </a:lnTo>
                <a:lnTo>
                  <a:pt x="1431239" y="1985963"/>
                </a:lnTo>
                <a:lnTo>
                  <a:pt x="966787" y="1875591"/>
                </a:lnTo>
                <a:lnTo>
                  <a:pt x="966787" y="1791963"/>
                </a:lnTo>
                <a:lnTo>
                  <a:pt x="1420802" y="1899841"/>
                </a:lnTo>
                <a:lnTo>
                  <a:pt x="1437365" y="1903694"/>
                </a:lnTo>
                <a:lnTo>
                  <a:pt x="1452113" y="1895762"/>
                </a:lnTo>
                <a:lnTo>
                  <a:pt x="1920875" y="1643063"/>
                </a:lnTo>
                <a:close/>
                <a:moveTo>
                  <a:pt x="0" y="1562100"/>
                </a:moveTo>
                <a:lnTo>
                  <a:pt x="463550" y="1672189"/>
                </a:lnTo>
                <a:lnTo>
                  <a:pt x="463550" y="1755775"/>
                </a:lnTo>
                <a:lnTo>
                  <a:pt x="0" y="1645686"/>
                </a:lnTo>
                <a:lnTo>
                  <a:pt x="0" y="1592907"/>
                </a:lnTo>
                <a:lnTo>
                  <a:pt x="0" y="1562100"/>
                </a:lnTo>
                <a:close/>
                <a:moveTo>
                  <a:pt x="1920875" y="1520825"/>
                </a:moveTo>
                <a:lnTo>
                  <a:pt x="1920875" y="1523996"/>
                </a:lnTo>
                <a:lnTo>
                  <a:pt x="1920875" y="1599869"/>
                </a:lnTo>
                <a:lnTo>
                  <a:pt x="1431239" y="1863725"/>
                </a:lnTo>
                <a:lnTo>
                  <a:pt x="966787" y="1753426"/>
                </a:lnTo>
                <a:lnTo>
                  <a:pt x="966787" y="1669853"/>
                </a:lnTo>
                <a:lnTo>
                  <a:pt x="1420802" y="1777660"/>
                </a:lnTo>
                <a:lnTo>
                  <a:pt x="1437365" y="1781511"/>
                </a:lnTo>
                <a:lnTo>
                  <a:pt x="1452113" y="1773584"/>
                </a:lnTo>
                <a:lnTo>
                  <a:pt x="1920875" y="1520825"/>
                </a:lnTo>
                <a:close/>
                <a:moveTo>
                  <a:pt x="0" y="1439863"/>
                </a:moveTo>
                <a:lnTo>
                  <a:pt x="463550" y="1549725"/>
                </a:lnTo>
                <a:lnTo>
                  <a:pt x="463550" y="1633538"/>
                </a:lnTo>
                <a:lnTo>
                  <a:pt x="0" y="1523223"/>
                </a:lnTo>
                <a:lnTo>
                  <a:pt x="0" y="1470217"/>
                </a:lnTo>
                <a:lnTo>
                  <a:pt x="0" y="1439863"/>
                </a:lnTo>
                <a:close/>
                <a:moveTo>
                  <a:pt x="1474701" y="1365250"/>
                </a:moveTo>
                <a:lnTo>
                  <a:pt x="1920875" y="1470932"/>
                </a:lnTo>
                <a:lnTo>
                  <a:pt x="1430878" y="1735138"/>
                </a:lnTo>
                <a:lnTo>
                  <a:pt x="984250" y="1629229"/>
                </a:lnTo>
                <a:lnTo>
                  <a:pt x="1044194" y="1597025"/>
                </a:lnTo>
                <a:lnTo>
                  <a:pt x="1304860" y="1658938"/>
                </a:lnTo>
                <a:lnTo>
                  <a:pt x="1305314" y="1658258"/>
                </a:lnTo>
                <a:lnTo>
                  <a:pt x="1309401" y="1656217"/>
                </a:lnTo>
                <a:lnTo>
                  <a:pt x="1313942" y="1654402"/>
                </a:lnTo>
                <a:lnTo>
                  <a:pt x="1318483" y="1652588"/>
                </a:lnTo>
                <a:lnTo>
                  <a:pt x="1323479" y="1651227"/>
                </a:lnTo>
                <a:lnTo>
                  <a:pt x="1328474" y="1649640"/>
                </a:lnTo>
                <a:lnTo>
                  <a:pt x="1333924" y="1648052"/>
                </a:lnTo>
                <a:lnTo>
                  <a:pt x="1339373" y="1646692"/>
                </a:lnTo>
                <a:lnTo>
                  <a:pt x="1345050" y="1645784"/>
                </a:lnTo>
                <a:lnTo>
                  <a:pt x="1350953" y="1644650"/>
                </a:lnTo>
                <a:lnTo>
                  <a:pt x="1357311" y="1643743"/>
                </a:lnTo>
                <a:lnTo>
                  <a:pt x="1369572" y="1642383"/>
                </a:lnTo>
                <a:lnTo>
                  <a:pt x="1382515" y="1641249"/>
                </a:lnTo>
                <a:lnTo>
                  <a:pt x="1395684" y="1641022"/>
                </a:lnTo>
                <a:lnTo>
                  <a:pt x="1403177" y="1641249"/>
                </a:lnTo>
                <a:lnTo>
                  <a:pt x="1410897" y="1641475"/>
                </a:lnTo>
                <a:lnTo>
                  <a:pt x="1418617" y="1642156"/>
                </a:lnTo>
                <a:lnTo>
                  <a:pt x="1426110" y="1642836"/>
                </a:lnTo>
                <a:lnTo>
                  <a:pt x="1433603" y="1643743"/>
                </a:lnTo>
                <a:lnTo>
                  <a:pt x="1441096" y="1644650"/>
                </a:lnTo>
                <a:lnTo>
                  <a:pt x="1448362" y="1646011"/>
                </a:lnTo>
                <a:lnTo>
                  <a:pt x="1455401" y="1647599"/>
                </a:lnTo>
                <a:lnTo>
                  <a:pt x="1460623" y="1648959"/>
                </a:lnTo>
                <a:lnTo>
                  <a:pt x="1707665" y="1516063"/>
                </a:lnTo>
                <a:lnTo>
                  <a:pt x="1701989" y="1514702"/>
                </a:lnTo>
                <a:lnTo>
                  <a:pt x="1693133" y="1512434"/>
                </a:lnTo>
                <a:lnTo>
                  <a:pt x="1685186" y="1509713"/>
                </a:lnTo>
                <a:lnTo>
                  <a:pt x="1677920" y="1506991"/>
                </a:lnTo>
                <a:lnTo>
                  <a:pt x="1671790" y="1503816"/>
                </a:lnTo>
                <a:lnTo>
                  <a:pt x="1666340" y="1500641"/>
                </a:lnTo>
                <a:lnTo>
                  <a:pt x="1664070" y="1499054"/>
                </a:lnTo>
                <a:lnTo>
                  <a:pt x="1662026" y="1497240"/>
                </a:lnTo>
                <a:lnTo>
                  <a:pt x="1659983" y="1495652"/>
                </a:lnTo>
                <a:lnTo>
                  <a:pt x="1658393" y="1493838"/>
                </a:lnTo>
                <a:lnTo>
                  <a:pt x="1657031" y="1492023"/>
                </a:lnTo>
                <a:lnTo>
                  <a:pt x="1655668" y="1490209"/>
                </a:lnTo>
                <a:lnTo>
                  <a:pt x="1654987" y="1488395"/>
                </a:lnTo>
                <a:lnTo>
                  <a:pt x="1654306" y="1486581"/>
                </a:lnTo>
                <a:lnTo>
                  <a:pt x="1653852" y="1484540"/>
                </a:lnTo>
                <a:lnTo>
                  <a:pt x="1653625" y="1482725"/>
                </a:lnTo>
                <a:lnTo>
                  <a:pt x="1653625" y="1480911"/>
                </a:lnTo>
                <a:lnTo>
                  <a:pt x="1654306" y="1479097"/>
                </a:lnTo>
                <a:lnTo>
                  <a:pt x="1654760" y="1477282"/>
                </a:lnTo>
                <a:lnTo>
                  <a:pt x="1655441" y="1475241"/>
                </a:lnTo>
                <a:lnTo>
                  <a:pt x="1656577" y="1473427"/>
                </a:lnTo>
                <a:lnTo>
                  <a:pt x="1658166" y="1471613"/>
                </a:lnTo>
                <a:lnTo>
                  <a:pt x="1659528" y="1469798"/>
                </a:lnTo>
                <a:lnTo>
                  <a:pt x="1661345" y="1467984"/>
                </a:lnTo>
                <a:lnTo>
                  <a:pt x="1663843" y="1466170"/>
                </a:lnTo>
                <a:lnTo>
                  <a:pt x="1666113" y="1464356"/>
                </a:lnTo>
                <a:lnTo>
                  <a:pt x="1668611" y="1462768"/>
                </a:lnTo>
                <a:lnTo>
                  <a:pt x="1671790" y="1461181"/>
                </a:lnTo>
                <a:lnTo>
                  <a:pt x="1675650" y="1459366"/>
                </a:lnTo>
                <a:lnTo>
                  <a:pt x="1414984" y="1397454"/>
                </a:lnTo>
                <a:lnTo>
                  <a:pt x="1474701" y="1365250"/>
                </a:lnTo>
                <a:close/>
                <a:moveTo>
                  <a:pt x="995838" y="1258888"/>
                </a:moveTo>
                <a:lnTo>
                  <a:pt x="1393825" y="1352349"/>
                </a:lnTo>
                <a:lnTo>
                  <a:pt x="918237" y="1608912"/>
                </a:lnTo>
                <a:lnTo>
                  <a:pt x="918237" y="2111376"/>
                </a:lnTo>
                <a:lnTo>
                  <a:pt x="512762" y="2014286"/>
                </a:lnTo>
                <a:lnTo>
                  <a:pt x="512762" y="1518854"/>
                </a:lnTo>
                <a:lnTo>
                  <a:pt x="995838" y="1258888"/>
                </a:lnTo>
                <a:close/>
                <a:moveTo>
                  <a:pt x="489738" y="1130300"/>
                </a:moveTo>
                <a:lnTo>
                  <a:pt x="935038" y="1236110"/>
                </a:lnTo>
                <a:lnTo>
                  <a:pt x="875408" y="1268353"/>
                </a:lnTo>
                <a:lnTo>
                  <a:pt x="610586" y="1205457"/>
                </a:lnTo>
                <a:lnTo>
                  <a:pt x="606959" y="1207501"/>
                </a:lnTo>
                <a:lnTo>
                  <a:pt x="603104" y="1209544"/>
                </a:lnTo>
                <a:lnTo>
                  <a:pt x="598796" y="1211588"/>
                </a:lnTo>
                <a:lnTo>
                  <a:pt x="594035" y="1213404"/>
                </a:lnTo>
                <a:lnTo>
                  <a:pt x="589274" y="1214994"/>
                </a:lnTo>
                <a:lnTo>
                  <a:pt x="584059" y="1216583"/>
                </a:lnTo>
                <a:lnTo>
                  <a:pt x="578617" y="1218172"/>
                </a:lnTo>
                <a:lnTo>
                  <a:pt x="573176" y="1219308"/>
                </a:lnTo>
                <a:lnTo>
                  <a:pt x="567281" y="1220443"/>
                </a:lnTo>
                <a:lnTo>
                  <a:pt x="561386" y="1221351"/>
                </a:lnTo>
                <a:lnTo>
                  <a:pt x="555491" y="1222487"/>
                </a:lnTo>
                <a:lnTo>
                  <a:pt x="543021" y="1223849"/>
                </a:lnTo>
                <a:lnTo>
                  <a:pt x="530097" y="1224530"/>
                </a:lnTo>
                <a:lnTo>
                  <a:pt x="516947" y="1224757"/>
                </a:lnTo>
                <a:lnTo>
                  <a:pt x="509464" y="1224757"/>
                </a:lnTo>
                <a:lnTo>
                  <a:pt x="501755" y="1224530"/>
                </a:lnTo>
                <a:lnTo>
                  <a:pt x="494046" y="1224076"/>
                </a:lnTo>
                <a:lnTo>
                  <a:pt x="486564" y="1223168"/>
                </a:lnTo>
                <a:lnTo>
                  <a:pt x="479082" y="1222487"/>
                </a:lnTo>
                <a:lnTo>
                  <a:pt x="471600" y="1221124"/>
                </a:lnTo>
                <a:lnTo>
                  <a:pt x="464345" y="1219989"/>
                </a:lnTo>
                <a:lnTo>
                  <a:pt x="457543" y="1218399"/>
                </a:lnTo>
                <a:lnTo>
                  <a:pt x="456409" y="1218172"/>
                </a:lnTo>
                <a:lnTo>
                  <a:pt x="209953" y="1351230"/>
                </a:lnTo>
                <a:lnTo>
                  <a:pt x="211086" y="1351684"/>
                </a:lnTo>
                <a:lnTo>
                  <a:pt x="219929" y="1353955"/>
                </a:lnTo>
                <a:lnTo>
                  <a:pt x="227864" y="1356452"/>
                </a:lnTo>
                <a:lnTo>
                  <a:pt x="235120" y="1359404"/>
                </a:lnTo>
                <a:lnTo>
                  <a:pt x="241241" y="1362356"/>
                </a:lnTo>
                <a:lnTo>
                  <a:pt x="246683" y="1365535"/>
                </a:lnTo>
                <a:lnTo>
                  <a:pt x="249177" y="1367351"/>
                </a:lnTo>
                <a:lnTo>
                  <a:pt x="251218" y="1368941"/>
                </a:lnTo>
                <a:lnTo>
                  <a:pt x="253031" y="1370757"/>
                </a:lnTo>
                <a:lnTo>
                  <a:pt x="254845" y="1372574"/>
                </a:lnTo>
                <a:lnTo>
                  <a:pt x="255979" y="1374390"/>
                </a:lnTo>
                <a:lnTo>
                  <a:pt x="257113" y="1376207"/>
                </a:lnTo>
                <a:lnTo>
                  <a:pt x="258019" y="1378023"/>
                </a:lnTo>
                <a:lnTo>
                  <a:pt x="258926" y="1379613"/>
                </a:lnTo>
                <a:lnTo>
                  <a:pt x="259153" y="1381429"/>
                </a:lnTo>
                <a:lnTo>
                  <a:pt x="259380" y="1383246"/>
                </a:lnTo>
                <a:lnTo>
                  <a:pt x="259153" y="1385289"/>
                </a:lnTo>
                <a:lnTo>
                  <a:pt x="258926" y="1387106"/>
                </a:lnTo>
                <a:lnTo>
                  <a:pt x="258473" y="1388922"/>
                </a:lnTo>
                <a:lnTo>
                  <a:pt x="257566" y="1390739"/>
                </a:lnTo>
                <a:lnTo>
                  <a:pt x="256206" y="1392555"/>
                </a:lnTo>
                <a:lnTo>
                  <a:pt x="255072" y="1394599"/>
                </a:lnTo>
                <a:lnTo>
                  <a:pt x="253485" y="1396415"/>
                </a:lnTo>
                <a:lnTo>
                  <a:pt x="251444" y="1398232"/>
                </a:lnTo>
                <a:lnTo>
                  <a:pt x="249404" y="1399821"/>
                </a:lnTo>
                <a:lnTo>
                  <a:pt x="246910" y="1401638"/>
                </a:lnTo>
                <a:lnTo>
                  <a:pt x="244189" y="1403454"/>
                </a:lnTo>
                <a:lnTo>
                  <a:pt x="241241" y="1405043"/>
                </a:lnTo>
                <a:lnTo>
                  <a:pt x="240561" y="1405498"/>
                </a:lnTo>
                <a:lnTo>
                  <a:pt x="504929" y="1468393"/>
                </a:lnTo>
                <a:lnTo>
                  <a:pt x="463891" y="1490418"/>
                </a:lnTo>
                <a:lnTo>
                  <a:pt x="463891" y="1504950"/>
                </a:lnTo>
                <a:lnTo>
                  <a:pt x="0" y="1394599"/>
                </a:lnTo>
                <a:lnTo>
                  <a:pt x="489738" y="1130300"/>
                </a:lnTo>
                <a:close/>
                <a:moveTo>
                  <a:pt x="341312" y="768350"/>
                </a:moveTo>
                <a:lnTo>
                  <a:pt x="810075" y="1021049"/>
                </a:lnTo>
                <a:lnTo>
                  <a:pt x="824823" y="1028755"/>
                </a:lnTo>
                <a:lnTo>
                  <a:pt x="841386" y="1024902"/>
                </a:lnTo>
                <a:lnTo>
                  <a:pt x="1295400" y="917250"/>
                </a:lnTo>
                <a:lnTo>
                  <a:pt x="1295400" y="1000879"/>
                </a:lnTo>
                <a:lnTo>
                  <a:pt x="830949" y="1111250"/>
                </a:lnTo>
                <a:lnTo>
                  <a:pt x="341312" y="847220"/>
                </a:lnTo>
                <a:lnTo>
                  <a:pt x="341312" y="771297"/>
                </a:lnTo>
                <a:lnTo>
                  <a:pt x="341312" y="768350"/>
                </a:lnTo>
                <a:close/>
                <a:moveTo>
                  <a:pt x="2262188" y="687389"/>
                </a:moveTo>
                <a:lnTo>
                  <a:pt x="2262188" y="717969"/>
                </a:lnTo>
                <a:lnTo>
                  <a:pt x="2262188" y="770974"/>
                </a:lnTo>
                <a:lnTo>
                  <a:pt x="1797050" y="881063"/>
                </a:lnTo>
                <a:lnTo>
                  <a:pt x="1797050" y="797477"/>
                </a:lnTo>
                <a:lnTo>
                  <a:pt x="2262188" y="687389"/>
                </a:lnTo>
                <a:close/>
                <a:moveTo>
                  <a:pt x="341312" y="639763"/>
                </a:moveTo>
                <a:lnTo>
                  <a:pt x="810075" y="892403"/>
                </a:lnTo>
                <a:lnTo>
                  <a:pt x="824823" y="900340"/>
                </a:lnTo>
                <a:lnTo>
                  <a:pt x="841386" y="896485"/>
                </a:lnTo>
                <a:lnTo>
                  <a:pt x="1295400" y="788762"/>
                </a:lnTo>
                <a:lnTo>
                  <a:pt x="1295400" y="872672"/>
                </a:lnTo>
                <a:lnTo>
                  <a:pt x="830949" y="982664"/>
                </a:lnTo>
                <a:lnTo>
                  <a:pt x="341312" y="718685"/>
                </a:lnTo>
                <a:lnTo>
                  <a:pt x="341312" y="642938"/>
                </a:lnTo>
                <a:lnTo>
                  <a:pt x="341312" y="639763"/>
                </a:lnTo>
                <a:close/>
                <a:moveTo>
                  <a:pt x="2262188" y="558801"/>
                </a:moveTo>
                <a:lnTo>
                  <a:pt x="2262188" y="589381"/>
                </a:lnTo>
                <a:lnTo>
                  <a:pt x="2262188" y="642613"/>
                </a:lnTo>
                <a:lnTo>
                  <a:pt x="1797050" y="752476"/>
                </a:lnTo>
                <a:lnTo>
                  <a:pt x="1797050" y="668663"/>
                </a:lnTo>
                <a:lnTo>
                  <a:pt x="2262188" y="558801"/>
                </a:lnTo>
                <a:close/>
                <a:moveTo>
                  <a:pt x="341312" y="511175"/>
                </a:moveTo>
                <a:lnTo>
                  <a:pt x="810075" y="763815"/>
                </a:lnTo>
                <a:lnTo>
                  <a:pt x="824823" y="771979"/>
                </a:lnTo>
                <a:lnTo>
                  <a:pt x="841386" y="768124"/>
                </a:lnTo>
                <a:lnTo>
                  <a:pt x="1295400" y="660174"/>
                </a:lnTo>
                <a:lnTo>
                  <a:pt x="1295400" y="744084"/>
                </a:lnTo>
                <a:lnTo>
                  <a:pt x="830949" y="854075"/>
                </a:lnTo>
                <a:lnTo>
                  <a:pt x="341312" y="590097"/>
                </a:lnTo>
                <a:lnTo>
                  <a:pt x="341312" y="514350"/>
                </a:lnTo>
                <a:lnTo>
                  <a:pt x="341312" y="511175"/>
                </a:lnTo>
                <a:close/>
                <a:moveTo>
                  <a:pt x="2262188" y="431801"/>
                </a:moveTo>
                <a:lnTo>
                  <a:pt x="2262188" y="462607"/>
                </a:lnTo>
                <a:lnTo>
                  <a:pt x="2262188" y="515613"/>
                </a:lnTo>
                <a:lnTo>
                  <a:pt x="1797050" y="625476"/>
                </a:lnTo>
                <a:lnTo>
                  <a:pt x="1797050" y="541889"/>
                </a:lnTo>
                <a:lnTo>
                  <a:pt x="2262188" y="431801"/>
                </a:lnTo>
                <a:close/>
                <a:moveTo>
                  <a:pt x="341312" y="390526"/>
                </a:moveTo>
                <a:lnTo>
                  <a:pt x="810075" y="643225"/>
                </a:lnTo>
                <a:lnTo>
                  <a:pt x="824823" y="651157"/>
                </a:lnTo>
                <a:lnTo>
                  <a:pt x="841386" y="647304"/>
                </a:lnTo>
                <a:lnTo>
                  <a:pt x="1295400" y="539652"/>
                </a:lnTo>
                <a:lnTo>
                  <a:pt x="1295400" y="623054"/>
                </a:lnTo>
                <a:lnTo>
                  <a:pt x="830949" y="733425"/>
                </a:lnTo>
                <a:lnTo>
                  <a:pt x="341312" y="469395"/>
                </a:lnTo>
                <a:lnTo>
                  <a:pt x="341312" y="393472"/>
                </a:lnTo>
                <a:lnTo>
                  <a:pt x="341312" y="390526"/>
                </a:lnTo>
                <a:close/>
                <a:moveTo>
                  <a:pt x="2262188" y="309564"/>
                </a:moveTo>
                <a:lnTo>
                  <a:pt x="2262188" y="340144"/>
                </a:lnTo>
                <a:lnTo>
                  <a:pt x="2262188" y="392923"/>
                </a:lnTo>
                <a:lnTo>
                  <a:pt x="1797050" y="503239"/>
                </a:lnTo>
                <a:lnTo>
                  <a:pt x="1797050" y="419426"/>
                </a:lnTo>
                <a:lnTo>
                  <a:pt x="2262188" y="309564"/>
                </a:lnTo>
                <a:close/>
                <a:moveTo>
                  <a:pt x="786730" y="233363"/>
                </a:moveTo>
                <a:lnTo>
                  <a:pt x="846346" y="265913"/>
                </a:lnTo>
                <a:lnTo>
                  <a:pt x="585896" y="328053"/>
                </a:lnTo>
                <a:lnTo>
                  <a:pt x="589976" y="329646"/>
                </a:lnTo>
                <a:lnTo>
                  <a:pt x="593149" y="331467"/>
                </a:lnTo>
                <a:lnTo>
                  <a:pt x="595643" y="333288"/>
                </a:lnTo>
                <a:lnTo>
                  <a:pt x="597909" y="334882"/>
                </a:lnTo>
                <a:lnTo>
                  <a:pt x="600403" y="336703"/>
                </a:lnTo>
                <a:lnTo>
                  <a:pt x="602216" y="338524"/>
                </a:lnTo>
                <a:lnTo>
                  <a:pt x="603576" y="340344"/>
                </a:lnTo>
                <a:lnTo>
                  <a:pt x="605163" y="342165"/>
                </a:lnTo>
                <a:lnTo>
                  <a:pt x="606296" y="344214"/>
                </a:lnTo>
                <a:lnTo>
                  <a:pt x="606976" y="346035"/>
                </a:lnTo>
                <a:lnTo>
                  <a:pt x="607430" y="347856"/>
                </a:lnTo>
                <a:lnTo>
                  <a:pt x="608110" y="349677"/>
                </a:lnTo>
                <a:lnTo>
                  <a:pt x="608110" y="351498"/>
                </a:lnTo>
                <a:lnTo>
                  <a:pt x="607883" y="353546"/>
                </a:lnTo>
                <a:lnTo>
                  <a:pt x="607430" y="355367"/>
                </a:lnTo>
                <a:lnTo>
                  <a:pt x="606750" y="357188"/>
                </a:lnTo>
                <a:lnTo>
                  <a:pt x="606070" y="359009"/>
                </a:lnTo>
                <a:lnTo>
                  <a:pt x="604710" y="360830"/>
                </a:lnTo>
                <a:lnTo>
                  <a:pt x="603350" y="362651"/>
                </a:lnTo>
                <a:lnTo>
                  <a:pt x="601536" y="364472"/>
                </a:lnTo>
                <a:lnTo>
                  <a:pt x="599723" y="366293"/>
                </a:lnTo>
                <a:lnTo>
                  <a:pt x="597683" y="367886"/>
                </a:lnTo>
                <a:lnTo>
                  <a:pt x="595416" y="369707"/>
                </a:lnTo>
                <a:lnTo>
                  <a:pt x="589976" y="372666"/>
                </a:lnTo>
                <a:lnTo>
                  <a:pt x="583855" y="375853"/>
                </a:lnTo>
                <a:lnTo>
                  <a:pt x="576602" y="378585"/>
                </a:lnTo>
                <a:lnTo>
                  <a:pt x="568668" y="381316"/>
                </a:lnTo>
                <a:lnTo>
                  <a:pt x="559828" y="383592"/>
                </a:lnTo>
                <a:lnTo>
                  <a:pt x="554161" y="384958"/>
                </a:lnTo>
                <a:lnTo>
                  <a:pt x="800558" y="518343"/>
                </a:lnTo>
                <a:lnTo>
                  <a:pt x="805998" y="517205"/>
                </a:lnTo>
                <a:lnTo>
                  <a:pt x="813025" y="515611"/>
                </a:lnTo>
                <a:lnTo>
                  <a:pt x="820278" y="514246"/>
                </a:lnTo>
                <a:lnTo>
                  <a:pt x="827759" y="513108"/>
                </a:lnTo>
                <a:lnTo>
                  <a:pt x="835239" y="512197"/>
                </a:lnTo>
                <a:lnTo>
                  <a:pt x="842719" y="511514"/>
                </a:lnTo>
                <a:lnTo>
                  <a:pt x="850426" y="510831"/>
                </a:lnTo>
                <a:lnTo>
                  <a:pt x="858133" y="510604"/>
                </a:lnTo>
                <a:lnTo>
                  <a:pt x="865614" y="510604"/>
                </a:lnTo>
                <a:lnTo>
                  <a:pt x="878761" y="510831"/>
                </a:lnTo>
                <a:lnTo>
                  <a:pt x="891681" y="511742"/>
                </a:lnTo>
                <a:lnTo>
                  <a:pt x="903922" y="513108"/>
                </a:lnTo>
                <a:lnTo>
                  <a:pt x="910269" y="514018"/>
                </a:lnTo>
                <a:lnTo>
                  <a:pt x="916162" y="515156"/>
                </a:lnTo>
                <a:lnTo>
                  <a:pt x="921829" y="516067"/>
                </a:lnTo>
                <a:lnTo>
                  <a:pt x="927269" y="517432"/>
                </a:lnTo>
                <a:lnTo>
                  <a:pt x="932710" y="519026"/>
                </a:lnTo>
                <a:lnTo>
                  <a:pt x="937696" y="520619"/>
                </a:lnTo>
                <a:lnTo>
                  <a:pt x="942683" y="521985"/>
                </a:lnTo>
                <a:lnTo>
                  <a:pt x="947217" y="523806"/>
                </a:lnTo>
                <a:lnTo>
                  <a:pt x="951750" y="525854"/>
                </a:lnTo>
                <a:lnTo>
                  <a:pt x="955604" y="528131"/>
                </a:lnTo>
                <a:lnTo>
                  <a:pt x="956284" y="528358"/>
                </a:lnTo>
                <a:lnTo>
                  <a:pt x="1216508" y="466218"/>
                </a:lnTo>
                <a:lnTo>
                  <a:pt x="1276350" y="498540"/>
                </a:lnTo>
                <a:lnTo>
                  <a:pt x="830479" y="604838"/>
                </a:lnTo>
                <a:lnTo>
                  <a:pt x="341312" y="339889"/>
                </a:lnTo>
                <a:lnTo>
                  <a:pt x="786730" y="233363"/>
                </a:lnTo>
                <a:close/>
                <a:moveTo>
                  <a:pt x="1266452" y="128588"/>
                </a:moveTo>
                <a:lnTo>
                  <a:pt x="1749425" y="388781"/>
                </a:lnTo>
                <a:lnTo>
                  <a:pt x="1749425" y="883986"/>
                </a:lnTo>
                <a:lnTo>
                  <a:pt x="1344073" y="981076"/>
                </a:lnTo>
                <a:lnTo>
                  <a:pt x="1343846" y="478612"/>
                </a:lnTo>
                <a:lnTo>
                  <a:pt x="868362" y="222276"/>
                </a:lnTo>
                <a:lnTo>
                  <a:pt x="1266452" y="128588"/>
                </a:lnTo>
                <a:close/>
                <a:moveTo>
                  <a:pt x="1772450" y="0"/>
                </a:moveTo>
                <a:lnTo>
                  <a:pt x="2262188" y="264139"/>
                </a:lnTo>
                <a:lnTo>
                  <a:pt x="1798297" y="374650"/>
                </a:lnTo>
                <a:lnTo>
                  <a:pt x="1798297" y="359900"/>
                </a:lnTo>
                <a:lnTo>
                  <a:pt x="1757259" y="338116"/>
                </a:lnTo>
                <a:lnTo>
                  <a:pt x="2021627" y="275031"/>
                </a:lnTo>
                <a:lnTo>
                  <a:pt x="2020947" y="274804"/>
                </a:lnTo>
                <a:lnTo>
                  <a:pt x="2017772" y="272989"/>
                </a:lnTo>
                <a:lnTo>
                  <a:pt x="2015278" y="271173"/>
                </a:lnTo>
                <a:lnTo>
                  <a:pt x="2012784" y="269585"/>
                </a:lnTo>
                <a:lnTo>
                  <a:pt x="2010517" y="267770"/>
                </a:lnTo>
                <a:lnTo>
                  <a:pt x="2008703" y="265954"/>
                </a:lnTo>
                <a:lnTo>
                  <a:pt x="2007116" y="264139"/>
                </a:lnTo>
                <a:lnTo>
                  <a:pt x="2005982" y="262323"/>
                </a:lnTo>
                <a:lnTo>
                  <a:pt x="2004622" y="260508"/>
                </a:lnTo>
                <a:lnTo>
                  <a:pt x="2003942" y="258466"/>
                </a:lnTo>
                <a:lnTo>
                  <a:pt x="2003262" y="256650"/>
                </a:lnTo>
                <a:lnTo>
                  <a:pt x="2002808" y="254835"/>
                </a:lnTo>
                <a:lnTo>
                  <a:pt x="2002808" y="253020"/>
                </a:lnTo>
                <a:lnTo>
                  <a:pt x="2003035" y="251431"/>
                </a:lnTo>
                <a:lnTo>
                  <a:pt x="2003262" y="249162"/>
                </a:lnTo>
                <a:lnTo>
                  <a:pt x="2004169" y="247346"/>
                </a:lnTo>
                <a:lnTo>
                  <a:pt x="2004849" y="245758"/>
                </a:lnTo>
                <a:lnTo>
                  <a:pt x="2006209" y="243943"/>
                </a:lnTo>
                <a:lnTo>
                  <a:pt x="2007343" y="242127"/>
                </a:lnTo>
                <a:lnTo>
                  <a:pt x="2009157" y="240312"/>
                </a:lnTo>
                <a:lnTo>
                  <a:pt x="2010970" y="238723"/>
                </a:lnTo>
                <a:lnTo>
                  <a:pt x="2013011" y="236908"/>
                </a:lnTo>
                <a:lnTo>
                  <a:pt x="2015505" y="235320"/>
                </a:lnTo>
                <a:lnTo>
                  <a:pt x="2020947" y="231916"/>
                </a:lnTo>
                <a:lnTo>
                  <a:pt x="2027068" y="228966"/>
                </a:lnTo>
                <a:lnTo>
                  <a:pt x="2034324" y="226016"/>
                </a:lnTo>
                <a:lnTo>
                  <a:pt x="2042259" y="223520"/>
                </a:lnTo>
                <a:lnTo>
                  <a:pt x="2051102" y="221023"/>
                </a:lnTo>
                <a:lnTo>
                  <a:pt x="2052009" y="220797"/>
                </a:lnTo>
                <a:lnTo>
                  <a:pt x="1805779" y="87820"/>
                </a:lnTo>
                <a:lnTo>
                  <a:pt x="1804872" y="88046"/>
                </a:lnTo>
                <a:lnTo>
                  <a:pt x="1797843" y="89635"/>
                </a:lnTo>
                <a:lnTo>
                  <a:pt x="1790588" y="90996"/>
                </a:lnTo>
                <a:lnTo>
                  <a:pt x="1783106" y="92131"/>
                </a:lnTo>
                <a:lnTo>
                  <a:pt x="1775624" y="92812"/>
                </a:lnTo>
                <a:lnTo>
                  <a:pt x="1768142" y="93720"/>
                </a:lnTo>
                <a:lnTo>
                  <a:pt x="1760433" y="94173"/>
                </a:lnTo>
                <a:lnTo>
                  <a:pt x="1752724" y="94400"/>
                </a:lnTo>
                <a:lnTo>
                  <a:pt x="1745015" y="94400"/>
                </a:lnTo>
                <a:lnTo>
                  <a:pt x="1732092" y="94173"/>
                </a:lnTo>
                <a:lnTo>
                  <a:pt x="1719168" y="93493"/>
                </a:lnTo>
                <a:lnTo>
                  <a:pt x="1706698" y="92131"/>
                </a:lnTo>
                <a:lnTo>
                  <a:pt x="1700576" y="90996"/>
                </a:lnTo>
                <a:lnTo>
                  <a:pt x="1694681" y="90089"/>
                </a:lnTo>
                <a:lnTo>
                  <a:pt x="1689013" y="88954"/>
                </a:lnTo>
                <a:lnTo>
                  <a:pt x="1683571" y="87820"/>
                </a:lnTo>
                <a:lnTo>
                  <a:pt x="1678130" y="86231"/>
                </a:lnTo>
                <a:lnTo>
                  <a:pt x="1672915" y="84643"/>
                </a:lnTo>
                <a:lnTo>
                  <a:pt x="1668153" y="83054"/>
                </a:lnTo>
                <a:lnTo>
                  <a:pt x="1663392" y="81239"/>
                </a:lnTo>
                <a:lnTo>
                  <a:pt x="1659084" y="79196"/>
                </a:lnTo>
                <a:lnTo>
                  <a:pt x="1655230" y="77154"/>
                </a:lnTo>
                <a:lnTo>
                  <a:pt x="1651602" y="75112"/>
                </a:lnTo>
                <a:lnTo>
                  <a:pt x="1386780" y="137970"/>
                </a:lnTo>
                <a:lnTo>
                  <a:pt x="1327150" y="105973"/>
                </a:lnTo>
                <a:lnTo>
                  <a:pt x="17724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31" name="KSO_Shape"/>
          <p:cNvSpPr>
            <a:spLocks noChangeAspect="1"/>
          </p:cNvSpPr>
          <p:nvPr/>
        </p:nvSpPr>
        <p:spPr bwMode="auto">
          <a:xfrm>
            <a:off x="4874374" y="4917781"/>
            <a:ext cx="528000" cy="720000"/>
          </a:xfrm>
          <a:custGeom>
            <a:avLst/>
            <a:gdLst>
              <a:gd name="T0" fmla="*/ 821150 w 1122363"/>
              <a:gd name="T1" fmla="*/ 1319439 h 1531938"/>
              <a:gd name="T2" fmla="*/ 818610 w 1122363"/>
              <a:gd name="T3" fmla="*/ 1374324 h 1531938"/>
              <a:gd name="T4" fmla="*/ 763001 w 1122363"/>
              <a:gd name="T5" fmla="*/ 1407818 h 1531938"/>
              <a:gd name="T6" fmla="*/ 617712 w 1122363"/>
              <a:gd name="T7" fmla="*/ 1069756 h 1531938"/>
              <a:gd name="T8" fmla="*/ 595045 w 1122363"/>
              <a:gd name="T9" fmla="*/ 1020228 h 1531938"/>
              <a:gd name="T10" fmla="*/ 616862 w 1122363"/>
              <a:gd name="T11" fmla="*/ 985788 h 1531938"/>
              <a:gd name="T12" fmla="*/ 638822 w 1122363"/>
              <a:gd name="T13" fmla="*/ 861065 h 1531938"/>
              <a:gd name="T14" fmla="*/ 533011 w 1122363"/>
              <a:gd name="T15" fmla="*/ 900272 h 1531938"/>
              <a:gd name="T16" fmla="*/ 472344 w 1122363"/>
              <a:gd name="T17" fmla="*/ 959225 h 1531938"/>
              <a:gd name="T18" fmla="*/ 447514 w 1122363"/>
              <a:gd name="T19" fmla="*/ 1068950 h 1531938"/>
              <a:gd name="T20" fmla="*/ 483631 w 1122363"/>
              <a:gd name="T21" fmla="*/ 1155544 h 1531938"/>
              <a:gd name="T22" fmla="*/ 563202 w 1122363"/>
              <a:gd name="T23" fmla="*/ 1213369 h 1531938"/>
              <a:gd name="T24" fmla="*/ 641644 w 1122363"/>
              <a:gd name="T25" fmla="*/ 1407149 h 1531938"/>
              <a:gd name="T26" fmla="*/ 522288 w 1122363"/>
              <a:gd name="T27" fmla="*/ 1360326 h 1531938"/>
              <a:gd name="T28" fmla="*/ 562920 w 1122363"/>
              <a:gd name="T29" fmla="*/ 1503052 h 1531938"/>
              <a:gd name="T30" fmla="*/ 767489 w 1122363"/>
              <a:gd name="T31" fmla="*/ 1526182 h 1531938"/>
              <a:gd name="T32" fmla="*/ 873019 w 1122363"/>
              <a:gd name="T33" fmla="*/ 1493462 h 1531938"/>
              <a:gd name="T34" fmla="*/ 940739 w 1122363"/>
              <a:gd name="T35" fmla="*/ 1437049 h 1531938"/>
              <a:gd name="T36" fmla="*/ 975445 w 1122363"/>
              <a:gd name="T37" fmla="*/ 1352710 h 1531938"/>
              <a:gd name="T38" fmla="*/ 957387 w 1122363"/>
              <a:gd name="T39" fmla="*/ 1244960 h 1531938"/>
              <a:gd name="T40" fmla="*/ 862579 w 1122363"/>
              <a:gd name="T41" fmla="*/ 1159211 h 1531938"/>
              <a:gd name="T42" fmla="*/ 777366 w 1122363"/>
              <a:gd name="T43" fmla="*/ 984893 h 1531938"/>
              <a:gd name="T44" fmla="*/ 941021 w 1122363"/>
              <a:gd name="T45" fmla="*/ 1068103 h 1531938"/>
              <a:gd name="T46" fmla="*/ 812918 w 1122363"/>
              <a:gd name="T47" fmla="*/ 868963 h 1531938"/>
              <a:gd name="T48" fmla="*/ 768618 w 1122363"/>
              <a:gd name="T49" fmla="*/ 464758 h 1531938"/>
              <a:gd name="T50" fmla="*/ 956258 w 1122363"/>
              <a:gd name="T51" fmla="*/ 515531 h 1531938"/>
              <a:gd name="T52" fmla="*/ 1106652 w 1122363"/>
              <a:gd name="T53" fmla="*/ 632589 h 1531938"/>
              <a:gd name="T54" fmla="*/ 1227702 w 1122363"/>
              <a:gd name="T55" fmla="*/ 820164 h 1531938"/>
              <a:gd name="T56" fmla="*/ 1327023 w 1122363"/>
              <a:gd name="T57" fmla="*/ 1081925 h 1531938"/>
              <a:gd name="T58" fmla="*/ 1396717 w 1122363"/>
              <a:gd name="T59" fmla="*/ 1393892 h 1531938"/>
              <a:gd name="T60" fmla="*/ 1355239 w 1122363"/>
              <a:gd name="T61" fmla="*/ 1597827 h 1531938"/>
              <a:gd name="T62" fmla="*/ 1228829 w 1122363"/>
              <a:gd name="T63" fmla="*/ 1750144 h 1531938"/>
              <a:gd name="T64" fmla="*/ 1040908 w 1122363"/>
              <a:gd name="T65" fmla="*/ 1850561 h 1531938"/>
              <a:gd name="T66" fmla="*/ 813764 w 1122363"/>
              <a:gd name="T67" fmla="*/ 1899358 h 1531938"/>
              <a:gd name="T68" fmla="*/ 571385 w 1122363"/>
              <a:gd name="T69" fmla="*/ 1896538 h 1531938"/>
              <a:gd name="T70" fmla="*/ 341985 w 1122363"/>
              <a:gd name="T71" fmla="*/ 1837867 h 1531938"/>
              <a:gd name="T72" fmla="*/ 152933 w 1122363"/>
              <a:gd name="T73" fmla="*/ 1725604 h 1531938"/>
              <a:gd name="T74" fmla="*/ 31320 w 1122363"/>
              <a:gd name="T75" fmla="*/ 1563133 h 1531938"/>
              <a:gd name="T76" fmla="*/ 3668 w 1122363"/>
              <a:gd name="T77" fmla="*/ 1352710 h 1531938"/>
              <a:gd name="T78" fmla="*/ 126691 w 1122363"/>
              <a:gd name="T79" fmla="*/ 958096 h 1531938"/>
              <a:gd name="T80" fmla="*/ 230811 w 1122363"/>
              <a:gd name="T81" fmla="*/ 743160 h 1531938"/>
              <a:gd name="T82" fmla="*/ 362301 w 1122363"/>
              <a:gd name="T83" fmla="*/ 582099 h 1531938"/>
              <a:gd name="T84" fmla="*/ 534421 w 1122363"/>
              <a:gd name="T85" fmla="*/ 485632 h 1531938"/>
              <a:gd name="T86" fmla="*/ 596426 w 1122363"/>
              <a:gd name="T87" fmla="*/ 1978 h 1531938"/>
              <a:gd name="T88" fmla="*/ 686940 w 1122363"/>
              <a:gd name="T89" fmla="*/ 37299 h 1531938"/>
              <a:gd name="T90" fmla="*/ 778299 w 1122363"/>
              <a:gd name="T91" fmla="*/ 32213 h 1531938"/>
              <a:gd name="T92" fmla="*/ 882912 w 1122363"/>
              <a:gd name="T93" fmla="*/ 282 h 1531938"/>
              <a:gd name="T94" fmla="*/ 944383 w 1122363"/>
              <a:gd name="T95" fmla="*/ 34192 h 1531938"/>
              <a:gd name="T96" fmla="*/ 991755 w 1122363"/>
              <a:gd name="T97" fmla="*/ 157394 h 1531938"/>
              <a:gd name="T98" fmla="*/ 1048714 w 1122363"/>
              <a:gd name="T99" fmla="*/ 165023 h 1531938"/>
              <a:gd name="T100" fmla="*/ 1092702 w 1122363"/>
              <a:gd name="T101" fmla="*/ 159655 h 1531938"/>
              <a:gd name="T102" fmla="*/ 1063377 w 1122363"/>
              <a:gd name="T103" fmla="*/ 261663 h 1531938"/>
              <a:gd name="T104" fmla="*/ 978784 w 1122363"/>
              <a:gd name="T105" fmla="*/ 348130 h 1531938"/>
              <a:gd name="T106" fmla="*/ 836387 w 1122363"/>
              <a:gd name="T107" fmla="*/ 422166 h 1531938"/>
              <a:gd name="T108" fmla="*/ 657614 w 1122363"/>
              <a:gd name="T109" fmla="*/ 404646 h 1531938"/>
              <a:gd name="T110" fmla="*/ 554694 w 1122363"/>
              <a:gd name="T111" fmla="*/ 419340 h 1531938"/>
              <a:gd name="T112" fmla="*/ 313322 w 1122363"/>
              <a:gd name="T113" fmla="*/ 219560 h 1531938"/>
              <a:gd name="T114" fmla="*/ 410321 w 1122363"/>
              <a:gd name="T115" fmla="*/ 170392 h 1531938"/>
              <a:gd name="T116" fmla="*/ 485327 w 1122363"/>
              <a:gd name="T117" fmla="*/ 159089 h 1531938"/>
              <a:gd name="T118" fmla="*/ 519164 w 1122363"/>
              <a:gd name="T119" fmla="*/ 54537 h 1531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18" name="TextBox 1210"/>
          <p:cNvSpPr/>
          <p:nvPr/>
        </p:nvSpPr>
        <p:spPr>
          <a:xfrm>
            <a:off x="5885180" y="2166620"/>
            <a:ext cx="2882900" cy="337185"/>
          </a:xfrm>
          <a:prstGeom prst="rect">
            <a:avLst/>
          </a:prstGeom>
          <a:noFill/>
          <a:ln w="9525">
            <a:noFill/>
            <a:miter/>
          </a:ln>
        </p:spPr>
        <p:txBody>
          <a:bodyPr wrap="square">
            <a:spAutoFit/>
          </a:bodyPr>
          <a:lstStyle/>
          <a:p>
            <a:pPr algn="l"/>
            <a:r>
              <a:rPr lang="en-US" altLang="zh-CN" sz="1600" noProof="0" dirty="0">
                <a:ln>
                  <a:noFill/>
                </a:ln>
                <a:solidFill>
                  <a:schemeClr val="bg1"/>
                </a:solidFill>
                <a:uLnTx/>
                <a:uFillTx/>
                <a:latin typeface="Verdana" panose="020B0604030504040204" charset="0"/>
                <a:ea typeface="方正舒体" panose="02010601030101010101" charset="-122"/>
                <a:sym typeface="+mn-ea"/>
              </a:rPr>
              <a:t>ADD YOUR TEXT HERE.</a:t>
            </a:r>
          </a:p>
        </p:txBody>
      </p:sp>
      <p:sp>
        <p:nvSpPr>
          <p:cNvPr id="7" name="TextBox 1210"/>
          <p:cNvSpPr/>
          <p:nvPr/>
        </p:nvSpPr>
        <p:spPr>
          <a:xfrm>
            <a:off x="5885180" y="2495550"/>
            <a:ext cx="5531485" cy="1337945"/>
          </a:xfrm>
          <a:prstGeom prst="rect">
            <a:avLst/>
          </a:prstGeom>
          <a:noFill/>
          <a:ln w="9525">
            <a:noFill/>
            <a:miter/>
          </a:ln>
        </p:spPr>
        <p:txBody>
          <a:bodyPr wrap="square">
            <a:spAutoFit/>
          </a:bodyPr>
          <a:lstStyle/>
          <a:p>
            <a:pPr indent="0" algn="l" fontAlgn="auto">
              <a:lnSpc>
                <a:spcPct val="150000"/>
              </a:lnSpc>
            </a:pP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endParaRPr lang="en-US" altLang="zh-CN" sz="900" noProof="0" dirty="0">
              <a:ln>
                <a:noFill/>
              </a:ln>
              <a:solidFill>
                <a:schemeClr val="bg1"/>
              </a:solidFill>
              <a:uLnTx/>
              <a:uFillTx/>
              <a:latin typeface="Arial" panose="020B0604020202020204" pitchFamily="34" charset="0"/>
              <a:ea typeface="微软雅黑" panose="020B0503020204020204" charset="-122"/>
              <a:sym typeface="Arial" panose="020B0604020202020204" pitchFamily="34" charset="0"/>
            </a:endParaRPr>
          </a:p>
        </p:txBody>
      </p:sp>
      <p:sp>
        <p:nvSpPr>
          <p:cNvPr id="8" name="TextBox 1210"/>
          <p:cNvSpPr/>
          <p:nvPr/>
        </p:nvSpPr>
        <p:spPr>
          <a:xfrm>
            <a:off x="5885180" y="4444365"/>
            <a:ext cx="2882900" cy="337185"/>
          </a:xfrm>
          <a:prstGeom prst="rect">
            <a:avLst/>
          </a:prstGeom>
          <a:noFill/>
          <a:ln w="9525">
            <a:noFill/>
            <a:miter/>
          </a:ln>
        </p:spPr>
        <p:txBody>
          <a:bodyPr wrap="square">
            <a:spAutoFit/>
          </a:bodyPr>
          <a:lstStyle/>
          <a:p>
            <a:pPr algn="l"/>
            <a:r>
              <a:rPr lang="en-US" altLang="zh-CN" sz="1600" noProof="0" dirty="0">
                <a:ln>
                  <a:noFill/>
                </a:ln>
                <a:solidFill>
                  <a:schemeClr val="bg1"/>
                </a:solidFill>
                <a:uLnTx/>
                <a:uFillTx/>
                <a:latin typeface="Verdana" panose="020B0604030504040204" charset="0"/>
                <a:ea typeface="方正舒体" panose="02010601030101010101" charset="-122"/>
                <a:sym typeface="+mn-ea"/>
              </a:rPr>
              <a:t>ADD YOUR TEXT HERE.</a:t>
            </a:r>
          </a:p>
        </p:txBody>
      </p:sp>
      <p:sp>
        <p:nvSpPr>
          <p:cNvPr id="9" name="TextBox 1210"/>
          <p:cNvSpPr/>
          <p:nvPr/>
        </p:nvSpPr>
        <p:spPr>
          <a:xfrm>
            <a:off x="5885180" y="4773295"/>
            <a:ext cx="5531485" cy="1337945"/>
          </a:xfrm>
          <a:prstGeom prst="rect">
            <a:avLst/>
          </a:prstGeom>
          <a:noFill/>
          <a:ln w="9525">
            <a:noFill/>
            <a:miter/>
          </a:ln>
        </p:spPr>
        <p:txBody>
          <a:bodyPr wrap="square">
            <a:spAutoFit/>
          </a:bodyPr>
          <a:lstStyle/>
          <a:p>
            <a:pPr indent="0" algn="l" fontAlgn="auto">
              <a:lnSpc>
                <a:spcPct val="150000"/>
              </a:lnSpc>
            </a:pP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endParaRPr lang="en-US" altLang="zh-CN" sz="900" noProof="0" dirty="0">
              <a:ln>
                <a:noFill/>
              </a:ln>
              <a:solidFill>
                <a:schemeClr val="bg1"/>
              </a:solidFill>
              <a:uLnTx/>
              <a:uFillTx/>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a14="http://schemas.microsoft.com/office/drawing/2010/main"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vertical)">
                                      <p:cBhvr>
                                        <p:cTn id="7" dur="500"/>
                                        <p:tgtEl>
                                          <p:spTgt spid="1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up)">
                                      <p:cBhvr>
                                        <p:cTn id="11" dur="500"/>
                                        <p:tgtEl>
                                          <p:spTgt spid="25"/>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6"/>
                                        </p:tgtEl>
                                        <p:attrNameLst>
                                          <p:attrName>ppt_y</p:attrName>
                                        </p:attrNameLst>
                                      </p:cBhvr>
                                      <p:tavLst>
                                        <p:tav tm="0">
                                          <p:val>
                                            <p:strVal val="#ppt_y"/>
                                          </p:val>
                                        </p:tav>
                                        <p:tav tm="100000">
                                          <p:val>
                                            <p:strVal val="#ppt_y"/>
                                          </p:val>
                                        </p:tav>
                                      </p:tavLst>
                                    </p:anim>
                                    <p:anim calcmode="lin" valueType="num">
                                      <p:cBhvr>
                                        <p:cTn id="17"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76555" y="407670"/>
            <a:ext cx="11438890" cy="6043295"/>
            <a:chOff x="883" y="847"/>
            <a:chExt cx="17434" cy="9107"/>
          </a:xfrm>
        </p:grpSpPr>
        <p:pic>
          <p:nvPicPr>
            <p:cNvPr id="40" name="图片 39" descr="背景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3" y="847"/>
              <a:ext cx="17434" cy="9107"/>
            </a:xfrm>
            <a:prstGeom prst="rect">
              <a:avLst/>
            </a:prstGeom>
            <a:effectLst>
              <a:outerShdw blurRad="50800" dist="38100" dir="10800000" algn="r" rotWithShape="0">
                <a:prstClr val="black">
                  <a:alpha val="40000"/>
                </a:prstClr>
              </a:outerShdw>
            </a:effectLst>
          </p:spPr>
        </p:pic>
        <p:pic>
          <p:nvPicPr>
            <p:cNvPr id="41" name="图片 40" descr="背景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3" y="847"/>
              <a:ext cx="17434" cy="9107"/>
            </a:xfrm>
            <a:prstGeom prst="rect">
              <a:avLst/>
            </a:prstGeom>
            <a:effectLst>
              <a:outerShdw blurRad="50800" dist="38100" dir="2700000" algn="tl" rotWithShape="0">
                <a:prstClr val="black">
                  <a:alpha val="40000"/>
                </a:prstClr>
              </a:outerShdw>
            </a:effectLst>
          </p:spPr>
        </p:pic>
      </p:grpSp>
      <p:pic>
        <p:nvPicPr>
          <p:cNvPr id="42" name="图片 41" descr="印记"/>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6555" y="407670"/>
            <a:ext cx="586740" cy="934720"/>
          </a:xfrm>
          <a:prstGeom prst="rect">
            <a:avLst/>
          </a:prstGeom>
        </p:spPr>
      </p:pic>
      <p:sp>
        <p:nvSpPr>
          <p:cNvPr id="43" name="文本框 3"/>
          <p:cNvSpPr txBox="1"/>
          <p:nvPr/>
        </p:nvSpPr>
        <p:spPr>
          <a:xfrm>
            <a:off x="1034414" y="629920"/>
            <a:ext cx="4147185" cy="368300"/>
          </a:xfrm>
          <a:prstGeom prst="rect">
            <a:avLst/>
          </a:prstGeom>
          <a:noFill/>
        </p:spPr>
        <p:txBody>
          <a:bodyPr wrap="square" rtlCol="0">
            <a:spAutoFit/>
          </a:bodyPr>
          <a:lstStyle/>
          <a:p>
            <a:pPr algn="l"/>
            <a:r>
              <a:rPr lang="zh-CN" altLang="en-US" b="1" dirty="0">
                <a:solidFill>
                  <a:srgbClr val="C84E30"/>
                </a:solidFill>
                <a:latin typeface="微软雅黑" panose="020B0503020204020204" charset="-122"/>
                <a:ea typeface="微软雅黑" panose="020B0503020204020204" charset="-122"/>
              </a:rPr>
              <a:t>Click here to enter the title text.</a:t>
            </a:r>
          </a:p>
        </p:txBody>
      </p:sp>
      <p:sp>
        <p:nvSpPr>
          <p:cNvPr id="44" name="椭圆 43"/>
          <p:cNvSpPr/>
          <p:nvPr/>
        </p:nvSpPr>
        <p:spPr>
          <a:xfrm>
            <a:off x="7964558" y="1530690"/>
            <a:ext cx="1146417" cy="1147763"/>
          </a:xfrm>
          <a:prstGeom prst="ellipse">
            <a:avLst/>
          </a:prstGeom>
          <a:solidFill>
            <a:srgbClr val="C84E3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zh-CN" altLang="en-US" sz="1000" dirty="0">
              <a:solidFill>
                <a:srgbClr val="0070C0"/>
              </a:solidFill>
            </a:endParaRPr>
          </a:p>
        </p:txBody>
      </p:sp>
      <p:sp>
        <p:nvSpPr>
          <p:cNvPr id="45" name="椭圆 44"/>
          <p:cNvSpPr/>
          <p:nvPr/>
        </p:nvSpPr>
        <p:spPr>
          <a:xfrm>
            <a:off x="3050322" y="1530690"/>
            <a:ext cx="1146417" cy="1147763"/>
          </a:xfrm>
          <a:prstGeom prst="ellipse">
            <a:avLst/>
          </a:prstGeom>
          <a:solidFill>
            <a:srgbClr val="C84E3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zh-CN" altLang="en-US" sz="1000" dirty="0"/>
          </a:p>
        </p:txBody>
      </p:sp>
      <p:sp>
        <p:nvSpPr>
          <p:cNvPr id="46" name="Text Box 10"/>
          <p:cNvSpPr txBox="1">
            <a:spLocks noChangeArrowheads="1"/>
          </p:cNvSpPr>
          <p:nvPr/>
        </p:nvSpPr>
        <p:spPr bwMode="auto">
          <a:xfrm>
            <a:off x="8156946" y="1890004"/>
            <a:ext cx="780201" cy="400099"/>
          </a:xfrm>
          <a:prstGeom prst="rect">
            <a:avLst/>
          </a:prstGeom>
          <a:noFill/>
          <a:ln w="9525">
            <a:noFill/>
            <a:miter lim="800000"/>
          </a:ln>
        </p:spPr>
        <p:txBody>
          <a:bodyPr wrap="square" lIns="91430" tIns="45715" rIns="91430" bIns="45715">
            <a:spAutoFit/>
          </a:bodyPr>
          <a:lstStyle/>
          <a:p>
            <a:pPr algn="ctr"/>
            <a:r>
              <a:rPr lang="zh-CN" altLang="en-US" sz="2000" b="1" dirty="0">
                <a:solidFill>
                  <a:schemeClr val="bg1"/>
                </a:solidFill>
                <a:latin typeface="微软雅黑" panose="020B0503020204020204" charset="-122"/>
                <a:ea typeface="微软雅黑" panose="020B0503020204020204" charset="-122"/>
              </a:rPr>
              <a:t>title.</a:t>
            </a:r>
          </a:p>
        </p:txBody>
      </p:sp>
      <p:sp>
        <p:nvSpPr>
          <p:cNvPr id="47" name="Text Box 15"/>
          <p:cNvSpPr txBox="1">
            <a:spLocks noChangeArrowheads="1"/>
          </p:cNvSpPr>
          <p:nvPr/>
        </p:nvSpPr>
        <p:spPr bwMode="auto">
          <a:xfrm>
            <a:off x="3315070" y="1890004"/>
            <a:ext cx="702374" cy="400099"/>
          </a:xfrm>
          <a:prstGeom prst="rect">
            <a:avLst/>
          </a:prstGeom>
          <a:noFill/>
          <a:ln w="9525">
            <a:noFill/>
            <a:miter lim="800000"/>
          </a:ln>
        </p:spPr>
        <p:txBody>
          <a:bodyPr lIns="91430" tIns="45715" rIns="91430" bIns="45715">
            <a:spAutoFit/>
          </a:bodyPr>
          <a:lstStyle/>
          <a:p>
            <a:pPr algn="ctr"/>
            <a:r>
              <a:rPr lang="zh-CN" altLang="en-US" sz="2000" b="1" dirty="0">
                <a:solidFill>
                  <a:schemeClr val="bg1"/>
                </a:solidFill>
                <a:latin typeface="微软雅黑" panose="020B0503020204020204" charset="-122"/>
                <a:ea typeface="微软雅黑" panose="020B0503020204020204" charset="-122"/>
              </a:rPr>
              <a:t>title.</a:t>
            </a:r>
          </a:p>
        </p:txBody>
      </p:sp>
      <p:sp>
        <p:nvSpPr>
          <p:cNvPr id="48" name="Freeform 10"/>
          <p:cNvSpPr/>
          <p:nvPr/>
        </p:nvSpPr>
        <p:spPr bwMode="gray">
          <a:xfrm>
            <a:off x="4452428" y="1631894"/>
            <a:ext cx="3294014" cy="238126"/>
          </a:xfrm>
          <a:custGeom>
            <a:avLst/>
            <a:gdLst>
              <a:gd name="T0" fmla="*/ 0 w 2347"/>
              <a:gd name="T1" fmla="*/ 188 h 336"/>
              <a:gd name="T2" fmla="*/ 0 w 2347"/>
              <a:gd name="T3" fmla="*/ 336 h 336"/>
              <a:gd name="T4" fmla="*/ 2347 w 2347"/>
              <a:gd name="T5" fmla="*/ 336 h 336"/>
              <a:gd name="T6" fmla="*/ 2005 w 2347"/>
              <a:gd name="T7" fmla="*/ 0 h 336"/>
              <a:gd name="T8" fmla="*/ 2005 w 2347"/>
              <a:gd name="T9" fmla="*/ 189 h 336"/>
              <a:gd name="T10" fmla="*/ 0 w 2347"/>
              <a:gd name="T11" fmla="*/ 188 h 336"/>
              <a:gd name="T12" fmla="*/ 0 60000 65536"/>
              <a:gd name="T13" fmla="*/ 0 60000 65536"/>
              <a:gd name="T14" fmla="*/ 0 60000 65536"/>
              <a:gd name="T15" fmla="*/ 0 60000 65536"/>
              <a:gd name="T16" fmla="*/ 0 60000 65536"/>
              <a:gd name="T17" fmla="*/ 0 60000 65536"/>
              <a:gd name="T18" fmla="*/ 0 w 2347"/>
              <a:gd name="T19" fmla="*/ 0 h 336"/>
              <a:gd name="T20" fmla="*/ 2347 w 2347"/>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2347" h="336">
                <a:moveTo>
                  <a:pt x="0" y="188"/>
                </a:moveTo>
                <a:lnTo>
                  <a:pt x="0" y="336"/>
                </a:lnTo>
                <a:lnTo>
                  <a:pt x="2347" y="336"/>
                </a:lnTo>
                <a:lnTo>
                  <a:pt x="2005" y="0"/>
                </a:lnTo>
                <a:lnTo>
                  <a:pt x="2005" y="189"/>
                </a:lnTo>
                <a:lnTo>
                  <a:pt x="0" y="188"/>
                </a:lnTo>
                <a:close/>
              </a:path>
            </a:pathLst>
          </a:custGeom>
          <a:solidFill>
            <a:srgbClr val="C84E30"/>
          </a:solidFill>
          <a:ln>
            <a:noFill/>
          </a:ln>
        </p:spPr>
        <p:txBody>
          <a:bodyPr wrap="none" lIns="91430" tIns="45715" rIns="91430" bIns="45715" anchor="ctr"/>
          <a:lstStyle/>
          <a:p>
            <a:pPr>
              <a:defRPr/>
            </a:pPr>
            <a:endParaRPr lang="zh-CN" altLang="en-US" sz="1000" dirty="0">
              <a:solidFill>
                <a:srgbClr val="0070C0"/>
              </a:solidFill>
            </a:endParaRPr>
          </a:p>
        </p:txBody>
      </p:sp>
      <p:sp>
        <p:nvSpPr>
          <p:cNvPr id="49" name="Text Box 18"/>
          <p:cNvSpPr txBox="1">
            <a:spLocks noChangeArrowheads="1"/>
          </p:cNvSpPr>
          <p:nvPr/>
        </p:nvSpPr>
        <p:spPr bwMode="auto">
          <a:xfrm>
            <a:off x="2725816" y="2983586"/>
            <a:ext cx="3202349" cy="951865"/>
          </a:xfrm>
          <a:prstGeom prst="rect">
            <a:avLst/>
          </a:prstGeom>
          <a:noFill/>
          <a:ln>
            <a:noFill/>
          </a:ln>
          <a:effectLst/>
        </p:spPr>
        <p:txBody>
          <a:bodyPr lIns="91430" tIns="45715" rIns="91430" bIns="45715" anchor="b">
            <a:spAutoFit/>
          </a:bodyPr>
          <a:lstStyle/>
          <a:p>
            <a:pPr algn="r">
              <a:lnSpc>
                <a:spcPct val="100000"/>
              </a:lnSpc>
              <a:spcBef>
                <a:spcPct val="50000"/>
              </a:spcBef>
            </a:pPr>
            <a:r>
              <a:rPr lang="zh-CN" altLang="en-US" sz="1400" b="1" dirty="0">
                <a:solidFill>
                  <a:schemeClr val="tx1">
                    <a:lumMod val="65000"/>
                    <a:lumOff val="35000"/>
                  </a:schemeClr>
                </a:solidFill>
                <a:latin typeface="微软雅黑" panose="020B0503020204020204" charset="-122"/>
                <a:ea typeface="微软雅黑" panose="020B0503020204020204" charset="-122"/>
                <a:sym typeface="+mn-ea"/>
              </a:rPr>
              <a:t>Click here to enter the text.</a:t>
            </a:r>
          </a:p>
          <a:p>
            <a:pPr algn="r">
              <a:lnSpc>
                <a:spcPct val="100000"/>
              </a:lnSpc>
              <a:spcBef>
                <a:spcPct val="50000"/>
              </a:spcBef>
            </a:pPr>
            <a:r>
              <a:rPr lang="zh-CN" altLang="en-US" sz="1400" b="1" dirty="0">
                <a:solidFill>
                  <a:schemeClr val="tx1">
                    <a:lumMod val="65000"/>
                    <a:lumOff val="35000"/>
                  </a:schemeClr>
                </a:solidFill>
                <a:latin typeface="微软雅黑" panose="020B0503020204020204" charset="-122"/>
                <a:ea typeface="微软雅黑" panose="020B0503020204020204" charset="-122"/>
                <a:sym typeface="+mn-ea"/>
              </a:rPr>
              <a:t>Click here to enter the text.</a:t>
            </a:r>
            <a:endParaRPr lang="zh-CN" altLang="en-US" sz="1400" b="1" dirty="0">
              <a:solidFill>
                <a:schemeClr val="tx1">
                  <a:lumMod val="65000"/>
                  <a:lumOff val="35000"/>
                </a:schemeClr>
              </a:solidFill>
              <a:latin typeface="微软雅黑" panose="020B0503020204020204" charset="-122"/>
              <a:ea typeface="微软雅黑" panose="020B0503020204020204" charset="-122"/>
            </a:endParaRPr>
          </a:p>
          <a:p>
            <a:pPr algn="r">
              <a:lnSpc>
                <a:spcPct val="100000"/>
              </a:lnSpc>
              <a:spcBef>
                <a:spcPct val="50000"/>
              </a:spcBef>
            </a:pPr>
            <a:r>
              <a:rPr lang="zh-CN" altLang="en-US" sz="1400" b="1" dirty="0">
                <a:solidFill>
                  <a:schemeClr val="tx1">
                    <a:lumMod val="65000"/>
                    <a:lumOff val="35000"/>
                  </a:schemeClr>
                </a:solidFill>
                <a:latin typeface="微软雅黑" panose="020B0503020204020204" charset="-122"/>
                <a:ea typeface="微软雅黑" panose="020B0503020204020204" charset="-122"/>
                <a:sym typeface="+mn-ea"/>
              </a:rPr>
              <a:t>Click here to enter the text.</a:t>
            </a:r>
            <a:endParaRPr lang="zh-CN" altLang="en-US" sz="1400" dirty="0">
              <a:solidFill>
                <a:schemeClr val="bg1">
                  <a:lumMod val="50000"/>
                </a:schemeClr>
              </a:solidFill>
              <a:latin typeface="微软雅黑" panose="020B0503020204020204" charset="-122"/>
              <a:ea typeface="微软雅黑" panose="020B0503020204020204" charset="-122"/>
            </a:endParaRPr>
          </a:p>
        </p:txBody>
      </p:sp>
      <p:sp>
        <p:nvSpPr>
          <p:cNvPr id="50" name="Text Box 19"/>
          <p:cNvSpPr txBox="1">
            <a:spLocks noChangeArrowheads="1"/>
          </p:cNvSpPr>
          <p:nvPr/>
        </p:nvSpPr>
        <p:spPr bwMode="auto">
          <a:xfrm>
            <a:off x="4540522" y="1935504"/>
            <a:ext cx="2970208" cy="305435"/>
          </a:xfrm>
          <a:prstGeom prst="rect">
            <a:avLst/>
          </a:prstGeom>
          <a:noFill/>
          <a:ln w="9525">
            <a:noFill/>
            <a:miter lim="800000"/>
          </a:ln>
        </p:spPr>
        <p:txBody>
          <a:bodyPr lIns="91430" tIns="45715" rIns="91430" bIns="45715">
            <a:spAutoFit/>
          </a:bodyPr>
          <a:lstStyle/>
          <a:p>
            <a:pPr algn="ctr">
              <a:spcBef>
                <a:spcPct val="50000"/>
              </a:spcBef>
            </a:pPr>
            <a:r>
              <a:rPr lang="zh-CN" altLang="en-US" sz="1400" b="1" dirty="0">
                <a:solidFill>
                  <a:schemeClr val="tx1">
                    <a:lumMod val="65000"/>
                    <a:lumOff val="35000"/>
                  </a:schemeClr>
                </a:solidFill>
                <a:latin typeface="微软雅黑" panose="020B0503020204020204" charset="-122"/>
                <a:ea typeface="微软雅黑" panose="020B0503020204020204" charset="-122"/>
              </a:rPr>
              <a:t>Click here to enter the text.</a:t>
            </a:r>
          </a:p>
        </p:txBody>
      </p:sp>
      <p:sp>
        <p:nvSpPr>
          <p:cNvPr id="51" name="Text Box 20"/>
          <p:cNvSpPr txBox="1">
            <a:spLocks noChangeArrowheads="1"/>
          </p:cNvSpPr>
          <p:nvPr/>
        </p:nvSpPr>
        <p:spPr bwMode="auto">
          <a:xfrm>
            <a:off x="6289277" y="2983507"/>
            <a:ext cx="3678535" cy="951865"/>
          </a:xfrm>
          <a:prstGeom prst="rect">
            <a:avLst/>
          </a:prstGeom>
          <a:noFill/>
          <a:ln>
            <a:noFill/>
          </a:ln>
          <a:effectLst/>
        </p:spPr>
        <p:txBody>
          <a:bodyPr lIns="91430" tIns="45715" rIns="91430" bIns="45715" anchor="b">
            <a:spAutoFit/>
          </a:bodyPr>
          <a:lstStyle/>
          <a:p>
            <a:pPr algn="l">
              <a:lnSpc>
                <a:spcPct val="100000"/>
              </a:lnSpc>
              <a:spcBef>
                <a:spcPct val="50000"/>
              </a:spcBef>
            </a:pPr>
            <a:r>
              <a:rPr lang="zh-CN" altLang="en-US" sz="1400" b="1" dirty="0">
                <a:solidFill>
                  <a:schemeClr val="tx1">
                    <a:lumMod val="65000"/>
                    <a:lumOff val="35000"/>
                  </a:schemeClr>
                </a:solidFill>
                <a:latin typeface="微软雅黑" panose="020B0503020204020204" charset="-122"/>
                <a:ea typeface="微软雅黑" panose="020B0503020204020204" charset="-122"/>
                <a:sym typeface="+mn-ea"/>
              </a:rPr>
              <a:t>Click here to enter the text.</a:t>
            </a:r>
          </a:p>
          <a:p>
            <a:pPr algn="l">
              <a:lnSpc>
                <a:spcPct val="100000"/>
              </a:lnSpc>
              <a:spcBef>
                <a:spcPct val="50000"/>
              </a:spcBef>
            </a:pPr>
            <a:r>
              <a:rPr lang="zh-CN" altLang="en-US" sz="1400" b="1" dirty="0">
                <a:solidFill>
                  <a:schemeClr val="tx1">
                    <a:lumMod val="65000"/>
                    <a:lumOff val="35000"/>
                  </a:schemeClr>
                </a:solidFill>
                <a:latin typeface="微软雅黑" panose="020B0503020204020204" charset="-122"/>
                <a:ea typeface="微软雅黑" panose="020B0503020204020204" charset="-122"/>
                <a:sym typeface="+mn-ea"/>
              </a:rPr>
              <a:t>Click here to enter the text.</a:t>
            </a:r>
            <a:endParaRPr lang="zh-CN" altLang="en-US" sz="1400" b="1" dirty="0">
              <a:solidFill>
                <a:schemeClr val="tx1">
                  <a:lumMod val="65000"/>
                  <a:lumOff val="35000"/>
                </a:schemeClr>
              </a:solidFill>
              <a:latin typeface="微软雅黑" panose="020B0503020204020204" charset="-122"/>
              <a:ea typeface="微软雅黑" panose="020B0503020204020204" charset="-122"/>
            </a:endParaRPr>
          </a:p>
          <a:p>
            <a:pPr algn="l">
              <a:lnSpc>
                <a:spcPct val="100000"/>
              </a:lnSpc>
              <a:spcBef>
                <a:spcPct val="50000"/>
              </a:spcBef>
            </a:pPr>
            <a:r>
              <a:rPr lang="zh-CN" altLang="en-US" sz="1400" b="1" dirty="0">
                <a:solidFill>
                  <a:schemeClr val="tx1">
                    <a:lumMod val="65000"/>
                    <a:lumOff val="35000"/>
                  </a:schemeClr>
                </a:solidFill>
                <a:latin typeface="微软雅黑" panose="020B0503020204020204" charset="-122"/>
                <a:ea typeface="微软雅黑" panose="020B0503020204020204" charset="-122"/>
                <a:sym typeface="+mn-ea"/>
              </a:rPr>
              <a:t>Click here to enter the text.</a:t>
            </a:r>
            <a:endParaRPr lang="zh-CN" altLang="en-US" sz="800" dirty="0">
              <a:solidFill>
                <a:schemeClr val="bg1">
                  <a:lumMod val="50000"/>
                </a:schemeClr>
              </a:solidFill>
              <a:latin typeface="微软雅黑" panose="020B0503020204020204" charset="-122"/>
              <a:ea typeface="微软雅黑" panose="020B0503020204020204" charset="-122"/>
            </a:endParaRPr>
          </a:p>
        </p:txBody>
      </p:sp>
      <p:cxnSp>
        <p:nvCxnSpPr>
          <p:cNvPr id="52" name="直接连接符 51"/>
          <p:cNvCxnSpPr/>
          <p:nvPr/>
        </p:nvCxnSpPr>
        <p:spPr>
          <a:xfrm>
            <a:off x="6086263" y="2851506"/>
            <a:ext cx="0" cy="1215628"/>
          </a:xfrm>
          <a:prstGeom prst="line">
            <a:avLst/>
          </a:prstGeom>
          <a:ln>
            <a:solidFill>
              <a:srgbClr val="C84E30"/>
            </a:solidFill>
          </a:ln>
        </p:spPr>
        <p:style>
          <a:lnRef idx="1">
            <a:schemeClr val="accent1"/>
          </a:lnRef>
          <a:fillRef idx="0">
            <a:schemeClr val="accent1"/>
          </a:fillRef>
          <a:effectRef idx="0">
            <a:schemeClr val="accent1"/>
          </a:effectRef>
          <a:fontRef idx="minor">
            <a:schemeClr val="tx1"/>
          </a:fontRef>
        </p:style>
      </p:cxnSp>
      <p:sp>
        <p:nvSpPr>
          <p:cNvPr id="53" name="AutoShape 18"/>
          <p:cNvSpPr>
            <a:spLocks noChangeArrowheads="1"/>
          </p:cNvSpPr>
          <p:nvPr/>
        </p:nvSpPr>
        <p:spPr bwMode="auto">
          <a:xfrm>
            <a:off x="2055495" y="4572635"/>
            <a:ext cx="8143240" cy="1115060"/>
          </a:xfrm>
          <a:prstGeom prst="roundRect">
            <a:avLst>
              <a:gd name="adj" fmla="val 4690"/>
            </a:avLst>
          </a:prstGeom>
          <a:noFill/>
          <a:ln w="34925">
            <a:solidFill>
              <a:srgbClr val="C84E30">
                <a:alpha val="60000"/>
              </a:srgbClr>
            </a:solidFill>
            <a:round/>
          </a:ln>
        </p:spPr>
        <p:txBody>
          <a:bodyPr wrap="none" lIns="91430" tIns="45715" rIns="91430" bIns="45715" anchor="ctr"/>
          <a:lstStyle/>
          <a:p>
            <a:endParaRPr lang="zh-CN" altLang="en-US" sz="1000" dirty="0"/>
          </a:p>
        </p:txBody>
      </p:sp>
      <p:sp>
        <p:nvSpPr>
          <p:cNvPr id="54" name="AutoShape 19"/>
          <p:cNvSpPr>
            <a:spLocks noChangeArrowheads="1"/>
          </p:cNvSpPr>
          <p:nvPr/>
        </p:nvSpPr>
        <p:spPr bwMode="gray">
          <a:xfrm>
            <a:off x="5061624" y="4384242"/>
            <a:ext cx="1880026" cy="322260"/>
          </a:xfrm>
          <a:prstGeom prst="roundRect">
            <a:avLst>
              <a:gd name="adj" fmla="val 34483"/>
            </a:avLst>
          </a:prstGeom>
          <a:solidFill>
            <a:srgbClr val="C84E30"/>
          </a:solidFill>
          <a:ln w="9525">
            <a:noFill/>
            <a:round/>
          </a:ln>
          <a:effectLst/>
        </p:spPr>
        <p:txBody>
          <a:bodyPr wrap="none" lIns="91430" tIns="45715" rIns="91430" bIns="45715" anchor="ctr"/>
          <a:lstStyle/>
          <a:p>
            <a:pPr algn="ctr">
              <a:defRPr/>
            </a:pPr>
            <a:r>
              <a:rPr lang="zh-CN" altLang="en-US" sz="1400" b="1" dirty="0">
                <a:solidFill>
                  <a:schemeClr val="bg1"/>
                </a:solidFill>
                <a:latin typeface="微软雅黑" panose="020B0503020204020204" charset="-122"/>
                <a:ea typeface="微软雅黑" panose="020B0503020204020204" charset="-122"/>
              </a:rPr>
              <a:t>enter the title.</a:t>
            </a:r>
          </a:p>
        </p:txBody>
      </p:sp>
      <p:sp>
        <p:nvSpPr>
          <p:cNvPr id="55" name="Freeform 10"/>
          <p:cNvSpPr/>
          <p:nvPr/>
        </p:nvSpPr>
        <p:spPr bwMode="gray">
          <a:xfrm flipH="1" flipV="1">
            <a:off x="4452428" y="2338395"/>
            <a:ext cx="3294014" cy="238126"/>
          </a:xfrm>
          <a:custGeom>
            <a:avLst/>
            <a:gdLst>
              <a:gd name="T0" fmla="*/ 0 w 2347"/>
              <a:gd name="T1" fmla="*/ 188 h 336"/>
              <a:gd name="T2" fmla="*/ 0 w 2347"/>
              <a:gd name="T3" fmla="*/ 336 h 336"/>
              <a:gd name="T4" fmla="*/ 2347 w 2347"/>
              <a:gd name="T5" fmla="*/ 336 h 336"/>
              <a:gd name="T6" fmla="*/ 2005 w 2347"/>
              <a:gd name="T7" fmla="*/ 0 h 336"/>
              <a:gd name="T8" fmla="*/ 2005 w 2347"/>
              <a:gd name="T9" fmla="*/ 189 h 336"/>
              <a:gd name="T10" fmla="*/ 0 w 2347"/>
              <a:gd name="T11" fmla="*/ 188 h 336"/>
              <a:gd name="T12" fmla="*/ 0 60000 65536"/>
              <a:gd name="T13" fmla="*/ 0 60000 65536"/>
              <a:gd name="T14" fmla="*/ 0 60000 65536"/>
              <a:gd name="T15" fmla="*/ 0 60000 65536"/>
              <a:gd name="T16" fmla="*/ 0 60000 65536"/>
              <a:gd name="T17" fmla="*/ 0 60000 65536"/>
              <a:gd name="T18" fmla="*/ 0 w 2347"/>
              <a:gd name="T19" fmla="*/ 0 h 336"/>
              <a:gd name="T20" fmla="*/ 2347 w 2347"/>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2347" h="336">
                <a:moveTo>
                  <a:pt x="0" y="188"/>
                </a:moveTo>
                <a:lnTo>
                  <a:pt x="0" y="336"/>
                </a:lnTo>
                <a:lnTo>
                  <a:pt x="2347" y="336"/>
                </a:lnTo>
                <a:lnTo>
                  <a:pt x="2005" y="0"/>
                </a:lnTo>
                <a:lnTo>
                  <a:pt x="2005" y="189"/>
                </a:lnTo>
                <a:lnTo>
                  <a:pt x="0" y="188"/>
                </a:lnTo>
                <a:close/>
              </a:path>
            </a:pathLst>
          </a:custGeom>
          <a:solidFill>
            <a:srgbClr val="C84E30"/>
          </a:solidFill>
          <a:ln>
            <a:noFill/>
          </a:ln>
        </p:spPr>
        <p:txBody>
          <a:bodyPr wrap="none" lIns="91430" tIns="45715" rIns="91430" bIns="45715" anchor="ctr"/>
          <a:lstStyle/>
          <a:p>
            <a:pPr>
              <a:defRPr/>
            </a:pPr>
            <a:endParaRPr lang="zh-CN" altLang="en-US" sz="1000" dirty="0">
              <a:solidFill>
                <a:srgbClr val="0070C0"/>
              </a:solidFill>
            </a:endParaRPr>
          </a:p>
        </p:txBody>
      </p:sp>
      <p:sp>
        <p:nvSpPr>
          <p:cNvPr id="56" name="TextBox 55"/>
          <p:cNvSpPr txBox="1"/>
          <p:nvPr/>
        </p:nvSpPr>
        <p:spPr>
          <a:xfrm>
            <a:off x="2428240" y="4799965"/>
            <a:ext cx="7336790" cy="757633"/>
          </a:xfrm>
          <a:prstGeom prst="rect">
            <a:avLst/>
          </a:prstGeom>
          <a:noFill/>
        </p:spPr>
        <p:txBody>
          <a:bodyPr wrap="square" lIns="91430" tIns="45715" rIns="91430" bIns="45715" rtlCol="0">
            <a:spAutoFit/>
          </a:bodyPr>
          <a:lstStyle/>
          <a:p>
            <a:pPr algn="ctr" fontAlgn="base">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latin typeface="微软雅黑" panose="020B0503020204020204" charset="-122"/>
                <a:ea typeface="微软雅黑" panose="020B0503020204020204" charset="-122"/>
                <a:sym typeface="+mn-ea"/>
              </a:rPr>
              <a:t>Click here replacement text Click here replace text Click here replace text Click here replacement text Click here replacement text Click here replacement text Click here replacement text Click here replacement text Click here replacement text Click here replacement text Click here replacement text</a:t>
            </a:r>
            <a:endParaRPr lang="en-US" altLang="zh-CN" sz="800" dirty="0">
              <a:solidFill>
                <a:schemeClr val="bg1">
                  <a:lumMod val="50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a14="http://schemas.microsoft.com/office/drawing/2010/main"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vertical)">
                                      <p:cBhvr>
                                        <p:cTn id="7" dur="500"/>
                                        <p:tgtEl>
                                          <p:spTgt spid="3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up)">
                                      <p:cBhvr>
                                        <p:cTn id="11" dur="500"/>
                                        <p:tgtEl>
                                          <p:spTgt spid="42"/>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43"/>
                                        </p:tgtEl>
                                        <p:attrNameLst>
                                          <p:attrName>style.visibility</p:attrName>
                                        </p:attrNameLst>
                                      </p:cBhvr>
                                      <p:to>
                                        <p:strVal val="visible"/>
                                      </p:to>
                                    </p:set>
                                    <p:anim calcmode="lin" valueType="num">
                                      <p:cBhvr>
                                        <p:cTn id="15"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3"/>
                                        </p:tgtEl>
                                        <p:attrNameLst>
                                          <p:attrName>ppt_y</p:attrName>
                                        </p:attrNameLst>
                                      </p:cBhvr>
                                      <p:tavLst>
                                        <p:tav tm="0">
                                          <p:val>
                                            <p:strVal val="#ppt_y"/>
                                          </p:val>
                                        </p:tav>
                                        <p:tav tm="100000">
                                          <p:val>
                                            <p:strVal val="#ppt_y"/>
                                          </p:val>
                                        </p:tav>
                                      </p:tavLst>
                                    </p:anim>
                                    <p:anim calcmode="lin" valueType="num">
                                      <p:cBhvr>
                                        <p:cTn id="17"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3"/>
                                        </p:tgtEl>
                                      </p:cBhvr>
                                    </p:animEffect>
                                  </p:childTnLst>
                                </p:cTn>
                              </p:par>
                            </p:childTnLst>
                          </p:cTn>
                        </p:par>
                        <p:par>
                          <p:cTn id="20" fill="hold">
                            <p:stCondLst>
                              <p:cond delay="1950"/>
                            </p:stCondLst>
                            <p:childTnLst>
                              <p:par>
                                <p:cTn id="21" presetID="23" presetClass="entr" presetSubtype="288"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strVal val="4/3*#ppt_w"/>
                                          </p:val>
                                        </p:tav>
                                        <p:tav tm="100000">
                                          <p:val>
                                            <p:strVal val="#ppt_w"/>
                                          </p:val>
                                        </p:tav>
                                      </p:tavLst>
                                    </p:anim>
                                    <p:anim calcmode="lin" valueType="num">
                                      <p:cBhvr>
                                        <p:cTn id="24" dur="500" fill="hold"/>
                                        <p:tgtEl>
                                          <p:spTgt spid="45"/>
                                        </p:tgtEl>
                                        <p:attrNameLst>
                                          <p:attrName>ppt_h</p:attrName>
                                        </p:attrNameLst>
                                      </p:cBhvr>
                                      <p:tavLst>
                                        <p:tav tm="0">
                                          <p:val>
                                            <p:strVal val="4/3*#ppt_h"/>
                                          </p:val>
                                        </p:tav>
                                        <p:tav tm="100000">
                                          <p:val>
                                            <p:strVal val="#ppt_h"/>
                                          </p:val>
                                        </p:tav>
                                      </p:tavLst>
                                    </p:anim>
                                  </p:childTnLst>
                                </p:cTn>
                              </p:par>
                              <p:par>
                                <p:cTn id="25" presetID="23" presetClass="entr" presetSubtype="288"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p:cTn id="27" dur="500" fill="hold"/>
                                        <p:tgtEl>
                                          <p:spTgt spid="44"/>
                                        </p:tgtEl>
                                        <p:attrNameLst>
                                          <p:attrName>ppt_w</p:attrName>
                                        </p:attrNameLst>
                                      </p:cBhvr>
                                      <p:tavLst>
                                        <p:tav tm="0">
                                          <p:val>
                                            <p:strVal val="4/3*#ppt_w"/>
                                          </p:val>
                                        </p:tav>
                                        <p:tav tm="100000">
                                          <p:val>
                                            <p:strVal val="#ppt_w"/>
                                          </p:val>
                                        </p:tav>
                                      </p:tavLst>
                                    </p:anim>
                                    <p:anim calcmode="lin" valueType="num">
                                      <p:cBhvr>
                                        <p:cTn id="28" dur="500" fill="hold"/>
                                        <p:tgtEl>
                                          <p:spTgt spid="44"/>
                                        </p:tgtEl>
                                        <p:attrNameLst>
                                          <p:attrName>ppt_h</p:attrName>
                                        </p:attrNameLst>
                                      </p:cBhvr>
                                      <p:tavLst>
                                        <p:tav tm="0">
                                          <p:val>
                                            <p:strVal val="4/3*#ppt_h"/>
                                          </p:val>
                                        </p:tav>
                                        <p:tav tm="100000">
                                          <p:val>
                                            <p:strVal val="#ppt_h"/>
                                          </p:val>
                                        </p:tav>
                                      </p:tavLst>
                                    </p:anim>
                                  </p:childTnLst>
                                </p:cTn>
                              </p:par>
                            </p:childTnLst>
                          </p:cTn>
                        </p:par>
                        <p:par>
                          <p:cTn id="29" fill="hold">
                            <p:stCondLst>
                              <p:cond delay="2450"/>
                            </p:stCondLst>
                            <p:childTnLst>
                              <p:par>
                                <p:cTn id="30" presetID="22" presetClass="entr" presetSubtype="1"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500"/>
                                        <p:tgtEl>
                                          <p:spTgt spid="4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up)">
                                      <p:cBhvr>
                                        <p:cTn id="35" dur="500"/>
                                        <p:tgtEl>
                                          <p:spTgt spid="46"/>
                                        </p:tgtEl>
                                      </p:cBhvr>
                                    </p:animEffect>
                                  </p:childTnLst>
                                </p:cTn>
                              </p:par>
                              <p:par>
                                <p:cTn id="36" presetID="12" presetClass="entr" presetSubtype="8"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p:tgtEl>
                                          <p:spTgt spid="48"/>
                                        </p:tgtEl>
                                        <p:attrNameLst>
                                          <p:attrName>ppt_x</p:attrName>
                                        </p:attrNameLst>
                                      </p:cBhvr>
                                      <p:tavLst>
                                        <p:tav tm="0">
                                          <p:val>
                                            <p:strVal val="#ppt_x-#ppt_w*1.125000"/>
                                          </p:val>
                                        </p:tav>
                                        <p:tav tm="100000">
                                          <p:val>
                                            <p:strVal val="#ppt_x"/>
                                          </p:val>
                                        </p:tav>
                                      </p:tavLst>
                                    </p:anim>
                                    <p:animEffect transition="in" filter="wipe(right)">
                                      <p:cBhvr>
                                        <p:cTn id="39" dur="500"/>
                                        <p:tgtEl>
                                          <p:spTgt spid="48"/>
                                        </p:tgtEl>
                                      </p:cBhvr>
                                    </p:animEffect>
                                  </p:childTnLst>
                                </p:cTn>
                              </p:par>
                              <p:par>
                                <p:cTn id="40" presetID="12" presetClass="entr" presetSubtype="2"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500"/>
                                        <p:tgtEl>
                                          <p:spTgt spid="55"/>
                                        </p:tgtEl>
                                        <p:attrNameLst>
                                          <p:attrName>ppt_x</p:attrName>
                                        </p:attrNameLst>
                                      </p:cBhvr>
                                      <p:tavLst>
                                        <p:tav tm="0">
                                          <p:val>
                                            <p:strVal val="#ppt_x+#ppt_w*1.125000"/>
                                          </p:val>
                                        </p:tav>
                                        <p:tav tm="100000">
                                          <p:val>
                                            <p:strVal val="#ppt_x"/>
                                          </p:val>
                                        </p:tav>
                                      </p:tavLst>
                                    </p:anim>
                                    <p:animEffect transition="in" filter="wipe(left)">
                                      <p:cBhvr>
                                        <p:cTn id="43" dur="500"/>
                                        <p:tgtEl>
                                          <p:spTgt spid="55"/>
                                        </p:tgtEl>
                                      </p:cBhvr>
                                    </p:animEffect>
                                  </p:childTnLst>
                                </p:cTn>
                              </p:par>
                            </p:childTnLst>
                          </p:cTn>
                        </p:par>
                        <p:par>
                          <p:cTn id="44" fill="hold">
                            <p:stCondLst>
                              <p:cond delay="2950"/>
                            </p:stCondLst>
                            <p:childTnLst>
                              <p:par>
                                <p:cTn id="45" presetID="16" presetClass="entr" presetSubtype="37" fill="hold" grpId="0" nodeType="after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barn(outVertical)">
                                      <p:cBhvr>
                                        <p:cTn id="47" dur="500"/>
                                        <p:tgtEl>
                                          <p:spTgt spid="50"/>
                                        </p:tgtEl>
                                      </p:cBhvr>
                                    </p:animEffect>
                                  </p:childTnLst>
                                </p:cTn>
                              </p:par>
                            </p:childTnLst>
                          </p:cTn>
                        </p:par>
                        <p:par>
                          <p:cTn id="48" fill="hold">
                            <p:stCondLst>
                              <p:cond delay="3450"/>
                            </p:stCondLst>
                            <p:childTnLst>
                              <p:par>
                                <p:cTn id="49" presetID="22" presetClass="entr" presetSubtype="1" fill="hold"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up)">
                                      <p:cBhvr>
                                        <p:cTn id="51" dur="500"/>
                                        <p:tgtEl>
                                          <p:spTgt spid="52"/>
                                        </p:tgtEl>
                                      </p:cBhvr>
                                    </p:animEffect>
                                  </p:childTnLst>
                                </p:cTn>
                              </p:par>
                            </p:childTnLst>
                          </p:cTn>
                        </p:par>
                        <p:par>
                          <p:cTn id="52" fill="hold">
                            <p:stCondLst>
                              <p:cond delay="3950"/>
                            </p:stCondLst>
                            <p:childTnLst>
                              <p:par>
                                <p:cTn id="53" presetID="12" presetClass="entr" presetSubtype="8"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additive="base">
                                        <p:cTn id="55" dur="500"/>
                                        <p:tgtEl>
                                          <p:spTgt spid="51"/>
                                        </p:tgtEl>
                                        <p:attrNameLst>
                                          <p:attrName>ppt_x</p:attrName>
                                        </p:attrNameLst>
                                      </p:cBhvr>
                                      <p:tavLst>
                                        <p:tav tm="0">
                                          <p:val>
                                            <p:strVal val="#ppt_x-#ppt_w*1.125000"/>
                                          </p:val>
                                        </p:tav>
                                        <p:tav tm="100000">
                                          <p:val>
                                            <p:strVal val="#ppt_x"/>
                                          </p:val>
                                        </p:tav>
                                      </p:tavLst>
                                    </p:anim>
                                    <p:animEffect transition="in" filter="wipe(right)">
                                      <p:cBhvr>
                                        <p:cTn id="56" dur="500"/>
                                        <p:tgtEl>
                                          <p:spTgt spid="51"/>
                                        </p:tgtEl>
                                      </p:cBhvr>
                                    </p:animEffect>
                                  </p:childTnLst>
                                </p:cTn>
                              </p:par>
                              <p:par>
                                <p:cTn id="57" presetID="12" presetClass="entr" presetSubtype="2"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p:tgtEl>
                                          <p:spTgt spid="49"/>
                                        </p:tgtEl>
                                        <p:attrNameLst>
                                          <p:attrName>ppt_x</p:attrName>
                                        </p:attrNameLst>
                                      </p:cBhvr>
                                      <p:tavLst>
                                        <p:tav tm="0">
                                          <p:val>
                                            <p:strVal val="#ppt_x+#ppt_w*1.125000"/>
                                          </p:val>
                                        </p:tav>
                                        <p:tav tm="100000">
                                          <p:val>
                                            <p:strVal val="#ppt_x"/>
                                          </p:val>
                                        </p:tav>
                                      </p:tavLst>
                                    </p:anim>
                                    <p:animEffect transition="in" filter="wipe(left)">
                                      <p:cBhvr>
                                        <p:cTn id="60" dur="500"/>
                                        <p:tgtEl>
                                          <p:spTgt spid="49"/>
                                        </p:tgtEl>
                                      </p:cBhvr>
                                    </p:animEffect>
                                  </p:childTnLst>
                                </p:cTn>
                              </p:par>
                            </p:childTnLst>
                          </p:cTn>
                        </p:par>
                        <p:par>
                          <p:cTn id="61" fill="hold">
                            <p:stCondLst>
                              <p:cond delay="44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wipe(down)">
                                      <p:cBhvr>
                                        <p:cTn id="67" dur="500"/>
                                        <p:tgtEl>
                                          <p:spTgt spid="53"/>
                                        </p:tgtEl>
                                      </p:cBhvr>
                                    </p:animEffect>
                                  </p:childTnLst>
                                </p:cTn>
                              </p:par>
                            </p:childTnLst>
                          </p:cTn>
                        </p:par>
                        <p:par>
                          <p:cTn id="68" fill="hold">
                            <p:stCondLst>
                              <p:cond delay="4950"/>
                            </p:stCondLst>
                            <p:childTnLst>
                              <p:par>
                                <p:cTn id="69" presetID="22" presetClass="entr" presetSubtype="1" fill="hold" grpId="0" nodeType="after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wipe(up)">
                                      <p:cBhvr>
                                        <p:cTn id="7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bldLvl="0" animBg="1"/>
      <p:bldP spid="45" grpId="0" bldLvl="0" animBg="1"/>
      <p:bldP spid="46" grpId="0"/>
      <p:bldP spid="47" grpId="0"/>
      <p:bldP spid="48" grpId="0" bldLvl="0" animBg="1"/>
      <p:bldP spid="49" grpId="0" bldLvl="0" animBg="1"/>
      <p:bldP spid="50" grpId="0"/>
      <p:bldP spid="51" grpId="0" bldLvl="0" animBg="1"/>
      <p:bldP spid="53" grpId="0" bldLvl="0" animBg="1"/>
      <p:bldP spid="54" grpId="0" bldLvl="0" animBg="1"/>
      <p:bldP spid="55" grpId="0" bldLvl="0" animBg="1"/>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376555" y="407670"/>
            <a:ext cx="11438890" cy="6043295"/>
            <a:chOff x="883" y="847"/>
            <a:chExt cx="17434" cy="9107"/>
          </a:xfrm>
        </p:grpSpPr>
        <p:pic>
          <p:nvPicPr>
            <p:cNvPr id="41" name="图片 40" descr="背景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3" y="847"/>
              <a:ext cx="17434" cy="9107"/>
            </a:xfrm>
            <a:prstGeom prst="rect">
              <a:avLst/>
            </a:prstGeom>
            <a:effectLst>
              <a:outerShdw blurRad="50800" dist="38100" dir="10800000" algn="r" rotWithShape="0">
                <a:prstClr val="black">
                  <a:alpha val="40000"/>
                </a:prstClr>
              </a:outerShdw>
            </a:effectLst>
          </p:spPr>
        </p:pic>
        <p:pic>
          <p:nvPicPr>
            <p:cNvPr id="42" name="图片 41" descr="背景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3" y="847"/>
              <a:ext cx="17434" cy="9107"/>
            </a:xfrm>
            <a:prstGeom prst="rect">
              <a:avLst/>
            </a:prstGeom>
            <a:effectLst>
              <a:outerShdw blurRad="50800" dist="38100" dir="2700000" algn="tl" rotWithShape="0">
                <a:prstClr val="black">
                  <a:alpha val="40000"/>
                </a:prstClr>
              </a:outerShdw>
            </a:effectLst>
          </p:spPr>
        </p:pic>
      </p:grpSp>
      <p:pic>
        <p:nvPicPr>
          <p:cNvPr id="43" name="图片 42" descr="印记"/>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555" y="407670"/>
            <a:ext cx="586740" cy="934720"/>
          </a:xfrm>
          <a:prstGeom prst="rect">
            <a:avLst/>
          </a:prstGeom>
        </p:spPr>
      </p:pic>
      <p:sp>
        <p:nvSpPr>
          <p:cNvPr id="44" name="文本框 3"/>
          <p:cNvSpPr txBox="1"/>
          <p:nvPr/>
        </p:nvSpPr>
        <p:spPr>
          <a:xfrm>
            <a:off x="1034415" y="629920"/>
            <a:ext cx="4300708" cy="368300"/>
          </a:xfrm>
          <a:prstGeom prst="rect">
            <a:avLst/>
          </a:prstGeom>
          <a:noFill/>
        </p:spPr>
        <p:txBody>
          <a:bodyPr wrap="square" rtlCol="0">
            <a:spAutoFit/>
          </a:bodyPr>
          <a:lstStyle/>
          <a:p>
            <a:pPr algn="l"/>
            <a:r>
              <a:rPr lang="zh-CN" altLang="en-US" b="1" dirty="0">
                <a:solidFill>
                  <a:srgbClr val="C84E30"/>
                </a:solidFill>
                <a:latin typeface="微软雅黑" panose="020B0503020204020204" charset="-122"/>
                <a:ea typeface="微软雅黑" panose="020B0503020204020204" charset="-122"/>
              </a:rPr>
              <a:t>Click here to enter the title text.</a:t>
            </a:r>
          </a:p>
        </p:txBody>
      </p:sp>
      <p:grpSp>
        <p:nvGrpSpPr>
          <p:cNvPr id="45" name="组合 5"/>
          <p:cNvGrpSpPr/>
          <p:nvPr/>
        </p:nvGrpSpPr>
        <p:grpSpPr>
          <a:xfrm rot="21141998">
            <a:off x="5220335" y="3673475"/>
            <a:ext cx="711835" cy="1094105"/>
            <a:chOff x="3229455" y="3870331"/>
            <a:chExt cx="1247286" cy="1916345"/>
          </a:xfrm>
          <a:solidFill>
            <a:srgbClr val="C84E30"/>
          </a:solidFill>
        </p:grpSpPr>
        <p:sp>
          <p:nvSpPr>
            <p:cNvPr id="46" name="椭圆 3"/>
            <p:cNvSpPr/>
            <p:nvPr/>
          </p:nvSpPr>
          <p:spPr>
            <a:xfrm rot="20475942">
              <a:off x="3229455" y="4115568"/>
              <a:ext cx="1125327" cy="1671108"/>
            </a:xfrm>
            <a:custGeom>
              <a:avLst/>
              <a:gdLst>
                <a:gd name="connsiteX0" fmla="*/ 0 w 1800200"/>
                <a:gd name="connsiteY0" fmla="*/ 936104 h 1872208"/>
                <a:gd name="connsiteX1" fmla="*/ 900100 w 1800200"/>
                <a:gd name="connsiteY1" fmla="*/ 0 h 1872208"/>
                <a:gd name="connsiteX2" fmla="*/ 1800200 w 1800200"/>
                <a:gd name="connsiteY2" fmla="*/ 936104 h 1872208"/>
                <a:gd name="connsiteX3" fmla="*/ 900100 w 1800200"/>
                <a:gd name="connsiteY3" fmla="*/ 1872208 h 1872208"/>
                <a:gd name="connsiteX4" fmla="*/ 0 w 1800200"/>
                <a:gd name="connsiteY4" fmla="*/ 936104 h 1872208"/>
                <a:gd name="connsiteX0-1" fmla="*/ 0 w 1408314"/>
                <a:gd name="connsiteY0-2" fmla="*/ 936145 h 1872292"/>
                <a:gd name="connsiteX1-3" fmla="*/ 900100 w 1408314"/>
                <a:gd name="connsiteY1-4" fmla="*/ 41 h 1872292"/>
                <a:gd name="connsiteX2-5" fmla="*/ 1408314 w 1408314"/>
                <a:gd name="connsiteY2-6" fmla="*/ 965174 h 1872292"/>
                <a:gd name="connsiteX3-7" fmla="*/ 900100 w 1408314"/>
                <a:gd name="connsiteY3-8" fmla="*/ 1872249 h 1872292"/>
                <a:gd name="connsiteX4-9" fmla="*/ 0 w 1408314"/>
                <a:gd name="connsiteY4-10" fmla="*/ 936145 h 1872292"/>
                <a:gd name="connsiteX0-11" fmla="*/ 8065 w 1565401"/>
                <a:gd name="connsiteY0-12" fmla="*/ 790997 h 1727144"/>
                <a:gd name="connsiteX1-13" fmla="*/ 1474222 w 1565401"/>
                <a:gd name="connsiteY1-14" fmla="*/ 35 h 1727144"/>
                <a:gd name="connsiteX2-15" fmla="*/ 1416379 w 1565401"/>
                <a:gd name="connsiteY2-16" fmla="*/ 820026 h 1727144"/>
                <a:gd name="connsiteX3-17" fmla="*/ 908165 w 1565401"/>
                <a:gd name="connsiteY3-18" fmla="*/ 1727101 h 1727144"/>
                <a:gd name="connsiteX4-19" fmla="*/ 8065 w 1565401"/>
                <a:gd name="connsiteY4-20" fmla="*/ 790997 h 1727144"/>
                <a:gd name="connsiteX0-21" fmla="*/ 7672 w 1516692"/>
                <a:gd name="connsiteY0-22" fmla="*/ 790971 h 1727085"/>
                <a:gd name="connsiteX1-23" fmla="*/ 1473829 w 1516692"/>
                <a:gd name="connsiteY1-24" fmla="*/ 9 h 1727085"/>
                <a:gd name="connsiteX2-25" fmla="*/ 1154729 w 1516692"/>
                <a:gd name="connsiteY2-26" fmla="*/ 805485 h 1727085"/>
                <a:gd name="connsiteX3-27" fmla="*/ 907772 w 1516692"/>
                <a:gd name="connsiteY3-28" fmla="*/ 1727075 h 1727085"/>
                <a:gd name="connsiteX4-29" fmla="*/ 7672 w 1516692"/>
                <a:gd name="connsiteY4-30" fmla="*/ 790971 h 1727085"/>
                <a:gd name="connsiteX0-31" fmla="*/ 17232 w 916832"/>
                <a:gd name="connsiteY0-32" fmla="*/ 362964 h 1757227"/>
                <a:gd name="connsiteX1-33" fmla="*/ 902817 w 916832"/>
                <a:gd name="connsiteY1-34" fmla="*/ 21945 h 1757227"/>
                <a:gd name="connsiteX2-35" fmla="*/ 583717 w 916832"/>
                <a:gd name="connsiteY2-36" fmla="*/ 827421 h 1757227"/>
                <a:gd name="connsiteX3-37" fmla="*/ 336760 w 916832"/>
                <a:gd name="connsiteY3-38" fmla="*/ 1749011 h 1757227"/>
                <a:gd name="connsiteX4-39" fmla="*/ 17232 w 916832"/>
                <a:gd name="connsiteY4-40" fmla="*/ 362964 h 1757227"/>
                <a:gd name="connsiteX0-41" fmla="*/ 67305 w 966905"/>
                <a:gd name="connsiteY0-42" fmla="*/ 357294 h 1289288"/>
                <a:gd name="connsiteX1-43" fmla="*/ 952890 w 966905"/>
                <a:gd name="connsiteY1-44" fmla="*/ 16275 h 1289288"/>
                <a:gd name="connsiteX2-45" fmla="*/ 633790 w 966905"/>
                <a:gd name="connsiteY2-46" fmla="*/ 821751 h 1289288"/>
                <a:gd name="connsiteX3-47" fmla="*/ 125576 w 966905"/>
                <a:gd name="connsiteY3-48" fmla="*/ 1249856 h 1289288"/>
                <a:gd name="connsiteX4-49" fmla="*/ 67305 w 966905"/>
                <a:gd name="connsiteY4-50" fmla="*/ 357294 h 1289288"/>
                <a:gd name="connsiteX0-51" fmla="*/ 67305 w 1120923"/>
                <a:gd name="connsiteY0-52" fmla="*/ 578161 h 1510155"/>
                <a:gd name="connsiteX1-53" fmla="*/ 952890 w 1120923"/>
                <a:gd name="connsiteY1-54" fmla="*/ 237142 h 1510155"/>
                <a:gd name="connsiteX2-55" fmla="*/ 633790 w 1120923"/>
                <a:gd name="connsiteY2-56" fmla="*/ 1042618 h 1510155"/>
                <a:gd name="connsiteX3-57" fmla="*/ 125576 w 1120923"/>
                <a:gd name="connsiteY3-58" fmla="*/ 1470723 h 1510155"/>
                <a:gd name="connsiteX4-59" fmla="*/ 67305 w 1120923"/>
                <a:gd name="connsiteY4-60" fmla="*/ 578161 h 1510155"/>
                <a:gd name="connsiteX0-61" fmla="*/ 67305 w 1082631"/>
                <a:gd name="connsiteY0-62" fmla="*/ 578161 h 1510155"/>
                <a:gd name="connsiteX1-63" fmla="*/ 952890 w 1082631"/>
                <a:gd name="connsiteY1-64" fmla="*/ 237142 h 1510155"/>
                <a:gd name="connsiteX2-65" fmla="*/ 633790 w 1082631"/>
                <a:gd name="connsiteY2-66" fmla="*/ 1042618 h 1510155"/>
                <a:gd name="connsiteX3-67" fmla="*/ 125576 w 1082631"/>
                <a:gd name="connsiteY3-68" fmla="*/ 1470723 h 1510155"/>
                <a:gd name="connsiteX4-69" fmla="*/ 67305 w 1082631"/>
                <a:gd name="connsiteY4-70" fmla="*/ 578161 h 1510155"/>
                <a:gd name="connsiteX0-71" fmla="*/ 67305 w 1022843"/>
                <a:gd name="connsiteY0-72" fmla="*/ 597144 h 1529138"/>
                <a:gd name="connsiteX1-73" fmla="*/ 952890 w 1022843"/>
                <a:gd name="connsiteY1-74" fmla="*/ 256125 h 1529138"/>
                <a:gd name="connsiteX2-75" fmla="*/ 633790 w 1022843"/>
                <a:gd name="connsiteY2-76" fmla="*/ 1061601 h 1529138"/>
                <a:gd name="connsiteX3-77" fmla="*/ 125576 w 1022843"/>
                <a:gd name="connsiteY3-78" fmla="*/ 1489706 h 1529138"/>
                <a:gd name="connsiteX4-79" fmla="*/ 67305 w 1022843"/>
                <a:gd name="connsiteY4-80" fmla="*/ 597144 h 1529138"/>
                <a:gd name="connsiteX0-81" fmla="*/ 35178 w 990716"/>
                <a:gd name="connsiteY0-82" fmla="*/ 706929 h 1638923"/>
                <a:gd name="connsiteX1-83" fmla="*/ 920763 w 990716"/>
                <a:gd name="connsiteY1-84" fmla="*/ 365910 h 1638923"/>
                <a:gd name="connsiteX2-85" fmla="*/ 601663 w 990716"/>
                <a:gd name="connsiteY2-86" fmla="*/ 1171386 h 1638923"/>
                <a:gd name="connsiteX3-87" fmla="*/ 93449 w 990716"/>
                <a:gd name="connsiteY3-88" fmla="*/ 1599491 h 1638923"/>
                <a:gd name="connsiteX4-89" fmla="*/ 35178 w 990716"/>
                <a:gd name="connsiteY4-90" fmla="*/ 706929 h 1638923"/>
                <a:gd name="connsiteX0-91" fmla="*/ 84888 w 1040426"/>
                <a:gd name="connsiteY0-92" fmla="*/ 595487 h 1483573"/>
                <a:gd name="connsiteX1-93" fmla="*/ 970473 w 1040426"/>
                <a:gd name="connsiteY1-94" fmla="*/ 254468 h 1483573"/>
                <a:gd name="connsiteX2-95" fmla="*/ 651373 w 1040426"/>
                <a:gd name="connsiteY2-96" fmla="*/ 1059944 h 1483573"/>
                <a:gd name="connsiteX3-97" fmla="*/ 99616 w 1040426"/>
                <a:gd name="connsiteY3-98" fmla="*/ 1429992 h 1483573"/>
                <a:gd name="connsiteX4-99" fmla="*/ 84888 w 1040426"/>
                <a:gd name="connsiteY4-100" fmla="*/ 595487 h 1483573"/>
                <a:gd name="connsiteX0-101" fmla="*/ 66779 w 1022317"/>
                <a:gd name="connsiteY0-102" fmla="*/ 684992 h 1573078"/>
                <a:gd name="connsiteX1-103" fmla="*/ 952364 w 1022317"/>
                <a:gd name="connsiteY1-104" fmla="*/ 343973 h 1573078"/>
                <a:gd name="connsiteX2-105" fmla="*/ 633264 w 1022317"/>
                <a:gd name="connsiteY2-106" fmla="*/ 1149449 h 1573078"/>
                <a:gd name="connsiteX3-107" fmla="*/ 81507 w 1022317"/>
                <a:gd name="connsiteY3-108" fmla="*/ 1519497 h 1573078"/>
                <a:gd name="connsiteX4-109" fmla="*/ 66779 w 1022317"/>
                <a:gd name="connsiteY4-110" fmla="*/ 684992 h 1573078"/>
                <a:gd name="connsiteX0-111" fmla="*/ 88996 w 1099434"/>
                <a:gd name="connsiteY0-112" fmla="*/ 644350 h 1532436"/>
                <a:gd name="connsiteX1-113" fmla="*/ 1032638 w 1099434"/>
                <a:gd name="connsiteY1-114" fmla="*/ 245274 h 1532436"/>
                <a:gd name="connsiteX2-115" fmla="*/ 655481 w 1099434"/>
                <a:gd name="connsiteY2-116" fmla="*/ 1108807 h 1532436"/>
                <a:gd name="connsiteX3-117" fmla="*/ 103724 w 1099434"/>
                <a:gd name="connsiteY3-118" fmla="*/ 1478855 h 1532436"/>
                <a:gd name="connsiteX4-119" fmla="*/ 88996 w 1099434"/>
                <a:gd name="connsiteY4-120" fmla="*/ 644350 h 1532436"/>
                <a:gd name="connsiteX0-121" fmla="*/ 113991 w 1124429"/>
                <a:gd name="connsiteY0-122" fmla="*/ 765632 h 1653718"/>
                <a:gd name="connsiteX1-123" fmla="*/ 1057633 w 1124429"/>
                <a:gd name="connsiteY1-124" fmla="*/ 366556 h 1653718"/>
                <a:gd name="connsiteX2-125" fmla="*/ 680476 w 1124429"/>
                <a:gd name="connsiteY2-126" fmla="*/ 1230089 h 1653718"/>
                <a:gd name="connsiteX3-127" fmla="*/ 128719 w 1124429"/>
                <a:gd name="connsiteY3-128" fmla="*/ 1600137 h 1653718"/>
                <a:gd name="connsiteX4-129" fmla="*/ 113991 w 1124429"/>
                <a:gd name="connsiteY4-130" fmla="*/ 765632 h 1653718"/>
                <a:gd name="connsiteX0-131" fmla="*/ 107702 w 1118140"/>
                <a:gd name="connsiteY0-132" fmla="*/ 761692 h 1649778"/>
                <a:gd name="connsiteX1-133" fmla="*/ 1051344 w 1118140"/>
                <a:gd name="connsiteY1-134" fmla="*/ 362616 h 1649778"/>
                <a:gd name="connsiteX2-135" fmla="*/ 674187 w 1118140"/>
                <a:gd name="connsiteY2-136" fmla="*/ 1226149 h 1649778"/>
                <a:gd name="connsiteX3-137" fmla="*/ 122430 w 1118140"/>
                <a:gd name="connsiteY3-138" fmla="*/ 1596197 h 1649778"/>
                <a:gd name="connsiteX4-139" fmla="*/ 107702 w 1118140"/>
                <a:gd name="connsiteY4-140" fmla="*/ 761692 h 1649778"/>
                <a:gd name="connsiteX0-141" fmla="*/ 89232 w 1114646"/>
                <a:gd name="connsiteY0-142" fmla="*/ 507116 h 1410789"/>
                <a:gd name="connsiteX1-143" fmla="*/ 1105445 w 1114646"/>
                <a:gd name="connsiteY1-144" fmla="*/ 122555 h 1410789"/>
                <a:gd name="connsiteX2-145" fmla="*/ 728288 w 1114646"/>
                <a:gd name="connsiteY2-146" fmla="*/ 986088 h 1410789"/>
                <a:gd name="connsiteX3-147" fmla="*/ 176531 w 1114646"/>
                <a:gd name="connsiteY3-148" fmla="*/ 1356136 h 1410789"/>
                <a:gd name="connsiteX4-149" fmla="*/ 89232 w 1114646"/>
                <a:gd name="connsiteY4-150" fmla="*/ 507116 h 1410789"/>
                <a:gd name="connsiteX0-151" fmla="*/ 89232 w 1175988"/>
                <a:gd name="connsiteY0-152" fmla="*/ 721370 h 1625043"/>
                <a:gd name="connsiteX1-153" fmla="*/ 1105445 w 1175988"/>
                <a:gd name="connsiteY1-154" fmla="*/ 336809 h 1625043"/>
                <a:gd name="connsiteX2-155" fmla="*/ 728288 w 1175988"/>
                <a:gd name="connsiteY2-156" fmla="*/ 1200342 h 1625043"/>
                <a:gd name="connsiteX3-157" fmla="*/ 176531 w 1175988"/>
                <a:gd name="connsiteY3-158" fmla="*/ 1570390 h 1625043"/>
                <a:gd name="connsiteX4-159" fmla="*/ 89232 w 1175988"/>
                <a:gd name="connsiteY4-160" fmla="*/ 721370 h 1625043"/>
                <a:gd name="connsiteX0-161" fmla="*/ 38984 w 1125740"/>
                <a:gd name="connsiteY0-162" fmla="*/ 727644 h 1631317"/>
                <a:gd name="connsiteX1-163" fmla="*/ 1055197 w 1125740"/>
                <a:gd name="connsiteY1-164" fmla="*/ 343083 h 1631317"/>
                <a:gd name="connsiteX2-165" fmla="*/ 678040 w 1125740"/>
                <a:gd name="connsiteY2-166" fmla="*/ 1206616 h 1631317"/>
                <a:gd name="connsiteX3-167" fmla="*/ 126283 w 1125740"/>
                <a:gd name="connsiteY3-168" fmla="*/ 1576664 h 1631317"/>
                <a:gd name="connsiteX4-169" fmla="*/ 38984 w 1125740"/>
                <a:gd name="connsiteY4-170" fmla="*/ 727644 h 1631317"/>
                <a:gd name="connsiteX0-171" fmla="*/ 82819 w 1169575"/>
                <a:gd name="connsiteY0-172" fmla="*/ 722740 h 1626413"/>
                <a:gd name="connsiteX1-173" fmla="*/ 1099032 w 1169575"/>
                <a:gd name="connsiteY1-174" fmla="*/ 338179 h 1626413"/>
                <a:gd name="connsiteX2-175" fmla="*/ 721875 w 1169575"/>
                <a:gd name="connsiteY2-176" fmla="*/ 1201712 h 1626413"/>
                <a:gd name="connsiteX3-177" fmla="*/ 170118 w 1169575"/>
                <a:gd name="connsiteY3-178" fmla="*/ 1571760 h 1626413"/>
                <a:gd name="connsiteX4-179" fmla="*/ 82819 w 1169575"/>
                <a:gd name="connsiteY4-180" fmla="*/ 722740 h 1626413"/>
                <a:gd name="connsiteX0-181" fmla="*/ 82819 w 1169575"/>
                <a:gd name="connsiteY0-182" fmla="*/ 722740 h 1626413"/>
                <a:gd name="connsiteX1-183" fmla="*/ 1099032 w 1169575"/>
                <a:gd name="connsiteY1-184" fmla="*/ 338179 h 1626413"/>
                <a:gd name="connsiteX2-185" fmla="*/ 721875 w 1169575"/>
                <a:gd name="connsiteY2-186" fmla="*/ 1201712 h 1626413"/>
                <a:gd name="connsiteX3-187" fmla="*/ 170118 w 1169575"/>
                <a:gd name="connsiteY3-188" fmla="*/ 1571760 h 1626413"/>
                <a:gd name="connsiteX4-189" fmla="*/ 82819 w 1169575"/>
                <a:gd name="connsiteY4-190" fmla="*/ 722740 h 1626413"/>
                <a:gd name="connsiteX0-191" fmla="*/ 124502 w 1211258"/>
                <a:gd name="connsiteY0-192" fmla="*/ 722740 h 1626413"/>
                <a:gd name="connsiteX1-193" fmla="*/ 1140715 w 1211258"/>
                <a:gd name="connsiteY1-194" fmla="*/ 338179 h 1626413"/>
                <a:gd name="connsiteX2-195" fmla="*/ 763558 w 1211258"/>
                <a:gd name="connsiteY2-196" fmla="*/ 1201712 h 1626413"/>
                <a:gd name="connsiteX3-197" fmla="*/ 211801 w 1211258"/>
                <a:gd name="connsiteY3-198" fmla="*/ 1571760 h 1626413"/>
                <a:gd name="connsiteX4-199" fmla="*/ 124502 w 1211258"/>
                <a:gd name="connsiteY4-200" fmla="*/ 722740 h 1626413"/>
                <a:gd name="connsiteX0-201" fmla="*/ 124502 w 1211258"/>
                <a:gd name="connsiteY0-202" fmla="*/ 752275 h 1655948"/>
                <a:gd name="connsiteX1-203" fmla="*/ 1140715 w 1211258"/>
                <a:gd name="connsiteY1-204" fmla="*/ 367714 h 1655948"/>
                <a:gd name="connsiteX2-205" fmla="*/ 763558 w 1211258"/>
                <a:gd name="connsiteY2-206" fmla="*/ 1231247 h 1655948"/>
                <a:gd name="connsiteX3-207" fmla="*/ 211801 w 1211258"/>
                <a:gd name="connsiteY3-208" fmla="*/ 1601295 h 1655948"/>
                <a:gd name="connsiteX4-209" fmla="*/ 124502 w 1211258"/>
                <a:gd name="connsiteY4-210" fmla="*/ 752275 h 1655948"/>
                <a:gd name="connsiteX0-211" fmla="*/ 139554 w 1100895"/>
                <a:gd name="connsiteY0-212" fmla="*/ 558955 h 1431224"/>
                <a:gd name="connsiteX1-213" fmla="*/ 1093268 w 1100895"/>
                <a:gd name="connsiteY1-214" fmla="*/ 145151 h 1431224"/>
                <a:gd name="connsiteX2-215" fmla="*/ 716111 w 1100895"/>
                <a:gd name="connsiteY2-216" fmla="*/ 1008684 h 1431224"/>
                <a:gd name="connsiteX3-217" fmla="*/ 164354 w 1100895"/>
                <a:gd name="connsiteY3-218" fmla="*/ 1378732 h 1431224"/>
                <a:gd name="connsiteX4-219" fmla="*/ 139554 w 1100895"/>
                <a:gd name="connsiteY4-220" fmla="*/ 558955 h 1431224"/>
                <a:gd name="connsiteX0-221" fmla="*/ 139554 w 1143176"/>
                <a:gd name="connsiteY0-222" fmla="*/ 740395 h 1612664"/>
                <a:gd name="connsiteX1-223" fmla="*/ 1093268 w 1143176"/>
                <a:gd name="connsiteY1-224" fmla="*/ 326591 h 1612664"/>
                <a:gd name="connsiteX2-225" fmla="*/ 716111 w 1143176"/>
                <a:gd name="connsiteY2-226" fmla="*/ 1190124 h 1612664"/>
                <a:gd name="connsiteX3-227" fmla="*/ 164354 w 1143176"/>
                <a:gd name="connsiteY3-228" fmla="*/ 1560172 h 1612664"/>
                <a:gd name="connsiteX4-229" fmla="*/ 139554 w 1143176"/>
                <a:gd name="connsiteY4-230" fmla="*/ 740395 h 1612664"/>
                <a:gd name="connsiteX0-231" fmla="*/ 139554 w 1143176"/>
                <a:gd name="connsiteY0-232" fmla="*/ 817520 h 1689789"/>
                <a:gd name="connsiteX1-233" fmla="*/ 1093268 w 1143176"/>
                <a:gd name="connsiteY1-234" fmla="*/ 403716 h 1689789"/>
                <a:gd name="connsiteX2-235" fmla="*/ 716111 w 1143176"/>
                <a:gd name="connsiteY2-236" fmla="*/ 1267249 h 1689789"/>
                <a:gd name="connsiteX3-237" fmla="*/ 164354 w 1143176"/>
                <a:gd name="connsiteY3-238" fmla="*/ 1637297 h 1689789"/>
                <a:gd name="connsiteX4-239" fmla="*/ 139554 w 1143176"/>
                <a:gd name="connsiteY4-240" fmla="*/ 817520 h 1689789"/>
                <a:gd name="connsiteX0-241" fmla="*/ 138613 w 1099266"/>
                <a:gd name="connsiteY0-242" fmla="*/ 652318 h 1530808"/>
                <a:gd name="connsiteX1-243" fmla="*/ 1092327 w 1099266"/>
                <a:gd name="connsiteY1-244" fmla="*/ 238514 h 1530808"/>
                <a:gd name="connsiteX2-245" fmla="*/ 693395 w 1099266"/>
                <a:gd name="connsiteY2-246" fmla="*/ 1118801 h 1530808"/>
                <a:gd name="connsiteX3-247" fmla="*/ 163413 w 1099266"/>
                <a:gd name="connsiteY3-248" fmla="*/ 1472095 h 1530808"/>
                <a:gd name="connsiteX4-249" fmla="*/ 138613 w 1099266"/>
                <a:gd name="connsiteY4-250" fmla="*/ 652318 h 1530808"/>
                <a:gd name="connsiteX0-251" fmla="*/ 138613 w 1099389"/>
                <a:gd name="connsiteY0-252" fmla="*/ 652318 h 1530808"/>
                <a:gd name="connsiteX1-253" fmla="*/ 1092327 w 1099389"/>
                <a:gd name="connsiteY1-254" fmla="*/ 238514 h 1530808"/>
                <a:gd name="connsiteX2-255" fmla="*/ 693395 w 1099389"/>
                <a:gd name="connsiteY2-256" fmla="*/ 1118801 h 1530808"/>
                <a:gd name="connsiteX3-257" fmla="*/ 163413 w 1099389"/>
                <a:gd name="connsiteY3-258" fmla="*/ 1472095 h 1530808"/>
                <a:gd name="connsiteX4-259" fmla="*/ 138613 w 1099389"/>
                <a:gd name="connsiteY4-260" fmla="*/ 652318 h 1530808"/>
                <a:gd name="connsiteX0-261" fmla="*/ 138613 w 1111719"/>
                <a:gd name="connsiteY0-262" fmla="*/ 815493 h 1693983"/>
                <a:gd name="connsiteX1-263" fmla="*/ 1092327 w 1111719"/>
                <a:gd name="connsiteY1-264" fmla="*/ 401689 h 1693983"/>
                <a:gd name="connsiteX2-265" fmla="*/ 693395 w 1111719"/>
                <a:gd name="connsiteY2-266" fmla="*/ 1281976 h 1693983"/>
                <a:gd name="connsiteX3-267" fmla="*/ 163413 w 1111719"/>
                <a:gd name="connsiteY3-268" fmla="*/ 1635270 h 1693983"/>
                <a:gd name="connsiteX4-269" fmla="*/ 138613 w 1111719"/>
                <a:gd name="connsiteY4-270" fmla="*/ 815493 h 1693983"/>
                <a:gd name="connsiteX0-271" fmla="*/ 138613 w 1111719"/>
                <a:gd name="connsiteY0-272" fmla="*/ 815493 h 1676291"/>
                <a:gd name="connsiteX1-273" fmla="*/ 1092327 w 1111719"/>
                <a:gd name="connsiteY1-274" fmla="*/ 401689 h 1676291"/>
                <a:gd name="connsiteX2-275" fmla="*/ 693395 w 1111719"/>
                <a:gd name="connsiteY2-276" fmla="*/ 1281976 h 1676291"/>
                <a:gd name="connsiteX3-277" fmla="*/ 163413 w 1111719"/>
                <a:gd name="connsiteY3-278" fmla="*/ 1635270 h 1676291"/>
                <a:gd name="connsiteX4-279" fmla="*/ 138613 w 1111719"/>
                <a:gd name="connsiteY4-280" fmla="*/ 815493 h 1676291"/>
                <a:gd name="connsiteX0-281" fmla="*/ 134851 w 1093206"/>
                <a:gd name="connsiteY0-282" fmla="*/ 651050 h 1505647"/>
                <a:gd name="connsiteX1-283" fmla="*/ 1088565 w 1093206"/>
                <a:gd name="connsiteY1-284" fmla="*/ 237246 h 1505647"/>
                <a:gd name="connsiteX2-285" fmla="*/ 600590 w 1093206"/>
                <a:gd name="connsiteY2-286" fmla="*/ 1095381 h 1505647"/>
                <a:gd name="connsiteX3-287" fmla="*/ 159651 w 1093206"/>
                <a:gd name="connsiteY3-288" fmla="*/ 1470827 h 1505647"/>
                <a:gd name="connsiteX4-289" fmla="*/ 134851 w 1093206"/>
                <a:gd name="connsiteY4-290" fmla="*/ 651050 h 1505647"/>
                <a:gd name="connsiteX0-291" fmla="*/ 134851 w 1115875"/>
                <a:gd name="connsiteY0-292" fmla="*/ 828674 h 1683271"/>
                <a:gd name="connsiteX1-293" fmla="*/ 1088565 w 1115875"/>
                <a:gd name="connsiteY1-294" fmla="*/ 414870 h 1683271"/>
                <a:gd name="connsiteX2-295" fmla="*/ 600590 w 1115875"/>
                <a:gd name="connsiteY2-296" fmla="*/ 1273005 h 1683271"/>
                <a:gd name="connsiteX3-297" fmla="*/ 159651 w 1115875"/>
                <a:gd name="connsiteY3-298" fmla="*/ 1648451 h 1683271"/>
                <a:gd name="connsiteX4-299" fmla="*/ 134851 w 1115875"/>
                <a:gd name="connsiteY4-300" fmla="*/ 828674 h 1683271"/>
                <a:gd name="connsiteX0-301" fmla="*/ 134851 w 1132788"/>
                <a:gd name="connsiteY0-302" fmla="*/ 828674 h 1683271"/>
                <a:gd name="connsiteX1-303" fmla="*/ 1088565 w 1132788"/>
                <a:gd name="connsiteY1-304" fmla="*/ 414870 h 1683271"/>
                <a:gd name="connsiteX2-305" fmla="*/ 600590 w 1132788"/>
                <a:gd name="connsiteY2-306" fmla="*/ 1273005 h 1683271"/>
                <a:gd name="connsiteX3-307" fmla="*/ 159651 w 1132788"/>
                <a:gd name="connsiteY3-308" fmla="*/ 1648451 h 1683271"/>
                <a:gd name="connsiteX4-309" fmla="*/ 134851 w 1132788"/>
                <a:gd name="connsiteY4-310" fmla="*/ 828674 h 1683271"/>
                <a:gd name="connsiteX0-311" fmla="*/ 134851 w 1122771"/>
                <a:gd name="connsiteY0-312" fmla="*/ 828674 h 1729682"/>
                <a:gd name="connsiteX1-313" fmla="*/ 1088565 w 1122771"/>
                <a:gd name="connsiteY1-314" fmla="*/ 414870 h 1729682"/>
                <a:gd name="connsiteX2-315" fmla="*/ 600590 w 1122771"/>
                <a:gd name="connsiteY2-316" fmla="*/ 1273005 h 1729682"/>
                <a:gd name="connsiteX3-317" fmla="*/ 159651 w 1122771"/>
                <a:gd name="connsiteY3-318" fmla="*/ 1648451 h 1729682"/>
                <a:gd name="connsiteX4-319" fmla="*/ 134851 w 1122771"/>
                <a:gd name="connsiteY4-320" fmla="*/ 828674 h 1729682"/>
                <a:gd name="connsiteX0-321" fmla="*/ 133733 w 1121653"/>
                <a:gd name="connsiteY0-322" fmla="*/ 828674 h 1705461"/>
                <a:gd name="connsiteX1-323" fmla="*/ 1087447 w 1121653"/>
                <a:gd name="connsiteY1-324" fmla="*/ 414870 h 1705461"/>
                <a:gd name="connsiteX2-325" fmla="*/ 599472 w 1121653"/>
                <a:gd name="connsiteY2-326" fmla="*/ 1273005 h 1705461"/>
                <a:gd name="connsiteX3-327" fmla="*/ 158533 w 1121653"/>
                <a:gd name="connsiteY3-328" fmla="*/ 1648451 h 1705461"/>
                <a:gd name="connsiteX4-329" fmla="*/ 133733 w 1121653"/>
                <a:gd name="connsiteY4-330" fmla="*/ 828674 h 1705461"/>
                <a:gd name="connsiteX0-331" fmla="*/ 133733 w 1125327"/>
                <a:gd name="connsiteY0-332" fmla="*/ 828674 h 1671108"/>
                <a:gd name="connsiteX1-333" fmla="*/ 1087447 w 1125327"/>
                <a:gd name="connsiteY1-334" fmla="*/ 414870 h 1671108"/>
                <a:gd name="connsiteX2-335" fmla="*/ 599472 w 1125327"/>
                <a:gd name="connsiteY2-336" fmla="*/ 1273005 h 1671108"/>
                <a:gd name="connsiteX3-337" fmla="*/ 158533 w 1125327"/>
                <a:gd name="connsiteY3-338" fmla="*/ 1648451 h 1671108"/>
                <a:gd name="connsiteX4-339" fmla="*/ 133733 w 1125327"/>
                <a:gd name="connsiteY4-340" fmla="*/ 828674 h 16711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25327" h="1671108">
                  <a:moveTo>
                    <a:pt x="133733" y="828674"/>
                  </a:moveTo>
                  <a:cubicBezTo>
                    <a:pt x="239920" y="-273532"/>
                    <a:pt x="879749" y="-129754"/>
                    <a:pt x="1087447" y="414870"/>
                  </a:cubicBezTo>
                  <a:cubicBezTo>
                    <a:pt x="1295145" y="959494"/>
                    <a:pt x="580144" y="765547"/>
                    <a:pt x="599472" y="1273005"/>
                  </a:cubicBezTo>
                  <a:cubicBezTo>
                    <a:pt x="618800" y="1780463"/>
                    <a:pt x="231639" y="1664650"/>
                    <a:pt x="158533" y="1648451"/>
                  </a:cubicBezTo>
                  <a:cubicBezTo>
                    <a:pt x="85427" y="1632252"/>
                    <a:pt x="-144008" y="1558893"/>
                    <a:pt x="133733" y="828674"/>
                  </a:cubicBezTo>
                  <a:close/>
                </a:path>
              </a:pathLst>
            </a:cu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47" name="椭圆 46"/>
            <p:cNvSpPr/>
            <p:nvPr/>
          </p:nvSpPr>
          <p:spPr>
            <a:xfrm rot="20475942">
              <a:off x="3406806" y="3918384"/>
              <a:ext cx="208252" cy="216024"/>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48" name="椭圆 47"/>
            <p:cNvSpPr/>
            <p:nvPr/>
          </p:nvSpPr>
          <p:spPr>
            <a:xfrm rot="20475942">
              <a:off x="3583475" y="3870331"/>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49" name="椭圆 48"/>
            <p:cNvSpPr/>
            <p:nvPr/>
          </p:nvSpPr>
          <p:spPr>
            <a:xfrm rot="20475942">
              <a:off x="3785918" y="3905667"/>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0" name="椭圆 49"/>
            <p:cNvSpPr/>
            <p:nvPr/>
          </p:nvSpPr>
          <p:spPr>
            <a:xfrm rot="20475942">
              <a:off x="3951202" y="4017607"/>
              <a:ext cx="289739" cy="303643"/>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1" name="椭圆 50"/>
            <p:cNvSpPr/>
            <p:nvPr/>
          </p:nvSpPr>
          <p:spPr>
            <a:xfrm rot="20475942">
              <a:off x="4109475" y="4134635"/>
              <a:ext cx="367266" cy="329422"/>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grpSp>
        <p:nvGrpSpPr>
          <p:cNvPr id="52" name="组合 51"/>
          <p:cNvGrpSpPr/>
          <p:nvPr/>
        </p:nvGrpSpPr>
        <p:grpSpPr>
          <a:xfrm rot="762989" flipH="1">
            <a:off x="6167120" y="4567555"/>
            <a:ext cx="711835" cy="1094105"/>
            <a:chOff x="3229455" y="3870331"/>
            <a:chExt cx="1247286" cy="1916345"/>
          </a:xfrm>
          <a:solidFill>
            <a:srgbClr val="C84E30"/>
          </a:solidFill>
        </p:grpSpPr>
        <p:sp>
          <p:nvSpPr>
            <p:cNvPr id="53" name="椭圆 3"/>
            <p:cNvSpPr/>
            <p:nvPr/>
          </p:nvSpPr>
          <p:spPr>
            <a:xfrm rot="20475942">
              <a:off x="3229455" y="4115568"/>
              <a:ext cx="1125327" cy="1671108"/>
            </a:xfrm>
            <a:custGeom>
              <a:avLst/>
              <a:gdLst>
                <a:gd name="connsiteX0" fmla="*/ 0 w 1800200"/>
                <a:gd name="connsiteY0" fmla="*/ 936104 h 1872208"/>
                <a:gd name="connsiteX1" fmla="*/ 900100 w 1800200"/>
                <a:gd name="connsiteY1" fmla="*/ 0 h 1872208"/>
                <a:gd name="connsiteX2" fmla="*/ 1800200 w 1800200"/>
                <a:gd name="connsiteY2" fmla="*/ 936104 h 1872208"/>
                <a:gd name="connsiteX3" fmla="*/ 900100 w 1800200"/>
                <a:gd name="connsiteY3" fmla="*/ 1872208 h 1872208"/>
                <a:gd name="connsiteX4" fmla="*/ 0 w 1800200"/>
                <a:gd name="connsiteY4" fmla="*/ 936104 h 1872208"/>
                <a:gd name="connsiteX0-1" fmla="*/ 0 w 1408314"/>
                <a:gd name="connsiteY0-2" fmla="*/ 936145 h 1872292"/>
                <a:gd name="connsiteX1-3" fmla="*/ 900100 w 1408314"/>
                <a:gd name="connsiteY1-4" fmla="*/ 41 h 1872292"/>
                <a:gd name="connsiteX2-5" fmla="*/ 1408314 w 1408314"/>
                <a:gd name="connsiteY2-6" fmla="*/ 965174 h 1872292"/>
                <a:gd name="connsiteX3-7" fmla="*/ 900100 w 1408314"/>
                <a:gd name="connsiteY3-8" fmla="*/ 1872249 h 1872292"/>
                <a:gd name="connsiteX4-9" fmla="*/ 0 w 1408314"/>
                <a:gd name="connsiteY4-10" fmla="*/ 936145 h 1872292"/>
                <a:gd name="connsiteX0-11" fmla="*/ 8065 w 1565401"/>
                <a:gd name="connsiteY0-12" fmla="*/ 790997 h 1727144"/>
                <a:gd name="connsiteX1-13" fmla="*/ 1474222 w 1565401"/>
                <a:gd name="connsiteY1-14" fmla="*/ 35 h 1727144"/>
                <a:gd name="connsiteX2-15" fmla="*/ 1416379 w 1565401"/>
                <a:gd name="connsiteY2-16" fmla="*/ 820026 h 1727144"/>
                <a:gd name="connsiteX3-17" fmla="*/ 908165 w 1565401"/>
                <a:gd name="connsiteY3-18" fmla="*/ 1727101 h 1727144"/>
                <a:gd name="connsiteX4-19" fmla="*/ 8065 w 1565401"/>
                <a:gd name="connsiteY4-20" fmla="*/ 790997 h 1727144"/>
                <a:gd name="connsiteX0-21" fmla="*/ 7672 w 1516692"/>
                <a:gd name="connsiteY0-22" fmla="*/ 790971 h 1727085"/>
                <a:gd name="connsiteX1-23" fmla="*/ 1473829 w 1516692"/>
                <a:gd name="connsiteY1-24" fmla="*/ 9 h 1727085"/>
                <a:gd name="connsiteX2-25" fmla="*/ 1154729 w 1516692"/>
                <a:gd name="connsiteY2-26" fmla="*/ 805485 h 1727085"/>
                <a:gd name="connsiteX3-27" fmla="*/ 907772 w 1516692"/>
                <a:gd name="connsiteY3-28" fmla="*/ 1727075 h 1727085"/>
                <a:gd name="connsiteX4-29" fmla="*/ 7672 w 1516692"/>
                <a:gd name="connsiteY4-30" fmla="*/ 790971 h 1727085"/>
                <a:gd name="connsiteX0-31" fmla="*/ 17232 w 916832"/>
                <a:gd name="connsiteY0-32" fmla="*/ 362964 h 1757227"/>
                <a:gd name="connsiteX1-33" fmla="*/ 902817 w 916832"/>
                <a:gd name="connsiteY1-34" fmla="*/ 21945 h 1757227"/>
                <a:gd name="connsiteX2-35" fmla="*/ 583717 w 916832"/>
                <a:gd name="connsiteY2-36" fmla="*/ 827421 h 1757227"/>
                <a:gd name="connsiteX3-37" fmla="*/ 336760 w 916832"/>
                <a:gd name="connsiteY3-38" fmla="*/ 1749011 h 1757227"/>
                <a:gd name="connsiteX4-39" fmla="*/ 17232 w 916832"/>
                <a:gd name="connsiteY4-40" fmla="*/ 362964 h 1757227"/>
                <a:gd name="connsiteX0-41" fmla="*/ 67305 w 966905"/>
                <a:gd name="connsiteY0-42" fmla="*/ 357294 h 1289288"/>
                <a:gd name="connsiteX1-43" fmla="*/ 952890 w 966905"/>
                <a:gd name="connsiteY1-44" fmla="*/ 16275 h 1289288"/>
                <a:gd name="connsiteX2-45" fmla="*/ 633790 w 966905"/>
                <a:gd name="connsiteY2-46" fmla="*/ 821751 h 1289288"/>
                <a:gd name="connsiteX3-47" fmla="*/ 125576 w 966905"/>
                <a:gd name="connsiteY3-48" fmla="*/ 1249856 h 1289288"/>
                <a:gd name="connsiteX4-49" fmla="*/ 67305 w 966905"/>
                <a:gd name="connsiteY4-50" fmla="*/ 357294 h 1289288"/>
                <a:gd name="connsiteX0-51" fmla="*/ 67305 w 1120923"/>
                <a:gd name="connsiteY0-52" fmla="*/ 578161 h 1510155"/>
                <a:gd name="connsiteX1-53" fmla="*/ 952890 w 1120923"/>
                <a:gd name="connsiteY1-54" fmla="*/ 237142 h 1510155"/>
                <a:gd name="connsiteX2-55" fmla="*/ 633790 w 1120923"/>
                <a:gd name="connsiteY2-56" fmla="*/ 1042618 h 1510155"/>
                <a:gd name="connsiteX3-57" fmla="*/ 125576 w 1120923"/>
                <a:gd name="connsiteY3-58" fmla="*/ 1470723 h 1510155"/>
                <a:gd name="connsiteX4-59" fmla="*/ 67305 w 1120923"/>
                <a:gd name="connsiteY4-60" fmla="*/ 578161 h 1510155"/>
                <a:gd name="connsiteX0-61" fmla="*/ 67305 w 1082631"/>
                <a:gd name="connsiteY0-62" fmla="*/ 578161 h 1510155"/>
                <a:gd name="connsiteX1-63" fmla="*/ 952890 w 1082631"/>
                <a:gd name="connsiteY1-64" fmla="*/ 237142 h 1510155"/>
                <a:gd name="connsiteX2-65" fmla="*/ 633790 w 1082631"/>
                <a:gd name="connsiteY2-66" fmla="*/ 1042618 h 1510155"/>
                <a:gd name="connsiteX3-67" fmla="*/ 125576 w 1082631"/>
                <a:gd name="connsiteY3-68" fmla="*/ 1470723 h 1510155"/>
                <a:gd name="connsiteX4-69" fmla="*/ 67305 w 1082631"/>
                <a:gd name="connsiteY4-70" fmla="*/ 578161 h 1510155"/>
                <a:gd name="connsiteX0-71" fmla="*/ 67305 w 1022843"/>
                <a:gd name="connsiteY0-72" fmla="*/ 597144 h 1529138"/>
                <a:gd name="connsiteX1-73" fmla="*/ 952890 w 1022843"/>
                <a:gd name="connsiteY1-74" fmla="*/ 256125 h 1529138"/>
                <a:gd name="connsiteX2-75" fmla="*/ 633790 w 1022843"/>
                <a:gd name="connsiteY2-76" fmla="*/ 1061601 h 1529138"/>
                <a:gd name="connsiteX3-77" fmla="*/ 125576 w 1022843"/>
                <a:gd name="connsiteY3-78" fmla="*/ 1489706 h 1529138"/>
                <a:gd name="connsiteX4-79" fmla="*/ 67305 w 1022843"/>
                <a:gd name="connsiteY4-80" fmla="*/ 597144 h 1529138"/>
                <a:gd name="connsiteX0-81" fmla="*/ 35178 w 990716"/>
                <a:gd name="connsiteY0-82" fmla="*/ 706929 h 1638923"/>
                <a:gd name="connsiteX1-83" fmla="*/ 920763 w 990716"/>
                <a:gd name="connsiteY1-84" fmla="*/ 365910 h 1638923"/>
                <a:gd name="connsiteX2-85" fmla="*/ 601663 w 990716"/>
                <a:gd name="connsiteY2-86" fmla="*/ 1171386 h 1638923"/>
                <a:gd name="connsiteX3-87" fmla="*/ 93449 w 990716"/>
                <a:gd name="connsiteY3-88" fmla="*/ 1599491 h 1638923"/>
                <a:gd name="connsiteX4-89" fmla="*/ 35178 w 990716"/>
                <a:gd name="connsiteY4-90" fmla="*/ 706929 h 1638923"/>
                <a:gd name="connsiteX0-91" fmla="*/ 84888 w 1040426"/>
                <a:gd name="connsiteY0-92" fmla="*/ 595487 h 1483573"/>
                <a:gd name="connsiteX1-93" fmla="*/ 970473 w 1040426"/>
                <a:gd name="connsiteY1-94" fmla="*/ 254468 h 1483573"/>
                <a:gd name="connsiteX2-95" fmla="*/ 651373 w 1040426"/>
                <a:gd name="connsiteY2-96" fmla="*/ 1059944 h 1483573"/>
                <a:gd name="connsiteX3-97" fmla="*/ 99616 w 1040426"/>
                <a:gd name="connsiteY3-98" fmla="*/ 1429992 h 1483573"/>
                <a:gd name="connsiteX4-99" fmla="*/ 84888 w 1040426"/>
                <a:gd name="connsiteY4-100" fmla="*/ 595487 h 1483573"/>
                <a:gd name="connsiteX0-101" fmla="*/ 66779 w 1022317"/>
                <a:gd name="connsiteY0-102" fmla="*/ 684992 h 1573078"/>
                <a:gd name="connsiteX1-103" fmla="*/ 952364 w 1022317"/>
                <a:gd name="connsiteY1-104" fmla="*/ 343973 h 1573078"/>
                <a:gd name="connsiteX2-105" fmla="*/ 633264 w 1022317"/>
                <a:gd name="connsiteY2-106" fmla="*/ 1149449 h 1573078"/>
                <a:gd name="connsiteX3-107" fmla="*/ 81507 w 1022317"/>
                <a:gd name="connsiteY3-108" fmla="*/ 1519497 h 1573078"/>
                <a:gd name="connsiteX4-109" fmla="*/ 66779 w 1022317"/>
                <a:gd name="connsiteY4-110" fmla="*/ 684992 h 1573078"/>
                <a:gd name="connsiteX0-111" fmla="*/ 88996 w 1099434"/>
                <a:gd name="connsiteY0-112" fmla="*/ 644350 h 1532436"/>
                <a:gd name="connsiteX1-113" fmla="*/ 1032638 w 1099434"/>
                <a:gd name="connsiteY1-114" fmla="*/ 245274 h 1532436"/>
                <a:gd name="connsiteX2-115" fmla="*/ 655481 w 1099434"/>
                <a:gd name="connsiteY2-116" fmla="*/ 1108807 h 1532436"/>
                <a:gd name="connsiteX3-117" fmla="*/ 103724 w 1099434"/>
                <a:gd name="connsiteY3-118" fmla="*/ 1478855 h 1532436"/>
                <a:gd name="connsiteX4-119" fmla="*/ 88996 w 1099434"/>
                <a:gd name="connsiteY4-120" fmla="*/ 644350 h 1532436"/>
                <a:gd name="connsiteX0-121" fmla="*/ 113991 w 1124429"/>
                <a:gd name="connsiteY0-122" fmla="*/ 765632 h 1653718"/>
                <a:gd name="connsiteX1-123" fmla="*/ 1057633 w 1124429"/>
                <a:gd name="connsiteY1-124" fmla="*/ 366556 h 1653718"/>
                <a:gd name="connsiteX2-125" fmla="*/ 680476 w 1124429"/>
                <a:gd name="connsiteY2-126" fmla="*/ 1230089 h 1653718"/>
                <a:gd name="connsiteX3-127" fmla="*/ 128719 w 1124429"/>
                <a:gd name="connsiteY3-128" fmla="*/ 1600137 h 1653718"/>
                <a:gd name="connsiteX4-129" fmla="*/ 113991 w 1124429"/>
                <a:gd name="connsiteY4-130" fmla="*/ 765632 h 1653718"/>
                <a:gd name="connsiteX0-131" fmla="*/ 107702 w 1118140"/>
                <a:gd name="connsiteY0-132" fmla="*/ 761692 h 1649778"/>
                <a:gd name="connsiteX1-133" fmla="*/ 1051344 w 1118140"/>
                <a:gd name="connsiteY1-134" fmla="*/ 362616 h 1649778"/>
                <a:gd name="connsiteX2-135" fmla="*/ 674187 w 1118140"/>
                <a:gd name="connsiteY2-136" fmla="*/ 1226149 h 1649778"/>
                <a:gd name="connsiteX3-137" fmla="*/ 122430 w 1118140"/>
                <a:gd name="connsiteY3-138" fmla="*/ 1596197 h 1649778"/>
                <a:gd name="connsiteX4-139" fmla="*/ 107702 w 1118140"/>
                <a:gd name="connsiteY4-140" fmla="*/ 761692 h 1649778"/>
                <a:gd name="connsiteX0-141" fmla="*/ 89232 w 1114646"/>
                <a:gd name="connsiteY0-142" fmla="*/ 507116 h 1410789"/>
                <a:gd name="connsiteX1-143" fmla="*/ 1105445 w 1114646"/>
                <a:gd name="connsiteY1-144" fmla="*/ 122555 h 1410789"/>
                <a:gd name="connsiteX2-145" fmla="*/ 728288 w 1114646"/>
                <a:gd name="connsiteY2-146" fmla="*/ 986088 h 1410789"/>
                <a:gd name="connsiteX3-147" fmla="*/ 176531 w 1114646"/>
                <a:gd name="connsiteY3-148" fmla="*/ 1356136 h 1410789"/>
                <a:gd name="connsiteX4-149" fmla="*/ 89232 w 1114646"/>
                <a:gd name="connsiteY4-150" fmla="*/ 507116 h 1410789"/>
                <a:gd name="connsiteX0-151" fmla="*/ 89232 w 1175988"/>
                <a:gd name="connsiteY0-152" fmla="*/ 721370 h 1625043"/>
                <a:gd name="connsiteX1-153" fmla="*/ 1105445 w 1175988"/>
                <a:gd name="connsiteY1-154" fmla="*/ 336809 h 1625043"/>
                <a:gd name="connsiteX2-155" fmla="*/ 728288 w 1175988"/>
                <a:gd name="connsiteY2-156" fmla="*/ 1200342 h 1625043"/>
                <a:gd name="connsiteX3-157" fmla="*/ 176531 w 1175988"/>
                <a:gd name="connsiteY3-158" fmla="*/ 1570390 h 1625043"/>
                <a:gd name="connsiteX4-159" fmla="*/ 89232 w 1175988"/>
                <a:gd name="connsiteY4-160" fmla="*/ 721370 h 1625043"/>
                <a:gd name="connsiteX0-161" fmla="*/ 38984 w 1125740"/>
                <a:gd name="connsiteY0-162" fmla="*/ 727644 h 1631317"/>
                <a:gd name="connsiteX1-163" fmla="*/ 1055197 w 1125740"/>
                <a:gd name="connsiteY1-164" fmla="*/ 343083 h 1631317"/>
                <a:gd name="connsiteX2-165" fmla="*/ 678040 w 1125740"/>
                <a:gd name="connsiteY2-166" fmla="*/ 1206616 h 1631317"/>
                <a:gd name="connsiteX3-167" fmla="*/ 126283 w 1125740"/>
                <a:gd name="connsiteY3-168" fmla="*/ 1576664 h 1631317"/>
                <a:gd name="connsiteX4-169" fmla="*/ 38984 w 1125740"/>
                <a:gd name="connsiteY4-170" fmla="*/ 727644 h 1631317"/>
                <a:gd name="connsiteX0-171" fmla="*/ 82819 w 1169575"/>
                <a:gd name="connsiteY0-172" fmla="*/ 722740 h 1626413"/>
                <a:gd name="connsiteX1-173" fmla="*/ 1099032 w 1169575"/>
                <a:gd name="connsiteY1-174" fmla="*/ 338179 h 1626413"/>
                <a:gd name="connsiteX2-175" fmla="*/ 721875 w 1169575"/>
                <a:gd name="connsiteY2-176" fmla="*/ 1201712 h 1626413"/>
                <a:gd name="connsiteX3-177" fmla="*/ 170118 w 1169575"/>
                <a:gd name="connsiteY3-178" fmla="*/ 1571760 h 1626413"/>
                <a:gd name="connsiteX4-179" fmla="*/ 82819 w 1169575"/>
                <a:gd name="connsiteY4-180" fmla="*/ 722740 h 1626413"/>
                <a:gd name="connsiteX0-181" fmla="*/ 82819 w 1169575"/>
                <a:gd name="connsiteY0-182" fmla="*/ 722740 h 1626413"/>
                <a:gd name="connsiteX1-183" fmla="*/ 1099032 w 1169575"/>
                <a:gd name="connsiteY1-184" fmla="*/ 338179 h 1626413"/>
                <a:gd name="connsiteX2-185" fmla="*/ 721875 w 1169575"/>
                <a:gd name="connsiteY2-186" fmla="*/ 1201712 h 1626413"/>
                <a:gd name="connsiteX3-187" fmla="*/ 170118 w 1169575"/>
                <a:gd name="connsiteY3-188" fmla="*/ 1571760 h 1626413"/>
                <a:gd name="connsiteX4-189" fmla="*/ 82819 w 1169575"/>
                <a:gd name="connsiteY4-190" fmla="*/ 722740 h 1626413"/>
                <a:gd name="connsiteX0-191" fmla="*/ 124502 w 1211258"/>
                <a:gd name="connsiteY0-192" fmla="*/ 722740 h 1626413"/>
                <a:gd name="connsiteX1-193" fmla="*/ 1140715 w 1211258"/>
                <a:gd name="connsiteY1-194" fmla="*/ 338179 h 1626413"/>
                <a:gd name="connsiteX2-195" fmla="*/ 763558 w 1211258"/>
                <a:gd name="connsiteY2-196" fmla="*/ 1201712 h 1626413"/>
                <a:gd name="connsiteX3-197" fmla="*/ 211801 w 1211258"/>
                <a:gd name="connsiteY3-198" fmla="*/ 1571760 h 1626413"/>
                <a:gd name="connsiteX4-199" fmla="*/ 124502 w 1211258"/>
                <a:gd name="connsiteY4-200" fmla="*/ 722740 h 1626413"/>
                <a:gd name="connsiteX0-201" fmla="*/ 124502 w 1211258"/>
                <a:gd name="connsiteY0-202" fmla="*/ 752275 h 1655948"/>
                <a:gd name="connsiteX1-203" fmla="*/ 1140715 w 1211258"/>
                <a:gd name="connsiteY1-204" fmla="*/ 367714 h 1655948"/>
                <a:gd name="connsiteX2-205" fmla="*/ 763558 w 1211258"/>
                <a:gd name="connsiteY2-206" fmla="*/ 1231247 h 1655948"/>
                <a:gd name="connsiteX3-207" fmla="*/ 211801 w 1211258"/>
                <a:gd name="connsiteY3-208" fmla="*/ 1601295 h 1655948"/>
                <a:gd name="connsiteX4-209" fmla="*/ 124502 w 1211258"/>
                <a:gd name="connsiteY4-210" fmla="*/ 752275 h 1655948"/>
                <a:gd name="connsiteX0-211" fmla="*/ 139554 w 1100895"/>
                <a:gd name="connsiteY0-212" fmla="*/ 558955 h 1431224"/>
                <a:gd name="connsiteX1-213" fmla="*/ 1093268 w 1100895"/>
                <a:gd name="connsiteY1-214" fmla="*/ 145151 h 1431224"/>
                <a:gd name="connsiteX2-215" fmla="*/ 716111 w 1100895"/>
                <a:gd name="connsiteY2-216" fmla="*/ 1008684 h 1431224"/>
                <a:gd name="connsiteX3-217" fmla="*/ 164354 w 1100895"/>
                <a:gd name="connsiteY3-218" fmla="*/ 1378732 h 1431224"/>
                <a:gd name="connsiteX4-219" fmla="*/ 139554 w 1100895"/>
                <a:gd name="connsiteY4-220" fmla="*/ 558955 h 1431224"/>
                <a:gd name="connsiteX0-221" fmla="*/ 139554 w 1143176"/>
                <a:gd name="connsiteY0-222" fmla="*/ 740395 h 1612664"/>
                <a:gd name="connsiteX1-223" fmla="*/ 1093268 w 1143176"/>
                <a:gd name="connsiteY1-224" fmla="*/ 326591 h 1612664"/>
                <a:gd name="connsiteX2-225" fmla="*/ 716111 w 1143176"/>
                <a:gd name="connsiteY2-226" fmla="*/ 1190124 h 1612664"/>
                <a:gd name="connsiteX3-227" fmla="*/ 164354 w 1143176"/>
                <a:gd name="connsiteY3-228" fmla="*/ 1560172 h 1612664"/>
                <a:gd name="connsiteX4-229" fmla="*/ 139554 w 1143176"/>
                <a:gd name="connsiteY4-230" fmla="*/ 740395 h 1612664"/>
                <a:gd name="connsiteX0-231" fmla="*/ 139554 w 1143176"/>
                <a:gd name="connsiteY0-232" fmla="*/ 817520 h 1689789"/>
                <a:gd name="connsiteX1-233" fmla="*/ 1093268 w 1143176"/>
                <a:gd name="connsiteY1-234" fmla="*/ 403716 h 1689789"/>
                <a:gd name="connsiteX2-235" fmla="*/ 716111 w 1143176"/>
                <a:gd name="connsiteY2-236" fmla="*/ 1267249 h 1689789"/>
                <a:gd name="connsiteX3-237" fmla="*/ 164354 w 1143176"/>
                <a:gd name="connsiteY3-238" fmla="*/ 1637297 h 1689789"/>
                <a:gd name="connsiteX4-239" fmla="*/ 139554 w 1143176"/>
                <a:gd name="connsiteY4-240" fmla="*/ 817520 h 1689789"/>
                <a:gd name="connsiteX0-241" fmla="*/ 138613 w 1099266"/>
                <a:gd name="connsiteY0-242" fmla="*/ 652318 h 1530808"/>
                <a:gd name="connsiteX1-243" fmla="*/ 1092327 w 1099266"/>
                <a:gd name="connsiteY1-244" fmla="*/ 238514 h 1530808"/>
                <a:gd name="connsiteX2-245" fmla="*/ 693395 w 1099266"/>
                <a:gd name="connsiteY2-246" fmla="*/ 1118801 h 1530808"/>
                <a:gd name="connsiteX3-247" fmla="*/ 163413 w 1099266"/>
                <a:gd name="connsiteY3-248" fmla="*/ 1472095 h 1530808"/>
                <a:gd name="connsiteX4-249" fmla="*/ 138613 w 1099266"/>
                <a:gd name="connsiteY4-250" fmla="*/ 652318 h 1530808"/>
                <a:gd name="connsiteX0-251" fmla="*/ 138613 w 1099389"/>
                <a:gd name="connsiteY0-252" fmla="*/ 652318 h 1530808"/>
                <a:gd name="connsiteX1-253" fmla="*/ 1092327 w 1099389"/>
                <a:gd name="connsiteY1-254" fmla="*/ 238514 h 1530808"/>
                <a:gd name="connsiteX2-255" fmla="*/ 693395 w 1099389"/>
                <a:gd name="connsiteY2-256" fmla="*/ 1118801 h 1530808"/>
                <a:gd name="connsiteX3-257" fmla="*/ 163413 w 1099389"/>
                <a:gd name="connsiteY3-258" fmla="*/ 1472095 h 1530808"/>
                <a:gd name="connsiteX4-259" fmla="*/ 138613 w 1099389"/>
                <a:gd name="connsiteY4-260" fmla="*/ 652318 h 1530808"/>
                <a:gd name="connsiteX0-261" fmla="*/ 138613 w 1111719"/>
                <a:gd name="connsiteY0-262" fmla="*/ 815493 h 1693983"/>
                <a:gd name="connsiteX1-263" fmla="*/ 1092327 w 1111719"/>
                <a:gd name="connsiteY1-264" fmla="*/ 401689 h 1693983"/>
                <a:gd name="connsiteX2-265" fmla="*/ 693395 w 1111719"/>
                <a:gd name="connsiteY2-266" fmla="*/ 1281976 h 1693983"/>
                <a:gd name="connsiteX3-267" fmla="*/ 163413 w 1111719"/>
                <a:gd name="connsiteY3-268" fmla="*/ 1635270 h 1693983"/>
                <a:gd name="connsiteX4-269" fmla="*/ 138613 w 1111719"/>
                <a:gd name="connsiteY4-270" fmla="*/ 815493 h 1693983"/>
                <a:gd name="connsiteX0-271" fmla="*/ 138613 w 1111719"/>
                <a:gd name="connsiteY0-272" fmla="*/ 815493 h 1676291"/>
                <a:gd name="connsiteX1-273" fmla="*/ 1092327 w 1111719"/>
                <a:gd name="connsiteY1-274" fmla="*/ 401689 h 1676291"/>
                <a:gd name="connsiteX2-275" fmla="*/ 693395 w 1111719"/>
                <a:gd name="connsiteY2-276" fmla="*/ 1281976 h 1676291"/>
                <a:gd name="connsiteX3-277" fmla="*/ 163413 w 1111719"/>
                <a:gd name="connsiteY3-278" fmla="*/ 1635270 h 1676291"/>
                <a:gd name="connsiteX4-279" fmla="*/ 138613 w 1111719"/>
                <a:gd name="connsiteY4-280" fmla="*/ 815493 h 1676291"/>
                <a:gd name="connsiteX0-281" fmla="*/ 134851 w 1093206"/>
                <a:gd name="connsiteY0-282" fmla="*/ 651050 h 1505647"/>
                <a:gd name="connsiteX1-283" fmla="*/ 1088565 w 1093206"/>
                <a:gd name="connsiteY1-284" fmla="*/ 237246 h 1505647"/>
                <a:gd name="connsiteX2-285" fmla="*/ 600590 w 1093206"/>
                <a:gd name="connsiteY2-286" fmla="*/ 1095381 h 1505647"/>
                <a:gd name="connsiteX3-287" fmla="*/ 159651 w 1093206"/>
                <a:gd name="connsiteY3-288" fmla="*/ 1470827 h 1505647"/>
                <a:gd name="connsiteX4-289" fmla="*/ 134851 w 1093206"/>
                <a:gd name="connsiteY4-290" fmla="*/ 651050 h 1505647"/>
                <a:gd name="connsiteX0-291" fmla="*/ 134851 w 1115875"/>
                <a:gd name="connsiteY0-292" fmla="*/ 828674 h 1683271"/>
                <a:gd name="connsiteX1-293" fmla="*/ 1088565 w 1115875"/>
                <a:gd name="connsiteY1-294" fmla="*/ 414870 h 1683271"/>
                <a:gd name="connsiteX2-295" fmla="*/ 600590 w 1115875"/>
                <a:gd name="connsiteY2-296" fmla="*/ 1273005 h 1683271"/>
                <a:gd name="connsiteX3-297" fmla="*/ 159651 w 1115875"/>
                <a:gd name="connsiteY3-298" fmla="*/ 1648451 h 1683271"/>
                <a:gd name="connsiteX4-299" fmla="*/ 134851 w 1115875"/>
                <a:gd name="connsiteY4-300" fmla="*/ 828674 h 1683271"/>
                <a:gd name="connsiteX0-301" fmla="*/ 134851 w 1132788"/>
                <a:gd name="connsiteY0-302" fmla="*/ 828674 h 1683271"/>
                <a:gd name="connsiteX1-303" fmla="*/ 1088565 w 1132788"/>
                <a:gd name="connsiteY1-304" fmla="*/ 414870 h 1683271"/>
                <a:gd name="connsiteX2-305" fmla="*/ 600590 w 1132788"/>
                <a:gd name="connsiteY2-306" fmla="*/ 1273005 h 1683271"/>
                <a:gd name="connsiteX3-307" fmla="*/ 159651 w 1132788"/>
                <a:gd name="connsiteY3-308" fmla="*/ 1648451 h 1683271"/>
                <a:gd name="connsiteX4-309" fmla="*/ 134851 w 1132788"/>
                <a:gd name="connsiteY4-310" fmla="*/ 828674 h 1683271"/>
                <a:gd name="connsiteX0-311" fmla="*/ 134851 w 1122771"/>
                <a:gd name="connsiteY0-312" fmla="*/ 828674 h 1729682"/>
                <a:gd name="connsiteX1-313" fmla="*/ 1088565 w 1122771"/>
                <a:gd name="connsiteY1-314" fmla="*/ 414870 h 1729682"/>
                <a:gd name="connsiteX2-315" fmla="*/ 600590 w 1122771"/>
                <a:gd name="connsiteY2-316" fmla="*/ 1273005 h 1729682"/>
                <a:gd name="connsiteX3-317" fmla="*/ 159651 w 1122771"/>
                <a:gd name="connsiteY3-318" fmla="*/ 1648451 h 1729682"/>
                <a:gd name="connsiteX4-319" fmla="*/ 134851 w 1122771"/>
                <a:gd name="connsiteY4-320" fmla="*/ 828674 h 1729682"/>
                <a:gd name="connsiteX0-321" fmla="*/ 133733 w 1121653"/>
                <a:gd name="connsiteY0-322" fmla="*/ 828674 h 1705461"/>
                <a:gd name="connsiteX1-323" fmla="*/ 1087447 w 1121653"/>
                <a:gd name="connsiteY1-324" fmla="*/ 414870 h 1705461"/>
                <a:gd name="connsiteX2-325" fmla="*/ 599472 w 1121653"/>
                <a:gd name="connsiteY2-326" fmla="*/ 1273005 h 1705461"/>
                <a:gd name="connsiteX3-327" fmla="*/ 158533 w 1121653"/>
                <a:gd name="connsiteY3-328" fmla="*/ 1648451 h 1705461"/>
                <a:gd name="connsiteX4-329" fmla="*/ 133733 w 1121653"/>
                <a:gd name="connsiteY4-330" fmla="*/ 828674 h 1705461"/>
                <a:gd name="connsiteX0-331" fmla="*/ 133733 w 1125327"/>
                <a:gd name="connsiteY0-332" fmla="*/ 828674 h 1671108"/>
                <a:gd name="connsiteX1-333" fmla="*/ 1087447 w 1125327"/>
                <a:gd name="connsiteY1-334" fmla="*/ 414870 h 1671108"/>
                <a:gd name="connsiteX2-335" fmla="*/ 599472 w 1125327"/>
                <a:gd name="connsiteY2-336" fmla="*/ 1273005 h 1671108"/>
                <a:gd name="connsiteX3-337" fmla="*/ 158533 w 1125327"/>
                <a:gd name="connsiteY3-338" fmla="*/ 1648451 h 1671108"/>
                <a:gd name="connsiteX4-339" fmla="*/ 133733 w 1125327"/>
                <a:gd name="connsiteY4-340" fmla="*/ 828674 h 16711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25327" h="1671108">
                  <a:moveTo>
                    <a:pt x="133733" y="828674"/>
                  </a:moveTo>
                  <a:cubicBezTo>
                    <a:pt x="239920" y="-273532"/>
                    <a:pt x="879749" y="-129754"/>
                    <a:pt x="1087447" y="414870"/>
                  </a:cubicBezTo>
                  <a:cubicBezTo>
                    <a:pt x="1295145" y="959494"/>
                    <a:pt x="580144" y="765547"/>
                    <a:pt x="599472" y="1273005"/>
                  </a:cubicBezTo>
                  <a:cubicBezTo>
                    <a:pt x="618800" y="1780463"/>
                    <a:pt x="231639" y="1664650"/>
                    <a:pt x="158533" y="1648451"/>
                  </a:cubicBezTo>
                  <a:cubicBezTo>
                    <a:pt x="85427" y="1632252"/>
                    <a:pt x="-144008" y="1558893"/>
                    <a:pt x="133733" y="828674"/>
                  </a:cubicBezTo>
                  <a:close/>
                </a:path>
              </a:pathLst>
            </a:cu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4" name="椭圆 53"/>
            <p:cNvSpPr/>
            <p:nvPr/>
          </p:nvSpPr>
          <p:spPr>
            <a:xfrm rot="20475942">
              <a:off x="3406806" y="3918384"/>
              <a:ext cx="208252" cy="216024"/>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5" name="椭圆 54"/>
            <p:cNvSpPr/>
            <p:nvPr/>
          </p:nvSpPr>
          <p:spPr>
            <a:xfrm rot="20475942">
              <a:off x="3583475" y="3870331"/>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6" name="椭圆 55"/>
            <p:cNvSpPr/>
            <p:nvPr/>
          </p:nvSpPr>
          <p:spPr>
            <a:xfrm rot="20475942">
              <a:off x="3785918" y="3905667"/>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7" name="椭圆 56"/>
            <p:cNvSpPr/>
            <p:nvPr/>
          </p:nvSpPr>
          <p:spPr>
            <a:xfrm rot="20475942">
              <a:off x="3951202" y="4017607"/>
              <a:ext cx="289739" cy="303643"/>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8" name="椭圆 57"/>
            <p:cNvSpPr/>
            <p:nvPr/>
          </p:nvSpPr>
          <p:spPr>
            <a:xfrm rot="20475942">
              <a:off x="4109475" y="4134635"/>
              <a:ext cx="367266" cy="329422"/>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grpSp>
        <p:nvGrpSpPr>
          <p:cNvPr id="59" name="组合 58"/>
          <p:cNvGrpSpPr/>
          <p:nvPr/>
        </p:nvGrpSpPr>
        <p:grpSpPr>
          <a:xfrm rot="762989" flipH="1">
            <a:off x="6167120" y="2995930"/>
            <a:ext cx="711835" cy="1094105"/>
            <a:chOff x="3229455" y="3870331"/>
            <a:chExt cx="1247286" cy="1916345"/>
          </a:xfrm>
          <a:solidFill>
            <a:srgbClr val="C84E30"/>
          </a:solidFill>
        </p:grpSpPr>
        <p:sp>
          <p:nvSpPr>
            <p:cNvPr id="60" name="椭圆 3"/>
            <p:cNvSpPr/>
            <p:nvPr/>
          </p:nvSpPr>
          <p:spPr>
            <a:xfrm rot="20475942">
              <a:off x="3229455" y="4115568"/>
              <a:ext cx="1125327" cy="1671108"/>
            </a:xfrm>
            <a:custGeom>
              <a:avLst/>
              <a:gdLst>
                <a:gd name="connsiteX0" fmla="*/ 0 w 1800200"/>
                <a:gd name="connsiteY0" fmla="*/ 936104 h 1872208"/>
                <a:gd name="connsiteX1" fmla="*/ 900100 w 1800200"/>
                <a:gd name="connsiteY1" fmla="*/ 0 h 1872208"/>
                <a:gd name="connsiteX2" fmla="*/ 1800200 w 1800200"/>
                <a:gd name="connsiteY2" fmla="*/ 936104 h 1872208"/>
                <a:gd name="connsiteX3" fmla="*/ 900100 w 1800200"/>
                <a:gd name="connsiteY3" fmla="*/ 1872208 h 1872208"/>
                <a:gd name="connsiteX4" fmla="*/ 0 w 1800200"/>
                <a:gd name="connsiteY4" fmla="*/ 936104 h 1872208"/>
                <a:gd name="connsiteX0-1" fmla="*/ 0 w 1408314"/>
                <a:gd name="connsiteY0-2" fmla="*/ 936145 h 1872292"/>
                <a:gd name="connsiteX1-3" fmla="*/ 900100 w 1408314"/>
                <a:gd name="connsiteY1-4" fmla="*/ 41 h 1872292"/>
                <a:gd name="connsiteX2-5" fmla="*/ 1408314 w 1408314"/>
                <a:gd name="connsiteY2-6" fmla="*/ 965174 h 1872292"/>
                <a:gd name="connsiteX3-7" fmla="*/ 900100 w 1408314"/>
                <a:gd name="connsiteY3-8" fmla="*/ 1872249 h 1872292"/>
                <a:gd name="connsiteX4-9" fmla="*/ 0 w 1408314"/>
                <a:gd name="connsiteY4-10" fmla="*/ 936145 h 1872292"/>
                <a:gd name="connsiteX0-11" fmla="*/ 8065 w 1565401"/>
                <a:gd name="connsiteY0-12" fmla="*/ 790997 h 1727144"/>
                <a:gd name="connsiteX1-13" fmla="*/ 1474222 w 1565401"/>
                <a:gd name="connsiteY1-14" fmla="*/ 35 h 1727144"/>
                <a:gd name="connsiteX2-15" fmla="*/ 1416379 w 1565401"/>
                <a:gd name="connsiteY2-16" fmla="*/ 820026 h 1727144"/>
                <a:gd name="connsiteX3-17" fmla="*/ 908165 w 1565401"/>
                <a:gd name="connsiteY3-18" fmla="*/ 1727101 h 1727144"/>
                <a:gd name="connsiteX4-19" fmla="*/ 8065 w 1565401"/>
                <a:gd name="connsiteY4-20" fmla="*/ 790997 h 1727144"/>
                <a:gd name="connsiteX0-21" fmla="*/ 7672 w 1516692"/>
                <a:gd name="connsiteY0-22" fmla="*/ 790971 h 1727085"/>
                <a:gd name="connsiteX1-23" fmla="*/ 1473829 w 1516692"/>
                <a:gd name="connsiteY1-24" fmla="*/ 9 h 1727085"/>
                <a:gd name="connsiteX2-25" fmla="*/ 1154729 w 1516692"/>
                <a:gd name="connsiteY2-26" fmla="*/ 805485 h 1727085"/>
                <a:gd name="connsiteX3-27" fmla="*/ 907772 w 1516692"/>
                <a:gd name="connsiteY3-28" fmla="*/ 1727075 h 1727085"/>
                <a:gd name="connsiteX4-29" fmla="*/ 7672 w 1516692"/>
                <a:gd name="connsiteY4-30" fmla="*/ 790971 h 1727085"/>
                <a:gd name="connsiteX0-31" fmla="*/ 17232 w 916832"/>
                <a:gd name="connsiteY0-32" fmla="*/ 362964 h 1757227"/>
                <a:gd name="connsiteX1-33" fmla="*/ 902817 w 916832"/>
                <a:gd name="connsiteY1-34" fmla="*/ 21945 h 1757227"/>
                <a:gd name="connsiteX2-35" fmla="*/ 583717 w 916832"/>
                <a:gd name="connsiteY2-36" fmla="*/ 827421 h 1757227"/>
                <a:gd name="connsiteX3-37" fmla="*/ 336760 w 916832"/>
                <a:gd name="connsiteY3-38" fmla="*/ 1749011 h 1757227"/>
                <a:gd name="connsiteX4-39" fmla="*/ 17232 w 916832"/>
                <a:gd name="connsiteY4-40" fmla="*/ 362964 h 1757227"/>
                <a:gd name="connsiteX0-41" fmla="*/ 67305 w 966905"/>
                <a:gd name="connsiteY0-42" fmla="*/ 357294 h 1289288"/>
                <a:gd name="connsiteX1-43" fmla="*/ 952890 w 966905"/>
                <a:gd name="connsiteY1-44" fmla="*/ 16275 h 1289288"/>
                <a:gd name="connsiteX2-45" fmla="*/ 633790 w 966905"/>
                <a:gd name="connsiteY2-46" fmla="*/ 821751 h 1289288"/>
                <a:gd name="connsiteX3-47" fmla="*/ 125576 w 966905"/>
                <a:gd name="connsiteY3-48" fmla="*/ 1249856 h 1289288"/>
                <a:gd name="connsiteX4-49" fmla="*/ 67305 w 966905"/>
                <a:gd name="connsiteY4-50" fmla="*/ 357294 h 1289288"/>
                <a:gd name="connsiteX0-51" fmla="*/ 67305 w 1120923"/>
                <a:gd name="connsiteY0-52" fmla="*/ 578161 h 1510155"/>
                <a:gd name="connsiteX1-53" fmla="*/ 952890 w 1120923"/>
                <a:gd name="connsiteY1-54" fmla="*/ 237142 h 1510155"/>
                <a:gd name="connsiteX2-55" fmla="*/ 633790 w 1120923"/>
                <a:gd name="connsiteY2-56" fmla="*/ 1042618 h 1510155"/>
                <a:gd name="connsiteX3-57" fmla="*/ 125576 w 1120923"/>
                <a:gd name="connsiteY3-58" fmla="*/ 1470723 h 1510155"/>
                <a:gd name="connsiteX4-59" fmla="*/ 67305 w 1120923"/>
                <a:gd name="connsiteY4-60" fmla="*/ 578161 h 1510155"/>
                <a:gd name="connsiteX0-61" fmla="*/ 67305 w 1082631"/>
                <a:gd name="connsiteY0-62" fmla="*/ 578161 h 1510155"/>
                <a:gd name="connsiteX1-63" fmla="*/ 952890 w 1082631"/>
                <a:gd name="connsiteY1-64" fmla="*/ 237142 h 1510155"/>
                <a:gd name="connsiteX2-65" fmla="*/ 633790 w 1082631"/>
                <a:gd name="connsiteY2-66" fmla="*/ 1042618 h 1510155"/>
                <a:gd name="connsiteX3-67" fmla="*/ 125576 w 1082631"/>
                <a:gd name="connsiteY3-68" fmla="*/ 1470723 h 1510155"/>
                <a:gd name="connsiteX4-69" fmla="*/ 67305 w 1082631"/>
                <a:gd name="connsiteY4-70" fmla="*/ 578161 h 1510155"/>
                <a:gd name="connsiteX0-71" fmla="*/ 67305 w 1022843"/>
                <a:gd name="connsiteY0-72" fmla="*/ 597144 h 1529138"/>
                <a:gd name="connsiteX1-73" fmla="*/ 952890 w 1022843"/>
                <a:gd name="connsiteY1-74" fmla="*/ 256125 h 1529138"/>
                <a:gd name="connsiteX2-75" fmla="*/ 633790 w 1022843"/>
                <a:gd name="connsiteY2-76" fmla="*/ 1061601 h 1529138"/>
                <a:gd name="connsiteX3-77" fmla="*/ 125576 w 1022843"/>
                <a:gd name="connsiteY3-78" fmla="*/ 1489706 h 1529138"/>
                <a:gd name="connsiteX4-79" fmla="*/ 67305 w 1022843"/>
                <a:gd name="connsiteY4-80" fmla="*/ 597144 h 1529138"/>
                <a:gd name="connsiteX0-81" fmla="*/ 35178 w 990716"/>
                <a:gd name="connsiteY0-82" fmla="*/ 706929 h 1638923"/>
                <a:gd name="connsiteX1-83" fmla="*/ 920763 w 990716"/>
                <a:gd name="connsiteY1-84" fmla="*/ 365910 h 1638923"/>
                <a:gd name="connsiteX2-85" fmla="*/ 601663 w 990716"/>
                <a:gd name="connsiteY2-86" fmla="*/ 1171386 h 1638923"/>
                <a:gd name="connsiteX3-87" fmla="*/ 93449 w 990716"/>
                <a:gd name="connsiteY3-88" fmla="*/ 1599491 h 1638923"/>
                <a:gd name="connsiteX4-89" fmla="*/ 35178 w 990716"/>
                <a:gd name="connsiteY4-90" fmla="*/ 706929 h 1638923"/>
                <a:gd name="connsiteX0-91" fmla="*/ 84888 w 1040426"/>
                <a:gd name="connsiteY0-92" fmla="*/ 595487 h 1483573"/>
                <a:gd name="connsiteX1-93" fmla="*/ 970473 w 1040426"/>
                <a:gd name="connsiteY1-94" fmla="*/ 254468 h 1483573"/>
                <a:gd name="connsiteX2-95" fmla="*/ 651373 w 1040426"/>
                <a:gd name="connsiteY2-96" fmla="*/ 1059944 h 1483573"/>
                <a:gd name="connsiteX3-97" fmla="*/ 99616 w 1040426"/>
                <a:gd name="connsiteY3-98" fmla="*/ 1429992 h 1483573"/>
                <a:gd name="connsiteX4-99" fmla="*/ 84888 w 1040426"/>
                <a:gd name="connsiteY4-100" fmla="*/ 595487 h 1483573"/>
                <a:gd name="connsiteX0-101" fmla="*/ 66779 w 1022317"/>
                <a:gd name="connsiteY0-102" fmla="*/ 684992 h 1573078"/>
                <a:gd name="connsiteX1-103" fmla="*/ 952364 w 1022317"/>
                <a:gd name="connsiteY1-104" fmla="*/ 343973 h 1573078"/>
                <a:gd name="connsiteX2-105" fmla="*/ 633264 w 1022317"/>
                <a:gd name="connsiteY2-106" fmla="*/ 1149449 h 1573078"/>
                <a:gd name="connsiteX3-107" fmla="*/ 81507 w 1022317"/>
                <a:gd name="connsiteY3-108" fmla="*/ 1519497 h 1573078"/>
                <a:gd name="connsiteX4-109" fmla="*/ 66779 w 1022317"/>
                <a:gd name="connsiteY4-110" fmla="*/ 684992 h 1573078"/>
                <a:gd name="connsiteX0-111" fmla="*/ 88996 w 1099434"/>
                <a:gd name="connsiteY0-112" fmla="*/ 644350 h 1532436"/>
                <a:gd name="connsiteX1-113" fmla="*/ 1032638 w 1099434"/>
                <a:gd name="connsiteY1-114" fmla="*/ 245274 h 1532436"/>
                <a:gd name="connsiteX2-115" fmla="*/ 655481 w 1099434"/>
                <a:gd name="connsiteY2-116" fmla="*/ 1108807 h 1532436"/>
                <a:gd name="connsiteX3-117" fmla="*/ 103724 w 1099434"/>
                <a:gd name="connsiteY3-118" fmla="*/ 1478855 h 1532436"/>
                <a:gd name="connsiteX4-119" fmla="*/ 88996 w 1099434"/>
                <a:gd name="connsiteY4-120" fmla="*/ 644350 h 1532436"/>
                <a:gd name="connsiteX0-121" fmla="*/ 113991 w 1124429"/>
                <a:gd name="connsiteY0-122" fmla="*/ 765632 h 1653718"/>
                <a:gd name="connsiteX1-123" fmla="*/ 1057633 w 1124429"/>
                <a:gd name="connsiteY1-124" fmla="*/ 366556 h 1653718"/>
                <a:gd name="connsiteX2-125" fmla="*/ 680476 w 1124429"/>
                <a:gd name="connsiteY2-126" fmla="*/ 1230089 h 1653718"/>
                <a:gd name="connsiteX3-127" fmla="*/ 128719 w 1124429"/>
                <a:gd name="connsiteY3-128" fmla="*/ 1600137 h 1653718"/>
                <a:gd name="connsiteX4-129" fmla="*/ 113991 w 1124429"/>
                <a:gd name="connsiteY4-130" fmla="*/ 765632 h 1653718"/>
                <a:gd name="connsiteX0-131" fmla="*/ 107702 w 1118140"/>
                <a:gd name="connsiteY0-132" fmla="*/ 761692 h 1649778"/>
                <a:gd name="connsiteX1-133" fmla="*/ 1051344 w 1118140"/>
                <a:gd name="connsiteY1-134" fmla="*/ 362616 h 1649778"/>
                <a:gd name="connsiteX2-135" fmla="*/ 674187 w 1118140"/>
                <a:gd name="connsiteY2-136" fmla="*/ 1226149 h 1649778"/>
                <a:gd name="connsiteX3-137" fmla="*/ 122430 w 1118140"/>
                <a:gd name="connsiteY3-138" fmla="*/ 1596197 h 1649778"/>
                <a:gd name="connsiteX4-139" fmla="*/ 107702 w 1118140"/>
                <a:gd name="connsiteY4-140" fmla="*/ 761692 h 1649778"/>
                <a:gd name="connsiteX0-141" fmla="*/ 89232 w 1114646"/>
                <a:gd name="connsiteY0-142" fmla="*/ 507116 h 1410789"/>
                <a:gd name="connsiteX1-143" fmla="*/ 1105445 w 1114646"/>
                <a:gd name="connsiteY1-144" fmla="*/ 122555 h 1410789"/>
                <a:gd name="connsiteX2-145" fmla="*/ 728288 w 1114646"/>
                <a:gd name="connsiteY2-146" fmla="*/ 986088 h 1410789"/>
                <a:gd name="connsiteX3-147" fmla="*/ 176531 w 1114646"/>
                <a:gd name="connsiteY3-148" fmla="*/ 1356136 h 1410789"/>
                <a:gd name="connsiteX4-149" fmla="*/ 89232 w 1114646"/>
                <a:gd name="connsiteY4-150" fmla="*/ 507116 h 1410789"/>
                <a:gd name="connsiteX0-151" fmla="*/ 89232 w 1175988"/>
                <a:gd name="connsiteY0-152" fmla="*/ 721370 h 1625043"/>
                <a:gd name="connsiteX1-153" fmla="*/ 1105445 w 1175988"/>
                <a:gd name="connsiteY1-154" fmla="*/ 336809 h 1625043"/>
                <a:gd name="connsiteX2-155" fmla="*/ 728288 w 1175988"/>
                <a:gd name="connsiteY2-156" fmla="*/ 1200342 h 1625043"/>
                <a:gd name="connsiteX3-157" fmla="*/ 176531 w 1175988"/>
                <a:gd name="connsiteY3-158" fmla="*/ 1570390 h 1625043"/>
                <a:gd name="connsiteX4-159" fmla="*/ 89232 w 1175988"/>
                <a:gd name="connsiteY4-160" fmla="*/ 721370 h 1625043"/>
                <a:gd name="connsiteX0-161" fmla="*/ 38984 w 1125740"/>
                <a:gd name="connsiteY0-162" fmla="*/ 727644 h 1631317"/>
                <a:gd name="connsiteX1-163" fmla="*/ 1055197 w 1125740"/>
                <a:gd name="connsiteY1-164" fmla="*/ 343083 h 1631317"/>
                <a:gd name="connsiteX2-165" fmla="*/ 678040 w 1125740"/>
                <a:gd name="connsiteY2-166" fmla="*/ 1206616 h 1631317"/>
                <a:gd name="connsiteX3-167" fmla="*/ 126283 w 1125740"/>
                <a:gd name="connsiteY3-168" fmla="*/ 1576664 h 1631317"/>
                <a:gd name="connsiteX4-169" fmla="*/ 38984 w 1125740"/>
                <a:gd name="connsiteY4-170" fmla="*/ 727644 h 1631317"/>
                <a:gd name="connsiteX0-171" fmla="*/ 82819 w 1169575"/>
                <a:gd name="connsiteY0-172" fmla="*/ 722740 h 1626413"/>
                <a:gd name="connsiteX1-173" fmla="*/ 1099032 w 1169575"/>
                <a:gd name="connsiteY1-174" fmla="*/ 338179 h 1626413"/>
                <a:gd name="connsiteX2-175" fmla="*/ 721875 w 1169575"/>
                <a:gd name="connsiteY2-176" fmla="*/ 1201712 h 1626413"/>
                <a:gd name="connsiteX3-177" fmla="*/ 170118 w 1169575"/>
                <a:gd name="connsiteY3-178" fmla="*/ 1571760 h 1626413"/>
                <a:gd name="connsiteX4-179" fmla="*/ 82819 w 1169575"/>
                <a:gd name="connsiteY4-180" fmla="*/ 722740 h 1626413"/>
                <a:gd name="connsiteX0-181" fmla="*/ 82819 w 1169575"/>
                <a:gd name="connsiteY0-182" fmla="*/ 722740 h 1626413"/>
                <a:gd name="connsiteX1-183" fmla="*/ 1099032 w 1169575"/>
                <a:gd name="connsiteY1-184" fmla="*/ 338179 h 1626413"/>
                <a:gd name="connsiteX2-185" fmla="*/ 721875 w 1169575"/>
                <a:gd name="connsiteY2-186" fmla="*/ 1201712 h 1626413"/>
                <a:gd name="connsiteX3-187" fmla="*/ 170118 w 1169575"/>
                <a:gd name="connsiteY3-188" fmla="*/ 1571760 h 1626413"/>
                <a:gd name="connsiteX4-189" fmla="*/ 82819 w 1169575"/>
                <a:gd name="connsiteY4-190" fmla="*/ 722740 h 1626413"/>
                <a:gd name="connsiteX0-191" fmla="*/ 124502 w 1211258"/>
                <a:gd name="connsiteY0-192" fmla="*/ 722740 h 1626413"/>
                <a:gd name="connsiteX1-193" fmla="*/ 1140715 w 1211258"/>
                <a:gd name="connsiteY1-194" fmla="*/ 338179 h 1626413"/>
                <a:gd name="connsiteX2-195" fmla="*/ 763558 w 1211258"/>
                <a:gd name="connsiteY2-196" fmla="*/ 1201712 h 1626413"/>
                <a:gd name="connsiteX3-197" fmla="*/ 211801 w 1211258"/>
                <a:gd name="connsiteY3-198" fmla="*/ 1571760 h 1626413"/>
                <a:gd name="connsiteX4-199" fmla="*/ 124502 w 1211258"/>
                <a:gd name="connsiteY4-200" fmla="*/ 722740 h 1626413"/>
                <a:gd name="connsiteX0-201" fmla="*/ 124502 w 1211258"/>
                <a:gd name="connsiteY0-202" fmla="*/ 752275 h 1655948"/>
                <a:gd name="connsiteX1-203" fmla="*/ 1140715 w 1211258"/>
                <a:gd name="connsiteY1-204" fmla="*/ 367714 h 1655948"/>
                <a:gd name="connsiteX2-205" fmla="*/ 763558 w 1211258"/>
                <a:gd name="connsiteY2-206" fmla="*/ 1231247 h 1655948"/>
                <a:gd name="connsiteX3-207" fmla="*/ 211801 w 1211258"/>
                <a:gd name="connsiteY3-208" fmla="*/ 1601295 h 1655948"/>
                <a:gd name="connsiteX4-209" fmla="*/ 124502 w 1211258"/>
                <a:gd name="connsiteY4-210" fmla="*/ 752275 h 1655948"/>
                <a:gd name="connsiteX0-211" fmla="*/ 139554 w 1100895"/>
                <a:gd name="connsiteY0-212" fmla="*/ 558955 h 1431224"/>
                <a:gd name="connsiteX1-213" fmla="*/ 1093268 w 1100895"/>
                <a:gd name="connsiteY1-214" fmla="*/ 145151 h 1431224"/>
                <a:gd name="connsiteX2-215" fmla="*/ 716111 w 1100895"/>
                <a:gd name="connsiteY2-216" fmla="*/ 1008684 h 1431224"/>
                <a:gd name="connsiteX3-217" fmla="*/ 164354 w 1100895"/>
                <a:gd name="connsiteY3-218" fmla="*/ 1378732 h 1431224"/>
                <a:gd name="connsiteX4-219" fmla="*/ 139554 w 1100895"/>
                <a:gd name="connsiteY4-220" fmla="*/ 558955 h 1431224"/>
                <a:gd name="connsiteX0-221" fmla="*/ 139554 w 1143176"/>
                <a:gd name="connsiteY0-222" fmla="*/ 740395 h 1612664"/>
                <a:gd name="connsiteX1-223" fmla="*/ 1093268 w 1143176"/>
                <a:gd name="connsiteY1-224" fmla="*/ 326591 h 1612664"/>
                <a:gd name="connsiteX2-225" fmla="*/ 716111 w 1143176"/>
                <a:gd name="connsiteY2-226" fmla="*/ 1190124 h 1612664"/>
                <a:gd name="connsiteX3-227" fmla="*/ 164354 w 1143176"/>
                <a:gd name="connsiteY3-228" fmla="*/ 1560172 h 1612664"/>
                <a:gd name="connsiteX4-229" fmla="*/ 139554 w 1143176"/>
                <a:gd name="connsiteY4-230" fmla="*/ 740395 h 1612664"/>
                <a:gd name="connsiteX0-231" fmla="*/ 139554 w 1143176"/>
                <a:gd name="connsiteY0-232" fmla="*/ 817520 h 1689789"/>
                <a:gd name="connsiteX1-233" fmla="*/ 1093268 w 1143176"/>
                <a:gd name="connsiteY1-234" fmla="*/ 403716 h 1689789"/>
                <a:gd name="connsiteX2-235" fmla="*/ 716111 w 1143176"/>
                <a:gd name="connsiteY2-236" fmla="*/ 1267249 h 1689789"/>
                <a:gd name="connsiteX3-237" fmla="*/ 164354 w 1143176"/>
                <a:gd name="connsiteY3-238" fmla="*/ 1637297 h 1689789"/>
                <a:gd name="connsiteX4-239" fmla="*/ 139554 w 1143176"/>
                <a:gd name="connsiteY4-240" fmla="*/ 817520 h 1689789"/>
                <a:gd name="connsiteX0-241" fmla="*/ 138613 w 1099266"/>
                <a:gd name="connsiteY0-242" fmla="*/ 652318 h 1530808"/>
                <a:gd name="connsiteX1-243" fmla="*/ 1092327 w 1099266"/>
                <a:gd name="connsiteY1-244" fmla="*/ 238514 h 1530808"/>
                <a:gd name="connsiteX2-245" fmla="*/ 693395 w 1099266"/>
                <a:gd name="connsiteY2-246" fmla="*/ 1118801 h 1530808"/>
                <a:gd name="connsiteX3-247" fmla="*/ 163413 w 1099266"/>
                <a:gd name="connsiteY3-248" fmla="*/ 1472095 h 1530808"/>
                <a:gd name="connsiteX4-249" fmla="*/ 138613 w 1099266"/>
                <a:gd name="connsiteY4-250" fmla="*/ 652318 h 1530808"/>
                <a:gd name="connsiteX0-251" fmla="*/ 138613 w 1099389"/>
                <a:gd name="connsiteY0-252" fmla="*/ 652318 h 1530808"/>
                <a:gd name="connsiteX1-253" fmla="*/ 1092327 w 1099389"/>
                <a:gd name="connsiteY1-254" fmla="*/ 238514 h 1530808"/>
                <a:gd name="connsiteX2-255" fmla="*/ 693395 w 1099389"/>
                <a:gd name="connsiteY2-256" fmla="*/ 1118801 h 1530808"/>
                <a:gd name="connsiteX3-257" fmla="*/ 163413 w 1099389"/>
                <a:gd name="connsiteY3-258" fmla="*/ 1472095 h 1530808"/>
                <a:gd name="connsiteX4-259" fmla="*/ 138613 w 1099389"/>
                <a:gd name="connsiteY4-260" fmla="*/ 652318 h 1530808"/>
                <a:gd name="connsiteX0-261" fmla="*/ 138613 w 1111719"/>
                <a:gd name="connsiteY0-262" fmla="*/ 815493 h 1693983"/>
                <a:gd name="connsiteX1-263" fmla="*/ 1092327 w 1111719"/>
                <a:gd name="connsiteY1-264" fmla="*/ 401689 h 1693983"/>
                <a:gd name="connsiteX2-265" fmla="*/ 693395 w 1111719"/>
                <a:gd name="connsiteY2-266" fmla="*/ 1281976 h 1693983"/>
                <a:gd name="connsiteX3-267" fmla="*/ 163413 w 1111719"/>
                <a:gd name="connsiteY3-268" fmla="*/ 1635270 h 1693983"/>
                <a:gd name="connsiteX4-269" fmla="*/ 138613 w 1111719"/>
                <a:gd name="connsiteY4-270" fmla="*/ 815493 h 1693983"/>
                <a:gd name="connsiteX0-271" fmla="*/ 138613 w 1111719"/>
                <a:gd name="connsiteY0-272" fmla="*/ 815493 h 1676291"/>
                <a:gd name="connsiteX1-273" fmla="*/ 1092327 w 1111719"/>
                <a:gd name="connsiteY1-274" fmla="*/ 401689 h 1676291"/>
                <a:gd name="connsiteX2-275" fmla="*/ 693395 w 1111719"/>
                <a:gd name="connsiteY2-276" fmla="*/ 1281976 h 1676291"/>
                <a:gd name="connsiteX3-277" fmla="*/ 163413 w 1111719"/>
                <a:gd name="connsiteY3-278" fmla="*/ 1635270 h 1676291"/>
                <a:gd name="connsiteX4-279" fmla="*/ 138613 w 1111719"/>
                <a:gd name="connsiteY4-280" fmla="*/ 815493 h 1676291"/>
                <a:gd name="connsiteX0-281" fmla="*/ 134851 w 1093206"/>
                <a:gd name="connsiteY0-282" fmla="*/ 651050 h 1505647"/>
                <a:gd name="connsiteX1-283" fmla="*/ 1088565 w 1093206"/>
                <a:gd name="connsiteY1-284" fmla="*/ 237246 h 1505647"/>
                <a:gd name="connsiteX2-285" fmla="*/ 600590 w 1093206"/>
                <a:gd name="connsiteY2-286" fmla="*/ 1095381 h 1505647"/>
                <a:gd name="connsiteX3-287" fmla="*/ 159651 w 1093206"/>
                <a:gd name="connsiteY3-288" fmla="*/ 1470827 h 1505647"/>
                <a:gd name="connsiteX4-289" fmla="*/ 134851 w 1093206"/>
                <a:gd name="connsiteY4-290" fmla="*/ 651050 h 1505647"/>
                <a:gd name="connsiteX0-291" fmla="*/ 134851 w 1115875"/>
                <a:gd name="connsiteY0-292" fmla="*/ 828674 h 1683271"/>
                <a:gd name="connsiteX1-293" fmla="*/ 1088565 w 1115875"/>
                <a:gd name="connsiteY1-294" fmla="*/ 414870 h 1683271"/>
                <a:gd name="connsiteX2-295" fmla="*/ 600590 w 1115875"/>
                <a:gd name="connsiteY2-296" fmla="*/ 1273005 h 1683271"/>
                <a:gd name="connsiteX3-297" fmla="*/ 159651 w 1115875"/>
                <a:gd name="connsiteY3-298" fmla="*/ 1648451 h 1683271"/>
                <a:gd name="connsiteX4-299" fmla="*/ 134851 w 1115875"/>
                <a:gd name="connsiteY4-300" fmla="*/ 828674 h 1683271"/>
                <a:gd name="connsiteX0-301" fmla="*/ 134851 w 1132788"/>
                <a:gd name="connsiteY0-302" fmla="*/ 828674 h 1683271"/>
                <a:gd name="connsiteX1-303" fmla="*/ 1088565 w 1132788"/>
                <a:gd name="connsiteY1-304" fmla="*/ 414870 h 1683271"/>
                <a:gd name="connsiteX2-305" fmla="*/ 600590 w 1132788"/>
                <a:gd name="connsiteY2-306" fmla="*/ 1273005 h 1683271"/>
                <a:gd name="connsiteX3-307" fmla="*/ 159651 w 1132788"/>
                <a:gd name="connsiteY3-308" fmla="*/ 1648451 h 1683271"/>
                <a:gd name="connsiteX4-309" fmla="*/ 134851 w 1132788"/>
                <a:gd name="connsiteY4-310" fmla="*/ 828674 h 1683271"/>
                <a:gd name="connsiteX0-311" fmla="*/ 134851 w 1122771"/>
                <a:gd name="connsiteY0-312" fmla="*/ 828674 h 1729682"/>
                <a:gd name="connsiteX1-313" fmla="*/ 1088565 w 1122771"/>
                <a:gd name="connsiteY1-314" fmla="*/ 414870 h 1729682"/>
                <a:gd name="connsiteX2-315" fmla="*/ 600590 w 1122771"/>
                <a:gd name="connsiteY2-316" fmla="*/ 1273005 h 1729682"/>
                <a:gd name="connsiteX3-317" fmla="*/ 159651 w 1122771"/>
                <a:gd name="connsiteY3-318" fmla="*/ 1648451 h 1729682"/>
                <a:gd name="connsiteX4-319" fmla="*/ 134851 w 1122771"/>
                <a:gd name="connsiteY4-320" fmla="*/ 828674 h 1729682"/>
                <a:gd name="connsiteX0-321" fmla="*/ 133733 w 1121653"/>
                <a:gd name="connsiteY0-322" fmla="*/ 828674 h 1705461"/>
                <a:gd name="connsiteX1-323" fmla="*/ 1087447 w 1121653"/>
                <a:gd name="connsiteY1-324" fmla="*/ 414870 h 1705461"/>
                <a:gd name="connsiteX2-325" fmla="*/ 599472 w 1121653"/>
                <a:gd name="connsiteY2-326" fmla="*/ 1273005 h 1705461"/>
                <a:gd name="connsiteX3-327" fmla="*/ 158533 w 1121653"/>
                <a:gd name="connsiteY3-328" fmla="*/ 1648451 h 1705461"/>
                <a:gd name="connsiteX4-329" fmla="*/ 133733 w 1121653"/>
                <a:gd name="connsiteY4-330" fmla="*/ 828674 h 1705461"/>
                <a:gd name="connsiteX0-331" fmla="*/ 133733 w 1125327"/>
                <a:gd name="connsiteY0-332" fmla="*/ 828674 h 1671108"/>
                <a:gd name="connsiteX1-333" fmla="*/ 1087447 w 1125327"/>
                <a:gd name="connsiteY1-334" fmla="*/ 414870 h 1671108"/>
                <a:gd name="connsiteX2-335" fmla="*/ 599472 w 1125327"/>
                <a:gd name="connsiteY2-336" fmla="*/ 1273005 h 1671108"/>
                <a:gd name="connsiteX3-337" fmla="*/ 158533 w 1125327"/>
                <a:gd name="connsiteY3-338" fmla="*/ 1648451 h 1671108"/>
                <a:gd name="connsiteX4-339" fmla="*/ 133733 w 1125327"/>
                <a:gd name="connsiteY4-340" fmla="*/ 828674 h 16711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25327" h="1671108">
                  <a:moveTo>
                    <a:pt x="133733" y="828674"/>
                  </a:moveTo>
                  <a:cubicBezTo>
                    <a:pt x="239920" y="-273532"/>
                    <a:pt x="879749" y="-129754"/>
                    <a:pt x="1087447" y="414870"/>
                  </a:cubicBezTo>
                  <a:cubicBezTo>
                    <a:pt x="1295145" y="959494"/>
                    <a:pt x="580144" y="765547"/>
                    <a:pt x="599472" y="1273005"/>
                  </a:cubicBezTo>
                  <a:cubicBezTo>
                    <a:pt x="618800" y="1780463"/>
                    <a:pt x="231639" y="1664650"/>
                    <a:pt x="158533" y="1648451"/>
                  </a:cubicBezTo>
                  <a:cubicBezTo>
                    <a:pt x="85427" y="1632252"/>
                    <a:pt x="-144008" y="1558893"/>
                    <a:pt x="133733" y="828674"/>
                  </a:cubicBezTo>
                  <a:close/>
                </a:path>
              </a:pathLst>
            </a:cu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1" name="椭圆 60"/>
            <p:cNvSpPr/>
            <p:nvPr/>
          </p:nvSpPr>
          <p:spPr>
            <a:xfrm rot="20475942">
              <a:off x="3406806" y="3918384"/>
              <a:ext cx="208252" cy="216024"/>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2" name="椭圆 61"/>
            <p:cNvSpPr/>
            <p:nvPr/>
          </p:nvSpPr>
          <p:spPr>
            <a:xfrm rot="20475942">
              <a:off x="3583475" y="3870331"/>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3" name="椭圆 62"/>
            <p:cNvSpPr/>
            <p:nvPr/>
          </p:nvSpPr>
          <p:spPr>
            <a:xfrm rot="20475942">
              <a:off x="3785918" y="3905667"/>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4" name="椭圆 63"/>
            <p:cNvSpPr/>
            <p:nvPr/>
          </p:nvSpPr>
          <p:spPr>
            <a:xfrm rot="20475942">
              <a:off x="3951202" y="4017607"/>
              <a:ext cx="289739" cy="303643"/>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5" name="椭圆 64"/>
            <p:cNvSpPr/>
            <p:nvPr/>
          </p:nvSpPr>
          <p:spPr>
            <a:xfrm rot="20475942">
              <a:off x="4109475" y="4134635"/>
              <a:ext cx="367266" cy="329422"/>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grpSp>
        <p:nvGrpSpPr>
          <p:cNvPr id="66" name="组合 65"/>
          <p:cNvGrpSpPr/>
          <p:nvPr/>
        </p:nvGrpSpPr>
        <p:grpSpPr>
          <a:xfrm rot="21141998">
            <a:off x="5220335" y="2045335"/>
            <a:ext cx="711835" cy="1094105"/>
            <a:chOff x="3229455" y="3870331"/>
            <a:chExt cx="1247286" cy="1916345"/>
          </a:xfrm>
          <a:solidFill>
            <a:srgbClr val="C84E30"/>
          </a:solidFill>
        </p:grpSpPr>
        <p:sp>
          <p:nvSpPr>
            <p:cNvPr id="67" name="椭圆 3"/>
            <p:cNvSpPr/>
            <p:nvPr/>
          </p:nvSpPr>
          <p:spPr>
            <a:xfrm rot="20475942">
              <a:off x="3229455" y="4115568"/>
              <a:ext cx="1125327" cy="1671108"/>
            </a:xfrm>
            <a:custGeom>
              <a:avLst/>
              <a:gdLst>
                <a:gd name="connsiteX0" fmla="*/ 0 w 1800200"/>
                <a:gd name="connsiteY0" fmla="*/ 936104 h 1872208"/>
                <a:gd name="connsiteX1" fmla="*/ 900100 w 1800200"/>
                <a:gd name="connsiteY1" fmla="*/ 0 h 1872208"/>
                <a:gd name="connsiteX2" fmla="*/ 1800200 w 1800200"/>
                <a:gd name="connsiteY2" fmla="*/ 936104 h 1872208"/>
                <a:gd name="connsiteX3" fmla="*/ 900100 w 1800200"/>
                <a:gd name="connsiteY3" fmla="*/ 1872208 h 1872208"/>
                <a:gd name="connsiteX4" fmla="*/ 0 w 1800200"/>
                <a:gd name="connsiteY4" fmla="*/ 936104 h 1872208"/>
                <a:gd name="connsiteX0-1" fmla="*/ 0 w 1408314"/>
                <a:gd name="connsiteY0-2" fmla="*/ 936145 h 1872292"/>
                <a:gd name="connsiteX1-3" fmla="*/ 900100 w 1408314"/>
                <a:gd name="connsiteY1-4" fmla="*/ 41 h 1872292"/>
                <a:gd name="connsiteX2-5" fmla="*/ 1408314 w 1408314"/>
                <a:gd name="connsiteY2-6" fmla="*/ 965174 h 1872292"/>
                <a:gd name="connsiteX3-7" fmla="*/ 900100 w 1408314"/>
                <a:gd name="connsiteY3-8" fmla="*/ 1872249 h 1872292"/>
                <a:gd name="connsiteX4-9" fmla="*/ 0 w 1408314"/>
                <a:gd name="connsiteY4-10" fmla="*/ 936145 h 1872292"/>
                <a:gd name="connsiteX0-11" fmla="*/ 8065 w 1565401"/>
                <a:gd name="connsiteY0-12" fmla="*/ 790997 h 1727144"/>
                <a:gd name="connsiteX1-13" fmla="*/ 1474222 w 1565401"/>
                <a:gd name="connsiteY1-14" fmla="*/ 35 h 1727144"/>
                <a:gd name="connsiteX2-15" fmla="*/ 1416379 w 1565401"/>
                <a:gd name="connsiteY2-16" fmla="*/ 820026 h 1727144"/>
                <a:gd name="connsiteX3-17" fmla="*/ 908165 w 1565401"/>
                <a:gd name="connsiteY3-18" fmla="*/ 1727101 h 1727144"/>
                <a:gd name="connsiteX4-19" fmla="*/ 8065 w 1565401"/>
                <a:gd name="connsiteY4-20" fmla="*/ 790997 h 1727144"/>
                <a:gd name="connsiteX0-21" fmla="*/ 7672 w 1516692"/>
                <a:gd name="connsiteY0-22" fmla="*/ 790971 h 1727085"/>
                <a:gd name="connsiteX1-23" fmla="*/ 1473829 w 1516692"/>
                <a:gd name="connsiteY1-24" fmla="*/ 9 h 1727085"/>
                <a:gd name="connsiteX2-25" fmla="*/ 1154729 w 1516692"/>
                <a:gd name="connsiteY2-26" fmla="*/ 805485 h 1727085"/>
                <a:gd name="connsiteX3-27" fmla="*/ 907772 w 1516692"/>
                <a:gd name="connsiteY3-28" fmla="*/ 1727075 h 1727085"/>
                <a:gd name="connsiteX4-29" fmla="*/ 7672 w 1516692"/>
                <a:gd name="connsiteY4-30" fmla="*/ 790971 h 1727085"/>
                <a:gd name="connsiteX0-31" fmla="*/ 17232 w 916832"/>
                <a:gd name="connsiteY0-32" fmla="*/ 362964 h 1757227"/>
                <a:gd name="connsiteX1-33" fmla="*/ 902817 w 916832"/>
                <a:gd name="connsiteY1-34" fmla="*/ 21945 h 1757227"/>
                <a:gd name="connsiteX2-35" fmla="*/ 583717 w 916832"/>
                <a:gd name="connsiteY2-36" fmla="*/ 827421 h 1757227"/>
                <a:gd name="connsiteX3-37" fmla="*/ 336760 w 916832"/>
                <a:gd name="connsiteY3-38" fmla="*/ 1749011 h 1757227"/>
                <a:gd name="connsiteX4-39" fmla="*/ 17232 w 916832"/>
                <a:gd name="connsiteY4-40" fmla="*/ 362964 h 1757227"/>
                <a:gd name="connsiteX0-41" fmla="*/ 67305 w 966905"/>
                <a:gd name="connsiteY0-42" fmla="*/ 357294 h 1289288"/>
                <a:gd name="connsiteX1-43" fmla="*/ 952890 w 966905"/>
                <a:gd name="connsiteY1-44" fmla="*/ 16275 h 1289288"/>
                <a:gd name="connsiteX2-45" fmla="*/ 633790 w 966905"/>
                <a:gd name="connsiteY2-46" fmla="*/ 821751 h 1289288"/>
                <a:gd name="connsiteX3-47" fmla="*/ 125576 w 966905"/>
                <a:gd name="connsiteY3-48" fmla="*/ 1249856 h 1289288"/>
                <a:gd name="connsiteX4-49" fmla="*/ 67305 w 966905"/>
                <a:gd name="connsiteY4-50" fmla="*/ 357294 h 1289288"/>
                <a:gd name="connsiteX0-51" fmla="*/ 67305 w 1120923"/>
                <a:gd name="connsiteY0-52" fmla="*/ 578161 h 1510155"/>
                <a:gd name="connsiteX1-53" fmla="*/ 952890 w 1120923"/>
                <a:gd name="connsiteY1-54" fmla="*/ 237142 h 1510155"/>
                <a:gd name="connsiteX2-55" fmla="*/ 633790 w 1120923"/>
                <a:gd name="connsiteY2-56" fmla="*/ 1042618 h 1510155"/>
                <a:gd name="connsiteX3-57" fmla="*/ 125576 w 1120923"/>
                <a:gd name="connsiteY3-58" fmla="*/ 1470723 h 1510155"/>
                <a:gd name="connsiteX4-59" fmla="*/ 67305 w 1120923"/>
                <a:gd name="connsiteY4-60" fmla="*/ 578161 h 1510155"/>
                <a:gd name="connsiteX0-61" fmla="*/ 67305 w 1082631"/>
                <a:gd name="connsiteY0-62" fmla="*/ 578161 h 1510155"/>
                <a:gd name="connsiteX1-63" fmla="*/ 952890 w 1082631"/>
                <a:gd name="connsiteY1-64" fmla="*/ 237142 h 1510155"/>
                <a:gd name="connsiteX2-65" fmla="*/ 633790 w 1082631"/>
                <a:gd name="connsiteY2-66" fmla="*/ 1042618 h 1510155"/>
                <a:gd name="connsiteX3-67" fmla="*/ 125576 w 1082631"/>
                <a:gd name="connsiteY3-68" fmla="*/ 1470723 h 1510155"/>
                <a:gd name="connsiteX4-69" fmla="*/ 67305 w 1082631"/>
                <a:gd name="connsiteY4-70" fmla="*/ 578161 h 1510155"/>
                <a:gd name="connsiteX0-71" fmla="*/ 67305 w 1022843"/>
                <a:gd name="connsiteY0-72" fmla="*/ 597144 h 1529138"/>
                <a:gd name="connsiteX1-73" fmla="*/ 952890 w 1022843"/>
                <a:gd name="connsiteY1-74" fmla="*/ 256125 h 1529138"/>
                <a:gd name="connsiteX2-75" fmla="*/ 633790 w 1022843"/>
                <a:gd name="connsiteY2-76" fmla="*/ 1061601 h 1529138"/>
                <a:gd name="connsiteX3-77" fmla="*/ 125576 w 1022843"/>
                <a:gd name="connsiteY3-78" fmla="*/ 1489706 h 1529138"/>
                <a:gd name="connsiteX4-79" fmla="*/ 67305 w 1022843"/>
                <a:gd name="connsiteY4-80" fmla="*/ 597144 h 1529138"/>
                <a:gd name="connsiteX0-81" fmla="*/ 35178 w 990716"/>
                <a:gd name="connsiteY0-82" fmla="*/ 706929 h 1638923"/>
                <a:gd name="connsiteX1-83" fmla="*/ 920763 w 990716"/>
                <a:gd name="connsiteY1-84" fmla="*/ 365910 h 1638923"/>
                <a:gd name="connsiteX2-85" fmla="*/ 601663 w 990716"/>
                <a:gd name="connsiteY2-86" fmla="*/ 1171386 h 1638923"/>
                <a:gd name="connsiteX3-87" fmla="*/ 93449 w 990716"/>
                <a:gd name="connsiteY3-88" fmla="*/ 1599491 h 1638923"/>
                <a:gd name="connsiteX4-89" fmla="*/ 35178 w 990716"/>
                <a:gd name="connsiteY4-90" fmla="*/ 706929 h 1638923"/>
                <a:gd name="connsiteX0-91" fmla="*/ 84888 w 1040426"/>
                <a:gd name="connsiteY0-92" fmla="*/ 595487 h 1483573"/>
                <a:gd name="connsiteX1-93" fmla="*/ 970473 w 1040426"/>
                <a:gd name="connsiteY1-94" fmla="*/ 254468 h 1483573"/>
                <a:gd name="connsiteX2-95" fmla="*/ 651373 w 1040426"/>
                <a:gd name="connsiteY2-96" fmla="*/ 1059944 h 1483573"/>
                <a:gd name="connsiteX3-97" fmla="*/ 99616 w 1040426"/>
                <a:gd name="connsiteY3-98" fmla="*/ 1429992 h 1483573"/>
                <a:gd name="connsiteX4-99" fmla="*/ 84888 w 1040426"/>
                <a:gd name="connsiteY4-100" fmla="*/ 595487 h 1483573"/>
                <a:gd name="connsiteX0-101" fmla="*/ 66779 w 1022317"/>
                <a:gd name="connsiteY0-102" fmla="*/ 684992 h 1573078"/>
                <a:gd name="connsiteX1-103" fmla="*/ 952364 w 1022317"/>
                <a:gd name="connsiteY1-104" fmla="*/ 343973 h 1573078"/>
                <a:gd name="connsiteX2-105" fmla="*/ 633264 w 1022317"/>
                <a:gd name="connsiteY2-106" fmla="*/ 1149449 h 1573078"/>
                <a:gd name="connsiteX3-107" fmla="*/ 81507 w 1022317"/>
                <a:gd name="connsiteY3-108" fmla="*/ 1519497 h 1573078"/>
                <a:gd name="connsiteX4-109" fmla="*/ 66779 w 1022317"/>
                <a:gd name="connsiteY4-110" fmla="*/ 684992 h 1573078"/>
                <a:gd name="connsiteX0-111" fmla="*/ 88996 w 1099434"/>
                <a:gd name="connsiteY0-112" fmla="*/ 644350 h 1532436"/>
                <a:gd name="connsiteX1-113" fmla="*/ 1032638 w 1099434"/>
                <a:gd name="connsiteY1-114" fmla="*/ 245274 h 1532436"/>
                <a:gd name="connsiteX2-115" fmla="*/ 655481 w 1099434"/>
                <a:gd name="connsiteY2-116" fmla="*/ 1108807 h 1532436"/>
                <a:gd name="connsiteX3-117" fmla="*/ 103724 w 1099434"/>
                <a:gd name="connsiteY3-118" fmla="*/ 1478855 h 1532436"/>
                <a:gd name="connsiteX4-119" fmla="*/ 88996 w 1099434"/>
                <a:gd name="connsiteY4-120" fmla="*/ 644350 h 1532436"/>
                <a:gd name="connsiteX0-121" fmla="*/ 113991 w 1124429"/>
                <a:gd name="connsiteY0-122" fmla="*/ 765632 h 1653718"/>
                <a:gd name="connsiteX1-123" fmla="*/ 1057633 w 1124429"/>
                <a:gd name="connsiteY1-124" fmla="*/ 366556 h 1653718"/>
                <a:gd name="connsiteX2-125" fmla="*/ 680476 w 1124429"/>
                <a:gd name="connsiteY2-126" fmla="*/ 1230089 h 1653718"/>
                <a:gd name="connsiteX3-127" fmla="*/ 128719 w 1124429"/>
                <a:gd name="connsiteY3-128" fmla="*/ 1600137 h 1653718"/>
                <a:gd name="connsiteX4-129" fmla="*/ 113991 w 1124429"/>
                <a:gd name="connsiteY4-130" fmla="*/ 765632 h 1653718"/>
                <a:gd name="connsiteX0-131" fmla="*/ 107702 w 1118140"/>
                <a:gd name="connsiteY0-132" fmla="*/ 761692 h 1649778"/>
                <a:gd name="connsiteX1-133" fmla="*/ 1051344 w 1118140"/>
                <a:gd name="connsiteY1-134" fmla="*/ 362616 h 1649778"/>
                <a:gd name="connsiteX2-135" fmla="*/ 674187 w 1118140"/>
                <a:gd name="connsiteY2-136" fmla="*/ 1226149 h 1649778"/>
                <a:gd name="connsiteX3-137" fmla="*/ 122430 w 1118140"/>
                <a:gd name="connsiteY3-138" fmla="*/ 1596197 h 1649778"/>
                <a:gd name="connsiteX4-139" fmla="*/ 107702 w 1118140"/>
                <a:gd name="connsiteY4-140" fmla="*/ 761692 h 1649778"/>
                <a:gd name="connsiteX0-141" fmla="*/ 89232 w 1114646"/>
                <a:gd name="connsiteY0-142" fmla="*/ 507116 h 1410789"/>
                <a:gd name="connsiteX1-143" fmla="*/ 1105445 w 1114646"/>
                <a:gd name="connsiteY1-144" fmla="*/ 122555 h 1410789"/>
                <a:gd name="connsiteX2-145" fmla="*/ 728288 w 1114646"/>
                <a:gd name="connsiteY2-146" fmla="*/ 986088 h 1410789"/>
                <a:gd name="connsiteX3-147" fmla="*/ 176531 w 1114646"/>
                <a:gd name="connsiteY3-148" fmla="*/ 1356136 h 1410789"/>
                <a:gd name="connsiteX4-149" fmla="*/ 89232 w 1114646"/>
                <a:gd name="connsiteY4-150" fmla="*/ 507116 h 1410789"/>
                <a:gd name="connsiteX0-151" fmla="*/ 89232 w 1175988"/>
                <a:gd name="connsiteY0-152" fmla="*/ 721370 h 1625043"/>
                <a:gd name="connsiteX1-153" fmla="*/ 1105445 w 1175988"/>
                <a:gd name="connsiteY1-154" fmla="*/ 336809 h 1625043"/>
                <a:gd name="connsiteX2-155" fmla="*/ 728288 w 1175988"/>
                <a:gd name="connsiteY2-156" fmla="*/ 1200342 h 1625043"/>
                <a:gd name="connsiteX3-157" fmla="*/ 176531 w 1175988"/>
                <a:gd name="connsiteY3-158" fmla="*/ 1570390 h 1625043"/>
                <a:gd name="connsiteX4-159" fmla="*/ 89232 w 1175988"/>
                <a:gd name="connsiteY4-160" fmla="*/ 721370 h 1625043"/>
                <a:gd name="connsiteX0-161" fmla="*/ 38984 w 1125740"/>
                <a:gd name="connsiteY0-162" fmla="*/ 727644 h 1631317"/>
                <a:gd name="connsiteX1-163" fmla="*/ 1055197 w 1125740"/>
                <a:gd name="connsiteY1-164" fmla="*/ 343083 h 1631317"/>
                <a:gd name="connsiteX2-165" fmla="*/ 678040 w 1125740"/>
                <a:gd name="connsiteY2-166" fmla="*/ 1206616 h 1631317"/>
                <a:gd name="connsiteX3-167" fmla="*/ 126283 w 1125740"/>
                <a:gd name="connsiteY3-168" fmla="*/ 1576664 h 1631317"/>
                <a:gd name="connsiteX4-169" fmla="*/ 38984 w 1125740"/>
                <a:gd name="connsiteY4-170" fmla="*/ 727644 h 1631317"/>
                <a:gd name="connsiteX0-171" fmla="*/ 82819 w 1169575"/>
                <a:gd name="connsiteY0-172" fmla="*/ 722740 h 1626413"/>
                <a:gd name="connsiteX1-173" fmla="*/ 1099032 w 1169575"/>
                <a:gd name="connsiteY1-174" fmla="*/ 338179 h 1626413"/>
                <a:gd name="connsiteX2-175" fmla="*/ 721875 w 1169575"/>
                <a:gd name="connsiteY2-176" fmla="*/ 1201712 h 1626413"/>
                <a:gd name="connsiteX3-177" fmla="*/ 170118 w 1169575"/>
                <a:gd name="connsiteY3-178" fmla="*/ 1571760 h 1626413"/>
                <a:gd name="connsiteX4-179" fmla="*/ 82819 w 1169575"/>
                <a:gd name="connsiteY4-180" fmla="*/ 722740 h 1626413"/>
                <a:gd name="connsiteX0-181" fmla="*/ 82819 w 1169575"/>
                <a:gd name="connsiteY0-182" fmla="*/ 722740 h 1626413"/>
                <a:gd name="connsiteX1-183" fmla="*/ 1099032 w 1169575"/>
                <a:gd name="connsiteY1-184" fmla="*/ 338179 h 1626413"/>
                <a:gd name="connsiteX2-185" fmla="*/ 721875 w 1169575"/>
                <a:gd name="connsiteY2-186" fmla="*/ 1201712 h 1626413"/>
                <a:gd name="connsiteX3-187" fmla="*/ 170118 w 1169575"/>
                <a:gd name="connsiteY3-188" fmla="*/ 1571760 h 1626413"/>
                <a:gd name="connsiteX4-189" fmla="*/ 82819 w 1169575"/>
                <a:gd name="connsiteY4-190" fmla="*/ 722740 h 1626413"/>
                <a:gd name="connsiteX0-191" fmla="*/ 124502 w 1211258"/>
                <a:gd name="connsiteY0-192" fmla="*/ 722740 h 1626413"/>
                <a:gd name="connsiteX1-193" fmla="*/ 1140715 w 1211258"/>
                <a:gd name="connsiteY1-194" fmla="*/ 338179 h 1626413"/>
                <a:gd name="connsiteX2-195" fmla="*/ 763558 w 1211258"/>
                <a:gd name="connsiteY2-196" fmla="*/ 1201712 h 1626413"/>
                <a:gd name="connsiteX3-197" fmla="*/ 211801 w 1211258"/>
                <a:gd name="connsiteY3-198" fmla="*/ 1571760 h 1626413"/>
                <a:gd name="connsiteX4-199" fmla="*/ 124502 w 1211258"/>
                <a:gd name="connsiteY4-200" fmla="*/ 722740 h 1626413"/>
                <a:gd name="connsiteX0-201" fmla="*/ 124502 w 1211258"/>
                <a:gd name="connsiteY0-202" fmla="*/ 752275 h 1655948"/>
                <a:gd name="connsiteX1-203" fmla="*/ 1140715 w 1211258"/>
                <a:gd name="connsiteY1-204" fmla="*/ 367714 h 1655948"/>
                <a:gd name="connsiteX2-205" fmla="*/ 763558 w 1211258"/>
                <a:gd name="connsiteY2-206" fmla="*/ 1231247 h 1655948"/>
                <a:gd name="connsiteX3-207" fmla="*/ 211801 w 1211258"/>
                <a:gd name="connsiteY3-208" fmla="*/ 1601295 h 1655948"/>
                <a:gd name="connsiteX4-209" fmla="*/ 124502 w 1211258"/>
                <a:gd name="connsiteY4-210" fmla="*/ 752275 h 1655948"/>
                <a:gd name="connsiteX0-211" fmla="*/ 139554 w 1100895"/>
                <a:gd name="connsiteY0-212" fmla="*/ 558955 h 1431224"/>
                <a:gd name="connsiteX1-213" fmla="*/ 1093268 w 1100895"/>
                <a:gd name="connsiteY1-214" fmla="*/ 145151 h 1431224"/>
                <a:gd name="connsiteX2-215" fmla="*/ 716111 w 1100895"/>
                <a:gd name="connsiteY2-216" fmla="*/ 1008684 h 1431224"/>
                <a:gd name="connsiteX3-217" fmla="*/ 164354 w 1100895"/>
                <a:gd name="connsiteY3-218" fmla="*/ 1378732 h 1431224"/>
                <a:gd name="connsiteX4-219" fmla="*/ 139554 w 1100895"/>
                <a:gd name="connsiteY4-220" fmla="*/ 558955 h 1431224"/>
                <a:gd name="connsiteX0-221" fmla="*/ 139554 w 1143176"/>
                <a:gd name="connsiteY0-222" fmla="*/ 740395 h 1612664"/>
                <a:gd name="connsiteX1-223" fmla="*/ 1093268 w 1143176"/>
                <a:gd name="connsiteY1-224" fmla="*/ 326591 h 1612664"/>
                <a:gd name="connsiteX2-225" fmla="*/ 716111 w 1143176"/>
                <a:gd name="connsiteY2-226" fmla="*/ 1190124 h 1612664"/>
                <a:gd name="connsiteX3-227" fmla="*/ 164354 w 1143176"/>
                <a:gd name="connsiteY3-228" fmla="*/ 1560172 h 1612664"/>
                <a:gd name="connsiteX4-229" fmla="*/ 139554 w 1143176"/>
                <a:gd name="connsiteY4-230" fmla="*/ 740395 h 1612664"/>
                <a:gd name="connsiteX0-231" fmla="*/ 139554 w 1143176"/>
                <a:gd name="connsiteY0-232" fmla="*/ 817520 h 1689789"/>
                <a:gd name="connsiteX1-233" fmla="*/ 1093268 w 1143176"/>
                <a:gd name="connsiteY1-234" fmla="*/ 403716 h 1689789"/>
                <a:gd name="connsiteX2-235" fmla="*/ 716111 w 1143176"/>
                <a:gd name="connsiteY2-236" fmla="*/ 1267249 h 1689789"/>
                <a:gd name="connsiteX3-237" fmla="*/ 164354 w 1143176"/>
                <a:gd name="connsiteY3-238" fmla="*/ 1637297 h 1689789"/>
                <a:gd name="connsiteX4-239" fmla="*/ 139554 w 1143176"/>
                <a:gd name="connsiteY4-240" fmla="*/ 817520 h 1689789"/>
                <a:gd name="connsiteX0-241" fmla="*/ 138613 w 1099266"/>
                <a:gd name="connsiteY0-242" fmla="*/ 652318 h 1530808"/>
                <a:gd name="connsiteX1-243" fmla="*/ 1092327 w 1099266"/>
                <a:gd name="connsiteY1-244" fmla="*/ 238514 h 1530808"/>
                <a:gd name="connsiteX2-245" fmla="*/ 693395 w 1099266"/>
                <a:gd name="connsiteY2-246" fmla="*/ 1118801 h 1530808"/>
                <a:gd name="connsiteX3-247" fmla="*/ 163413 w 1099266"/>
                <a:gd name="connsiteY3-248" fmla="*/ 1472095 h 1530808"/>
                <a:gd name="connsiteX4-249" fmla="*/ 138613 w 1099266"/>
                <a:gd name="connsiteY4-250" fmla="*/ 652318 h 1530808"/>
                <a:gd name="connsiteX0-251" fmla="*/ 138613 w 1099389"/>
                <a:gd name="connsiteY0-252" fmla="*/ 652318 h 1530808"/>
                <a:gd name="connsiteX1-253" fmla="*/ 1092327 w 1099389"/>
                <a:gd name="connsiteY1-254" fmla="*/ 238514 h 1530808"/>
                <a:gd name="connsiteX2-255" fmla="*/ 693395 w 1099389"/>
                <a:gd name="connsiteY2-256" fmla="*/ 1118801 h 1530808"/>
                <a:gd name="connsiteX3-257" fmla="*/ 163413 w 1099389"/>
                <a:gd name="connsiteY3-258" fmla="*/ 1472095 h 1530808"/>
                <a:gd name="connsiteX4-259" fmla="*/ 138613 w 1099389"/>
                <a:gd name="connsiteY4-260" fmla="*/ 652318 h 1530808"/>
                <a:gd name="connsiteX0-261" fmla="*/ 138613 w 1111719"/>
                <a:gd name="connsiteY0-262" fmla="*/ 815493 h 1693983"/>
                <a:gd name="connsiteX1-263" fmla="*/ 1092327 w 1111719"/>
                <a:gd name="connsiteY1-264" fmla="*/ 401689 h 1693983"/>
                <a:gd name="connsiteX2-265" fmla="*/ 693395 w 1111719"/>
                <a:gd name="connsiteY2-266" fmla="*/ 1281976 h 1693983"/>
                <a:gd name="connsiteX3-267" fmla="*/ 163413 w 1111719"/>
                <a:gd name="connsiteY3-268" fmla="*/ 1635270 h 1693983"/>
                <a:gd name="connsiteX4-269" fmla="*/ 138613 w 1111719"/>
                <a:gd name="connsiteY4-270" fmla="*/ 815493 h 1693983"/>
                <a:gd name="connsiteX0-271" fmla="*/ 138613 w 1111719"/>
                <a:gd name="connsiteY0-272" fmla="*/ 815493 h 1676291"/>
                <a:gd name="connsiteX1-273" fmla="*/ 1092327 w 1111719"/>
                <a:gd name="connsiteY1-274" fmla="*/ 401689 h 1676291"/>
                <a:gd name="connsiteX2-275" fmla="*/ 693395 w 1111719"/>
                <a:gd name="connsiteY2-276" fmla="*/ 1281976 h 1676291"/>
                <a:gd name="connsiteX3-277" fmla="*/ 163413 w 1111719"/>
                <a:gd name="connsiteY3-278" fmla="*/ 1635270 h 1676291"/>
                <a:gd name="connsiteX4-279" fmla="*/ 138613 w 1111719"/>
                <a:gd name="connsiteY4-280" fmla="*/ 815493 h 1676291"/>
                <a:gd name="connsiteX0-281" fmla="*/ 134851 w 1093206"/>
                <a:gd name="connsiteY0-282" fmla="*/ 651050 h 1505647"/>
                <a:gd name="connsiteX1-283" fmla="*/ 1088565 w 1093206"/>
                <a:gd name="connsiteY1-284" fmla="*/ 237246 h 1505647"/>
                <a:gd name="connsiteX2-285" fmla="*/ 600590 w 1093206"/>
                <a:gd name="connsiteY2-286" fmla="*/ 1095381 h 1505647"/>
                <a:gd name="connsiteX3-287" fmla="*/ 159651 w 1093206"/>
                <a:gd name="connsiteY3-288" fmla="*/ 1470827 h 1505647"/>
                <a:gd name="connsiteX4-289" fmla="*/ 134851 w 1093206"/>
                <a:gd name="connsiteY4-290" fmla="*/ 651050 h 1505647"/>
                <a:gd name="connsiteX0-291" fmla="*/ 134851 w 1115875"/>
                <a:gd name="connsiteY0-292" fmla="*/ 828674 h 1683271"/>
                <a:gd name="connsiteX1-293" fmla="*/ 1088565 w 1115875"/>
                <a:gd name="connsiteY1-294" fmla="*/ 414870 h 1683271"/>
                <a:gd name="connsiteX2-295" fmla="*/ 600590 w 1115875"/>
                <a:gd name="connsiteY2-296" fmla="*/ 1273005 h 1683271"/>
                <a:gd name="connsiteX3-297" fmla="*/ 159651 w 1115875"/>
                <a:gd name="connsiteY3-298" fmla="*/ 1648451 h 1683271"/>
                <a:gd name="connsiteX4-299" fmla="*/ 134851 w 1115875"/>
                <a:gd name="connsiteY4-300" fmla="*/ 828674 h 1683271"/>
                <a:gd name="connsiteX0-301" fmla="*/ 134851 w 1132788"/>
                <a:gd name="connsiteY0-302" fmla="*/ 828674 h 1683271"/>
                <a:gd name="connsiteX1-303" fmla="*/ 1088565 w 1132788"/>
                <a:gd name="connsiteY1-304" fmla="*/ 414870 h 1683271"/>
                <a:gd name="connsiteX2-305" fmla="*/ 600590 w 1132788"/>
                <a:gd name="connsiteY2-306" fmla="*/ 1273005 h 1683271"/>
                <a:gd name="connsiteX3-307" fmla="*/ 159651 w 1132788"/>
                <a:gd name="connsiteY3-308" fmla="*/ 1648451 h 1683271"/>
                <a:gd name="connsiteX4-309" fmla="*/ 134851 w 1132788"/>
                <a:gd name="connsiteY4-310" fmla="*/ 828674 h 1683271"/>
                <a:gd name="connsiteX0-311" fmla="*/ 134851 w 1122771"/>
                <a:gd name="connsiteY0-312" fmla="*/ 828674 h 1729682"/>
                <a:gd name="connsiteX1-313" fmla="*/ 1088565 w 1122771"/>
                <a:gd name="connsiteY1-314" fmla="*/ 414870 h 1729682"/>
                <a:gd name="connsiteX2-315" fmla="*/ 600590 w 1122771"/>
                <a:gd name="connsiteY2-316" fmla="*/ 1273005 h 1729682"/>
                <a:gd name="connsiteX3-317" fmla="*/ 159651 w 1122771"/>
                <a:gd name="connsiteY3-318" fmla="*/ 1648451 h 1729682"/>
                <a:gd name="connsiteX4-319" fmla="*/ 134851 w 1122771"/>
                <a:gd name="connsiteY4-320" fmla="*/ 828674 h 1729682"/>
                <a:gd name="connsiteX0-321" fmla="*/ 133733 w 1121653"/>
                <a:gd name="connsiteY0-322" fmla="*/ 828674 h 1705461"/>
                <a:gd name="connsiteX1-323" fmla="*/ 1087447 w 1121653"/>
                <a:gd name="connsiteY1-324" fmla="*/ 414870 h 1705461"/>
                <a:gd name="connsiteX2-325" fmla="*/ 599472 w 1121653"/>
                <a:gd name="connsiteY2-326" fmla="*/ 1273005 h 1705461"/>
                <a:gd name="connsiteX3-327" fmla="*/ 158533 w 1121653"/>
                <a:gd name="connsiteY3-328" fmla="*/ 1648451 h 1705461"/>
                <a:gd name="connsiteX4-329" fmla="*/ 133733 w 1121653"/>
                <a:gd name="connsiteY4-330" fmla="*/ 828674 h 1705461"/>
                <a:gd name="connsiteX0-331" fmla="*/ 133733 w 1125327"/>
                <a:gd name="connsiteY0-332" fmla="*/ 828674 h 1671108"/>
                <a:gd name="connsiteX1-333" fmla="*/ 1087447 w 1125327"/>
                <a:gd name="connsiteY1-334" fmla="*/ 414870 h 1671108"/>
                <a:gd name="connsiteX2-335" fmla="*/ 599472 w 1125327"/>
                <a:gd name="connsiteY2-336" fmla="*/ 1273005 h 1671108"/>
                <a:gd name="connsiteX3-337" fmla="*/ 158533 w 1125327"/>
                <a:gd name="connsiteY3-338" fmla="*/ 1648451 h 1671108"/>
                <a:gd name="connsiteX4-339" fmla="*/ 133733 w 1125327"/>
                <a:gd name="connsiteY4-340" fmla="*/ 828674 h 16711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25327" h="1671108">
                  <a:moveTo>
                    <a:pt x="133733" y="828674"/>
                  </a:moveTo>
                  <a:cubicBezTo>
                    <a:pt x="239920" y="-273532"/>
                    <a:pt x="879749" y="-129754"/>
                    <a:pt x="1087447" y="414870"/>
                  </a:cubicBezTo>
                  <a:cubicBezTo>
                    <a:pt x="1295145" y="959494"/>
                    <a:pt x="580144" y="765547"/>
                    <a:pt x="599472" y="1273005"/>
                  </a:cubicBezTo>
                  <a:cubicBezTo>
                    <a:pt x="618800" y="1780463"/>
                    <a:pt x="231639" y="1664650"/>
                    <a:pt x="158533" y="1648451"/>
                  </a:cubicBezTo>
                  <a:cubicBezTo>
                    <a:pt x="85427" y="1632252"/>
                    <a:pt x="-144008" y="1558893"/>
                    <a:pt x="133733" y="828674"/>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8" name="椭圆 67"/>
            <p:cNvSpPr/>
            <p:nvPr/>
          </p:nvSpPr>
          <p:spPr>
            <a:xfrm rot="20475942">
              <a:off x="3406806" y="3918384"/>
              <a:ext cx="208252" cy="21602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9" name="椭圆 68"/>
            <p:cNvSpPr/>
            <p:nvPr/>
          </p:nvSpPr>
          <p:spPr>
            <a:xfrm rot="20475942">
              <a:off x="3583475" y="3870331"/>
              <a:ext cx="264856" cy="26043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70" name="椭圆 69"/>
            <p:cNvSpPr/>
            <p:nvPr/>
          </p:nvSpPr>
          <p:spPr>
            <a:xfrm rot="20475942">
              <a:off x="3785918" y="3905667"/>
              <a:ext cx="264856" cy="26043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71" name="椭圆 70"/>
            <p:cNvSpPr/>
            <p:nvPr/>
          </p:nvSpPr>
          <p:spPr>
            <a:xfrm rot="20475942">
              <a:off x="3951202" y="4017607"/>
              <a:ext cx="289739" cy="303643"/>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72" name="椭圆 71"/>
            <p:cNvSpPr/>
            <p:nvPr/>
          </p:nvSpPr>
          <p:spPr>
            <a:xfrm rot="20475942">
              <a:off x="4109475" y="4134635"/>
              <a:ext cx="367266" cy="32942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cxnSp>
        <p:nvCxnSpPr>
          <p:cNvPr id="73" name="直接连接符 72"/>
          <p:cNvCxnSpPr/>
          <p:nvPr/>
        </p:nvCxnSpPr>
        <p:spPr>
          <a:xfrm flipH="1">
            <a:off x="3723640" y="4368800"/>
            <a:ext cx="1339850" cy="12700"/>
          </a:xfrm>
          <a:prstGeom prst="line">
            <a:avLst/>
          </a:prstGeom>
          <a:ln w="6350">
            <a:solidFill>
              <a:srgbClr val="C84E30">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4" name="矩形 1"/>
          <p:cNvSpPr>
            <a:spLocks noChangeArrowheads="1"/>
          </p:cNvSpPr>
          <p:nvPr/>
        </p:nvSpPr>
        <p:spPr bwMode="auto">
          <a:xfrm>
            <a:off x="1259205" y="3635375"/>
            <a:ext cx="380428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eaLnBrk="1" fontAlgn="base" hangingPunct="1">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latin typeface="微软雅黑" panose="020B0503020204020204" charset="-122"/>
                <a:ea typeface="微软雅黑" panose="020B0503020204020204" charset="-122"/>
                <a:sym typeface="+mn-ea"/>
              </a:rPr>
              <a:t>Click here replace text Click here Replace text Click here replace text click here click here to replace text.</a:t>
            </a:r>
            <a:endParaRPr lang="zh-CN" altLang="en-US" sz="1200" kern="0" dirty="0">
              <a:solidFill>
                <a:schemeClr val="bg1">
                  <a:lumMod val="50000"/>
                </a:schemeClr>
              </a:solidFill>
              <a:latin typeface="微软雅黑" panose="020B0503020204020204" charset="-122"/>
              <a:ea typeface="微软雅黑" panose="020B0503020204020204" charset="-122"/>
              <a:sym typeface="+mn-ea"/>
            </a:endParaRPr>
          </a:p>
        </p:txBody>
      </p:sp>
      <p:cxnSp>
        <p:nvCxnSpPr>
          <p:cNvPr id="75" name="直接连接符 74"/>
          <p:cNvCxnSpPr/>
          <p:nvPr/>
        </p:nvCxnSpPr>
        <p:spPr>
          <a:xfrm flipH="1">
            <a:off x="7064375" y="5255895"/>
            <a:ext cx="1400810" cy="0"/>
          </a:xfrm>
          <a:prstGeom prst="line">
            <a:avLst/>
          </a:prstGeom>
          <a:ln w="6350">
            <a:solidFill>
              <a:srgbClr val="C84E30">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6" name="矩形 1"/>
          <p:cNvSpPr>
            <a:spLocks noChangeArrowheads="1"/>
          </p:cNvSpPr>
          <p:nvPr/>
        </p:nvSpPr>
        <p:spPr bwMode="auto">
          <a:xfrm>
            <a:off x="7064375" y="4561840"/>
            <a:ext cx="382016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1" fontAlgn="base" hangingPunct="1">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latin typeface="微软雅黑" panose="020B0503020204020204" charset="-122"/>
                <a:ea typeface="微软雅黑" panose="020B0503020204020204" charset="-122"/>
                <a:sym typeface="+mn-ea"/>
              </a:rPr>
              <a:t>Click here replace text Click here Replace text Click here replace text click here click here to replace text.</a:t>
            </a:r>
            <a:endParaRPr lang="zh-CN" altLang="en-US" sz="1200" kern="0" dirty="0">
              <a:solidFill>
                <a:schemeClr val="bg1">
                  <a:lumMod val="50000"/>
                </a:schemeClr>
              </a:solidFill>
              <a:latin typeface="微软雅黑" panose="020B0503020204020204" charset="-122"/>
              <a:ea typeface="微软雅黑" panose="020B0503020204020204" charset="-122"/>
              <a:sym typeface="+mn-ea"/>
            </a:endParaRPr>
          </a:p>
        </p:txBody>
      </p:sp>
      <p:cxnSp>
        <p:nvCxnSpPr>
          <p:cNvPr id="77" name="直接连接符 76"/>
          <p:cNvCxnSpPr/>
          <p:nvPr/>
        </p:nvCxnSpPr>
        <p:spPr>
          <a:xfrm flipH="1">
            <a:off x="7064375" y="3684905"/>
            <a:ext cx="1400810" cy="0"/>
          </a:xfrm>
          <a:prstGeom prst="line">
            <a:avLst/>
          </a:prstGeom>
          <a:ln w="6350">
            <a:solidFill>
              <a:srgbClr val="C84E30">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8" name="矩形 1"/>
          <p:cNvSpPr>
            <a:spLocks noChangeArrowheads="1"/>
          </p:cNvSpPr>
          <p:nvPr/>
        </p:nvSpPr>
        <p:spPr bwMode="auto">
          <a:xfrm>
            <a:off x="7064375" y="2990215"/>
            <a:ext cx="367601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1" fontAlgn="base" hangingPunct="1">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latin typeface="微软雅黑" panose="020B0503020204020204" charset="-122"/>
                <a:ea typeface="微软雅黑" panose="020B0503020204020204" charset="-122"/>
                <a:sym typeface="+mn-ea"/>
              </a:rPr>
              <a:t>Click here replace text Click here Replace text Click here replace text click here click here to replace text.</a:t>
            </a:r>
            <a:endParaRPr lang="zh-CN" altLang="en-US" sz="1200" kern="0" dirty="0">
              <a:solidFill>
                <a:schemeClr val="bg1">
                  <a:lumMod val="50000"/>
                </a:schemeClr>
              </a:solidFill>
              <a:latin typeface="微软雅黑" panose="020B0503020204020204" charset="-122"/>
              <a:ea typeface="微软雅黑" panose="020B0503020204020204" charset="-122"/>
              <a:sym typeface="+mn-ea"/>
            </a:endParaRPr>
          </a:p>
        </p:txBody>
      </p:sp>
      <p:cxnSp>
        <p:nvCxnSpPr>
          <p:cNvPr id="79" name="直接连接符 78"/>
          <p:cNvCxnSpPr/>
          <p:nvPr/>
        </p:nvCxnSpPr>
        <p:spPr>
          <a:xfrm flipH="1">
            <a:off x="3723640" y="2672715"/>
            <a:ext cx="1339850" cy="12700"/>
          </a:xfrm>
          <a:prstGeom prst="line">
            <a:avLst/>
          </a:prstGeom>
          <a:ln w="6350">
            <a:solidFill>
              <a:srgbClr val="C84E30">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0" name="矩形 1"/>
          <p:cNvSpPr>
            <a:spLocks noChangeArrowheads="1"/>
          </p:cNvSpPr>
          <p:nvPr/>
        </p:nvSpPr>
        <p:spPr bwMode="auto">
          <a:xfrm>
            <a:off x="1367155" y="1936750"/>
            <a:ext cx="369633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eaLnBrk="1" fontAlgn="base" hangingPunct="1">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latin typeface="微软雅黑" panose="020B0503020204020204" charset="-122"/>
                <a:ea typeface="微软雅黑" panose="020B0503020204020204" charset="-122"/>
                <a:sym typeface="+mn-ea"/>
              </a:rPr>
              <a:t>Click here replace text Click here Replace text Click here replace text click here click here to replace text.</a:t>
            </a:r>
            <a:endParaRPr lang="zh-CN" altLang="en-US" sz="1200" kern="0" dirty="0">
              <a:solidFill>
                <a:schemeClr val="bg1">
                  <a:lumMod val="50000"/>
                </a:schemeClr>
              </a:solidFill>
              <a:latin typeface="微软雅黑" panose="020B0503020204020204" charset="-122"/>
              <a:ea typeface="微软雅黑" panose="020B0503020204020204" charset="-122"/>
              <a:sym typeface="+mn-ea"/>
            </a:endParaRPr>
          </a:p>
        </p:txBody>
      </p:sp>
    </p:spTree>
    <p:extLst>
      <p:ext uri="{BB962C8B-B14F-4D97-AF65-F5344CB8AC3E}">
        <p14:creationId xmlns:p14="http://schemas.microsoft.com/office/powerpoint/2010/main" val="241349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randombar(vertical)">
                                      <p:cBhvr>
                                        <p:cTn id="7" dur="500"/>
                                        <p:tgtEl>
                                          <p:spTgt spid="4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500"/>
                                        <p:tgtEl>
                                          <p:spTgt spid="43"/>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4"/>
                                        </p:tgtEl>
                                        <p:attrNameLst>
                                          <p:attrName>ppt_y</p:attrName>
                                        </p:attrNameLst>
                                      </p:cBhvr>
                                      <p:tavLst>
                                        <p:tav tm="0">
                                          <p:val>
                                            <p:strVal val="#ppt_y"/>
                                          </p:val>
                                        </p:tav>
                                        <p:tav tm="100000">
                                          <p:val>
                                            <p:strVal val="#ppt_y"/>
                                          </p:val>
                                        </p:tav>
                                      </p:tavLst>
                                    </p:anim>
                                    <p:anim calcmode="lin" valueType="num">
                                      <p:cBhvr>
                                        <p:cTn id="17"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4"/>
                                        </p:tgtEl>
                                      </p:cBhvr>
                                    </p:animEffect>
                                  </p:childTnLst>
                                </p:cTn>
                              </p:par>
                            </p:childTnLst>
                          </p:cTn>
                        </p:par>
                        <p:par>
                          <p:cTn id="20" fill="hold">
                            <p:stCondLst>
                              <p:cond delay="1950"/>
                            </p:stCondLst>
                            <p:childTnLst>
                              <p:par>
                                <p:cTn id="21" presetID="52" presetClass="entr" presetSubtype="0" fill="hold" nodeType="afterEffect">
                                  <p:stCondLst>
                                    <p:cond delay="0"/>
                                  </p:stCondLst>
                                  <p:childTnLst>
                                    <p:set>
                                      <p:cBhvr>
                                        <p:cTn id="22" dur="1" fill="hold">
                                          <p:stCondLst>
                                            <p:cond delay="0"/>
                                          </p:stCondLst>
                                        </p:cTn>
                                        <p:tgtEl>
                                          <p:spTgt spid="66"/>
                                        </p:tgtEl>
                                        <p:attrNameLst>
                                          <p:attrName>style.visibility</p:attrName>
                                        </p:attrNameLst>
                                      </p:cBhvr>
                                      <p:to>
                                        <p:strVal val="visible"/>
                                      </p:to>
                                    </p:set>
                                    <p:animScale>
                                      <p:cBhvr>
                                        <p:cTn id="23" dur="5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500" decel="50000" fill="hold">
                                          <p:stCondLst>
                                            <p:cond delay="0"/>
                                          </p:stCondLst>
                                        </p:cTn>
                                        <p:tgtEl>
                                          <p:spTgt spid="66"/>
                                        </p:tgtEl>
                                        <p:attrNameLst>
                                          <p:attrName>ppt_x</p:attrName>
                                          <p:attrName>ppt_y</p:attrName>
                                        </p:attrNameLst>
                                      </p:cBhvr>
                                    </p:animMotion>
                                    <p:animEffect transition="in" filter="fade">
                                      <p:cBhvr>
                                        <p:cTn id="25" dur="500"/>
                                        <p:tgtEl>
                                          <p:spTgt spid="66"/>
                                        </p:tgtEl>
                                      </p:cBhvr>
                                    </p:animEffect>
                                  </p:childTnLst>
                                </p:cTn>
                              </p:par>
                            </p:childTnLst>
                          </p:cTn>
                        </p:par>
                        <p:par>
                          <p:cTn id="26" fill="hold">
                            <p:stCondLst>
                              <p:cond delay="2450"/>
                            </p:stCondLst>
                            <p:childTnLst>
                              <p:par>
                                <p:cTn id="27" presetID="22" presetClass="entr" presetSubtype="2"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right)">
                                      <p:cBhvr>
                                        <p:cTn id="29" dur="500"/>
                                        <p:tgtEl>
                                          <p:spTgt spid="79"/>
                                        </p:tgtEl>
                                      </p:cBhvr>
                                    </p:animEffect>
                                  </p:childTnLst>
                                </p:cTn>
                              </p:par>
                            </p:childTnLst>
                          </p:cTn>
                        </p:par>
                        <p:par>
                          <p:cTn id="30" fill="hold">
                            <p:stCondLst>
                              <p:cond delay="2950"/>
                            </p:stCondLst>
                            <p:childTnLst>
                              <p:par>
                                <p:cTn id="31" presetID="47" presetClass="entr" presetSubtype="0" fill="hold" grpId="0" nodeType="afterEffect">
                                  <p:stCondLst>
                                    <p:cond delay="0"/>
                                  </p:stCondLst>
                                  <p:childTnLst>
                                    <p:set>
                                      <p:cBhvr>
                                        <p:cTn id="32" dur="1" fill="hold">
                                          <p:stCondLst>
                                            <p:cond delay="0"/>
                                          </p:stCondLst>
                                        </p:cTn>
                                        <p:tgtEl>
                                          <p:spTgt spid="80"/>
                                        </p:tgtEl>
                                        <p:attrNameLst>
                                          <p:attrName>style.visibility</p:attrName>
                                        </p:attrNameLst>
                                      </p:cBhvr>
                                      <p:to>
                                        <p:strVal val="visible"/>
                                      </p:to>
                                    </p:set>
                                    <p:animEffect transition="in" filter="fade">
                                      <p:cBhvr>
                                        <p:cTn id="33" dur="500"/>
                                        <p:tgtEl>
                                          <p:spTgt spid="80"/>
                                        </p:tgtEl>
                                      </p:cBhvr>
                                    </p:animEffect>
                                    <p:anim calcmode="lin" valueType="num">
                                      <p:cBhvr>
                                        <p:cTn id="34" dur="500" fill="hold"/>
                                        <p:tgtEl>
                                          <p:spTgt spid="80"/>
                                        </p:tgtEl>
                                        <p:attrNameLst>
                                          <p:attrName>ppt_x</p:attrName>
                                        </p:attrNameLst>
                                      </p:cBhvr>
                                      <p:tavLst>
                                        <p:tav tm="0">
                                          <p:val>
                                            <p:strVal val="#ppt_x"/>
                                          </p:val>
                                        </p:tav>
                                        <p:tav tm="100000">
                                          <p:val>
                                            <p:strVal val="#ppt_x"/>
                                          </p:val>
                                        </p:tav>
                                      </p:tavLst>
                                    </p:anim>
                                    <p:anim calcmode="lin" valueType="num">
                                      <p:cBhvr>
                                        <p:cTn id="35" dur="500" fill="hold"/>
                                        <p:tgtEl>
                                          <p:spTgt spid="80"/>
                                        </p:tgtEl>
                                        <p:attrNameLst>
                                          <p:attrName>ppt_y</p:attrName>
                                        </p:attrNameLst>
                                      </p:cBhvr>
                                      <p:tavLst>
                                        <p:tav tm="0">
                                          <p:val>
                                            <p:strVal val="#ppt_y-.1"/>
                                          </p:val>
                                        </p:tav>
                                        <p:tav tm="100000">
                                          <p:val>
                                            <p:strVal val="#ppt_y"/>
                                          </p:val>
                                        </p:tav>
                                      </p:tavLst>
                                    </p:anim>
                                  </p:childTnLst>
                                </p:cTn>
                              </p:par>
                            </p:childTnLst>
                          </p:cTn>
                        </p:par>
                        <p:par>
                          <p:cTn id="36" fill="hold">
                            <p:stCondLst>
                              <p:cond delay="3450"/>
                            </p:stCondLst>
                            <p:childTnLst>
                              <p:par>
                                <p:cTn id="37" presetID="52" presetClass="entr" presetSubtype="0" fill="hold" nodeType="afterEffect">
                                  <p:stCondLst>
                                    <p:cond delay="0"/>
                                  </p:stCondLst>
                                  <p:childTnLst>
                                    <p:set>
                                      <p:cBhvr>
                                        <p:cTn id="38" dur="1" fill="hold">
                                          <p:stCondLst>
                                            <p:cond delay="0"/>
                                          </p:stCondLst>
                                        </p:cTn>
                                        <p:tgtEl>
                                          <p:spTgt spid="59"/>
                                        </p:tgtEl>
                                        <p:attrNameLst>
                                          <p:attrName>style.visibility</p:attrName>
                                        </p:attrNameLst>
                                      </p:cBhvr>
                                      <p:to>
                                        <p:strVal val="visible"/>
                                      </p:to>
                                    </p:set>
                                    <p:animScale>
                                      <p:cBhvr>
                                        <p:cTn id="39" dur="500" decel="50000" fill="hold">
                                          <p:stCondLst>
                                            <p:cond delay="0"/>
                                          </p:stCondLst>
                                        </p:cTn>
                                        <p:tgtEl>
                                          <p:spTgt spid="5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500" decel="50000" fill="hold">
                                          <p:stCondLst>
                                            <p:cond delay="0"/>
                                          </p:stCondLst>
                                        </p:cTn>
                                        <p:tgtEl>
                                          <p:spTgt spid="59"/>
                                        </p:tgtEl>
                                        <p:attrNameLst>
                                          <p:attrName>ppt_x</p:attrName>
                                          <p:attrName>ppt_y</p:attrName>
                                        </p:attrNameLst>
                                      </p:cBhvr>
                                    </p:animMotion>
                                    <p:animEffect transition="in" filter="fade">
                                      <p:cBhvr>
                                        <p:cTn id="41" dur="500"/>
                                        <p:tgtEl>
                                          <p:spTgt spid="59"/>
                                        </p:tgtEl>
                                      </p:cBhvr>
                                    </p:animEffect>
                                  </p:childTnLst>
                                </p:cTn>
                              </p:par>
                            </p:childTnLst>
                          </p:cTn>
                        </p:par>
                        <p:par>
                          <p:cTn id="42" fill="hold">
                            <p:stCondLst>
                              <p:cond delay="3950"/>
                            </p:stCondLst>
                            <p:childTnLst>
                              <p:par>
                                <p:cTn id="43" presetID="22" presetClass="entr" presetSubtype="8" fill="hold" nodeType="after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wipe(left)">
                                      <p:cBhvr>
                                        <p:cTn id="45" dur="500"/>
                                        <p:tgtEl>
                                          <p:spTgt spid="77"/>
                                        </p:tgtEl>
                                      </p:cBhvr>
                                    </p:animEffect>
                                  </p:childTnLst>
                                </p:cTn>
                              </p:par>
                            </p:childTnLst>
                          </p:cTn>
                        </p:par>
                        <p:par>
                          <p:cTn id="46" fill="hold">
                            <p:stCondLst>
                              <p:cond delay="4450"/>
                            </p:stCondLst>
                            <p:childTnLst>
                              <p:par>
                                <p:cTn id="47" presetID="47" presetClass="entr" presetSubtype="0" fill="hold" grpId="0" nodeType="afterEffect">
                                  <p:stCondLst>
                                    <p:cond delay="0"/>
                                  </p:stCondLst>
                                  <p:childTnLst>
                                    <p:set>
                                      <p:cBhvr>
                                        <p:cTn id="48" dur="1" fill="hold">
                                          <p:stCondLst>
                                            <p:cond delay="0"/>
                                          </p:stCondLst>
                                        </p:cTn>
                                        <p:tgtEl>
                                          <p:spTgt spid="78"/>
                                        </p:tgtEl>
                                        <p:attrNameLst>
                                          <p:attrName>style.visibility</p:attrName>
                                        </p:attrNameLst>
                                      </p:cBhvr>
                                      <p:to>
                                        <p:strVal val="visible"/>
                                      </p:to>
                                    </p:set>
                                    <p:animEffect transition="in" filter="fade">
                                      <p:cBhvr>
                                        <p:cTn id="49" dur="500"/>
                                        <p:tgtEl>
                                          <p:spTgt spid="78"/>
                                        </p:tgtEl>
                                      </p:cBhvr>
                                    </p:animEffect>
                                    <p:anim calcmode="lin" valueType="num">
                                      <p:cBhvr>
                                        <p:cTn id="50" dur="500" fill="hold"/>
                                        <p:tgtEl>
                                          <p:spTgt spid="78"/>
                                        </p:tgtEl>
                                        <p:attrNameLst>
                                          <p:attrName>ppt_x</p:attrName>
                                        </p:attrNameLst>
                                      </p:cBhvr>
                                      <p:tavLst>
                                        <p:tav tm="0">
                                          <p:val>
                                            <p:strVal val="#ppt_x"/>
                                          </p:val>
                                        </p:tav>
                                        <p:tav tm="100000">
                                          <p:val>
                                            <p:strVal val="#ppt_x"/>
                                          </p:val>
                                        </p:tav>
                                      </p:tavLst>
                                    </p:anim>
                                    <p:anim calcmode="lin" valueType="num">
                                      <p:cBhvr>
                                        <p:cTn id="51" dur="500" fill="hold"/>
                                        <p:tgtEl>
                                          <p:spTgt spid="78"/>
                                        </p:tgtEl>
                                        <p:attrNameLst>
                                          <p:attrName>ppt_y</p:attrName>
                                        </p:attrNameLst>
                                      </p:cBhvr>
                                      <p:tavLst>
                                        <p:tav tm="0">
                                          <p:val>
                                            <p:strVal val="#ppt_y-.1"/>
                                          </p:val>
                                        </p:tav>
                                        <p:tav tm="100000">
                                          <p:val>
                                            <p:strVal val="#ppt_y"/>
                                          </p:val>
                                        </p:tav>
                                      </p:tavLst>
                                    </p:anim>
                                  </p:childTnLst>
                                </p:cTn>
                              </p:par>
                            </p:childTnLst>
                          </p:cTn>
                        </p:par>
                        <p:par>
                          <p:cTn id="52" fill="hold">
                            <p:stCondLst>
                              <p:cond delay="4950"/>
                            </p:stCondLst>
                            <p:childTnLst>
                              <p:par>
                                <p:cTn id="53" presetID="52" presetClass="entr" presetSubtype="0" fill="hold" nodeType="afterEffect">
                                  <p:stCondLst>
                                    <p:cond delay="0"/>
                                  </p:stCondLst>
                                  <p:childTnLst>
                                    <p:set>
                                      <p:cBhvr>
                                        <p:cTn id="54" dur="1" fill="hold">
                                          <p:stCondLst>
                                            <p:cond delay="0"/>
                                          </p:stCondLst>
                                        </p:cTn>
                                        <p:tgtEl>
                                          <p:spTgt spid="45"/>
                                        </p:tgtEl>
                                        <p:attrNameLst>
                                          <p:attrName>style.visibility</p:attrName>
                                        </p:attrNameLst>
                                      </p:cBhvr>
                                      <p:to>
                                        <p:strVal val="visible"/>
                                      </p:to>
                                    </p:set>
                                    <p:animScale>
                                      <p:cBhvr>
                                        <p:cTn id="55" dur="5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500" decel="50000" fill="hold">
                                          <p:stCondLst>
                                            <p:cond delay="0"/>
                                          </p:stCondLst>
                                        </p:cTn>
                                        <p:tgtEl>
                                          <p:spTgt spid="45"/>
                                        </p:tgtEl>
                                        <p:attrNameLst>
                                          <p:attrName>ppt_x</p:attrName>
                                          <p:attrName>ppt_y</p:attrName>
                                        </p:attrNameLst>
                                      </p:cBhvr>
                                    </p:animMotion>
                                    <p:animEffect transition="in" filter="fade">
                                      <p:cBhvr>
                                        <p:cTn id="57" dur="500"/>
                                        <p:tgtEl>
                                          <p:spTgt spid="45"/>
                                        </p:tgtEl>
                                      </p:cBhvr>
                                    </p:animEffect>
                                  </p:childTnLst>
                                </p:cTn>
                              </p:par>
                            </p:childTnLst>
                          </p:cTn>
                        </p:par>
                        <p:par>
                          <p:cTn id="58" fill="hold">
                            <p:stCondLst>
                              <p:cond delay="5450"/>
                            </p:stCondLst>
                            <p:childTnLst>
                              <p:par>
                                <p:cTn id="59" presetID="22" presetClass="entr" presetSubtype="2" fill="hold" nodeType="after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wipe(right)">
                                      <p:cBhvr>
                                        <p:cTn id="61" dur="500"/>
                                        <p:tgtEl>
                                          <p:spTgt spid="73"/>
                                        </p:tgtEl>
                                      </p:cBhvr>
                                    </p:animEffect>
                                  </p:childTnLst>
                                </p:cTn>
                              </p:par>
                            </p:childTnLst>
                          </p:cTn>
                        </p:par>
                        <p:par>
                          <p:cTn id="62" fill="hold">
                            <p:stCondLst>
                              <p:cond delay="5950"/>
                            </p:stCondLst>
                            <p:childTnLst>
                              <p:par>
                                <p:cTn id="63" presetID="47" presetClass="entr" presetSubtype="0"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Effect transition="in" filter="fade">
                                      <p:cBhvr>
                                        <p:cTn id="65" dur="500"/>
                                        <p:tgtEl>
                                          <p:spTgt spid="74"/>
                                        </p:tgtEl>
                                      </p:cBhvr>
                                    </p:animEffect>
                                    <p:anim calcmode="lin" valueType="num">
                                      <p:cBhvr>
                                        <p:cTn id="66" dur="500" fill="hold"/>
                                        <p:tgtEl>
                                          <p:spTgt spid="74"/>
                                        </p:tgtEl>
                                        <p:attrNameLst>
                                          <p:attrName>ppt_x</p:attrName>
                                        </p:attrNameLst>
                                      </p:cBhvr>
                                      <p:tavLst>
                                        <p:tav tm="0">
                                          <p:val>
                                            <p:strVal val="#ppt_x"/>
                                          </p:val>
                                        </p:tav>
                                        <p:tav tm="100000">
                                          <p:val>
                                            <p:strVal val="#ppt_x"/>
                                          </p:val>
                                        </p:tav>
                                      </p:tavLst>
                                    </p:anim>
                                    <p:anim calcmode="lin" valueType="num">
                                      <p:cBhvr>
                                        <p:cTn id="67" dur="500" fill="hold"/>
                                        <p:tgtEl>
                                          <p:spTgt spid="74"/>
                                        </p:tgtEl>
                                        <p:attrNameLst>
                                          <p:attrName>ppt_y</p:attrName>
                                        </p:attrNameLst>
                                      </p:cBhvr>
                                      <p:tavLst>
                                        <p:tav tm="0">
                                          <p:val>
                                            <p:strVal val="#ppt_y-.1"/>
                                          </p:val>
                                        </p:tav>
                                        <p:tav tm="100000">
                                          <p:val>
                                            <p:strVal val="#ppt_y"/>
                                          </p:val>
                                        </p:tav>
                                      </p:tavLst>
                                    </p:anim>
                                  </p:childTnLst>
                                </p:cTn>
                              </p:par>
                            </p:childTnLst>
                          </p:cTn>
                        </p:par>
                        <p:par>
                          <p:cTn id="68" fill="hold">
                            <p:stCondLst>
                              <p:cond delay="6450"/>
                            </p:stCondLst>
                            <p:childTnLst>
                              <p:par>
                                <p:cTn id="69" presetID="52" presetClass="entr" presetSubtype="0" fill="hold" nodeType="afterEffect">
                                  <p:stCondLst>
                                    <p:cond delay="0"/>
                                  </p:stCondLst>
                                  <p:childTnLst>
                                    <p:set>
                                      <p:cBhvr>
                                        <p:cTn id="70" dur="1" fill="hold">
                                          <p:stCondLst>
                                            <p:cond delay="0"/>
                                          </p:stCondLst>
                                        </p:cTn>
                                        <p:tgtEl>
                                          <p:spTgt spid="52"/>
                                        </p:tgtEl>
                                        <p:attrNameLst>
                                          <p:attrName>style.visibility</p:attrName>
                                        </p:attrNameLst>
                                      </p:cBhvr>
                                      <p:to>
                                        <p:strVal val="visible"/>
                                      </p:to>
                                    </p:set>
                                    <p:animScale>
                                      <p:cBhvr>
                                        <p:cTn id="71" dur="500" decel="50000" fill="hold">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500" decel="50000" fill="hold">
                                          <p:stCondLst>
                                            <p:cond delay="0"/>
                                          </p:stCondLst>
                                        </p:cTn>
                                        <p:tgtEl>
                                          <p:spTgt spid="52"/>
                                        </p:tgtEl>
                                        <p:attrNameLst>
                                          <p:attrName>ppt_x</p:attrName>
                                          <p:attrName>ppt_y</p:attrName>
                                        </p:attrNameLst>
                                      </p:cBhvr>
                                    </p:animMotion>
                                    <p:animEffect transition="in" filter="fade">
                                      <p:cBhvr>
                                        <p:cTn id="73" dur="500"/>
                                        <p:tgtEl>
                                          <p:spTgt spid="52"/>
                                        </p:tgtEl>
                                      </p:cBhvr>
                                    </p:animEffect>
                                  </p:childTnLst>
                                </p:cTn>
                              </p:par>
                            </p:childTnLst>
                          </p:cTn>
                        </p:par>
                        <p:par>
                          <p:cTn id="74" fill="hold">
                            <p:stCondLst>
                              <p:cond delay="6950"/>
                            </p:stCondLst>
                            <p:childTnLst>
                              <p:par>
                                <p:cTn id="75" presetID="22" presetClass="entr" presetSubtype="8" fill="hold" nodeType="after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wipe(left)">
                                      <p:cBhvr>
                                        <p:cTn id="77" dur="500"/>
                                        <p:tgtEl>
                                          <p:spTgt spid="75"/>
                                        </p:tgtEl>
                                      </p:cBhvr>
                                    </p:animEffect>
                                  </p:childTnLst>
                                </p:cTn>
                              </p:par>
                            </p:childTnLst>
                          </p:cTn>
                        </p:par>
                        <p:par>
                          <p:cTn id="78" fill="hold">
                            <p:stCondLst>
                              <p:cond delay="7450"/>
                            </p:stCondLst>
                            <p:childTnLst>
                              <p:par>
                                <p:cTn id="79" presetID="47" presetClass="entr" presetSubtype="0" fill="hold" grpId="0" nodeType="afterEffect">
                                  <p:stCondLst>
                                    <p:cond delay="0"/>
                                  </p:stCondLst>
                                  <p:childTnLst>
                                    <p:set>
                                      <p:cBhvr>
                                        <p:cTn id="80" dur="1" fill="hold">
                                          <p:stCondLst>
                                            <p:cond delay="0"/>
                                          </p:stCondLst>
                                        </p:cTn>
                                        <p:tgtEl>
                                          <p:spTgt spid="76"/>
                                        </p:tgtEl>
                                        <p:attrNameLst>
                                          <p:attrName>style.visibility</p:attrName>
                                        </p:attrNameLst>
                                      </p:cBhvr>
                                      <p:to>
                                        <p:strVal val="visible"/>
                                      </p:to>
                                    </p:set>
                                    <p:animEffect transition="in" filter="fade">
                                      <p:cBhvr>
                                        <p:cTn id="81" dur="500"/>
                                        <p:tgtEl>
                                          <p:spTgt spid="76"/>
                                        </p:tgtEl>
                                      </p:cBhvr>
                                    </p:animEffect>
                                    <p:anim calcmode="lin" valueType="num">
                                      <p:cBhvr>
                                        <p:cTn id="82" dur="500" fill="hold"/>
                                        <p:tgtEl>
                                          <p:spTgt spid="76"/>
                                        </p:tgtEl>
                                        <p:attrNameLst>
                                          <p:attrName>ppt_x</p:attrName>
                                        </p:attrNameLst>
                                      </p:cBhvr>
                                      <p:tavLst>
                                        <p:tav tm="0">
                                          <p:val>
                                            <p:strVal val="#ppt_x"/>
                                          </p:val>
                                        </p:tav>
                                        <p:tav tm="100000">
                                          <p:val>
                                            <p:strVal val="#ppt_x"/>
                                          </p:val>
                                        </p:tav>
                                      </p:tavLst>
                                    </p:anim>
                                    <p:anim calcmode="lin" valueType="num">
                                      <p:cBhvr>
                                        <p:cTn id="83" dur="5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74" grpId="0"/>
      <p:bldP spid="76" grpId="0"/>
      <p:bldP spid="78" grpId="0"/>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0199370" y="5699125"/>
            <a:ext cx="1617345" cy="1162050"/>
          </a:xfrm>
          <a:prstGeom prst="rect">
            <a:avLst/>
          </a:prstGeom>
        </p:spPr>
      </p:pic>
      <p:sp>
        <p:nvSpPr>
          <p:cNvPr id="9" name="矩形 8"/>
          <p:cNvSpPr/>
          <p:nvPr/>
        </p:nvSpPr>
        <p:spPr>
          <a:xfrm>
            <a:off x="5074285" y="-405130"/>
            <a:ext cx="1938655" cy="2087245"/>
          </a:xfrm>
          <a:prstGeom prst="rect">
            <a:avLst/>
          </a:prstGeom>
          <a:noFill/>
          <a:ln w="3175">
            <a:solidFill>
              <a:schemeClr val="tx1">
                <a:lumMod val="85000"/>
                <a:lumOff val="15000"/>
                <a:alpha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616700" y="356235"/>
            <a:ext cx="612775" cy="1002665"/>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825365" y="356235"/>
            <a:ext cx="612775" cy="1002665"/>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191760" y="683260"/>
            <a:ext cx="1719580" cy="45593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627245" y="362585"/>
            <a:ext cx="327025" cy="996315"/>
          </a:xfrm>
          <a:prstGeom prst="rect">
            <a:avLst/>
          </a:prstGeom>
        </p:spPr>
      </p:pic>
      <p:sp>
        <p:nvSpPr>
          <p:cNvPr id="17" name="文本框 16"/>
          <p:cNvSpPr txBox="1"/>
          <p:nvPr/>
        </p:nvSpPr>
        <p:spPr>
          <a:xfrm>
            <a:off x="4624606" y="362585"/>
            <a:ext cx="338554" cy="932180"/>
          </a:xfrm>
          <a:prstGeom prst="rect">
            <a:avLst/>
          </a:prstGeom>
          <a:noFill/>
        </p:spPr>
        <p:txBody>
          <a:bodyPr vert="eaVert" wrap="square" rtlCol="0">
            <a:spAutoFit/>
          </a:bodyPr>
          <a:lstStyle/>
          <a:p>
            <a:pPr algn="dist"/>
            <a:r>
              <a:rPr lang="en-US" altLang="zh-CN" sz="1000" dirty="0">
                <a:solidFill>
                  <a:schemeClr val="bg1"/>
                </a:solidFill>
                <a:latin typeface="华文细黑" panose="02010600040101010101" pitchFamily="2" charset="-122"/>
                <a:ea typeface="华文细黑" panose="02010600040101010101" pitchFamily="2" charset="-122"/>
                <a:cs typeface="Segoe UI Light" panose="020B0502040204020203" pitchFamily="34" charset="0"/>
                <a:sym typeface="+mn-ea"/>
              </a:rPr>
              <a:t>CONTENTS</a:t>
            </a:r>
          </a:p>
        </p:txBody>
      </p:sp>
      <p:sp>
        <p:nvSpPr>
          <p:cNvPr id="20" name="椭圆 19"/>
          <p:cNvSpPr/>
          <p:nvPr/>
        </p:nvSpPr>
        <p:spPr>
          <a:xfrm>
            <a:off x="6962140" y="1294765"/>
            <a:ext cx="115570" cy="11557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4278630" y="2339340"/>
            <a:ext cx="795655" cy="70675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4000" b="1" noProof="0" dirty="0">
                <a:ln>
                  <a:noFill/>
                </a:ln>
                <a:solidFill>
                  <a:schemeClr val="tx1">
                    <a:lumMod val="85000"/>
                    <a:lumOff val="15000"/>
                  </a:schemeClr>
                </a:solidFill>
                <a:uLnTx/>
                <a:uFillTx/>
                <a:latin typeface="禹卫书法隶书简体" panose="02000603000000000000" charset="-122"/>
                <a:ea typeface="禹卫书法隶书简体" panose="02000603000000000000" charset="-122"/>
                <a:sym typeface="+mn-ea"/>
              </a:rPr>
              <a:t>1</a:t>
            </a:r>
            <a:endParaRPr lang="zh-CN" altLang="en-US" sz="4000" b="1" noProof="0" dirty="0">
              <a:ln>
                <a:noFill/>
              </a:ln>
              <a:solidFill>
                <a:schemeClr val="tx1">
                  <a:lumMod val="85000"/>
                  <a:lumOff val="15000"/>
                </a:schemeClr>
              </a:solidFill>
              <a:uLnTx/>
              <a:uFillTx/>
              <a:latin typeface="禹卫书法隶书简体" panose="02000603000000000000" charset="-122"/>
              <a:ea typeface="禹卫书法隶书简体" panose="02000603000000000000" charset="-122"/>
              <a:sym typeface="+mn-ea"/>
            </a:endParaRPr>
          </a:p>
        </p:txBody>
      </p:sp>
      <p:sp>
        <p:nvSpPr>
          <p:cNvPr id="31" name="文本框 30"/>
          <p:cNvSpPr txBox="1"/>
          <p:nvPr/>
        </p:nvSpPr>
        <p:spPr>
          <a:xfrm>
            <a:off x="4278630" y="3315970"/>
            <a:ext cx="795655" cy="70675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4000" b="1" noProof="0" dirty="0">
                <a:ln>
                  <a:noFill/>
                </a:ln>
                <a:solidFill>
                  <a:schemeClr val="tx1">
                    <a:lumMod val="85000"/>
                    <a:lumOff val="15000"/>
                  </a:schemeClr>
                </a:solidFill>
                <a:uLnTx/>
                <a:uFillTx/>
                <a:latin typeface="禹卫书法隶书简体" panose="02000603000000000000" charset="-122"/>
                <a:ea typeface="禹卫书法隶书简体" panose="02000603000000000000" charset="-122"/>
                <a:sym typeface="+mn-ea"/>
              </a:rPr>
              <a:t>2</a:t>
            </a:r>
            <a:endParaRPr lang="zh-CN" altLang="en-US" sz="4000" b="1" noProof="0" dirty="0">
              <a:ln>
                <a:noFill/>
              </a:ln>
              <a:solidFill>
                <a:schemeClr val="tx1">
                  <a:lumMod val="85000"/>
                  <a:lumOff val="15000"/>
                </a:schemeClr>
              </a:solidFill>
              <a:uLnTx/>
              <a:uFillTx/>
              <a:latin typeface="禹卫书法隶书简体" panose="02000603000000000000" charset="-122"/>
              <a:ea typeface="禹卫书法隶书简体" panose="02000603000000000000" charset="-122"/>
              <a:sym typeface="+mn-ea"/>
            </a:endParaRPr>
          </a:p>
        </p:txBody>
      </p:sp>
      <p:sp>
        <p:nvSpPr>
          <p:cNvPr id="32" name="文本框 31"/>
          <p:cNvSpPr txBox="1"/>
          <p:nvPr/>
        </p:nvSpPr>
        <p:spPr>
          <a:xfrm>
            <a:off x="4278630" y="4207510"/>
            <a:ext cx="795655" cy="70675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4000" b="1" noProof="0" dirty="0">
                <a:ln>
                  <a:noFill/>
                </a:ln>
                <a:solidFill>
                  <a:schemeClr val="tx1">
                    <a:lumMod val="85000"/>
                    <a:lumOff val="15000"/>
                  </a:schemeClr>
                </a:solidFill>
                <a:uLnTx/>
                <a:uFillTx/>
                <a:latin typeface="禹卫书法隶书简体" panose="02000603000000000000" charset="-122"/>
                <a:ea typeface="禹卫书法隶书简体" panose="02000603000000000000" charset="-122"/>
                <a:sym typeface="+mn-ea"/>
              </a:rPr>
              <a:t>3</a:t>
            </a:r>
            <a:endParaRPr lang="zh-CN" altLang="en-US" sz="4000" b="1" noProof="0" dirty="0">
              <a:ln>
                <a:noFill/>
              </a:ln>
              <a:solidFill>
                <a:schemeClr val="tx1">
                  <a:lumMod val="85000"/>
                  <a:lumOff val="15000"/>
                </a:schemeClr>
              </a:solidFill>
              <a:uLnTx/>
              <a:uFillTx/>
              <a:latin typeface="禹卫书法隶书简体" panose="02000603000000000000" charset="-122"/>
              <a:ea typeface="禹卫书法隶书简体" panose="02000603000000000000" charset="-122"/>
              <a:sym typeface="+mn-ea"/>
            </a:endParaRPr>
          </a:p>
        </p:txBody>
      </p:sp>
      <p:sp>
        <p:nvSpPr>
          <p:cNvPr id="33" name="文本框 32"/>
          <p:cNvSpPr txBox="1"/>
          <p:nvPr/>
        </p:nvSpPr>
        <p:spPr>
          <a:xfrm>
            <a:off x="4278630" y="5112385"/>
            <a:ext cx="795655" cy="70675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4000" noProof="0" dirty="0">
                <a:ln>
                  <a:noFill/>
                </a:ln>
                <a:solidFill>
                  <a:schemeClr val="tx1">
                    <a:lumMod val="85000"/>
                    <a:lumOff val="15000"/>
                  </a:schemeClr>
                </a:solidFill>
                <a:uLnTx/>
                <a:uFillTx/>
                <a:latin typeface="禹卫书法隶书简体" panose="02000603000000000000" charset="-122"/>
                <a:ea typeface="禹卫书法隶书简体" panose="02000603000000000000" charset="-122"/>
                <a:sym typeface="+mn-ea"/>
              </a:rPr>
              <a:t>4</a:t>
            </a:r>
            <a:endParaRPr lang="zh-CN" altLang="en-US" sz="4000" noProof="0" dirty="0">
              <a:ln>
                <a:noFill/>
              </a:ln>
              <a:solidFill>
                <a:schemeClr val="tx1">
                  <a:lumMod val="85000"/>
                  <a:lumOff val="15000"/>
                </a:schemeClr>
              </a:solidFill>
              <a:uLnTx/>
              <a:uFillTx/>
              <a:latin typeface="禹卫书法隶书简体" panose="02000603000000000000" charset="-122"/>
              <a:ea typeface="禹卫书法隶书简体" panose="02000603000000000000" charset="-122"/>
              <a:sym typeface="+mn-ea"/>
            </a:endParaRPr>
          </a:p>
        </p:txBody>
      </p:sp>
      <p:sp>
        <p:nvSpPr>
          <p:cNvPr id="34" name="文本框 33"/>
          <p:cNvSpPr txBox="1"/>
          <p:nvPr/>
        </p:nvSpPr>
        <p:spPr>
          <a:xfrm>
            <a:off x="5725795" y="2404110"/>
            <a:ext cx="3221990" cy="713740"/>
          </a:xfrm>
          <a:prstGeom prst="rect">
            <a:avLst/>
          </a:prstGeom>
          <a:noFill/>
        </p:spPr>
        <p:txBody>
          <a:bodyPr anchor="ctr"/>
          <a:lstStyle/>
          <a:p>
            <a:pPr marL="0" marR="0" lvl="0" indent="0" algn="l" defTabSz="914400" rtl="0" eaLnBrk="1" fontAlgn="t" latinLnBrk="0" hangingPunct="1">
              <a:spcBef>
                <a:spcPts val="0"/>
              </a:spcBef>
              <a:spcAft>
                <a:spcPts val="0"/>
              </a:spcAft>
              <a:buClrTx/>
              <a:buSzTx/>
              <a:buFontTx/>
              <a:buNone/>
              <a:defRPr/>
            </a:pPr>
            <a:r>
              <a:rPr lang="zh-CN" altLang="en-US" sz="2000" kern="0" noProof="0" dirty="0">
                <a:ln>
                  <a:noFill/>
                </a:ln>
                <a:solidFill>
                  <a:schemeClr val="tx1">
                    <a:lumMod val="85000"/>
                    <a:lumOff val="15000"/>
                  </a:schemeClr>
                </a:solidFill>
                <a:uLnTx/>
                <a:uFillTx/>
                <a:latin typeface="微软雅黑" panose="020B0503020204020204" charset="-122"/>
                <a:ea typeface="微软雅黑" panose="020B0503020204020204" charset="-122"/>
                <a:sym typeface="+mn-ea"/>
              </a:rPr>
              <a:t>Enter your title here.</a:t>
            </a:r>
            <a:endParaRPr kumimoji="0" lang="zh-CN" altLang="en-US" sz="2000" i="0" u="none" strike="noStrike" kern="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sym typeface="+mn-ea"/>
            </a:endParaRPr>
          </a:p>
        </p:txBody>
      </p:sp>
      <p:sp>
        <p:nvSpPr>
          <p:cNvPr id="35" name="文本框 34"/>
          <p:cNvSpPr txBox="1"/>
          <p:nvPr/>
        </p:nvSpPr>
        <p:spPr>
          <a:xfrm>
            <a:off x="5725795" y="3326765"/>
            <a:ext cx="3221990" cy="713740"/>
          </a:xfrm>
          <a:prstGeom prst="rect">
            <a:avLst/>
          </a:prstGeom>
          <a:noFill/>
        </p:spPr>
        <p:txBody>
          <a:bodyPr anchor="ctr"/>
          <a:lstStyle/>
          <a:p>
            <a:pPr marL="0" marR="0" lvl="0" indent="0" algn="l" defTabSz="914400" rtl="0" eaLnBrk="1" fontAlgn="t" latinLnBrk="0" hangingPunct="1">
              <a:spcBef>
                <a:spcPts val="0"/>
              </a:spcBef>
              <a:spcAft>
                <a:spcPts val="0"/>
              </a:spcAft>
              <a:buClrTx/>
              <a:buSzTx/>
              <a:buFontTx/>
              <a:buNone/>
              <a:defRPr/>
            </a:pPr>
            <a:r>
              <a:rPr lang="zh-CN" altLang="en-US" sz="2000" kern="0" noProof="0" dirty="0">
                <a:ln>
                  <a:noFill/>
                </a:ln>
                <a:solidFill>
                  <a:schemeClr val="tx1">
                    <a:lumMod val="85000"/>
                    <a:lumOff val="15000"/>
                  </a:schemeClr>
                </a:solidFill>
                <a:uLnTx/>
                <a:uFillTx/>
                <a:latin typeface="微软雅黑" panose="020B0503020204020204" charset="-122"/>
                <a:ea typeface="微软雅黑" panose="020B0503020204020204" charset="-122"/>
                <a:sym typeface="+mn-ea"/>
              </a:rPr>
              <a:t>Enter your title here.</a:t>
            </a:r>
            <a:endParaRPr kumimoji="0" lang="zh-CN" altLang="en-US" sz="2000" i="0" u="none" strike="noStrike" kern="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sym typeface="+mn-ea"/>
            </a:endParaRPr>
          </a:p>
        </p:txBody>
      </p:sp>
      <p:sp>
        <p:nvSpPr>
          <p:cNvPr id="36" name="文本框 35"/>
          <p:cNvSpPr txBox="1"/>
          <p:nvPr/>
        </p:nvSpPr>
        <p:spPr>
          <a:xfrm>
            <a:off x="5744845" y="4204335"/>
            <a:ext cx="3221990" cy="713740"/>
          </a:xfrm>
          <a:prstGeom prst="rect">
            <a:avLst/>
          </a:prstGeom>
          <a:noFill/>
        </p:spPr>
        <p:txBody>
          <a:bodyPr anchor="ctr"/>
          <a:lstStyle/>
          <a:p>
            <a:pPr marL="0" marR="0" lvl="0" indent="0" algn="l" defTabSz="914400" rtl="0" eaLnBrk="1" fontAlgn="t" latinLnBrk="0" hangingPunct="1">
              <a:spcBef>
                <a:spcPts val="0"/>
              </a:spcBef>
              <a:spcAft>
                <a:spcPts val="0"/>
              </a:spcAft>
              <a:buClrTx/>
              <a:buSzTx/>
              <a:buFontTx/>
              <a:buNone/>
              <a:defRPr/>
            </a:pPr>
            <a:r>
              <a:rPr lang="zh-CN" altLang="en-US" sz="2000" kern="0" noProof="0" dirty="0">
                <a:ln>
                  <a:noFill/>
                </a:ln>
                <a:solidFill>
                  <a:schemeClr val="tx1">
                    <a:lumMod val="85000"/>
                    <a:lumOff val="15000"/>
                  </a:schemeClr>
                </a:solidFill>
                <a:uLnTx/>
                <a:uFillTx/>
                <a:latin typeface="微软雅黑" panose="020B0503020204020204" charset="-122"/>
                <a:ea typeface="微软雅黑" panose="020B0503020204020204" charset="-122"/>
                <a:sym typeface="+mn-ea"/>
              </a:rPr>
              <a:t>Enter your title here.</a:t>
            </a:r>
            <a:endParaRPr kumimoji="0" lang="zh-CN" altLang="en-US" sz="2000" i="0" u="none" strike="noStrike" kern="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sym typeface="+mn-ea"/>
            </a:endParaRPr>
          </a:p>
        </p:txBody>
      </p:sp>
      <p:sp>
        <p:nvSpPr>
          <p:cNvPr id="38" name="文本框 37"/>
          <p:cNvSpPr txBox="1"/>
          <p:nvPr/>
        </p:nvSpPr>
        <p:spPr>
          <a:xfrm>
            <a:off x="5744845" y="5080635"/>
            <a:ext cx="3221990" cy="713740"/>
          </a:xfrm>
          <a:prstGeom prst="rect">
            <a:avLst/>
          </a:prstGeom>
          <a:noFill/>
        </p:spPr>
        <p:txBody>
          <a:bodyPr anchor="ctr"/>
          <a:lstStyle/>
          <a:p>
            <a:pPr marL="0" marR="0" lvl="0" indent="0" algn="l" defTabSz="914400" rtl="0" eaLnBrk="1" fontAlgn="t" latinLnBrk="0" hangingPunct="1">
              <a:spcBef>
                <a:spcPts val="0"/>
              </a:spcBef>
              <a:spcAft>
                <a:spcPts val="0"/>
              </a:spcAft>
              <a:buClrTx/>
              <a:buSzTx/>
              <a:buFontTx/>
              <a:buNone/>
              <a:defRPr/>
            </a:pPr>
            <a:r>
              <a:rPr lang="zh-CN" altLang="en-US" sz="2000" kern="0" noProof="0" dirty="0">
                <a:ln>
                  <a:noFill/>
                </a:ln>
                <a:solidFill>
                  <a:schemeClr val="tx1">
                    <a:lumMod val="85000"/>
                    <a:lumOff val="15000"/>
                  </a:schemeClr>
                </a:solidFill>
                <a:uLnTx/>
                <a:uFillTx/>
                <a:latin typeface="微软雅黑" panose="020B0503020204020204" charset="-122"/>
                <a:ea typeface="微软雅黑" panose="020B0503020204020204" charset="-122"/>
                <a:sym typeface="+mn-ea"/>
              </a:rPr>
              <a:t>Enter your title here.</a:t>
            </a:r>
            <a:endParaRPr kumimoji="0" lang="zh-CN" altLang="en-US" sz="2000" i="0" u="none" strike="noStrike" kern="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sym typeface="+mn-ea"/>
            </a:endParaRPr>
          </a:p>
        </p:txBody>
      </p:sp>
      <p:grpSp>
        <p:nvGrpSpPr>
          <p:cNvPr id="50" name="组合 49"/>
          <p:cNvGrpSpPr/>
          <p:nvPr/>
        </p:nvGrpSpPr>
        <p:grpSpPr>
          <a:xfrm>
            <a:off x="4963160" y="2719705"/>
            <a:ext cx="690880" cy="2707005"/>
            <a:chOff x="7816" y="4300"/>
            <a:chExt cx="928" cy="4263"/>
          </a:xfrm>
        </p:grpSpPr>
        <p:cxnSp>
          <p:nvCxnSpPr>
            <p:cNvPr id="46" name="直接连接符 45"/>
            <p:cNvCxnSpPr/>
            <p:nvPr/>
          </p:nvCxnSpPr>
          <p:spPr>
            <a:xfrm>
              <a:off x="7816" y="4300"/>
              <a:ext cx="929" cy="0"/>
            </a:xfrm>
            <a:prstGeom prst="line">
              <a:avLst/>
            </a:pr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7816" y="5779"/>
              <a:ext cx="929" cy="0"/>
            </a:xfrm>
            <a:prstGeom prst="line">
              <a:avLst/>
            </a:pr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7816" y="7183"/>
              <a:ext cx="929" cy="0"/>
            </a:xfrm>
            <a:prstGeom prst="line">
              <a:avLst/>
            </a:pr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7816" y="8563"/>
              <a:ext cx="929" cy="0"/>
            </a:xfrm>
            <a:prstGeom prst="line">
              <a:avLst/>
            </a:pr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 name="文本框 2">
            <a:extLst>
              <a:ext uri="{FF2B5EF4-FFF2-40B4-BE49-F238E27FC236}">
                <a16:creationId xmlns:a16="http://schemas.microsoft.com/office/drawing/2014/main" id="{0B857804-F6DA-47F5-BCE1-C80596F7DE28}"/>
              </a:ext>
            </a:extLst>
          </p:cNvPr>
          <p:cNvSpPr txBox="1"/>
          <p:nvPr/>
        </p:nvSpPr>
        <p:spPr>
          <a:xfrm>
            <a:off x="4954270" y="539899"/>
            <a:ext cx="3016747" cy="646331"/>
          </a:xfrm>
          <a:prstGeom prst="rect">
            <a:avLst/>
          </a:prstGeom>
          <a:noFill/>
        </p:spPr>
        <p:txBody>
          <a:bodyPr wrap="square" rtlCol="0">
            <a:spAutoFit/>
          </a:bodyPr>
          <a:lstStyle/>
          <a:p>
            <a:r>
              <a:rPr lang="en-US" altLang="zh-CN" sz="3600" dirty="0">
                <a:latin typeface="华文细黑" panose="02010600040101010101" pitchFamily="2" charset="-122"/>
                <a:ea typeface="华文细黑" panose="02010600040101010101" pitchFamily="2" charset="-122"/>
                <a:cs typeface="Segoe UI Light" panose="020B0502040204020203" pitchFamily="34" charset="0"/>
                <a:sym typeface="+mn-ea"/>
              </a:rPr>
              <a:t>CONTENTS</a:t>
            </a:r>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a16="http://schemas.microsoft.com/office/drawing/2014/main" xmlns:a14="http://schemas.microsoft.com/office/drawing/2010/main" xmlns="">
      <p:transition spd="slow" advClick="0" advTm="2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376555" y="407670"/>
            <a:ext cx="11438890" cy="6043295"/>
            <a:chOff x="883" y="847"/>
            <a:chExt cx="17434" cy="9107"/>
          </a:xfrm>
        </p:grpSpPr>
        <p:pic>
          <p:nvPicPr>
            <p:cNvPr id="35" name="图片 34" descr="背景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3" y="847"/>
              <a:ext cx="17434" cy="9107"/>
            </a:xfrm>
            <a:prstGeom prst="rect">
              <a:avLst/>
            </a:prstGeom>
            <a:effectLst>
              <a:outerShdw blurRad="50800" dist="38100" dir="10800000" algn="r" rotWithShape="0">
                <a:prstClr val="black">
                  <a:alpha val="40000"/>
                </a:prstClr>
              </a:outerShdw>
            </a:effectLst>
          </p:spPr>
        </p:pic>
        <p:pic>
          <p:nvPicPr>
            <p:cNvPr id="36" name="图片 35" descr="背景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3" y="847"/>
              <a:ext cx="17434" cy="9107"/>
            </a:xfrm>
            <a:prstGeom prst="rect">
              <a:avLst/>
            </a:prstGeom>
            <a:effectLst>
              <a:outerShdw blurRad="50800" dist="38100" dir="2700000" algn="tl" rotWithShape="0">
                <a:prstClr val="black">
                  <a:alpha val="40000"/>
                </a:prstClr>
              </a:outerShdw>
            </a:effectLst>
          </p:spPr>
        </p:pic>
      </p:grpSp>
      <p:pic>
        <p:nvPicPr>
          <p:cNvPr id="37" name="图片 36" descr="印记"/>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555" y="407670"/>
            <a:ext cx="586740" cy="934720"/>
          </a:xfrm>
          <a:prstGeom prst="rect">
            <a:avLst/>
          </a:prstGeom>
        </p:spPr>
      </p:pic>
      <p:sp>
        <p:nvSpPr>
          <p:cNvPr id="38" name="文本框 3"/>
          <p:cNvSpPr txBox="1"/>
          <p:nvPr/>
        </p:nvSpPr>
        <p:spPr>
          <a:xfrm>
            <a:off x="1034414" y="629920"/>
            <a:ext cx="4966999" cy="368300"/>
          </a:xfrm>
          <a:prstGeom prst="rect">
            <a:avLst/>
          </a:prstGeom>
          <a:noFill/>
        </p:spPr>
        <p:txBody>
          <a:bodyPr wrap="square" rtlCol="0">
            <a:spAutoFit/>
          </a:bodyPr>
          <a:lstStyle/>
          <a:p>
            <a:pPr algn="l"/>
            <a:r>
              <a:rPr lang="zh-CN" altLang="en-US" b="1" dirty="0">
                <a:solidFill>
                  <a:srgbClr val="C84E30"/>
                </a:solidFill>
                <a:latin typeface="微软雅黑" panose="020B0503020204020204" charset="-122"/>
                <a:ea typeface="微软雅黑" panose="020B0503020204020204" charset="-122"/>
              </a:rPr>
              <a:t>Click here to enter the title text.</a:t>
            </a:r>
          </a:p>
        </p:txBody>
      </p:sp>
      <p:grpSp>
        <p:nvGrpSpPr>
          <p:cNvPr id="39" name="淘宝店chenying0907 58"/>
          <p:cNvGrpSpPr/>
          <p:nvPr/>
        </p:nvGrpSpPr>
        <p:grpSpPr>
          <a:xfrm>
            <a:off x="4821952" y="3598092"/>
            <a:ext cx="1179462" cy="1178602"/>
            <a:chOff x="3318846" y="2912708"/>
            <a:chExt cx="1187133" cy="1185900"/>
          </a:xfrm>
          <a:solidFill>
            <a:srgbClr val="C84E30"/>
          </a:solidFill>
          <a:effectLst/>
        </p:grpSpPr>
        <p:sp>
          <p:nvSpPr>
            <p:cNvPr id="40" name="淘宝店chenying0907 5"/>
            <p:cNvSpPr/>
            <p:nvPr/>
          </p:nvSpPr>
          <p:spPr bwMode="auto">
            <a:xfrm>
              <a:off x="3537268" y="2912708"/>
              <a:ext cx="968711" cy="968712"/>
            </a:xfrm>
            <a:custGeom>
              <a:avLst/>
              <a:gdLst>
                <a:gd name="T0" fmla="*/ 33 w 6279"/>
                <a:gd name="T1" fmla="*/ 600 h 6277"/>
                <a:gd name="T2" fmla="*/ 140 w 6279"/>
                <a:gd name="T3" fmla="*/ 1177 h 6277"/>
                <a:gd name="T4" fmla="*/ 294 w 6279"/>
                <a:gd name="T5" fmla="*/ 1734 h 6277"/>
                <a:gd name="T6" fmla="*/ 495 w 6279"/>
                <a:gd name="T7" fmla="*/ 2271 h 6277"/>
                <a:gd name="T8" fmla="*/ 741 w 6279"/>
                <a:gd name="T9" fmla="*/ 2785 h 6277"/>
                <a:gd name="T10" fmla="*/ 1027 w 6279"/>
                <a:gd name="T11" fmla="*/ 3273 h 6277"/>
                <a:gd name="T12" fmla="*/ 1353 w 6279"/>
                <a:gd name="T13" fmla="*/ 3734 h 6277"/>
                <a:gd name="T14" fmla="*/ 1717 w 6279"/>
                <a:gd name="T15" fmla="*/ 4164 h 6277"/>
                <a:gd name="T16" fmla="*/ 2114 w 6279"/>
                <a:gd name="T17" fmla="*/ 4561 h 6277"/>
                <a:gd name="T18" fmla="*/ 2544 w 6279"/>
                <a:gd name="T19" fmla="*/ 4924 h 6277"/>
                <a:gd name="T20" fmla="*/ 3005 w 6279"/>
                <a:gd name="T21" fmla="*/ 5250 h 6277"/>
                <a:gd name="T22" fmla="*/ 3494 w 6279"/>
                <a:gd name="T23" fmla="*/ 5536 h 6277"/>
                <a:gd name="T24" fmla="*/ 4008 w 6279"/>
                <a:gd name="T25" fmla="*/ 5782 h 6277"/>
                <a:gd name="T26" fmla="*/ 4544 w 6279"/>
                <a:gd name="T27" fmla="*/ 5983 h 6277"/>
                <a:gd name="T28" fmla="*/ 5102 w 6279"/>
                <a:gd name="T29" fmla="*/ 6137 h 6277"/>
                <a:gd name="T30" fmla="*/ 5679 w 6279"/>
                <a:gd name="T31" fmla="*/ 6244 h 6277"/>
                <a:gd name="T32" fmla="*/ 5974 w 6279"/>
                <a:gd name="T33" fmla="*/ 4918 h 6277"/>
                <a:gd name="T34" fmla="*/ 5856 w 6279"/>
                <a:gd name="T35" fmla="*/ 4903 h 6277"/>
                <a:gd name="T36" fmla="*/ 5740 w 6279"/>
                <a:gd name="T37" fmla="*/ 4886 h 6277"/>
                <a:gd name="T38" fmla="*/ 5624 w 6279"/>
                <a:gd name="T39" fmla="*/ 4865 h 6277"/>
                <a:gd name="T40" fmla="*/ 5510 w 6279"/>
                <a:gd name="T41" fmla="*/ 4843 h 6277"/>
                <a:gd name="T42" fmla="*/ 5396 w 6279"/>
                <a:gd name="T43" fmla="*/ 4818 h 6277"/>
                <a:gd name="T44" fmla="*/ 5283 w 6279"/>
                <a:gd name="T45" fmla="*/ 4790 h 6277"/>
                <a:gd name="T46" fmla="*/ 5172 w 6279"/>
                <a:gd name="T47" fmla="*/ 4760 h 6277"/>
                <a:gd name="T48" fmla="*/ 5061 w 6279"/>
                <a:gd name="T49" fmla="*/ 4727 h 6277"/>
                <a:gd name="T50" fmla="*/ 4950 w 6279"/>
                <a:gd name="T51" fmla="*/ 4693 h 6277"/>
                <a:gd name="T52" fmla="*/ 4841 w 6279"/>
                <a:gd name="T53" fmla="*/ 4656 h 6277"/>
                <a:gd name="T54" fmla="*/ 4734 w 6279"/>
                <a:gd name="T55" fmla="*/ 4617 h 6277"/>
                <a:gd name="T56" fmla="*/ 4627 w 6279"/>
                <a:gd name="T57" fmla="*/ 4575 h 6277"/>
                <a:gd name="T58" fmla="*/ 4523 w 6279"/>
                <a:gd name="T59" fmla="*/ 4531 h 6277"/>
                <a:gd name="T60" fmla="*/ 4418 w 6279"/>
                <a:gd name="T61" fmla="*/ 4485 h 6277"/>
                <a:gd name="T62" fmla="*/ 4314 w 6279"/>
                <a:gd name="T63" fmla="*/ 4437 h 6277"/>
                <a:gd name="T64" fmla="*/ 4213 w 6279"/>
                <a:gd name="T65" fmla="*/ 4386 h 6277"/>
                <a:gd name="T66" fmla="*/ 6279 w 6279"/>
                <a:gd name="T67" fmla="*/ 1690 h 6277"/>
                <a:gd name="T68" fmla="*/ 2279 w 6279"/>
                <a:gd name="T69" fmla="*/ 619 h 6277"/>
                <a:gd name="T70" fmla="*/ 1866 w 6279"/>
                <a:gd name="T71" fmla="*/ 2015 h 6277"/>
                <a:gd name="T72" fmla="*/ 1816 w 6279"/>
                <a:gd name="T73" fmla="*/ 1913 h 6277"/>
                <a:gd name="T74" fmla="*/ 1770 w 6279"/>
                <a:gd name="T75" fmla="*/ 1809 h 6277"/>
                <a:gd name="T76" fmla="*/ 1724 w 6279"/>
                <a:gd name="T77" fmla="*/ 1705 h 6277"/>
                <a:gd name="T78" fmla="*/ 1681 w 6279"/>
                <a:gd name="T79" fmla="*/ 1598 h 6277"/>
                <a:gd name="T80" fmla="*/ 1642 w 6279"/>
                <a:gd name="T81" fmla="*/ 1491 h 6277"/>
                <a:gd name="T82" fmla="*/ 1603 w 6279"/>
                <a:gd name="T83" fmla="*/ 1383 h 6277"/>
                <a:gd name="T84" fmla="*/ 1567 w 6279"/>
                <a:gd name="T85" fmla="*/ 1274 h 6277"/>
                <a:gd name="T86" fmla="*/ 1533 w 6279"/>
                <a:gd name="T87" fmla="*/ 1164 h 6277"/>
                <a:gd name="T88" fmla="*/ 1503 w 6279"/>
                <a:gd name="T89" fmla="*/ 1052 h 6277"/>
                <a:gd name="T90" fmla="*/ 1473 w 6279"/>
                <a:gd name="T91" fmla="*/ 940 h 6277"/>
                <a:gd name="T92" fmla="*/ 1447 w 6279"/>
                <a:gd name="T93" fmla="*/ 827 h 6277"/>
                <a:gd name="T94" fmla="*/ 1423 w 6279"/>
                <a:gd name="T95" fmla="*/ 713 h 6277"/>
                <a:gd name="T96" fmla="*/ 1402 w 6279"/>
                <a:gd name="T97" fmla="*/ 597 h 6277"/>
                <a:gd name="T98" fmla="*/ 1383 w 6279"/>
                <a:gd name="T99" fmla="*/ 481 h 6277"/>
                <a:gd name="T100" fmla="*/ 1366 w 6279"/>
                <a:gd name="T101" fmla="*/ 365 h 6277"/>
                <a:gd name="T102" fmla="*/ 0 w 6279"/>
                <a:gd name="T103" fmla="*/ 306 h 6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79" h="6277">
                  <a:moveTo>
                    <a:pt x="0" y="306"/>
                  </a:moveTo>
                  <a:lnTo>
                    <a:pt x="33" y="600"/>
                  </a:lnTo>
                  <a:lnTo>
                    <a:pt x="81" y="891"/>
                  </a:lnTo>
                  <a:lnTo>
                    <a:pt x="140" y="1177"/>
                  </a:lnTo>
                  <a:lnTo>
                    <a:pt x="211" y="1458"/>
                  </a:lnTo>
                  <a:lnTo>
                    <a:pt x="294" y="1734"/>
                  </a:lnTo>
                  <a:lnTo>
                    <a:pt x="390" y="2006"/>
                  </a:lnTo>
                  <a:lnTo>
                    <a:pt x="495" y="2271"/>
                  </a:lnTo>
                  <a:lnTo>
                    <a:pt x="613" y="2531"/>
                  </a:lnTo>
                  <a:lnTo>
                    <a:pt x="741" y="2785"/>
                  </a:lnTo>
                  <a:lnTo>
                    <a:pt x="879" y="3032"/>
                  </a:lnTo>
                  <a:lnTo>
                    <a:pt x="1027" y="3273"/>
                  </a:lnTo>
                  <a:lnTo>
                    <a:pt x="1186" y="3507"/>
                  </a:lnTo>
                  <a:lnTo>
                    <a:pt x="1353" y="3734"/>
                  </a:lnTo>
                  <a:lnTo>
                    <a:pt x="1530" y="3953"/>
                  </a:lnTo>
                  <a:lnTo>
                    <a:pt x="1717" y="4164"/>
                  </a:lnTo>
                  <a:lnTo>
                    <a:pt x="1911" y="4367"/>
                  </a:lnTo>
                  <a:lnTo>
                    <a:pt x="2114" y="4561"/>
                  </a:lnTo>
                  <a:lnTo>
                    <a:pt x="2325" y="4748"/>
                  </a:lnTo>
                  <a:lnTo>
                    <a:pt x="2544" y="4924"/>
                  </a:lnTo>
                  <a:lnTo>
                    <a:pt x="2771" y="5092"/>
                  </a:lnTo>
                  <a:lnTo>
                    <a:pt x="3005" y="5250"/>
                  </a:lnTo>
                  <a:lnTo>
                    <a:pt x="3246" y="5398"/>
                  </a:lnTo>
                  <a:lnTo>
                    <a:pt x="3494" y="5536"/>
                  </a:lnTo>
                  <a:lnTo>
                    <a:pt x="3748" y="5664"/>
                  </a:lnTo>
                  <a:lnTo>
                    <a:pt x="4008" y="5782"/>
                  </a:lnTo>
                  <a:lnTo>
                    <a:pt x="4273" y="5887"/>
                  </a:lnTo>
                  <a:lnTo>
                    <a:pt x="4544" y="5983"/>
                  </a:lnTo>
                  <a:lnTo>
                    <a:pt x="4821" y="6066"/>
                  </a:lnTo>
                  <a:lnTo>
                    <a:pt x="5102" y="6137"/>
                  </a:lnTo>
                  <a:lnTo>
                    <a:pt x="5389" y="6196"/>
                  </a:lnTo>
                  <a:lnTo>
                    <a:pt x="5679" y="6244"/>
                  </a:lnTo>
                  <a:lnTo>
                    <a:pt x="5974" y="6277"/>
                  </a:lnTo>
                  <a:lnTo>
                    <a:pt x="5974" y="4918"/>
                  </a:lnTo>
                  <a:lnTo>
                    <a:pt x="5915" y="4911"/>
                  </a:lnTo>
                  <a:lnTo>
                    <a:pt x="5856" y="4903"/>
                  </a:lnTo>
                  <a:lnTo>
                    <a:pt x="5798" y="4895"/>
                  </a:lnTo>
                  <a:lnTo>
                    <a:pt x="5740" y="4886"/>
                  </a:lnTo>
                  <a:lnTo>
                    <a:pt x="5682" y="4875"/>
                  </a:lnTo>
                  <a:lnTo>
                    <a:pt x="5624" y="4865"/>
                  </a:lnTo>
                  <a:lnTo>
                    <a:pt x="5567" y="4854"/>
                  </a:lnTo>
                  <a:lnTo>
                    <a:pt x="5510" y="4843"/>
                  </a:lnTo>
                  <a:lnTo>
                    <a:pt x="5453" y="4831"/>
                  </a:lnTo>
                  <a:lnTo>
                    <a:pt x="5396" y="4818"/>
                  </a:lnTo>
                  <a:lnTo>
                    <a:pt x="5339" y="4804"/>
                  </a:lnTo>
                  <a:lnTo>
                    <a:pt x="5283" y="4790"/>
                  </a:lnTo>
                  <a:lnTo>
                    <a:pt x="5227" y="4775"/>
                  </a:lnTo>
                  <a:lnTo>
                    <a:pt x="5172" y="4760"/>
                  </a:lnTo>
                  <a:lnTo>
                    <a:pt x="5116" y="4743"/>
                  </a:lnTo>
                  <a:lnTo>
                    <a:pt x="5061" y="4727"/>
                  </a:lnTo>
                  <a:lnTo>
                    <a:pt x="5005" y="4710"/>
                  </a:lnTo>
                  <a:lnTo>
                    <a:pt x="4950" y="4693"/>
                  </a:lnTo>
                  <a:lnTo>
                    <a:pt x="4896" y="4674"/>
                  </a:lnTo>
                  <a:lnTo>
                    <a:pt x="4841" y="4656"/>
                  </a:lnTo>
                  <a:lnTo>
                    <a:pt x="4788" y="4636"/>
                  </a:lnTo>
                  <a:lnTo>
                    <a:pt x="4734" y="4617"/>
                  </a:lnTo>
                  <a:lnTo>
                    <a:pt x="4681" y="4596"/>
                  </a:lnTo>
                  <a:lnTo>
                    <a:pt x="4627" y="4575"/>
                  </a:lnTo>
                  <a:lnTo>
                    <a:pt x="4574" y="4554"/>
                  </a:lnTo>
                  <a:lnTo>
                    <a:pt x="4523" y="4531"/>
                  </a:lnTo>
                  <a:lnTo>
                    <a:pt x="4470" y="4508"/>
                  </a:lnTo>
                  <a:lnTo>
                    <a:pt x="4418" y="4485"/>
                  </a:lnTo>
                  <a:lnTo>
                    <a:pt x="4366" y="4461"/>
                  </a:lnTo>
                  <a:lnTo>
                    <a:pt x="4314" y="4437"/>
                  </a:lnTo>
                  <a:lnTo>
                    <a:pt x="4264" y="4412"/>
                  </a:lnTo>
                  <a:lnTo>
                    <a:pt x="4213" y="4386"/>
                  </a:lnTo>
                  <a:lnTo>
                    <a:pt x="5661" y="3998"/>
                  </a:lnTo>
                  <a:lnTo>
                    <a:pt x="6279" y="1690"/>
                  </a:lnTo>
                  <a:lnTo>
                    <a:pt x="4589" y="0"/>
                  </a:lnTo>
                  <a:lnTo>
                    <a:pt x="2279" y="619"/>
                  </a:lnTo>
                  <a:lnTo>
                    <a:pt x="1891" y="2066"/>
                  </a:lnTo>
                  <a:lnTo>
                    <a:pt x="1866" y="2015"/>
                  </a:lnTo>
                  <a:lnTo>
                    <a:pt x="1841" y="1964"/>
                  </a:lnTo>
                  <a:lnTo>
                    <a:pt x="1816" y="1913"/>
                  </a:lnTo>
                  <a:lnTo>
                    <a:pt x="1793" y="1861"/>
                  </a:lnTo>
                  <a:lnTo>
                    <a:pt x="1770" y="1809"/>
                  </a:lnTo>
                  <a:lnTo>
                    <a:pt x="1746" y="1757"/>
                  </a:lnTo>
                  <a:lnTo>
                    <a:pt x="1724" y="1705"/>
                  </a:lnTo>
                  <a:lnTo>
                    <a:pt x="1703" y="1652"/>
                  </a:lnTo>
                  <a:lnTo>
                    <a:pt x="1681" y="1598"/>
                  </a:lnTo>
                  <a:lnTo>
                    <a:pt x="1661" y="1545"/>
                  </a:lnTo>
                  <a:lnTo>
                    <a:pt x="1642" y="1491"/>
                  </a:lnTo>
                  <a:lnTo>
                    <a:pt x="1621" y="1438"/>
                  </a:lnTo>
                  <a:lnTo>
                    <a:pt x="1603" y="1383"/>
                  </a:lnTo>
                  <a:lnTo>
                    <a:pt x="1585" y="1329"/>
                  </a:lnTo>
                  <a:lnTo>
                    <a:pt x="1567" y="1274"/>
                  </a:lnTo>
                  <a:lnTo>
                    <a:pt x="1550" y="1218"/>
                  </a:lnTo>
                  <a:lnTo>
                    <a:pt x="1533" y="1164"/>
                  </a:lnTo>
                  <a:lnTo>
                    <a:pt x="1518" y="1108"/>
                  </a:lnTo>
                  <a:lnTo>
                    <a:pt x="1503" y="1052"/>
                  </a:lnTo>
                  <a:lnTo>
                    <a:pt x="1487" y="996"/>
                  </a:lnTo>
                  <a:lnTo>
                    <a:pt x="1473" y="940"/>
                  </a:lnTo>
                  <a:lnTo>
                    <a:pt x="1460" y="883"/>
                  </a:lnTo>
                  <a:lnTo>
                    <a:pt x="1447" y="827"/>
                  </a:lnTo>
                  <a:lnTo>
                    <a:pt x="1434" y="770"/>
                  </a:lnTo>
                  <a:lnTo>
                    <a:pt x="1423" y="713"/>
                  </a:lnTo>
                  <a:lnTo>
                    <a:pt x="1412" y="655"/>
                  </a:lnTo>
                  <a:lnTo>
                    <a:pt x="1402" y="597"/>
                  </a:lnTo>
                  <a:lnTo>
                    <a:pt x="1392" y="539"/>
                  </a:lnTo>
                  <a:lnTo>
                    <a:pt x="1383" y="481"/>
                  </a:lnTo>
                  <a:lnTo>
                    <a:pt x="1375" y="424"/>
                  </a:lnTo>
                  <a:lnTo>
                    <a:pt x="1366" y="365"/>
                  </a:lnTo>
                  <a:lnTo>
                    <a:pt x="1359" y="306"/>
                  </a:lnTo>
                  <a:lnTo>
                    <a:pt x="0" y="306"/>
                  </a:lnTo>
                  <a:close/>
                </a:path>
              </a:pathLst>
            </a:custGeom>
            <a:grp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1" name="淘宝店chenying0907 6"/>
            <p:cNvSpPr/>
            <p:nvPr/>
          </p:nvSpPr>
          <p:spPr bwMode="auto">
            <a:xfrm>
              <a:off x="3318846" y="3540828"/>
              <a:ext cx="557780" cy="557780"/>
            </a:xfrm>
            <a:custGeom>
              <a:avLst/>
              <a:gdLst>
                <a:gd name="T0" fmla="*/ 2950 w 3617"/>
                <a:gd name="T1" fmla="*/ 406 h 3615"/>
                <a:gd name="T2" fmla="*/ 2728 w 3617"/>
                <a:gd name="T3" fmla="*/ 250 h 3615"/>
                <a:gd name="T4" fmla="*/ 2489 w 3617"/>
                <a:gd name="T5" fmla="*/ 133 h 3615"/>
                <a:gd name="T6" fmla="*/ 2239 w 3617"/>
                <a:gd name="T7" fmla="*/ 51 h 3615"/>
                <a:gd name="T8" fmla="*/ 1982 w 3617"/>
                <a:gd name="T9" fmla="*/ 8 h 3615"/>
                <a:gd name="T10" fmla="*/ 1721 w 3617"/>
                <a:gd name="T11" fmla="*/ 2 h 3615"/>
                <a:gd name="T12" fmla="*/ 1463 w 3617"/>
                <a:gd name="T13" fmla="*/ 33 h 3615"/>
                <a:gd name="T14" fmla="*/ 1210 w 3617"/>
                <a:gd name="T15" fmla="*/ 101 h 3615"/>
                <a:gd name="T16" fmla="*/ 968 w 3617"/>
                <a:gd name="T17" fmla="*/ 207 h 3615"/>
                <a:gd name="T18" fmla="*/ 739 w 3617"/>
                <a:gd name="T19" fmla="*/ 350 h 3615"/>
                <a:gd name="T20" fmla="*/ 530 w 3617"/>
                <a:gd name="T21" fmla="*/ 529 h 3615"/>
                <a:gd name="T22" fmla="*/ 349 w 3617"/>
                <a:gd name="T23" fmla="*/ 738 h 3615"/>
                <a:gd name="T24" fmla="*/ 207 w 3617"/>
                <a:gd name="T25" fmla="*/ 967 h 3615"/>
                <a:gd name="T26" fmla="*/ 102 w 3617"/>
                <a:gd name="T27" fmla="*/ 1209 h 3615"/>
                <a:gd name="T28" fmla="*/ 34 w 3617"/>
                <a:gd name="T29" fmla="*/ 1462 h 3615"/>
                <a:gd name="T30" fmla="*/ 2 w 3617"/>
                <a:gd name="T31" fmla="*/ 1721 h 3615"/>
                <a:gd name="T32" fmla="*/ 8 w 3617"/>
                <a:gd name="T33" fmla="*/ 1981 h 3615"/>
                <a:gd name="T34" fmla="*/ 52 w 3617"/>
                <a:gd name="T35" fmla="*/ 2238 h 3615"/>
                <a:gd name="T36" fmla="*/ 132 w 3617"/>
                <a:gd name="T37" fmla="*/ 2487 h 3615"/>
                <a:gd name="T38" fmla="*/ 251 w 3617"/>
                <a:gd name="T39" fmla="*/ 2726 h 3615"/>
                <a:gd name="T40" fmla="*/ 405 w 3617"/>
                <a:gd name="T41" fmla="*/ 2948 h 3615"/>
                <a:gd name="T42" fmla="*/ 597 w 3617"/>
                <a:gd name="T43" fmla="*/ 3150 h 3615"/>
                <a:gd name="T44" fmla="*/ 813 w 3617"/>
                <a:gd name="T45" fmla="*/ 3318 h 3615"/>
                <a:gd name="T46" fmla="*/ 1047 w 3617"/>
                <a:gd name="T47" fmla="*/ 3448 h 3615"/>
                <a:gd name="T48" fmla="*/ 1294 w 3617"/>
                <a:gd name="T49" fmla="*/ 3541 h 3615"/>
                <a:gd name="T50" fmla="*/ 1549 w 3617"/>
                <a:gd name="T51" fmla="*/ 3597 h 3615"/>
                <a:gd name="T52" fmla="*/ 1809 w 3617"/>
                <a:gd name="T53" fmla="*/ 3615 h 3615"/>
                <a:gd name="T54" fmla="*/ 2069 w 3617"/>
                <a:gd name="T55" fmla="*/ 3597 h 3615"/>
                <a:gd name="T56" fmla="*/ 2323 w 3617"/>
                <a:gd name="T57" fmla="*/ 3541 h 3615"/>
                <a:gd name="T58" fmla="*/ 2570 w 3617"/>
                <a:gd name="T59" fmla="*/ 3448 h 3615"/>
                <a:gd name="T60" fmla="*/ 2804 w 3617"/>
                <a:gd name="T61" fmla="*/ 3318 h 3615"/>
                <a:gd name="T62" fmla="*/ 3020 w 3617"/>
                <a:gd name="T63" fmla="*/ 3150 h 3615"/>
                <a:gd name="T64" fmla="*/ 3211 w 3617"/>
                <a:gd name="T65" fmla="*/ 2948 h 3615"/>
                <a:gd name="T66" fmla="*/ 3366 w 3617"/>
                <a:gd name="T67" fmla="*/ 2726 h 3615"/>
                <a:gd name="T68" fmla="*/ 3484 w 3617"/>
                <a:gd name="T69" fmla="*/ 2487 h 3615"/>
                <a:gd name="T70" fmla="*/ 3565 w 3617"/>
                <a:gd name="T71" fmla="*/ 2238 h 3615"/>
                <a:gd name="T72" fmla="*/ 3609 w 3617"/>
                <a:gd name="T73" fmla="*/ 1981 h 3615"/>
                <a:gd name="T74" fmla="*/ 3615 w 3617"/>
                <a:gd name="T75" fmla="*/ 1721 h 3615"/>
                <a:gd name="T76" fmla="*/ 3584 w 3617"/>
                <a:gd name="T77" fmla="*/ 1462 h 3615"/>
                <a:gd name="T78" fmla="*/ 3516 w 3617"/>
                <a:gd name="T79" fmla="*/ 1209 h 3615"/>
                <a:gd name="T80" fmla="*/ 3410 w 3617"/>
                <a:gd name="T81" fmla="*/ 967 h 3615"/>
                <a:gd name="T82" fmla="*/ 3267 w 3617"/>
                <a:gd name="T83" fmla="*/ 738 h 3615"/>
                <a:gd name="T84" fmla="*/ 3087 w 3617"/>
                <a:gd name="T85" fmla="*/ 529 h 3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17" h="3615">
                  <a:moveTo>
                    <a:pt x="3087" y="529"/>
                  </a:moveTo>
                  <a:lnTo>
                    <a:pt x="3020" y="465"/>
                  </a:lnTo>
                  <a:lnTo>
                    <a:pt x="2950" y="406"/>
                  </a:lnTo>
                  <a:lnTo>
                    <a:pt x="2878" y="350"/>
                  </a:lnTo>
                  <a:lnTo>
                    <a:pt x="2804" y="298"/>
                  </a:lnTo>
                  <a:lnTo>
                    <a:pt x="2728" y="250"/>
                  </a:lnTo>
                  <a:lnTo>
                    <a:pt x="2649" y="207"/>
                  </a:lnTo>
                  <a:lnTo>
                    <a:pt x="2570" y="167"/>
                  </a:lnTo>
                  <a:lnTo>
                    <a:pt x="2489" y="133"/>
                  </a:lnTo>
                  <a:lnTo>
                    <a:pt x="2407" y="101"/>
                  </a:lnTo>
                  <a:lnTo>
                    <a:pt x="2323" y="75"/>
                  </a:lnTo>
                  <a:lnTo>
                    <a:pt x="2239" y="51"/>
                  </a:lnTo>
                  <a:lnTo>
                    <a:pt x="2154" y="33"/>
                  </a:lnTo>
                  <a:lnTo>
                    <a:pt x="2069" y="19"/>
                  </a:lnTo>
                  <a:lnTo>
                    <a:pt x="1982" y="8"/>
                  </a:lnTo>
                  <a:lnTo>
                    <a:pt x="1895" y="2"/>
                  </a:lnTo>
                  <a:lnTo>
                    <a:pt x="1809" y="0"/>
                  </a:lnTo>
                  <a:lnTo>
                    <a:pt x="1721" y="2"/>
                  </a:lnTo>
                  <a:lnTo>
                    <a:pt x="1635" y="8"/>
                  </a:lnTo>
                  <a:lnTo>
                    <a:pt x="1549" y="19"/>
                  </a:lnTo>
                  <a:lnTo>
                    <a:pt x="1463" y="33"/>
                  </a:lnTo>
                  <a:lnTo>
                    <a:pt x="1378" y="51"/>
                  </a:lnTo>
                  <a:lnTo>
                    <a:pt x="1294" y="75"/>
                  </a:lnTo>
                  <a:lnTo>
                    <a:pt x="1210" y="101"/>
                  </a:lnTo>
                  <a:lnTo>
                    <a:pt x="1128" y="133"/>
                  </a:lnTo>
                  <a:lnTo>
                    <a:pt x="1047" y="167"/>
                  </a:lnTo>
                  <a:lnTo>
                    <a:pt x="968" y="207"/>
                  </a:lnTo>
                  <a:lnTo>
                    <a:pt x="890" y="250"/>
                  </a:lnTo>
                  <a:lnTo>
                    <a:pt x="813" y="298"/>
                  </a:lnTo>
                  <a:lnTo>
                    <a:pt x="739" y="350"/>
                  </a:lnTo>
                  <a:lnTo>
                    <a:pt x="667" y="406"/>
                  </a:lnTo>
                  <a:lnTo>
                    <a:pt x="597" y="465"/>
                  </a:lnTo>
                  <a:lnTo>
                    <a:pt x="530" y="529"/>
                  </a:lnTo>
                  <a:lnTo>
                    <a:pt x="465" y="596"/>
                  </a:lnTo>
                  <a:lnTo>
                    <a:pt x="405" y="666"/>
                  </a:lnTo>
                  <a:lnTo>
                    <a:pt x="349" y="738"/>
                  </a:lnTo>
                  <a:lnTo>
                    <a:pt x="298" y="813"/>
                  </a:lnTo>
                  <a:lnTo>
                    <a:pt x="251" y="889"/>
                  </a:lnTo>
                  <a:lnTo>
                    <a:pt x="207" y="967"/>
                  </a:lnTo>
                  <a:lnTo>
                    <a:pt x="168" y="1046"/>
                  </a:lnTo>
                  <a:lnTo>
                    <a:pt x="132" y="1127"/>
                  </a:lnTo>
                  <a:lnTo>
                    <a:pt x="102" y="1209"/>
                  </a:lnTo>
                  <a:lnTo>
                    <a:pt x="74" y="1293"/>
                  </a:lnTo>
                  <a:lnTo>
                    <a:pt x="52" y="1377"/>
                  </a:lnTo>
                  <a:lnTo>
                    <a:pt x="34" y="1462"/>
                  </a:lnTo>
                  <a:lnTo>
                    <a:pt x="18" y="1547"/>
                  </a:lnTo>
                  <a:lnTo>
                    <a:pt x="8" y="1634"/>
                  </a:lnTo>
                  <a:lnTo>
                    <a:pt x="2" y="1721"/>
                  </a:lnTo>
                  <a:lnTo>
                    <a:pt x="0" y="1807"/>
                  </a:lnTo>
                  <a:lnTo>
                    <a:pt x="2" y="1894"/>
                  </a:lnTo>
                  <a:lnTo>
                    <a:pt x="8" y="1981"/>
                  </a:lnTo>
                  <a:lnTo>
                    <a:pt x="18" y="2067"/>
                  </a:lnTo>
                  <a:lnTo>
                    <a:pt x="34" y="2152"/>
                  </a:lnTo>
                  <a:lnTo>
                    <a:pt x="52" y="2238"/>
                  </a:lnTo>
                  <a:lnTo>
                    <a:pt x="74" y="2322"/>
                  </a:lnTo>
                  <a:lnTo>
                    <a:pt x="102" y="2405"/>
                  </a:lnTo>
                  <a:lnTo>
                    <a:pt x="132" y="2487"/>
                  </a:lnTo>
                  <a:lnTo>
                    <a:pt x="168" y="2569"/>
                  </a:lnTo>
                  <a:lnTo>
                    <a:pt x="207" y="2648"/>
                  </a:lnTo>
                  <a:lnTo>
                    <a:pt x="251" y="2726"/>
                  </a:lnTo>
                  <a:lnTo>
                    <a:pt x="298" y="2802"/>
                  </a:lnTo>
                  <a:lnTo>
                    <a:pt x="349" y="2876"/>
                  </a:lnTo>
                  <a:lnTo>
                    <a:pt x="405" y="2948"/>
                  </a:lnTo>
                  <a:lnTo>
                    <a:pt x="465" y="3018"/>
                  </a:lnTo>
                  <a:lnTo>
                    <a:pt x="530" y="3085"/>
                  </a:lnTo>
                  <a:lnTo>
                    <a:pt x="597" y="3150"/>
                  </a:lnTo>
                  <a:lnTo>
                    <a:pt x="667" y="3210"/>
                  </a:lnTo>
                  <a:lnTo>
                    <a:pt x="739" y="3266"/>
                  </a:lnTo>
                  <a:lnTo>
                    <a:pt x="813" y="3318"/>
                  </a:lnTo>
                  <a:lnTo>
                    <a:pt x="890" y="3364"/>
                  </a:lnTo>
                  <a:lnTo>
                    <a:pt x="968" y="3408"/>
                  </a:lnTo>
                  <a:lnTo>
                    <a:pt x="1047" y="3448"/>
                  </a:lnTo>
                  <a:lnTo>
                    <a:pt x="1128" y="3483"/>
                  </a:lnTo>
                  <a:lnTo>
                    <a:pt x="1210" y="3514"/>
                  </a:lnTo>
                  <a:lnTo>
                    <a:pt x="1294" y="3541"/>
                  </a:lnTo>
                  <a:lnTo>
                    <a:pt x="1378" y="3563"/>
                  </a:lnTo>
                  <a:lnTo>
                    <a:pt x="1463" y="3582"/>
                  </a:lnTo>
                  <a:lnTo>
                    <a:pt x="1549" y="3597"/>
                  </a:lnTo>
                  <a:lnTo>
                    <a:pt x="1635" y="3607"/>
                  </a:lnTo>
                  <a:lnTo>
                    <a:pt x="1721" y="3613"/>
                  </a:lnTo>
                  <a:lnTo>
                    <a:pt x="1809" y="3615"/>
                  </a:lnTo>
                  <a:lnTo>
                    <a:pt x="1895" y="3613"/>
                  </a:lnTo>
                  <a:lnTo>
                    <a:pt x="1982" y="3607"/>
                  </a:lnTo>
                  <a:lnTo>
                    <a:pt x="2069" y="3597"/>
                  </a:lnTo>
                  <a:lnTo>
                    <a:pt x="2154" y="3582"/>
                  </a:lnTo>
                  <a:lnTo>
                    <a:pt x="2239" y="3563"/>
                  </a:lnTo>
                  <a:lnTo>
                    <a:pt x="2323" y="3541"/>
                  </a:lnTo>
                  <a:lnTo>
                    <a:pt x="2407" y="3514"/>
                  </a:lnTo>
                  <a:lnTo>
                    <a:pt x="2489" y="3483"/>
                  </a:lnTo>
                  <a:lnTo>
                    <a:pt x="2570" y="3448"/>
                  </a:lnTo>
                  <a:lnTo>
                    <a:pt x="2649" y="3408"/>
                  </a:lnTo>
                  <a:lnTo>
                    <a:pt x="2728" y="3364"/>
                  </a:lnTo>
                  <a:lnTo>
                    <a:pt x="2804" y="3318"/>
                  </a:lnTo>
                  <a:lnTo>
                    <a:pt x="2878" y="3266"/>
                  </a:lnTo>
                  <a:lnTo>
                    <a:pt x="2950" y="3210"/>
                  </a:lnTo>
                  <a:lnTo>
                    <a:pt x="3020" y="3150"/>
                  </a:lnTo>
                  <a:lnTo>
                    <a:pt x="3087" y="3085"/>
                  </a:lnTo>
                  <a:lnTo>
                    <a:pt x="3151" y="3018"/>
                  </a:lnTo>
                  <a:lnTo>
                    <a:pt x="3211" y="2948"/>
                  </a:lnTo>
                  <a:lnTo>
                    <a:pt x="3267" y="2876"/>
                  </a:lnTo>
                  <a:lnTo>
                    <a:pt x="3319" y="2802"/>
                  </a:lnTo>
                  <a:lnTo>
                    <a:pt x="3366" y="2726"/>
                  </a:lnTo>
                  <a:lnTo>
                    <a:pt x="3410" y="2648"/>
                  </a:lnTo>
                  <a:lnTo>
                    <a:pt x="3450" y="2569"/>
                  </a:lnTo>
                  <a:lnTo>
                    <a:pt x="3484" y="2487"/>
                  </a:lnTo>
                  <a:lnTo>
                    <a:pt x="3516" y="2405"/>
                  </a:lnTo>
                  <a:lnTo>
                    <a:pt x="3542" y="2322"/>
                  </a:lnTo>
                  <a:lnTo>
                    <a:pt x="3565" y="2238"/>
                  </a:lnTo>
                  <a:lnTo>
                    <a:pt x="3584" y="2152"/>
                  </a:lnTo>
                  <a:lnTo>
                    <a:pt x="3598" y="2067"/>
                  </a:lnTo>
                  <a:lnTo>
                    <a:pt x="3609" y="1981"/>
                  </a:lnTo>
                  <a:lnTo>
                    <a:pt x="3615" y="1895"/>
                  </a:lnTo>
                  <a:lnTo>
                    <a:pt x="3617" y="1807"/>
                  </a:lnTo>
                  <a:lnTo>
                    <a:pt x="3615" y="1721"/>
                  </a:lnTo>
                  <a:lnTo>
                    <a:pt x="3609" y="1634"/>
                  </a:lnTo>
                  <a:lnTo>
                    <a:pt x="3598" y="1547"/>
                  </a:lnTo>
                  <a:lnTo>
                    <a:pt x="3584" y="1462"/>
                  </a:lnTo>
                  <a:lnTo>
                    <a:pt x="3565" y="1377"/>
                  </a:lnTo>
                  <a:lnTo>
                    <a:pt x="3542" y="1293"/>
                  </a:lnTo>
                  <a:lnTo>
                    <a:pt x="3516" y="1209"/>
                  </a:lnTo>
                  <a:lnTo>
                    <a:pt x="3484" y="1127"/>
                  </a:lnTo>
                  <a:lnTo>
                    <a:pt x="3450" y="1046"/>
                  </a:lnTo>
                  <a:lnTo>
                    <a:pt x="3410" y="967"/>
                  </a:lnTo>
                  <a:lnTo>
                    <a:pt x="3366" y="889"/>
                  </a:lnTo>
                  <a:lnTo>
                    <a:pt x="3319" y="813"/>
                  </a:lnTo>
                  <a:lnTo>
                    <a:pt x="3267" y="738"/>
                  </a:lnTo>
                  <a:lnTo>
                    <a:pt x="3211" y="666"/>
                  </a:lnTo>
                  <a:lnTo>
                    <a:pt x="3151" y="596"/>
                  </a:lnTo>
                  <a:lnTo>
                    <a:pt x="3087" y="529"/>
                  </a:lnTo>
                  <a:close/>
                </a:path>
              </a:pathLst>
            </a:custGeom>
            <a:grp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42" name="淘宝店chenying0907 69"/>
          <p:cNvGrpSpPr/>
          <p:nvPr/>
        </p:nvGrpSpPr>
        <p:grpSpPr>
          <a:xfrm>
            <a:off x="6162770" y="3598092"/>
            <a:ext cx="1179463" cy="1178602"/>
            <a:chOff x="4638021" y="2912708"/>
            <a:chExt cx="1187134" cy="1185900"/>
          </a:xfrm>
          <a:solidFill>
            <a:srgbClr val="C84E30"/>
          </a:solidFill>
          <a:effectLst/>
        </p:grpSpPr>
        <p:sp>
          <p:nvSpPr>
            <p:cNvPr id="43" name="淘宝店chenying0907 7"/>
            <p:cNvSpPr/>
            <p:nvPr/>
          </p:nvSpPr>
          <p:spPr bwMode="auto">
            <a:xfrm>
              <a:off x="5267375" y="3540828"/>
              <a:ext cx="557780" cy="557780"/>
            </a:xfrm>
            <a:custGeom>
              <a:avLst/>
              <a:gdLst>
                <a:gd name="T0" fmla="*/ 667 w 3617"/>
                <a:gd name="T1" fmla="*/ 3210 h 3615"/>
                <a:gd name="T2" fmla="*/ 889 w 3617"/>
                <a:gd name="T3" fmla="*/ 3364 h 3615"/>
                <a:gd name="T4" fmla="*/ 1128 w 3617"/>
                <a:gd name="T5" fmla="*/ 3483 h 3615"/>
                <a:gd name="T6" fmla="*/ 1378 w 3617"/>
                <a:gd name="T7" fmla="*/ 3563 h 3615"/>
                <a:gd name="T8" fmla="*/ 1635 w 3617"/>
                <a:gd name="T9" fmla="*/ 3607 h 3615"/>
                <a:gd name="T10" fmla="*/ 1896 w 3617"/>
                <a:gd name="T11" fmla="*/ 3613 h 3615"/>
                <a:gd name="T12" fmla="*/ 2154 w 3617"/>
                <a:gd name="T13" fmla="*/ 3582 h 3615"/>
                <a:gd name="T14" fmla="*/ 2407 w 3617"/>
                <a:gd name="T15" fmla="*/ 3514 h 3615"/>
                <a:gd name="T16" fmla="*/ 2649 w 3617"/>
                <a:gd name="T17" fmla="*/ 3408 h 3615"/>
                <a:gd name="T18" fmla="*/ 2878 w 3617"/>
                <a:gd name="T19" fmla="*/ 3266 h 3615"/>
                <a:gd name="T20" fmla="*/ 3087 w 3617"/>
                <a:gd name="T21" fmla="*/ 3085 h 3615"/>
                <a:gd name="T22" fmla="*/ 3268 w 3617"/>
                <a:gd name="T23" fmla="*/ 2876 h 3615"/>
                <a:gd name="T24" fmla="*/ 3410 w 3617"/>
                <a:gd name="T25" fmla="*/ 2648 h 3615"/>
                <a:gd name="T26" fmla="*/ 3515 w 3617"/>
                <a:gd name="T27" fmla="*/ 2405 h 3615"/>
                <a:gd name="T28" fmla="*/ 3583 w 3617"/>
                <a:gd name="T29" fmla="*/ 2152 h 3615"/>
                <a:gd name="T30" fmla="*/ 3615 w 3617"/>
                <a:gd name="T31" fmla="*/ 1895 h 3615"/>
                <a:gd name="T32" fmla="*/ 3609 w 3617"/>
                <a:gd name="T33" fmla="*/ 1634 h 3615"/>
                <a:gd name="T34" fmla="*/ 3565 w 3617"/>
                <a:gd name="T35" fmla="*/ 1377 h 3615"/>
                <a:gd name="T36" fmla="*/ 3485 w 3617"/>
                <a:gd name="T37" fmla="*/ 1127 h 3615"/>
                <a:gd name="T38" fmla="*/ 3366 w 3617"/>
                <a:gd name="T39" fmla="*/ 889 h 3615"/>
                <a:gd name="T40" fmla="*/ 3212 w 3617"/>
                <a:gd name="T41" fmla="*/ 666 h 3615"/>
                <a:gd name="T42" fmla="*/ 3020 w 3617"/>
                <a:gd name="T43" fmla="*/ 465 h 3615"/>
                <a:gd name="T44" fmla="*/ 2804 w 3617"/>
                <a:gd name="T45" fmla="*/ 298 h 3615"/>
                <a:gd name="T46" fmla="*/ 2570 w 3617"/>
                <a:gd name="T47" fmla="*/ 167 h 3615"/>
                <a:gd name="T48" fmla="*/ 2323 w 3617"/>
                <a:gd name="T49" fmla="*/ 75 h 3615"/>
                <a:gd name="T50" fmla="*/ 2068 w 3617"/>
                <a:gd name="T51" fmla="*/ 19 h 3615"/>
                <a:gd name="T52" fmla="*/ 1808 w 3617"/>
                <a:gd name="T53" fmla="*/ 0 h 3615"/>
                <a:gd name="T54" fmla="*/ 1548 w 3617"/>
                <a:gd name="T55" fmla="*/ 19 h 3615"/>
                <a:gd name="T56" fmla="*/ 1294 w 3617"/>
                <a:gd name="T57" fmla="*/ 75 h 3615"/>
                <a:gd name="T58" fmla="*/ 1047 w 3617"/>
                <a:gd name="T59" fmla="*/ 167 h 3615"/>
                <a:gd name="T60" fmla="*/ 813 w 3617"/>
                <a:gd name="T61" fmla="*/ 298 h 3615"/>
                <a:gd name="T62" fmla="*/ 597 w 3617"/>
                <a:gd name="T63" fmla="*/ 465 h 3615"/>
                <a:gd name="T64" fmla="*/ 406 w 3617"/>
                <a:gd name="T65" fmla="*/ 666 h 3615"/>
                <a:gd name="T66" fmla="*/ 251 w 3617"/>
                <a:gd name="T67" fmla="*/ 889 h 3615"/>
                <a:gd name="T68" fmla="*/ 133 w 3617"/>
                <a:gd name="T69" fmla="*/ 1127 h 3615"/>
                <a:gd name="T70" fmla="*/ 52 w 3617"/>
                <a:gd name="T71" fmla="*/ 1377 h 3615"/>
                <a:gd name="T72" fmla="*/ 8 w 3617"/>
                <a:gd name="T73" fmla="*/ 1634 h 3615"/>
                <a:gd name="T74" fmla="*/ 2 w 3617"/>
                <a:gd name="T75" fmla="*/ 1895 h 3615"/>
                <a:gd name="T76" fmla="*/ 33 w 3617"/>
                <a:gd name="T77" fmla="*/ 2152 h 3615"/>
                <a:gd name="T78" fmla="*/ 101 w 3617"/>
                <a:gd name="T79" fmla="*/ 2405 h 3615"/>
                <a:gd name="T80" fmla="*/ 207 w 3617"/>
                <a:gd name="T81" fmla="*/ 2648 h 3615"/>
                <a:gd name="T82" fmla="*/ 350 w 3617"/>
                <a:gd name="T83" fmla="*/ 2876 h 3615"/>
                <a:gd name="T84" fmla="*/ 530 w 3617"/>
                <a:gd name="T85" fmla="*/ 3085 h 3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17" h="3615">
                  <a:moveTo>
                    <a:pt x="530" y="3085"/>
                  </a:moveTo>
                  <a:lnTo>
                    <a:pt x="597" y="3150"/>
                  </a:lnTo>
                  <a:lnTo>
                    <a:pt x="667" y="3210"/>
                  </a:lnTo>
                  <a:lnTo>
                    <a:pt x="739" y="3266"/>
                  </a:lnTo>
                  <a:lnTo>
                    <a:pt x="813" y="3318"/>
                  </a:lnTo>
                  <a:lnTo>
                    <a:pt x="889" y="3364"/>
                  </a:lnTo>
                  <a:lnTo>
                    <a:pt x="968" y="3408"/>
                  </a:lnTo>
                  <a:lnTo>
                    <a:pt x="1047" y="3448"/>
                  </a:lnTo>
                  <a:lnTo>
                    <a:pt x="1128" y="3483"/>
                  </a:lnTo>
                  <a:lnTo>
                    <a:pt x="1210" y="3514"/>
                  </a:lnTo>
                  <a:lnTo>
                    <a:pt x="1294" y="3541"/>
                  </a:lnTo>
                  <a:lnTo>
                    <a:pt x="1378" y="3563"/>
                  </a:lnTo>
                  <a:lnTo>
                    <a:pt x="1463" y="3582"/>
                  </a:lnTo>
                  <a:lnTo>
                    <a:pt x="1548" y="3597"/>
                  </a:lnTo>
                  <a:lnTo>
                    <a:pt x="1635" y="3607"/>
                  </a:lnTo>
                  <a:lnTo>
                    <a:pt x="1722" y="3613"/>
                  </a:lnTo>
                  <a:lnTo>
                    <a:pt x="1808" y="3615"/>
                  </a:lnTo>
                  <a:lnTo>
                    <a:pt x="1896" y="3613"/>
                  </a:lnTo>
                  <a:lnTo>
                    <a:pt x="1982" y="3607"/>
                  </a:lnTo>
                  <a:lnTo>
                    <a:pt x="2068" y="3597"/>
                  </a:lnTo>
                  <a:lnTo>
                    <a:pt x="2154" y="3582"/>
                  </a:lnTo>
                  <a:lnTo>
                    <a:pt x="2239" y="3563"/>
                  </a:lnTo>
                  <a:lnTo>
                    <a:pt x="2323" y="3541"/>
                  </a:lnTo>
                  <a:lnTo>
                    <a:pt x="2407" y="3514"/>
                  </a:lnTo>
                  <a:lnTo>
                    <a:pt x="2489" y="3483"/>
                  </a:lnTo>
                  <a:lnTo>
                    <a:pt x="2570" y="3448"/>
                  </a:lnTo>
                  <a:lnTo>
                    <a:pt x="2649" y="3408"/>
                  </a:lnTo>
                  <a:lnTo>
                    <a:pt x="2727" y="3364"/>
                  </a:lnTo>
                  <a:lnTo>
                    <a:pt x="2804" y="3318"/>
                  </a:lnTo>
                  <a:lnTo>
                    <a:pt x="2878" y="3266"/>
                  </a:lnTo>
                  <a:lnTo>
                    <a:pt x="2950" y="3210"/>
                  </a:lnTo>
                  <a:lnTo>
                    <a:pt x="3020" y="3150"/>
                  </a:lnTo>
                  <a:lnTo>
                    <a:pt x="3087" y="3085"/>
                  </a:lnTo>
                  <a:lnTo>
                    <a:pt x="3152" y="3018"/>
                  </a:lnTo>
                  <a:lnTo>
                    <a:pt x="3212" y="2948"/>
                  </a:lnTo>
                  <a:lnTo>
                    <a:pt x="3268" y="2876"/>
                  </a:lnTo>
                  <a:lnTo>
                    <a:pt x="3319" y="2802"/>
                  </a:lnTo>
                  <a:lnTo>
                    <a:pt x="3366" y="2726"/>
                  </a:lnTo>
                  <a:lnTo>
                    <a:pt x="3410" y="2648"/>
                  </a:lnTo>
                  <a:lnTo>
                    <a:pt x="3449" y="2569"/>
                  </a:lnTo>
                  <a:lnTo>
                    <a:pt x="3485" y="2487"/>
                  </a:lnTo>
                  <a:lnTo>
                    <a:pt x="3515" y="2405"/>
                  </a:lnTo>
                  <a:lnTo>
                    <a:pt x="3543" y="2322"/>
                  </a:lnTo>
                  <a:lnTo>
                    <a:pt x="3565" y="2238"/>
                  </a:lnTo>
                  <a:lnTo>
                    <a:pt x="3583" y="2152"/>
                  </a:lnTo>
                  <a:lnTo>
                    <a:pt x="3599" y="2067"/>
                  </a:lnTo>
                  <a:lnTo>
                    <a:pt x="3609" y="1981"/>
                  </a:lnTo>
                  <a:lnTo>
                    <a:pt x="3615" y="1895"/>
                  </a:lnTo>
                  <a:lnTo>
                    <a:pt x="3617" y="1807"/>
                  </a:lnTo>
                  <a:lnTo>
                    <a:pt x="3615" y="1721"/>
                  </a:lnTo>
                  <a:lnTo>
                    <a:pt x="3609" y="1634"/>
                  </a:lnTo>
                  <a:lnTo>
                    <a:pt x="3599" y="1547"/>
                  </a:lnTo>
                  <a:lnTo>
                    <a:pt x="3583" y="1462"/>
                  </a:lnTo>
                  <a:lnTo>
                    <a:pt x="3565" y="1377"/>
                  </a:lnTo>
                  <a:lnTo>
                    <a:pt x="3543" y="1293"/>
                  </a:lnTo>
                  <a:lnTo>
                    <a:pt x="3515" y="1209"/>
                  </a:lnTo>
                  <a:lnTo>
                    <a:pt x="3485" y="1127"/>
                  </a:lnTo>
                  <a:lnTo>
                    <a:pt x="3449" y="1046"/>
                  </a:lnTo>
                  <a:lnTo>
                    <a:pt x="3410" y="967"/>
                  </a:lnTo>
                  <a:lnTo>
                    <a:pt x="3366" y="889"/>
                  </a:lnTo>
                  <a:lnTo>
                    <a:pt x="3319" y="813"/>
                  </a:lnTo>
                  <a:lnTo>
                    <a:pt x="3268" y="738"/>
                  </a:lnTo>
                  <a:lnTo>
                    <a:pt x="3212" y="666"/>
                  </a:lnTo>
                  <a:lnTo>
                    <a:pt x="3152" y="596"/>
                  </a:lnTo>
                  <a:lnTo>
                    <a:pt x="3087" y="529"/>
                  </a:lnTo>
                  <a:lnTo>
                    <a:pt x="3020" y="465"/>
                  </a:lnTo>
                  <a:lnTo>
                    <a:pt x="2950" y="406"/>
                  </a:lnTo>
                  <a:lnTo>
                    <a:pt x="2878" y="350"/>
                  </a:lnTo>
                  <a:lnTo>
                    <a:pt x="2804" y="298"/>
                  </a:lnTo>
                  <a:lnTo>
                    <a:pt x="2727" y="250"/>
                  </a:lnTo>
                  <a:lnTo>
                    <a:pt x="2649" y="207"/>
                  </a:lnTo>
                  <a:lnTo>
                    <a:pt x="2570" y="167"/>
                  </a:lnTo>
                  <a:lnTo>
                    <a:pt x="2489" y="133"/>
                  </a:lnTo>
                  <a:lnTo>
                    <a:pt x="2407" y="101"/>
                  </a:lnTo>
                  <a:lnTo>
                    <a:pt x="2323" y="75"/>
                  </a:lnTo>
                  <a:lnTo>
                    <a:pt x="2239" y="51"/>
                  </a:lnTo>
                  <a:lnTo>
                    <a:pt x="2154" y="33"/>
                  </a:lnTo>
                  <a:lnTo>
                    <a:pt x="2068" y="19"/>
                  </a:lnTo>
                  <a:lnTo>
                    <a:pt x="1982" y="8"/>
                  </a:lnTo>
                  <a:lnTo>
                    <a:pt x="1896" y="2"/>
                  </a:lnTo>
                  <a:lnTo>
                    <a:pt x="1808" y="0"/>
                  </a:lnTo>
                  <a:lnTo>
                    <a:pt x="1722" y="2"/>
                  </a:lnTo>
                  <a:lnTo>
                    <a:pt x="1635" y="8"/>
                  </a:lnTo>
                  <a:lnTo>
                    <a:pt x="1548" y="19"/>
                  </a:lnTo>
                  <a:lnTo>
                    <a:pt x="1463" y="33"/>
                  </a:lnTo>
                  <a:lnTo>
                    <a:pt x="1378" y="51"/>
                  </a:lnTo>
                  <a:lnTo>
                    <a:pt x="1294" y="75"/>
                  </a:lnTo>
                  <a:lnTo>
                    <a:pt x="1210" y="101"/>
                  </a:lnTo>
                  <a:lnTo>
                    <a:pt x="1128" y="133"/>
                  </a:lnTo>
                  <a:lnTo>
                    <a:pt x="1047" y="167"/>
                  </a:lnTo>
                  <a:lnTo>
                    <a:pt x="968" y="207"/>
                  </a:lnTo>
                  <a:lnTo>
                    <a:pt x="889" y="250"/>
                  </a:lnTo>
                  <a:lnTo>
                    <a:pt x="813" y="298"/>
                  </a:lnTo>
                  <a:lnTo>
                    <a:pt x="739" y="350"/>
                  </a:lnTo>
                  <a:lnTo>
                    <a:pt x="667" y="406"/>
                  </a:lnTo>
                  <a:lnTo>
                    <a:pt x="597" y="465"/>
                  </a:lnTo>
                  <a:lnTo>
                    <a:pt x="530" y="529"/>
                  </a:lnTo>
                  <a:lnTo>
                    <a:pt x="466" y="596"/>
                  </a:lnTo>
                  <a:lnTo>
                    <a:pt x="406" y="666"/>
                  </a:lnTo>
                  <a:lnTo>
                    <a:pt x="350" y="738"/>
                  </a:lnTo>
                  <a:lnTo>
                    <a:pt x="298" y="813"/>
                  </a:lnTo>
                  <a:lnTo>
                    <a:pt x="251" y="889"/>
                  </a:lnTo>
                  <a:lnTo>
                    <a:pt x="207" y="967"/>
                  </a:lnTo>
                  <a:lnTo>
                    <a:pt x="167" y="1046"/>
                  </a:lnTo>
                  <a:lnTo>
                    <a:pt x="133" y="1127"/>
                  </a:lnTo>
                  <a:lnTo>
                    <a:pt x="101" y="1209"/>
                  </a:lnTo>
                  <a:lnTo>
                    <a:pt x="75" y="1293"/>
                  </a:lnTo>
                  <a:lnTo>
                    <a:pt x="52" y="1377"/>
                  </a:lnTo>
                  <a:lnTo>
                    <a:pt x="33" y="1462"/>
                  </a:lnTo>
                  <a:lnTo>
                    <a:pt x="19" y="1548"/>
                  </a:lnTo>
                  <a:lnTo>
                    <a:pt x="8" y="1634"/>
                  </a:lnTo>
                  <a:lnTo>
                    <a:pt x="2" y="1721"/>
                  </a:lnTo>
                  <a:lnTo>
                    <a:pt x="0" y="1807"/>
                  </a:lnTo>
                  <a:lnTo>
                    <a:pt x="2" y="1895"/>
                  </a:lnTo>
                  <a:lnTo>
                    <a:pt x="8" y="1981"/>
                  </a:lnTo>
                  <a:lnTo>
                    <a:pt x="19" y="2067"/>
                  </a:lnTo>
                  <a:lnTo>
                    <a:pt x="33" y="2152"/>
                  </a:lnTo>
                  <a:lnTo>
                    <a:pt x="52" y="2238"/>
                  </a:lnTo>
                  <a:lnTo>
                    <a:pt x="75" y="2322"/>
                  </a:lnTo>
                  <a:lnTo>
                    <a:pt x="101" y="2405"/>
                  </a:lnTo>
                  <a:lnTo>
                    <a:pt x="133" y="2487"/>
                  </a:lnTo>
                  <a:lnTo>
                    <a:pt x="167" y="2569"/>
                  </a:lnTo>
                  <a:lnTo>
                    <a:pt x="207" y="2648"/>
                  </a:lnTo>
                  <a:lnTo>
                    <a:pt x="251" y="2726"/>
                  </a:lnTo>
                  <a:lnTo>
                    <a:pt x="298" y="2802"/>
                  </a:lnTo>
                  <a:lnTo>
                    <a:pt x="350" y="2876"/>
                  </a:lnTo>
                  <a:lnTo>
                    <a:pt x="406" y="2948"/>
                  </a:lnTo>
                  <a:lnTo>
                    <a:pt x="466" y="3018"/>
                  </a:lnTo>
                  <a:lnTo>
                    <a:pt x="530" y="3085"/>
                  </a:lnTo>
                  <a:close/>
                </a:path>
              </a:pathLst>
            </a:custGeom>
            <a:grp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4" name="淘宝店chenying0907 8"/>
            <p:cNvSpPr/>
            <p:nvPr/>
          </p:nvSpPr>
          <p:spPr bwMode="auto">
            <a:xfrm>
              <a:off x="4638021" y="2912708"/>
              <a:ext cx="934158" cy="968712"/>
            </a:xfrm>
            <a:custGeom>
              <a:avLst/>
              <a:gdLst>
                <a:gd name="T0" fmla="*/ 1915 w 6050"/>
                <a:gd name="T1" fmla="*/ 4346 h 6277"/>
                <a:gd name="T2" fmla="*/ 1809 w 6050"/>
                <a:gd name="T3" fmla="*/ 4400 h 6277"/>
                <a:gd name="T4" fmla="*/ 1702 w 6050"/>
                <a:gd name="T5" fmla="*/ 4452 h 6277"/>
                <a:gd name="T6" fmla="*/ 1593 w 6050"/>
                <a:gd name="T7" fmla="*/ 4502 h 6277"/>
                <a:gd name="T8" fmla="*/ 1483 w 6050"/>
                <a:gd name="T9" fmla="*/ 4550 h 6277"/>
                <a:gd name="T10" fmla="*/ 1373 w 6050"/>
                <a:gd name="T11" fmla="*/ 4594 h 6277"/>
                <a:gd name="T12" fmla="*/ 1260 w 6050"/>
                <a:gd name="T13" fmla="*/ 4637 h 6277"/>
                <a:gd name="T14" fmla="*/ 1146 w 6050"/>
                <a:gd name="T15" fmla="*/ 4676 h 6277"/>
                <a:gd name="T16" fmla="*/ 1031 w 6050"/>
                <a:gd name="T17" fmla="*/ 4714 h 6277"/>
                <a:gd name="T18" fmla="*/ 916 w 6050"/>
                <a:gd name="T19" fmla="*/ 4750 h 6277"/>
                <a:gd name="T20" fmla="*/ 799 w 6050"/>
                <a:gd name="T21" fmla="*/ 4781 h 6277"/>
                <a:gd name="T22" fmla="*/ 681 w 6050"/>
                <a:gd name="T23" fmla="*/ 4811 h 6277"/>
                <a:gd name="T24" fmla="*/ 561 w 6050"/>
                <a:gd name="T25" fmla="*/ 4838 h 6277"/>
                <a:gd name="T26" fmla="*/ 441 w 6050"/>
                <a:gd name="T27" fmla="*/ 4862 h 6277"/>
                <a:gd name="T28" fmla="*/ 320 w 6050"/>
                <a:gd name="T29" fmla="*/ 4884 h 6277"/>
                <a:gd name="T30" fmla="*/ 199 w 6050"/>
                <a:gd name="T31" fmla="*/ 4903 h 6277"/>
                <a:gd name="T32" fmla="*/ 76 w 6050"/>
                <a:gd name="T33" fmla="*/ 4918 h 6277"/>
                <a:gd name="T34" fmla="*/ 370 w 6050"/>
                <a:gd name="T35" fmla="*/ 6244 h 6277"/>
                <a:gd name="T36" fmla="*/ 947 w 6050"/>
                <a:gd name="T37" fmla="*/ 6137 h 6277"/>
                <a:gd name="T38" fmla="*/ 1505 w 6050"/>
                <a:gd name="T39" fmla="*/ 5983 h 6277"/>
                <a:gd name="T40" fmla="*/ 2042 w 6050"/>
                <a:gd name="T41" fmla="*/ 5782 h 6277"/>
                <a:gd name="T42" fmla="*/ 2556 w 6050"/>
                <a:gd name="T43" fmla="*/ 5536 h 6277"/>
                <a:gd name="T44" fmla="*/ 3044 w 6050"/>
                <a:gd name="T45" fmla="*/ 5250 h 6277"/>
                <a:gd name="T46" fmla="*/ 3504 w 6050"/>
                <a:gd name="T47" fmla="*/ 4924 h 6277"/>
                <a:gd name="T48" fmla="*/ 3935 w 6050"/>
                <a:gd name="T49" fmla="*/ 4561 h 6277"/>
                <a:gd name="T50" fmla="*/ 4333 w 6050"/>
                <a:gd name="T51" fmla="*/ 4164 h 6277"/>
                <a:gd name="T52" fmla="*/ 4696 w 6050"/>
                <a:gd name="T53" fmla="*/ 3734 h 6277"/>
                <a:gd name="T54" fmla="*/ 5022 w 6050"/>
                <a:gd name="T55" fmla="*/ 3273 h 6277"/>
                <a:gd name="T56" fmla="*/ 5309 w 6050"/>
                <a:gd name="T57" fmla="*/ 2785 h 6277"/>
                <a:gd name="T58" fmla="*/ 5553 w 6050"/>
                <a:gd name="T59" fmla="*/ 2271 h 6277"/>
                <a:gd name="T60" fmla="*/ 5754 w 6050"/>
                <a:gd name="T61" fmla="*/ 1734 h 6277"/>
                <a:gd name="T62" fmla="*/ 5910 w 6050"/>
                <a:gd name="T63" fmla="*/ 1177 h 6277"/>
                <a:gd name="T64" fmla="*/ 6015 w 6050"/>
                <a:gd name="T65" fmla="*/ 600 h 6277"/>
                <a:gd name="T66" fmla="*/ 4690 w 6050"/>
                <a:gd name="T67" fmla="*/ 306 h 6277"/>
                <a:gd name="T68" fmla="*/ 4664 w 6050"/>
                <a:gd name="T69" fmla="*/ 496 h 6277"/>
                <a:gd name="T70" fmla="*/ 4631 w 6050"/>
                <a:gd name="T71" fmla="*/ 682 h 6277"/>
                <a:gd name="T72" fmla="*/ 4593 w 6050"/>
                <a:gd name="T73" fmla="*/ 868 h 6277"/>
                <a:gd name="T74" fmla="*/ 4547 w 6050"/>
                <a:gd name="T75" fmla="*/ 1050 h 6277"/>
                <a:gd name="T76" fmla="*/ 4495 w 6050"/>
                <a:gd name="T77" fmla="*/ 1231 h 6277"/>
                <a:gd name="T78" fmla="*/ 4437 w 6050"/>
                <a:gd name="T79" fmla="*/ 1407 h 6277"/>
                <a:gd name="T80" fmla="*/ 4374 w 6050"/>
                <a:gd name="T81" fmla="*/ 1582 h 6277"/>
                <a:gd name="T82" fmla="*/ 4304 w 6050"/>
                <a:gd name="T83" fmla="*/ 1753 h 6277"/>
                <a:gd name="T84" fmla="*/ 1690 w 6050"/>
                <a:gd name="T85" fmla="*/ 0 h 6277"/>
                <a:gd name="T86" fmla="*/ 618 w 6050"/>
                <a:gd name="T87" fmla="*/ 3998 h 6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50" h="6277">
                  <a:moveTo>
                    <a:pt x="618" y="3998"/>
                  </a:moveTo>
                  <a:lnTo>
                    <a:pt x="1915" y="4346"/>
                  </a:lnTo>
                  <a:lnTo>
                    <a:pt x="1862" y="4374"/>
                  </a:lnTo>
                  <a:lnTo>
                    <a:pt x="1809" y="4400"/>
                  </a:lnTo>
                  <a:lnTo>
                    <a:pt x="1755" y="4427"/>
                  </a:lnTo>
                  <a:lnTo>
                    <a:pt x="1702" y="4452"/>
                  </a:lnTo>
                  <a:lnTo>
                    <a:pt x="1648" y="4478"/>
                  </a:lnTo>
                  <a:lnTo>
                    <a:pt x="1593" y="4502"/>
                  </a:lnTo>
                  <a:lnTo>
                    <a:pt x="1538" y="4526"/>
                  </a:lnTo>
                  <a:lnTo>
                    <a:pt x="1483" y="4550"/>
                  </a:lnTo>
                  <a:lnTo>
                    <a:pt x="1427" y="4572"/>
                  </a:lnTo>
                  <a:lnTo>
                    <a:pt x="1373" y="4594"/>
                  </a:lnTo>
                  <a:lnTo>
                    <a:pt x="1316" y="4616"/>
                  </a:lnTo>
                  <a:lnTo>
                    <a:pt x="1260" y="4637"/>
                  </a:lnTo>
                  <a:lnTo>
                    <a:pt x="1203" y="4657"/>
                  </a:lnTo>
                  <a:lnTo>
                    <a:pt x="1146" y="4676"/>
                  </a:lnTo>
                  <a:lnTo>
                    <a:pt x="1089" y="4696"/>
                  </a:lnTo>
                  <a:lnTo>
                    <a:pt x="1031" y="4714"/>
                  </a:lnTo>
                  <a:lnTo>
                    <a:pt x="973" y="4732"/>
                  </a:lnTo>
                  <a:lnTo>
                    <a:pt x="916" y="4750"/>
                  </a:lnTo>
                  <a:lnTo>
                    <a:pt x="858" y="4766"/>
                  </a:lnTo>
                  <a:lnTo>
                    <a:pt x="799" y="4781"/>
                  </a:lnTo>
                  <a:lnTo>
                    <a:pt x="740" y="4796"/>
                  </a:lnTo>
                  <a:lnTo>
                    <a:pt x="681" y="4811"/>
                  </a:lnTo>
                  <a:lnTo>
                    <a:pt x="621" y="4825"/>
                  </a:lnTo>
                  <a:lnTo>
                    <a:pt x="561" y="4838"/>
                  </a:lnTo>
                  <a:lnTo>
                    <a:pt x="501" y="4850"/>
                  </a:lnTo>
                  <a:lnTo>
                    <a:pt x="441" y="4862"/>
                  </a:lnTo>
                  <a:lnTo>
                    <a:pt x="381" y="4873"/>
                  </a:lnTo>
                  <a:lnTo>
                    <a:pt x="320" y="4884"/>
                  </a:lnTo>
                  <a:lnTo>
                    <a:pt x="260" y="4894"/>
                  </a:lnTo>
                  <a:lnTo>
                    <a:pt x="199" y="4903"/>
                  </a:lnTo>
                  <a:lnTo>
                    <a:pt x="138" y="4911"/>
                  </a:lnTo>
                  <a:lnTo>
                    <a:pt x="76" y="4918"/>
                  </a:lnTo>
                  <a:lnTo>
                    <a:pt x="76" y="6277"/>
                  </a:lnTo>
                  <a:lnTo>
                    <a:pt x="370" y="6244"/>
                  </a:lnTo>
                  <a:lnTo>
                    <a:pt x="661" y="6196"/>
                  </a:lnTo>
                  <a:lnTo>
                    <a:pt x="947" y="6137"/>
                  </a:lnTo>
                  <a:lnTo>
                    <a:pt x="1228" y="6066"/>
                  </a:lnTo>
                  <a:lnTo>
                    <a:pt x="1505" y="5983"/>
                  </a:lnTo>
                  <a:lnTo>
                    <a:pt x="1776" y="5887"/>
                  </a:lnTo>
                  <a:lnTo>
                    <a:pt x="2042" y="5782"/>
                  </a:lnTo>
                  <a:lnTo>
                    <a:pt x="2302" y="5664"/>
                  </a:lnTo>
                  <a:lnTo>
                    <a:pt x="2556" y="5536"/>
                  </a:lnTo>
                  <a:lnTo>
                    <a:pt x="2803" y="5398"/>
                  </a:lnTo>
                  <a:lnTo>
                    <a:pt x="3044" y="5250"/>
                  </a:lnTo>
                  <a:lnTo>
                    <a:pt x="3278" y="5092"/>
                  </a:lnTo>
                  <a:lnTo>
                    <a:pt x="3504" y="4924"/>
                  </a:lnTo>
                  <a:lnTo>
                    <a:pt x="3723" y="4748"/>
                  </a:lnTo>
                  <a:lnTo>
                    <a:pt x="3935" y="4561"/>
                  </a:lnTo>
                  <a:lnTo>
                    <a:pt x="4138" y="4367"/>
                  </a:lnTo>
                  <a:lnTo>
                    <a:pt x="4333" y="4164"/>
                  </a:lnTo>
                  <a:lnTo>
                    <a:pt x="4519" y="3953"/>
                  </a:lnTo>
                  <a:lnTo>
                    <a:pt x="4696" y="3734"/>
                  </a:lnTo>
                  <a:lnTo>
                    <a:pt x="4864" y="3507"/>
                  </a:lnTo>
                  <a:lnTo>
                    <a:pt x="5022" y="3273"/>
                  </a:lnTo>
                  <a:lnTo>
                    <a:pt x="5171" y="3032"/>
                  </a:lnTo>
                  <a:lnTo>
                    <a:pt x="5309" y="2785"/>
                  </a:lnTo>
                  <a:lnTo>
                    <a:pt x="5437" y="2531"/>
                  </a:lnTo>
                  <a:lnTo>
                    <a:pt x="5553" y="2271"/>
                  </a:lnTo>
                  <a:lnTo>
                    <a:pt x="5660" y="2006"/>
                  </a:lnTo>
                  <a:lnTo>
                    <a:pt x="5754" y="1734"/>
                  </a:lnTo>
                  <a:lnTo>
                    <a:pt x="5838" y="1458"/>
                  </a:lnTo>
                  <a:lnTo>
                    <a:pt x="5910" y="1177"/>
                  </a:lnTo>
                  <a:lnTo>
                    <a:pt x="5969" y="891"/>
                  </a:lnTo>
                  <a:lnTo>
                    <a:pt x="6015" y="600"/>
                  </a:lnTo>
                  <a:lnTo>
                    <a:pt x="6050" y="306"/>
                  </a:lnTo>
                  <a:lnTo>
                    <a:pt x="4690" y="306"/>
                  </a:lnTo>
                  <a:lnTo>
                    <a:pt x="4678" y="401"/>
                  </a:lnTo>
                  <a:lnTo>
                    <a:pt x="4664" y="496"/>
                  </a:lnTo>
                  <a:lnTo>
                    <a:pt x="4649" y="589"/>
                  </a:lnTo>
                  <a:lnTo>
                    <a:pt x="4631" y="682"/>
                  </a:lnTo>
                  <a:lnTo>
                    <a:pt x="4613" y="776"/>
                  </a:lnTo>
                  <a:lnTo>
                    <a:pt x="4593" y="868"/>
                  </a:lnTo>
                  <a:lnTo>
                    <a:pt x="4570" y="960"/>
                  </a:lnTo>
                  <a:lnTo>
                    <a:pt x="4547" y="1050"/>
                  </a:lnTo>
                  <a:lnTo>
                    <a:pt x="4523" y="1140"/>
                  </a:lnTo>
                  <a:lnTo>
                    <a:pt x="4495" y="1231"/>
                  </a:lnTo>
                  <a:lnTo>
                    <a:pt x="4468" y="1319"/>
                  </a:lnTo>
                  <a:lnTo>
                    <a:pt x="4437" y="1407"/>
                  </a:lnTo>
                  <a:lnTo>
                    <a:pt x="4407" y="1494"/>
                  </a:lnTo>
                  <a:lnTo>
                    <a:pt x="4374" y="1582"/>
                  </a:lnTo>
                  <a:lnTo>
                    <a:pt x="4340" y="1668"/>
                  </a:lnTo>
                  <a:lnTo>
                    <a:pt x="4304" y="1753"/>
                  </a:lnTo>
                  <a:lnTo>
                    <a:pt x="4000" y="619"/>
                  </a:lnTo>
                  <a:lnTo>
                    <a:pt x="1690" y="0"/>
                  </a:lnTo>
                  <a:lnTo>
                    <a:pt x="0" y="1690"/>
                  </a:lnTo>
                  <a:lnTo>
                    <a:pt x="618" y="3998"/>
                  </a:lnTo>
                  <a:close/>
                </a:path>
              </a:pathLst>
            </a:custGeom>
            <a:grp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45" name="淘宝店chenying0907 72"/>
          <p:cNvGrpSpPr/>
          <p:nvPr/>
        </p:nvGrpSpPr>
        <p:grpSpPr>
          <a:xfrm>
            <a:off x="6162770" y="2262720"/>
            <a:ext cx="1179463" cy="1178602"/>
            <a:chOff x="4638021" y="1593533"/>
            <a:chExt cx="1187134" cy="1185900"/>
          </a:xfrm>
          <a:solidFill>
            <a:srgbClr val="C84E30"/>
          </a:solidFill>
          <a:effectLst/>
        </p:grpSpPr>
        <p:sp>
          <p:nvSpPr>
            <p:cNvPr id="46" name="淘宝店chenying0907 9"/>
            <p:cNvSpPr/>
            <p:nvPr/>
          </p:nvSpPr>
          <p:spPr bwMode="auto">
            <a:xfrm>
              <a:off x="4638021" y="1846509"/>
              <a:ext cx="934158" cy="932924"/>
            </a:xfrm>
            <a:custGeom>
              <a:avLst/>
              <a:gdLst>
                <a:gd name="T0" fmla="*/ 76 w 6050"/>
                <a:gd name="T1" fmla="*/ 1359 h 6048"/>
                <a:gd name="T2" fmla="*/ 277 w 6050"/>
                <a:gd name="T3" fmla="*/ 1387 h 6048"/>
                <a:gd name="T4" fmla="*/ 477 w 6050"/>
                <a:gd name="T5" fmla="*/ 1422 h 6048"/>
                <a:gd name="T6" fmla="*/ 673 w 6050"/>
                <a:gd name="T7" fmla="*/ 1465 h 6048"/>
                <a:gd name="T8" fmla="*/ 867 w 6050"/>
                <a:gd name="T9" fmla="*/ 1515 h 6048"/>
                <a:gd name="T10" fmla="*/ 1058 w 6050"/>
                <a:gd name="T11" fmla="*/ 1571 h 6048"/>
                <a:gd name="T12" fmla="*/ 1246 w 6050"/>
                <a:gd name="T13" fmla="*/ 1635 h 6048"/>
                <a:gd name="T14" fmla="*/ 1429 w 6050"/>
                <a:gd name="T15" fmla="*/ 1706 h 6048"/>
                <a:gd name="T16" fmla="*/ 1610 w 6050"/>
                <a:gd name="T17" fmla="*/ 1784 h 6048"/>
                <a:gd name="T18" fmla="*/ 0 w 6050"/>
                <a:gd name="T19" fmla="*/ 4358 h 6048"/>
                <a:gd name="T20" fmla="*/ 4000 w 6050"/>
                <a:gd name="T21" fmla="*/ 5429 h 6048"/>
                <a:gd name="T22" fmla="*/ 4305 w 6050"/>
                <a:gd name="T23" fmla="*/ 4527 h 6048"/>
                <a:gd name="T24" fmla="*/ 4379 w 6050"/>
                <a:gd name="T25" fmla="*/ 4710 h 6048"/>
                <a:gd name="T26" fmla="*/ 4446 w 6050"/>
                <a:gd name="T27" fmla="*/ 4896 h 6048"/>
                <a:gd name="T28" fmla="*/ 4507 w 6050"/>
                <a:gd name="T29" fmla="*/ 5085 h 6048"/>
                <a:gd name="T30" fmla="*/ 4560 w 6050"/>
                <a:gd name="T31" fmla="*/ 5277 h 6048"/>
                <a:gd name="T32" fmla="*/ 4607 w 6050"/>
                <a:gd name="T33" fmla="*/ 5472 h 6048"/>
                <a:gd name="T34" fmla="*/ 4646 w 6050"/>
                <a:gd name="T35" fmla="*/ 5670 h 6048"/>
                <a:gd name="T36" fmla="*/ 4677 w 6050"/>
                <a:gd name="T37" fmla="*/ 5871 h 6048"/>
                <a:gd name="T38" fmla="*/ 6050 w 6050"/>
                <a:gd name="T39" fmla="*/ 5972 h 6048"/>
                <a:gd name="T40" fmla="*/ 5969 w 6050"/>
                <a:gd name="T41" fmla="*/ 5387 h 6048"/>
                <a:gd name="T42" fmla="*/ 5838 w 6050"/>
                <a:gd name="T43" fmla="*/ 4819 h 6048"/>
                <a:gd name="T44" fmla="*/ 5660 w 6050"/>
                <a:gd name="T45" fmla="*/ 4272 h 6048"/>
                <a:gd name="T46" fmla="*/ 5437 w 6050"/>
                <a:gd name="T47" fmla="*/ 3747 h 6048"/>
                <a:gd name="T48" fmla="*/ 5171 w 6050"/>
                <a:gd name="T49" fmla="*/ 3245 h 6048"/>
                <a:gd name="T50" fmla="*/ 4864 w 6050"/>
                <a:gd name="T51" fmla="*/ 2771 h 6048"/>
                <a:gd name="T52" fmla="*/ 4519 w 6050"/>
                <a:gd name="T53" fmla="*/ 2326 h 6048"/>
                <a:gd name="T54" fmla="*/ 4138 w 6050"/>
                <a:gd name="T55" fmla="*/ 1912 h 6048"/>
                <a:gd name="T56" fmla="*/ 3723 w 6050"/>
                <a:gd name="T57" fmla="*/ 1531 h 6048"/>
                <a:gd name="T58" fmla="*/ 3278 w 6050"/>
                <a:gd name="T59" fmla="*/ 1186 h 6048"/>
                <a:gd name="T60" fmla="*/ 2803 w 6050"/>
                <a:gd name="T61" fmla="*/ 879 h 6048"/>
                <a:gd name="T62" fmla="*/ 2302 w 6050"/>
                <a:gd name="T63" fmla="*/ 613 h 6048"/>
                <a:gd name="T64" fmla="*/ 1776 w 6050"/>
                <a:gd name="T65" fmla="*/ 390 h 6048"/>
                <a:gd name="T66" fmla="*/ 1228 w 6050"/>
                <a:gd name="T67" fmla="*/ 212 h 6048"/>
                <a:gd name="T68" fmla="*/ 661 w 6050"/>
                <a:gd name="T69" fmla="*/ 81 h 6048"/>
                <a:gd name="T70" fmla="*/ 76 w 6050"/>
                <a:gd name="T71" fmla="*/ 0 h 6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50" h="6048">
                  <a:moveTo>
                    <a:pt x="76" y="0"/>
                  </a:moveTo>
                  <a:lnTo>
                    <a:pt x="76" y="1359"/>
                  </a:lnTo>
                  <a:lnTo>
                    <a:pt x="176" y="1373"/>
                  </a:lnTo>
                  <a:lnTo>
                    <a:pt x="277" y="1387"/>
                  </a:lnTo>
                  <a:lnTo>
                    <a:pt x="377" y="1404"/>
                  </a:lnTo>
                  <a:lnTo>
                    <a:pt x="477" y="1422"/>
                  </a:lnTo>
                  <a:lnTo>
                    <a:pt x="575" y="1443"/>
                  </a:lnTo>
                  <a:lnTo>
                    <a:pt x="673" y="1465"/>
                  </a:lnTo>
                  <a:lnTo>
                    <a:pt x="770" y="1489"/>
                  </a:lnTo>
                  <a:lnTo>
                    <a:pt x="867" y="1515"/>
                  </a:lnTo>
                  <a:lnTo>
                    <a:pt x="962" y="1542"/>
                  </a:lnTo>
                  <a:lnTo>
                    <a:pt x="1058" y="1571"/>
                  </a:lnTo>
                  <a:lnTo>
                    <a:pt x="1152" y="1603"/>
                  </a:lnTo>
                  <a:lnTo>
                    <a:pt x="1246" y="1635"/>
                  </a:lnTo>
                  <a:lnTo>
                    <a:pt x="1338" y="1670"/>
                  </a:lnTo>
                  <a:lnTo>
                    <a:pt x="1429" y="1706"/>
                  </a:lnTo>
                  <a:lnTo>
                    <a:pt x="1521" y="1744"/>
                  </a:lnTo>
                  <a:lnTo>
                    <a:pt x="1610" y="1784"/>
                  </a:lnTo>
                  <a:lnTo>
                    <a:pt x="618" y="2050"/>
                  </a:lnTo>
                  <a:lnTo>
                    <a:pt x="0" y="4358"/>
                  </a:lnTo>
                  <a:lnTo>
                    <a:pt x="1690" y="6048"/>
                  </a:lnTo>
                  <a:lnTo>
                    <a:pt x="4000" y="5429"/>
                  </a:lnTo>
                  <a:lnTo>
                    <a:pt x="4266" y="4437"/>
                  </a:lnTo>
                  <a:lnTo>
                    <a:pt x="4305" y="4527"/>
                  </a:lnTo>
                  <a:lnTo>
                    <a:pt x="4343" y="4619"/>
                  </a:lnTo>
                  <a:lnTo>
                    <a:pt x="4379" y="4710"/>
                  </a:lnTo>
                  <a:lnTo>
                    <a:pt x="4414" y="4802"/>
                  </a:lnTo>
                  <a:lnTo>
                    <a:pt x="4446" y="4896"/>
                  </a:lnTo>
                  <a:lnTo>
                    <a:pt x="4478" y="4990"/>
                  </a:lnTo>
                  <a:lnTo>
                    <a:pt x="4507" y="5085"/>
                  </a:lnTo>
                  <a:lnTo>
                    <a:pt x="4535" y="5181"/>
                  </a:lnTo>
                  <a:lnTo>
                    <a:pt x="4560" y="5277"/>
                  </a:lnTo>
                  <a:lnTo>
                    <a:pt x="4585" y="5375"/>
                  </a:lnTo>
                  <a:lnTo>
                    <a:pt x="4607" y="5472"/>
                  </a:lnTo>
                  <a:lnTo>
                    <a:pt x="4627" y="5571"/>
                  </a:lnTo>
                  <a:lnTo>
                    <a:pt x="4646" y="5670"/>
                  </a:lnTo>
                  <a:lnTo>
                    <a:pt x="4663" y="5771"/>
                  </a:lnTo>
                  <a:lnTo>
                    <a:pt x="4677" y="5871"/>
                  </a:lnTo>
                  <a:lnTo>
                    <a:pt x="4690" y="5972"/>
                  </a:lnTo>
                  <a:lnTo>
                    <a:pt x="6050" y="5972"/>
                  </a:lnTo>
                  <a:lnTo>
                    <a:pt x="6015" y="5677"/>
                  </a:lnTo>
                  <a:lnTo>
                    <a:pt x="5969" y="5387"/>
                  </a:lnTo>
                  <a:lnTo>
                    <a:pt x="5910" y="5101"/>
                  </a:lnTo>
                  <a:lnTo>
                    <a:pt x="5838" y="4819"/>
                  </a:lnTo>
                  <a:lnTo>
                    <a:pt x="5754" y="4543"/>
                  </a:lnTo>
                  <a:lnTo>
                    <a:pt x="5660" y="4272"/>
                  </a:lnTo>
                  <a:lnTo>
                    <a:pt x="5553" y="4006"/>
                  </a:lnTo>
                  <a:lnTo>
                    <a:pt x="5437" y="3747"/>
                  </a:lnTo>
                  <a:lnTo>
                    <a:pt x="5309" y="3493"/>
                  </a:lnTo>
                  <a:lnTo>
                    <a:pt x="5171" y="3245"/>
                  </a:lnTo>
                  <a:lnTo>
                    <a:pt x="5022" y="3005"/>
                  </a:lnTo>
                  <a:lnTo>
                    <a:pt x="4864" y="2771"/>
                  </a:lnTo>
                  <a:lnTo>
                    <a:pt x="4696" y="2545"/>
                  </a:lnTo>
                  <a:lnTo>
                    <a:pt x="4519" y="2326"/>
                  </a:lnTo>
                  <a:lnTo>
                    <a:pt x="4333" y="2115"/>
                  </a:lnTo>
                  <a:lnTo>
                    <a:pt x="4138" y="1912"/>
                  </a:lnTo>
                  <a:lnTo>
                    <a:pt x="3935" y="1717"/>
                  </a:lnTo>
                  <a:lnTo>
                    <a:pt x="3723" y="1531"/>
                  </a:lnTo>
                  <a:lnTo>
                    <a:pt x="3504" y="1353"/>
                  </a:lnTo>
                  <a:lnTo>
                    <a:pt x="3278" y="1186"/>
                  </a:lnTo>
                  <a:lnTo>
                    <a:pt x="3044" y="1027"/>
                  </a:lnTo>
                  <a:lnTo>
                    <a:pt x="2803" y="879"/>
                  </a:lnTo>
                  <a:lnTo>
                    <a:pt x="2556" y="741"/>
                  </a:lnTo>
                  <a:lnTo>
                    <a:pt x="2302" y="613"/>
                  </a:lnTo>
                  <a:lnTo>
                    <a:pt x="2042" y="497"/>
                  </a:lnTo>
                  <a:lnTo>
                    <a:pt x="1776" y="390"/>
                  </a:lnTo>
                  <a:lnTo>
                    <a:pt x="1505" y="296"/>
                  </a:lnTo>
                  <a:lnTo>
                    <a:pt x="1228" y="212"/>
                  </a:lnTo>
                  <a:lnTo>
                    <a:pt x="947" y="140"/>
                  </a:lnTo>
                  <a:lnTo>
                    <a:pt x="661" y="81"/>
                  </a:lnTo>
                  <a:lnTo>
                    <a:pt x="370" y="35"/>
                  </a:lnTo>
                  <a:lnTo>
                    <a:pt x="76" y="0"/>
                  </a:lnTo>
                  <a:close/>
                </a:path>
              </a:pathLst>
            </a:custGeom>
            <a:grp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7" name="淘宝店chenying0907 10"/>
            <p:cNvSpPr/>
            <p:nvPr/>
          </p:nvSpPr>
          <p:spPr bwMode="auto">
            <a:xfrm>
              <a:off x="5267375" y="1593533"/>
              <a:ext cx="557780" cy="557780"/>
            </a:xfrm>
            <a:custGeom>
              <a:avLst/>
              <a:gdLst>
                <a:gd name="T0" fmla="*/ 667 w 3617"/>
                <a:gd name="T1" fmla="*/ 3209 h 3615"/>
                <a:gd name="T2" fmla="*/ 889 w 3617"/>
                <a:gd name="T3" fmla="*/ 3365 h 3615"/>
                <a:gd name="T4" fmla="*/ 1128 w 3617"/>
                <a:gd name="T5" fmla="*/ 3482 h 3615"/>
                <a:gd name="T6" fmla="*/ 1378 w 3617"/>
                <a:gd name="T7" fmla="*/ 3564 h 3615"/>
                <a:gd name="T8" fmla="*/ 1635 w 3617"/>
                <a:gd name="T9" fmla="*/ 3607 h 3615"/>
                <a:gd name="T10" fmla="*/ 1896 w 3617"/>
                <a:gd name="T11" fmla="*/ 3613 h 3615"/>
                <a:gd name="T12" fmla="*/ 2154 w 3617"/>
                <a:gd name="T13" fmla="*/ 3582 h 3615"/>
                <a:gd name="T14" fmla="*/ 2407 w 3617"/>
                <a:gd name="T15" fmla="*/ 3514 h 3615"/>
                <a:gd name="T16" fmla="*/ 2649 w 3617"/>
                <a:gd name="T17" fmla="*/ 3408 h 3615"/>
                <a:gd name="T18" fmla="*/ 2878 w 3617"/>
                <a:gd name="T19" fmla="*/ 3265 h 3615"/>
                <a:gd name="T20" fmla="*/ 3087 w 3617"/>
                <a:gd name="T21" fmla="*/ 3086 h 3615"/>
                <a:gd name="T22" fmla="*/ 3268 w 3617"/>
                <a:gd name="T23" fmla="*/ 2877 h 3615"/>
                <a:gd name="T24" fmla="*/ 3410 w 3617"/>
                <a:gd name="T25" fmla="*/ 2648 h 3615"/>
                <a:gd name="T26" fmla="*/ 3515 w 3617"/>
                <a:gd name="T27" fmla="*/ 2406 h 3615"/>
                <a:gd name="T28" fmla="*/ 3583 w 3617"/>
                <a:gd name="T29" fmla="*/ 2153 h 3615"/>
                <a:gd name="T30" fmla="*/ 3615 w 3617"/>
                <a:gd name="T31" fmla="*/ 1894 h 3615"/>
                <a:gd name="T32" fmla="*/ 3609 w 3617"/>
                <a:gd name="T33" fmla="*/ 1634 h 3615"/>
                <a:gd name="T34" fmla="*/ 3565 w 3617"/>
                <a:gd name="T35" fmla="*/ 1377 h 3615"/>
                <a:gd name="T36" fmla="*/ 3485 w 3617"/>
                <a:gd name="T37" fmla="*/ 1128 h 3615"/>
                <a:gd name="T38" fmla="*/ 3366 w 3617"/>
                <a:gd name="T39" fmla="*/ 889 h 3615"/>
                <a:gd name="T40" fmla="*/ 3212 w 3617"/>
                <a:gd name="T41" fmla="*/ 667 h 3615"/>
                <a:gd name="T42" fmla="*/ 3020 w 3617"/>
                <a:gd name="T43" fmla="*/ 466 h 3615"/>
                <a:gd name="T44" fmla="*/ 2804 w 3617"/>
                <a:gd name="T45" fmla="*/ 297 h 3615"/>
                <a:gd name="T46" fmla="*/ 2570 w 3617"/>
                <a:gd name="T47" fmla="*/ 167 h 3615"/>
                <a:gd name="T48" fmla="*/ 2323 w 3617"/>
                <a:gd name="T49" fmla="*/ 74 h 3615"/>
                <a:gd name="T50" fmla="*/ 2068 w 3617"/>
                <a:gd name="T51" fmla="*/ 18 h 3615"/>
                <a:gd name="T52" fmla="*/ 1808 w 3617"/>
                <a:gd name="T53" fmla="*/ 0 h 3615"/>
                <a:gd name="T54" fmla="*/ 1548 w 3617"/>
                <a:gd name="T55" fmla="*/ 18 h 3615"/>
                <a:gd name="T56" fmla="*/ 1294 w 3617"/>
                <a:gd name="T57" fmla="*/ 74 h 3615"/>
                <a:gd name="T58" fmla="*/ 1047 w 3617"/>
                <a:gd name="T59" fmla="*/ 167 h 3615"/>
                <a:gd name="T60" fmla="*/ 813 w 3617"/>
                <a:gd name="T61" fmla="*/ 297 h 3615"/>
                <a:gd name="T62" fmla="*/ 597 w 3617"/>
                <a:gd name="T63" fmla="*/ 465 h 3615"/>
                <a:gd name="T64" fmla="*/ 406 w 3617"/>
                <a:gd name="T65" fmla="*/ 667 h 3615"/>
                <a:gd name="T66" fmla="*/ 251 w 3617"/>
                <a:gd name="T67" fmla="*/ 889 h 3615"/>
                <a:gd name="T68" fmla="*/ 133 w 3617"/>
                <a:gd name="T69" fmla="*/ 1128 h 3615"/>
                <a:gd name="T70" fmla="*/ 52 w 3617"/>
                <a:gd name="T71" fmla="*/ 1377 h 3615"/>
                <a:gd name="T72" fmla="*/ 8 w 3617"/>
                <a:gd name="T73" fmla="*/ 1634 h 3615"/>
                <a:gd name="T74" fmla="*/ 2 w 3617"/>
                <a:gd name="T75" fmla="*/ 1894 h 3615"/>
                <a:gd name="T76" fmla="*/ 33 w 3617"/>
                <a:gd name="T77" fmla="*/ 2153 h 3615"/>
                <a:gd name="T78" fmla="*/ 101 w 3617"/>
                <a:gd name="T79" fmla="*/ 2406 h 3615"/>
                <a:gd name="T80" fmla="*/ 207 w 3617"/>
                <a:gd name="T81" fmla="*/ 2648 h 3615"/>
                <a:gd name="T82" fmla="*/ 350 w 3617"/>
                <a:gd name="T83" fmla="*/ 2877 h 3615"/>
                <a:gd name="T84" fmla="*/ 530 w 3617"/>
                <a:gd name="T85" fmla="*/ 3086 h 3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17" h="3615">
                  <a:moveTo>
                    <a:pt x="530" y="3086"/>
                  </a:moveTo>
                  <a:lnTo>
                    <a:pt x="597" y="3150"/>
                  </a:lnTo>
                  <a:lnTo>
                    <a:pt x="667" y="3209"/>
                  </a:lnTo>
                  <a:lnTo>
                    <a:pt x="739" y="3265"/>
                  </a:lnTo>
                  <a:lnTo>
                    <a:pt x="813" y="3317"/>
                  </a:lnTo>
                  <a:lnTo>
                    <a:pt x="889" y="3365"/>
                  </a:lnTo>
                  <a:lnTo>
                    <a:pt x="968" y="3408"/>
                  </a:lnTo>
                  <a:lnTo>
                    <a:pt x="1047" y="3448"/>
                  </a:lnTo>
                  <a:lnTo>
                    <a:pt x="1128" y="3482"/>
                  </a:lnTo>
                  <a:lnTo>
                    <a:pt x="1210" y="3514"/>
                  </a:lnTo>
                  <a:lnTo>
                    <a:pt x="1294" y="3540"/>
                  </a:lnTo>
                  <a:lnTo>
                    <a:pt x="1378" y="3564"/>
                  </a:lnTo>
                  <a:lnTo>
                    <a:pt x="1463" y="3582"/>
                  </a:lnTo>
                  <a:lnTo>
                    <a:pt x="1549" y="3596"/>
                  </a:lnTo>
                  <a:lnTo>
                    <a:pt x="1635" y="3607"/>
                  </a:lnTo>
                  <a:lnTo>
                    <a:pt x="1722" y="3613"/>
                  </a:lnTo>
                  <a:lnTo>
                    <a:pt x="1808" y="3615"/>
                  </a:lnTo>
                  <a:lnTo>
                    <a:pt x="1896" y="3613"/>
                  </a:lnTo>
                  <a:lnTo>
                    <a:pt x="1982" y="3607"/>
                  </a:lnTo>
                  <a:lnTo>
                    <a:pt x="2068" y="3596"/>
                  </a:lnTo>
                  <a:lnTo>
                    <a:pt x="2154" y="3582"/>
                  </a:lnTo>
                  <a:lnTo>
                    <a:pt x="2239" y="3564"/>
                  </a:lnTo>
                  <a:lnTo>
                    <a:pt x="2323" y="3540"/>
                  </a:lnTo>
                  <a:lnTo>
                    <a:pt x="2407" y="3514"/>
                  </a:lnTo>
                  <a:lnTo>
                    <a:pt x="2489" y="3482"/>
                  </a:lnTo>
                  <a:lnTo>
                    <a:pt x="2570" y="3448"/>
                  </a:lnTo>
                  <a:lnTo>
                    <a:pt x="2649" y="3408"/>
                  </a:lnTo>
                  <a:lnTo>
                    <a:pt x="2727" y="3365"/>
                  </a:lnTo>
                  <a:lnTo>
                    <a:pt x="2804" y="3317"/>
                  </a:lnTo>
                  <a:lnTo>
                    <a:pt x="2878" y="3265"/>
                  </a:lnTo>
                  <a:lnTo>
                    <a:pt x="2950" y="3209"/>
                  </a:lnTo>
                  <a:lnTo>
                    <a:pt x="3020" y="3150"/>
                  </a:lnTo>
                  <a:lnTo>
                    <a:pt x="3087" y="3086"/>
                  </a:lnTo>
                  <a:lnTo>
                    <a:pt x="3152" y="3019"/>
                  </a:lnTo>
                  <a:lnTo>
                    <a:pt x="3212" y="2949"/>
                  </a:lnTo>
                  <a:lnTo>
                    <a:pt x="3268" y="2877"/>
                  </a:lnTo>
                  <a:lnTo>
                    <a:pt x="3319" y="2802"/>
                  </a:lnTo>
                  <a:lnTo>
                    <a:pt x="3366" y="2726"/>
                  </a:lnTo>
                  <a:lnTo>
                    <a:pt x="3410" y="2648"/>
                  </a:lnTo>
                  <a:lnTo>
                    <a:pt x="3449" y="2569"/>
                  </a:lnTo>
                  <a:lnTo>
                    <a:pt x="3485" y="2488"/>
                  </a:lnTo>
                  <a:lnTo>
                    <a:pt x="3515" y="2406"/>
                  </a:lnTo>
                  <a:lnTo>
                    <a:pt x="3543" y="2322"/>
                  </a:lnTo>
                  <a:lnTo>
                    <a:pt x="3565" y="2238"/>
                  </a:lnTo>
                  <a:lnTo>
                    <a:pt x="3583" y="2153"/>
                  </a:lnTo>
                  <a:lnTo>
                    <a:pt x="3599" y="2068"/>
                  </a:lnTo>
                  <a:lnTo>
                    <a:pt x="3609" y="1981"/>
                  </a:lnTo>
                  <a:lnTo>
                    <a:pt x="3615" y="1894"/>
                  </a:lnTo>
                  <a:lnTo>
                    <a:pt x="3617" y="1808"/>
                  </a:lnTo>
                  <a:lnTo>
                    <a:pt x="3615" y="1721"/>
                  </a:lnTo>
                  <a:lnTo>
                    <a:pt x="3609" y="1634"/>
                  </a:lnTo>
                  <a:lnTo>
                    <a:pt x="3599" y="1548"/>
                  </a:lnTo>
                  <a:lnTo>
                    <a:pt x="3583" y="1463"/>
                  </a:lnTo>
                  <a:lnTo>
                    <a:pt x="3565" y="1377"/>
                  </a:lnTo>
                  <a:lnTo>
                    <a:pt x="3543" y="1293"/>
                  </a:lnTo>
                  <a:lnTo>
                    <a:pt x="3515" y="1210"/>
                  </a:lnTo>
                  <a:lnTo>
                    <a:pt x="3485" y="1128"/>
                  </a:lnTo>
                  <a:lnTo>
                    <a:pt x="3449" y="1046"/>
                  </a:lnTo>
                  <a:lnTo>
                    <a:pt x="3410" y="967"/>
                  </a:lnTo>
                  <a:lnTo>
                    <a:pt x="3366" y="889"/>
                  </a:lnTo>
                  <a:lnTo>
                    <a:pt x="3319" y="813"/>
                  </a:lnTo>
                  <a:lnTo>
                    <a:pt x="3268" y="739"/>
                  </a:lnTo>
                  <a:lnTo>
                    <a:pt x="3212" y="667"/>
                  </a:lnTo>
                  <a:lnTo>
                    <a:pt x="3152" y="597"/>
                  </a:lnTo>
                  <a:lnTo>
                    <a:pt x="3087" y="530"/>
                  </a:lnTo>
                  <a:lnTo>
                    <a:pt x="3020" y="466"/>
                  </a:lnTo>
                  <a:lnTo>
                    <a:pt x="2950" y="405"/>
                  </a:lnTo>
                  <a:lnTo>
                    <a:pt x="2878" y="349"/>
                  </a:lnTo>
                  <a:lnTo>
                    <a:pt x="2804" y="297"/>
                  </a:lnTo>
                  <a:lnTo>
                    <a:pt x="2727" y="251"/>
                  </a:lnTo>
                  <a:lnTo>
                    <a:pt x="2649" y="207"/>
                  </a:lnTo>
                  <a:lnTo>
                    <a:pt x="2570" y="167"/>
                  </a:lnTo>
                  <a:lnTo>
                    <a:pt x="2489" y="132"/>
                  </a:lnTo>
                  <a:lnTo>
                    <a:pt x="2407" y="102"/>
                  </a:lnTo>
                  <a:lnTo>
                    <a:pt x="2323" y="74"/>
                  </a:lnTo>
                  <a:lnTo>
                    <a:pt x="2239" y="52"/>
                  </a:lnTo>
                  <a:lnTo>
                    <a:pt x="2154" y="33"/>
                  </a:lnTo>
                  <a:lnTo>
                    <a:pt x="2068" y="18"/>
                  </a:lnTo>
                  <a:lnTo>
                    <a:pt x="1982" y="8"/>
                  </a:lnTo>
                  <a:lnTo>
                    <a:pt x="1896" y="2"/>
                  </a:lnTo>
                  <a:lnTo>
                    <a:pt x="1808" y="0"/>
                  </a:lnTo>
                  <a:lnTo>
                    <a:pt x="1722" y="2"/>
                  </a:lnTo>
                  <a:lnTo>
                    <a:pt x="1635" y="8"/>
                  </a:lnTo>
                  <a:lnTo>
                    <a:pt x="1548" y="18"/>
                  </a:lnTo>
                  <a:lnTo>
                    <a:pt x="1463" y="33"/>
                  </a:lnTo>
                  <a:lnTo>
                    <a:pt x="1378" y="52"/>
                  </a:lnTo>
                  <a:lnTo>
                    <a:pt x="1294" y="74"/>
                  </a:lnTo>
                  <a:lnTo>
                    <a:pt x="1210" y="102"/>
                  </a:lnTo>
                  <a:lnTo>
                    <a:pt x="1128" y="132"/>
                  </a:lnTo>
                  <a:lnTo>
                    <a:pt x="1047" y="167"/>
                  </a:lnTo>
                  <a:lnTo>
                    <a:pt x="968" y="207"/>
                  </a:lnTo>
                  <a:lnTo>
                    <a:pt x="889" y="250"/>
                  </a:lnTo>
                  <a:lnTo>
                    <a:pt x="813" y="297"/>
                  </a:lnTo>
                  <a:lnTo>
                    <a:pt x="739" y="349"/>
                  </a:lnTo>
                  <a:lnTo>
                    <a:pt x="667" y="405"/>
                  </a:lnTo>
                  <a:lnTo>
                    <a:pt x="597" y="465"/>
                  </a:lnTo>
                  <a:lnTo>
                    <a:pt x="530" y="530"/>
                  </a:lnTo>
                  <a:lnTo>
                    <a:pt x="466" y="597"/>
                  </a:lnTo>
                  <a:lnTo>
                    <a:pt x="406" y="667"/>
                  </a:lnTo>
                  <a:lnTo>
                    <a:pt x="350" y="739"/>
                  </a:lnTo>
                  <a:lnTo>
                    <a:pt x="298" y="813"/>
                  </a:lnTo>
                  <a:lnTo>
                    <a:pt x="251" y="889"/>
                  </a:lnTo>
                  <a:lnTo>
                    <a:pt x="207" y="967"/>
                  </a:lnTo>
                  <a:lnTo>
                    <a:pt x="167" y="1046"/>
                  </a:lnTo>
                  <a:lnTo>
                    <a:pt x="133" y="1128"/>
                  </a:lnTo>
                  <a:lnTo>
                    <a:pt x="101" y="1210"/>
                  </a:lnTo>
                  <a:lnTo>
                    <a:pt x="75" y="1293"/>
                  </a:lnTo>
                  <a:lnTo>
                    <a:pt x="52" y="1377"/>
                  </a:lnTo>
                  <a:lnTo>
                    <a:pt x="33" y="1463"/>
                  </a:lnTo>
                  <a:lnTo>
                    <a:pt x="19" y="1548"/>
                  </a:lnTo>
                  <a:lnTo>
                    <a:pt x="8" y="1634"/>
                  </a:lnTo>
                  <a:lnTo>
                    <a:pt x="2" y="1720"/>
                  </a:lnTo>
                  <a:lnTo>
                    <a:pt x="0" y="1808"/>
                  </a:lnTo>
                  <a:lnTo>
                    <a:pt x="2" y="1894"/>
                  </a:lnTo>
                  <a:lnTo>
                    <a:pt x="8" y="1981"/>
                  </a:lnTo>
                  <a:lnTo>
                    <a:pt x="19" y="2068"/>
                  </a:lnTo>
                  <a:lnTo>
                    <a:pt x="33" y="2153"/>
                  </a:lnTo>
                  <a:lnTo>
                    <a:pt x="52" y="2238"/>
                  </a:lnTo>
                  <a:lnTo>
                    <a:pt x="75" y="2322"/>
                  </a:lnTo>
                  <a:lnTo>
                    <a:pt x="101" y="2406"/>
                  </a:lnTo>
                  <a:lnTo>
                    <a:pt x="133" y="2488"/>
                  </a:lnTo>
                  <a:lnTo>
                    <a:pt x="167" y="2569"/>
                  </a:lnTo>
                  <a:lnTo>
                    <a:pt x="207" y="2648"/>
                  </a:lnTo>
                  <a:lnTo>
                    <a:pt x="251" y="2726"/>
                  </a:lnTo>
                  <a:lnTo>
                    <a:pt x="298" y="2802"/>
                  </a:lnTo>
                  <a:lnTo>
                    <a:pt x="350" y="2877"/>
                  </a:lnTo>
                  <a:lnTo>
                    <a:pt x="406" y="2949"/>
                  </a:lnTo>
                  <a:lnTo>
                    <a:pt x="466" y="3019"/>
                  </a:lnTo>
                  <a:lnTo>
                    <a:pt x="530" y="3086"/>
                  </a:lnTo>
                  <a:close/>
                </a:path>
              </a:pathLst>
            </a:custGeom>
            <a:grp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48" name="淘宝店chenying0907 76"/>
          <p:cNvGrpSpPr/>
          <p:nvPr/>
        </p:nvGrpSpPr>
        <p:grpSpPr>
          <a:xfrm>
            <a:off x="4821952" y="2262720"/>
            <a:ext cx="1179462" cy="1178602"/>
            <a:chOff x="3318846" y="1593533"/>
            <a:chExt cx="1187133" cy="1185900"/>
          </a:xfrm>
          <a:solidFill>
            <a:srgbClr val="C84E30"/>
          </a:solidFill>
          <a:effectLst/>
        </p:grpSpPr>
        <p:sp>
          <p:nvSpPr>
            <p:cNvPr id="49" name="淘宝店chenying0907 11"/>
            <p:cNvSpPr/>
            <p:nvPr/>
          </p:nvSpPr>
          <p:spPr bwMode="auto">
            <a:xfrm>
              <a:off x="3537268" y="1846509"/>
              <a:ext cx="968711" cy="932924"/>
            </a:xfrm>
            <a:custGeom>
              <a:avLst/>
              <a:gdLst>
                <a:gd name="T0" fmla="*/ 1366 w 6279"/>
                <a:gd name="T1" fmla="*/ 5910 h 6048"/>
                <a:gd name="T2" fmla="*/ 1384 w 6279"/>
                <a:gd name="T3" fmla="*/ 5788 h 6048"/>
                <a:gd name="T4" fmla="*/ 1404 w 6279"/>
                <a:gd name="T5" fmla="*/ 5666 h 6048"/>
                <a:gd name="T6" fmla="*/ 1427 w 6279"/>
                <a:gd name="T7" fmla="*/ 5546 h 6048"/>
                <a:gd name="T8" fmla="*/ 1453 w 6279"/>
                <a:gd name="T9" fmla="*/ 5426 h 6048"/>
                <a:gd name="T10" fmla="*/ 1481 w 6279"/>
                <a:gd name="T11" fmla="*/ 5308 h 6048"/>
                <a:gd name="T12" fmla="*/ 1512 w 6279"/>
                <a:gd name="T13" fmla="*/ 5190 h 6048"/>
                <a:gd name="T14" fmla="*/ 1545 w 6279"/>
                <a:gd name="T15" fmla="*/ 5074 h 6048"/>
                <a:gd name="T16" fmla="*/ 1582 w 6279"/>
                <a:gd name="T17" fmla="*/ 4959 h 6048"/>
                <a:gd name="T18" fmla="*/ 1620 w 6279"/>
                <a:gd name="T19" fmla="*/ 4845 h 6048"/>
                <a:gd name="T20" fmla="*/ 1662 w 6279"/>
                <a:gd name="T21" fmla="*/ 4732 h 6048"/>
                <a:gd name="T22" fmla="*/ 1706 w 6279"/>
                <a:gd name="T23" fmla="*/ 4621 h 6048"/>
                <a:gd name="T24" fmla="*/ 1751 w 6279"/>
                <a:gd name="T25" fmla="*/ 4510 h 6048"/>
                <a:gd name="T26" fmla="*/ 1800 w 6279"/>
                <a:gd name="T27" fmla="*/ 4400 h 6048"/>
                <a:gd name="T28" fmla="*/ 1851 w 6279"/>
                <a:gd name="T29" fmla="*/ 4293 h 6048"/>
                <a:gd name="T30" fmla="*/ 1904 w 6279"/>
                <a:gd name="T31" fmla="*/ 4186 h 6048"/>
                <a:gd name="T32" fmla="*/ 2279 w 6279"/>
                <a:gd name="T33" fmla="*/ 5429 h 6048"/>
                <a:gd name="T34" fmla="*/ 6279 w 6279"/>
                <a:gd name="T35" fmla="*/ 4358 h 6048"/>
                <a:gd name="T36" fmla="*/ 4526 w 6279"/>
                <a:gd name="T37" fmla="*/ 1745 h 6048"/>
                <a:gd name="T38" fmla="*/ 4697 w 6279"/>
                <a:gd name="T39" fmla="*/ 1675 h 6048"/>
                <a:gd name="T40" fmla="*/ 4872 w 6279"/>
                <a:gd name="T41" fmla="*/ 1612 h 6048"/>
                <a:gd name="T42" fmla="*/ 5049 w 6279"/>
                <a:gd name="T43" fmla="*/ 1554 h 6048"/>
                <a:gd name="T44" fmla="*/ 5229 w 6279"/>
                <a:gd name="T45" fmla="*/ 1502 h 6048"/>
                <a:gd name="T46" fmla="*/ 5411 w 6279"/>
                <a:gd name="T47" fmla="*/ 1457 h 6048"/>
                <a:gd name="T48" fmla="*/ 5597 w 6279"/>
                <a:gd name="T49" fmla="*/ 1418 h 6048"/>
                <a:gd name="T50" fmla="*/ 5784 w 6279"/>
                <a:gd name="T51" fmla="*/ 1386 h 6048"/>
                <a:gd name="T52" fmla="*/ 5974 w 6279"/>
                <a:gd name="T53" fmla="*/ 1359 h 6048"/>
                <a:gd name="T54" fmla="*/ 5679 w 6279"/>
                <a:gd name="T55" fmla="*/ 35 h 6048"/>
                <a:gd name="T56" fmla="*/ 5102 w 6279"/>
                <a:gd name="T57" fmla="*/ 140 h 6048"/>
                <a:gd name="T58" fmla="*/ 4544 w 6279"/>
                <a:gd name="T59" fmla="*/ 296 h 6048"/>
                <a:gd name="T60" fmla="*/ 4008 w 6279"/>
                <a:gd name="T61" fmla="*/ 497 h 6048"/>
                <a:gd name="T62" fmla="*/ 3494 w 6279"/>
                <a:gd name="T63" fmla="*/ 741 h 6048"/>
                <a:gd name="T64" fmla="*/ 3005 w 6279"/>
                <a:gd name="T65" fmla="*/ 1027 h 6048"/>
                <a:gd name="T66" fmla="*/ 2544 w 6279"/>
                <a:gd name="T67" fmla="*/ 1353 h 6048"/>
                <a:gd name="T68" fmla="*/ 2114 w 6279"/>
                <a:gd name="T69" fmla="*/ 1717 h 6048"/>
                <a:gd name="T70" fmla="*/ 1717 w 6279"/>
                <a:gd name="T71" fmla="*/ 2115 h 6048"/>
                <a:gd name="T72" fmla="*/ 1353 w 6279"/>
                <a:gd name="T73" fmla="*/ 2545 h 6048"/>
                <a:gd name="T74" fmla="*/ 1027 w 6279"/>
                <a:gd name="T75" fmla="*/ 3005 h 6048"/>
                <a:gd name="T76" fmla="*/ 741 w 6279"/>
                <a:gd name="T77" fmla="*/ 3493 h 6048"/>
                <a:gd name="T78" fmla="*/ 495 w 6279"/>
                <a:gd name="T79" fmla="*/ 4006 h 6048"/>
                <a:gd name="T80" fmla="*/ 294 w 6279"/>
                <a:gd name="T81" fmla="*/ 4543 h 6048"/>
                <a:gd name="T82" fmla="*/ 140 w 6279"/>
                <a:gd name="T83" fmla="*/ 5101 h 6048"/>
                <a:gd name="T84" fmla="*/ 33 w 6279"/>
                <a:gd name="T85" fmla="*/ 5677 h 6048"/>
                <a:gd name="T86" fmla="*/ 1359 w 6279"/>
                <a:gd name="T87" fmla="*/ 5972 h 6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279" h="6048">
                  <a:moveTo>
                    <a:pt x="1359" y="5972"/>
                  </a:moveTo>
                  <a:lnTo>
                    <a:pt x="1366" y="5910"/>
                  </a:lnTo>
                  <a:lnTo>
                    <a:pt x="1375" y="5849"/>
                  </a:lnTo>
                  <a:lnTo>
                    <a:pt x="1384" y="5788"/>
                  </a:lnTo>
                  <a:lnTo>
                    <a:pt x="1394" y="5727"/>
                  </a:lnTo>
                  <a:lnTo>
                    <a:pt x="1404" y="5666"/>
                  </a:lnTo>
                  <a:lnTo>
                    <a:pt x="1415" y="5606"/>
                  </a:lnTo>
                  <a:lnTo>
                    <a:pt x="1427" y="5546"/>
                  </a:lnTo>
                  <a:lnTo>
                    <a:pt x="1440" y="5486"/>
                  </a:lnTo>
                  <a:lnTo>
                    <a:pt x="1453" y="5426"/>
                  </a:lnTo>
                  <a:lnTo>
                    <a:pt x="1466" y="5367"/>
                  </a:lnTo>
                  <a:lnTo>
                    <a:pt x="1481" y="5308"/>
                  </a:lnTo>
                  <a:lnTo>
                    <a:pt x="1496" y="5249"/>
                  </a:lnTo>
                  <a:lnTo>
                    <a:pt x="1512" y="5190"/>
                  </a:lnTo>
                  <a:lnTo>
                    <a:pt x="1528" y="5132"/>
                  </a:lnTo>
                  <a:lnTo>
                    <a:pt x="1545" y="5074"/>
                  </a:lnTo>
                  <a:lnTo>
                    <a:pt x="1563" y="5016"/>
                  </a:lnTo>
                  <a:lnTo>
                    <a:pt x="1582" y="4959"/>
                  </a:lnTo>
                  <a:lnTo>
                    <a:pt x="1601" y="4902"/>
                  </a:lnTo>
                  <a:lnTo>
                    <a:pt x="1620" y="4845"/>
                  </a:lnTo>
                  <a:lnTo>
                    <a:pt x="1641" y="4788"/>
                  </a:lnTo>
                  <a:lnTo>
                    <a:pt x="1662" y="4732"/>
                  </a:lnTo>
                  <a:lnTo>
                    <a:pt x="1683" y="4675"/>
                  </a:lnTo>
                  <a:lnTo>
                    <a:pt x="1706" y="4621"/>
                  </a:lnTo>
                  <a:lnTo>
                    <a:pt x="1728" y="4565"/>
                  </a:lnTo>
                  <a:lnTo>
                    <a:pt x="1751" y="4510"/>
                  </a:lnTo>
                  <a:lnTo>
                    <a:pt x="1776" y="4455"/>
                  </a:lnTo>
                  <a:lnTo>
                    <a:pt x="1800" y="4400"/>
                  </a:lnTo>
                  <a:lnTo>
                    <a:pt x="1825" y="4346"/>
                  </a:lnTo>
                  <a:lnTo>
                    <a:pt x="1851" y="4293"/>
                  </a:lnTo>
                  <a:lnTo>
                    <a:pt x="1877" y="4239"/>
                  </a:lnTo>
                  <a:lnTo>
                    <a:pt x="1904" y="4186"/>
                  </a:lnTo>
                  <a:lnTo>
                    <a:pt x="1932" y="4133"/>
                  </a:lnTo>
                  <a:lnTo>
                    <a:pt x="2279" y="5429"/>
                  </a:lnTo>
                  <a:lnTo>
                    <a:pt x="4589" y="6048"/>
                  </a:lnTo>
                  <a:lnTo>
                    <a:pt x="6279" y="4358"/>
                  </a:lnTo>
                  <a:lnTo>
                    <a:pt x="5661" y="2050"/>
                  </a:lnTo>
                  <a:lnTo>
                    <a:pt x="4526" y="1745"/>
                  </a:lnTo>
                  <a:lnTo>
                    <a:pt x="4611" y="1710"/>
                  </a:lnTo>
                  <a:lnTo>
                    <a:pt x="4697" y="1675"/>
                  </a:lnTo>
                  <a:lnTo>
                    <a:pt x="4785" y="1643"/>
                  </a:lnTo>
                  <a:lnTo>
                    <a:pt x="4872" y="1612"/>
                  </a:lnTo>
                  <a:lnTo>
                    <a:pt x="4960" y="1582"/>
                  </a:lnTo>
                  <a:lnTo>
                    <a:pt x="5049" y="1554"/>
                  </a:lnTo>
                  <a:lnTo>
                    <a:pt x="5139" y="1527"/>
                  </a:lnTo>
                  <a:lnTo>
                    <a:pt x="5229" y="1502"/>
                  </a:lnTo>
                  <a:lnTo>
                    <a:pt x="5320" y="1479"/>
                  </a:lnTo>
                  <a:lnTo>
                    <a:pt x="5411" y="1457"/>
                  </a:lnTo>
                  <a:lnTo>
                    <a:pt x="5504" y="1436"/>
                  </a:lnTo>
                  <a:lnTo>
                    <a:pt x="5597" y="1418"/>
                  </a:lnTo>
                  <a:lnTo>
                    <a:pt x="5690" y="1401"/>
                  </a:lnTo>
                  <a:lnTo>
                    <a:pt x="5784" y="1386"/>
                  </a:lnTo>
                  <a:lnTo>
                    <a:pt x="5878" y="1372"/>
                  </a:lnTo>
                  <a:lnTo>
                    <a:pt x="5974" y="1359"/>
                  </a:lnTo>
                  <a:lnTo>
                    <a:pt x="5974" y="0"/>
                  </a:lnTo>
                  <a:lnTo>
                    <a:pt x="5679" y="35"/>
                  </a:lnTo>
                  <a:lnTo>
                    <a:pt x="5389" y="81"/>
                  </a:lnTo>
                  <a:lnTo>
                    <a:pt x="5102" y="140"/>
                  </a:lnTo>
                  <a:lnTo>
                    <a:pt x="4821" y="212"/>
                  </a:lnTo>
                  <a:lnTo>
                    <a:pt x="4544" y="296"/>
                  </a:lnTo>
                  <a:lnTo>
                    <a:pt x="4273" y="390"/>
                  </a:lnTo>
                  <a:lnTo>
                    <a:pt x="4008" y="497"/>
                  </a:lnTo>
                  <a:lnTo>
                    <a:pt x="3748" y="613"/>
                  </a:lnTo>
                  <a:lnTo>
                    <a:pt x="3494" y="741"/>
                  </a:lnTo>
                  <a:lnTo>
                    <a:pt x="3246" y="879"/>
                  </a:lnTo>
                  <a:lnTo>
                    <a:pt x="3005" y="1027"/>
                  </a:lnTo>
                  <a:lnTo>
                    <a:pt x="2771" y="1186"/>
                  </a:lnTo>
                  <a:lnTo>
                    <a:pt x="2544" y="1353"/>
                  </a:lnTo>
                  <a:lnTo>
                    <a:pt x="2325" y="1531"/>
                  </a:lnTo>
                  <a:lnTo>
                    <a:pt x="2114" y="1717"/>
                  </a:lnTo>
                  <a:lnTo>
                    <a:pt x="1911" y="1912"/>
                  </a:lnTo>
                  <a:lnTo>
                    <a:pt x="1717" y="2115"/>
                  </a:lnTo>
                  <a:lnTo>
                    <a:pt x="1530" y="2326"/>
                  </a:lnTo>
                  <a:lnTo>
                    <a:pt x="1353" y="2545"/>
                  </a:lnTo>
                  <a:lnTo>
                    <a:pt x="1186" y="2771"/>
                  </a:lnTo>
                  <a:lnTo>
                    <a:pt x="1027" y="3005"/>
                  </a:lnTo>
                  <a:lnTo>
                    <a:pt x="879" y="3245"/>
                  </a:lnTo>
                  <a:lnTo>
                    <a:pt x="741" y="3493"/>
                  </a:lnTo>
                  <a:lnTo>
                    <a:pt x="613" y="3747"/>
                  </a:lnTo>
                  <a:lnTo>
                    <a:pt x="495" y="4006"/>
                  </a:lnTo>
                  <a:lnTo>
                    <a:pt x="390" y="4272"/>
                  </a:lnTo>
                  <a:lnTo>
                    <a:pt x="294" y="4543"/>
                  </a:lnTo>
                  <a:lnTo>
                    <a:pt x="211" y="4819"/>
                  </a:lnTo>
                  <a:lnTo>
                    <a:pt x="140" y="5101"/>
                  </a:lnTo>
                  <a:lnTo>
                    <a:pt x="81" y="5387"/>
                  </a:lnTo>
                  <a:lnTo>
                    <a:pt x="33" y="5677"/>
                  </a:lnTo>
                  <a:lnTo>
                    <a:pt x="0" y="5972"/>
                  </a:lnTo>
                  <a:lnTo>
                    <a:pt x="1359" y="5972"/>
                  </a:lnTo>
                  <a:close/>
                </a:path>
              </a:pathLst>
            </a:custGeom>
            <a:grpFill/>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50" name="淘宝店chenying0907 12"/>
            <p:cNvSpPr/>
            <p:nvPr/>
          </p:nvSpPr>
          <p:spPr bwMode="auto">
            <a:xfrm>
              <a:off x="3318846" y="1593533"/>
              <a:ext cx="557780" cy="557780"/>
            </a:xfrm>
            <a:custGeom>
              <a:avLst/>
              <a:gdLst>
                <a:gd name="T0" fmla="*/ 667 w 3617"/>
                <a:gd name="T1" fmla="*/ 3209 h 3615"/>
                <a:gd name="T2" fmla="*/ 890 w 3617"/>
                <a:gd name="T3" fmla="*/ 3365 h 3615"/>
                <a:gd name="T4" fmla="*/ 1128 w 3617"/>
                <a:gd name="T5" fmla="*/ 3482 h 3615"/>
                <a:gd name="T6" fmla="*/ 1378 w 3617"/>
                <a:gd name="T7" fmla="*/ 3564 h 3615"/>
                <a:gd name="T8" fmla="*/ 1635 w 3617"/>
                <a:gd name="T9" fmla="*/ 3607 h 3615"/>
                <a:gd name="T10" fmla="*/ 1895 w 3617"/>
                <a:gd name="T11" fmla="*/ 3613 h 3615"/>
                <a:gd name="T12" fmla="*/ 2154 w 3617"/>
                <a:gd name="T13" fmla="*/ 3582 h 3615"/>
                <a:gd name="T14" fmla="*/ 2407 w 3617"/>
                <a:gd name="T15" fmla="*/ 3514 h 3615"/>
                <a:gd name="T16" fmla="*/ 2649 w 3617"/>
                <a:gd name="T17" fmla="*/ 3408 h 3615"/>
                <a:gd name="T18" fmla="*/ 2878 w 3617"/>
                <a:gd name="T19" fmla="*/ 3265 h 3615"/>
                <a:gd name="T20" fmla="*/ 3087 w 3617"/>
                <a:gd name="T21" fmla="*/ 3086 h 3615"/>
                <a:gd name="T22" fmla="*/ 3267 w 3617"/>
                <a:gd name="T23" fmla="*/ 2877 h 3615"/>
                <a:gd name="T24" fmla="*/ 3410 w 3617"/>
                <a:gd name="T25" fmla="*/ 2648 h 3615"/>
                <a:gd name="T26" fmla="*/ 3516 w 3617"/>
                <a:gd name="T27" fmla="*/ 2406 h 3615"/>
                <a:gd name="T28" fmla="*/ 3584 w 3617"/>
                <a:gd name="T29" fmla="*/ 2153 h 3615"/>
                <a:gd name="T30" fmla="*/ 3615 w 3617"/>
                <a:gd name="T31" fmla="*/ 1894 h 3615"/>
                <a:gd name="T32" fmla="*/ 3609 w 3617"/>
                <a:gd name="T33" fmla="*/ 1634 h 3615"/>
                <a:gd name="T34" fmla="*/ 3565 w 3617"/>
                <a:gd name="T35" fmla="*/ 1377 h 3615"/>
                <a:gd name="T36" fmla="*/ 3484 w 3617"/>
                <a:gd name="T37" fmla="*/ 1128 h 3615"/>
                <a:gd name="T38" fmla="*/ 3366 w 3617"/>
                <a:gd name="T39" fmla="*/ 889 h 3615"/>
                <a:gd name="T40" fmla="*/ 3211 w 3617"/>
                <a:gd name="T41" fmla="*/ 667 h 3615"/>
                <a:gd name="T42" fmla="*/ 3020 w 3617"/>
                <a:gd name="T43" fmla="*/ 465 h 3615"/>
                <a:gd name="T44" fmla="*/ 2804 w 3617"/>
                <a:gd name="T45" fmla="*/ 297 h 3615"/>
                <a:gd name="T46" fmla="*/ 2570 w 3617"/>
                <a:gd name="T47" fmla="*/ 167 h 3615"/>
                <a:gd name="T48" fmla="*/ 2323 w 3617"/>
                <a:gd name="T49" fmla="*/ 74 h 3615"/>
                <a:gd name="T50" fmla="*/ 2069 w 3617"/>
                <a:gd name="T51" fmla="*/ 18 h 3615"/>
                <a:gd name="T52" fmla="*/ 1809 w 3617"/>
                <a:gd name="T53" fmla="*/ 0 h 3615"/>
                <a:gd name="T54" fmla="*/ 1549 w 3617"/>
                <a:gd name="T55" fmla="*/ 18 h 3615"/>
                <a:gd name="T56" fmla="*/ 1294 w 3617"/>
                <a:gd name="T57" fmla="*/ 74 h 3615"/>
                <a:gd name="T58" fmla="*/ 1047 w 3617"/>
                <a:gd name="T59" fmla="*/ 167 h 3615"/>
                <a:gd name="T60" fmla="*/ 813 w 3617"/>
                <a:gd name="T61" fmla="*/ 297 h 3615"/>
                <a:gd name="T62" fmla="*/ 597 w 3617"/>
                <a:gd name="T63" fmla="*/ 465 h 3615"/>
                <a:gd name="T64" fmla="*/ 405 w 3617"/>
                <a:gd name="T65" fmla="*/ 667 h 3615"/>
                <a:gd name="T66" fmla="*/ 251 w 3617"/>
                <a:gd name="T67" fmla="*/ 889 h 3615"/>
                <a:gd name="T68" fmla="*/ 132 w 3617"/>
                <a:gd name="T69" fmla="*/ 1128 h 3615"/>
                <a:gd name="T70" fmla="*/ 52 w 3617"/>
                <a:gd name="T71" fmla="*/ 1377 h 3615"/>
                <a:gd name="T72" fmla="*/ 8 w 3617"/>
                <a:gd name="T73" fmla="*/ 1634 h 3615"/>
                <a:gd name="T74" fmla="*/ 2 w 3617"/>
                <a:gd name="T75" fmla="*/ 1894 h 3615"/>
                <a:gd name="T76" fmla="*/ 34 w 3617"/>
                <a:gd name="T77" fmla="*/ 2153 h 3615"/>
                <a:gd name="T78" fmla="*/ 102 w 3617"/>
                <a:gd name="T79" fmla="*/ 2406 h 3615"/>
                <a:gd name="T80" fmla="*/ 207 w 3617"/>
                <a:gd name="T81" fmla="*/ 2648 h 3615"/>
                <a:gd name="T82" fmla="*/ 349 w 3617"/>
                <a:gd name="T83" fmla="*/ 2877 h 3615"/>
                <a:gd name="T84" fmla="*/ 530 w 3617"/>
                <a:gd name="T85" fmla="*/ 3086 h 3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17" h="3615">
                  <a:moveTo>
                    <a:pt x="530" y="3086"/>
                  </a:moveTo>
                  <a:lnTo>
                    <a:pt x="597" y="3150"/>
                  </a:lnTo>
                  <a:lnTo>
                    <a:pt x="667" y="3209"/>
                  </a:lnTo>
                  <a:lnTo>
                    <a:pt x="739" y="3265"/>
                  </a:lnTo>
                  <a:lnTo>
                    <a:pt x="813" y="3317"/>
                  </a:lnTo>
                  <a:lnTo>
                    <a:pt x="890" y="3365"/>
                  </a:lnTo>
                  <a:lnTo>
                    <a:pt x="968" y="3408"/>
                  </a:lnTo>
                  <a:lnTo>
                    <a:pt x="1047" y="3448"/>
                  </a:lnTo>
                  <a:lnTo>
                    <a:pt x="1128" y="3482"/>
                  </a:lnTo>
                  <a:lnTo>
                    <a:pt x="1210" y="3514"/>
                  </a:lnTo>
                  <a:lnTo>
                    <a:pt x="1294" y="3540"/>
                  </a:lnTo>
                  <a:lnTo>
                    <a:pt x="1378" y="3564"/>
                  </a:lnTo>
                  <a:lnTo>
                    <a:pt x="1463" y="3582"/>
                  </a:lnTo>
                  <a:lnTo>
                    <a:pt x="1549" y="3596"/>
                  </a:lnTo>
                  <a:lnTo>
                    <a:pt x="1635" y="3607"/>
                  </a:lnTo>
                  <a:lnTo>
                    <a:pt x="1721" y="3613"/>
                  </a:lnTo>
                  <a:lnTo>
                    <a:pt x="1809" y="3615"/>
                  </a:lnTo>
                  <a:lnTo>
                    <a:pt x="1895" y="3613"/>
                  </a:lnTo>
                  <a:lnTo>
                    <a:pt x="1982" y="3607"/>
                  </a:lnTo>
                  <a:lnTo>
                    <a:pt x="2069" y="3596"/>
                  </a:lnTo>
                  <a:lnTo>
                    <a:pt x="2154" y="3582"/>
                  </a:lnTo>
                  <a:lnTo>
                    <a:pt x="2239" y="3564"/>
                  </a:lnTo>
                  <a:lnTo>
                    <a:pt x="2323" y="3540"/>
                  </a:lnTo>
                  <a:lnTo>
                    <a:pt x="2407" y="3514"/>
                  </a:lnTo>
                  <a:lnTo>
                    <a:pt x="2489" y="3482"/>
                  </a:lnTo>
                  <a:lnTo>
                    <a:pt x="2570" y="3448"/>
                  </a:lnTo>
                  <a:lnTo>
                    <a:pt x="2649" y="3408"/>
                  </a:lnTo>
                  <a:lnTo>
                    <a:pt x="2728" y="3365"/>
                  </a:lnTo>
                  <a:lnTo>
                    <a:pt x="2804" y="3317"/>
                  </a:lnTo>
                  <a:lnTo>
                    <a:pt x="2878" y="3265"/>
                  </a:lnTo>
                  <a:lnTo>
                    <a:pt x="2950" y="3209"/>
                  </a:lnTo>
                  <a:lnTo>
                    <a:pt x="3020" y="3150"/>
                  </a:lnTo>
                  <a:lnTo>
                    <a:pt x="3087" y="3086"/>
                  </a:lnTo>
                  <a:lnTo>
                    <a:pt x="3151" y="3019"/>
                  </a:lnTo>
                  <a:lnTo>
                    <a:pt x="3211" y="2949"/>
                  </a:lnTo>
                  <a:lnTo>
                    <a:pt x="3267" y="2877"/>
                  </a:lnTo>
                  <a:lnTo>
                    <a:pt x="3319" y="2802"/>
                  </a:lnTo>
                  <a:lnTo>
                    <a:pt x="3366" y="2726"/>
                  </a:lnTo>
                  <a:lnTo>
                    <a:pt x="3410" y="2648"/>
                  </a:lnTo>
                  <a:lnTo>
                    <a:pt x="3450" y="2569"/>
                  </a:lnTo>
                  <a:lnTo>
                    <a:pt x="3484" y="2488"/>
                  </a:lnTo>
                  <a:lnTo>
                    <a:pt x="3516" y="2406"/>
                  </a:lnTo>
                  <a:lnTo>
                    <a:pt x="3542" y="2322"/>
                  </a:lnTo>
                  <a:lnTo>
                    <a:pt x="3565" y="2238"/>
                  </a:lnTo>
                  <a:lnTo>
                    <a:pt x="3584" y="2153"/>
                  </a:lnTo>
                  <a:lnTo>
                    <a:pt x="3598" y="2068"/>
                  </a:lnTo>
                  <a:lnTo>
                    <a:pt x="3609" y="1981"/>
                  </a:lnTo>
                  <a:lnTo>
                    <a:pt x="3615" y="1894"/>
                  </a:lnTo>
                  <a:lnTo>
                    <a:pt x="3617" y="1808"/>
                  </a:lnTo>
                  <a:lnTo>
                    <a:pt x="3615" y="1720"/>
                  </a:lnTo>
                  <a:lnTo>
                    <a:pt x="3609" y="1634"/>
                  </a:lnTo>
                  <a:lnTo>
                    <a:pt x="3598" y="1548"/>
                  </a:lnTo>
                  <a:lnTo>
                    <a:pt x="3584" y="1463"/>
                  </a:lnTo>
                  <a:lnTo>
                    <a:pt x="3565" y="1377"/>
                  </a:lnTo>
                  <a:lnTo>
                    <a:pt x="3542" y="1293"/>
                  </a:lnTo>
                  <a:lnTo>
                    <a:pt x="3516" y="1210"/>
                  </a:lnTo>
                  <a:lnTo>
                    <a:pt x="3484" y="1128"/>
                  </a:lnTo>
                  <a:lnTo>
                    <a:pt x="3450" y="1046"/>
                  </a:lnTo>
                  <a:lnTo>
                    <a:pt x="3410" y="967"/>
                  </a:lnTo>
                  <a:lnTo>
                    <a:pt x="3366" y="889"/>
                  </a:lnTo>
                  <a:lnTo>
                    <a:pt x="3319" y="813"/>
                  </a:lnTo>
                  <a:lnTo>
                    <a:pt x="3267" y="739"/>
                  </a:lnTo>
                  <a:lnTo>
                    <a:pt x="3211" y="667"/>
                  </a:lnTo>
                  <a:lnTo>
                    <a:pt x="3151" y="597"/>
                  </a:lnTo>
                  <a:lnTo>
                    <a:pt x="3087" y="530"/>
                  </a:lnTo>
                  <a:lnTo>
                    <a:pt x="3020" y="465"/>
                  </a:lnTo>
                  <a:lnTo>
                    <a:pt x="2950" y="405"/>
                  </a:lnTo>
                  <a:lnTo>
                    <a:pt x="2878" y="349"/>
                  </a:lnTo>
                  <a:lnTo>
                    <a:pt x="2804" y="297"/>
                  </a:lnTo>
                  <a:lnTo>
                    <a:pt x="2728" y="251"/>
                  </a:lnTo>
                  <a:lnTo>
                    <a:pt x="2649" y="207"/>
                  </a:lnTo>
                  <a:lnTo>
                    <a:pt x="2570" y="167"/>
                  </a:lnTo>
                  <a:lnTo>
                    <a:pt x="2489" y="132"/>
                  </a:lnTo>
                  <a:lnTo>
                    <a:pt x="2407" y="102"/>
                  </a:lnTo>
                  <a:lnTo>
                    <a:pt x="2323" y="74"/>
                  </a:lnTo>
                  <a:lnTo>
                    <a:pt x="2239" y="52"/>
                  </a:lnTo>
                  <a:lnTo>
                    <a:pt x="2154" y="33"/>
                  </a:lnTo>
                  <a:lnTo>
                    <a:pt x="2069" y="18"/>
                  </a:lnTo>
                  <a:lnTo>
                    <a:pt x="1982" y="8"/>
                  </a:lnTo>
                  <a:lnTo>
                    <a:pt x="1895" y="2"/>
                  </a:lnTo>
                  <a:lnTo>
                    <a:pt x="1809" y="0"/>
                  </a:lnTo>
                  <a:lnTo>
                    <a:pt x="1721" y="2"/>
                  </a:lnTo>
                  <a:lnTo>
                    <a:pt x="1635" y="8"/>
                  </a:lnTo>
                  <a:lnTo>
                    <a:pt x="1549" y="18"/>
                  </a:lnTo>
                  <a:lnTo>
                    <a:pt x="1463" y="33"/>
                  </a:lnTo>
                  <a:lnTo>
                    <a:pt x="1378" y="52"/>
                  </a:lnTo>
                  <a:lnTo>
                    <a:pt x="1294" y="74"/>
                  </a:lnTo>
                  <a:lnTo>
                    <a:pt x="1210" y="102"/>
                  </a:lnTo>
                  <a:lnTo>
                    <a:pt x="1128" y="132"/>
                  </a:lnTo>
                  <a:lnTo>
                    <a:pt x="1047" y="167"/>
                  </a:lnTo>
                  <a:lnTo>
                    <a:pt x="968" y="207"/>
                  </a:lnTo>
                  <a:lnTo>
                    <a:pt x="890" y="251"/>
                  </a:lnTo>
                  <a:lnTo>
                    <a:pt x="813" y="297"/>
                  </a:lnTo>
                  <a:lnTo>
                    <a:pt x="739" y="349"/>
                  </a:lnTo>
                  <a:lnTo>
                    <a:pt x="667" y="405"/>
                  </a:lnTo>
                  <a:lnTo>
                    <a:pt x="597" y="465"/>
                  </a:lnTo>
                  <a:lnTo>
                    <a:pt x="530" y="530"/>
                  </a:lnTo>
                  <a:lnTo>
                    <a:pt x="466" y="597"/>
                  </a:lnTo>
                  <a:lnTo>
                    <a:pt x="405" y="667"/>
                  </a:lnTo>
                  <a:lnTo>
                    <a:pt x="349" y="739"/>
                  </a:lnTo>
                  <a:lnTo>
                    <a:pt x="298" y="813"/>
                  </a:lnTo>
                  <a:lnTo>
                    <a:pt x="251" y="889"/>
                  </a:lnTo>
                  <a:lnTo>
                    <a:pt x="207" y="967"/>
                  </a:lnTo>
                  <a:lnTo>
                    <a:pt x="168" y="1046"/>
                  </a:lnTo>
                  <a:lnTo>
                    <a:pt x="132" y="1128"/>
                  </a:lnTo>
                  <a:lnTo>
                    <a:pt x="102" y="1210"/>
                  </a:lnTo>
                  <a:lnTo>
                    <a:pt x="74" y="1293"/>
                  </a:lnTo>
                  <a:lnTo>
                    <a:pt x="52" y="1377"/>
                  </a:lnTo>
                  <a:lnTo>
                    <a:pt x="34" y="1463"/>
                  </a:lnTo>
                  <a:lnTo>
                    <a:pt x="18" y="1548"/>
                  </a:lnTo>
                  <a:lnTo>
                    <a:pt x="8" y="1634"/>
                  </a:lnTo>
                  <a:lnTo>
                    <a:pt x="2" y="1720"/>
                  </a:lnTo>
                  <a:lnTo>
                    <a:pt x="0" y="1808"/>
                  </a:lnTo>
                  <a:lnTo>
                    <a:pt x="2" y="1894"/>
                  </a:lnTo>
                  <a:lnTo>
                    <a:pt x="8" y="1981"/>
                  </a:lnTo>
                  <a:lnTo>
                    <a:pt x="18" y="2068"/>
                  </a:lnTo>
                  <a:lnTo>
                    <a:pt x="34" y="2153"/>
                  </a:lnTo>
                  <a:lnTo>
                    <a:pt x="52" y="2238"/>
                  </a:lnTo>
                  <a:lnTo>
                    <a:pt x="74" y="2322"/>
                  </a:lnTo>
                  <a:lnTo>
                    <a:pt x="102" y="2406"/>
                  </a:lnTo>
                  <a:lnTo>
                    <a:pt x="132" y="2488"/>
                  </a:lnTo>
                  <a:lnTo>
                    <a:pt x="168" y="2569"/>
                  </a:lnTo>
                  <a:lnTo>
                    <a:pt x="207" y="2648"/>
                  </a:lnTo>
                  <a:lnTo>
                    <a:pt x="251" y="2726"/>
                  </a:lnTo>
                  <a:lnTo>
                    <a:pt x="298" y="2802"/>
                  </a:lnTo>
                  <a:lnTo>
                    <a:pt x="349" y="2877"/>
                  </a:lnTo>
                  <a:lnTo>
                    <a:pt x="405" y="2949"/>
                  </a:lnTo>
                  <a:lnTo>
                    <a:pt x="465" y="3019"/>
                  </a:lnTo>
                  <a:lnTo>
                    <a:pt x="530" y="3086"/>
                  </a:lnTo>
                  <a:close/>
                </a:path>
              </a:pathLst>
            </a:custGeom>
            <a:grpFill/>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sp>
        <p:nvSpPr>
          <p:cNvPr id="51" name="TextBox 50"/>
          <p:cNvSpPr txBox="1"/>
          <p:nvPr/>
        </p:nvSpPr>
        <p:spPr>
          <a:xfrm>
            <a:off x="1459172" y="2115703"/>
            <a:ext cx="3146757" cy="337184"/>
          </a:xfrm>
          <a:prstGeom prst="roundRect">
            <a:avLst>
              <a:gd name="adj" fmla="val 0"/>
            </a:avLst>
          </a:prstGeom>
          <a:noFill/>
        </p:spPr>
        <p:txBody>
          <a:bodyPr wrap="square" rtlCol="0">
            <a:spAutoFit/>
          </a:bodyPr>
          <a:lstStyle/>
          <a:p>
            <a:pPr algn="r"/>
            <a:r>
              <a:rPr lang="zh-CN" altLang="en-US" sz="1600" b="1" dirty="0">
                <a:solidFill>
                  <a:srgbClr val="C84E30"/>
                </a:solidFill>
                <a:latin typeface="微软雅黑" panose="020B0503020204020204" charset="-122"/>
                <a:ea typeface="微软雅黑" panose="020B0503020204020204" charset="-122"/>
                <a:sym typeface="+mn-ea"/>
              </a:rPr>
              <a:t>Click here to enter the title.</a:t>
            </a:r>
          </a:p>
        </p:txBody>
      </p:sp>
      <p:sp>
        <p:nvSpPr>
          <p:cNvPr id="52" name="TextBox 51"/>
          <p:cNvSpPr txBox="1"/>
          <p:nvPr/>
        </p:nvSpPr>
        <p:spPr>
          <a:xfrm>
            <a:off x="886460" y="2422525"/>
            <a:ext cx="3698240" cy="553084"/>
          </a:xfrm>
          <a:prstGeom prst="roundRect">
            <a:avLst>
              <a:gd name="adj" fmla="val 0"/>
            </a:avLst>
          </a:prstGeom>
          <a:noFill/>
          <a:ln w="25400">
            <a:noFill/>
          </a:ln>
          <a:effectLst/>
        </p:spPr>
        <p:txBody>
          <a:bodyPr wrap="square" rtlCol="0">
            <a:spAutoFit/>
          </a:bodyPr>
          <a:lstStyle/>
          <a:p>
            <a:pPr algn="r" fontAlgn="base">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latin typeface="微软雅黑" panose="020B0503020204020204" charset="-122"/>
                <a:ea typeface="微软雅黑" panose="020B0503020204020204" charset="-122"/>
                <a:sym typeface="+mn-ea"/>
              </a:rPr>
              <a:t>Click here replace text Click here Replace text Click here replace text click here click here to replace text.</a:t>
            </a:r>
            <a:endParaRPr lang="en-US" altLang="zh-CN" sz="900" dirty="0">
              <a:solidFill>
                <a:schemeClr val="tx1">
                  <a:lumMod val="50000"/>
                  <a:lumOff val="50000"/>
                </a:schemeClr>
              </a:solidFill>
              <a:latin typeface="微软雅黑" panose="020B0503020204020204" charset="-122"/>
              <a:ea typeface="微软雅黑" panose="020B0503020204020204" charset="-122"/>
              <a:cs typeface="Open Sans" panose="020B0606030504020204" pitchFamily="34" charset="0"/>
            </a:endParaRPr>
          </a:p>
        </p:txBody>
      </p:sp>
      <p:sp>
        <p:nvSpPr>
          <p:cNvPr id="53" name="TextBox 52"/>
          <p:cNvSpPr txBox="1"/>
          <p:nvPr/>
        </p:nvSpPr>
        <p:spPr>
          <a:xfrm>
            <a:off x="1438217" y="4057374"/>
            <a:ext cx="3146757" cy="337184"/>
          </a:xfrm>
          <a:prstGeom prst="roundRect">
            <a:avLst>
              <a:gd name="adj" fmla="val 0"/>
            </a:avLst>
          </a:prstGeom>
          <a:noFill/>
        </p:spPr>
        <p:txBody>
          <a:bodyPr wrap="square" rtlCol="0">
            <a:spAutoFit/>
          </a:bodyPr>
          <a:lstStyle/>
          <a:p>
            <a:pPr algn="r"/>
            <a:r>
              <a:rPr lang="zh-CN" altLang="en-US" sz="1600" b="1" dirty="0">
                <a:solidFill>
                  <a:srgbClr val="C84E30"/>
                </a:solidFill>
                <a:latin typeface="微软雅黑" panose="020B0503020204020204" charset="-122"/>
                <a:ea typeface="微软雅黑" panose="020B0503020204020204" charset="-122"/>
                <a:sym typeface="+mn-ea"/>
              </a:rPr>
              <a:t>Click here to enter the title.</a:t>
            </a:r>
          </a:p>
        </p:txBody>
      </p:sp>
      <p:sp>
        <p:nvSpPr>
          <p:cNvPr id="82" name="TextBox 81"/>
          <p:cNvSpPr txBox="1"/>
          <p:nvPr/>
        </p:nvSpPr>
        <p:spPr>
          <a:xfrm>
            <a:off x="866140" y="4364355"/>
            <a:ext cx="3697605" cy="553084"/>
          </a:xfrm>
          <a:prstGeom prst="roundRect">
            <a:avLst>
              <a:gd name="adj" fmla="val 0"/>
            </a:avLst>
          </a:prstGeom>
          <a:noFill/>
          <a:ln w="25400">
            <a:noFill/>
          </a:ln>
          <a:effectLst/>
        </p:spPr>
        <p:txBody>
          <a:bodyPr wrap="square" rtlCol="0">
            <a:spAutoFit/>
          </a:bodyPr>
          <a:lstStyle/>
          <a:p>
            <a:pPr algn="r" fontAlgn="base">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latin typeface="微软雅黑" panose="020B0503020204020204" charset="-122"/>
                <a:ea typeface="微软雅黑" panose="020B0503020204020204" charset="-122"/>
                <a:sym typeface="+mn-ea"/>
              </a:rPr>
              <a:t>Click here replace text Click here Replace text Click here replace text click here click here to replace text.</a:t>
            </a:r>
            <a:endParaRPr lang="en-US" altLang="zh-CN" sz="900" dirty="0">
              <a:solidFill>
                <a:schemeClr val="tx1">
                  <a:lumMod val="50000"/>
                  <a:lumOff val="50000"/>
                </a:schemeClr>
              </a:solidFill>
              <a:latin typeface="微软雅黑" panose="020B0503020204020204" charset="-122"/>
              <a:ea typeface="微软雅黑" panose="020B0503020204020204" charset="-122"/>
              <a:cs typeface="Open Sans" panose="020B0606030504020204" pitchFamily="34" charset="0"/>
            </a:endParaRPr>
          </a:p>
        </p:txBody>
      </p:sp>
      <p:sp>
        <p:nvSpPr>
          <p:cNvPr id="83" name="TextBox 82"/>
          <p:cNvSpPr txBox="1"/>
          <p:nvPr/>
        </p:nvSpPr>
        <p:spPr>
          <a:xfrm>
            <a:off x="7508345" y="2115703"/>
            <a:ext cx="3451203" cy="337184"/>
          </a:xfrm>
          <a:prstGeom prst="roundRect">
            <a:avLst>
              <a:gd name="adj" fmla="val 0"/>
            </a:avLst>
          </a:prstGeom>
          <a:noFill/>
        </p:spPr>
        <p:txBody>
          <a:bodyPr wrap="square" rtlCol="0">
            <a:spAutoFit/>
          </a:bodyPr>
          <a:lstStyle/>
          <a:p>
            <a:pPr algn="l"/>
            <a:r>
              <a:rPr lang="zh-CN" altLang="en-US" sz="1600" b="1" dirty="0">
                <a:solidFill>
                  <a:srgbClr val="C84E30"/>
                </a:solidFill>
                <a:latin typeface="微软雅黑" panose="020B0503020204020204" charset="-122"/>
                <a:ea typeface="微软雅黑" panose="020B0503020204020204" charset="-122"/>
                <a:sym typeface="+mn-ea"/>
              </a:rPr>
              <a:t>Click here to enter the title.</a:t>
            </a:r>
          </a:p>
        </p:txBody>
      </p:sp>
      <p:sp>
        <p:nvSpPr>
          <p:cNvPr id="84" name="TextBox 83"/>
          <p:cNvSpPr txBox="1"/>
          <p:nvPr/>
        </p:nvSpPr>
        <p:spPr>
          <a:xfrm>
            <a:off x="7508240" y="2422525"/>
            <a:ext cx="3726180" cy="553084"/>
          </a:xfrm>
          <a:prstGeom prst="roundRect">
            <a:avLst>
              <a:gd name="adj" fmla="val 0"/>
            </a:avLst>
          </a:prstGeom>
          <a:noFill/>
          <a:ln w="25400">
            <a:noFill/>
          </a:ln>
          <a:effectLst/>
        </p:spPr>
        <p:txBody>
          <a:bodyPr wrap="square" rtlCol="0">
            <a:spAutoFit/>
          </a:bodyPr>
          <a:lstStyle/>
          <a:p>
            <a:pPr algn="l" fontAlgn="base">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latin typeface="微软雅黑" panose="020B0503020204020204" charset="-122"/>
                <a:ea typeface="微软雅黑" panose="020B0503020204020204" charset="-122"/>
                <a:sym typeface="+mn-ea"/>
              </a:rPr>
              <a:t>Click here replace text Click here Replace text Click here replace text click here click here to replace text.</a:t>
            </a:r>
            <a:endParaRPr lang="en-US" altLang="zh-CN" sz="900" dirty="0">
              <a:solidFill>
                <a:schemeClr val="tx1">
                  <a:lumMod val="50000"/>
                  <a:lumOff val="50000"/>
                </a:schemeClr>
              </a:solidFill>
              <a:latin typeface="微软雅黑" panose="020B0503020204020204" charset="-122"/>
              <a:ea typeface="微软雅黑" panose="020B0503020204020204" charset="-122"/>
              <a:cs typeface="Open Sans" panose="020B0606030504020204" pitchFamily="34" charset="0"/>
            </a:endParaRPr>
          </a:p>
        </p:txBody>
      </p:sp>
      <p:sp>
        <p:nvSpPr>
          <p:cNvPr id="85" name="TextBox 84"/>
          <p:cNvSpPr txBox="1"/>
          <p:nvPr/>
        </p:nvSpPr>
        <p:spPr>
          <a:xfrm>
            <a:off x="7508345" y="4057699"/>
            <a:ext cx="3451203" cy="337184"/>
          </a:xfrm>
          <a:prstGeom prst="roundRect">
            <a:avLst>
              <a:gd name="adj" fmla="val 0"/>
            </a:avLst>
          </a:prstGeom>
          <a:noFill/>
        </p:spPr>
        <p:txBody>
          <a:bodyPr wrap="square" rtlCol="0">
            <a:spAutoFit/>
          </a:bodyPr>
          <a:lstStyle/>
          <a:p>
            <a:pPr algn="l"/>
            <a:r>
              <a:rPr lang="zh-CN" altLang="en-US" sz="1600" b="1" dirty="0">
                <a:solidFill>
                  <a:srgbClr val="C84E30"/>
                </a:solidFill>
                <a:latin typeface="微软雅黑" panose="020B0503020204020204" charset="-122"/>
                <a:ea typeface="微软雅黑" panose="020B0503020204020204" charset="-122"/>
                <a:sym typeface="+mn-ea"/>
              </a:rPr>
              <a:t>Click here to enter the title.</a:t>
            </a:r>
          </a:p>
        </p:txBody>
      </p:sp>
      <p:sp>
        <p:nvSpPr>
          <p:cNvPr id="86" name="TextBox 85"/>
          <p:cNvSpPr txBox="1"/>
          <p:nvPr/>
        </p:nvSpPr>
        <p:spPr>
          <a:xfrm>
            <a:off x="7508240" y="4364355"/>
            <a:ext cx="3726815" cy="553084"/>
          </a:xfrm>
          <a:prstGeom prst="roundRect">
            <a:avLst>
              <a:gd name="adj" fmla="val 0"/>
            </a:avLst>
          </a:prstGeom>
          <a:noFill/>
          <a:ln w="25400">
            <a:noFill/>
          </a:ln>
          <a:effectLst/>
        </p:spPr>
        <p:txBody>
          <a:bodyPr wrap="square" rtlCol="0">
            <a:spAutoFit/>
          </a:bodyPr>
          <a:lstStyle/>
          <a:p>
            <a:pPr algn="l" fontAlgn="base">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latin typeface="微软雅黑" panose="020B0503020204020204" charset="-122"/>
                <a:ea typeface="微软雅黑" panose="020B0503020204020204" charset="-122"/>
                <a:sym typeface="+mn-ea"/>
              </a:rPr>
              <a:t>Click here replace text Click here Replace text Click here replace text click here click here to replace text.</a:t>
            </a:r>
            <a:endParaRPr lang="en-US" altLang="zh-CN" sz="900" dirty="0">
              <a:solidFill>
                <a:schemeClr val="tx1">
                  <a:lumMod val="50000"/>
                  <a:lumOff val="50000"/>
                </a:schemeClr>
              </a:solidFill>
              <a:latin typeface="微软雅黑" panose="020B0503020204020204" charset="-122"/>
              <a:ea typeface="微软雅黑" panose="020B0503020204020204" charset="-122"/>
              <a:cs typeface="Open Sans" panose="020B0606030504020204" pitchFamily="34" charset="0"/>
            </a:endParaRPr>
          </a:p>
        </p:txBody>
      </p:sp>
    </p:spTree>
    <p:extLst>
      <p:ext uri="{BB962C8B-B14F-4D97-AF65-F5344CB8AC3E}">
        <p14:creationId xmlns:p14="http://schemas.microsoft.com/office/powerpoint/2010/main" val="315619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vertical)">
                                      <p:cBhvr>
                                        <p:cTn id="7" dur="500"/>
                                        <p:tgtEl>
                                          <p:spTgt spid="3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up)">
                                      <p:cBhvr>
                                        <p:cTn id="11" dur="500"/>
                                        <p:tgtEl>
                                          <p:spTgt spid="37"/>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8"/>
                                        </p:tgtEl>
                                        <p:attrNameLst>
                                          <p:attrName>ppt_y</p:attrName>
                                        </p:attrNameLst>
                                      </p:cBhvr>
                                      <p:tavLst>
                                        <p:tav tm="0">
                                          <p:val>
                                            <p:strVal val="#ppt_y"/>
                                          </p:val>
                                        </p:tav>
                                        <p:tav tm="100000">
                                          <p:val>
                                            <p:strVal val="#ppt_y"/>
                                          </p:val>
                                        </p:tav>
                                      </p:tavLst>
                                    </p:anim>
                                    <p:anim calcmode="lin" valueType="num">
                                      <p:cBhvr>
                                        <p:cTn id="17"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8"/>
                                        </p:tgtEl>
                                      </p:cBhvr>
                                    </p:animEffect>
                                  </p:childTnLst>
                                </p:cTn>
                              </p:par>
                            </p:childTnLst>
                          </p:cTn>
                        </p:par>
                        <p:par>
                          <p:cTn id="20" fill="hold">
                            <p:stCondLst>
                              <p:cond delay="1950"/>
                            </p:stCondLst>
                            <p:childTnLst>
                              <p:par>
                                <p:cTn id="21" presetID="31" presetClass="entr" presetSubtype="0"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p:cTn id="23" dur="1000" fill="hold"/>
                                        <p:tgtEl>
                                          <p:spTgt spid="48"/>
                                        </p:tgtEl>
                                        <p:attrNameLst>
                                          <p:attrName>ppt_w</p:attrName>
                                        </p:attrNameLst>
                                      </p:cBhvr>
                                      <p:tavLst>
                                        <p:tav tm="0">
                                          <p:val>
                                            <p:fltVal val="0"/>
                                          </p:val>
                                        </p:tav>
                                        <p:tav tm="100000">
                                          <p:val>
                                            <p:strVal val="#ppt_w"/>
                                          </p:val>
                                        </p:tav>
                                      </p:tavLst>
                                    </p:anim>
                                    <p:anim calcmode="lin" valueType="num">
                                      <p:cBhvr>
                                        <p:cTn id="24" dur="1000" fill="hold"/>
                                        <p:tgtEl>
                                          <p:spTgt spid="48"/>
                                        </p:tgtEl>
                                        <p:attrNameLst>
                                          <p:attrName>ppt_h</p:attrName>
                                        </p:attrNameLst>
                                      </p:cBhvr>
                                      <p:tavLst>
                                        <p:tav tm="0">
                                          <p:val>
                                            <p:fltVal val="0"/>
                                          </p:val>
                                        </p:tav>
                                        <p:tav tm="100000">
                                          <p:val>
                                            <p:strVal val="#ppt_h"/>
                                          </p:val>
                                        </p:tav>
                                      </p:tavLst>
                                    </p:anim>
                                    <p:anim calcmode="lin" valueType="num">
                                      <p:cBhvr>
                                        <p:cTn id="25" dur="1000" fill="hold"/>
                                        <p:tgtEl>
                                          <p:spTgt spid="48"/>
                                        </p:tgtEl>
                                        <p:attrNameLst>
                                          <p:attrName>style.rotation</p:attrName>
                                        </p:attrNameLst>
                                      </p:cBhvr>
                                      <p:tavLst>
                                        <p:tav tm="0">
                                          <p:val>
                                            <p:fltVal val="90"/>
                                          </p:val>
                                        </p:tav>
                                        <p:tav tm="100000">
                                          <p:val>
                                            <p:fltVal val="0"/>
                                          </p:val>
                                        </p:tav>
                                      </p:tavLst>
                                    </p:anim>
                                    <p:animEffect transition="in" filter="fade">
                                      <p:cBhvr>
                                        <p:cTn id="26" dur="1000"/>
                                        <p:tgtEl>
                                          <p:spTgt spid="48"/>
                                        </p:tgtEl>
                                      </p:cBhvr>
                                    </p:animEffect>
                                  </p:childTnLst>
                                </p:cTn>
                              </p:par>
                              <p:par>
                                <p:cTn id="27" presetID="31" presetClass="entr" presetSubtype="0"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1000" fill="hold"/>
                                        <p:tgtEl>
                                          <p:spTgt spid="45"/>
                                        </p:tgtEl>
                                        <p:attrNameLst>
                                          <p:attrName>ppt_w</p:attrName>
                                        </p:attrNameLst>
                                      </p:cBhvr>
                                      <p:tavLst>
                                        <p:tav tm="0">
                                          <p:val>
                                            <p:fltVal val="0"/>
                                          </p:val>
                                        </p:tav>
                                        <p:tav tm="100000">
                                          <p:val>
                                            <p:strVal val="#ppt_w"/>
                                          </p:val>
                                        </p:tav>
                                      </p:tavLst>
                                    </p:anim>
                                    <p:anim calcmode="lin" valueType="num">
                                      <p:cBhvr>
                                        <p:cTn id="30" dur="1000" fill="hold"/>
                                        <p:tgtEl>
                                          <p:spTgt spid="45"/>
                                        </p:tgtEl>
                                        <p:attrNameLst>
                                          <p:attrName>ppt_h</p:attrName>
                                        </p:attrNameLst>
                                      </p:cBhvr>
                                      <p:tavLst>
                                        <p:tav tm="0">
                                          <p:val>
                                            <p:fltVal val="0"/>
                                          </p:val>
                                        </p:tav>
                                        <p:tav tm="100000">
                                          <p:val>
                                            <p:strVal val="#ppt_h"/>
                                          </p:val>
                                        </p:tav>
                                      </p:tavLst>
                                    </p:anim>
                                    <p:anim calcmode="lin" valueType="num">
                                      <p:cBhvr>
                                        <p:cTn id="31" dur="1000" fill="hold"/>
                                        <p:tgtEl>
                                          <p:spTgt spid="45"/>
                                        </p:tgtEl>
                                        <p:attrNameLst>
                                          <p:attrName>style.rotation</p:attrName>
                                        </p:attrNameLst>
                                      </p:cBhvr>
                                      <p:tavLst>
                                        <p:tav tm="0">
                                          <p:val>
                                            <p:fltVal val="90"/>
                                          </p:val>
                                        </p:tav>
                                        <p:tav tm="100000">
                                          <p:val>
                                            <p:fltVal val="0"/>
                                          </p:val>
                                        </p:tav>
                                      </p:tavLst>
                                    </p:anim>
                                    <p:animEffect transition="in" filter="fade">
                                      <p:cBhvr>
                                        <p:cTn id="32" dur="1000"/>
                                        <p:tgtEl>
                                          <p:spTgt spid="45"/>
                                        </p:tgtEl>
                                      </p:cBhvr>
                                    </p:animEffect>
                                  </p:childTnLst>
                                </p:cTn>
                              </p:par>
                              <p:par>
                                <p:cTn id="33" presetID="3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p:cTn id="35" dur="1000" fill="hold"/>
                                        <p:tgtEl>
                                          <p:spTgt spid="39"/>
                                        </p:tgtEl>
                                        <p:attrNameLst>
                                          <p:attrName>ppt_w</p:attrName>
                                        </p:attrNameLst>
                                      </p:cBhvr>
                                      <p:tavLst>
                                        <p:tav tm="0">
                                          <p:val>
                                            <p:fltVal val="0"/>
                                          </p:val>
                                        </p:tav>
                                        <p:tav tm="100000">
                                          <p:val>
                                            <p:strVal val="#ppt_w"/>
                                          </p:val>
                                        </p:tav>
                                      </p:tavLst>
                                    </p:anim>
                                    <p:anim calcmode="lin" valueType="num">
                                      <p:cBhvr>
                                        <p:cTn id="36" dur="1000" fill="hold"/>
                                        <p:tgtEl>
                                          <p:spTgt spid="39"/>
                                        </p:tgtEl>
                                        <p:attrNameLst>
                                          <p:attrName>ppt_h</p:attrName>
                                        </p:attrNameLst>
                                      </p:cBhvr>
                                      <p:tavLst>
                                        <p:tav tm="0">
                                          <p:val>
                                            <p:fltVal val="0"/>
                                          </p:val>
                                        </p:tav>
                                        <p:tav tm="100000">
                                          <p:val>
                                            <p:strVal val="#ppt_h"/>
                                          </p:val>
                                        </p:tav>
                                      </p:tavLst>
                                    </p:anim>
                                    <p:anim calcmode="lin" valueType="num">
                                      <p:cBhvr>
                                        <p:cTn id="37" dur="1000" fill="hold"/>
                                        <p:tgtEl>
                                          <p:spTgt spid="39"/>
                                        </p:tgtEl>
                                        <p:attrNameLst>
                                          <p:attrName>style.rotation</p:attrName>
                                        </p:attrNameLst>
                                      </p:cBhvr>
                                      <p:tavLst>
                                        <p:tav tm="0">
                                          <p:val>
                                            <p:fltVal val="90"/>
                                          </p:val>
                                        </p:tav>
                                        <p:tav tm="100000">
                                          <p:val>
                                            <p:fltVal val="0"/>
                                          </p:val>
                                        </p:tav>
                                      </p:tavLst>
                                    </p:anim>
                                    <p:animEffect transition="in" filter="fade">
                                      <p:cBhvr>
                                        <p:cTn id="38" dur="1000"/>
                                        <p:tgtEl>
                                          <p:spTgt spid="39"/>
                                        </p:tgtEl>
                                      </p:cBhvr>
                                    </p:animEffect>
                                  </p:childTnLst>
                                </p:cTn>
                              </p:par>
                              <p:par>
                                <p:cTn id="39" presetID="31"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1000" fill="hold"/>
                                        <p:tgtEl>
                                          <p:spTgt spid="42"/>
                                        </p:tgtEl>
                                        <p:attrNameLst>
                                          <p:attrName>ppt_w</p:attrName>
                                        </p:attrNameLst>
                                      </p:cBhvr>
                                      <p:tavLst>
                                        <p:tav tm="0">
                                          <p:val>
                                            <p:fltVal val="0"/>
                                          </p:val>
                                        </p:tav>
                                        <p:tav tm="100000">
                                          <p:val>
                                            <p:strVal val="#ppt_w"/>
                                          </p:val>
                                        </p:tav>
                                      </p:tavLst>
                                    </p:anim>
                                    <p:anim calcmode="lin" valueType="num">
                                      <p:cBhvr>
                                        <p:cTn id="42" dur="1000" fill="hold"/>
                                        <p:tgtEl>
                                          <p:spTgt spid="42"/>
                                        </p:tgtEl>
                                        <p:attrNameLst>
                                          <p:attrName>ppt_h</p:attrName>
                                        </p:attrNameLst>
                                      </p:cBhvr>
                                      <p:tavLst>
                                        <p:tav tm="0">
                                          <p:val>
                                            <p:fltVal val="0"/>
                                          </p:val>
                                        </p:tav>
                                        <p:tav tm="100000">
                                          <p:val>
                                            <p:strVal val="#ppt_h"/>
                                          </p:val>
                                        </p:tav>
                                      </p:tavLst>
                                    </p:anim>
                                    <p:anim calcmode="lin" valueType="num">
                                      <p:cBhvr>
                                        <p:cTn id="43" dur="1000" fill="hold"/>
                                        <p:tgtEl>
                                          <p:spTgt spid="42"/>
                                        </p:tgtEl>
                                        <p:attrNameLst>
                                          <p:attrName>style.rotation</p:attrName>
                                        </p:attrNameLst>
                                      </p:cBhvr>
                                      <p:tavLst>
                                        <p:tav tm="0">
                                          <p:val>
                                            <p:fltVal val="90"/>
                                          </p:val>
                                        </p:tav>
                                        <p:tav tm="100000">
                                          <p:val>
                                            <p:fltVal val="0"/>
                                          </p:val>
                                        </p:tav>
                                      </p:tavLst>
                                    </p:anim>
                                    <p:animEffect transition="in" filter="fade">
                                      <p:cBhvr>
                                        <p:cTn id="44" dur="1000"/>
                                        <p:tgtEl>
                                          <p:spTgt spid="42"/>
                                        </p:tgtEl>
                                      </p:cBhvr>
                                    </p:animEffect>
                                  </p:childTnLst>
                                </p:cTn>
                              </p:par>
                            </p:childTnLst>
                          </p:cTn>
                        </p:par>
                        <p:par>
                          <p:cTn id="45" fill="hold">
                            <p:stCondLst>
                              <p:cond delay="2950"/>
                            </p:stCondLst>
                            <p:childTnLst>
                              <p:par>
                                <p:cTn id="46" presetID="2" presetClass="entr" presetSubtype="8" fill="hold" grpId="0" nodeType="afterEffect">
                                  <p:stCondLst>
                                    <p:cond delay="0"/>
                                  </p:stCondLst>
                                  <p:childTnLst>
                                    <p:set>
                                      <p:cBhvr>
                                        <p:cTn id="47" dur="1" fill="hold">
                                          <p:stCondLst>
                                            <p:cond delay="0"/>
                                          </p:stCondLst>
                                        </p:cTn>
                                        <p:tgtEl>
                                          <p:spTgt spid="51"/>
                                        </p:tgtEl>
                                        <p:attrNameLst>
                                          <p:attrName>style.visibility</p:attrName>
                                        </p:attrNameLst>
                                      </p:cBhvr>
                                      <p:to>
                                        <p:strVal val="visible"/>
                                      </p:to>
                                    </p:set>
                                    <p:anim calcmode="lin" valueType="num">
                                      <p:cBhvr additive="base">
                                        <p:cTn id="48" dur="500" fill="hold"/>
                                        <p:tgtEl>
                                          <p:spTgt spid="51"/>
                                        </p:tgtEl>
                                        <p:attrNameLst>
                                          <p:attrName>ppt_x</p:attrName>
                                        </p:attrNameLst>
                                      </p:cBhvr>
                                      <p:tavLst>
                                        <p:tav tm="0">
                                          <p:val>
                                            <p:strVal val="0-#ppt_w/2"/>
                                          </p:val>
                                        </p:tav>
                                        <p:tav tm="100000">
                                          <p:val>
                                            <p:strVal val="#ppt_x"/>
                                          </p:val>
                                        </p:tav>
                                      </p:tavLst>
                                    </p:anim>
                                    <p:anim calcmode="lin" valueType="num">
                                      <p:cBhvr additive="base">
                                        <p:cTn id="49" dur="500" fill="hold"/>
                                        <p:tgtEl>
                                          <p:spTgt spid="51"/>
                                        </p:tgtEl>
                                        <p:attrNameLst>
                                          <p:attrName>ppt_y</p:attrName>
                                        </p:attrNameLst>
                                      </p:cBhvr>
                                      <p:tavLst>
                                        <p:tav tm="0">
                                          <p:val>
                                            <p:strVal val="#ppt_y"/>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ppt_x"/>
                                          </p:val>
                                        </p:tav>
                                        <p:tav tm="100000">
                                          <p:val>
                                            <p:strVal val="#ppt_x"/>
                                          </p:val>
                                        </p:tav>
                                      </p:tavLst>
                                    </p:anim>
                                    <p:anim calcmode="lin" valueType="num">
                                      <p:cBhvr additive="base">
                                        <p:cTn id="53" dur="500" fill="hold"/>
                                        <p:tgtEl>
                                          <p:spTgt spid="52"/>
                                        </p:tgtEl>
                                        <p:attrNameLst>
                                          <p:attrName>ppt_y</p:attrName>
                                        </p:attrNameLst>
                                      </p:cBhvr>
                                      <p:tavLst>
                                        <p:tav tm="0">
                                          <p:val>
                                            <p:strVal val="1+#ppt_h/2"/>
                                          </p:val>
                                        </p:tav>
                                        <p:tav tm="100000">
                                          <p:val>
                                            <p:strVal val="#ppt_y"/>
                                          </p:val>
                                        </p:tav>
                                      </p:tavLst>
                                    </p:anim>
                                  </p:childTnLst>
                                </p:cTn>
                              </p:par>
                            </p:childTnLst>
                          </p:cTn>
                        </p:par>
                        <p:par>
                          <p:cTn id="54" fill="hold">
                            <p:stCondLst>
                              <p:cond delay="3450"/>
                            </p:stCondLst>
                            <p:childTnLst>
                              <p:par>
                                <p:cTn id="55" presetID="2" presetClass="entr" presetSubtype="8" fill="hold" grpId="0" nodeType="after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500" fill="hold"/>
                                        <p:tgtEl>
                                          <p:spTgt spid="53"/>
                                        </p:tgtEl>
                                        <p:attrNameLst>
                                          <p:attrName>ppt_x</p:attrName>
                                        </p:attrNameLst>
                                      </p:cBhvr>
                                      <p:tavLst>
                                        <p:tav tm="0">
                                          <p:val>
                                            <p:strVal val="0-#ppt_w/2"/>
                                          </p:val>
                                        </p:tav>
                                        <p:tav tm="100000">
                                          <p:val>
                                            <p:strVal val="#ppt_x"/>
                                          </p:val>
                                        </p:tav>
                                      </p:tavLst>
                                    </p:anim>
                                    <p:anim calcmode="lin" valueType="num">
                                      <p:cBhvr additive="base">
                                        <p:cTn id="58" dur="500" fill="hold"/>
                                        <p:tgtEl>
                                          <p:spTgt spid="53"/>
                                        </p:tgtEl>
                                        <p:attrNameLst>
                                          <p:attrName>ppt_y</p:attrName>
                                        </p:attrNameLst>
                                      </p:cBhvr>
                                      <p:tavLst>
                                        <p:tav tm="0">
                                          <p:val>
                                            <p:strVal val="#ppt_y"/>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82"/>
                                        </p:tgtEl>
                                        <p:attrNameLst>
                                          <p:attrName>style.visibility</p:attrName>
                                        </p:attrNameLst>
                                      </p:cBhvr>
                                      <p:to>
                                        <p:strVal val="visible"/>
                                      </p:to>
                                    </p:set>
                                    <p:anim calcmode="lin" valueType="num">
                                      <p:cBhvr additive="base">
                                        <p:cTn id="61" dur="500" fill="hold"/>
                                        <p:tgtEl>
                                          <p:spTgt spid="82"/>
                                        </p:tgtEl>
                                        <p:attrNameLst>
                                          <p:attrName>ppt_x</p:attrName>
                                        </p:attrNameLst>
                                      </p:cBhvr>
                                      <p:tavLst>
                                        <p:tav tm="0">
                                          <p:val>
                                            <p:strVal val="#ppt_x"/>
                                          </p:val>
                                        </p:tav>
                                        <p:tav tm="100000">
                                          <p:val>
                                            <p:strVal val="#ppt_x"/>
                                          </p:val>
                                        </p:tav>
                                      </p:tavLst>
                                    </p:anim>
                                    <p:anim calcmode="lin" valueType="num">
                                      <p:cBhvr additive="base">
                                        <p:cTn id="62" dur="500" fill="hold"/>
                                        <p:tgtEl>
                                          <p:spTgt spid="82"/>
                                        </p:tgtEl>
                                        <p:attrNameLst>
                                          <p:attrName>ppt_y</p:attrName>
                                        </p:attrNameLst>
                                      </p:cBhvr>
                                      <p:tavLst>
                                        <p:tav tm="0">
                                          <p:val>
                                            <p:strVal val="1+#ppt_h/2"/>
                                          </p:val>
                                        </p:tav>
                                        <p:tav tm="100000">
                                          <p:val>
                                            <p:strVal val="#ppt_y"/>
                                          </p:val>
                                        </p:tav>
                                      </p:tavLst>
                                    </p:anim>
                                  </p:childTnLst>
                                </p:cTn>
                              </p:par>
                            </p:childTnLst>
                          </p:cTn>
                        </p:par>
                        <p:par>
                          <p:cTn id="63" fill="hold">
                            <p:stCondLst>
                              <p:cond delay="3950"/>
                            </p:stCondLst>
                            <p:childTnLst>
                              <p:par>
                                <p:cTn id="64" presetID="2" presetClass="entr" presetSubtype="2" fill="hold" grpId="0" nodeType="after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500" fill="hold"/>
                                        <p:tgtEl>
                                          <p:spTgt spid="83"/>
                                        </p:tgtEl>
                                        <p:attrNameLst>
                                          <p:attrName>ppt_x</p:attrName>
                                        </p:attrNameLst>
                                      </p:cBhvr>
                                      <p:tavLst>
                                        <p:tav tm="0">
                                          <p:val>
                                            <p:strVal val="1+#ppt_w/2"/>
                                          </p:val>
                                        </p:tav>
                                        <p:tav tm="100000">
                                          <p:val>
                                            <p:strVal val="#ppt_x"/>
                                          </p:val>
                                        </p:tav>
                                      </p:tavLst>
                                    </p:anim>
                                    <p:anim calcmode="lin" valueType="num">
                                      <p:cBhvr additive="base">
                                        <p:cTn id="67" dur="500" fill="hold"/>
                                        <p:tgtEl>
                                          <p:spTgt spid="8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4"/>
                                        </p:tgtEl>
                                        <p:attrNameLst>
                                          <p:attrName>style.visibility</p:attrName>
                                        </p:attrNameLst>
                                      </p:cBhvr>
                                      <p:to>
                                        <p:strVal val="visible"/>
                                      </p:to>
                                    </p:set>
                                    <p:anim calcmode="lin" valueType="num">
                                      <p:cBhvr additive="base">
                                        <p:cTn id="70" dur="500" fill="hold"/>
                                        <p:tgtEl>
                                          <p:spTgt spid="84"/>
                                        </p:tgtEl>
                                        <p:attrNameLst>
                                          <p:attrName>ppt_x</p:attrName>
                                        </p:attrNameLst>
                                      </p:cBhvr>
                                      <p:tavLst>
                                        <p:tav tm="0">
                                          <p:val>
                                            <p:strVal val="1+#ppt_w/2"/>
                                          </p:val>
                                        </p:tav>
                                        <p:tav tm="100000">
                                          <p:val>
                                            <p:strVal val="#ppt_x"/>
                                          </p:val>
                                        </p:tav>
                                      </p:tavLst>
                                    </p:anim>
                                    <p:anim calcmode="lin" valueType="num">
                                      <p:cBhvr additive="base">
                                        <p:cTn id="71" dur="500" fill="hold"/>
                                        <p:tgtEl>
                                          <p:spTgt spid="84"/>
                                        </p:tgtEl>
                                        <p:attrNameLst>
                                          <p:attrName>ppt_y</p:attrName>
                                        </p:attrNameLst>
                                      </p:cBhvr>
                                      <p:tavLst>
                                        <p:tav tm="0">
                                          <p:val>
                                            <p:strVal val="#ppt_y"/>
                                          </p:val>
                                        </p:tav>
                                        <p:tav tm="100000">
                                          <p:val>
                                            <p:strVal val="#ppt_y"/>
                                          </p:val>
                                        </p:tav>
                                      </p:tavLst>
                                    </p:anim>
                                  </p:childTnLst>
                                </p:cTn>
                              </p:par>
                            </p:childTnLst>
                          </p:cTn>
                        </p:par>
                        <p:par>
                          <p:cTn id="72" fill="hold">
                            <p:stCondLst>
                              <p:cond delay="4450"/>
                            </p:stCondLst>
                            <p:childTnLst>
                              <p:par>
                                <p:cTn id="73" presetID="2" presetClass="entr" presetSubtype="2" fill="hold" grpId="0" nodeType="afterEffect">
                                  <p:stCondLst>
                                    <p:cond delay="0"/>
                                  </p:stCondLst>
                                  <p:childTnLst>
                                    <p:set>
                                      <p:cBhvr>
                                        <p:cTn id="74" dur="1" fill="hold">
                                          <p:stCondLst>
                                            <p:cond delay="0"/>
                                          </p:stCondLst>
                                        </p:cTn>
                                        <p:tgtEl>
                                          <p:spTgt spid="85"/>
                                        </p:tgtEl>
                                        <p:attrNameLst>
                                          <p:attrName>style.visibility</p:attrName>
                                        </p:attrNameLst>
                                      </p:cBhvr>
                                      <p:to>
                                        <p:strVal val="visible"/>
                                      </p:to>
                                    </p:set>
                                    <p:anim calcmode="lin" valueType="num">
                                      <p:cBhvr additive="base">
                                        <p:cTn id="75" dur="500" fill="hold"/>
                                        <p:tgtEl>
                                          <p:spTgt spid="85"/>
                                        </p:tgtEl>
                                        <p:attrNameLst>
                                          <p:attrName>ppt_x</p:attrName>
                                        </p:attrNameLst>
                                      </p:cBhvr>
                                      <p:tavLst>
                                        <p:tav tm="0">
                                          <p:val>
                                            <p:strVal val="1+#ppt_w/2"/>
                                          </p:val>
                                        </p:tav>
                                        <p:tav tm="100000">
                                          <p:val>
                                            <p:strVal val="#ppt_x"/>
                                          </p:val>
                                        </p:tav>
                                      </p:tavLst>
                                    </p:anim>
                                    <p:anim calcmode="lin" valueType="num">
                                      <p:cBhvr additive="base">
                                        <p:cTn id="76" dur="500" fill="hold"/>
                                        <p:tgtEl>
                                          <p:spTgt spid="85"/>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86"/>
                                        </p:tgtEl>
                                        <p:attrNameLst>
                                          <p:attrName>style.visibility</p:attrName>
                                        </p:attrNameLst>
                                      </p:cBhvr>
                                      <p:to>
                                        <p:strVal val="visible"/>
                                      </p:to>
                                    </p:set>
                                    <p:anim calcmode="lin" valueType="num">
                                      <p:cBhvr additive="base">
                                        <p:cTn id="79" dur="500" fill="hold"/>
                                        <p:tgtEl>
                                          <p:spTgt spid="86"/>
                                        </p:tgtEl>
                                        <p:attrNameLst>
                                          <p:attrName>ppt_x</p:attrName>
                                        </p:attrNameLst>
                                      </p:cBhvr>
                                      <p:tavLst>
                                        <p:tav tm="0">
                                          <p:val>
                                            <p:strVal val="1+#ppt_w/2"/>
                                          </p:val>
                                        </p:tav>
                                        <p:tav tm="100000">
                                          <p:val>
                                            <p:strVal val="#ppt_x"/>
                                          </p:val>
                                        </p:tav>
                                      </p:tavLst>
                                    </p:anim>
                                    <p:anim calcmode="lin" valueType="num">
                                      <p:cBhvr additive="base">
                                        <p:cTn id="80"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51" grpId="0"/>
      <p:bldP spid="52" grpId="0" bldLvl="0" animBg="1"/>
      <p:bldP spid="53" grpId="0"/>
      <p:bldP spid="82" grpId="0" bldLvl="0" animBg="1"/>
      <p:bldP spid="83" grpId="0"/>
      <p:bldP spid="84" grpId="0" bldLvl="0" animBg="1"/>
      <p:bldP spid="85" grpId="0"/>
      <p:bldP spid="86"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70520" y="2216150"/>
            <a:ext cx="2386330" cy="3945255"/>
          </a:xfrm>
          <a:prstGeom prst="rect">
            <a:avLst/>
          </a:prstGeom>
        </p:spPr>
      </p:pic>
      <p:sp>
        <p:nvSpPr>
          <p:cNvPr id="2" name="文本框 1"/>
          <p:cNvSpPr txBox="1"/>
          <p:nvPr/>
        </p:nvSpPr>
        <p:spPr>
          <a:xfrm>
            <a:off x="5177750" y="1867535"/>
            <a:ext cx="923330" cy="3049022"/>
          </a:xfrm>
          <a:prstGeom prst="rect">
            <a:avLst/>
          </a:prstGeom>
          <a:noFill/>
        </p:spPr>
        <p:txBody>
          <a:bodyPr vert="eaVert" wrap="square" rtlCol="0">
            <a:spAutoFit/>
          </a:bodyPr>
          <a:lstStyle>
            <a:defPPr>
              <a:defRPr lang="zh-CN"/>
            </a:defPPr>
            <a:lvl1pPr>
              <a:defRPr sz="6600">
                <a:latin typeface="汉仪行楷简" panose="02010609000101010101" pitchFamily="49" charset="-122"/>
                <a:ea typeface="汉仪行楷简" panose="02010609000101010101" pitchFamily="49" charset="-122"/>
              </a:defRPr>
            </a:lvl1pPr>
          </a:lstStyle>
          <a:p>
            <a:r>
              <a:rPr lang="zh-CN" altLang="en-US" sz="4800" dirty="0"/>
              <a:t>Section 4</a:t>
            </a:r>
          </a:p>
        </p:txBody>
      </p:sp>
      <p:cxnSp>
        <p:nvCxnSpPr>
          <p:cNvPr id="3" name="直接连接符 2"/>
          <p:cNvCxnSpPr/>
          <p:nvPr/>
        </p:nvCxnSpPr>
        <p:spPr>
          <a:xfrm>
            <a:off x="5066665" y="1867535"/>
            <a:ext cx="0" cy="2517775"/>
          </a:xfrm>
          <a:prstGeom prst="line">
            <a:avLst/>
          </a:prstGeom>
          <a:ln w="31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014085" y="1867535"/>
            <a:ext cx="0" cy="2517775"/>
          </a:xfrm>
          <a:prstGeom prst="line">
            <a:avLst/>
          </a:prstGeom>
          <a:ln w="31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6737365" y="1867535"/>
            <a:ext cx="392415" cy="3218815"/>
          </a:xfrm>
          <a:prstGeom prst="rect">
            <a:avLst/>
          </a:prstGeom>
          <a:noFill/>
        </p:spPr>
        <p:txBody>
          <a:bodyPr vert="eaVert" wrap="square" rtlCol="0">
            <a:spAutoFit/>
          </a:bodyPr>
          <a:lstStyle/>
          <a:p>
            <a:pPr algn="l" fontAlgn="auto">
              <a:lnSpc>
                <a:spcPct val="150000"/>
              </a:lnSpc>
            </a:pPr>
            <a:r>
              <a:rPr lang="zh-CN" altLang="en-US" sz="900" dirty="0">
                <a:solidFill>
                  <a:schemeClr val="tx1">
                    <a:lumMod val="85000"/>
                    <a:lumOff val="15000"/>
                  </a:schemeClr>
                </a:solidFill>
                <a:effectLst/>
                <a:latin typeface="微软雅黑" panose="020B0503020204020204" charset="-122"/>
                <a:ea typeface="微软雅黑" panose="020B0503020204020204" charset="-122"/>
                <a:cs typeface="+mn-ea"/>
                <a:sym typeface="微软雅黑 Light" panose="020B0502040204020203" charset="-122"/>
              </a:rPr>
              <a:t>Click here to replace the text.</a:t>
            </a:r>
          </a:p>
        </p:txBody>
      </p:sp>
      <p:sp>
        <p:nvSpPr>
          <p:cNvPr id="21" name="文本框 20"/>
          <p:cNvSpPr txBox="1"/>
          <p:nvPr/>
        </p:nvSpPr>
        <p:spPr>
          <a:xfrm>
            <a:off x="6011982" y="1867534"/>
            <a:ext cx="677108" cy="4533265"/>
          </a:xfrm>
          <a:prstGeom prst="rect">
            <a:avLst/>
          </a:prstGeom>
          <a:noFill/>
        </p:spPr>
        <p:txBody>
          <a:bodyPr vert="eaVert" wrap="square" rtlCol="0">
            <a:spAutoFit/>
          </a:bodyPr>
          <a:lstStyle/>
          <a:p>
            <a:pPr algn="l"/>
            <a:r>
              <a:rPr lang="zh-CN" altLang="en-US" sz="3200" dirty="0">
                <a:solidFill>
                  <a:srgbClr val="B11133"/>
                </a:solidFill>
                <a:latin typeface="禹卫书法隶书简体" panose="02000603000000000000" charset="-122"/>
                <a:ea typeface="禹卫书法隶书简体" panose="02000603000000000000" charset="-122"/>
                <a:sym typeface="+mn-ea"/>
              </a:rPr>
              <a:t>Click to enter the title.</a:t>
            </a:r>
            <a:endParaRPr lang="zh-CN" altLang="en-US" sz="3200" dirty="0">
              <a:solidFill>
                <a:srgbClr val="B11133"/>
              </a:solidFill>
              <a:effectLst/>
              <a:latin typeface="禹卫书法隶书简体" panose="02000603000000000000" charset="-122"/>
              <a:ea typeface="禹卫书法隶书简体" panose="02000603000000000000" charset="-122"/>
              <a:cs typeface="+mn-ea"/>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a14="http://schemas.microsoft.com/office/drawing/2010/main" xmlns="">
      <p:transition spd="slow" advClick="0" advTm="2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376555" y="407670"/>
            <a:ext cx="11438890" cy="6043295"/>
            <a:chOff x="883" y="847"/>
            <a:chExt cx="17434" cy="9107"/>
          </a:xfrm>
        </p:grpSpPr>
        <p:pic>
          <p:nvPicPr>
            <p:cNvPr id="33" name="图片 32" descr="背景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3" y="847"/>
              <a:ext cx="17434" cy="9107"/>
            </a:xfrm>
            <a:prstGeom prst="rect">
              <a:avLst/>
            </a:prstGeom>
            <a:effectLst>
              <a:outerShdw blurRad="50800" dist="38100" dir="10800000" algn="r" rotWithShape="0">
                <a:prstClr val="black">
                  <a:alpha val="40000"/>
                </a:prstClr>
              </a:outerShdw>
            </a:effectLst>
          </p:spPr>
        </p:pic>
        <p:pic>
          <p:nvPicPr>
            <p:cNvPr id="34" name="图片 33" descr="背景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3" y="847"/>
              <a:ext cx="17434" cy="9107"/>
            </a:xfrm>
            <a:prstGeom prst="rect">
              <a:avLst/>
            </a:prstGeom>
            <a:effectLst>
              <a:outerShdw blurRad="50800" dist="38100" dir="2700000" algn="tl" rotWithShape="0">
                <a:prstClr val="black">
                  <a:alpha val="40000"/>
                </a:prstClr>
              </a:outerShdw>
            </a:effectLst>
          </p:spPr>
        </p:pic>
      </p:grpSp>
      <p:pic>
        <p:nvPicPr>
          <p:cNvPr id="35" name="图片 34" descr="印记"/>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555" y="407670"/>
            <a:ext cx="586740" cy="934720"/>
          </a:xfrm>
          <a:prstGeom prst="rect">
            <a:avLst/>
          </a:prstGeom>
        </p:spPr>
      </p:pic>
      <p:sp>
        <p:nvSpPr>
          <p:cNvPr id="36" name="文本框 3"/>
          <p:cNvSpPr txBox="1"/>
          <p:nvPr/>
        </p:nvSpPr>
        <p:spPr>
          <a:xfrm>
            <a:off x="1034414" y="629920"/>
            <a:ext cx="3868889" cy="368300"/>
          </a:xfrm>
          <a:prstGeom prst="rect">
            <a:avLst/>
          </a:prstGeom>
          <a:noFill/>
        </p:spPr>
        <p:txBody>
          <a:bodyPr wrap="square" rtlCol="0">
            <a:spAutoFit/>
          </a:bodyPr>
          <a:lstStyle/>
          <a:p>
            <a:pPr algn="l"/>
            <a:r>
              <a:rPr lang="zh-CN" altLang="en-US" b="1" dirty="0">
                <a:solidFill>
                  <a:srgbClr val="C84E30"/>
                </a:solidFill>
                <a:latin typeface="微软雅黑" panose="020B0503020204020204" charset="-122"/>
                <a:ea typeface="微软雅黑" panose="020B0503020204020204" charset="-122"/>
              </a:rPr>
              <a:t>Click here to enter the title text.</a:t>
            </a:r>
          </a:p>
        </p:txBody>
      </p:sp>
      <p:sp>
        <p:nvSpPr>
          <p:cNvPr id="37" name="矩形 36"/>
          <p:cNvSpPr/>
          <p:nvPr/>
        </p:nvSpPr>
        <p:spPr>
          <a:xfrm>
            <a:off x="4526915" y="1804670"/>
            <a:ext cx="3137535" cy="1846580"/>
          </a:xfrm>
          <a:prstGeom prst="rect">
            <a:avLst/>
          </a:prstGeom>
          <a:blipFill rotWithShape="1">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4527550" y="3742690"/>
            <a:ext cx="3137535" cy="1846580"/>
          </a:xfrm>
          <a:prstGeom prst="rect">
            <a:avLst/>
          </a:prstGeom>
          <a:blipFill rotWithShape="1">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折线柱形图"/>
          <p:cNvSpPr/>
          <p:nvPr/>
        </p:nvSpPr>
        <p:spPr bwMode="auto">
          <a:xfrm>
            <a:off x="2592070" y="1804670"/>
            <a:ext cx="548640" cy="548640"/>
          </a:xfrm>
          <a:custGeom>
            <a:avLst/>
            <a:gdLst>
              <a:gd name="T0" fmla="*/ 269770 w 11301413"/>
              <a:gd name="T1" fmla="*/ 1200927 h 11718926"/>
              <a:gd name="T2" fmla="*/ 408539 w 11301413"/>
              <a:gd name="T3" fmla="*/ 1208278 h 11718926"/>
              <a:gd name="T4" fmla="*/ 479976 w 11301413"/>
              <a:gd name="T5" fmla="*/ 1297067 h 11718926"/>
              <a:gd name="T6" fmla="*/ 479976 w 11301413"/>
              <a:gd name="T7" fmla="*/ 1710455 h 11718926"/>
              <a:gd name="T8" fmla="*/ 401049 w 11301413"/>
              <a:gd name="T9" fmla="*/ 1800397 h 11718926"/>
              <a:gd name="T10" fmla="*/ 138923 w 11301413"/>
              <a:gd name="T11" fmla="*/ 1800397 h 11718926"/>
              <a:gd name="T12" fmla="*/ 59997 w 11301413"/>
              <a:gd name="T13" fmla="*/ 1710455 h 11718926"/>
              <a:gd name="T14" fmla="*/ 59997 w 11301413"/>
              <a:gd name="T15" fmla="*/ 1297643 h 11718926"/>
              <a:gd name="T16" fmla="*/ 131434 w 11301413"/>
              <a:gd name="T17" fmla="*/ 1208278 h 11718926"/>
              <a:gd name="T18" fmla="*/ 269770 w 11301413"/>
              <a:gd name="T19" fmla="*/ 1200927 h 11718926"/>
              <a:gd name="T20" fmla="*/ 869740 w 11301413"/>
              <a:gd name="T21" fmla="*/ 1021179 h 11718926"/>
              <a:gd name="T22" fmla="*/ 1008508 w 11301413"/>
              <a:gd name="T23" fmla="*/ 1028529 h 11718926"/>
              <a:gd name="T24" fmla="*/ 1079945 w 11301413"/>
              <a:gd name="T25" fmla="*/ 1117879 h 11718926"/>
              <a:gd name="T26" fmla="*/ 1079945 w 11301413"/>
              <a:gd name="T27" fmla="*/ 1710471 h 11718926"/>
              <a:gd name="T28" fmla="*/ 1001019 w 11301413"/>
              <a:gd name="T29" fmla="*/ 1800397 h 11718926"/>
              <a:gd name="T30" fmla="*/ 738892 w 11301413"/>
              <a:gd name="T31" fmla="*/ 1800397 h 11718926"/>
              <a:gd name="T32" fmla="*/ 659966 w 11301413"/>
              <a:gd name="T33" fmla="*/ 1710471 h 11718926"/>
              <a:gd name="T34" fmla="*/ 659966 w 11301413"/>
              <a:gd name="T35" fmla="*/ 1117879 h 11718926"/>
              <a:gd name="T36" fmla="*/ 731403 w 11301413"/>
              <a:gd name="T37" fmla="*/ 1028529 h 11718926"/>
              <a:gd name="T38" fmla="*/ 869740 w 11301413"/>
              <a:gd name="T39" fmla="*/ 1021179 h 11718926"/>
              <a:gd name="T40" fmla="*/ 1469559 w 11301413"/>
              <a:gd name="T41" fmla="*/ 720707 h 11718926"/>
              <a:gd name="T42" fmla="*/ 1608510 w 11301413"/>
              <a:gd name="T43" fmla="*/ 728058 h 11718926"/>
              <a:gd name="T44" fmla="*/ 1679427 w 11301413"/>
              <a:gd name="T45" fmla="*/ 817996 h 11718926"/>
              <a:gd name="T46" fmla="*/ 1679427 w 11301413"/>
              <a:gd name="T47" fmla="*/ 1710459 h 11718926"/>
              <a:gd name="T48" fmla="*/ 1601015 w 11301413"/>
              <a:gd name="T49" fmla="*/ 1800397 h 11718926"/>
              <a:gd name="T50" fmla="*/ 1338104 w 11301413"/>
              <a:gd name="T51" fmla="*/ 1800397 h 11718926"/>
              <a:gd name="T52" fmla="*/ 1259692 w 11301413"/>
              <a:gd name="T53" fmla="*/ 1710459 h 11718926"/>
              <a:gd name="T54" fmla="*/ 1259692 w 11301413"/>
              <a:gd name="T55" fmla="*/ 817996 h 11718926"/>
              <a:gd name="T56" fmla="*/ 1330609 w 11301413"/>
              <a:gd name="T57" fmla="*/ 728058 h 11718926"/>
              <a:gd name="T58" fmla="*/ 1469559 w 11301413"/>
              <a:gd name="T59" fmla="*/ 720707 h 11718926"/>
              <a:gd name="T60" fmla="*/ 1527073 w 11301413"/>
              <a:gd name="T61" fmla="*/ 0 h 11718926"/>
              <a:gd name="T62" fmla="*/ 1736253 w 11301413"/>
              <a:gd name="T63" fmla="*/ 210420 h 11718926"/>
              <a:gd name="T64" fmla="*/ 1527073 w 11301413"/>
              <a:gd name="T65" fmla="*/ 420264 h 11718926"/>
              <a:gd name="T66" fmla="*/ 1462532 w 11301413"/>
              <a:gd name="T67" fmla="*/ 409311 h 11718926"/>
              <a:gd name="T68" fmla="*/ 970988 w 11301413"/>
              <a:gd name="T69" fmla="*/ 779997 h 11718926"/>
              <a:gd name="T70" fmla="*/ 810213 w 11301413"/>
              <a:gd name="T71" fmla="*/ 765008 h 11718926"/>
              <a:gd name="T72" fmla="*/ 595270 w 11301413"/>
              <a:gd name="T73" fmla="*/ 528645 h 11718926"/>
              <a:gd name="T74" fmla="*/ 415479 w 11301413"/>
              <a:gd name="T75" fmla="*/ 711970 h 11718926"/>
              <a:gd name="T76" fmla="*/ 418937 w 11301413"/>
              <a:gd name="T77" fmla="*/ 750019 h 11718926"/>
              <a:gd name="T78" fmla="*/ 209756 w 11301413"/>
              <a:gd name="T79" fmla="*/ 960439 h 11718926"/>
              <a:gd name="T80" fmla="*/ 0 w 11301413"/>
              <a:gd name="T81" fmla="*/ 750019 h 11718926"/>
              <a:gd name="T82" fmla="*/ 209756 w 11301413"/>
              <a:gd name="T83" fmla="*/ 540175 h 11718926"/>
              <a:gd name="T84" fmla="*/ 244332 w 11301413"/>
              <a:gd name="T85" fmla="*/ 543634 h 11718926"/>
              <a:gd name="T86" fmla="*/ 513442 w 11301413"/>
              <a:gd name="T87" fmla="*/ 276141 h 11718926"/>
              <a:gd name="T88" fmla="*/ 601033 w 11301413"/>
              <a:gd name="T89" fmla="*/ 240398 h 11718926"/>
              <a:gd name="T90" fmla="*/ 687471 w 11301413"/>
              <a:gd name="T91" fmla="*/ 279600 h 11718926"/>
              <a:gd name="T92" fmla="*/ 913939 w 11301413"/>
              <a:gd name="T93" fmla="*/ 522304 h 11718926"/>
              <a:gd name="T94" fmla="*/ 1317893 w 11301413"/>
              <a:gd name="T95" fmla="*/ 217338 h 11718926"/>
              <a:gd name="T96" fmla="*/ 1317316 w 11301413"/>
              <a:gd name="T97" fmla="*/ 210420 h 11718926"/>
              <a:gd name="T98" fmla="*/ 1527073 w 11301413"/>
              <a:gd name="T99" fmla="*/ 0 h 117189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301413" h="11718926">
                <a:moveTo>
                  <a:pt x="1755956" y="7816926"/>
                </a:moveTo>
                <a:cubicBezTo>
                  <a:pt x="2057354" y="7816926"/>
                  <a:pt x="2359221" y="7832876"/>
                  <a:pt x="2659213" y="7864774"/>
                </a:cubicBezTo>
                <a:cubicBezTo>
                  <a:pt x="2921705" y="7894796"/>
                  <a:pt x="3124200" y="8142484"/>
                  <a:pt x="3124200" y="8442710"/>
                </a:cubicBezTo>
                <a:cubicBezTo>
                  <a:pt x="3124200" y="8442710"/>
                  <a:pt x="3124200" y="8442710"/>
                  <a:pt x="3124200" y="11133486"/>
                </a:cubicBezTo>
                <a:cubicBezTo>
                  <a:pt x="3124200" y="11456228"/>
                  <a:pt x="2895456" y="11718926"/>
                  <a:pt x="2610464" y="11718926"/>
                </a:cubicBezTo>
                <a:cubicBezTo>
                  <a:pt x="2610464" y="11718926"/>
                  <a:pt x="2610464" y="11718926"/>
                  <a:pt x="904261" y="11718926"/>
                </a:cubicBezTo>
                <a:cubicBezTo>
                  <a:pt x="619269" y="11718926"/>
                  <a:pt x="390525" y="11456228"/>
                  <a:pt x="390525" y="11133486"/>
                </a:cubicBezTo>
                <a:cubicBezTo>
                  <a:pt x="390525" y="11133486"/>
                  <a:pt x="390525" y="11133486"/>
                  <a:pt x="390525" y="8446462"/>
                </a:cubicBezTo>
                <a:cubicBezTo>
                  <a:pt x="390525" y="8146236"/>
                  <a:pt x="593019" y="7894796"/>
                  <a:pt x="855512" y="7864774"/>
                </a:cubicBezTo>
                <a:cubicBezTo>
                  <a:pt x="1153629" y="7832876"/>
                  <a:pt x="1454558" y="7816926"/>
                  <a:pt x="1755956" y="7816926"/>
                </a:cubicBezTo>
                <a:close/>
                <a:moveTo>
                  <a:pt x="5661206" y="6646934"/>
                </a:moveTo>
                <a:cubicBezTo>
                  <a:pt x="5962604" y="6646934"/>
                  <a:pt x="6264471" y="6662880"/>
                  <a:pt x="6564463" y="6694774"/>
                </a:cubicBezTo>
                <a:cubicBezTo>
                  <a:pt x="6826955" y="6721040"/>
                  <a:pt x="7029450" y="6976188"/>
                  <a:pt x="7029450" y="7276360"/>
                </a:cubicBezTo>
                <a:cubicBezTo>
                  <a:pt x="7029450" y="7276360"/>
                  <a:pt x="7029450" y="7276360"/>
                  <a:pt x="7029450" y="11133588"/>
                </a:cubicBezTo>
                <a:cubicBezTo>
                  <a:pt x="7029450" y="11456274"/>
                  <a:pt x="6796957" y="11718926"/>
                  <a:pt x="6515714" y="11718926"/>
                </a:cubicBezTo>
                <a:cubicBezTo>
                  <a:pt x="6515714" y="11718926"/>
                  <a:pt x="6515714" y="11718926"/>
                  <a:pt x="4809511" y="11718926"/>
                </a:cubicBezTo>
                <a:cubicBezTo>
                  <a:pt x="4524519" y="11718926"/>
                  <a:pt x="4295775" y="11456274"/>
                  <a:pt x="4295775" y="11133588"/>
                </a:cubicBezTo>
                <a:cubicBezTo>
                  <a:pt x="4295775" y="11133588"/>
                  <a:pt x="4295775" y="11133588"/>
                  <a:pt x="4295775" y="7276360"/>
                </a:cubicBezTo>
                <a:cubicBezTo>
                  <a:pt x="4295775" y="6976188"/>
                  <a:pt x="4498269" y="6721040"/>
                  <a:pt x="4760762" y="6694774"/>
                </a:cubicBezTo>
                <a:cubicBezTo>
                  <a:pt x="5058879" y="6662880"/>
                  <a:pt x="5359808" y="6646934"/>
                  <a:pt x="5661206" y="6646934"/>
                </a:cubicBezTo>
                <a:close/>
                <a:moveTo>
                  <a:pt x="9565481" y="4691138"/>
                </a:moveTo>
                <a:cubicBezTo>
                  <a:pt x="9867587" y="4691138"/>
                  <a:pt x="10169692" y="4707086"/>
                  <a:pt x="10469922" y="4738984"/>
                </a:cubicBezTo>
                <a:cubicBezTo>
                  <a:pt x="10732623" y="4769004"/>
                  <a:pt x="10931525" y="5020432"/>
                  <a:pt x="10931525" y="5324398"/>
                </a:cubicBezTo>
                <a:cubicBezTo>
                  <a:pt x="10931525" y="5324398"/>
                  <a:pt x="10931525" y="5324398"/>
                  <a:pt x="10931525" y="11133512"/>
                </a:cubicBezTo>
                <a:cubicBezTo>
                  <a:pt x="10931525" y="11456240"/>
                  <a:pt x="10702600" y="11718926"/>
                  <a:pt x="10421135" y="11718926"/>
                </a:cubicBezTo>
                <a:cubicBezTo>
                  <a:pt x="10421135" y="11718926"/>
                  <a:pt x="10421135" y="11718926"/>
                  <a:pt x="8709827" y="11718926"/>
                </a:cubicBezTo>
                <a:cubicBezTo>
                  <a:pt x="8428362" y="11718926"/>
                  <a:pt x="8199437" y="11456240"/>
                  <a:pt x="8199437" y="11133512"/>
                </a:cubicBezTo>
                <a:cubicBezTo>
                  <a:pt x="8199437" y="11133512"/>
                  <a:pt x="8199437" y="11133512"/>
                  <a:pt x="8199437" y="5324398"/>
                </a:cubicBezTo>
                <a:cubicBezTo>
                  <a:pt x="8199437" y="5020432"/>
                  <a:pt x="8398339" y="4769004"/>
                  <a:pt x="8661040" y="4738984"/>
                </a:cubicBezTo>
                <a:cubicBezTo>
                  <a:pt x="8961270" y="4707086"/>
                  <a:pt x="9263375" y="4691138"/>
                  <a:pt x="9565481" y="4691138"/>
                </a:cubicBezTo>
                <a:close/>
                <a:moveTo>
                  <a:pt x="9939842" y="0"/>
                </a:moveTo>
                <a:cubicBezTo>
                  <a:pt x="10693770" y="0"/>
                  <a:pt x="11301413" y="611648"/>
                  <a:pt x="11301413" y="1369642"/>
                </a:cubicBezTo>
                <a:cubicBezTo>
                  <a:pt x="11301413" y="2123884"/>
                  <a:pt x="10693770" y="2735532"/>
                  <a:pt x="9939842" y="2735532"/>
                </a:cubicBezTo>
                <a:cubicBezTo>
                  <a:pt x="9789807" y="2735532"/>
                  <a:pt x="9651024" y="2705514"/>
                  <a:pt x="9519743" y="2664236"/>
                </a:cubicBezTo>
                <a:cubicBezTo>
                  <a:pt x="9519743" y="2664236"/>
                  <a:pt x="9519743" y="2664236"/>
                  <a:pt x="6320239" y="5077060"/>
                </a:cubicBezTo>
                <a:cubicBezTo>
                  <a:pt x="5997663" y="5320968"/>
                  <a:pt x="5543807" y="5275940"/>
                  <a:pt x="5273743" y="4979496"/>
                </a:cubicBezTo>
                <a:cubicBezTo>
                  <a:pt x="5273743" y="4979496"/>
                  <a:pt x="5273743" y="4979496"/>
                  <a:pt x="3874663" y="3440992"/>
                </a:cubicBezTo>
                <a:cubicBezTo>
                  <a:pt x="3874663" y="3440992"/>
                  <a:pt x="3874663" y="3440992"/>
                  <a:pt x="2704387" y="4634272"/>
                </a:cubicBezTo>
                <a:cubicBezTo>
                  <a:pt x="2719391" y="4716824"/>
                  <a:pt x="2726893" y="4799378"/>
                  <a:pt x="2726893" y="4881932"/>
                </a:cubicBezTo>
                <a:cubicBezTo>
                  <a:pt x="2726893" y="5639926"/>
                  <a:pt x="2119249" y="6251576"/>
                  <a:pt x="1365322" y="6251576"/>
                </a:cubicBezTo>
                <a:cubicBezTo>
                  <a:pt x="611394" y="6251576"/>
                  <a:pt x="0" y="5639926"/>
                  <a:pt x="0" y="4881932"/>
                </a:cubicBezTo>
                <a:cubicBezTo>
                  <a:pt x="0" y="4127690"/>
                  <a:pt x="611394" y="3516042"/>
                  <a:pt x="1365322" y="3516042"/>
                </a:cubicBezTo>
                <a:cubicBezTo>
                  <a:pt x="1440339" y="3516042"/>
                  <a:pt x="1515357" y="3527300"/>
                  <a:pt x="1590375" y="3538556"/>
                </a:cubicBezTo>
                <a:cubicBezTo>
                  <a:pt x="1590375" y="3538556"/>
                  <a:pt x="1590375" y="3538556"/>
                  <a:pt x="3342037" y="1797422"/>
                </a:cubicBezTo>
                <a:cubicBezTo>
                  <a:pt x="3492073" y="1647324"/>
                  <a:pt x="3702122" y="1557266"/>
                  <a:pt x="3912172" y="1564770"/>
                </a:cubicBezTo>
                <a:cubicBezTo>
                  <a:pt x="4125972" y="1572274"/>
                  <a:pt x="4328520" y="1662334"/>
                  <a:pt x="4474805" y="1819936"/>
                </a:cubicBezTo>
                <a:cubicBezTo>
                  <a:pt x="4474805" y="1819936"/>
                  <a:pt x="4474805" y="1819936"/>
                  <a:pt x="5948902" y="3399716"/>
                </a:cubicBezTo>
                <a:cubicBezTo>
                  <a:pt x="5948902" y="3399716"/>
                  <a:pt x="5948902" y="3399716"/>
                  <a:pt x="8578271" y="1414672"/>
                </a:cubicBezTo>
                <a:cubicBezTo>
                  <a:pt x="8578271" y="1399662"/>
                  <a:pt x="8574520" y="1384652"/>
                  <a:pt x="8574520" y="1369642"/>
                </a:cubicBezTo>
                <a:cubicBezTo>
                  <a:pt x="8574520" y="611648"/>
                  <a:pt x="9185915" y="0"/>
                  <a:pt x="9939842" y="0"/>
                </a:cubicBezTo>
                <a:close/>
              </a:path>
            </a:pathLst>
          </a:custGeom>
          <a:solidFill>
            <a:srgbClr val="C84E30"/>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40" name="四项箭头"/>
          <p:cNvSpPr/>
          <p:nvPr/>
        </p:nvSpPr>
        <p:spPr bwMode="auto">
          <a:xfrm>
            <a:off x="9051290" y="1804670"/>
            <a:ext cx="548640" cy="548640"/>
          </a:xfrm>
          <a:custGeom>
            <a:avLst/>
            <a:gdLst>
              <a:gd name="T0" fmla="*/ 1330672 w 2775"/>
              <a:gd name="T1" fmla="*/ 1049154 h 2774"/>
              <a:gd name="T2" fmla="*/ 1143171 w 2775"/>
              <a:gd name="T3" fmla="*/ 1055643 h 2774"/>
              <a:gd name="T4" fmla="*/ 1136034 w 2775"/>
              <a:gd name="T5" fmla="*/ 1065375 h 2774"/>
              <a:gd name="T6" fmla="*/ 1126951 w 2775"/>
              <a:gd name="T7" fmla="*/ 1077703 h 2774"/>
              <a:gd name="T8" fmla="*/ 1119166 w 2775"/>
              <a:gd name="T9" fmla="*/ 1086786 h 2774"/>
              <a:gd name="T10" fmla="*/ 1108785 w 2775"/>
              <a:gd name="T11" fmla="*/ 1098465 h 2774"/>
              <a:gd name="T12" fmla="*/ 1100351 w 2775"/>
              <a:gd name="T13" fmla="*/ 1106900 h 2774"/>
              <a:gd name="T14" fmla="*/ 1095160 w 2775"/>
              <a:gd name="T15" fmla="*/ 1112091 h 2774"/>
              <a:gd name="T16" fmla="*/ 1084780 w 2775"/>
              <a:gd name="T17" fmla="*/ 1121174 h 2774"/>
              <a:gd name="T18" fmla="*/ 1074399 w 2775"/>
              <a:gd name="T19" fmla="*/ 1128960 h 2774"/>
              <a:gd name="T20" fmla="*/ 1056882 w 2775"/>
              <a:gd name="T21" fmla="*/ 1138044 h 2774"/>
              <a:gd name="T22" fmla="*/ 1046501 w 2775"/>
              <a:gd name="T23" fmla="*/ 1144532 h 2774"/>
              <a:gd name="T24" fmla="*/ 1261251 w 2775"/>
              <a:gd name="T25" fmla="*/ 1339180 h 2774"/>
              <a:gd name="T26" fmla="*/ 757140 w 2775"/>
              <a:gd name="T27" fmla="*/ 1339180 h 2774"/>
              <a:gd name="T28" fmla="*/ 750003 w 2775"/>
              <a:gd name="T29" fmla="*/ 1143234 h 2774"/>
              <a:gd name="T30" fmla="*/ 739623 w 2775"/>
              <a:gd name="T31" fmla="*/ 1136746 h 2774"/>
              <a:gd name="T32" fmla="*/ 721456 w 2775"/>
              <a:gd name="T33" fmla="*/ 1127663 h 2774"/>
              <a:gd name="T34" fmla="*/ 711725 w 2775"/>
              <a:gd name="T35" fmla="*/ 1119877 h 2774"/>
              <a:gd name="T36" fmla="*/ 701344 w 2775"/>
              <a:gd name="T37" fmla="*/ 1110144 h 2774"/>
              <a:gd name="T38" fmla="*/ 691612 w 2775"/>
              <a:gd name="T39" fmla="*/ 1101061 h 2774"/>
              <a:gd name="T40" fmla="*/ 682529 w 2775"/>
              <a:gd name="T41" fmla="*/ 1090679 h 2774"/>
              <a:gd name="T42" fmla="*/ 673446 w 2775"/>
              <a:gd name="T43" fmla="*/ 1080298 h 2774"/>
              <a:gd name="T44" fmla="*/ 665012 w 2775"/>
              <a:gd name="T45" fmla="*/ 1069268 h 2774"/>
              <a:gd name="T46" fmla="*/ 657226 w 2775"/>
              <a:gd name="T47" fmla="*/ 1058238 h 2774"/>
              <a:gd name="T48" fmla="*/ 652036 w 2775"/>
              <a:gd name="T49" fmla="*/ 1049154 h 2774"/>
              <a:gd name="T50" fmla="*/ 0 w 2775"/>
              <a:gd name="T51" fmla="*/ 899924 h 2774"/>
              <a:gd name="T52" fmla="*/ 652036 w 2775"/>
              <a:gd name="T53" fmla="*/ 759128 h 2774"/>
              <a:gd name="T54" fmla="*/ 657226 w 2775"/>
              <a:gd name="T55" fmla="*/ 741610 h 2774"/>
              <a:gd name="T56" fmla="*/ 665012 w 2775"/>
              <a:gd name="T57" fmla="*/ 730580 h 2774"/>
              <a:gd name="T58" fmla="*/ 673446 w 2775"/>
              <a:gd name="T59" fmla="*/ 719550 h 2774"/>
              <a:gd name="T60" fmla="*/ 682529 w 2775"/>
              <a:gd name="T61" fmla="*/ 709169 h 2774"/>
              <a:gd name="T62" fmla="*/ 691612 w 2775"/>
              <a:gd name="T63" fmla="*/ 698787 h 2774"/>
              <a:gd name="T64" fmla="*/ 696802 w 2775"/>
              <a:gd name="T65" fmla="*/ 693597 h 2774"/>
              <a:gd name="T66" fmla="*/ 699397 w 2775"/>
              <a:gd name="T67" fmla="*/ 691650 h 2774"/>
              <a:gd name="T68" fmla="*/ 705237 w 2775"/>
              <a:gd name="T69" fmla="*/ 685811 h 2774"/>
              <a:gd name="T70" fmla="*/ 717564 w 2775"/>
              <a:gd name="T71" fmla="*/ 675430 h 2774"/>
              <a:gd name="T72" fmla="*/ 726647 w 2775"/>
              <a:gd name="T73" fmla="*/ 667644 h 2774"/>
              <a:gd name="T74" fmla="*/ 745462 w 2775"/>
              <a:gd name="T75" fmla="*/ 658560 h 2774"/>
              <a:gd name="T76" fmla="*/ 755194 w 2775"/>
              <a:gd name="T77" fmla="*/ 652072 h 2774"/>
              <a:gd name="T78" fmla="*/ 539795 w 2775"/>
              <a:gd name="T79" fmla="*/ 472347 h 2774"/>
              <a:gd name="T80" fmla="*/ 1043906 w 2775"/>
              <a:gd name="T81" fmla="*/ 472347 h 2774"/>
              <a:gd name="T82" fmla="*/ 1048447 w 2775"/>
              <a:gd name="T83" fmla="*/ 654018 h 2774"/>
              <a:gd name="T84" fmla="*/ 1061423 w 2775"/>
              <a:gd name="T85" fmla="*/ 663102 h 2774"/>
              <a:gd name="T86" fmla="*/ 1071155 w 2775"/>
              <a:gd name="T87" fmla="*/ 670239 h 2774"/>
              <a:gd name="T88" fmla="*/ 1089321 w 2775"/>
              <a:gd name="T89" fmla="*/ 679971 h 2774"/>
              <a:gd name="T90" fmla="*/ 1097756 w 2775"/>
              <a:gd name="T91" fmla="*/ 687757 h 2774"/>
              <a:gd name="T92" fmla="*/ 1108785 w 2775"/>
              <a:gd name="T93" fmla="*/ 698787 h 2774"/>
              <a:gd name="T94" fmla="*/ 1117219 w 2775"/>
              <a:gd name="T95" fmla="*/ 707871 h 2774"/>
              <a:gd name="T96" fmla="*/ 1126302 w 2775"/>
              <a:gd name="T97" fmla="*/ 718901 h 2774"/>
              <a:gd name="T98" fmla="*/ 1134088 w 2775"/>
              <a:gd name="T99" fmla="*/ 729282 h 2774"/>
              <a:gd name="T100" fmla="*/ 1142522 w 2775"/>
              <a:gd name="T101" fmla="*/ 740961 h 2774"/>
              <a:gd name="T102" fmla="*/ 1148361 w 2775"/>
              <a:gd name="T103" fmla="*/ 759128 h 2774"/>
              <a:gd name="T104" fmla="*/ 1800397 w 2775"/>
              <a:gd name="T105" fmla="*/ 899924 h 2774"/>
              <a:gd name="T106" fmla="*/ 1000437 w 2775"/>
              <a:gd name="T107" fmla="*/ 1000492 h 2774"/>
              <a:gd name="T108" fmla="*/ 799311 w 2775"/>
              <a:gd name="T109" fmla="*/ 798058 h 27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75" h="2774">
                <a:moveTo>
                  <a:pt x="2775" y="1387"/>
                </a:moveTo>
                <a:cubicBezTo>
                  <a:pt x="2051" y="1943"/>
                  <a:pt x="2051" y="1943"/>
                  <a:pt x="2051" y="1943"/>
                </a:cubicBezTo>
                <a:cubicBezTo>
                  <a:pt x="2051" y="1617"/>
                  <a:pt x="2051" y="1617"/>
                  <a:pt x="2051" y="1617"/>
                </a:cubicBezTo>
                <a:cubicBezTo>
                  <a:pt x="1767" y="1617"/>
                  <a:pt x="1767" y="1617"/>
                  <a:pt x="1767" y="1617"/>
                </a:cubicBezTo>
                <a:cubicBezTo>
                  <a:pt x="1767" y="1619"/>
                  <a:pt x="1766" y="1620"/>
                  <a:pt x="1765" y="1621"/>
                </a:cubicBezTo>
                <a:cubicBezTo>
                  <a:pt x="1764" y="1623"/>
                  <a:pt x="1763" y="1625"/>
                  <a:pt x="1762" y="1627"/>
                </a:cubicBezTo>
                <a:cubicBezTo>
                  <a:pt x="1760" y="1628"/>
                  <a:pt x="1759" y="1630"/>
                  <a:pt x="1758" y="1632"/>
                </a:cubicBezTo>
                <a:cubicBezTo>
                  <a:pt x="1757" y="1634"/>
                  <a:pt x="1756" y="1635"/>
                  <a:pt x="1754" y="1637"/>
                </a:cubicBezTo>
                <a:cubicBezTo>
                  <a:pt x="1753" y="1639"/>
                  <a:pt x="1752" y="1641"/>
                  <a:pt x="1751" y="1642"/>
                </a:cubicBezTo>
                <a:cubicBezTo>
                  <a:pt x="1749" y="1645"/>
                  <a:pt x="1747" y="1648"/>
                  <a:pt x="1744" y="1651"/>
                </a:cubicBezTo>
                <a:cubicBezTo>
                  <a:pt x="1743" y="1653"/>
                  <a:pt x="1742" y="1654"/>
                  <a:pt x="1741" y="1656"/>
                </a:cubicBezTo>
                <a:cubicBezTo>
                  <a:pt x="1740" y="1657"/>
                  <a:pt x="1738" y="1659"/>
                  <a:pt x="1737" y="1661"/>
                </a:cubicBezTo>
                <a:cubicBezTo>
                  <a:pt x="1736" y="1663"/>
                  <a:pt x="1734" y="1664"/>
                  <a:pt x="1733" y="1666"/>
                </a:cubicBezTo>
                <a:cubicBezTo>
                  <a:pt x="1732" y="1668"/>
                  <a:pt x="1730" y="1669"/>
                  <a:pt x="1729" y="1671"/>
                </a:cubicBezTo>
                <a:cubicBezTo>
                  <a:pt x="1728" y="1672"/>
                  <a:pt x="1726" y="1674"/>
                  <a:pt x="1725" y="1675"/>
                </a:cubicBezTo>
                <a:cubicBezTo>
                  <a:pt x="1723" y="1677"/>
                  <a:pt x="1721" y="1680"/>
                  <a:pt x="1720" y="1682"/>
                </a:cubicBezTo>
                <a:cubicBezTo>
                  <a:pt x="1718" y="1684"/>
                  <a:pt x="1716" y="1685"/>
                  <a:pt x="1714" y="1687"/>
                </a:cubicBezTo>
                <a:cubicBezTo>
                  <a:pt x="1713" y="1689"/>
                  <a:pt x="1711" y="1691"/>
                  <a:pt x="1709" y="1693"/>
                </a:cubicBezTo>
                <a:cubicBezTo>
                  <a:pt x="1708" y="1694"/>
                  <a:pt x="1706" y="1696"/>
                  <a:pt x="1705" y="1697"/>
                </a:cubicBezTo>
                <a:cubicBezTo>
                  <a:pt x="1703" y="1699"/>
                  <a:pt x="1702" y="1700"/>
                  <a:pt x="1700" y="1702"/>
                </a:cubicBezTo>
                <a:cubicBezTo>
                  <a:pt x="1699" y="1703"/>
                  <a:pt x="1697" y="1705"/>
                  <a:pt x="1696" y="1706"/>
                </a:cubicBezTo>
                <a:cubicBezTo>
                  <a:pt x="1696" y="1706"/>
                  <a:pt x="1696" y="1706"/>
                  <a:pt x="1696" y="1706"/>
                </a:cubicBezTo>
                <a:cubicBezTo>
                  <a:pt x="1695" y="1707"/>
                  <a:pt x="1694" y="1708"/>
                  <a:pt x="1694" y="1708"/>
                </a:cubicBezTo>
                <a:cubicBezTo>
                  <a:pt x="1692" y="1710"/>
                  <a:pt x="1690" y="1712"/>
                  <a:pt x="1688" y="1714"/>
                </a:cubicBezTo>
                <a:cubicBezTo>
                  <a:pt x="1686" y="1715"/>
                  <a:pt x="1684" y="1717"/>
                  <a:pt x="1682" y="1719"/>
                </a:cubicBezTo>
                <a:cubicBezTo>
                  <a:pt x="1680" y="1721"/>
                  <a:pt x="1678" y="1722"/>
                  <a:pt x="1676" y="1724"/>
                </a:cubicBezTo>
                <a:cubicBezTo>
                  <a:pt x="1675" y="1726"/>
                  <a:pt x="1673" y="1727"/>
                  <a:pt x="1672" y="1728"/>
                </a:cubicBezTo>
                <a:cubicBezTo>
                  <a:pt x="1670" y="1729"/>
                  <a:pt x="1668" y="1731"/>
                  <a:pt x="1667" y="1732"/>
                </a:cubicBezTo>
                <a:cubicBezTo>
                  <a:pt x="1665" y="1733"/>
                  <a:pt x="1663" y="1735"/>
                  <a:pt x="1662" y="1736"/>
                </a:cubicBezTo>
                <a:cubicBezTo>
                  <a:pt x="1660" y="1737"/>
                  <a:pt x="1658" y="1739"/>
                  <a:pt x="1656" y="1740"/>
                </a:cubicBezTo>
                <a:cubicBezTo>
                  <a:pt x="1655" y="1741"/>
                  <a:pt x="1644" y="1743"/>
                  <a:pt x="1643" y="1744"/>
                </a:cubicBezTo>
                <a:cubicBezTo>
                  <a:pt x="1640" y="1746"/>
                  <a:pt x="1637" y="1748"/>
                  <a:pt x="1634" y="1750"/>
                </a:cubicBezTo>
                <a:cubicBezTo>
                  <a:pt x="1632" y="1751"/>
                  <a:pt x="1630" y="1752"/>
                  <a:pt x="1629" y="1754"/>
                </a:cubicBezTo>
                <a:cubicBezTo>
                  <a:pt x="1627" y="1755"/>
                  <a:pt x="1625" y="1756"/>
                  <a:pt x="1623" y="1757"/>
                </a:cubicBezTo>
                <a:cubicBezTo>
                  <a:pt x="1622" y="1758"/>
                  <a:pt x="1620" y="1760"/>
                  <a:pt x="1618" y="1761"/>
                </a:cubicBezTo>
                <a:cubicBezTo>
                  <a:pt x="1616" y="1762"/>
                  <a:pt x="1614" y="1763"/>
                  <a:pt x="1613" y="1764"/>
                </a:cubicBezTo>
                <a:cubicBezTo>
                  <a:pt x="1611" y="1765"/>
                  <a:pt x="1610" y="1766"/>
                  <a:pt x="1609" y="1767"/>
                </a:cubicBezTo>
                <a:cubicBezTo>
                  <a:pt x="1609" y="2064"/>
                  <a:pt x="1609" y="2064"/>
                  <a:pt x="1609" y="2064"/>
                </a:cubicBezTo>
                <a:cubicBezTo>
                  <a:pt x="1944" y="2064"/>
                  <a:pt x="1944" y="2064"/>
                  <a:pt x="1944" y="2064"/>
                </a:cubicBezTo>
                <a:cubicBezTo>
                  <a:pt x="1388" y="2774"/>
                  <a:pt x="1388" y="2774"/>
                  <a:pt x="1388" y="2774"/>
                </a:cubicBezTo>
                <a:cubicBezTo>
                  <a:pt x="832" y="2064"/>
                  <a:pt x="832" y="2064"/>
                  <a:pt x="832" y="2064"/>
                </a:cubicBezTo>
                <a:cubicBezTo>
                  <a:pt x="1167" y="2064"/>
                  <a:pt x="1167" y="2064"/>
                  <a:pt x="1167" y="2064"/>
                </a:cubicBezTo>
                <a:cubicBezTo>
                  <a:pt x="1167" y="1769"/>
                  <a:pt x="1167" y="1769"/>
                  <a:pt x="1167" y="1769"/>
                </a:cubicBezTo>
                <a:cubicBezTo>
                  <a:pt x="1166" y="1769"/>
                  <a:pt x="1166" y="1769"/>
                  <a:pt x="1165" y="1768"/>
                </a:cubicBezTo>
                <a:cubicBezTo>
                  <a:pt x="1162" y="1766"/>
                  <a:pt x="1159" y="1764"/>
                  <a:pt x="1156" y="1762"/>
                </a:cubicBezTo>
                <a:cubicBezTo>
                  <a:pt x="1154" y="1762"/>
                  <a:pt x="1153" y="1761"/>
                  <a:pt x="1152" y="1760"/>
                </a:cubicBezTo>
                <a:cubicBezTo>
                  <a:pt x="1149" y="1758"/>
                  <a:pt x="1147" y="1757"/>
                  <a:pt x="1144" y="1755"/>
                </a:cubicBezTo>
                <a:cubicBezTo>
                  <a:pt x="1143" y="1754"/>
                  <a:pt x="1142" y="1753"/>
                  <a:pt x="1140" y="1752"/>
                </a:cubicBezTo>
                <a:cubicBezTo>
                  <a:pt x="1138" y="1751"/>
                  <a:pt x="1136" y="1749"/>
                  <a:pt x="1134" y="1748"/>
                </a:cubicBezTo>
                <a:cubicBezTo>
                  <a:pt x="1133" y="1747"/>
                  <a:pt x="1131" y="1745"/>
                  <a:pt x="1130" y="1744"/>
                </a:cubicBezTo>
                <a:cubicBezTo>
                  <a:pt x="1127" y="1742"/>
                  <a:pt x="1115" y="1740"/>
                  <a:pt x="1112" y="1738"/>
                </a:cubicBezTo>
                <a:cubicBezTo>
                  <a:pt x="1111" y="1737"/>
                  <a:pt x="1110" y="1736"/>
                  <a:pt x="1109" y="1735"/>
                </a:cubicBezTo>
                <a:cubicBezTo>
                  <a:pt x="1106" y="1733"/>
                  <a:pt x="1104" y="1731"/>
                  <a:pt x="1101" y="1729"/>
                </a:cubicBezTo>
                <a:cubicBezTo>
                  <a:pt x="1100" y="1728"/>
                  <a:pt x="1099" y="1727"/>
                  <a:pt x="1097" y="1726"/>
                </a:cubicBezTo>
                <a:cubicBezTo>
                  <a:pt x="1095" y="1724"/>
                  <a:pt x="1093" y="1723"/>
                  <a:pt x="1091" y="1721"/>
                </a:cubicBezTo>
                <a:cubicBezTo>
                  <a:pt x="1090" y="1720"/>
                  <a:pt x="1089" y="1719"/>
                  <a:pt x="1088" y="1718"/>
                </a:cubicBezTo>
                <a:cubicBezTo>
                  <a:pt x="1085" y="1715"/>
                  <a:pt x="1083" y="1713"/>
                  <a:pt x="1081" y="1711"/>
                </a:cubicBezTo>
                <a:cubicBezTo>
                  <a:pt x="1080" y="1710"/>
                  <a:pt x="1078" y="1709"/>
                  <a:pt x="1077" y="1708"/>
                </a:cubicBezTo>
                <a:cubicBezTo>
                  <a:pt x="1075" y="1706"/>
                  <a:pt x="1072" y="1703"/>
                  <a:pt x="1070" y="1701"/>
                </a:cubicBezTo>
                <a:cubicBezTo>
                  <a:pt x="1069" y="1699"/>
                  <a:pt x="1068" y="1698"/>
                  <a:pt x="1066" y="1697"/>
                </a:cubicBezTo>
                <a:cubicBezTo>
                  <a:pt x="1065" y="1695"/>
                  <a:pt x="1063" y="1693"/>
                  <a:pt x="1061" y="1691"/>
                </a:cubicBezTo>
                <a:cubicBezTo>
                  <a:pt x="1060" y="1690"/>
                  <a:pt x="1059" y="1689"/>
                  <a:pt x="1058" y="1688"/>
                </a:cubicBezTo>
                <a:cubicBezTo>
                  <a:pt x="1055" y="1686"/>
                  <a:pt x="1054" y="1683"/>
                  <a:pt x="1052" y="1681"/>
                </a:cubicBezTo>
                <a:cubicBezTo>
                  <a:pt x="1051" y="1680"/>
                  <a:pt x="1050" y="1679"/>
                  <a:pt x="1049" y="1678"/>
                </a:cubicBezTo>
                <a:cubicBezTo>
                  <a:pt x="1046" y="1675"/>
                  <a:pt x="1044" y="1672"/>
                  <a:pt x="1041" y="1669"/>
                </a:cubicBezTo>
                <a:cubicBezTo>
                  <a:pt x="1040" y="1668"/>
                  <a:pt x="1039" y="1666"/>
                  <a:pt x="1038" y="1665"/>
                </a:cubicBezTo>
                <a:cubicBezTo>
                  <a:pt x="1037" y="1663"/>
                  <a:pt x="1035" y="1661"/>
                  <a:pt x="1033" y="1659"/>
                </a:cubicBezTo>
                <a:cubicBezTo>
                  <a:pt x="1032" y="1658"/>
                  <a:pt x="1031" y="1656"/>
                  <a:pt x="1030" y="1655"/>
                </a:cubicBezTo>
                <a:cubicBezTo>
                  <a:pt x="1029" y="1653"/>
                  <a:pt x="1027" y="1651"/>
                  <a:pt x="1025" y="1648"/>
                </a:cubicBezTo>
                <a:cubicBezTo>
                  <a:pt x="1024" y="1647"/>
                  <a:pt x="1024" y="1646"/>
                  <a:pt x="1023" y="1645"/>
                </a:cubicBezTo>
                <a:cubicBezTo>
                  <a:pt x="1020" y="1642"/>
                  <a:pt x="1018" y="1638"/>
                  <a:pt x="1016" y="1635"/>
                </a:cubicBezTo>
                <a:cubicBezTo>
                  <a:pt x="1015" y="1634"/>
                  <a:pt x="1014" y="1632"/>
                  <a:pt x="1013" y="1631"/>
                </a:cubicBezTo>
                <a:cubicBezTo>
                  <a:pt x="1012" y="1629"/>
                  <a:pt x="1010" y="1627"/>
                  <a:pt x="1009" y="1624"/>
                </a:cubicBezTo>
                <a:cubicBezTo>
                  <a:pt x="1008" y="1623"/>
                  <a:pt x="1007" y="1621"/>
                  <a:pt x="1006" y="1620"/>
                </a:cubicBezTo>
                <a:cubicBezTo>
                  <a:pt x="1006" y="1619"/>
                  <a:pt x="1005" y="1618"/>
                  <a:pt x="1005" y="1617"/>
                </a:cubicBezTo>
                <a:cubicBezTo>
                  <a:pt x="724" y="1617"/>
                  <a:pt x="724" y="1617"/>
                  <a:pt x="724" y="1617"/>
                </a:cubicBezTo>
                <a:cubicBezTo>
                  <a:pt x="724" y="1943"/>
                  <a:pt x="724" y="1943"/>
                  <a:pt x="724" y="1943"/>
                </a:cubicBezTo>
                <a:cubicBezTo>
                  <a:pt x="0" y="1387"/>
                  <a:pt x="0" y="1387"/>
                  <a:pt x="0" y="1387"/>
                </a:cubicBezTo>
                <a:cubicBezTo>
                  <a:pt x="724" y="831"/>
                  <a:pt x="724" y="831"/>
                  <a:pt x="724" y="831"/>
                </a:cubicBezTo>
                <a:cubicBezTo>
                  <a:pt x="724" y="1170"/>
                  <a:pt x="724" y="1170"/>
                  <a:pt x="724" y="1170"/>
                </a:cubicBezTo>
                <a:cubicBezTo>
                  <a:pt x="1005" y="1170"/>
                  <a:pt x="1005" y="1170"/>
                  <a:pt x="1005" y="1170"/>
                </a:cubicBezTo>
                <a:cubicBezTo>
                  <a:pt x="1005" y="1170"/>
                  <a:pt x="1006" y="1169"/>
                  <a:pt x="1006" y="1168"/>
                </a:cubicBezTo>
                <a:cubicBezTo>
                  <a:pt x="1007" y="1166"/>
                  <a:pt x="1008" y="1165"/>
                  <a:pt x="1009" y="1163"/>
                </a:cubicBezTo>
                <a:cubicBezTo>
                  <a:pt x="1010" y="1161"/>
                  <a:pt x="1012" y="1145"/>
                  <a:pt x="1013" y="1143"/>
                </a:cubicBezTo>
                <a:cubicBezTo>
                  <a:pt x="1014" y="1142"/>
                  <a:pt x="1015" y="1140"/>
                  <a:pt x="1016" y="1139"/>
                </a:cubicBezTo>
                <a:cubicBezTo>
                  <a:pt x="1018" y="1136"/>
                  <a:pt x="1020" y="1132"/>
                  <a:pt x="1023" y="1129"/>
                </a:cubicBezTo>
                <a:cubicBezTo>
                  <a:pt x="1024" y="1128"/>
                  <a:pt x="1024" y="1127"/>
                  <a:pt x="1025" y="1126"/>
                </a:cubicBezTo>
                <a:cubicBezTo>
                  <a:pt x="1027" y="1123"/>
                  <a:pt x="1029" y="1121"/>
                  <a:pt x="1030" y="1119"/>
                </a:cubicBezTo>
                <a:cubicBezTo>
                  <a:pt x="1031" y="1118"/>
                  <a:pt x="1032" y="1116"/>
                  <a:pt x="1033" y="1115"/>
                </a:cubicBezTo>
                <a:cubicBezTo>
                  <a:pt x="1035" y="1113"/>
                  <a:pt x="1037" y="1111"/>
                  <a:pt x="1038" y="1109"/>
                </a:cubicBezTo>
                <a:cubicBezTo>
                  <a:pt x="1039" y="1107"/>
                  <a:pt x="1040" y="1106"/>
                  <a:pt x="1041" y="1105"/>
                </a:cubicBezTo>
                <a:cubicBezTo>
                  <a:pt x="1044" y="1102"/>
                  <a:pt x="1046" y="1099"/>
                  <a:pt x="1049" y="1096"/>
                </a:cubicBezTo>
                <a:cubicBezTo>
                  <a:pt x="1050" y="1095"/>
                  <a:pt x="1051" y="1094"/>
                  <a:pt x="1052" y="1093"/>
                </a:cubicBezTo>
                <a:cubicBezTo>
                  <a:pt x="1054" y="1091"/>
                  <a:pt x="1055" y="1088"/>
                  <a:pt x="1058" y="1086"/>
                </a:cubicBezTo>
                <a:cubicBezTo>
                  <a:pt x="1059" y="1085"/>
                  <a:pt x="1060" y="1084"/>
                  <a:pt x="1061" y="1082"/>
                </a:cubicBezTo>
                <a:cubicBezTo>
                  <a:pt x="1063" y="1080"/>
                  <a:pt x="1065" y="1079"/>
                  <a:pt x="1066" y="1077"/>
                </a:cubicBezTo>
                <a:cubicBezTo>
                  <a:pt x="1068" y="1076"/>
                  <a:pt x="1069" y="1074"/>
                  <a:pt x="1070" y="1073"/>
                </a:cubicBezTo>
                <a:cubicBezTo>
                  <a:pt x="1071" y="1072"/>
                  <a:pt x="1072" y="1071"/>
                  <a:pt x="1074" y="1070"/>
                </a:cubicBezTo>
                <a:cubicBezTo>
                  <a:pt x="1074" y="1069"/>
                  <a:pt x="1074" y="1069"/>
                  <a:pt x="1074" y="1069"/>
                </a:cubicBezTo>
                <a:cubicBezTo>
                  <a:pt x="1075" y="1068"/>
                  <a:pt x="1075" y="1068"/>
                  <a:pt x="1076" y="1067"/>
                </a:cubicBezTo>
                <a:cubicBezTo>
                  <a:pt x="1077" y="1067"/>
                  <a:pt x="1077" y="1066"/>
                  <a:pt x="1077" y="1066"/>
                </a:cubicBezTo>
                <a:cubicBezTo>
                  <a:pt x="1077" y="1066"/>
                  <a:pt x="1078" y="1066"/>
                  <a:pt x="1078" y="1066"/>
                </a:cubicBezTo>
                <a:cubicBezTo>
                  <a:pt x="1078" y="1066"/>
                  <a:pt x="1078" y="1066"/>
                  <a:pt x="1078" y="1066"/>
                </a:cubicBezTo>
                <a:cubicBezTo>
                  <a:pt x="1079" y="1064"/>
                  <a:pt x="1081" y="1062"/>
                  <a:pt x="1083" y="1060"/>
                </a:cubicBezTo>
                <a:cubicBezTo>
                  <a:pt x="1085" y="1059"/>
                  <a:pt x="1086" y="1058"/>
                  <a:pt x="1087" y="1057"/>
                </a:cubicBezTo>
                <a:cubicBezTo>
                  <a:pt x="1089" y="1055"/>
                  <a:pt x="1091" y="1053"/>
                  <a:pt x="1094" y="1051"/>
                </a:cubicBezTo>
                <a:cubicBezTo>
                  <a:pt x="1095" y="1050"/>
                  <a:pt x="1096" y="1049"/>
                  <a:pt x="1096" y="1048"/>
                </a:cubicBezTo>
                <a:cubicBezTo>
                  <a:pt x="1099" y="1046"/>
                  <a:pt x="1102" y="1043"/>
                  <a:pt x="1106" y="1041"/>
                </a:cubicBezTo>
                <a:cubicBezTo>
                  <a:pt x="1107" y="1040"/>
                  <a:pt x="1108" y="1038"/>
                  <a:pt x="1109" y="1038"/>
                </a:cubicBezTo>
                <a:cubicBezTo>
                  <a:pt x="1111" y="1036"/>
                  <a:pt x="1114" y="1034"/>
                  <a:pt x="1116" y="1033"/>
                </a:cubicBezTo>
                <a:cubicBezTo>
                  <a:pt x="1117" y="1032"/>
                  <a:pt x="1118" y="1031"/>
                  <a:pt x="1120" y="1029"/>
                </a:cubicBezTo>
                <a:cubicBezTo>
                  <a:pt x="1122" y="1028"/>
                  <a:pt x="1124" y="1026"/>
                  <a:pt x="1127" y="1024"/>
                </a:cubicBezTo>
                <a:cubicBezTo>
                  <a:pt x="1128" y="1024"/>
                  <a:pt x="1129" y="1023"/>
                  <a:pt x="1130" y="1022"/>
                </a:cubicBezTo>
                <a:cubicBezTo>
                  <a:pt x="1133" y="1020"/>
                  <a:pt x="1146" y="1017"/>
                  <a:pt x="1149" y="1015"/>
                </a:cubicBezTo>
                <a:cubicBezTo>
                  <a:pt x="1150" y="1014"/>
                  <a:pt x="1152" y="1013"/>
                  <a:pt x="1153" y="1013"/>
                </a:cubicBezTo>
                <a:cubicBezTo>
                  <a:pt x="1155" y="1011"/>
                  <a:pt x="1157" y="1010"/>
                  <a:pt x="1160" y="1008"/>
                </a:cubicBezTo>
                <a:cubicBezTo>
                  <a:pt x="1161" y="1007"/>
                  <a:pt x="1163" y="1006"/>
                  <a:pt x="1164" y="1005"/>
                </a:cubicBezTo>
                <a:cubicBezTo>
                  <a:pt x="1165" y="1005"/>
                  <a:pt x="1166" y="1005"/>
                  <a:pt x="1167" y="1004"/>
                </a:cubicBezTo>
                <a:cubicBezTo>
                  <a:pt x="1167" y="728"/>
                  <a:pt x="1167" y="728"/>
                  <a:pt x="1167" y="728"/>
                </a:cubicBezTo>
                <a:cubicBezTo>
                  <a:pt x="832" y="728"/>
                  <a:pt x="832" y="728"/>
                  <a:pt x="832" y="728"/>
                </a:cubicBezTo>
                <a:cubicBezTo>
                  <a:pt x="1388" y="0"/>
                  <a:pt x="1388" y="0"/>
                  <a:pt x="1388" y="0"/>
                </a:cubicBezTo>
                <a:cubicBezTo>
                  <a:pt x="1944" y="728"/>
                  <a:pt x="1944" y="728"/>
                  <a:pt x="1944" y="728"/>
                </a:cubicBezTo>
                <a:cubicBezTo>
                  <a:pt x="1609" y="728"/>
                  <a:pt x="1609" y="728"/>
                  <a:pt x="1609" y="728"/>
                </a:cubicBezTo>
                <a:cubicBezTo>
                  <a:pt x="1609" y="1004"/>
                  <a:pt x="1609" y="1004"/>
                  <a:pt x="1609" y="1004"/>
                </a:cubicBezTo>
                <a:cubicBezTo>
                  <a:pt x="1610" y="1004"/>
                  <a:pt x="1611" y="1005"/>
                  <a:pt x="1611" y="1005"/>
                </a:cubicBezTo>
                <a:cubicBezTo>
                  <a:pt x="1613" y="1006"/>
                  <a:pt x="1614" y="1007"/>
                  <a:pt x="1616" y="1008"/>
                </a:cubicBezTo>
                <a:cubicBezTo>
                  <a:pt x="1618" y="1010"/>
                  <a:pt x="1620" y="1011"/>
                  <a:pt x="1623" y="1013"/>
                </a:cubicBezTo>
                <a:cubicBezTo>
                  <a:pt x="1624" y="1013"/>
                  <a:pt x="1625" y="1014"/>
                  <a:pt x="1627" y="1015"/>
                </a:cubicBezTo>
                <a:cubicBezTo>
                  <a:pt x="1630" y="1017"/>
                  <a:pt x="1633" y="1020"/>
                  <a:pt x="1636" y="1022"/>
                </a:cubicBezTo>
                <a:cubicBezTo>
                  <a:pt x="1637" y="1023"/>
                  <a:pt x="1639" y="1024"/>
                  <a:pt x="1640" y="1024"/>
                </a:cubicBezTo>
                <a:cubicBezTo>
                  <a:pt x="1642" y="1026"/>
                  <a:pt x="1644" y="1028"/>
                  <a:pt x="1647" y="1029"/>
                </a:cubicBezTo>
                <a:cubicBezTo>
                  <a:pt x="1648" y="1031"/>
                  <a:pt x="1649" y="1032"/>
                  <a:pt x="1651" y="1033"/>
                </a:cubicBezTo>
                <a:cubicBezTo>
                  <a:pt x="1653" y="1034"/>
                  <a:pt x="1655" y="1036"/>
                  <a:pt x="1657" y="1038"/>
                </a:cubicBezTo>
                <a:cubicBezTo>
                  <a:pt x="1658" y="1038"/>
                  <a:pt x="1659" y="1040"/>
                  <a:pt x="1661" y="1041"/>
                </a:cubicBezTo>
                <a:cubicBezTo>
                  <a:pt x="1664" y="1043"/>
                  <a:pt x="1676" y="1046"/>
                  <a:pt x="1679" y="1048"/>
                </a:cubicBezTo>
                <a:cubicBezTo>
                  <a:pt x="1680" y="1049"/>
                  <a:pt x="1681" y="1050"/>
                  <a:pt x="1682" y="1051"/>
                </a:cubicBezTo>
                <a:cubicBezTo>
                  <a:pt x="1684" y="1053"/>
                  <a:pt x="1686" y="1055"/>
                  <a:pt x="1688" y="1057"/>
                </a:cubicBezTo>
                <a:cubicBezTo>
                  <a:pt x="1690" y="1058"/>
                  <a:pt x="1691" y="1059"/>
                  <a:pt x="1692" y="1060"/>
                </a:cubicBezTo>
                <a:cubicBezTo>
                  <a:pt x="1694" y="1062"/>
                  <a:pt x="1696" y="1064"/>
                  <a:pt x="1698" y="1066"/>
                </a:cubicBezTo>
                <a:cubicBezTo>
                  <a:pt x="1699" y="1067"/>
                  <a:pt x="1700" y="1068"/>
                  <a:pt x="1701" y="1069"/>
                </a:cubicBezTo>
                <a:cubicBezTo>
                  <a:pt x="1704" y="1072"/>
                  <a:pt x="1706" y="1074"/>
                  <a:pt x="1709" y="1077"/>
                </a:cubicBezTo>
                <a:cubicBezTo>
                  <a:pt x="1710" y="1078"/>
                  <a:pt x="1711" y="1079"/>
                  <a:pt x="1712" y="1080"/>
                </a:cubicBezTo>
                <a:cubicBezTo>
                  <a:pt x="1714" y="1082"/>
                  <a:pt x="1716" y="1084"/>
                  <a:pt x="1718" y="1087"/>
                </a:cubicBezTo>
                <a:cubicBezTo>
                  <a:pt x="1720" y="1088"/>
                  <a:pt x="1721" y="1089"/>
                  <a:pt x="1722" y="1091"/>
                </a:cubicBezTo>
                <a:cubicBezTo>
                  <a:pt x="1724" y="1093"/>
                  <a:pt x="1725" y="1095"/>
                  <a:pt x="1727" y="1097"/>
                </a:cubicBezTo>
                <a:cubicBezTo>
                  <a:pt x="1728" y="1098"/>
                  <a:pt x="1729" y="1099"/>
                  <a:pt x="1730" y="1101"/>
                </a:cubicBezTo>
                <a:cubicBezTo>
                  <a:pt x="1732" y="1103"/>
                  <a:pt x="1734" y="1105"/>
                  <a:pt x="1736" y="1108"/>
                </a:cubicBezTo>
                <a:cubicBezTo>
                  <a:pt x="1737" y="1109"/>
                  <a:pt x="1738" y="1110"/>
                  <a:pt x="1739" y="1111"/>
                </a:cubicBezTo>
                <a:cubicBezTo>
                  <a:pt x="1741" y="1114"/>
                  <a:pt x="1743" y="1117"/>
                  <a:pt x="1745" y="1120"/>
                </a:cubicBezTo>
                <a:cubicBezTo>
                  <a:pt x="1746" y="1121"/>
                  <a:pt x="1747" y="1122"/>
                  <a:pt x="1748" y="1124"/>
                </a:cubicBezTo>
                <a:cubicBezTo>
                  <a:pt x="1750" y="1126"/>
                  <a:pt x="1751" y="1128"/>
                  <a:pt x="1753" y="1130"/>
                </a:cubicBezTo>
                <a:cubicBezTo>
                  <a:pt x="1754" y="1132"/>
                  <a:pt x="1755" y="1133"/>
                  <a:pt x="1756" y="1134"/>
                </a:cubicBezTo>
                <a:cubicBezTo>
                  <a:pt x="1757" y="1137"/>
                  <a:pt x="1759" y="1139"/>
                  <a:pt x="1761" y="1142"/>
                </a:cubicBezTo>
                <a:cubicBezTo>
                  <a:pt x="1762" y="1143"/>
                  <a:pt x="1762" y="1144"/>
                  <a:pt x="1763" y="1146"/>
                </a:cubicBezTo>
                <a:cubicBezTo>
                  <a:pt x="1765" y="1149"/>
                  <a:pt x="1767" y="1166"/>
                  <a:pt x="1769" y="1169"/>
                </a:cubicBezTo>
                <a:cubicBezTo>
                  <a:pt x="1769" y="1169"/>
                  <a:pt x="1770" y="1170"/>
                  <a:pt x="1770" y="1170"/>
                </a:cubicBezTo>
                <a:cubicBezTo>
                  <a:pt x="2051" y="1170"/>
                  <a:pt x="2051" y="1170"/>
                  <a:pt x="2051" y="1170"/>
                </a:cubicBezTo>
                <a:cubicBezTo>
                  <a:pt x="2051" y="831"/>
                  <a:pt x="2051" y="831"/>
                  <a:pt x="2051" y="831"/>
                </a:cubicBezTo>
                <a:lnTo>
                  <a:pt x="2775" y="1387"/>
                </a:lnTo>
                <a:close/>
                <a:moveTo>
                  <a:pt x="1168" y="1385"/>
                </a:moveTo>
                <a:cubicBezTo>
                  <a:pt x="1168" y="1506"/>
                  <a:pt x="1266" y="1605"/>
                  <a:pt x="1388" y="1605"/>
                </a:cubicBezTo>
                <a:cubicBezTo>
                  <a:pt x="1448" y="1605"/>
                  <a:pt x="1502" y="1581"/>
                  <a:pt x="1542" y="1542"/>
                </a:cubicBezTo>
                <a:cubicBezTo>
                  <a:pt x="1581" y="1502"/>
                  <a:pt x="1606" y="1447"/>
                  <a:pt x="1606" y="1387"/>
                </a:cubicBezTo>
                <a:cubicBezTo>
                  <a:pt x="1606" y="1265"/>
                  <a:pt x="1507" y="1167"/>
                  <a:pt x="1386" y="1167"/>
                </a:cubicBezTo>
                <a:cubicBezTo>
                  <a:pt x="1326" y="1167"/>
                  <a:pt x="1271" y="1191"/>
                  <a:pt x="1232" y="1230"/>
                </a:cubicBezTo>
                <a:cubicBezTo>
                  <a:pt x="1192" y="1270"/>
                  <a:pt x="1168" y="1324"/>
                  <a:pt x="1168" y="1385"/>
                </a:cubicBezTo>
                <a:close/>
              </a:path>
            </a:pathLst>
          </a:custGeom>
          <a:solidFill>
            <a:srgbClr val="C84E30"/>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41" name="循环箭头"/>
          <p:cNvSpPr/>
          <p:nvPr/>
        </p:nvSpPr>
        <p:spPr bwMode="auto">
          <a:xfrm>
            <a:off x="2592705" y="3742690"/>
            <a:ext cx="548640" cy="548640"/>
          </a:xfrm>
          <a:custGeom>
            <a:avLst/>
            <a:gdLst/>
            <a:ahLst/>
            <a:cxnLst/>
            <a:rect l="0" t="0" r="r" b="b"/>
            <a:pathLst>
              <a:path w="11316632" h="11327810">
                <a:moveTo>
                  <a:pt x="9851561" y="3907555"/>
                </a:moveTo>
                <a:cubicBezTo>
                  <a:pt x="10012569" y="3901911"/>
                  <a:pt x="10172296" y="3961139"/>
                  <a:pt x="10289527" y="4076079"/>
                </a:cubicBezTo>
                <a:cubicBezTo>
                  <a:pt x="10289527" y="4076079"/>
                  <a:pt x="10289527" y="4076079"/>
                  <a:pt x="10390814" y="4177413"/>
                </a:cubicBezTo>
                <a:cubicBezTo>
                  <a:pt x="10390814" y="4177413"/>
                  <a:pt x="10420825" y="4203685"/>
                  <a:pt x="10477095" y="4259983"/>
                </a:cubicBezTo>
                <a:cubicBezTo>
                  <a:pt x="10529615" y="4312527"/>
                  <a:pt x="10612145" y="4395095"/>
                  <a:pt x="10705929" y="4515195"/>
                </a:cubicBezTo>
                <a:cubicBezTo>
                  <a:pt x="10882244" y="4751643"/>
                  <a:pt x="11122332" y="5126957"/>
                  <a:pt x="11253630" y="5663657"/>
                </a:cubicBezTo>
                <a:cubicBezTo>
                  <a:pt x="11366171" y="6196603"/>
                  <a:pt x="11347414" y="6890933"/>
                  <a:pt x="11036050" y="7581511"/>
                </a:cubicBezTo>
                <a:cubicBezTo>
                  <a:pt x="10889746" y="7926799"/>
                  <a:pt x="10649659" y="8249569"/>
                  <a:pt x="10360803" y="8534807"/>
                </a:cubicBezTo>
                <a:cubicBezTo>
                  <a:pt x="10068196" y="8827553"/>
                  <a:pt x="9715566" y="9067753"/>
                  <a:pt x="9332926" y="9236645"/>
                </a:cubicBezTo>
                <a:cubicBezTo>
                  <a:pt x="8950286" y="9413043"/>
                  <a:pt x="8541386" y="9525637"/>
                  <a:pt x="8139989" y="9585687"/>
                </a:cubicBezTo>
                <a:cubicBezTo>
                  <a:pt x="7798614" y="9619465"/>
                  <a:pt x="7460990" y="9653243"/>
                  <a:pt x="7138372" y="9687021"/>
                </a:cubicBezTo>
                <a:cubicBezTo>
                  <a:pt x="6530649" y="9735811"/>
                  <a:pt x="5967943" y="9758331"/>
                  <a:pt x="5484016" y="9765837"/>
                </a:cubicBezTo>
                <a:cubicBezTo>
                  <a:pt x="5337712" y="9769591"/>
                  <a:pt x="5202663" y="9765837"/>
                  <a:pt x="5071365" y="9762083"/>
                </a:cubicBezTo>
                <a:cubicBezTo>
                  <a:pt x="5071365" y="9762083"/>
                  <a:pt x="5071365" y="9762083"/>
                  <a:pt x="5071365" y="10981855"/>
                </a:cubicBezTo>
                <a:cubicBezTo>
                  <a:pt x="5071365" y="11120721"/>
                  <a:pt x="4992586" y="11244575"/>
                  <a:pt x="4865039" y="11297119"/>
                </a:cubicBezTo>
                <a:cubicBezTo>
                  <a:pt x="4741244" y="11353415"/>
                  <a:pt x="4594940" y="11330895"/>
                  <a:pt x="4493653" y="11240821"/>
                </a:cubicBezTo>
                <a:cubicBezTo>
                  <a:pt x="3424511" y="10291277"/>
                  <a:pt x="2471662" y="8947653"/>
                  <a:pt x="2374126" y="8741231"/>
                </a:cubicBezTo>
                <a:cubicBezTo>
                  <a:pt x="2325358" y="8647401"/>
                  <a:pt x="2329110" y="8534807"/>
                  <a:pt x="2374126" y="8440979"/>
                </a:cubicBezTo>
                <a:cubicBezTo>
                  <a:pt x="2475413" y="8238309"/>
                  <a:pt x="3428262" y="6898439"/>
                  <a:pt x="4493653" y="5948895"/>
                </a:cubicBezTo>
                <a:cubicBezTo>
                  <a:pt x="4557426" y="5892597"/>
                  <a:pt x="4639957" y="5862573"/>
                  <a:pt x="4722487" y="5862573"/>
                </a:cubicBezTo>
                <a:cubicBezTo>
                  <a:pt x="4771255" y="5862573"/>
                  <a:pt x="4820023" y="5870079"/>
                  <a:pt x="4865039" y="5892597"/>
                </a:cubicBezTo>
                <a:cubicBezTo>
                  <a:pt x="4992586" y="5945141"/>
                  <a:pt x="5071365" y="6068995"/>
                  <a:pt x="5071365" y="6207861"/>
                </a:cubicBezTo>
                <a:cubicBezTo>
                  <a:pt x="5071365" y="6207861"/>
                  <a:pt x="5071365" y="6207861"/>
                  <a:pt x="5071365" y="7461409"/>
                </a:cubicBezTo>
                <a:cubicBezTo>
                  <a:pt x="5202663" y="7461409"/>
                  <a:pt x="5337712" y="7461409"/>
                  <a:pt x="5484016" y="7461409"/>
                </a:cubicBezTo>
                <a:cubicBezTo>
                  <a:pt x="5967943" y="7461409"/>
                  <a:pt x="6530649" y="7461409"/>
                  <a:pt x="7138372" y="7461409"/>
                </a:cubicBezTo>
                <a:cubicBezTo>
                  <a:pt x="7288427" y="7461409"/>
                  <a:pt x="7442233" y="7461409"/>
                  <a:pt x="7599791" y="7461409"/>
                </a:cubicBezTo>
                <a:cubicBezTo>
                  <a:pt x="7599791" y="7461409"/>
                  <a:pt x="7599791" y="7461409"/>
                  <a:pt x="7824874" y="7461409"/>
                </a:cubicBezTo>
                <a:cubicBezTo>
                  <a:pt x="7824874" y="7461409"/>
                  <a:pt x="7824874" y="7461409"/>
                  <a:pt x="7993685" y="7453903"/>
                </a:cubicBezTo>
                <a:cubicBezTo>
                  <a:pt x="8215017" y="7438891"/>
                  <a:pt x="8428845" y="7397607"/>
                  <a:pt x="8620165" y="7330051"/>
                </a:cubicBezTo>
                <a:cubicBezTo>
                  <a:pt x="9002805" y="7194937"/>
                  <a:pt x="9302915" y="6947229"/>
                  <a:pt x="9482981" y="6654485"/>
                </a:cubicBezTo>
                <a:cubicBezTo>
                  <a:pt x="9666799" y="6357987"/>
                  <a:pt x="9730572" y="6027711"/>
                  <a:pt x="9711815" y="5746225"/>
                </a:cubicBezTo>
                <a:cubicBezTo>
                  <a:pt x="9696810" y="5460987"/>
                  <a:pt x="9606777" y="5220785"/>
                  <a:pt x="9531749" y="5059401"/>
                </a:cubicBezTo>
                <a:cubicBezTo>
                  <a:pt x="9516744" y="5029375"/>
                  <a:pt x="9501738" y="5003103"/>
                  <a:pt x="9490484" y="4976831"/>
                </a:cubicBezTo>
                <a:cubicBezTo>
                  <a:pt x="9482981" y="4961819"/>
                  <a:pt x="9445467" y="4901769"/>
                  <a:pt x="9430462" y="4875497"/>
                </a:cubicBezTo>
                <a:cubicBezTo>
                  <a:pt x="9389197" y="4811693"/>
                  <a:pt x="9370440" y="4777915"/>
                  <a:pt x="9370440" y="4777915"/>
                </a:cubicBezTo>
                <a:cubicBezTo>
                  <a:pt x="9201628" y="4507689"/>
                  <a:pt x="9291661" y="4151141"/>
                  <a:pt x="9569263" y="3989757"/>
                </a:cubicBezTo>
                <a:cubicBezTo>
                  <a:pt x="9657889" y="3937683"/>
                  <a:pt x="9754956" y="3910941"/>
                  <a:pt x="9851561" y="3907555"/>
                </a:cubicBezTo>
                <a:close/>
                <a:moveTo>
                  <a:pt x="6546440" y="2947"/>
                </a:moveTo>
                <a:cubicBezTo>
                  <a:pt x="6646151" y="-10071"/>
                  <a:pt x="6747445" y="20187"/>
                  <a:pt x="6823415" y="90553"/>
                </a:cubicBezTo>
                <a:cubicBezTo>
                  <a:pt x="7892625" y="1040023"/>
                  <a:pt x="8841783" y="2383543"/>
                  <a:pt x="8943077" y="2586197"/>
                </a:cubicBezTo>
                <a:cubicBezTo>
                  <a:pt x="8988096" y="2683771"/>
                  <a:pt x="8988096" y="2792605"/>
                  <a:pt x="8943077" y="2890179"/>
                </a:cubicBezTo>
                <a:cubicBezTo>
                  <a:pt x="8841783" y="3092833"/>
                  <a:pt x="7888873" y="4432599"/>
                  <a:pt x="6823415" y="5382071"/>
                </a:cubicBezTo>
                <a:cubicBezTo>
                  <a:pt x="6759638" y="5438363"/>
                  <a:pt x="6677102" y="5468387"/>
                  <a:pt x="6590815" y="5468387"/>
                </a:cubicBezTo>
                <a:cubicBezTo>
                  <a:pt x="6542044" y="5468387"/>
                  <a:pt x="6493273" y="5460881"/>
                  <a:pt x="6448254" y="5438363"/>
                </a:cubicBezTo>
                <a:cubicBezTo>
                  <a:pt x="6324450" y="5385823"/>
                  <a:pt x="6245666" y="5258227"/>
                  <a:pt x="6245666" y="5123123"/>
                </a:cubicBezTo>
                <a:cubicBezTo>
                  <a:pt x="6245666" y="5123123"/>
                  <a:pt x="6245666" y="5123123"/>
                  <a:pt x="6245666" y="3869673"/>
                </a:cubicBezTo>
                <a:cubicBezTo>
                  <a:pt x="6114360" y="3869673"/>
                  <a:pt x="5979302" y="3869673"/>
                  <a:pt x="5832989" y="3869673"/>
                </a:cubicBezTo>
                <a:cubicBezTo>
                  <a:pt x="5349031" y="3869673"/>
                  <a:pt x="4782537" y="3869673"/>
                  <a:pt x="4178527" y="3869673"/>
                </a:cubicBezTo>
                <a:cubicBezTo>
                  <a:pt x="4028463" y="3869673"/>
                  <a:pt x="3874647" y="3869673"/>
                  <a:pt x="3717079" y="3869673"/>
                </a:cubicBezTo>
                <a:cubicBezTo>
                  <a:pt x="3717079" y="3869673"/>
                  <a:pt x="3717079" y="3869673"/>
                  <a:pt x="3488230" y="3869673"/>
                </a:cubicBezTo>
                <a:cubicBezTo>
                  <a:pt x="3488230" y="3869673"/>
                  <a:pt x="3488230" y="3869673"/>
                  <a:pt x="3319407" y="3873425"/>
                </a:cubicBezTo>
                <a:cubicBezTo>
                  <a:pt x="3098062" y="3888437"/>
                  <a:pt x="2887972" y="3933471"/>
                  <a:pt x="2696640" y="4001023"/>
                </a:cubicBezTo>
                <a:cubicBezTo>
                  <a:pt x="2310223" y="4136125"/>
                  <a:pt x="2013845" y="4383813"/>
                  <a:pt x="1830016" y="4676535"/>
                </a:cubicBezTo>
                <a:cubicBezTo>
                  <a:pt x="1646187" y="4969257"/>
                  <a:pt x="1582410" y="5299507"/>
                  <a:pt x="1601168" y="5584725"/>
                </a:cubicBezTo>
                <a:cubicBezTo>
                  <a:pt x="1616174" y="5869941"/>
                  <a:pt x="1706213" y="6110123"/>
                  <a:pt x="1784997" y="6271497"/>
                </a:cubicBezTo>
                <a:cubicBezTo>
                  <a:pt x="1800003" y="6301519"/>
                  <a:pt x="1815010" y="6327789"/>
                  <a:pt x="1826265" y="6354059"/>
                </a:cubicBezTo>
                <a:cubicBezTo>
                  <a:pt x="1830016" y="6369071"/>
                  <a:pt x="1871284" y="6429115"/>
                  <a:pt x="1886291" y="6455387"/>
                </a:cubicBezTo>
                <a:cubicBezTo>
                  <a:pt x="1923807" y="6519185"/>
                  <a:pt x="1946316" y="6552959"/>
                  <a:pt x="1946316" y="6552959"/>
                </a:cubicBezTo>
                <a:cubicBezTo>
                  <a:pt x="2111388" y="6823165"/>
                  <a:pt x="2021349" y="7175933"/>
                  <a:pt x="1743729" y="7341059"/>
                </a:cubicBezTo>
                <a:cubicBezTo>
                  <a:pt x="1507378" y="7479915"/>
                  <a:pt x="1214752" y="7438633"/>
                  <a:pt x="1027171" y="7254743"/>
                </a:cubicBezTo>
                <a:cubicBezTo>
                  <a:pt x="1027171" y="7254743"/>
                  <a:pt x="1027171" y="7254743"/>
                  <a:pt x="925877" y="7153415"/>
                </a:cubicBezTo>
                <a:cubicBezTo>
                  <a:pt x="925877" y="7153415"/>
                  <a:pt x="895864" y="7123393"/>
                  <a:pt x="839590" y="7070853"/>
                </a:cubicBezTo>
                <a:cubicBezTo>
                  <a:pt x="783316" y="7018313"/>
                  <a:pt x="704532" y="6931999"/>
                  <a:pt x="606990" y="6815659"/>
                </a:cubicBezTo>
                <a:cubicBezTo>
                  <a:pt x="430664" y="6579231"/>
                  <a:pt x="194313" y="6203945"/>
                  <a:pt x="63006" y="5667287"/>
                </a:cubicBezTo>
                <a:cubicBezTo>
                  <a:pt x="-49542" y="5134383"/>
                  <a:pt x="-30784" y="4440105"/>
                  <a:pt x="280600" y="3749581"/>
                </a:cubicBezTo>
                <a:cubicBezTo>
                  <a:pt x="426913" y="3404319"/>
                  <a:pt x="667016" y="3081573"/>
                  <a:pt x="955890" y="2792605"/>
                </a:cubicBezTo>
                <a:cubicBezTo>
                  <a:pt x="1244765" y="2503635"/>
                  <a:pt x="1601168" y="2263453"/>
                  <a:pt x="1983833" y="2090821"/>
                </a:cubicBezTo>
                <a:cubicBezTo>
                  <a:pt x="2366498" y="1918191"/>
                  <a:pt x="2775423" y="1805605"/>
                  <a:pt x="3176846" y="1741807"/>
                </a:cubicBezTo>
                <a:cubicBezTo>
                  <a:pt x="3518243" y="1708031"/>
                  <a:pt x="3852137" y="1678007"/>
                  <a:pt x="4178527" y="1644233"/>
                </a:cubicBezTo>
                <a:cubicBezTo>
                  <a:pt x="4782537" y="1595445"/>
                  <a:pt x="5349031" y="1572929"/>
                  <a:pt x="5832989" y="1565423"/>
                </a:cubicBezTo>
                <a:cubicBezTo>
                  <a:pt x="5979302" y="1561669"/>
                  <a:pt x="6114360" y="1565423"/>
                  <a:pt x="6245666" y="1565423"/>
                </a:cubicBezTo>
                <a:cubicBezTo>
                  <a:pt x="6245666" y="1565423"/>
                  <a:pt x="6245666" y="1565423"/>
                  <a:pt x="6245666" y="345747"/>
                </a:cubicBezTo>
                <a:cubicBezTo>
                  <a:pt x="6245666" y="210643"/>
                  <a:pt x="6324450" y="86799"/>
                  <a:pt x="6448254" y="30507"/>
                </a:cubicBezTo>
                <a:cubicBezTo>
                  <a:pt x="6480142" y="16435"/>
                  <a:pt x="6513203" y="7287"/>
                  <a:pt x="6546440" y="2947"/>
                </a:cubicBezTo>
                <a:close/>
              </a:path>
            </a:pathLst>
          </a:custGeom>
          <a:solidFill>
            <a:srgbClr val="C84E30"/>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42" name="向下箭头"/>
          <p:cNvSpPr/>
          <p:nvPr/>
        </p:nvSpPr>
        <p:spPr bwMode="auto">
          <a:xfrm>
            <a:off x="9050655" y="3742690"/>
            <a:ext cx="548640" cy="548640"/>
          </a:xfrm>
          <a:custGeom>
            <a:avLst/>
            <a:gdLst>
              <a:gd name="T0" fmla="*/ 1594573 w 2388"/>
              <a:gd name="T1" fmla="*/ 674161 h 2152"/>
              <a:gd name="T2" fmla="*/ 1605128 w 2388"/>
              <a:gd name="T3" fmla="*/ 564817 h 2152"/>
              <a:gd name="T4" fmla="*/ 1076619 w 2388"/>
              <a:gd name="T5" fmla="*/ 0 h 2152"/>
              <a:gd name="T6" fmla="*/ 592593 w 2388"/>
              <a:gd name="T7" fmla="*/ 279769 h 2152"/>
              <a:gd name="T8" fmla="*/ 542079 w 2388"/>
              <a:gd name="T9" fmla="*/ 275999 h 2152"/>
              <a:gd name="T10" fmla="*/ 189238 w 2388"/>
              <a:gd name="T11" fmla="*/ 628161 h 2152"/>
              <a:gd name="T12" fmla="*/ 193761 w 2388"/>
              <a:gd name="T13" fmla="*/ 680194 h 2152"/>
              <a:gd name="T14" fmla="*/ 0 w 2388"/>
              <a:gd name="T15" fmla="*/ 1073831 h 2152"/>
              <a:gd name="T16" fmla="*/ 477241 w 2388"/>
              <a:gd name="T17" fmla="*/ 1596419 h 2152"/>
              <a:gd name="T18" fmla="*/ 1317879 w 2388"/>
              <a:gd name="T19" fmla="*/ 1596419 h 2152"/>
              <a:gd name="T20" fmla="*/ 1800397 w 2388"/>
              <a:gd name="T21" fmla="*/ 1073831 h 2152"/>
              <a:gd name="T22" fmla="*/ 1594573 w 2388"/>
              <a:gd name="T23" fmla="*/ 674161 h 2152"/>
              <a:gd name="T24" fmla="*/ 937141 w 2388"/>
              <a:gd name="T25" fmla="*/ 1368682 h 2152"/>
              <a:gd name="T26" fmla="*/ 900199 w 2388"/>
              <a:gd name="T27" fmla="*/ 1381502 h 2152"/>
              <a:gd name="T28" fmla="*/ 862502 w 2388"/>
              <a:gd name="T29" fmla="*/ 1368682 h 2152"/>
              <a:gd name="T30" fmla="*/ 441052 w 2388"/>
              <a:gd name="T31" fmla="*/ 921504 h 2152"/>
              <a:gd name="T32" fmla="*/ 438036 w 2388"/>
              <a:gd name="T33" fmla="*/ 860422 h 2152"/>
              <a:gd name="T34" fmla="*/ 491566 w 2388"/>
              <a:gd name="T35" fmla="*/ 827996 h 2152"/>
              <a:gd name="T36" fmla="*/ 701160 w 2388"/>
              <a:gd name="T37" fmla="*/ 827996 h 2152"/>
              <a:gd name="T38" fmla="*/ 779569 w 2388"/>
              <a:gd name="T39" fmla="*/ 522588 h 2152"/>
              <a:gd name="T40" fmla="*/ 899445 w 2388"/>
              <a:gd name="T41" fmla="*/ 469801 h 2152"/>
              <a:gd name="T42" fmla="*/ 1020074 w 2388"/>
              <a:gd name="T43" fmla="*/ 522588 h 2152"/>
              <a:gd name="T44" fmla="*/ 1098483 w 2388"/>
              <a:gd name="T45" fmla="*/ 827996 h 2152"/>
              <a:gd name="T46" fmla="*/ 1308831 w 2388"/>
              <a:gd name="T47" fmla="*/ 827996 h 2152"/>
              <a:gd name="T48" fmla="*/ 1361607 w 2388"/>
              <a:gd name="T49" fmla="*/ 860422 h 2152"/>
              <a:gd name="T50" fmla="*/ 1358591 w 2388"/>
              <a:gd name="T51" fmla="*/ 921504 h 2152"/>
              <a:gd name="T52" fmla="*/ 937141 w 2388"/>
              <a:gd name="T53" fmla="*/ 1368682 h 21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88" h="2152">
                <a:moveTo>
                  <a:pt x="2115" y="894"/>
                </a:moveTo>
                <a:cubicBezTo>
                  <a:pt x="2124" y="847"/>
                  <a:pt x="2129" y="799"/>
                  <a:pt x="2129" y="749"/>
                </a:cubicBezTo>
                <a:cubicBezTo>
                  <a:pt x="2129" y="349"/>
                  <a:pt x="1828" y="0"/>
                  <a:pt x="1428" y="0"/>
                </a:cubicBezTo>
                <a:cubicBezTo>
                  <a:pt x="1166" y="0"/>
                  <a:pt x="913" y="163"/>
                  <a:pt x="786" y="371"/>
                </a:cubicBezTo>
                <a:cubicBezTo>
                  <a:pt x="764" y="367"/>
                  <a:pt x="742" y="366"/>
                  <a:pt x="719" y="366"/>
                </a:cubicBezTo>
                <a:cubicBezTo>
                  <a:pt x="461" y="366"/>
                  <a:pt x="251" y="575"/>
                  <a:pt x="251" y="833"/>
                </a:cubicBezTo>
                <a:cubicBezTo>
                  <a:pt x="251" y="857"/>
                  <a:pt x="253" y="880"/>
                  <a:pt x="257" y="902"/>
                </a:cubicBezTo>
                <a:cubicBezTo>
                  <a:pt x="98" y="1038"/>
                  <a:pt x="0" y="1234"/>
                  <a:pt x="0" y="1424"/>
                </a:cubicBezTo>
                <a:cubicBezTo>
                  <a:pt x="0" y="1739"/>
                  <a:pt x="278" y="2073"/>
                  <a:pt x="633" y="2117"/>
                </a:cubicBezTo>
                <a:cubicBezTo>
                  <a:pt x="1004" y="2152"/>
                  <a:pt x="1377" y="2152"/>
                  <a:pt x="1748" y="2117"/>
                </a:cubicBezTo>
                <a:cubicBezTo>
                  <a:pt x="2103" y="2073"/>
                  <a:pt x="2388" y="1739"/>
                  <a:pt x="2388" y="1424"/>
                </a:cubicBezTo>
                <a:cubicBezTo>
                  <a:pt x="2388" y="1230"/>
                  <a:pt x="2280" y="1030"/>
                  <a:pt x="2115" y="894"/>
                </a:cubicBezTo>
                <a:close/>
                <a:moveTo>
                  <a:pt x="1243" y="1815"/>
                </a:moveTo>
                <a:cubicBezTo>
                  <a:pt x="1229" y="1827"/>
                  <a:pt x="1211" y="1832"/>
                  <a:pt x="1194" y="1832"/>
                </a:cubicBezTo>
                <a:cubicBezTo>
                  <a:pt x="1176" y="1832"/>
                  <a:pt x="1159" y="1827"/>
                  <a:pt x="1144" y="1815"/>
                </a:cubicBezTo>
                <a:cubicBezTo>
                  <a:pt x="1130" y="1804"/>
                  <a:pt x="798" y="1539"/>
                  <a:pt x="585" y="1222"/>
                </a:cubicBezTo>
                <a:cubicBezTo>
                  <a:pt x="569" y="1198"/>
                  <a:pt x="567" y="1167"/>
                  <a:pt x="581" y="1141"/>
                </a:cubicBezTo>
                <a:cubicBezTo>
                  <a:pt x="595" y="1115"/>
                  <a:pt x="622" y="1098"/>
                  <a:pt x="652" y="1098"/>
                </a:cubicBezTo>
                <a:cubicBezTo>
                  <a:pt x="930" y="1098"/>
                  <a:pt x="930" y="1098"/>
                  <a:pt x="930" y="1098"/>
                </a:cubicBezTo>
                <a:cubicBezTo>
                  <a:pt x="959" y="925"/>
                  <a:pt x="1014" y="722"/>
                  <a:pt x="1034" y="693"/>
                </a:cubicBezTo>
                <a:cubicBezTo>
                  <a:pt x="1064" y="651"/>
                  <a:pt x="1113" y="623"/>
                  <a:pt x="1193" y="623"/>
                </a:cubicBezTo>
                <a:cubicBezTo>
                  <a:pt x="1273" y="623"/>
                  <a:pt x="1323" y="651"/>
                  <a:pt x="1353" y="693"/>
                </a:cubicBezTo>
                <a:cubicBezTo>
                  <a:pt x="1373" y="722"/>
                  <a:pt x="1428" y="925"/>
                  <a:pt x="1457" y="1098"/>
                </a:cubicBezTo>
                <a:cubicBezTo>
                  <a:pt x="1736" y="1098"/>
                  <a:pt x="1736" y="1098"/>
                  <a:pt x="1736" y="1098"/>
                </a:cubicBezTo>
                <a:cubicBezTo>
                  <a:pt x="1765" y="1098"/>
                  <a:pt x="1792" y="1115"/>
                  <a:pt x="1806" y="1141"/>
                </a:cubicBezTo>
                <a:cubicBezTo>
                  <a:pt x="1820" y="1167"/>
                  <a:pt x="1818" y="1198"/>
                  <a:pt x="1802" y="1222"/>
                </a:cubicBezTo>
                <a:cubicBezTo>
                  <a:pt x="1589" y="1539"/>
                  <a:pt x="1257" y="1804"/>
                  <a:pt x="1243" y="1815"/>
                </a:cubicBezTo>
                <a:close/>
              </a:path>
            </a:pathLst>
          </a:custGeom>
          <a:solidFill>
            <a:srgbClr val="C84E30"/>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43" name="TextBox 42"/>
          <p:cNvSpPr txBox="1"/>
          <p:nvPr/>
        </p:nvSpPr>
        <p:spPr>
          <a:xfrm>
            <a:off x="1471930" y="2459990"/>
            <a:ext cx="2787650" cy="553998"/>
          </a:xfrm>
          <a:prstGeom prst="roundRect">
            <a:avLst>
              <a:gd name="adj" fmla="val 0"/>
            </a:avLst>
          </a:prstGeom>
          <a:noFill/>
        </p:spPr>
        <p:txBody>
          <a:bodyPr wrap="square" rtlCol="0">
            <a:spAutoFit/>
          </a:bodyPr>
          <a:lstStyle/>
          <a:p>
            <a:pPr algn="ctr" fontAlgn="base">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latin typeface="微软雅黑" panose="020B0503020204020204" charset="-122"/>
                <a:ea typeface="微软雅黑" panose="020B0503020204020204" charset="-122"/>
                <a:sym typeface="+mn-ea"/>
              </a:rPr>
              <a:t>Click here replace text Click here Replace text Click here replace text click here click here to replace text.</a:t>
            </a:r>
            <a:endParaRPr lang="zh-CN" altLang="en-US" sz="900" dirty="0">
              <a:solidFill>
                <a:schemeClr val="tx1">
                  <a:lumMod val="50000"/>
                  <a:lumOff val="50000"/>
                </a:schemeClr>
              </a:solidFill>
              <a:latin typeface="微软雅黑" panose="020B0503020204020204" charset="-122"/>
              <a:ea typeface="微软雅黑" panose="020B0503020204020204" charset="-122"/>
            </a:endParaRPr>
          </a:p>
        </p:txBody>
      </p:sp>
      <p:sp>
        <p:nvSpPr>
          <p:cNvPr id="44" name="TextBox 73"/>
          <p:cNvSpPr txBox="1"/>
          <p:nvPr/>
        </p:nvSpPr>
        <p:spPr>
          <a:xfrm>
            <a:off x="1472565" y="4385310"/>
            <a:ext cx="2786380" cy="553998"/>
          </a:xfrm>
          <a:prstGeom prst="roundRect">
            <a:avLst>
              <a:gd name="adj" fmla="val 0"/>
            </a:avLst>
          </a:prstGeom>
          <a:noFill/>
        </p:spPr>
        <p:txBody>
          <a:bodyPr wrap="square" rtlCol="0">
            <a:spAutoFit/>
          </a:bodyPr>
          <a:lstStyle/>
          <a:p>
            <a:pPr algn="ctr" fontAlgn="base">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latin typeface="微软雅黑" panose="020B0503020204020204" charset="-122"/>
                <a:ea typeface="微软雅黑" panose="020B0503020204020204" charset="-122"/>
                <a:sym typeface="+mn-ea"/>
              </a:rPr>
              <a:t>Click here replace text Click here Replace text Click here replace text click here click here to replace text.</a:t>
            </a:r>
            <a:endParaRPr lang="zh-CN" altLang="en-US" sz="900" dirty="0">
              <a:solidFill>
                <a:schemeClr val="tx1">
                  <a:lumMod val="50000"/>
                  <a:lumOff val="50000"/>
                </a:schemeClr>
              </a:solidFill>
              <a:latin typeface="微软雅黑" panose="020B0503020204020204" charset="-122"/>
              <a:ea typeface="微软雅黑" panose="020B0503020204020204" charset="-122"/>
            </a:endParaRPr>
          </a:p>
        </p:txBody>
      </p:sp>
      <p:sp>
        <p:nvSpPr>
          <p:cNvPr id="45" name="TextBox 73"/>
          <p:cNvSpPr txBox="1"/>
          <p:nvPr/>
        </p:nvSpPr>
        <p:spPr>
          <a:xfrm>
            <a:off x="7870190" y="2459990"/>
            <a:ext cx="2908935" cy="553998"/>
          </a:xfrm>
          <a:prstGeom prst="roundRect">
            <a:avLst>
              <a:gd name="adj" fmla="val 0"/>
            </a:avLst>
          </a:prstGeom>
          <a:noFill/>
        </p:spPr>
        <p:txBody>
          <a:bodyPr wrap="square" rtlCol="0">
            <a:spAutoFit/>
          </a:bodyPr>
          <a:lstStyle/>
          <a:p>
            <a:pPr algn="ctr" fontAlgn="base">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latin typeface="微软雅黑" panose="020B0503020204020204" charset="-122"/>
                <a:ea typeface="微软雅黑" panose="020B0503020204020204" charset="-122"/>
                <a:sym typeface="+mn-ea"/>
              </a:rPr>
              <a:t>Click here replace text Click here Replace text Click here replace text click here click here to replace text.</a:t>
            </a:r>
            <a:endParaRPr lang="zh-CN" altLang="en-US" sz="900" dirty="0">
              <a:solidFill>
                <a:schemeClr val="tx1">
                  <a:lumMod val="50000"/>
                  <a:lumOff val="50000"/>
                </a:schemeClr>
              </a:solidFill>
              <a:latin typeface="微软雅黑" panose="020B0503020204020204" charset="-122"/>
              <a:ea typeface="微软雅黑" panose="020B0503020204020204" charset="-122"/>
            </a:endParaRPr>
          </a:p>
        </p:txBody>
      </p:sp>
      <p:sp>
        <p:nvSpPr>
          <p:cNvPr id="46" name="TextBox 73"/>
          <p:cNvSpPr txBox="1"/>
          <p:nvPr/>
        </p:nvSpPr>
        <p:spPr>
          <a:xfrm>
            <a:off x="7869555" y="4385310"/>
            <a:ext cx="2909570" cy="553998"/>
          </a:xfrm>
          <a:prstGeom prst="roundRect">
            <a:avLst>
              <a:gd name="adj" fmla="val 0"/>
            </a:avLst>
          </a:prstGeom>
          <a:noFill/>
        </p:spPr>
        <p:txBody>
          <a:bodyPr wrap="square" rtlCol="0">
            <a:spAutoFit/>
          </a:bodyPr>
          <a:lstStyle/>
          <a:p>
            <a:pPr algn="ctr" fontAlgn="base">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latin typeface="微软雅黑" panose="020B0503020204020204" charset="-122"/>
                <a:ea typeface="微软雅黑" panose="020B0503020204020204" charset="-122"/>
                <a:sym typeface="+mn-ea"/>
              </a:rPr>
              <a:t>Click here replace text Click here Replace text Click here replace text click here click here to replace text.</a:t>
            </a:r>
            <a:endParaRPr lang="zh-CN" altLang="en-US" sz="900" dirty="0">
              <a:solidFill>
                <a:schemeClr val="tx1">
                  <a:lumMod val="50000"/>
                  <a:lumOff val="50000"/>
                </a:schemeClr>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273060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vertical)">
                                      <p:cBhvr>
                                        <p:cTn id="7" dur="500"/>
                                        <p:tgtEl>
                                          <p:spTgt spid="3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up)">
                                      <p:cBhvr>
                                        <p:cTn id="11" dur="500"/>
                                        <p:tgtEl>
                                          <p:spTgt spid="35"/>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6"/>
                                        </p:tgtEl>
                                        <p:attrNameLst>
                                          <p:attrName>style.visibility</p:attrName>
                                        </p:attrNameLst>
                                      </p:cBhvr>
                                      <p:to>
                                        <p:strVal val="visible"/>
                                      </p:to>
                                    </p:set>
                                    <p:anim calcmode="lin" valueType="num">
                                      <p:cBhvr>
                                        <p:cTn id="15"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6"/>
                                        </p:tgtEl>
                                        <p:attrNameLst>
                                          <p:attrName>ppt_y</p:attrName>
                                        </p:attrNameLst>
                                      </p:cBhvr>
                                      <p:tavLst>
                                        <p:tav tm="0">
                                          <p:val>
                                            <p:strVal val="#ppt_y"/>
                                          </p:val>
                                        </p:tav>
                                        <p:tav tm="100000">
                                          <p:val>
                                            <p:strVal val="#ppt_y"/>
                                          </p:val>
                                        </p:tav>
                                      </p:tavLst>
                                    </p:anim>
                                    <p:anim calcmode="lin" valueType="num">
                                      <p:cBhvr>
                                        <p:cTn id="17"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6"/>
                                        </p:tgtEl>
                                      </p:cBhvr>
                                    </p:animEffect>
                                  </p:childTnLst>
                                </p:cTn>
                              </p:par>
                            </p:childTnLst>
                          </p:cTn>
                        </p:par>
                        <p:par>
                          <p:cTn id="20" fill="hold">
                            <p:stCondLst>
                              <p:cond delay="1950"/>
                            </p:stCondLst>
                            <p:childTnLst>
                              <p:par>
                                <p:cTn id="21" presetID="12" presetClass="entr" presetSubtype="4"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p:tgtEl>
                                          <p:spTgt spid="39"/>
                                        </p:tgtEl>
                                        <p:attrNameLst>
                                          <p:attrName>ppt_y</p:attrName>
                                        </p:attrNameLst>
                                      </p:cBhvr>
                                      <p:tavLst>
                                        <p:tav tm="0">
                                          <p:val>
                                            <p:strVal val="#ppt_y+#ppt_h*1.125000"/>
                                          </p:val>
                                        </p:tav>
                                        <p:tav tm="100000">
                                          <p:val>
                                            <p:strVal val="#ppt_y"/>
                                          </p:val>
                                        </p:tav>
                                      </p:tavLst>
                                    </p:anim>
                                    <p:animEffect transition="in" filter="wipe(up)">
                                      <p:cBhvr>
                                        <p:cTn id="24" dur="500"/>
                                        <p:tgtEl>
                                          <p:spTgt spid="39"/>
                                        </p:tgtEl>
                                      </p:cBhvr>
                                    </p:animEffect>
                                  </p:childTnLst>
                                </p:cTn>
                              </p:par>
                            </p:childTnLst>
                          </p:cTn>
                        </p:par>
                        <p:par>
                          <p:cTn id="25" fill="hold">
                            <p:stCondLst>
                              <p:cond delay="24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anim calcmode="lin" valueType="num">
                                      <p:cBhvr>
                                        <p:cTn id="29" dur="500" fill="hold"/>
                                        <p:tgtEl>
                                          <p:spTgt spid="43"/>
                                        </p:tgtEl>
                                        <p:attrNameLst>
                                          <p:attrName>ppt_x</p:attrName>
                                        </p:attrNameLst>
                                      </p:cBhvr>
                                      <p:tavLst>
                                        <p:tav tm="0">
                                          <p:val>
                                            <p:strVal val="#ppt_x"/>
                                          </p:val>
                                        </p:tav>
                                        <p:tav tm="100000">
                                          <p:val>
                                            <p:strVal val="#ppt_x"/>
                                          </p:val>
                                        </p:tav>
                                      </p:tavLst>
                                    </p:anim>
                                    <p:anim calcmode="lin" valueType="num">
                                      <p:cBhvr>
                                        <p:cTn id="30" dur="500" fill="hold"/>
                                        <p:tgtEl>
                                          <p:spTgt spid="43"/>
                                        </p:tgtEl>
                                        <p:attrNameLst>
                                          <p:attrName>ppt_y</p:attrName>
                                        </p:attrNameLst>
                                      </p:cBhvr>
                                      <p:tavLst>
                                        <p:tav tm="0">
                                          <p:val>
                                            <p:strVal val="#ppt_y+.1"/>
                                          </p:val>
                                        </p:tav>
                                        <p:tav tm="100000">
                                          <p:val>
                                            <p:strVal val="#ppt_y"/>
                                          </p:val>
                                        </p:tav>
                                      </p:tavLst>
                                    </p:anim>
                                  </p:childTnLst>
                                </p:cTn>
                              </p:par>
                            </p:childTnLst>
                          </p:cTn>
                        </p:par>
                        <p:par>
                          <p:cTn id="31" fill="hold">
                            <p:stCondLst>
                              <p:cond delay="2950"/>
                            </p:stCondLst>
                            <p:childTnLst>
                              <p:par>
                                <p:cTn id="32" presetID="29" presetClass="entr" presetSubtype="0"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ppt_x</p:attrName>
                                        </p:attrNameLst>
                                      </p:cBhvr>
                                      <p:tavLst>
                                        <p:tav tm="0">
                                          <p:val>
                                            <p:strVal val="#ppt_x-.2"/>
                                          </p:val>
                                        </p:tav>
                                        <p:tav tm="100000">
                                          <p:val>
                                            <p:strVal val="#ppt_x"/>
                                          </p:val>
                                        </p:tav>
                                      </p:tavLst>
                                    </p:anim>
                                    <p:anim calcmode="lin" valueType="num">
                                      <p:cBhvr>
                                        <p:cTn id="35" dur="5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36" dur="500"/>
                                        <p:tgtEl>
                                          <p:spTgt spid="37"/>
                                        </p:tgtEl>
                                      </p:cBhvr>
                                    </p:animEffect>
                                  </p:childTnLst>
                                </p:cTn>
                              </p:par>
                            </p:childTnLst>
                          </p:cTn>
                        </p:par>
                        <p:par>
                          <p:cTn id="37" fill="hold">
                            <p:stCondLst>
                              <p:cond delay="3450"/>
                            </p:stCondLst>
                            <p:childTnLst>
                              <p:par>
                                <p:cTn id="38" presetID="12" presetClass="entr" presetSubtype="4" fill="hold" grpId="0"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additive="base">
                                        <p:cTn id="40" dur="500"/>
                                        <p:tgtEl>
                                          <p:spTgt spid="40"/>
                                        </p:tgtEl>
                                        <p:attrNameLst>
                                          <p:attrName>ppt_y</p:attrName>
                                        </p:attrNameLst>
                                      </p:cBhvr>
                                      <p:tavLst>
                                        <p:tav tm="0">
                                          <p:val>
                                            <p:strVal val="#ppt_y+#ppt_h*1.125000"/>
                                          </p:val>
                                        </p:tav>
                                        <p:tav tm="100000">
                                          <p:val>
                                            <p:strVal val="#ppt_y"/>
                                          </p:val>
                                        </p:tav>
                                      </p:tavLst>
                                    </p:anim>
                                    <p:animEffect transition="in" filter="wipe(up)">
                                      <p:cBhvr>
                                        <p:cTn id="41" dur="500"/>
                                        <p:tgtEl>
                                          <p:spTgt spid="40"/>
                                        </p:tgtEl>
                                      </p:cBhvr>
                                    </p:animEffect>
                                  </p:childTnLst>
                                </p:cTn>
                              </p:par>
                            </p:childTnLst>
                          </p:cTn>
                        </p:par>
                        <p:par>
                          <p:cTn id="42" fill="hold">
                            <p:stCondLst>
                              <p:cond delay="3950"/>
                            </p:stCondLst>
                            <p:childTnLst>
                              <p:par>
                                <p:cTn id="43" presetID="42" presetClass="entr" presetSubtype="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strVal val="#ppt_x"/>
                                          </p:val>
                                        </p:tav>
                                        <p:tav tm="100000">
                                          <p:val>
                                            <p:strVal val="#ppt_x"/>
                                          </p:val>
                                        </p:tav>
                                      </p:tavLst>
                                    </p:anim>
                                    <p:anim calcmode="lin" valueType="num">
                                      <p:cBhvr>
                                        <p:cTn id="47" dur="5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4450"/>
                            </p:stCondLst>
                            <p:childTnLst>
                              <p:par>
                                <p:cTn id="49" presetID="12" presetClass="entr" presetSubtype="4"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p:tgtEl>
                                          <p:spTgt spid="41"/>
                                        </p:tgtEl>
                                        <p:attrNameLst>
                                          <p:attrName>ppt_y</p:attrName>
                                        </p:attrNameLst>
                                      </p:cBhvr>
                                      <p:tavLst>
                                        <p:tav tm="0">
                                          <p:val>
                                            <p:strVal val="#ppt_y+#ppt_h*1.125000"/>
                                          </p:val>
                                        </p:tav>
                                        <p:tav tm="100000">
                                          <p:val>
                                            <p:strVal val="#ppt_y"/>
                                          </p:val>
                                        </p:tav>
                                      </p:tavLst>
                                    </p:anim>
                                    <p:animEffect transition="in" filter="wipe(up)">
                                      <p:cBhvr>
                                        <p:cTn id="52" dur="500"/>
                                        <p:tgtEl>
                                          <p:spTgt spid="41"/>
                                        </p:tgtEl>
                                      </p:cBhvr>
                                    </p:animEffect>
                                  </p:childTnLst>
                                </p:cTn>
                              </p:par>
                            </p:childTnLst>
                          </p:cTn>
                        </p:par>
                        <p:par>
                          <p:cTn id="53" fill="hold">
                            <p:stCondLst>
                              <p:cond delay="4950"/>
                            </p:stCondLst>
                            <p:childTnLst>
                              <p:par>
                                <p:cTn id="54" presetID="42"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500"/>
                                        <p:tgtEl>
                                          <p:spTgt spid="44"/>
                                        </p:tgtEl>
                                      </p:cBhvr>
                                    </p:animEffect>
                                    <p:anim calcmode="lin" valueType="num">
                                      <p:cBhvr>
                                        <p:cTn id="57" dur="500" fill="hold"/>
                                        <p:tgtEl>
                                          <p:spTgt spid="44"/>
                                        </p:tgtEl>
                                        <p:attrNameLst>
                                          <p:attrName>ppt_x</p:attrName>
                                        </p:attrNameLst>
                                      </p:cBhvr>
                                      <p:tavLst>
                                        <p:tav tm="0">
                                          <p:val>
                                            <p:strVal val="#ppt_x"/>
                                          </p:val>
                                        </p:tav>
                                        <p:tav tm="100000">
                                          <p:val>
                                            <p:strVal val="#ppt_x"/>
                                          </p:val>
                                        </p:tav>
                                      </p:tavLst>
                                    </p:anim>
                                    <p:anim calcmode="lin" valueType="num">
                                      <p:cBhvr>
                                        <p:cTn id="58" dur="5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450"/>
                            </p:stCondLst>
                            <p:childTnLst>
                              <p:par>
                                <p:cTn id="60" presetID="22" presetClass="entr" presetSubtype="8" fill="hold" grpId="0" nodeType="after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wipe(left)">
                                      <p:cBhvr>
                                        <p:cTn id="62" dur="500"/>
                                        <p:tgtEl>
                                          <p:spTgt spid="38"/>
                                        </p:tgtEl>
                                      </p:cBhvr>
                                    </p:animEffect>
                                  </p:childTnLst>
                                </p:cTn>
                              </p:par>
                            </p:childTnLst>
                          </p:cTn>
                        </p:par>
                        <p:par>
                          <p:cTn id="63" fill="hold">
                            <p:stCondLst>
                              <p:cond delay="5950"/>
                            </p:stCondLst>
                            <p:childTnLst>
                              <p:par>
                                <p:cTn id="64" presetID="12" presetClass="entr" presetSubtype="4"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 calcmode="lin" valueType="num">
                                      <p:cBhvr additive="base">
                                        <p:cTn id="66" dur="500"/>
                                        <p:tgtEl>
                                          <p:spTgt spid="42"/>
                                        </p:tgtEl>
                                        <p:attrNameLst>
                                          <p:attrName>ppt_y</p:attrName>
                                        </p:attrNameLst>
                                      </p:cBhvr>
                                      <p:tavLst>
                                        <p:tav tm="0">
                                          <p:val>
                                            <p:strVal val="#ppt_y+#ppt_h*1.125000"/>
                                          </p:val>
                                        </p:tav>
                                        <p:tav tm="100000">
                                          <p:val>
                                            <p:strVal val="#ppt_y"/>
                                          </p:val>
                                        </p:tav>
                                      </p:tavLst>
                                    </p:anim>
                                    <p:animEffect transition="in" filter="wipe(up)">
                                      <p:cBhvr>
                                        <p:cTn id="67" dur="500"/>
                                        <p:tgtEl>
                                          <p:spTgt spid="42"/>
                                        </p:tgtEl>
                                      </p:cBhvr>
                                    </p:animEffect>
                                  </p:childTnLst>
                                </p:cTn>
                              </p:par>
                            </p:childTnLst>
                          </p:cTn>
                        </p:par>
                        <p:par>
                          <p:cTn id="68" fill="hold">
                            <p:stCondLst>
                              <p:cond delay="6450"/>
                            </p:stCondLst>
                            <p:childTnLst>
                              <p:par>
                                <p:cTn id="69" presetID="42" presetClass="entr" presetSubtype="0" fill="hold" grpId="0" nodeType="after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500"/>
                                        <p:tgtEl>
                                          <p:spTgt spid="46"/>
                                        </p:tgtEl>
                                      </p:cBhvr>
                                    </p:animEffect>
                                    <p:anim calcmode="lin" valueType="num">
                                      <p:cBhvr>
                                        <p:cTn id="72" dur="500" fill="hold"/>
                                        <p:tgtEl>
                                          <p:spTgt spid="46"/>
                                        </p:tgtEl>
                                        <p:attrNameLst>
                                          <p:attrName>ppt_x</p:attrName>
                                        </p:attrNameLst>
                                      </p:cBhvr>
                                      <p:tavLst>
                                        <p:tav tm="0">
                                          <p:val>
                                            <p:strVal val="#ppt_x"/>
                                          </p:val>
                                        </p:tav>
                                        <p:tav tm="100000">
                                          <p:val>
                                            <p:strVal val="#ppt_x"/>
                                          </p:val>
                                        </p:tav>
                                      </p:tavLst>
                                    </p:anim>
                                    <p:anim calcmode="lin" valueType="num">
                                      <p:cBhvr>
                                        <p:cTn id="73"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bldLvl="0" animBg="1"/>
      <p:bldP spid="38" grpId="0" bldLvl="0" animBg="1"/>
      <p:bldP spid="39" grpId="0" bldLvl="0" animBg="1"/>
      <p:bldP spid="40" grpId="0" bldLvl="0" animBg="1"/>
      <p:bldP spid="41" grpId="0" bldLvl="0" animBg="1"/>
      <p:bldP spid="42" grpId="0" bldLvl="0" animBg="1"/>
      <p:bldP spid="43" grpId="0"/>
      <p:bldP spid="44" grpId="0"/>
      <p:bldP spid="45" grpId="0"/>
      <p:bldP spid="4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76555" y="407670"/>
            <a:ext cx="11438890" cy="6043295"/>
            <a:chOff x="883" y="847"/>
            <a:chExt cx="17434" cy="9107"/>
          </a:xfrm>
        </p:grpSpPr>
        <p:pic>
          <p:nvPicPr>
            <p:cNvPr id="50" name="图片 49" descr="背景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3" y="847"/>
              <a:ext cx="17434" cy="9107"/>
            </a:xfrm>
            <a:prstGeom prst="rect">
              <a:avLst/>
            </a:prstGeom>
            <a:effectLst>
              <a:outerShdw blurRad="50800" dist="38100" dir="10800000" algn="r" rotWithShape="0">
                <a:prstClr val="black">
                  <a:alpha val="40000"/>
                </a:prstClr>
              </a:outerShdw>
            </a:effectLst>
          </p:spPr>
        </p:pic>
        <p:pic>
          <p:nvPicPr>
            <p:cNvPr id="94" name="图片 93" descr="背景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3" y="847"/>
              <a:ext cx="17434" cy="9107"/>
            </a:xfrm>
            <a:prstGeom prst="rect">
              <a:avLst/>
            </a:prstGeom>
            <a:effectLst>
              <a:outerShdw blurRad="50800" dist="38100" dir="2700000" algn="tl" rotWithShape="0">
                <a:prstClr val="black">
                  <a:alpha val="40000"/>
                </a:prstClr>
              </a:outerShdw>
            </a:effectLst>
          </p:spPr>
        </p:pic>
      </p:grpSp>
      <p:pic>
        <p:nvPicPr>
          <p:cNvPr id="95" name="图片 94" descr="印记"/>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555" y="407670"/>
            <a:ext cx="586740" cy="934720"/>
          </a:xfrm>
          <a:prstGeom prst="rect">
            <a:avLst/>
          </a:prstGeom>
        </p:spPr>
      </p:pic>
      <p:sp>
        <p:nvSpPr>
          <p:cNvPr id="96" name="文本框 3"/>
          <p:cNvSpPr txBox="1"/>
          <p:nvPr/>
        </p:nvSpPr>
        <p:spPr>
          <a:xfrm>
            <a:off x="1034415" y="629920"/>
            <a:ext cx="4107428" cy="368300"/>
          </a:xfrm>
          <a:prstGeom prst="rect">
            <a:avLst/>
          </a:prstGeom>
          <a:noFill/>
        </p:spPr>
        <p:txBody>
          <a:bodyPr wrap="square" rtlCol="0">
            <a:spAutoFit/>
          </a:bodyPr>
          <a:lstStyle/>
          <a:p>
            <a:pPr algn="l"/>
            <a:r>
              <a:rPr lang="zh-CN" altLang="en-US" b="1" dirty="0">
                <a:solidFill>
                  <a:srgbClr val="C84E30"/>
                </a:solidFill>
                <a:latin typeface="微软雅黑" panose="020B0503020204020204" charset="-122"/>
                <a:ea typeface="微软雅黑" panose="020B0503020204020204" charset="-122"/>
              </a:rPr>
              <a:t>Click here to enter the title text.</a:t>
            </a:r>
          </a:p>
        </p:txBody>
      </p:sp>
      <p:sp>
        <p:nvSpPr>
          <p:cNvPr id="97" name="Freeform 12"/>
          <p:cNvSpPr/>
          <p:nvPr/>
        </p:nvSpPr>
        <p:spPr bwMode="auto">
          <a:xfrm>
            <a:off x="9008429" y="2299484"/>
            <a:ext cx="801687" cy="1322795"/>
          </a:xfrm>
          <a:custGeom>
            <a:avLst/>
            <a:gdLst>
              <a:gd name="T0" fmla="*/ 1160113443 w 554"/>
              <a:gd name="T1" fmla="*/ 1911157049 h 915"/>
              <a:gd name="T2" fmla="*/ 0 w 554"/>
              <a:gd name="T3" fmla="*/ 0 h 915"/>
              <a:gd name="T4" fmla="*/ 0 60000 65536"/>
              <a:gd name="T5" fmla="*/ 0 60000 65536"/>
            </a:gdLst>
            <a:ahLst/>
            <a:cxnLst>
              <a:cxn ang="T4">
                <a:pos x="T0" y="T1"/>
              </a:cxn>
              <a:cxn ang="T5">
                <a:pos x="T2" y="T3"/>
              </a:cxn>
            </a:cxnLst>
            <a:rect l="0" t="0" r="r" b="b"/>
            <a:pathLst>
              <a:path w="554" h="915">
                <a:moveTo>
                  <a:pt x="554" y="915"/>
                </a:moveTo>
                <a:cubicBezTo>
                  <a:pt x="523" y="530"/>
                  <a:pt x="309" y="197"/>
                  <a:pt x="0" y="0"/>
                </a:cubicBezTo>
              </a:path>
            </a:pathLst>
          </a:custGeom>
          <a:noFill/>
          <a:ln w="22225" cap="flat">
            <a:solidFill>
              <a:srgbClr val="C84E30"/>
            </a:solidFill>
            <a:prstDash val="sysDot"/>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8" name="Freeform 13"/>
          <p:cNvSpPr/>
          <p:nvPr/>
        </p:nvSpPr>
        <p:spPr bwMode="auto">
          <a:xfrm>
            <a:off x="7597140" y="2029525"/>
            <a:ext cx="1411288" cy="269958"/>
          </a:xfrm>
          <a:custGeom>
            <a:avLst/>
            <a:gdLst>
              <a:gd name="T0" fmla="*/ 2040710880 w 976"/>
              <a:gd name="T1" fmla="*/ 389478693 h 187"/>
              <a:gd name="T2" fmla="*/ 694175839 w 976"/>
              <a:gd name="T3" fmla="*/ 0 h 187"/>
              <a:gd name="T4" fmla="*/ 0 w 976"/>
              <a:gd name="T5" fmla="*/ 95807068 h 187"/>
              <a:gd name="T6" fmla="*/ 0 60000 65536"/>
              <a:gd name="T7" fmla="*/ 0 60000 65536"/>
              <a:gd name="T8" fmla="*/ 0 60000 65536"/>
            </a:gdLst>
            <a:ahLst/>
            <a:cxnLst>
              <a:cxn ang="T6">
                <a:pos x="T0" y="T1"/>
              </a:cxn>
              <a:cxn ang="T7">
                <a:pos x="T2" y="T3"/>
              </a:cxn>
              <a:cxn ang="T8">
                <a:pos x="T4" y="T5"/>
              </a:cxn>
            </a:cxnLst>
            <a:rect l="0" t="0" r="r" b="b"/>
            <a:pathLst>
              <a:path w="976" h="187">
                <a:moveTo>
                  <a:pt x="976" y="187"/>
                </a:moveTo>
                <a:cubicBezTo>
                  <a:pt x="790" y="69"/>
                  <a:pt x="569" y="0"/>
                  <a:pt x="332" y="0"/>
                </a:cubicBezTo>
                <a:cubicBezTo>
                  <a:pt x="217" y="0"/>
                  <a:pt x="106" y="16"/>
                  <a:pt x="0" y="46"/>
                </a:cubicBezTo>
              </a:path>
            </a:pathLst>
          </a:custGeom>
          <a:noFill/>
          <a:ln w="22225" cap="flat">
            <a:solidFill>
              <a:srgbClr val="C84E30"/>
            </a:solidFill>
            <a:prstDash val="sysDot"/>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9" name="Freeform 14"/>
          <p:cNvSpPr/>
          <p:nvPr/>
        </p:nvSpPr>
        <p:spPr bwMode="auto">
          <a:xfrm>
            <a:off x="9246553" y="3622279"/>
            <a:ext cx="569912" cy="1432367"/>
          </a:xfrm>
          <a:custGeom>
            <a:avLst/>
            <a:gdLst>
              <a:gd name="T0" fmla="*/ 0 w 394"/>
              <a:gd name="T1" fmla="*/ 2069030480 h 991"/>
              <a:gd name="T2" fmla="*/ 824366136 w 394"/>
              <a:gd name="T3" fmla="*/ 210870102 h 991"/>
              <a:gd name="T4" fmla="*/ 813905213 w 394"/>
              <a:gd name="T5" fmla="*/ 0 h 991"/>
              <a:gd name="T6" fmla="*/ 0 60000 65536"/>
              <a:gd name="T7" fmla="*/ 0 60000 65536"/>
              <a:gd name="T8" fmla="*/ 0 60000 65536"/>
            </a:gdLst>
            <a:ahLst/>
            <a:cxnLst>
              <a:cxn ang="T6">
                <a:pos x="T0" y="T1"/>
              </a:cxn>
              <a:cxn ang="T7">
                <a:pos x="T2" y="T3"/>
              </a:cxn>
              <a:cxn ang="T8">
                <a:pos x="T4" y="T5"/>
              </a:cxn>
            </a:cxnLst>
            <a:rect l="0" t="0" r="r" b="b"/>
            <a:pathLst>
              <a:path w="394" h="991">
                <a:moveTo>
                  <a:pt x="0" y="991"/>
                </a:moveTo>
                <a:cubicBezTo>
                  <a:pt x="242" y="771"/>
                  <a:pt x="394" y="454"/>
                  <a:pt x="394" y="101"/>
                </a:cubicBezTo>
                <a:cubicBezTo>
                  <a:pt x="394" y="67"/>
                  <a:pt x="392" y="34"/>
                  <a:pt x="389" y="0"/>
                </a:cubicBezTo>
              </a:path>
            </a:pathLst>
          </a:custGeom>
          <a:noFill/>
          <a:ln w="22225" cap="flat">
            <a:solidFill>
              <a:srgbClr val="C84E30"/>
            </a:solidFill>
            <a:prstDash val="sysDot"/>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0" name="Freeform 15"/>
          <p:cNvSpPr/>
          <p:nvPr/>
        </p:nvSpPr>
        <p:spPr bwMode="auto">
          <a:xfrm>
            <a:off x="7376479" y="5054645"/>
            <a:ext cx="1870075" cy="452578"/>
          </a:xfrm>
          <a:custGeom>
            <a:avLst/>
            <a:gdLst>
              <a:gd name="T0" fmla="*/ 0 w 1294"/>
              <a:gd name="T1" fmla="*/ 440871198 h 313"/>
              <a:gd name="T2" fmla="*/ 1012957773 w 1294"/>
              <a:gd name="T3" fmla="*/ 653994070 h 313"/>
              <a:gd name="T4" fmla="*/ 2147483646 w 1294"/>
              <a:gd name="T5" fmla="*/ 0 h 313"/>
              <a:gd name="T6" fmla="*/ 0 60000 65536"/>
              <a:gd name="T7" fmla="*/ 0 60000 65536"/>
              <a:gd name="T8" fmla="*/ 0 60000 65536"/>
            </a:gdLst>
            <a:ahLst/>
            <a:cxnLst>
              <a:cxn ang="T6">
                <a:pos x="T0" y="T1"/>
              </a:cxn>
              <a:cxn ang="T7">
                <a:pos x="T2" y="T3"/>
              </a:cxn>
              <a:cxn ang="T8">
                <a:pos x="T4" y="T5"/>
              </a:cxn>
            </a:cxnLst>
            <a:rect l="0" t="0" r="r" b="b"/>
            <a:pathLst>
              <a:path w="1294" h="313">
                <a:moveTo>
                  <a:pt x="0" y="211"/>
                </a:moveTo>
                <a:cubicBezTo>
                  <a:pt x="148" y="277"/>
                  <a:pt x="312" y="313"/>
                  <a:pt x="485" y="313"/>
                </a:cubicBezTo>
                <a:cubicBezTo>
                  <a:pt x="797" y="313"/>
                  <a:pt x="1081" y="194"/>
                  <a:pt x="1294" y="0"/>
                </a:cubicBezTo>
              </a:path>
            </a:pathLst>
          </a:custGeom>
          <a:noFill/>
          <a:ln w="22225" cap="flat">
            <a:solidFill>
              <a:srgbClr val="C84E30"/>
            </a:solidFill>
            <a:prstDash val="sysDot"/>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1" name="Rectangle 10"/>
          <p:cNvSpPr/>
          <p:nvPr/>
        </p:nvSpPr>
        <p:spPr bwMode="auto">
          <a:xfrm>
            <a:off x="1463040" y="2980690"/>
            <a:ext cx="6550025" cy="1627505"/>
          </a:xfrm>
          <a:prstGeom prst="rect">
            <a:avLst/>
          </a:prstGeom>
          <a:solidFill>
            <a:srgbClr val="C84E30">
              <a:alpha val="50000"/>
            </a:srgbClr>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ym typeface="Gill Sans" charset="0"/>
            </a:endParaRPr>
          </a:p>
        </p:txBody>
      </p:sp>
      <p:grpSp>
        <p:nvGrpSpPr>
          <p:cNvPr id="102" name="Group 1"/>
          <p:cNvGrpSpPr/>
          <p:nvPr/>
        </p:nvGrpSpPr>
        <p:grpSpPr>
          <a:xfrm>
            <a:off x="7315235" y="2862054"/>
            <a:ext cx="1673077" cy="1835260"/>
            <a:chOff x="3946451" y="1586754"/>
            <a:chExt cx="1673077" cy="1834694"/>
          </a:xfrm>
          <a:solidFill>
            <a:srgbClr val="E67171"/>
          </a:solidFill>
        </p:grpSpPr>
        <p:sp>
          <p:nvSpPr>
            <p:cNvPr id="103" name="Oval 11"/>
            <p:cNvSpPr/>
            <p:nvPr/>
          </p:nvSpPr>
          <p:spPr bwMode="auto">
            <a:xfrm>
              <a:off x="4089585" y="1815054"/>
              <a:ext cx="1430856" cy="1430856"/>
            </a:xfrm>
            <a:prstGeom prst="ellipse">
              <a:avLst/>
            </a:prstGeom>
            <a:solidFill>
              <a:srgbClr val="C84E3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ym typeface="Gill Sans" charset="0"/>
              </a:endParaRPr>
            </a:p>
          </p:txBody>
        </p:sp>
        <p:grpSp>
          <p:nvGrpSpPr>
            <p:cNvPr id="104" name="Group 9"/>
            <p:cNvGrpSpPr/>
            <p:nvPr/>
          </p:nvGrpSpPr>
          <p:grpSpPr>
            <a:xfrm>
              <a:off x="3946451" y="1586754"/>
              <a:ext cx="1673077" cy="1834694"/>
              <a:chOff x="2378075" y="182563"/>
              <a:chExt cx="4387851" cy="4811712"/>
            </a:xfrm>
            <a:grpFill/>
          </p:grpSpPr>
          <p:sp>
            <p:nvSpPr>
              <p:cNvPr id="105" name="Freeform 6"/>
              <p:cNvSpPr/>
              <p:nvPr/>
            </p:nvSpPr>
            <p:spPr bwMode="auto">
              <a:xfrm>
                <a:off x="2378075" y="182563"/>
                <a:ext cx="2339975" cy="4616450"/>
              </a:xfrm>
              <a:custGeom>
                <a:avLst/>
                <a:gdLst>
                  <a:gd name="T0" fmla="*/ 528 w 624"/>
                  <a:gd name="T1" fmla="*/ 1145 h 1231"/>
                  <a:gd name="T2" fmla="*/ 600 w 624"/>
                  <a:gd name="T3" fmla="*/ 1064 h 1231"/>
                  <a:gd name="T4" fmla="*/ 585 w 624"/>
                  <a:gd name="T5" fmla="*/ 1064 h 1231"/>
                  <a:gd name="T6" fmla="*/ 166 w 624"/>
                  <a:gd name="T7" fmla="*/ 646 h 1231"/>
                  <a:gd name="T8" fmla="*/ 421 w 624"/>
                  <a:gd name="T9" fmla="*/ 261 h 1231"/>
                  <a:gd name="T10" fmla="*/ 421 w 624"/>
                  <a:gd name="T11" fmla="*/ 328 h 1231"/>
                  <a:gd name="T12" fmla="*/ 503 w 624"/>
                  <a:gd name="T13" fmla="*/ 235 h 1231"/>
                  <a:gd name="T14" fmla="*/ 584 w 624"/>
                  <a:gd name="T15" fmla="*/ 144 h 1231"/>
                  <a:gd name="T16" fmla="*/ 497 w 624"/>
                  <a:gd name="T17" fmla="*/ 67 h 1231"/>
                  <a:gd name="T18" fmla="*/ 421 w 624"/>
                  <a:gd name="T19" fmla="*/ 0 h 1231"/>
                  <a:gd name="T20" fmla="*/ 421 w 624"/>
                  <a:gd name="T21" fmla="*/ 84 h 1231"/>
                  <a:gd name="T22" fmla="*/ 0 w 624"/>
                  <a:gd name="T23" fmla="*/ 646 h 1231"/>
                  <a:gd name="T24" fmla="*/ 585 w 624"/>
                  <a:gd name="T25" fmla="*/ 1231 h 1231"/>
                  <a:gd name="T26" fmla="*/ 624 w 624"/>
                  <a:gd name="T27" fmla="*/ 1230 h 1231"/>
                  <a:gd name="T28" fmla="*/ 528 w 624"/>
                  <a:gd name="T29" fmla="*/ 1145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4" h="1231">
                    <a:moveTo>
                      <a:pt x="528" y="1145"/>
                    </a:moveTo>
                    <a:cubicBezTo>
                      <a:pt x="600" y="1064"/>
                      <a:pt x="600" y="1064"/>
                      <a:pt x="600" y="1064"/>
                    </a:cubicBezTo>
                    <a:cubicBezTo>
                      <a:pt x="595" y="1064"/>
                      <a:pt x="590" y="1064"/>
                      <a:pt x="585" y="1064"/>
                    </a:cubicBezTo>
                    <a:cubicBezTo>
                      <a:pt x="354" y="1064"/>
                      <a:pt x="166" y="877"/>
                      <a:pt x="166" y="646"/>
                    </a:cubicBezTo>
                    <a:cubicBezTo>
                      <a:pt x="166" y="473"/>
                      <a:pt x="271" y="324"/>
                      <a:pt x="421" y="261"/>
                    </a:cubicBezTo>
                    <a:cubicBezTo>
                      <a:pt x="421" y="328"/>
                      <a:pt x="421" y="328"/>
                      <a:pt x="421" y="328"/>
                    </a:cubicBezTo>
                    <a:cubicBezTo>
                      <a:pt x="503" y="235"/>
                      <a:pt x="503" y="235"/>
                      <a:pt x="503" y="235"/>
                    </a:cubicBezTo>
                    <a:cubicBezTo>
                      <a:pt x="584" y="144"/>
                      <a:pt x="584" y="144"/>
                      <a:pt x="584" y="144"/>
                    </a:cubicBezTo>
                    <a:cubicBezTo>
                      <a:pt x="497" y="67"/>
                      <a:pt x="497" y="67"/>
                      <a:pt x="497" y="67"/>
                    </a:cubicBezTo>
                    <a:cubicBezTo>
                      <a:pt x="421" y="0"/>
                      <a:pt x="421" y="0"/>
                      <a:pt x="421" y="0"/>
                    </a:cubicBezTo>
                    <a:cubicBezTo>
                      <a:pt x="421" y="84"/>
                      <a:pt x="421" y="84"/>
                      <a:pt x="421" y="84"/>
                    </a:cubicBezTo>
                    <a:cubicBezTo>
                      <a:pt x="177" y="155"/>
                      <a:pt x="0" y="380"/>
                      <a:pt x="0" y="646"/>
                    </a:cubicBezTo>
                    <a:cubicBezTo>
                      <a:pt x="0" y="969"/>
                      <a:pt x="262" y="1231"/>
                      <a:pt x="585" y="1231"/>
                    </a:cubicBezTo>
                    <a:cubicBezTo>
                      <a:pt x="598" y="1231"/>
                      <a:pt x="611" y="1230"/>
                      <a:pt x="624" y="1230"/>
                    </a:cubicBezTo>
                    <a:lnTo>
                      <a:pt x="528" y="1145"/>
                    </a:lnTo>
                    <a:close/>
                  </a:path>
                </a:pathLst>
              </a:custGeom>
              <a:solidFill>
                <a:srgbClr val="C84E30"/>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6" name="Freeform 7"/>
              <p:cNvSpPr/>
              <p:nvPr/>
            </p:nvSpPr>
            <p:spPr bwMode="auto">
              <a:xfrm>
                <a:off x="4462463" y="407988"/>
                <a:ext cx="2303463" cy="4586287"/>
              </a:xfrm>
              <a:custGeom>
                <a:avLst/>
                <a:gdLst>
                  <a:gd name="T0" fmla="*/ 29 w 614"/>
                  <a:gd name="T1" fmla="*/ 0 h 1223"/>
                  <a:gd name="T2" fmla="*/ 0 w 614"/>
                  <a:gd name="T3" fmla="*/ 1 h 1223"/>
                  <a:gd name="T4" fmla="*/ 87 w 614"/>
                  <a:gd name="T5" fmla="*/ 78 h 1223"/>
                  <a:gd name="T6" fmla="*/ 8 w 614"/>
                  <a:gd name="T7" fmla="*/ 168 h 1223"/>
                  <a:gd name="T8" fmla="*/ 29 w 614"/>
                  <a:gd name="T9" fmla="*/ 167 h 1223"/>
                  <a:gd name="T10" fmla="*/ 448 w 614"/>
                  <a:gd name="T11" fmla="*/ 586 h 1223"/>
                  <a:gd name="T12" fmla="*/ 194 w 614"/>
                  <a:gd name="T13" fmla="*/ 970 h 1223"/>
                  <a:gd name="T14" fmla="*/ 194 w 614"/>
                  <a:gd name="T15" fmla="*/ 896 h 1223"/>
                  <a:gd name="T16" fmla="*/ 103 w 614"/>
                  <a:gd name="T17" fmla="*/ 998 h 1223"/>
                  <a:gd name="T18" fmla="*/ 31 w 614"/>
                  <a:gd name="T19" fmla="*/ 1079 h 1223"/>
                  <a:gd name="T20" fmla="*/ 126 w 614"/>
                  <a:gd name="T21" fmla="*/ 1163 h 1223"/>
                  <a:gd name="T22" fmla="*/ 194 w 614"/>
                  <a:gd name="T23" fmla="*/ 1223 h 1223"/>
                  <a:gd name="T24" fmla="*/ 194 w 614"/>
                  <a:gd name="T25" fmla="*/ 1147 h 1223"/>
                  <a:gd name="T26" fmla="*/ 614 w 614"/>
                  <a:gd name="T27" fmla="*/ 586 h 1223"/>
                  <a:gd name="T28" fmla="*/ 29 w 614"/>
                  <a:gd name="T2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4" h="1223">
                    <a:moveTo>
                      <a:pt x="29" y="0"/>
                    </a:moveTo>
                    <a:cubicBezTo>
                      <a:pt x="19" y="0"/>
                      <a:pt x="9" y="1"/>
                      <a:pt x="0" y="1"/>
                    </a:cubicBezTo>
                    <a:cubicBezTo>
                      <a:pt x="87" y="78"/>
                      <a:pt x="87" y="78"/>
                      <a:pt x="87" y="78"/>
                    </a:cubicBezTo>
                    <a:cubicBezTo>
                      <a:pt x="8" y="168"/>
                      <a:pt x="8" y="168"/>
                      <a:pt x="8" y="168"/>
                    </a:cubicBezTo>
                    <a:cubicBezTo>
                      <a:pt x="15" y="167"/>
                      <a:pt x="22" y="167"/>
                      <a:pt x="29" y="167"/>
                    </a:cubicBezTo>
                    <a:cubicBezTo>
                      <a:pt x="260" y="167"/>
                      <a:pt x="448" y="354"/>
                      <a:pt x="448" y="586"/>
                    </a:cubicBezTo>
                    <a:cubicBezTo>
                      <a:pt x="448" y="758"/>
                      <a:pt x="343" y="906"/>
                      <a:pt x="194" y="970"/>
                    </a:cubicBezTo>
                    <a:cubicBezTo>
                      <a:pt x="194" y="896"/>
                      <a:pt x="194" y="896"/>
                      <a:pt x="194" y="896"/>
                    </a:cubicBezTo>
                    <a:cubicBezTo>
                      <a:pt x="103" y="998"/>
                      <a:pt x="103" y="998"/>
                      <a:pt x="103" y="998"/>
                    </a:cubicBezTo>
                    <a:cubicBezTo>
                      <a:pt x="31" y="1079"/>
                      <a:pt x="31" y="1079"/>
                      <a:pt x="31" y="1079"/>
                    </a:cubicBezTo>
                    <a:cubicBezTo>
                      <a:pt x="126" y="1163"/>
                      <a:pt x="126" y="1163"/>
                      <a:pt x="126" y="1163"/>
                    </a:cubicBezTo>
                    <a:cubicBezTo>
                      <a:pt x="194" y="1223"/>
                      <a:pt x="194" y="1223"/>
                      <a:pt x="194" y="1223"/>
                    </a:cubicBezTo>
                    <a:cubicBezTo>
                      <a:pt x="194" y="1147"/>
                      <a:pt x="194" y="1147"/>
                      <a:pt x="194" y="1147"/>
                    </a:cubicBezTo>
                    <a:cubicBezTo>
                      <a:pt x="437" y="1076"/>
                      <a:pt x="614" y="851"/>
                      <a:pt x="614" y="586"/>
                    </a:cubicBezTo>
                    <a:cubicBezTo>
                      <a:pt x="614" y="262"/>
                      <a:pt x="352" y="0"/>
                      <a:pt x="29" y="0"/>
                    </a:cubicBezTo>
                    <a:close/>
                  </a:path>
                </a:pathLst>
              </a:custGeom>
              <a:solidFill>
                <a:srgbClr val="C84E30"/>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grpSp>
        <p:nvGrpSpPr>
          <p:cNvPr id="107" name="Group 16"/>
          <p:cNvGrpSpPr/>
          <p:nvPr/>
        </p:nvGrpSpPr>
        <p:grpSpPr bwMode="auto">
          <a:xfrm>
            <a:off x="6997066" y="4868851"/>
            <a:ext cx="944563" cy="944854"/>
            <a:chOff x="3628646" y="3593590"/>
            <a:chExt cx="944252" cy="944251"/>
          </a:xfrm>
        </p:grpSpPr>
        <p:sp>
          <p:nvSpPr>
            <p:cNvPr id="108" name="Oval 68"/>
            <p:cNvSpPr/>
            <p:nvPr/>
          </p:nvSpPr>
          <p:spPr bwMode="auto">
            <a:xfrm rot="10800000">
              <a:off x="3628646" y="3593590"/>
              <a:ext cx="944252" cy="944251"/>
            </a:xfrm>
            <a:prstGeom prst="ellipse">
              <a:avLst/>
            </a:prstGeom>
            <a:solidFill>
              <a:srgbClr val="C84E3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sym typeface="Gill Sans" charset="0"/>
              </a:endParaRPr>
            </a:p>
          </p:txBody>
        </p:sp>
        <p:grpSp>
          <p:nvGrpSpPr>
            <p:cNvPr id="109" name="Group 7"/>
            <p:cNvGrpSpPr/>
            <p:nvPr/>
          </p:nvGrpSpPr>
          <p:grpSpPr bwMode="auto">
            <a:xfrm>
              <a:off x="3746053" y="3715531"/>
              <a:ext cx="709431" cy="709430"/>
              <a:chOff x="3746053" y="3715531"/>
              <a:chExt cx="709431" cy="709430"/>
            </a:xfrm>
          </p:grpSpPr>
          <p:sp>
            <p:nvSpPr>
              <p:cNvPr id="110" name="Oval 205"/>
              <p:cNvSpPr>
                <a:spLocks noChangeArrowheads="1"/>
              </p:cNvSpPr>
              <p:nvPr/>
            </p:nvSpPr>
            <p:spPr bwMode="auto">
              <a:xfrm rot="10800000">
                <a:off x="3746053" y="3715531"/>
                <a:ext cx="709431" cy="709430"/>
              </a:xfrm>
              <a:prstGeom prst="ellipse">
                <a:avLst/>
              </a:prstGeom>
              <a:solidFill>
                <a:schemeClr val="bg1"/>
              </a:solidFill>
              <a:ln>
                <a:noFill/>
              </a:ln>
              <a:extLst>
                <a:ext uri="{91240B29-F687-4F45-9708-019B960494DF}">
                  <a14:hiddenLine xmlns:a14="http://schemas.microsoft.com/office/drawing/2010/main" w="38100">
                    <a:solidFill>
                      <a:srgbClr val="000000"/>
                    </a:solidFill>
                    <a:prstDash val="sysDot"/>
                    <a:rou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1" hangingPunct="1">
                  <a:spcBef>
                    <a:spcPct val="0"/>
                  </a:spcBef>
                  <a:buFontTx/>
                  <a:buNone/>
                </a:pPr>
                <a:endParaRPr lang="en-US" altLang="zh-CN" sz="5600">
                  <a:solidFill>
                    <a:srgbClr val="000000"/>
                  </a:solidFill>
                  <a:latin typeface="Gill Sans"/>
                  <a:ea typeface="ヒラギノ角ゴ ProN W3"/>
                  <a:cs typeface="ヒラギノ角ゴ ProN W3"/>
                  <a:sym typeface="Gill Sans"/>
                </a:endParaRPr>
              </a:p>
            </p:txBody>
          </p:sp>
          <p:sp>
            <p:nvSpPr>
              <p:cNvPr id="111" name="Freeform 20"/>
              <p:cNvSpPr>
                <a:spLocks noEditPoints="1"/>
              </p:cNvSpPr>
              <p:nvPr/>
            </p:nvSpPr>
            <p:spPr bwMode="auto">
              <a:xfrm>
                <a:off x="3885205" y="3885769"/>
                <a:ext cx="370730" cy="368808"/>
              </a:xfrm>
              <a:custGeom>
                <a:avLst/>
                <a:gdLst>
                  <a:gd name="T0" fmla="*/ 2034121364 w 50"/>
                  <a:gd name="T1" fmla="*/ 1305786852 h 50"/>
                  <a:gd name="T2" fmla="*/ 1704268054 w 50"/>
                  <a:gd name="T3" fmla="*/ 1251380296 h 50"/>
                  <a:gd name="T4" fmla="*/ 1759239898 w 50"/>
                  <a:gd name="T5" fmla="*/ 979340139 h 50"/>
                  <a:gd name="T6" fmla="*/ 2034121364 w 50"/>
                  <a:gd name="T7" fmla="*/ 979340139 h 50"/>
                  <a:gd name="T8" fmla="*/ 1979149520 w 50"/>
                  <a:gd name="T9" fmla="*/ 979340139 h 50"/>
                  <a:gd name="T10" fmla="*/ 1924170261 w 50"/>
                  <a:gd name="T11" fmla="*/ 1088153252 h 50"/>
                  <a:gd name="T12" fmla="*/ 1979149520 w 50"/>
                  <a:gd name="T13" fmla="*/ 1142559808 h 50"/>
                  <a:gd name="T14" fmla="*/ 2034121364 w 50"/>
                  <a:gd name="T15" fmla="*/ 1142559808 h 50"/>
                  <a:gd name="T16" fmla="*/ 2089100623 w 50"/>
                  <a:gd name="T17" fmla="*/ 1088153252 h 50"/>
                  <a:gd name="T18" fmla="*/ 2034121364 w 50"/>
                  <a:gd name="T19" fmla="*/ 1305786852 h 50"/>
                  <a:gd name="T20" fmla="*/ 2147483646 w 50"/>
                  <a:gd name="T21" fmla="*/ 54406556 h 50"/>
                  <a:gd name="T22" fmla="*/ 2147483646 w 50"/>
                  <a:gd name="T23" fmla="*/ 0 h 50"/>
                  <a:gd name="T24" fmla="*/ 2147483646 w 50"/>
                  <a:gd name="T25" fmla="*/ 108813112 h 50"/>
                  <a:gd name="T26" fmla="*/ 2144072467 w 50"/>
                  <a:gd name="T27" fmla="*/ 870527027 h 50"/>
                  <a:gd name="T28" fmla="*/ 2089100623 w 50"/>
                  <a:gd name="T29" fmla="*/ 761706539 h 50"/>
                  <a:gd name="T30" fmla="*/ 1924170261 w 50"/>
                  <a:gd name="T31" fmla="*/ 707299982 h 50"/>
                  <a:gd name="T32" fmla="*/ 1484358432 w 50"/>
                  <a:gd name="T33" fmla="*/ 707299982 h 50"/>
                  <a:gd name="T34" fmla="*/ 1374407329 w 50"/>
                  <a:gd name="T35" fmla="*/ 761706539 h 50"/>
                  <a:gd name="T36" fmla="*/ 54979259 w 50"/>
                  <a:gd name="T37" fmla="*/ 1632233566 h 50"/>
                  <a:gd name="T38" fmla="*/ 54979259 w 50"/>
                  <a:gd name="T39" fmla="*/ 1849859790 h 50"/>
                  <a:gd name="T40" fmla="*/ 604742191 w 50"/>
                  <a:gd name="T41" fmla="*/ 2147483646 h 50"/>
                  <a:gd name="T42" fmla="*/ 769665138 w 50"/>
                  <a:gd name="T43" fmla="*/ 2147483646 h 50"/>
                  <a:gd name="T44" fmla="*/ 2089100623 w 50"/>
                  <a:gd name="T45" fmla="*/ 1795453234 h 50"/>
                  <a:gd name="T46" fmla="*/ 2147483646 w 50"/>
                  <a:gd name="T47" fmla="*/ 1632233566 h 50"/>
                  <a:gd name="T48" fmla="*/ 2147483646 w 50"/>
                  <a:gd name="T49" fmla="*/ 1251380296 h 50"/>
                  <a:gd name="T50" fmla="*/ 2147483646 w 50"/>
                  <a:gd name="T51" fmla="*/ 1088153252 h 50"/>
                  <a:gd name="T52" fmla="*/ 2147483646 w 50"/>
                  <a:gd name="T53" fmla="*/ 1033746696 h 50"/>
                  <a:gd name="T54" fmla="*/ 2147483646 w 50"/>
                  <a:gd name="T55" fmla="*/ 54406556 h 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0" h="50">
                    <a:moveTo>
                      <a:pt x="37" y="24"/>
                    </a:moveTo>
                    <a:cubicBezTo>
                      <a:pt x="35" y="25"/>
                      <a:pt x="32" y="25"/>
                      <a:pt x="31" y="23"/>
                    </a:cubicBezTo>
                    <a:cubicBezTo>
                      <a:pt x="30" y="21"/>
                      <a:pt x="30" y="19"/>
                      <a:pt x="32" y="18"/>
                    </a:cubicBezTo>
                    <a:cubicBezTo>
                      <a:pt x="34" y="17"/>
                      <a:pt x="35" y="17"/>
                      <a:pt x="37" y="18"/>
                    </a:cubicBezTo>
                    <a:cubicBezTo>
                      <a:pt x="36" y="18"/>
                      <a:pt x="36" y="18"/>
                      <a:pt x="36" y="18"/>
                    </a:cubicBezTo>
                    <a:cubicBezTo>
                      <a:pt x="35" y="19"/>
                      <a:pt x="35" y="20"/>
                      <a:pt x="35" y="20"/>
                    </a:cubicBezTo>
                    <a:cubicBezTo>
                      <a:pt x="35" y="21"/>
                      <a:pt x="36" y="21"/>
                      <a:pt x="36" y="21"/>
                    </a:cubicBezTo>
                    <a:cubicBezTo>
                      <a:pt x="36" y="21"/>
                      <a:pt x="37" y="21"/>
                      <a:pt x="37" y="21"/>
                    </a:cubicBezTo>
                    <a:cubicBezTo>
                      <a:pt x="37" y="21"/>
                      <a:pt x="38" y="21"/>
                      <a:pt x="38" y="20"/>
                    </a:cubicBezTo>
                    <a:cubicBezTo>
                      <a:pt x="39" y="22"/>
                      <a:pt x="38" y="23"/>
                      <a:pt x="37" y="24"/>
                    </a:cubicBezTo>
                    <a:close/>
                    <a:moveTo>
                      <a:pt x="48" y="1"/>
                    </a:moveTo>
                    <a:cubicBezTo>
                      <a:pt x="47" y="0"/>
                      <a:pt x="46" y="0"/>
                      <a:pt x="46" y="0"/>
                    </a:cubicBezTo>
                    <a:cubicBezTo>
                      <a:pt x="45" y="0"/>
                      <a:pt x="45" y="1"/>
                      <a:pt x="45" y="2"/>
                    </a:cubicBezTo>
                    <a:cubicBezTo>
                      <a:pt x="47" y="8"/>
                      <a:pt x="43" y="13"/>
                      <a:pt x="39" y="16"/>
                    </a:cubicBezTo>
                    <a:cubicBezTo>
                      <a:pt x="38" y="14"/>
                      <a:pt x="38" y="14"/>
                      <a:pt x="38" y="14"/>
                    </a:cubicBezTo>
                    <a:cubicBezTo>
                      <a:pt x="37" y="13"/>
                      <a:pt x="36" y="13"/>
                      <a:pt x="35" y="13"/>
                    </a:cubicBezTo>
                    <a:cubicBezTo>
                      <a:pt x="27" y="13"/>
                      <a:pt x="27" y="13"/>
                      <a:pt x="27" y="13"/>
                    </a:cubicBezTo>
                    <a:cubicBezTo>
                      <a:pt x="27" y="13"/>
                      <a:pt x="25" y="13"/>
                      <a:pt x="25" y="14"/>
                    </a:cubicBezTo>
                    <a:cubicBezTo>
                      <a:pt x="1" y="30"/>
                      <a:pt x="1" y="30"/>
                      <a:pt x="1" y="30"/>
                    </a:cubicBezTo>
                    <a:cubicBezTo>
                      <a:pt x="0" y="31"/>
                      <a:pt x="0" y="33"/>
                      <a:pt x="1" y="34"/>
                    </a:cubicBezTo>
                    <a:cubicBezTo>
                      <a:pt x="11" y="49"/>
                      <a:pt x="11" y="49"/>
                      <a:pt x="11" y="49"/>
                    </a:cubicBezTo>
                    <a:cubicBezTo>
                      <a:pt x="12" y="50"/>
                      <a:pt x="13" y="50"/>
                      <a:pt x="14" y="49"/>
                    </a:cubicBezTo>
                    <a:cubicBezTo>
                      <a:pt x="38" y="33"/>
                      <a:pt x="38" y="33"/>
                      <a:pt x="38" y="33"/>
                    </a:cubicBezTo>
                    <a:cubicBezTo>
                      <a:pt x="38" y="32"/>
                      <a:pt x="39" y="31"/>
                      <a:pt x="40" y="30"/>
                    </a:cubicBezTo>
                    <a:cubicBezTo>
                      <a:pt x="42" y="23"/>
                      <a:pt x="42" y="23"/>
                      <a:pt x="42" y="23"/>
                    </a:cubicBezTo>
                    <a:cubicBezTo>
                      <a:pt x="42" y="22"/>
                      <a:pt x="42" y="21"/>
                      <a:pt x="42" y="20"/>
                    </a:cubicBezTo>
                    <a:cubicBezTo>
                      <a:pt x="41" y="19"/>
                      <a:pt x="41" y="19"/>
                      <a:pt x="41" y="19"/>
                    </a:cubicBezTo>
                    <a:cubicBezTo>
                      <a:pt x="45" y="15"/>
                      <a:pt x="50" y="9"/>
                      <a:pt x="48" y="1"/>
                    </a:cubicBezTo>
                    <a:close/>
                  </a:path>
                </a:pathLst>
              </a:custGeom>
              <a:solidFill>
                <a:srgbClr val="C84E3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112" name="Group 15"/>
          <p:cNvGrpSpPr/>
          <p:nvPr/>
        </p:nvGrpSpPr>
        <p:grpSpPr bwMode="auto">
          <a:xfrm>
            <a:off x="8678228" y="4648120"/>
            <a:ext cx="944562" cy="944855"/>
            <a:chOff x="5309998" y="3372289"/>
            <a:chExt cx="944252" cy="944251"/>
          </a:xfrm>
        </p:grpSpPr>
        <p:sp>
          <p:nvSpPr>
            <p:cNvPr id="113" name="Oval 69"/>
            <p:cNvSpPr/>
            <p:nvPr/>
          </p:nvSpPr>
          <p:spPr bwMode="auto">
            <a:xfrm rot="10800000">
              <a:off x="5309998" y="3372289"/>
              <a:ext cx="944252" cy="944251"/>
            </a:xfrm>
            <a:prstGeom prst="ellipse">
              <a:avLst/>
            </a:prstGeom>
            <a:solidFill>
              <a:srgbClr val="C84E3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ym typeface="Gill Sans" charset="0"/>
              </a:endParaRPr>
            </a:p>
          </p:txBody>
        </p:sp>
        <p:grpSp>
          <p:nvGrpSpPr>
            <p:cNvPr id="114" name="Group 5"/>
            <p:cNvGrpSpPr/>
            <p:nvPr/>
          </p:nvGrpSpPr>
          <p:grpSpPr bwMode="auto">
            <a:xfrm>
              <a:off x="5428040" y="3489788"/>
              <a:ext cx="709431" cy="709430"/>
              <a:chOff x="5428040" y="3489788"/>
              <a:chExt cx="709431" cy="709430"/>
            </a:xfrm>
          </p:grpSpPr>
          <p:sp>
            <p:nvSpPr>
              <p:cNvPr id="115" name="Oval 204"/>
              <p:cNvSpPr>
                <a:spLocks noChangeArrowheads="1"/>
              </p:cNvSpPr>
              <p:nvPr/>
            </p:nvSpPr>
            <p:spPr bwMode="auto">
              <a:xfrm rot="10800000">
                <a:off x="5428040" y="3489788"/>
                <a:ext cx="709431" cy="709430"/>
              </a:xfrm>
              <a:prstGeom prst="ellipse">
                <a:avLst/>
              </a:prstGeom>
              <a:solidFill>
                <a:schemeClr val="bg1"/>
              </a:solidFill>
              <a:ln>
                <a:noFill/>
              </a:ln>
              <a:extLst>
                <a:ext uri="{91240B29-F687-4F45-9708-019B960494DF}">
                  <a14:hiddenLine xmlns:a14="http://schemas.microsoft.com/office/drawing/2010/main" w="38100">
                    <a:solidFill>
                      <a:srgbClr val="000000"/>
                    </a:solidFill>
                    <a:prstDash val="sysDot"/>
                    <a:rou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1" hangingPunct="1">
                  <a:spcBef>
                    <a:spcPct val="0"/>
                  </a:spcBef>
                  <a:buFontTx/>
                  <a:buNone/>
                </a:pPr>
                <a:endParaRPr lang="en-US" altLang="zh-CN" sz="5600">
                  <a:solidFill>
                    <a:srgbClr val="000000"/>
                  </a:solidFill>
                  <a:latin typeface="Gill Sans"/>
                  <a:ea typeface="ヒラギノ角ゴ ProN W3"/>
                  <a:cs typeface="ヒラギノ角ゴ ProN W3"/>
                  <a:sym typeface="Gill Sans"/>
                </a:endParaRPr>
              </a:p>
            </p:txBody>
          </p:sp>
          <p:sp>
            <p:nvSpPr>
              <p:cNvPr id="116" name="Freeform 21"/>
              <p:cNvSpPr>
                <a:spLocks noEditPoints="1"/>
              </p:cNvSpPr>
              <p:nvPr/>
            </p:nvSpPr>
            <p:spPr bwMode="auto">
              <a:xfrm>
                <a:off x="5599092" y="3658566"/>
                <a:ext cx="365543" cy="371881"/>
              </a:xfrm>
              <a:custGeom>
                <a:avLst/>
                <a:gdLst>
                  <a:gd name="T0" fmla="*/ 197961842 w 45"/>
                  <a:gd name="T1" fmla="*/ 522856602 h 46"/>
                  <a:gd name="T2" fmla="*/ 659861977 w 45"/>
                  <a:gd name="T3" fmla="*/ 522856602 h 46"/>
                  <a:gd name="T4" fmla="*/ 791831123 w 45"/>
                  <a:gd name="T5" fmla="*/ 1372499590 h 46"/>
                  <a:gd name="T6" fmla="*/ 197961842 w 45"/>
                  <a:gd name="T7" fmla="*/ 522856602 h 46"/>
                  <a:gd name="T8" fmla="*/ 1451693101 w 45"/>
                  <a:gd name="T9" fmla="*/ 196070215 h 46"/>
                  <a:gd name="T10" fmla="*/ 2111555078 w 45"/>
                  <a:gd name="T11" fmla="*/ 457502558 h 46"/>
                  <a:gd name="T12" fmla="*/ 1451693101 w 45"/>
                  <a:gd name="T13" fmla="*/ 653572773 h 46"/>
                  <a:gd name="T14" fmla="*/ 857815697 w 45"/>
                  <a:gd name="T15" fmla="*/ 457502558 h 46"/>
                  <a:gd name="T16" fmla="*/ 1451693101 w 45"/>
                  <a:gd name="T17" fmla="*/ 196070215 h 46"/>
                  <a:gd name="T18" fmla="*/ 2111555078 w 45"/>
                  <a:gd name="T19" fmla="*/ 1372499590 h 46"/>
                  <a:gd name="T20" fmla="*/ 2147483646 w 45"/>
                  <a:gd name="T21" fmla="*/ 522856602 h 46"/>
                  <a:gd name="T22" fmla="*/ 2147483646 w 45"/>
                  <a:gd name="T23" fmla="*/ 522856602 h 46"/>
                  <a:gd name="T24" fmla="*/ 2111555078 w 45"/>
                  <a:gd name="T25" fmla="*/ 1372499590 h 46"/>
                  <a:gd name="T26" fmla="*/ 1649646820 w 45"/>
                  <a:gd name="T27" fmla="*/ 2147483646 h 46"/>
                  <a:gd name="T28" fmla="*/ 2111555078 w 45"/>
                  <a:gd name="T29" fmla="*/ 1633923848 h 46"/>
                  <a:gd name="T30" fmla="*/ 2147483646 w 45"/>
                  <a:gd name="T31" fmla="*/ 392140430 h 46"/>
                  <a:gd name="T32" fmla="*/ 2147483646 w 45"/>
                  <a:gd name="T33" fmla="*/ 261424259 h 46"/>
                  <a:gd name="T34" fmla="*/ 2147483646 w 45"/>
                  <a:gd name="T35" fmla="*/ 261424259 h 46"/>
                  <a:gd name="T36" fmla="*/ 1451693101 w 45"/>
                  <a:gd name="T37" fmla="*/ 0 h 46"/>
                  <a:gd name="T38" fmla="*/ 659861977 w 45"/>
                  <a:gd name="T39" fmla="*/ 261424259 h 46"/>
                  <a:gd name="T40" fmla="*/ 65984573 w 45"/>
                  <a:gd name="T41" fmla="*/ 261424259 h 46"/>
                  <a:gd name="T42" fmla="*/ 0 w 45"/>
                  <a:gd name="T43" fmla="*/ 392140430 h 46"/>
                  <a:gd name="T44" fmla="*/ 791831123 w 45"/>
                  <a:gd name="T45" fmla="*/ 1633923848 h 46"/>
                  <a:gd name="T46" fmla="*/ 1253731258 w 45"/>
                  <a:gd name="T47" fmla="*/ 2147483646 h 46"/>
                  <a:gd name="T48" fmla="*/ 1253731258 w 45"/>
                  <a:gd name="T49" fmla="*/ 2147483646 h 46"/>
                  <a:gd name="T50" fmla="*/ 725846550 w 45"/>
                  <a:gd name="T51" fmla="*/ 2147483646 h 46"/>
                  <a:gd name="T52" fmla="*/ 1451693101 w 45"/>
                  <a:gd name="T53" fmla="*/ 2147483646 h 46"/>
                  <a:gd name="T54" fmla="*/ 2147483646 w 45"/>
                  <a:gd name="T55" fmla="*/ 2147483646 h 46"/>
                  <a:gd name="T56" fmla="*/ 1649646820 w 45"/>
                  <a:gd name="T57" fmla="*/ 2147483646 h 46"/>
                  <a:gd name="T58" fmla="*/ 1649646820 w 45"/>
                  <a:gd name="T59" fmla="*/ 2147483646 h 4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5" h="46">
                    <a:moveTo>
                      <a:pt x="3" y="8"/>
                    </a:moveTo>
                    <a:cubicBezTo>
                      <a:pt x="10" y="8"/>
                      <a:pt x="10" y="8"/>
                      <a:pt x="10" y="8"/>
                    </a:cubicBezTo>
                    <a:cubicBezTo>
                      <a:pt x="10" y="14"/>
                      <a:pt x="11" y="18"/>
                      <a:pt x="12" y="21"/>
                    </a:cubicBezTo>
                    <a:cubicBezTo>
                      <a:pt x="8" y="18"/>
                      <a:pt x="4" y="15"/>
                      <a:pt x="3" y="8"/>
                    </a:cubicBezTo>
                    <a:close/>
                    <a:moveTo>
                      <a:pt x="22" y="3"/>
                    </a:moveTo>
                    <a:cubicBezTo>
                      <a:pt x="29" y="3"/>
                      <a:pt x="32" y="6"/>
                      <a:pt x="32" y="7"/>
                    </a:cubicBezTo>
                    <a:cubicBezTo>
                      <a:pt x="32" y="8"/>
                      <a:pt x="29" y="10"/>
                      <a:pt x="22" y="10"/>
                    </a:cubicBezTo>
                    <a:cubicBezTo>
                      <a:pt x="15" y="10"/>
                      <a:pt x="13" y="8"/>
                      <a:pt x="13" y="7"/>
                    </a:cubicBezTo>
                    <a:cubicBezTo>
                      <a:pt x="13" y="6"/>
                      <a:pt x="15" y="3"/>
                      <a:pt x="22" y="3"/>
                    </a:cubicBezTo>
                    <a:close/>
                    <a:moveTo>
                      <a:pt x="32" y="21"/>
                    </a:moveTo>
                    <a:cubicBezTo>
                      <a:pt x="34" y="18"/>
                      <a:pt x="35" y="14"/>
                      <a:pt x="35" y="8"/>
                    </a:cubicBezTo>
                    <a:cubicBezTo>
                      <a:pt x="41" y="8"/>
                      <a:pt x="41" y="8"/>
                      <a:pt x="41" y="8"/>
                    </a:cubicBezTo>
                    <a:cubicBezTo>
                      <a:pt x="41" y="15"/>
                      <a:pt x="37" y="18"/>
                      <a:pt x="32" y="21"/>
                    </a:cubicBezTo>
                    <a:close/>
                    <a:moveTo>
                      <a:pt x="25" y="34"/>
                    </a:moveTo>
                    <a:cubicBezTo>
                      <a:pt x="25" y="30"/>
                      <a:pt x="28" y="28"/>
                      <a:pt x="32" y="25"/>
                    </a:cubicBezTo>
                    <a:cubicBezTo>
                      <a:pt x="38" y="21"/>
                      <a:pt x="45" y="17"/>
                      <a:pt x="45" y="6"/>
                    </a:cubicBezTo>
                    <a:cubicBezTo>
                      <a:pt x="45" y="5"/>
                      <a:pt x="44" y="4"/>
                      <a:pt x="43" y="4"/>
                    </a:cubicBezTo>
                    <a:cubicBezTo>
                      <a:pt x="34" y="4"/>
                      <a:pt x="34" y="4"/>
                      <a:pt x="34" y="4"/>
                    </a:cubicBezTo>
                    <a:cubicBezTo>
                      <a:pt x="33" y="2"/>
                      <a:pt x="30" y="0"/>
                      <a:pt x="22" y="0"/>
                    </a:cubicBezTo>
                    <a:cubicBezTo>
                      <a:pt x="15" y="0"/>
                      <a:pt x="11" y="2"/>
                      <a:pt x="10" y="4"/>
                    </a:cubicBezTo>
                    <a:cubicBezTo>
                      <a:pt x="1" y="4"/>
                      <a:pt x="1" y="4"/>
                      <a:pt x="1" y="4"/>
                    </a:cubicBezTo>
                    <a:cubicBezTo>
                      <a:pt x="0" y="4"/>
                      <a:pt x="0" y="5"/>
                      <a:pt x="0" y="6"/>
                    </a:cubicBezTo>
                    <a:cubicBezTo>
                      <a:pt x="0" y="17"/>
                      <a:pt x="6" y="21"/>
                      <a:pt x="12" y="25"/>
                    </a:cubicBezTo>
                    <a:cubicBezTo>
                      <a:pt x="16" y="28"/>
                      <a:pt x="19" y="30"/>
                      <a:pt x="19" y="34"/>
                    </a:cubicBezTo>
                    <a:cubicBezTo>
                      <a:pt x="19" y="37"/>
                      <a:pt x="19" y="37"/>
                      <a:pt x="19" y="37"/>
                    </a:cubicBezTo>
                    <a:cubicBezTo>
                      <a:pt x="15" y="38"/>
                      <a:pt x="11" y="39"/>
                      <a:pt x="11" y="41"/>
                    </a:cubicBezTo>
                    <a:cubicBezTo>
                      <a:pt x="11" y="44"/>
                      <a:pt x="16" y="46"/>
                      <a:pt x="22" y="46"/>
                    </a:cubicBezTo>
                    <a:cubicBezTo>
                      <a:pt x="28" y="46"/>
                      <a:pt x="33" y="44"/>
                      <a:pt x="33" y="41"/>
                    </a:cubicBezTo>
                    <a:cubicBezTo>
                      <a:pt x="33" y="39"/>
                      <a:pt x="30" y="38"/>
                      <a:pt x="25" y="37"/>
                    </a:cubicBezTo>
                    <a:cubicBezTo>
                      <a:pt x="25" y="34"/>
                      <a:pt x="25" y="34"/>
                      <a:pt x="25" y="34"/>
                    </a:cubicBezTo>
                    <a:close/>
                  </a:path>
                </a:pathLst>
              </a:custGeom>
              <a:solidFill>
                <a:srgbClr val="C84E3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117" name="Group 13"/>
          <p:cNvGrpSpPr/>
          <p:nvPr/>
        </p:nvGrpSpPr>
        <p:grpSpPr bwMode="auto">
          <a:xfrm>
            <a:off x="8678228" y="1835790"/>
            <a:ext cx="944562" cy="944854"/>
            <a:chOff x="5309998" y="560565"/>
            <a:chExt cx="944252" cy="944251"/>
          </a:xfrm>
        </p:grpSpPr>
        <p:sp>
          <p:nvSpPr>
            <p:cNvPr id="118" name="Oval 206"/>
            <p:cNvSpPr/>
            <p:nvPr/>
          </p:nvSpPr>
          <p:spPr bwMode="auto">
            <a:xfrm rot="10800000">
              <a:off x="5309998" y="560565"/>
              <a:ext cx="944252" cy="944251"/>
            </a:xfrm>
            <a:prstGeom prst="ellipse">
              <a:avLst/>
            </a:prstGeom>
            <a:solidFill>
              <a:srgbClr val="C84E3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sym typeface="Gill Sans" charset="0"/>
              </a:endParaRPr>
            </a:p>
          </p:txBody>
        </p:sp>
        <p:grpSp>
          <p:nvGrpSpPr>
            <p:cNvPr id="119" name="Group 3"/>
            <p:cNvGrpSpPr/>
            <p:nvPr/>
          </p:nvGrpSpPr>
          <p:grpSpPr bwMode="auto">
            <a:xfrm>
              <a:off x="5417883" y="672987"/>
              <a:ext cx="709431" cy="709430"/>
              <a:chOff x="5417883" y="672987"/>
              <a:chExt cx="709431" cy="709430"/>
            </a:xfrm>
          </p:grpSpPr>
          <p:sp>
            <p:nvSpPr>
              <p:cNvPr id="120" name="Oval 207"/>
              <p:cNvSpPr>
                <a:spLocks noChangeArrowheads="1"/>
              </p:cNvSpPr>
              <p:nvPr/>
            </p:nvSpPr>
            <p:spPr bwMode="auto">
              <a:xfrm rot="10800000">
                <a:off x="5417883" y="672987"/>
                <a:ext cx="709431" cy="709430"/>
              </a:xfrm>
              <a:prstGeom prst="ellipse">
                <a:avLst/>
              </a:prstGeom>
              <a:solidFill>
                <a:schemeClr val="bg1"/>
              </a:solidFill>
              <a:ln>
                <a:noFill/>
              </a:ln>
              <a:extLst>
                <a:ext uri="{91240B29-F687-4F45-9708-019B960494DF}">
                  <a14:hiddenLine xmlns:a14="http://schemas.microsoft.com/office/drawing/2010/main" w="38100">
                    <a:solidFill>
                      <a:srgbClr val="000000"/>
                    </a:solidFill>
                    <a:prstDash val="sysDot"/>
                    <a:rou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1" hangingPunct="1">
                  <a:spcBef>
                    <a:spcPct val="0"/>
                  </a:spcBef>
                  <a:buFontTx/>
                  <a:buNone/>
                </a:pPr>
                <a:endParaRPr lang="en-US" altLang="zh-CN" sz="5600">
                  <a:solidFill>
                    <a:srgbClr val="000000"/>
                  </a:solidFill>
                  <a:latin typeface="Gill Sans"/>
                  <a:ea typeface="ヒラギノ角ゴ ProN W3"/>
                  <a:cs typeface="ヒラギノ角ゴ ProN W3"/>
                  <a:sym typeface="Gill Sans"/>
                </a:endParaRPr>
              </a:p>
            </p:txBody>
          </p:sp>
          <p:sp>
            <p:nvSpPr>
              <p:cNvPr id="121" name="Freeform 22"/>
              <p:cNvSpPr/>
              <p:nvPr/>
            </p:nvSpPr>
            <p:spPr bwMode="auto">
              <a:xfrm>
                <a:off x="5582355" y="829122"/>
                <a:ext cx="399351" cy="397238"/>
              </a:xfrm>
              <a:custGeom>
                <a:avLst/>
                <a:gdLst>
                  <a:gd name="T0" fmla="*/ 929917329 w 49"/>
                  <a:gd name="T1" fmla="*/ 2147483646 h 49"/>
                  <a:gd name="T2" fmla="*/ 332113332 w 49"/>
                  <a:gd name="T3" fmla="*/ 2147483646 h 49"/>
                  <a:gd name="T4" fmla="*/ 398535998 w 49"/>
                  <a:gd name="T5" fmla="*/ 1840209088 h 49"/>
                  <a:gd name="T6" fmla="*/ 2059110806 w 49"/>
                  <a:gd name="T7" fmla="*/ 197167865 h 49"/>
                  <a:gd name="T8" fmla="*/ 2147483646 w 49"/>
                  <a:gd name="T9" fmla="*/ 0 h 49"/>
                  <a:gd name="T10" fmla="*/ 2147483646 w 49"/>
                  <a:gd name="T11" fmla="*/ 460050245 h 49"/>
                  <a:gd name="T12" fmla="*/ 2147483646 w 49"/>
                  <a:gd name="T13" fmla="*/ 985823113 h 49"/>
                  <a:gd name="T14" fmla="*/ 1262030660 w 49"/>
                  <a:gd name="T15" fmla="*/ 2147483646 h 49"/>
                  <a:gd name="T16" fmla="*/ 996339995 w 49"/>
                  <a:gd name="T17" fmla="*/ 2147483646 h 49"/>
                  <a:gd name="T18" fmla="*/ 730649330 w 49"/>
                  <a:gd name="T19" fmla="*/ 2147483646 h 49"/>
                  <a:gd name="T20" fmla="*/ 797071996 w 49"/>
                  <a:gd name="T21" fmla="*/ 2103099575 h 49"/>
                  <a:gd name="T22" fmla="*/ 1859842807 w 49"/>
                  <a:gd name="T23" fmla="*/ 985823113 h 49"/>
                  <a:gd name="T24" fmla="*/ 2059110806 w 49"/>
                  <a:gd name="T25" fmla="*/ 985823113 h 49"/>
                  <a:gd name="T26" fmla="*/ 2059110806 w 49"/>
                  <a:gd name="T27" fmla="*/ 1182990978 h 49"/>
                  <a:gd name="T28" fmla="*/ 929917329 w 49"/>
                  <a:gd name="T29" fmla="*/ 2147483646 h 49"/>
                  <a:gd name="T30" fmla="*/ 863494662 w 49"/>
                  <a:gd name="T31" fmla="*/ 2147483646 h 49"/>
                  <a:gd name="T32" fmla="*/ 929917329 w 49"/>
                  <a:gd name="T33" fmla="*/ 2147483646 h 49"/>
                  <a:gd name="T34" fmla="*/ 1129185328 w 49"/>
                  <a:gd name="T35" fmla="*/ 2147483646 h 49"/>
                  <a:gd name="T36" fmla="*/ 2147483646 w 49"/>
                  <a:gd name="T37" fmla="*/ 854385976 h 49"/>
                  <a:gd name="T38" fmla="*/ 2147483646 w 49"/>
                  <a:gd name="T39" fmla="*/ 525772867 h 49"/>
                  <a:gd name="T40" fmla="*/ 2147483646 w 49"/>
                  <a:gd name="T41" fmla="*/ 262890487 h 49"/>
                  <a:gd name="T42" fmla="*/ 2147483646 w 49"/>
                  <a:gd name="T43" fmla="*/ 394327624 h 49"/>
                  <a:gd name="T44" fmla="*/ 531381331 w 49"/>
                  <a:gd name="T45" fmla="*/ 1971654332 h 49"/>
                  <a:gd name="T46" fmla="*/ 531381331 w 49"/>
                  <a:gd name="T47" fmla="*/ 2147483646 h 49"/>
                  <a:gd name="T48" fmla="*/ 1394875993 w 49"/>
                  <a:gd name="T49" fmla="*/ 2147483646 h 49"/>
                  <a:gd name="T50" fmla="*/ 2147483646 w 49"/>
                  <a:gd name="T51" fmla="*/ 1182990978 h 49"/>
                  <a:gd name="T52" fmla="*/ 2147483646 w 49"/>
                  <a:gd name="T53" fmla="*/ 1182990978 h 49"/>
                  <a:gd name="T54" fmla="*/ 2147483646 w 49"/>
                  <a:gd name="T55" fmla="*/ 1314436221 h 49"/>
                  <a:gd name="T56" fmla="*/ 1527721326 w 49"/>
                  <a:gd name="T57" fmla="*/ 2147483646 h 49"/>
                  <a:gd name="T58" fmla="*/ 929917329 w 49"/>
                  <a:gd name="T59" fmla="*/ 2147483646 h 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9" h="49">
                    <a:moveTo>
                      <a:pt x="14" y="49"/>
                    </a:moveTo>
                    <a:cubicBezTo>
                      <a:pt x="10" y="49"/>
                      <a:pt x="7" y="48"/>
                      <a:pt x="5" y="46"/>
                    </a:cubicBezTo>
                    <a:cubicBezTo>
                      <a:pt x="1" y="42"/>
                      <a:pt x="0" y="34"/>
                      <a:pt x="6" y="28"/>
                    </a:cubicBezTo>
                    <a:cubicBezTo>
                      <a:pt x="9" y="24"/>
                      <a:pt x="23" y="10"/>
                      <a:pt x="31" y="3"/>
                    </a:cubicBezTo>
                    <a:cubicBezTo>
                      <a:pt x="33" y="1"/>
                      <a:pt x="36" y="0"/>
                      <a:pt x="39" y="0"/>
                    </a:cubicBezTo>
                    <a:cubicBezTo>
                      <a:pt x="42" y="1"/>
                      <a:pt x="45" y="4"/>
                      <a:pt x="46" y="7"/>
                    </a:cubicBezTo>
                    <a:cubicBezTo>
                      <a:pt x="46" y="10"/>
                      <a:pt x="45" y="13"/>
                      <a:pt x="43" y="15"/>
                    </a:cubicBezTo>
                    <a:cubicBezTo>
                      <a:pt x="19" y="39"/>
                      <a:pt x="19" y="39"/>
                      <a:pt x="19" y="39"/>
                    </a:cubicBezTo>
                    <a:cubicBezTo>
                      <a:pt x="18" y="41"/>
                      <a:pt x="16" y="41"/>
                      <a:pt x="15" y="42"/>
                    </a:cubicBezTo>
                    <a:cubicBezTo>
                      <a:pt x="13" y="42"/>
                      <a:pt x="12" y="41"/>
                      <a:pt x="11" y="40"/>
                    </a:cubicBezTo>
                    <a:cubicBezTo>
                      <a:pt x="9" y="38"/>
                      <a:pt x="9" y="35"/>
                      <a:pt x="12" y="32"/>
                    </a:cubicBezTo>
                    <a:cubicBezTo>
                      <a:pt x="28" y="15"/>
                      <a:pt x="28" y="15"/>
                      <a:pt x="28" y="15"/>
                    </a:cubicBezTo>
                    <a:cubicBezTo>
                      <a:pt x="29" y="14"/>
                      <a:pt x="30" y="14"/>
                      <a:pt x="31" y="15"/>
                    </a:cubicBezTo>
                    <a:cubicBezTo>
                      <a:pt x="32" y="16"/>
                      <a:pt x="32" y="17"/>
                      <a:pt x="31" y="18"/>
                    </a:cubicBezTo>
                    <a:cubicBezTo>
                      <a:pt x="14" y="34"/>
                      <a:pt x="14" y="34"/>
                      <a:pt x="14" y="34"/>
                    </a:cubicBezTo>
                    <a:cubicBezTo>
                      <a:pt x="13" y="36"/>
                      <a:pt x="13" y="37"/>
                      <a:pt x="13" y="38"/>
                    </a:cubicBezTo>
                    <a:cubicBezTo>
                      <a:pt x="13" y="38"/>
                      <a:pt x="14" y="38"/>
                      <a:pt x="14" y="38"/>
                    </a:cubicBezTo>
                    <a:cubicBezTo>
                      <a:pt x="15" y="38"/>
                      <a:pt x="16" y="38"/>
                      <a:pt x="17" y="37"/>
                    </a:cubicBezTo>
                    <a:cubicBezTo>
                      <a:pt x="40" y="13"/>
                      <a:pt x="40" y="13"/>
                      <a:pt x="40" y="13"/>
                    </a:cubicBezTo>
                    <a:cubicBezTo>
                      <a:pt x="42" y="11"/>
                      <a:pt x="43" y="9"/>
                      <a:pt x="42" y="8"/>
                    </a:cubicBezTo>
                    <a:cubicBezTo>
                      <a:pt x="42" y="6"/>
                      <a:pt x="40" y="4"/>
                      <a:pt x="38" y="4"/>
                    </a:cubicBezTo>
                    <a:cubicBezTo>
                      <a:pt x="37" y="3"/>
                      <a:pt x="35" y="4"/>
                      <a:pt x="33" y="6"/>
                    </a:cubicBezTo>
                    <a:cubicBezTo>
                      <a:pt x="26" y="13"/>
                      <a:pt x="12" y="27"/>
                      <a:pt x="8" y="30"/>
                    </a:cubicBezTo>
                    <a:cubicBezTo>
                      <a:pt x="3" y="35"/>
                      <a:pt x="5" y="40"/>
                      <a:pt x="8" y="43"/>
                    </a:cubicBezTo>
                    <a:cubicBezTo>
                      <a:pt x="11" y="46"/>
                      <a:pt x="16" y="47"/>
                      <a:pt x="21" y="43"/>
                    </a:cubicBezTo>
                    <a:cubicBezTo>
                      <a:pt x="45" y="18"/>
                      <a:pt x="45" y="18"/>
                      <a:pt x="45" y="18"/>
                    </a:cubicBezTo>
                    <a:cubicBezTo>
                      <a:pt x="46" y="17"/>
                      <a:pt x="47" y="17"/>
                      <a:pt x="48" y="18"/>
                    </a:cubicBezTo>
                    <a:cubicBezTo>
                      <a:pt x="49" y="19"/>
                      <a:pt x="49" y="20"/>
                      <a:pt x="48" y="20"/>
                    </a:cubicBezTo>
                    <a:cubicBezTo>
                      <a:pt x="23" y="45"/>
                      <a:pt x="23" y="45"/>
                      <a:pt x="23" y="45"/>
                    </a:cubicBezTo>
                    <a:cubicBezTo>
                      <a:pt x="20" y="48"/>
                      <a:pt x="17" y="49"/>
                      <a:pt x="14" y="49"/>
                    </a:cubicBezTo>
                    <a:close/>
                  </a:path>
                </a:pathLst>
              </a:custGeom>
              <a:solidFill>
                <a:srgbClr val="C84E3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122" name="Group 14"/>
          <p:cNvGrpSpPr/>
          <p:nvPr/>
        </p:nvGrpSpPr>
        <p:grpSpPr bwMode="auto">
          <a:xfrm>
            <a:off x="9297353" y="3176054"/>
            <a:ext cx="944562" cy="943266"/>
            <a:chOff x="5928097" y="1900167"/>
            <a:chExt cx="944252" cy="944251"/>
          </a:xfrm>
        </p:grpSpPr>
        <p:sp>
          <p:nvSpPr>
            <p:cNvPr id="123" name="Oval 71"/>
            <p:cNvSpPr/>
            <p:nvPr/>
          </p:nvSpPr>
          <p:spPr bwMode="auto">
            <a:xfrm rot="10800000">
              <a:off x="5928097" y="1900167"/>
              <a:ext cx="944252" cy="944251"/>
            </a:xfrm>
            <a:prstGeom prst="ellipse">
              <a:avLst/>
            </a:prstGeom>
            <a:solidFill>
              <a:srgbClr val="C84E3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sym typeface="Gill Sans" charset="0"/>
              </a:endParaRPr>
            </a:p>
          </p:txBody>
        </p:sp>
        <p:grpSp>
          <p:nvGrpSpPr>
            <p:cNvPr id="124" name="Group 4"/>
            <p:cNvGrpSpPr/>
            <p:nvPr/>
          </p:nvGrpSpPr>
          <p:grpSpPr bwMode="auto">
            <a:xfrm>
              <a:off x="6046139" y="2008139"/>
              <a:ext cx="709431" cy="709430"/>
              <a:chOff x="6046139" y="2008139"/>
              <a:chExt cx="709431" cy="709430"/>
            </a:xfrm>
          </p:grpSpPr>
          <p:sp>
            <p:nvSpPr>
              <p:cNvPr id="125" name="Oval 203"/>
              <p:cNvSpPr>
                <a:spLocks noChangeArrowheads="1"/>
              </p:cNvSpPr>
              <p:nvPr/>
            </p:nvSpPr>
            <p:spPr bwMode="auto">
              <a:xfrm rot="10800000">
                <a:off x="6046139" y="2008139"/>
                <a:ext cx="709431" cy="709430"/>
              </a:xfrm>
              <a:prstGeom prst="ellipse">
                <a:avLst/>
              </a:prstGeom>
              <a:solidFill>
                <a:schemeClr val="bg1"/>
              </a:solidFill>
              <a:ln>
                <a:noFill/>
              </a:ln>
              <a:extLst>
                <a:ext uri="{91240B29-F687-4F45-9708-019B960494DF}">
                  <a14:hiddenLine xmlns:a14="http://schemas.microsoft.com/office/drawing/2010/main" w="38100">
                    <a:solidFill>
                      <a:srgbClr val="000000"/>
                    </a:solidFill>
                    <a:prstDash val="sysDot"/>
                    <a:rou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1" hangingPunct="1">
                  <a:spcBef>
                    <a:spcPct val="0"/>
                  </a:spcBef>
                  <a:buFontTx/>
                  <a:buNone/>
                </a:pPr>
                <a:endParaRPr lang="en-US" altLang="zh-CN" sz="5600">
                  <a:solidFill>
                    <a:srgbClr val="000000"/>
                  </a:solidFill>
                  <a:latin typeface="Gill Sans"/>
                  <a:ea typeface="ヒラギノ角ゴ ProN W3"/>
                  <a:cs typeface="ヒラギノ角ゴ ProN W3"/>
                  <a:sym typeface="Gill Sans"/>
                </a:endParaRPr>
              </a:p>
            </p:txBody>
          </p:sp>
          <p:sp>
            <p:nvSpPr>
              <p:cNvPr id="126" name="Freeform 23"/>
              <p:cNvSpPr>
                <a:spLocks noEditPoints="1"/>
              </p:cNvSpPr>
              <p:nvPr/>
            </p:nvSpPr>
            <p:spPr bwMode="auto">
              <a:xfrm>
                <a:off x="6219321" y="2200102"/>
                <a:ext cx="327510" cy="325397"/>
              </a:xfrm>
              <a:custGeom>
                <a:avLst/>
                <a:gdLst>
                  <a:gd name="T0" fmla="*/ 335198297 w 40"/>
                  <a:gd name="T1" fmla="*/ 1323544163 h 40"/>
                  <a:gd name="T2" fmla="*/ 0 w 40"/>
                  <a:gd name="T3" fmla="*/ 1323544163 h 40"/>
                  <a:gd name="T4" fmla="*/ 0 w 40"/>
                  <a:gd name="T5" fmla="*/ 2147483646 h 40"/>
                  <a:gd name="T6" fmla="*/ 335198297 w 40"/>
                  <a:gd name="T7" fmla="*/ 2147483646 h 40"/>
                  <a:gd name="T8" fmla="*/ 1340785001 w 40"/>
                  <a:gd name="T9" fmla="*/ 2147483646 h 40"/>
                  <a:gd name="T10" fmla="*/ 1340785001 w 40"/>
                  <a:gd name="T11" fmla="*/ 2147483646 h 40"/>
                  <a:gd name="T12" fmla="*/ 335198297 w 40"/>
                  <a:gd name="T13" fmla="*/ 2147483646 h 40"/>
                  <a:gd name="T14" fmla="*/ 335198297 w 40"/>
                  <a:gd name="T15" fmla="*/ 1323544163 h 40"/>
                  <a:gd name="T16" fmla="*/ 2147483646 w 40"/>
                  <a:gd name="T17" fmla="*/ 1654424102 h 40"/>
                  <a:gd name="T18" fmla="*/ 1005586704 w 40"/>
                  <a:gd name="T19" fmla="*/ 1654424102 h 40"/>
                  <a:gd name="T20" fmla="*/ 1005586704 w 40"/>
                  <a:gd name="T21" fmla="*/ 330888074 h 40"/>
                  <a:gd name="T22" fmla="*/ 2147483646 w 40"/>
                  <a:gd name="T23" fmla="*/ 330888074 h 40"/>
                  <a:gd name="T24" fmla="*/ 2147483646 w 40"/>
                  <a:gd name="T25" fmla="*/ 1654424102 h 40"/>
                  <a:gd name="T26" fmla="*/ 2147483646 w 40"/>
                  <a:gd name="T27" fmla="*/ 0 h 40"/>
                  <a:gd name="T28" fmla="*/ 1005586704 w 40"/>
                  <a:gd name="T29" fmla="*/ 0 h 40"/>
                  <a:gd name="T30" fmla="*/ 670396595 w 40"/>
                  <a:gd name="T31" fmla="*/ 330888074 h 40"/>
                  <a:gd name="T32" fmla="*/ 670396595 w 40"/>
                  <a:gd name="T33" fmla="*/ 1654424102 h 40"/>
                  <a:gd name="T34" fmla="*/ 1005586704 w 40"/>
                  <a:gd name="T35" fmla="*/ 1985312176 h 40"/>
                  <a:gd name="T36" fmla="*/ 2147483646 w 40"/>
                  <a:gd name="T37" fmla="*/ 1985312176 h 40"/>
                  <a:gd name="T38" fmla="*/ 2147483646 w 40"/>
                  <a:gd name="T39" fmla="*/ 1654424102 h 40"/>
                  <a:gd name="T40" fmla="*/ 2147483646 w 40"/>
                  <a:gd name="T41" fmla="*/ 330888074 h 40"/>
                  <a:gd name="T42" fmla="*/ 2147483646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5" y="20"/>
                    </a:moveTo>
                    <a:cubicBezTo>
                      <a:pt x="0" y="20"/>
                      <a:pt x="0" y="20"/>
                      <a:pt x="0" y="20"/>
                    </a:cubicBezTo>
                    <a:cubicBezTo>
                      <a:pt x="0" y="35"/>
                      <a:pt x="0" y="35"/>
                      <a:pt x="0" y="35"/>
                    </a:cubicBezTo>
                    <a:cubicBezTo>
                      <a:pt x="0" y="38"/>
                      <a:pt x="2" y="40"/>
                      <a:pt x="5" y="40"/>
                    </a:cubicBezTo>
                    <a:cubicBezTo>
                      <a:pt x="20" y="40"/>
                      <a:pt x="20" y="40"/>
                      <a:pt x="20" y="40"/>
                    </a:cubicBezTo>
                    <a:cubicBezTo>
                      <a:pt x="20" y="35"/>
                      <a:pt x="20" y="35"/>
                      <a:pt x="20" y="35"/>
                    </a:cubicBezTo>
                    <a:cubicBezTo>
                      <a:pt x="5" y="35"/>
                      <a:pt x="5" y="35"/>
                      <a:pt x="5" y="35"/>
                    </a:cubicBezTo>
                    <a:cubicBezTo>
                      <a:pt x="5" y="20"/>
                      <a:pt x="5" y="20"/>
                      <a:pt x="5" y="20"/>
                    </a:cubicBezTo>
                    <a:close/>
                    <a:moveTo>
                      <a:pt x="35" y="25"/>
                    </a:moveTo>
                    <a:cubicBezTo>
                      <a:pt x="15" y="25"/>
                      <a:pt x="15" y="25"/>
                      <a:pt x="15" y="25"/>
                    </a:cubicBezTo>
                    <a:cubicBezTo>
                      <a:pt x="15" y="5"/>
                      <a:pt x="15" y="5"/>
                      <a:pt x="15" y="5"/>
                    </a:cubicBezTo>
                    <a:cubicBezTo>
                      <a:pt x="35" y="5"/>
                      <a:pt x="35" y="5"/>
                      <a:pt x="35" y="5"/>
                    </a:cubicBezTo>
                    <a:cubicBezTo>
                      <a:pt x="35" y="25"/>
                      <a:pt x="35" y="25"/>
                      <a:pt x="35" y="25"/>
                    </a:cubicBezTo>
                    <a:close/>
                    <a:moveTo>
                      <a:pt x="35" y="0"/>
                    </a:moveTo>
                    <a:cubicBezTo>
                      <a:pt x="15" y="0"/>
                      <a:pt x="15" y="0"/>
                      <a:pt x="15" y="0"/>
                    </a:cubicBezTo>
                    <a:cubicBezTo>
                      <a:pt x="12" y="0"/>
                      <a:pt x="10" y="2"/>
                      <a:pt x="10" y="5"/>
                    </a:cubicBezTo>
                    <a:cubicBezTo>
                      <a:pt x="10" y="25"/>
                      <a:pt x="10" y="25"/>
                      <a:pt x="10" y="25"/>
                    </a:cubicBezTo>
                    <a:cubicBezTo>
                      <a:pt x="10" y="28"/>
                      <a:pt x="12" y="30"/>
                      <a:pt x="15" y="30"/>
                    </a:cubicBezTo>
                    <a:cubicBezTo>
                      <a:pt x="35" y="30"/>
                      <a:pt x="35" y="30"/>
                      <a:pt x="35" y="30"/>
                    </a:cubicBezTo>
                    <a:cubicBezTo>
                      <a:pt x="38" y="30"/>
                      <a:pt x="40" y="28"/>
                      <a:pt x="40" y="25"/>
                    </a:cubicBezTo>
                    <a:cubicBezTo>
                      <a:pt x="40" y="5"/>
                      <a:pt x="40" y="5"/>
                      <a:pt x="40" y="5"/>
                    </a:cubicBezTo>
                    <a:cubicBezTo>
                      <a:pt x="40" y="2"/>
                      <a:pt x="38" y="0"/>
                      <a:pt x="35" y="0"/>
                    </a:cubicBezTo>
                    <a:close/>
                  </a:path>
                </a:pathLst>
              </a:custGeom>
              <a:solidFill>
                <a:srgbClr val="C84E3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127" name="Group 12"/>
          <p:cNvGrpSpPr/>
          <p:nvPr/>
        </p:nvGrpSpPr>
        <p:grpSpPr bwMode="auto">
          <a:xfrm>
            <a:off x="6997066" y="1702399"/>
            <a:ext cx="944563" cy="944854"/>
            <a:chOff x="3628646" y="428159"/>
            <a:chExt cx="944252" cy="944251"/>
          </a:xfrm>
        </p:grpSpPr>
        <p:sp>
          <p:nvSpPr>
            <p:cNvPr id="128" name="Oval 208"/>
            <p:cNvSpPr/>
            <p:nvPr/>
          </p:nvSpPr>
          <p:spPr bwMode="auto">
            <a:xfrm rot="10800000">
              <a:off x="3628646" y="428159"/>
              <a:ext cx="944252" cy="944251"/>
            </a:xfrm>
            <a:prstGeom prst="ellipse">
              <a:avLst/>
            </a:prstGeom>
            <a:solidFill>
              <a:srgbClr val="C84E3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sym typeface="Gill Sans" charset="0"/>
              </a:endParaRPr>
            </a:p>
          </p:txBody>
        </p:sp>
        <p:grpSp>
          <p:nvGrpSpPr>
            <p:cNvPr id="129" name="Group 2"/>
            <p:cNvGrpSpPr/>
            <p:nvPr/>
          </p:nvGrpSpPr>
          <p:grpSpPr bwMode="auto">
            <a:xfrm>
              <a:off x="3746053" y="534870"/>
              <a:ext cx="709431" cy="709430"/>
              <a:chOff x="3746053" y="534870"/>
              <a:chExt cx="709431" cy="709430"/>
            </a:xfrm>
          </p:grpSpPr>
          <p:sp>
            <p:nvSpPr>
              <p:cNvPr id="130" name="Oval 209"/>
              <p:cNvSpPr>
                <a:spLocks noChangeArrowheads="1"/>
              </p:cNvSpPr>
              <p:nvPr/>
            </p:nvSpPr>
            <p:spPr bwMode="auto">
              <a:xfrm rot="10800000">
                <a:off x="3746053" y="534870"/>
                <a:ext cx="709431" cy="709430"/>
              </a:xfrm>
              <a:prstGeom prst="ellipse">
                <a:avLst/>
              </a:prstGeom>
              <a:solidFill>
                <a:schemeClr val="bg1"/>
              </a:solidFill>
              <a:ln>
                <a:noFill/>
              </a:ln>
              <a:extLst>
                <a:ext uri="{91240B29-F687-4F45-9708-019B960494DF}">
                  <a14:hiddenLine xmlns:a14="http://schemas.microsoft.com/office/drawing/2010/main" w="38100">
                    <a:solidFill>
                      <a:srgbClr val="000000"/>
                    </a:solidFill>
                    <a:prstDash val="sysDot"/>
                    <a:rou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1" hangingPunct="1">
                  <a:spcBef>
                    <a:spcPct val="0"/>
                  </a:spcBef>
                  <a:buFontTx/>
                  <a:buNone/>
                </a:pPr>
                <a:endParaRPr lang="en-US" altLang="zh-CN" sz="5600">
                  <a:solidFill>
                    <a:srgbClr val="000000"/>
                  </a:solidFill>
                  <a:latin typeface="Gill Sans"/>
                  <a:ea typeface="ヒラギノ角ゴ ProN W3"/>
                  <a:cs typeface="ヒラギノ角ゴ ProN W3"/>
                  <a:sym typeface="Gill Sans"/>
                </a:endParaRPr>
              </a:p>
            </p:txBody>
          </p:sp>
          <p:sp>
            <p:nvSpPr>
              <p:cNvPr id="131" name="Freeform 24"/>
              <p:cNvSpPr>
                <a:spLocks noEditPoints="1"/>
              </p:cNvSpPr>
              <p:nvPr/>
            </p:nvSpPr>
            <p:spPr bwMode="auto">
              <a:xfrm>
                <a:off x="3877883" y="735257"/>
                <a:ext cx="384560" cy="308493"/>
              </a:xfrm>
              <a:custGeom>
                <a:avLst/>
                <a:gdLst>
                  <a:gd name="T0" fmla="*/ 1071155060 w 47"/>
                  <a:gd name="T1" fmla="*/ 2147483646 h 38"/>
                  <a:gd name="T2" fmla="*/ 1138101229 w 47"/>
                  <a:gd name="T3" fmla="*/ 2147483646 h 38"/>
                  <a:gd name="T4" fmla="*/ 1606732591 w 47"/>
                  <a:gd name="T5" fmla="*/ 2043076075 h 38"/>
                  <a:gd name="T6" fmla="*/ 1071155060 w 47"/>
                  <a:gd name="T7" fmla="*/ 1779452570 h 38"/>
                  <a:gd name="T8" fmla="*/ 1071155060 w 47"/>
                  <a:gd name="T9" fmla="*/ 2147483646 h 38"/>
                  <a:gd name="T10" fmla="*/ 2147483646 w 47"/>
                  <a:gd name="T11" fmla="*/ 0 h 38"/>
                  <a:gd name="T12" fmla="*/ 66946169 w 47"/>
                  <a:gd name="T13" fmla="*/ 1054494020 h 38"/>
                  <a:gd name="T14" fmla="*/ 66946169 w 47"/>
                  <a:gd name="T15" fmla="*/ 1120397867 h 38"/>
                  <a:gd name="T16" fmla="*/ 736416036 w 47"/>
                  <a:gd name="T17" fmla="*/ 1384021372 h 38"/>
                  <a:gd name="T18" fmla="*/ 736416036 w 47"/>
                  <a:gd name="T19" fmla="*/ 1384021372 h 38"/>
                  <a:gd name="T20" fmla="*/ 1071155060 w 47"/>
                  <a:gd name="T21" fmla="*/ 1515829065 h 38"/>
                  <a:gd name="T22" fmla="*/ 2147483646 w 47"/>
                  <a:gd name="T23" fmla="*/ 197719658 h 38"/>
                  <a:gd name="T24" fmla="*/ 2147483646 w 47"/>
                  <a:gd name="T25" fmla="*/ 197719658 h 38"/>
                  <a:gd name="T26" fmla="*/ 1673678759 w 47"/>
                  <a:gd name="T27" fmla="*/ 1647644877 h 38"/>
                  <a:gd name="T28" fmla="*/ 1673678759 w 47"/>
                  <a:gd name="T29" fmla="*/ 1647644877 h 38"/>
                  <a:gd name="T30" fmla="*/ 1606732591 w 47"/>
                  <a:gd name="T31" fmla="*/ 1713548723 h 38"/>
                  <a:gd name="T32" fmla="*/ 1673678759 w 47"/>
                  <a:gd name="T33" fmla="*/ 1779452570 h 38"/>
                  <a:gd name="T34" fmla="*/ 1673678759 w 47"/>
                  <a:gd name="T35" fmla="*/ 1779452570 h 38"/>
                  <a:gd name="T36" fmla="*/ 2147483646 w 47"/>
                  <a:gd name="T37" fmla="*/ 2147483646 h 38"/>
                  <a:gd name="T38" fmla="*/ 2147483646 w 47"/>
                  <a:gd name="T39" fmla="*/ 2147483646 h 38"/>
                  <a:gd name="T40" fmla="*/ 2147483646 w 47"/>
                  <a:gd name="T41" fmla="*/ 65903847 h 38"/>
                  <a:gd name="T42" fmla="*/ 2147483646 w 47"/>
                  <a:gd name="T43" fmla="*/ 0 h 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 h="38">
                    <a:moveTo>
                      <a:pt x="16" y="37"/>
                    </a:moveTo>
                    <a:cubicBezTo>
                      <a:pt x="16" y="37"/>
                      <a:pt x="17" y="38"/>
                      <a:pt x="17" y="37"/>
                    </a:cubicBezTo>
                    <a:cubicBezTo>
                      <a:pt x="18" y="37"/>
                      <a:pt x="24" y="31"/>
                      <a:pt x="24" y="31"/>
                    </a:cubicBezTo>
                    <a:cubicBezTo>
                      <a:pt x="16" y="27"/>
                      <a:pt x="16" y="27"/>
                      <a:pt x="16" y="27"/>
                    </a:cubicBezTo>
                    <a:cubicBezTo>
                      <a:pt x="16" y="37"/>
                      <a:pt x="16" y="37"/>
                      <a:pt x="16" y="37"/>
                    </a:cubicBezTo>
                    <a:close/>
                    <a:moveTo>
                      <a:pt x="46" y="0"/>
                    </a:moveTo>
                    <a:cubicBezTo>
                      <a:pt x="45" y="1"/>
                      <a:pt x="2" y="16"/>
                      <a:pt x="1" y="16"/>
                    </a:cubicBezTo>
                    <a:cubicBezTo>
                      <a:pt x="1" y="16"/>
                      <a:pt x="0" y="17"/>
                      <a:pt x="1" y="17"/>
                    </a:cubicBezTo>
                    <a:cubicBezTo>
                      <a:pt x="2" y="18"/>
                      <a:pt x="11" y="21"/>
                      <a:pt x="11" y="21"/>
                    </a:cubicBezTo>
                    <a:cubicBezTo>
                      <a:pt x="11" y="21"/>
                      <a:pt x="11" y="21"/>
                      <a:pt x="11" y="21"/>
                    </a:cubicBezTo>
                    <a:cubicBezTo>
                      <a:pt x="16" y="23"/>
                      <a:pt x="16" y="23"/>
                      <a:pt x="16" y="23"/>
                    </a:cubicBezTo>
                    <a:cubicBezTo>
                      <a:pt x="16" y="23"/>
                      <a:pt x="44" y="3"/>
                      <a:pt x="44" y="3"/>
                    </a:cubicBezTo>
                    <a:cubicBezTo>
                      <a:pt x="44" y="3"/>
                      <a:pt x="45" y="3"/>
                      <a:pt x="44" y="3"/>
                    </a:cubicBezTo>
                    <a:cubicBezTo>
                      <a:pt x="44" y="4"/>
                      <a:pt x="25" y="25"/>
                      <a:pt x="25" y="25"/>
                    </a:cubicBezTo>
                    <a:cubicBezTo>
                      <a:pt x="25" y="25"/>
                      <a:pt x="25" y="25"/>
                      <a:pt x="25" y="25"/>
                    </a:cubicBezTo>
                    <a:cubicBezTo>
                      <a:pt x="24" y="26"/>
                      <a:pt x="24" y="26"/>
                      <a:pt x="24" y="26"/>
                    </a:cubicBezTo>
                    <a:cubicBezTo>
                      <a:pt x="25" y="27"/>
                      <a:pt x="25" y="27"/>
                      <a:pt x="25" y="27"/>
                    </a:cubicBezTo>
                    <a:cubicBezTo>
                      <a:pt x="25" y="27"/>
                      <a:pt x="25" y="27"/>
                      <a:pt x="25" y="27"/>
                    </a:cubicBezTo>
                    <a:cubicBezTo>
                      <a:pt x="25" y="27"/>
                      <a:pt x="37" y="33"/>
                      <a:pt x="38" y="34"/>
                    </a:cubicBezTo>
                    <a:cubicBezTo>
                      <a:pt x="38" y="34"/>
                      <a:pt x="39" y="34"/>
                      <a:pt x="39" y="33"/>
                    </a:cubicBezTo>
                    <a:cubicBezTo>
                      <a:pt x="40" y="32"/>
                      <a:pt x="47" y="2"/>
                      <a:pt x="47" y="1"/>
                    </a:cubicBezTo>
                    <a:cubicBezTo>
                      <a:pt x="47" y="1"/>
                      <a:pt x="46" y="0"/>
                      <a:pt x="46" y="0"/>
                    </a:cubicBezTo>
                    <a:close/>
                  </a:path>
                </a:pathLst>
              </a:custGeom>
              <a:solidFill>
                <a:srgbClr val="C84E3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
        <p:nvSpPr>
          <p:cNvPr id="132" name="矩形 131"/>
          <p:cNvSpPr>
            <a:spLocks noChangeArrowheads="1"/>
          </p:cNvSpPr>
          <p:nvPr/>
        </p:nvSpPr>
        <p:spPr bwMode="auto">
          <a:xfrm>
            <a:off x="1716405" y="3206750"/>
            <a:ext cx="539813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indent="0" algn="l" eaLnBrk="1" fontAlgn="base" hangingPunct="1">
              <a:lnSpc>
                <a:spcPct val="150000"/>
              </a:lnSpc>
              <a:spcBef>
                <a:spcPts val="0"/>
              </a:spcBef>
              <a:spcAft>
                <a:spcPts val="0"/>
              </a:spcAft>
              <a:buClr>
                <a:schemeClr val="accent1">
                  <a:lumMod val="75000"/>
                </a:schemeClr>
              </a:buClr>
              <a:buSzPct val="145000"/>
              <a:buFont typeface="Arial" panose="020B0604020202020204"/>
              <a:buNone/>
            </a:pPr>
            <a:r>
              <a:rPr lang="zh-CN" altLang="en-US" sz="1000" dirty="0">
                <a:solidFill>
                  <a:schemeClr val="bg1"/>
                </a:solidFill>
                <a:effectLst/>
                <a:latin typeface="微软雅黑" panose="020B0503020204020204" charset="-122"/>
                <a:ea typeface="微软雅黑" panose="020B0503020204020204" charset="-122"/>
                <a:sym typeface="+mn-ea"/>
              </a:rPr>
              <a:t>Click here replace text Click here Replace text Click here replace text click here click here to replace text.</a:t>
            </a:r>
          </a:p>
        </p:txBody>
      </p:sp>
      <p:sp>
        <p:nvSpPr>
          <p:cNvPr id="133" name="矩形 132"/>
          <p:cNvSpPr>
            <a:spLocks noChangeArrowheads="1"/>
          </p:cNvSpPr>
          <p:nvPr/>
        </p:nvSpPr>
        <p:spPr bwMode="auto">
          <a:xfrm>
            <a:off x="1708150" y="3831590"/>
            <a:ext cx="528891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indent="0" algn="l" eaLnBrk="1" fontAlgn="base" hangingPunct="1">
              <a:lnSpc>
                <a:spcPct val="150000"/>
              </a:lnSpc>
              <a:spcBef>
                <a:spcPts val="0"/>
              </a:spcBef>
              <a:spcAft>
                <a:spcPts val="0"/>
              </a:spcAft>
              <a:buClr>
                <a:schemeClr val="accent1">
                  <a:lumMod val="75000"/>
                </a:schemeClr>
              </a:buClr>
              <a:buSzPct val="145000"/>
              <a:buFont typeface="Arial" panose="020B0604020202020204"/>
              <a:buNone/>
            </a:pPr>
            <a:r>
              <a:rPr lang="zh-CN" altLang="en-US" sz="1000" dirty="0">
                <a:solidFill>
                  <a:schemeClr val="bg1"/>
                </a:solidFill>
                <a:effectLst/>
                <a:latin typeface="微软雅黑" panose="020B0503020204020204" charset="-122"/>
                <a:ea typeface="微软雅黑" panose="020B0503020204020204" charset="-122"/>
                <a:sym typeface="+mn-ea"/>
              </a:rPr>
              <a:t>Click here replace text Click here Replace text Click here replace text click here click here to replace text.</a:t>
            </a:r>
          </a:p>
        </p:txBody>
      </p:sp>
      <p:pic>
        <p:nvPicPr>
          <p:cNvPr id="134" name="图片 4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72401" y="3433305"/>
            <a:ext cx="771525" cy="7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678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randombar(vertical)">
                                      <p:cBhvr>
                                        <p:cTn id="7" dur="500"/>
                                        <p:tgtEl>
                                          <p:spTgt spid="4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wipe(up)">
                                      <p:cBhvr>
                                        <p:cTn id="11" dur="500"/>
                                        <p:tgtEl>
                                          <p:spTgt spid="95"/>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96"/>
                                        </p:tgtEl>
                                        <p:attrNameLst>
                                          <p:attrName>style.visibility</p:attrName>
                                        </p:attrNameLst>
                                      </p:cBhvr>
                                      <p:to>
                                        <p:strVal val="visible"/>
                                      </p:to>
                                    </p:set>
                                    <p:anim calcmode="lin" valueType="num">
                                      <p:cBhvr>
                                        <p:cTn id="15" dur="500" fill="hold"/>
                                        <p:tgtEl>
                                          <p:spTgt spid="9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96"/>
                                        </p:tgtEl>
                                        <p:attrNameLst>
                                          <p:attrName>ppt_y</p:attrName>
                                        </p:attrNameLst>
                                      </p:cBhvr>
                                      <p:tavLst>
                                        <p:tav tm="0">
                                          <p:val>
                                            <p:strVal val="#ppt_y"/>
                                          </p:val>
                                        </p:tav>
                                        <p:tav tm="100000">
                                          <p:val>
                                            <p:strVal val="#ppt_y"/>
                                          </p:val>
                                        </p:tav>
                                      </p:tavLst>
                                    </p:anim>
                                    <p:anim calcmode="lin" valueType="num">
                                      <p:cBhvr>
                                        <p:cTn id="17" dur="500" fill="hold"/>
                                        <p:tgtEl>
                                          <p:spTgt spid="9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9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96"/>
                                        </p:tgtEl>
                                      </p:cBhvr>
                                    </p:animEffect>
                                  </p:childTnLst>
                                </p:cTn>
                              </p:par>
                            </p:childTnLst>
                          </p:cTn>
                        </p:par>
                        <p:par>
                          <p:cTn id="20" fill="hold">
                            <p:stCondLst>
                              <p:cond delay="1950"/>
                            </p:stCondLst>
                            <p:childTnLst>
                              <p:par>
                                <p:cTn id="21" presetID="53" presetClass="entr" presetSubtype="16" fill="hold" nodeType="afterEffect">
                                  <p:stCondLst>
                                    <p:cond delay="0"/>
                                  </p:stCondLst>
                                  <p:childTnLst>
                                    <p:set>
                                      <p:cBhvr>
                                        <p:cTn id="22" dur="1" fill="hold">
                                          <p:stCondLst>
                                            <p:cond delay="0"/>
                                          </p:stCondLst>
                                        </p:cTn>
                                        <p:tgtEl>
                                          <p:spTgt spid="127"/>
                                        </p:tgtEl>
                                        <p:attrNameLst>
                                          <p:attrName>style.visibility</p:attrName>
                                        </p:attrNameLst>
                                      </p:cBhvr>
                                      <p:to>
                                        <p:strVal val="visible"/>
                                      </p:to>
                                    </p:set>
                                    <p:anim calcmode="lin" valueType="num">
                                      <p:cBhvr>
                                        <p:cTn id="23" dur="500" fill="hold"/>
                                        <p:tgtEl>
                                          <p:spTgt spid="127"/>
                                        </p:tgtEl>
                                        <p:attrNameLst>
                                          <p:attrName>ppt_w</p:attrName>
                                        </p:attrNameLst>
                                      </p:cBhvr>
                                      <p:tavLst>
                                        <p:tav tm="0">
                                          <p:val>
                                            <p:fltVal val="0"/>
                                          </p:val>
                                        </p:tav>
                                        <p:tav tm="100000">
                                          <p:val>
                                            <p:strVal val="#ppt_w"/>
                                          </p:val>
                                        </p:tav>
                                      </p:tavLst>
                                    </p:anim>
                                    <p:anim calcmode="lin" valueType="num">
                                      <p:cBhvr>
                                        <p:cTn id="24" dur="500" fill="hold"/>
                                        <p:tgtEl>
                                          <p:spTgt spid="127"/>
                                        </p:tgtEl>
                                        <p:attrNameLst>
                                          <p:attrName>ppt_h</p:attrName>
                                        </p:attrNameLst>
                                      </p:cBhvr>
                                      <p:tavLst>
                                        <p:tav tm="0">
                                          <p:val>
                                            <p:fltVal val="0"/>
                                          </p:val>
                                        </p:tav>
                                        <p:tav tm="100000">
                                          <p:val>
                                            <p:strVal val="#ppt_h"/>
                                          </p:val>
                                        </p:tav>
                                      </p:tavLst>
                                    </p:anim>
                                    <p:animEffect transition="in" filter="fade">
                                      <p:cBhvr>
                                        <p:cTn id="25" dur="500"/>
                                        <p:tgtEl>
                                          <p:spTgt spid="127"/>
                                        </p:tgtEl>
                                      </p:cBhvr>
                                    </p:animEffect>
                                  </p:childTnLst>
                                </p:cTn>
                              </p:par>
                            </p:childTnLst>
                          </p:cTn>
                        </p:par>
                        <p:par>
                          <p:cTn id="26" fill="hold">
                            <p:stCondLst>
                              <p:cond delay="2450"/>
                            </p:stCondLst>
                            <p:childTnLst>
                              <p:par>
                                <p:cTn id="27" presetID="22" presetClass="entr" presetSubtype="8" fill="hold" grpId="0" nodeType="afterEffect">
                                  <p:stCondLst>
                                    <p:cond delay="0"/>
                                  </p:stCondLst>
                                  <p:childTnLst>
                                    <p:set>
                                      <p:cBhvr>
                                        <p:cTn id="28" dur="1" fill="hold">
                                          <p:stCondLst>
                                            <p:cond delay="0"/>
                                          </p:stCondLst>
                                        </p:cTn>
                                        <p:tgtEl>
                                          <p:spTgt spid="98"/>
                                        </p:tgtEl>
                                        <p:attrNameLst>
                                          <p:attrName>style.visibility</p:attrName>
                                        </p:attrNameLst>
                                      </p:cBhvr>
                                      <p:to>
                                        <p:strVal val="visible"/>
                                      </p:to>
                                    </p:set>
                                    <p:animEffect transition="in" filter="wipe(left)">
                                      <p:cBhvr>
                                        <p:cTn id="29" dur="500"/>
                                        <p:tgtEl>
                                          <p:spTgt spid="98"/>
                                        </p:tgtEl>
                                      </p:cBhvr>
                                    </p:animEffect>
                                  </p:childTnLst>
                                </p:cTn>
                              </p:par>
                            </p:childTnLst>
                          </p:cTn>
                        </p:par>
                        <p:par>
                          <p:cTn id="30" fill="hold">
                            <p:stCondLst>
                              <p:cond delay="2950"/>
                            </p:stCondLst>
                            <p:childTnLst>
                              <p:par>
                                <p:cTn id="31" presetID="53" presetClass="entr" presetSubtype="16" fill="hold" nodeType="afterEffect">
                                  <p:stCondLst>
                                    <p:cond delay="0"/>
                                  </p:stCondLst>
                                  <p:childTnLst>
                                    <p:set>
                                      <p:cBhvr>
                                        <p:cTn id="32" dur="1" fill="hold">
                                          <p:stCondLst>
                                            <p:cond delay="0"/>
                                          </p:stCondLst>
                                        </p:cTn>
                                        <p:tgtEl>
                                          <p:spTgt spid="117"/>
                                        </p:tgtEl>
                                        <p:attrNameLst>
                                          <p:attrName>style.visibility</p:attrName>
                                        </p:attrNameLst>
                                      </p:cBhvr>
                                      <p:to>
                                        <p:strVal val="visible"/>
                                      </p:to>
                                    </p:set>
                                    <p:anim calcmode="lin" valueType="num">
                                      <p:cBhvr>
                                        <p:cTn id="33" dur="500" fill="hold"/>
                                        <p:tgtEl>
                                          <p:spTgt spid="117"/>
                                        </p:tgtEl>
                                        <p:attrNameLst>
                                          <p:attrName>ppt_w</p:attrName>
                                        </p:attrNameLst>
                                      </p:cBhvr>
                                      <p:tavLst>
                                        <p:tav tm="0">
                                          <p:val>
                                            <p:fltVal val="0"/>
                                          </p:val>
                                        </p:tav>
                                        <p:tav tm="100000">
                                          <p:val>
                                            <p:strVal val="#ppt_w"/>
                                          </p:val>
                                        </p:tav>
                                      </p:tavLst>
                                    </p:anim>
                                    <p:anim calcmode="lin" valueType="num">
                                      <p:cBhvr>
                                        <p:cTn id="34" dur="500" fill="hold"/>
                                        <p:tgtEl>
                                          <p:spTgt spid="117"/>
                                        </p:tgtEl>
                                        <p:attrNameLst>
                                          <p:attrName>ppt_h</p:attrName>
                                        </p:attrNameLst>
                                      </p:cBhvr>
                                      <p:tavLst>
                                        <p:tav tm="0">
                                          <p:val>
                                            <p:fltVal val="0"/>
                                          </p:val>
                                        </p:tav>
                                        <p:tav tm="100000">
                                          <p:val>
                                            <p:strVal val="#ppt_h"/>
                                          </p:val>
                                        </p:tav>
                                      </p:tavLst>
                                    </p:anim>
                                    <p:animEffect transition="in" filter="fade">
                                      <p:cBhvr>
                                        <p:cTn id="35" dur="500"/>
                                        <p:tgtEl>
                                          <p:spTgt spid="117"/>
                                        </p:tgtEl>
                                      </p:cBhvr>
                                    </p:animEffect>
                                  </p:childTnLst>
                                </p:cTn>
                              </p:par>
                            </p:childTnLst>
                          </p:cTn>
                        </p:par>
                        <p:par>
                          <p:cTn id="36" fill="hold">
                            <p:stCondLst>
                              <p:cond delay="3450"/>
                            </p:stCondLst>
                            <p:childTnLst>
                              <p:par>
                                <p:cTn id="37" presetID="22" presetClass="entr" presetSubtype="8" fill="hold" grpId="0" nodeType="afterEffect">
                                  <p:stCondLst>
                                    <p:cond delay="0"/>
                                  </p:stCondLst>
                                  <p:childTnLst>
                                    <p:set>
                                      <p:cBhvr>
                                        <p:cTn id="38" dur="1" fill="hold">
                                          <p:stCondLst>
                                            <p:cond delay="0"/>
                                          </p:stCondLst>
                                        </p:cTn>
                                        <p:tgtEl>
                                          <p:spTgt spid="97"/>
                                        </p:tgtEl>
                                        <p:attrNameLst>
                                          <p:attrName>style.visibility</p:attrName>
                                        </p:attrNameLst>
                                      </p:cBhvr>
                                      <p:to>
                                        <p:strVal val="visible"/>
                                      </p:to>
                                    </p:set>
                                    <p:animEffect transition="in" filter="wipe(left)">
                                      <p:cBhvr>
                                        <p:cTn id="39" dur="500"/>
                                        <p:tgtEl>
                                          <p:spTgt spid="97"/>
                                        </p:tgtEl>
                                      </p:cBhvr>
                                    </p:animEffect>
                                  </p:childTnLst>
                                </p:cTn>
                              </p:par>
                            </p:childTnLst>
                          </p:cTn>
                        </p:par>
                        <p:par>
                          <p:cTn id="40" fill="hold">
                            <p:stCondLst>
                              <p:cond delay="3950"/>
                            </p:stCondLst>
                            <p:childTnLst>
                              <p:par>
                                <p:cTn id="41" presetID="53" presetClass="entr" presetSubtype="16" fill="hold" nodeType="afterEffect">
                                  <p:stCondLst>
                                    <p:cond delay="0"/>
                                  </p:stCondLst>
                                  <p:childTnLst>
                                    <p:set>
                                      <p:cBhvr>
                                        <p:cTn id="42" dur="1" fill="hold">
                                          <p:stCondLst>
                                            <p:cond delay="0"/>
                                          </p:stCondLst>
                                        </p:cTn>
                                        <p:tgtEl>
                                          <p:spTgt spid="122"/>
                                        </p:tgtEl>
                                        <p:attrNameLst>
                                          <p:attrName>style.visibility</p:attrName>
                                        </p:attrNameLst>
                                      </p:cBhvr>
                                      <p:to>
                                        <p:strVal val="visible"/>
                                      </p:to>
                                    </p:set>
                                    <p:anim calcmode="lin" valueType="num">
                                      <p:cBhvr>
                                        <p:cTn id="43" dur="500" fill="hold"/>
                                        <p:tgtEl>
                                          <p:spTgt spid="122"/>
                                        </p:tgtEl>
                                        <p:attrNameLst>
                                          <p:attrName>ppt_w</p:attrName>
                                        </p:attrNameLst>
                                      </p:cBhvr>
                                      <p:tavLst>
                                        <p:tav tm="0">
                                          <p:val>
                                            <p:fltVal val="0"/>
                                          </p:val>
                                        </p:tav>
                                        <p:tav tm="100000">
                                          <p:val>
                                            <p:strVal val="#ppt_w"/>
                                          </p:val>
                                        </p:tav>
                                      </p:tavLst>
                                    </p:anim>
                                    <p:anim calcmode="lin" valueType="num">
                                      <p:cBhvr>
                                        <p:cTn id="44" dur="500" fill="hold"/>
                                        <p:tgtEl>
                                          <p:spTgt spid="122"/>
                                        </p:tgtEl>
                                        <p:attrNameLst>
                                          <p:attrName>ppt_h</p:attrName>
                                        </p:attrNameLst>
                                      </p:cBhvr>
                                      <p:tavLst>
                                        <p:tav tm="0">
                                          <p:val>
                                            <p:fltVal val="0"/>
                                          </p:val>
                                        </p:tav>
                                        <p:tav tm="100000">
                                          <p:val>
                                            <p:strVal val="#ppt_h"/>
                                          </p:val>
                                        </p:tav>
                                      </p:tavLst>
                                    </p:anim>
                                    <p:animEffect transition="in" filter="fade">
                                      <p:cBhvr>
                                        <p:cTn id="45" dur="500"/>
                                        <p:tgtEl>
                                          <p:spTgt spid="122"/>
                                        </p:tgtEl>
                                      </p:cBhvr>
                                    </p:animEffect>
                                  </p:childTnLst>
                                </p:cTn>
                              </p:par>
                            </p:childTnLst>
                          </p:cTn>
                        </p:par>
                        <p:par>
                          <p:cTn id="46" fill="hold">
                            <p:stCondLst>
                              <p:cond delay="4450"/>
                            </p:stCondLst>
                            <p:childTnLst>
                              <p:par>
                                <p:cTn id="47" presetID="22" presetClass="entr" presetSubtype="1" fill="hold" grpId="0" nodeType="afterEffect">
                                  <p:stCondLst>
                                    <p:cond delay="0"/>
                                  </p:stCondLst>
                                  <p:childTnLst>
                                    <p:set>
                                      <p:cBhvr>
                                        <p:cTn id="48" dur="1" fill="hold">
                                          <p:stCondLst>
                                            <p:cond delay="0"/>
                                          </p:stCondLst>
                                        </p:cTn>
                                        <p:tgtEl>
                                          <p:spTgt spid="99"/>
                                        </p:tgtEl>
                                        <p:attrNameLst>
                                          <p:attrName>style.visibility</p:attrName>
                                        </p:attrNameLst>
                                      </p:cBhvr>
                                      <p:to>
                                        <p:strVal val="visible"/>
                                      </p:to>
                                    </p:set>
                                    <p:animEffect transition="in" filter="wipe(up)">
                                      <p:cBhvr>
                                        <p:cTn id="49" dur="500"/>
                                        <p:tgtEl>
                                          <p:spTgt spid="99"/>
                                        </p:tgtEl>
                                      </p:cBhvr>
                                    </p:animEffect>
                                  </p:childTnLst>
                                </p:cTn>
                              </p:par>
                            </p:childTnLst>
                          </p:cTn>
                        </p:par>
                        <p:par>
                          <p:cTn id="50" fill="hold">
                            <p:stCondLst>
                              <p:cond delay="4950"/>
                            </p:stCondLst>
                            <p:childTnLst>
                              <p:par>
                                <p:cTn id="51" presetID="53" presetClass="entr" presetSubtype="16" fill="hold" nodeType="afterEffect">
                                  <p:stCondLst>
                                    <p:cond delay="0"/>
                                  </p:stCondLst>
                                  <p:childTnLst>
                                    <p:set>
                                      <p:cBhvr>
                                        <p:cTn id="52" dur="1" fill="hold">
                                          <p:stCondLst>
                                            <p:cond delay="0"/>
                                          </p:stCondLst>
                                        </p:cTn>
                                        <p:tgtEl>
                                          <p:spTgt spid="112"/>
                                        </p:tgtEl>
                                        <p:attrNameLst>
                                          <p:attrName>style.visibility</p:attrName>
                                        </p:attrNameLst>
                                      </p:cBhvr>
                                      <p:to>
                                        <p:strVal val="visible"/>
                                      </p:to>
                                    </p:set>
                                    <p:anim calcmode="lin" valueType="num">
                                      <p:cBhvr>
                                        <p:cTn id="53" dur="500" fill="hold"/>
                                        <p:tgtEl>
                                          <p:spTgt spid="112"/>
                                        </p:tgtEl>
                                        <p:attrNameLst>
                                          <p:attrName>ppt_w</p:attrName>
                                        </p:attrNameLst>
                                      </p:cBhvr>
                                      <p:tavLst>
                                        <p:tav tm="0">
                                          <p:val>
                                            <p:fltVal val="0"/>
                                          </p:val>
                                        </p:tav>
                                        <p:tav tm="100000">
                                          <p:val>
                                            <p:strVal val="#ppt_w"/>
                                          </p:val>
                                        </p:tav>
                                      </p:tavLst>
                                    </p:anim>
                                    <p:anim calcmode="lin" valueType="num">
                                      <p:cBhvr>
                                        <p:cTn id="54" dur="500" fill="hold"/>
                                        <p:tgtEl>
                                          <p:spTgt spid="112"/>
                                        </p:tgtEl>
                                        <p:attrNameLst>
                                          <p:attrName>ppt_h</p:attrName>
                                        </p:attrNameLst>
                                      </p:cBhvr>
                                      <p:tavLst>
                                        <p:tav tm="0">
                                          <p:val>
                                            <p:fltVal val="0"/>
                                          </p:val>
                                        </p:tav>
                                        <p:tav tm="100000">
                                          <p:val>
                                            <p:strVal val="#ppt_h"/>
                                          </p:val>
                                        </p:tav>
                                      </p:tavLst>
                                    </p:anim>
                                    <p:animEffect transition="in" filter="fade">
                                      <p:cBhvr>
                                        <p:cTn id="55" dur="500"/>
                                        <p:tgtEl>
                                          <p:spTgt spid="112"/>
                                        </p:tgtEl>
                                      </p:cBhvr>
                                    </p:animEffect>
                                  </p:childTnLst>
                                </p:cTn>
                              </p:par>
                            </p:childTnLst>
                          </p:cTn>
                        </p:par>
                        <p:par>
                          <p:cTn id="56" fill="hold">
                            <p:stCondLst>
                              <p:cond delay="5450"/>
                            </p:stCondLst>
                            <p:childTnLst>
                              <p:par>
                                <p:cTn id="57" presetID="22" presetClass="entr" presetSubtype="2" fill="hold" grpId="0" nodeType="afterEffect">
                                  <p:stCondLst>
                                    <p:cond delay="0"/>
                                  </p:stCondLst>
                                  <p:childTnLst>
                                    <p:set>
                                      <p:cBhvr>
                                        <p:cTn id="58" dur="1" fill="hold">
                                          <p:stCondLst>
                                            <p:cond delay="0"/>
                                          </p:stCondLst>
                                        </p:cTn>
                                        <p:tgtEl>
                                          <p:spTgt spid="100"/>
                                        </p:tgtEl>
                                        <p:attrNameLst>
                                          <p:attrName>style.visibility</p:attrName>
                                        </p:attrNameLst>
                                      </p:cBhvr>
                                      <p:to>
                                        <p:strVal val="visible"/>
                                      </p:to>
                                    </p:set>
                                    <p:animEffect transition="in" filter="wipe(right)">
                                      <p:cBhvr>
                                        <p:cTn id="59" dur="500"/>
                                        <p:tgtEl>
                                          <p:spTgt spid="100"/>
                                        </p:tgtEl>
                                      </p:cBhvr>
                                    </p:animEffect>
                                  </p:childTnLst>
                                </p:cTn>
                              </p:par>
                            </p:childTnLst>
                          </p:cTn>
                        </p:par>
                        <p:par>
                          <p:cTn id="60" fill="hold">
                            <p:stCondLst>
                              <p:cond delay="5950"/>
                            </p:stCondLst>
                            <p:childTnLst>
                              <p:par>
                                <p:cTn id="61" presetID="53" presetClass="entr" presetSubtype="16" fill="hold" nodeType="after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childTnLst>
                                </p:cTn>
                              </p:par>
                            </p:childTnLst>
                          </p:cTn>
                        </p:par>
                        <p:par>
                          <p:cTn id="66" fill="hold">
                            <p:stCondLst>
                              <p:cond delay="6450"/>
                            </p:stCondLst>
                            <p:childTnLst>
                              <p:par>
                                <p:cTn id="67" presetID="2" presetClass="entr" presetSubtype="8" fill="hold" grpId="0"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additive="base">
                                        <p:cTn id="69" dur="500" fill="hold"/>
                                        <p:tgtEl>
                                          <p:spTgt spid="101"/>
                                        </p:tgtEl>
                                        <p:attrNameLst>
                                          <p:attrName>ppt_x</p:attrName>
                                        </p:attrNameLst>
                                      </p:cBhvr>
                                      <p:tavLst>
                                        <p:tav tm="0">
                                          <p:val>
                                            <p:strVal val="0-#ppt_w/2"/>
                                          </p:val>
                                        </p:tav>
                                        <p:tav tm="100000">
                                          <p:val>
                                            <p:strVal val="#ppt_x"/>
                                          </p:val>
                                        </p:tav>
                                      </p:tavLst>
                                    </p:anim>
                                    <p:anim calcmode="lin" valueType="num">
                                      <p:cBhvr additive="base">
                                        <p:cTn id="70" dur="500" fill="hold"/>
                                        <p:tgtEl>
                                          <p:spTgt spid="101"/>
                                        </p:tgtEl>
                                        <p:attrNameLst>
                                          <p:attrName>ppt_y</p:attrName>
                                        </p:attrNameLst>
                                      </p:cBhvr>
                                      <p:tavLst>
                                        <p:tav tm="0">
                                          <p:val>
                                            <p:strVal val="#ppt_y"/>
                                          </p:val>
                                        </p:tav>
                                        <p:tav tm="100000">
                                          <p:val>
                                            <p:strVal val="#ppt_y"/>
                                          </p:val>
                                        </p:tav>
                                      </p:tavLst>
                                    </p:anim>
                                  </p:childTnLst>
                                </p:cTn>
                              </p:par>
                            </p:childTnLst>
                          </p:cTn>
                        </p:par>
                        <p:par>
                          <p:cTn id="71" fill="hold">
                            <p:stCondLst>
                              <p:cond delay="6950"/>
                            </p:stCondLst>
                            <p:childTnLst>
                              <p:par>
                                <p:cTn id="72" presetID="22" presetClass="entr" presetSubtype="8" fill="hold" nodeType="afterEffect">
                                  <p:stCondLst>
                                    <p:cond delay="0"/>
                                  </p:stCondLst>
                                  <p:childTnLst>
                                    <p:set>
                                      <p:cBhvr>
                                        <p:cTn id="73" dur="1" fill="hold">
                                          <p:stCondLst>
                                            <p:cond delay="0"/>
                                          </p:stCondLst>
                                        </p:cTn>
                                        <p:tgtEl>
                                          <p:spTgt spid="102"/>
                                        </p:tgtEl>
                                        <p:attrNameLst>
                                          <p:attrName>style.visibility</p:attrName>
                                        </p:attrNameLst>
                                      </p:cBhvr>
                                      <p:to>
                                        <p:strVal val="visible"/>
                                      </p:to>
                                    </p:set>
                                    <p:animEffect transition="in" filter="wipe(left)">
                                      <p:cBhvr>
                                        <p:cTn id="74" dur="500"/>
                                        <p:tgtEl>
                                          <p:spTgt spid="102"/>
                                        </p:tgtEl>
                                      </p:cBhvr>
                                    </p:animEffect>
                                  </p:childTnLst>
                                </p:cTn>
                              </p:par>
                            </p:childTnLst>
                          </p:cTn>
                        </p:par>
                        <p:par>
                          <p:cTn id="75" fill="hold">
                            <p:stCondLst>
                              <p:cond delay="7450"/>
                            </p:stCondLst>
                            <p:childTnLst>
                              <p:par>
                                <p:cTn id="76" presetID="53" presetClass="entr" presetSubtype="16" fill="hold" nodeType="afterEffect">
                                  <p:stCondLst>
                                    <p:cond delay="0"/>
                                  </p:stCondLst>
                                  <p:childTnLst>
                                    <p:set>
                                      <p:cBhvr>
                                        <p:cTn id="77" dur="1" fill="hold">
                                          <p:stCondLst>
                                            <p:cond delay="0"/>
                                          </p:stCondLst>
                                        </p:cTn>
                                        <p:tgtEl>
                                          <p:spTgt spid="134"/>
                                        </p:tgtEl>
                                        <p:attrNameLst>
                                          <p:attrName>style.visibility</p:attrName>
                                        </p:attrNameLst>
                                      </p:cBhvr>
                                      <p:to>
                                        <p:strVal val="visible"/>
                                      </p:to>
                                    </p:set>
                                    <p:anim calcmode="lin" valueType="num">
                                      <p:cBhvr>
                                        <p:cTn id="78" dur="500" fill="hold"/>
                                        <p:tgtEl>
                                          <p:spTgt spid="134"/>
                                        </p:tgtEl>
                                        <p:attrNameLst>
                                          <p:attrName>ppt_w</p:attrName>
                                        </p:attrNameLst>
                                      </p:cBhvr>
                                      <p:tavLst>
                                        <p:tav tm="0">
                                          <p:val>
                                            <p:fltVal val="0"/>
                                          </p:val>
                                        </p:tav>
                                        <p:tav tm="100000">
                                          <p:val>
                                            <p:strVal val="#ppt_w"/>
                                          </p:val>
                                        </p:tav>
                                      </p:tavLst>
                                    </p:anim>
                                    <p:anim calcmode="lin" valueType="num">
                                      <p:cBhvr>
                                        <p:cTn id="79" dur="500" fill="hold"/>
                                        <p:tgtEl>
                                          <p:spTgt spid="134"/>
                                        </p:tgtEl>
                                        <p:attrNameLst>
                                          <p:attrName>ppt_h</p:attrName>
                                        </p:attrNameLst>
                                      </p:cBhvr>
                                      <p:tavLst>
                                        <p:tav tm="0">
                                          <p:val>
                                            <p:fltVal val="0"/>
                                          </p:val>
                                        </p:tav>
                                        <p:tav tm="100000">
                                          <p:val>
                                            <p:strVal val="#ppt_h"/>
                                          </p:val>
                                        </p:tav>
                                      </p:tavLst>
                                    </p:anim>
                                    <p:animEffect transition="in" filter="fade">
                                      <p:cBhvr>
                                        <p:cTn id="80" dur="500"/>
                                        <p:tgtEl>
                                          <p:spTgt spid="134"/>
                                        </p:tgtEl>
                                      </p:cBhvr>
                                    </p:animEffect>
                                  </p:childTnLst>
                                </p:cTn>
                              </p:par>
                            </p:childTnLst>
                          </p:cTn>
                        </p:par>
                        <p:par>
                          <p:cTn id="81" fill="hold">
                            <p:stCondLst>
                              <p:cond delay="7950"/>
                            </p:stCondLst>
                            <p:childTnLst>
                              <p:par>
                                <p:cTn id="82" presetID="2" presetClass="entr" presetSubtype="2"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additive="base">
                                        <p:cTn id="84" dur="300" fill="hold"/>
                                        <p:tgtEl>
                                          <p:spTgt spid="132"/>
                                        </p:tgtEl>
                                        <p:attrNameLst>
                                          <p:attrName>ppt_x</p:attrName>
                                        </p:attrNameLst>
                                      </p:cBhvr>
                                      <p:tavLst>
                                        <p:tav tm="0">
                                          <p:val>
                                            <p:strVal val="1+#ppt_w/2"/>
                                          </p:val>
                                        </p:tav>
                                        <p:tav tm="100000">
                                          <p:val>
                                            <p:strVal val="#ppt_x"/>
                                          </p:val>
                                        </p:tav>
                                      </p:tavLst>
                                    </p:anim>
                                    <p:anim calcmode="lin" valueType="num">
                                      <p:cBhvr additive="base">
                                        <p:cTn id="85" dur="300" fill="hold"/>
                                        <p:tgtEl>
                                          <p:spTgt spid="132"/>
                                        </p:tgtEl>
                                        <p:attrNameLst>
                                          <p:attrName>ppt_y</p:attrName>
                                        </p:attrNameLst>
                                      </p:cBhvr>
                                      <p:tavLst>
                                        <p:tav tm="0">
                                          <p:val>
                                            <p:strVal val="#ppt_y"/>
                                          </p:val>
                                        </p:tav>
                                        <p:tav tm="100000">
                                          <p:val>
                                            <p:strVal val="#ppt_y"/>
                                          </p:val>
                                        </p:tav>
                                      </p:tavLst>
                                    </p:anim>
                                  </p:childTnLst>
                                </p:cTn>
                              </p:par>
                            </p:childTnLst>
                          </p:cTn>
                        </p:par>
                        <p:par>
                          <p:cTn id="86" fill="hold">
                            <p:stCondLst>
                              <p:cond delay="8250"/>
                            </p:stCondLst>
                            <p:childTnLst>
                              <p:par>
                                <p:cTn id="87" presetID="2" presetClass="entr" presetSubtype="2" fill="hold" grpId="0" nodeType="afterEffect">
                                  <p:stCondLst>
                                    <p:cond delay="0"/>
                                  </p:stCondLst>
                                  <p:childTnLst>
                                    <p:set>
                                      <p:cBhvr>
                                        <p:cTn id="88" dur="1" fill="hold">
                                          <p:stCondLst>
                                            <p:cond delay="0"/>
                                          </p:stCondLst>
                                        </p:cTn>
                                        <p:tgtEl>
                                          <p:spTgt spid="133"/>
                                        </p:tgtEl>
                                        <p:attrNameLst>
                                          <p:attrName>style.visibility</p:attrName>
                                        </p:attrNameLst>
                                      </p:cBhvr>
                                      <p:to>
                                        <p:strVal val="visible"/>
                                      </p:to>
                                    </p:set>
                                    <p:anim calcmode="lin" valueType="num">
                                      <p:cBhvr additive="base">
                                        <p:cTn id="89" dur="300" fill="hold"/>
                                        <p:tgtEl>
                                          <p:spTgt spid="133"/>
                                        </p:tgtEl>
                                        <p:attrNameLst>
                                          <p:attrName>ppt_x</p:attrName>
                                        </p:attrNameLst>
                                      </p:cBhvr>
                                      <p:tavLst>
                                        <p:tav tm="0">
                                          <p:val>
                                            <p:strVal val="1+#ppt_w/2"/>
                                          </p:val>
                                        </p:tav>
                                        <p:tav tm="100000">
                                          <p:val>
                                            <p:strVal val="#ppt_x"/>
                                          </p:val>
                                        </p:tav>
                                      </p:tavLst>
                                    </p:anim>
                                    <p:anim calcmode="lin" valueType="num">
                                      <p:cBhvr additive="base">
                                        <p:cTn id="90" dur="300" fill="hold"/>
                                        <p:tgtEl>
                                          <p:spTgt spid="1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7" grpId="0" bldLvl="0" animBg="1"/>
      <p:bldP spid="98" grpId="0" bldLvl="0" animBg="1"/>
      <p:bldP spid="99" grpId="0" bldLvl="0" animBg="1"/>
      <p:bldP spid="100" grpId="0" bldLvl="0" animBg="1"/>
      <p:bldP spid="101" grpId="0" bldLvl="0" animBg="1"/>
      <p:bldP spid="132" grpId="0"/>
      <p:bldP spid="1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376555" y="407670"/>
            <a:ext cx="11438890" cy="6043295"/>
            <a:chOff x="883" y="847"/>
            <a:chExt cx="17434" cy="9107"/>
          </a:xfrm>
        </p:grpSpPr>
        <p:pic>
          <p:nvPicPr>
            <p:cNvPr id="21" name="图片 20" descr="背景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3" y="847"/>
              <a:ext cx="17434" cy="9107"/>
            </a:xfrm>
            <a:prstGeom prst="rect">
              <a:avLst/>
            </a:prstGeom>
            <a:effectLst>
              <a:outerShdw blurRad="50800" dist="38100" dir="10800000" algn="r" rotWithShape="0">
                <a:prstClr val="black">
                  <a:alpha val="40000"/>
                </a:prstClr>
              </a:outerShdw>
            </a:effectLst>
          </p:spPr>
        </p:pic>
        <p:pic>
          <p:nvPicPr>
            <p:cNvPr id="24" name="图片 23" descr="背景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3" y="847"/>
              <a:ext cx="17434" cy="9107"/>
            </a:xfrm>
            <a:prstGeom prst="rect">
              <a:avLst/>
            </a:prstGeom>
            <a:effectLst>
              <a:outerShdw blurRad="50800" dist="38100" dir="2700000" algn="tl" rotWithShape="0">
                <a:prstClr val="black">
                  <a:alpha val="40000"/>
                </a:prstClr>
              </a:outerShdw>
            </a:effectLst>
          </p:spPr>
        </p:pic>
      </p:grpSp>
      <p:pic>
        <p:nvPicPr>
          <p:cNvPr id="25" name="图片 24" descr="印记"/>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6555" y="407670"/>
            <a:ext cx="586740" cy="934720"/>
          </a:xfrm>
          <a:prstGeom prst="rect">
            <a:avLst/>
          </a:prstGeom>
        </p:spPr>
      </p:pic>
      <p:sp>
        <p:nvSpPr>
          <p:cNvPr id="26" name="文本框 3"/>
          <p:cNvSpPr txBox="1"/>
          <p:nvPr/>
        </p:nvSpPr>
        <p:spPr>
          <a:xfrm>
            <a:off x="1034414" y="629920"/>
            <a:ext cx="4162743" cy="368300"/>
          </a:xfrm>
          <a:prstGeom prst="rect">
            <a:avLst/>
          </a:prstGeom>
          <a:noFill/>
        </p:spPr>
        <p:txBody>
          <a:bodyPr wrap="square" rtlCol="0">
            <a:spAutoFit/>
          </a:bodyPr>
          <a:lstStyle/>
          <a:p>
            <a:pPr algn="l"/>
            <a:r>
              <a:rPr lang="zh-CN" altLang="en-US" b="1" dirty="0">
                <a:solidFill>
                  <a:srgbClr val="C84E30"/>
                </a:solidFill>
                <a:latin typeface="微软雅黑" panose="020B0503020204020204" charset="-122"/>
                <a:ea typeface="微软雅黑" panose="020B0503020204020204" charset="-122"/>
              </a:rPr>
              <a:t>Click here to enter the title text.</a:t>
            </a:r>
          </a:p>
        </p:txBody>
      </p:sp>
      <p:grpSp>
        <p:nvGrpSpPr>
          <p:cNvPr id="27" name="淘宝店chenying0907 1"/>
          <p:cNvGrpSpPr/>
          <p:nvPr/>
        </p:nvGrpSpPr>
        <p:grpSpPr>
          <a:xfrm>
            <a:off x="5243196" y="1832980"/>
            <a:ext cx="966788" cy="967086"/>
            <a:chOff x="3673476" y="1131590"/>
            <a:chExt cx="966788" cy="966788"/>
          </a:xfrm>
        </p:grpSpPr>
        <p:sp>
          <p:nvSpPr>
            <p:cNvPr id="28" name="淘宝店chenying0907 5"/>
            <p:cNvSpPr/>
            <p:nvPr/>
          </p:nvSpPr>
          <p:spPr bwMode="auto">
            <a:xfrm>
              <a:off x="3673476" y="1131590"/>
              <a:ext cx="966788" cy="966788"/>
            </a:xfrm>
            <a:custGeom>
              <a:avLst/>
              <a:gdLst>
                <a:gd name="T0" fmla="*/ 4869 w 4870"/>
                <a:gd name="T1" fmla="*/ 2493 h 4872"/>
                <a:gd name="T2" fmla="*/ 4866 w 4870"/>
                <a:gd name="T3" fmla="*/ 2310 h 4872"/>
                <a:gd name="T4" fmla="*/ 4793 w 4870"/>
                <a:gd name="T5" fmla="*/ 1827 h 4872"/>
                <a:gd name="T6" fmla="*/ 4630 w 4870"/>
                <a:gd name="T7" fmla="*/ 1380 h 4872"/>
                <a:gd name="T8" fmla="*/ 4386 w 4870"/>
                <a:gd name="T9" fmla="*/ 979 h 4872"/>
                <a:gd name="T10" fmla="*/ 4072 w 4870"/>
                <a:gd name="T11" fmla="*/ 633 h 4872"/>
                <a:gd name="T12" fmla="*/ 3698 w 4870"/>
                <a:gd name="T13" fmla="*/ 353 h 4872"/>
                <a:gd name="T14" fmla="*/ 3272 w 4870"/>
                <a:gd name="T15" fmla="*/ 148 h 4872"/>
                <a:gd name="T16" fmla="*/ 2805 w 4870"/>
                <a:gd name="T17" fmla="*/ 28 h 4872"/>
                <a:gd name="T18" fmla="*/ 2309 w 4870"/>
                <a:gd name="T19" fmla="*/ 3 h 4872"/>
                <a:gd name="T20" fmla="*/ 1826 w 4870"/>
                <a:gd name="T21" fmla="*/ 77 h 4872"/>
                <a:gd name="T22" fmla="*/ 1380 w 4870"/>
                <a:gd name="T23" fmla="*/ 240 h 4872"/>
                <a:gd name="T24" fmla="*/ 979 w 4870"/>
                <a:gd name="T25" fmla="*/ 484 h 4872"/>
                <a:gd name="T26" fmla="*/ 633 w 4870"/>
                <a:gd name="T27" fmla="*/ 798 h 4872"/>
                <a:gd name="T28" fmla="*/ 353 w 4870"/>
                <a:gd name="T29" fmla="*/ 1173 h 4872"/>
                <a:gd name="T30" fmla="*/ 148 w 4870"/>
                <a:gd name="T31" fmla="*/ 1599 h 4872"/>
                <a:gd name="T32" fmla="*/ 29 w 4870"/>
                <a:gd name="T33" fmla="*/ 2064 h 4872"/>
                <a:gd name="T34" fmla="*/ 4 w 4870"/>
                <a:gd name="T35" fmla="*/ 2562 h 4872"/>
                <a:gd name="T36" fmla="*/ 77 w 4870"/>
                <a:gd name="T37" fmla="*/ 3044 h 4872"/>
                <a:gd name="T38" fmla="*/ 240 w 4870"/>
                <a:gd name="T39" fmla="*/ 3492 h 4872"/>
                <a:gd name="T40" fmla="*/ 484 w 4870"/>
                <a:gd name="T41" fmla="*/ 3893 h 4872"/>
                <a:gd name="T42" fmla="*/ 798 w 4870"/>
                <a:gd name="T43" fmla="*/ 4238 h 4872"/>
                <a:gd name="T44" fmla="*/ 1172 w 4870"/>
                <a:gd name="T45" fmla="*/ 4519 h 4872"/>
                <a:gd name="T46" fmla="*/ 1598 w 4870"/>
                <a:gd name="T47" fmla="*/ 4724 h 4872"/>
                <a:gd name="T48" fmla="*/ 2064 w 4870"/>
                <a:gd name="T49" fmla="*/ 4844 h 4872"/>
                <a:gd name="T50" fmla="*/ 2480 w 4870"/>
                <a:gd name="T51" fmla="*/ 4871 h 4872"/>
                <a:gd name="T52" fmla="*/ 2656 w 4870"/>
                <a:gd name="T53" fmla="*/ 4862 h 4872"/>
                <a:gd name="T54" fmla="*/ 2829 w 4870"/>
                <a:gd name="T55" fmla="*/ 4840 h 4872"/>
                <a:gd name="T56" fmla="*/ 2997 w 4870"/>
                <a:gd name="T57" fmla="*/ 4807 h 4872"/>
                <a:gd name="T58" fmla="*/ 3160 w 4870"/>
                <a:gd name="T59" fmla="*/ 4761 h 4872"/>
                <a:gd name="T60" fmla="*/ 3320 w 4870"/>
                <a:gd name="T61" fmla="*/ 4704 h 4872"/>
                <a:gd name="T62" fmla="*/ 3477 w 4870"/>
                <a:gd name="T63" fmla="*/ 4636 h 4872"/>
                <a:gd name="T64" fmla="*/ 3630 w 4870"/>
                <a:gd name="T65" fmla="*/ 4556 h 4872"/>
                <a:gd name="T66" fmla="*/ 3763 w 4870"/>
                <a:gd name="T67" fmla="*/ 4477 h 4872"/>
                <a:gd name="T68" fmla="*/ 3863 w 4870"/>
                <a:gd name="T69" fmla="*/ 4415 h 4872"/>
                <a:gd name="T70" fmla="*/ 3937 w 4870"/>
                <a:gd name="T71" fmla="*/ 4396 h 4872"/>
                <a:gd name="T72" fmla="*/ 3997 w 4870"/>
                <a:gd name="T73" fmla="*/ 4415 h 4872"/>
                <a:gd name="T74" fmla="*/ 4077 w 4870"/>
                <a:gd name="T75" fmla="*/ 4475 h 4872"/>
                <a:gd name="T76" fmla="*/ 4178 w 4870"/>
                <a:gd name="T77" fmla="*/ 4554 h 4872"/>
                <a:gd name="T78" fmla="*/ 4289 w 4870"/>
                <a:gd name="T79" fmla="*/ 4616 h 4872"/>
                <a:gd name="T80" fmla="*/ 4439 w 4870"/>
                <a:gd name="T81" fmla="*/ 4663 h 4872"/>
                <a:gd name="T82" fmla="*/ 4639 w 4870"/>
                <a:gd name="T83" fmla="*/ 4686 h 4872"/>
                <a:gd name="T84" fmla="*/ 4639 w 4870"/>
                <a:gd name="T85" fmla="*/ 4649 h 4872"/>
                <a:gd name="T86" fmla="*/ 4574 w 4870"/>
                <a:gd name="T87" fmla="*/ 4590 h 4872"/>
                <a:gd name="T88" fmla="*/ 4525 w 4870"/>
                <a:gd name="T89" fmla="*/ 4522 h 4872"/>
                <a:gd name="T90" fmla="*/ 4489 w 4870"/>
                <a:gd name="T91" fmla="*/ 4448 h 4872"/>
                <a:gd name="T92" fmla="*/ 4466 w 4870"/>
                <a:gd name="T93" fmla="*/ 4370 h 4872"/>
                <a:gd name="T94" fmla="*/ 4453 w 4870"/>
                <a:gd name="T95" fmla="*/ 4292 h 4872"/>
                <a:gd name="T96" fmla="*/ 4453 w 4870"/>
                <a:gd name="T97" fmla="*/ 4163 h 4872"/>
                <a:gd name="T98" fmla="*/ 4480 w 4870"/>
                <a:gd name="T99" fmla="*/ 4020 h 4872"/>
                <a:gd name="T100" fmla="*/ 4529 w 4870"/>
                <a:gd name="T101" fmla="*/ 3866 h 4872"/>
                <a:gd name="T102" fmla="*/ 4648 w 4870"/>
                <a:gd name="T103" fmla="*/ 3566 h 4872"/>
                <a:gd name="T104" fmla="*/ 4737 w 4870"/>
                <a:gd name="T105" fmla="*/ 3319 h 4872"/>
                <a:gd name="T106" fmla="*/ 4800 w 4870"/>
                <a:gd name="T107" fmla="*/ 3098 h 4872"/>
                <a:gd name="T108" fmla="*/ 4846 w 4870"/>
                <a:gd name="T109" fmla="*/ 2853 h 4872"/>
                <a:gd name="T110" fmla="*/ 4869 w 4870"/>
                <a:gd name="T111" fmla="*/ 2581 h 4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70" h="4872">
                  <a:moveTo>
                    <a:pt x="4870" y="2508"/>
                  </a:moveTo>
                  <a:lnTo>
                    <a:pt x="4869" y="2510"/>
                  </a:lnTo>
                  <a:lnTo>
                    <a:pt x="4867" y="2512"/>
                  </a:lnTo>
                  <a:lnTo>
                    <a:pt x="4869" y="2493"/>
                  </a:lnTo>
                  <a:lnTo>
                    <a:pt x="4869" y="2474"/>
                  </a:lnTo>
                  <a:lnTo>
                    <a:pt x="4870" y="2455"/>
                  </a:lnTo>
                  <a:lnTo>
                    <a:pt x="4870" y="2435"/>
                  </a:lnTo>
                  <a:lnTo>
                    <a:pt x="4866" y="2310"/>
                  </a:lnTo>
                  <a:lnTo>
                    <a:pt x="4857" y="2186"/>
                  </a:lnTo>
                  <a:lnTo>
                    <a:pt x="4842" y="2064"/>
                  </a:lnTo>
                  <a:lnTo>
                    <a:pt x="4820" y="1945"/>
                  </a:lnTo>
                  <a:lnTo>
                    <a:pt x="4793" y="1827"/>
                  </a:lnTo>
                  <a:lnTo>
                    <a:pt x="4760" y="1712"/>
                  </a:lnTo>
                  <a:lnTo>
                    <a:pt x="4722" y="1599"/>
                  </a:lnTo>
                  <a:lnTo>
                    <a:pt x="4678" y="1487"/>
                  </a:lnTo>
                  <a:lnTo>
                    <a:pt x="4630" y="1380"/>
                  </a:lnTo>
                  <a:lnTo>
                    <a:pt x="4576" y="1275"/>
                  </a:lnTo>
                  <a:lnTo>
                    <a:pt x="4517" y="1173"/>
                  </a:lnTo>
                  <a:lnTo>
                    <a:pt x="4454" y="1073"/>
                  </a:lnTo>
                  <a:lnTo>
                    <a:pt x="4386" y="979"/>
                  </a:lnTo>
                  <a:lnTo>
                    <a:pt x="4313" y="886"/>
                  </a:lnTo>
                  <a:lnTo>
                    <a:pt x="4238" y="798"/>
                  </a:lnTo>
                  <a:lnTo>
                    <a:pt x="4156" y="714"/>
                  </a:lnTo>
                  <a:lnTo>
                    <a:pt x="4072" y="633"/>
                  </a:lnTo>
                  <a:lnTo>
                    <a:pt x="3984" y="556"/>
                  </a:lnTo>
                  <a:lnTo>
                    <a:pt x="3892" y="484"/>
                  </a:lnTo>
                  <a:lnTo>
                    <a:pt x="3796" y="416"/>
                  </a:lnTo>
                  <a:lnTo>
                    <a:pt x="3698" y="353"/>
                  </a:lnTo>
                  <a:lnTo>
                    <a:pt x="3595" y="294"/>
                  </a:lnTo>
                  <a:lnTo>
                    <a:pt x="3490" y="240"/>
                  </a:lnTo>
                  <a:lnTo>
                    <a:pt x="3382" y="192"/>
                  </a:lnTo>
                  <a:lnTo>
                    <a:pt x="3272" y="148"/>
                  </a:lnTo>
                  <a:lnTo>
                    <a:pt x="3159" y="109"/>
                  </a:lnTo>
                  <a:lnTo>
                    <a:pt x="3043" y="77"/>
                  </a:lnTo>
                  <a:lnTo>
                    <a:pt x="2926" y="50"/>
                  </a:lnTo>
                  <a:lnTo>
                    <a:pt x="2805" y="28"/>
                  </a:lnTo>
                  <a:lnTo>
                    <a:pt x="2684" y="12"/>
                  </a:lnTo>
                  <a:lnTo>
                    <a:pt x="2561" y="3"/>
                  </a:lnTo>
                  <a:lnTo>
                    <a:pt x="2434" y="0"/>
                  </a:lnTo>
                  <a:lnTo>
                    <a:pt x="2309" y="3"/>
                  </a:lnTo>
                  <a:lnTo>
                    <a:pt x="2187" y="12"/>
                  </a:lnTo>
                  <a:lnTo>
                    <a:pt x="2064" y="28"/>
                  </a:lnTo>
                  <a:lnTo>
                    <a:pt x="1944" y="50"/>
                  </a:lnTo>
                  <a:lnTo>
                    <a:pt x="1826" y="77"/>
                  </a:lnTo>
                  <a:lnTo>
                    <a:pt x="1711" y="109"/>
                  </a:lnTo>
                  <a:lnTo>
                    <a:pt x="1598" y="148"/>
                  </a:lnTo>
                  <a:lnTo>
                    <a:pt x="1488" y="192"/>
                  </a:lnTo>
                  <a:lnTo>
                    <a:pt x="1380" y="240"/>
                  </a:lnTo>
                  <a:lnTo>
                    <a:pt x="1275" y="294"/>
                  </a:lnTo>
                  <a:lnTo>
                    <a:pt x="1172" y="353"/>
                  </a:lnTo>
                  <a:lnTo>
                    <a:pt x="1074" y="416"/>
                  </a:lnTo>
                  <a:lnTo>
                    <a:pt x="979" y="484"/>
                  </a:lnTo>
                  <a:lnTo>
                    <a:pt x="886" y="556"/>
                  </a:lnTo>
                  <a:lnTo>
                    <a:pt x="798" y="633"/>
                  </a:lnTo>
                  <a:lnTo>
                    <a:pt x="714" y="714"/>
                  </a:lnTo>
                  <a:lnTo>
                    <a:pt x="633" y="798"/>
                  </a:lnTo>
                  <a:lnTo>
                    <a:pt x="556" y="886"/>
                  </a:lnTo>
                  <a:lnTo>
                    <a:pt x="484" y="979"/>
                  </a:lnTo>
                  <a:lnTo>
                    <a:pt x="416" y="1073"/>
                  </a:lnTo>
                  <a:lnTo>
                    <a:pt x="353" y="1173"/>
                  </a:lnTo>
                  <a:lnTo>
                    <a:pt x="295" y="1275"/>
                  </a:lnTo>
                  <a:lnTo>
                    <a:pt x="240" y="1380"/>
                  </a:lnTo>
                  <a:lnTo>
                    <a:pt x="192" y="1487"/>
                  </a:lnTo>
                  <a:lnTo>
                    <a:pt x="148" y="1599"/>
                  </a:lnTo>
                  <a:lnTo>
                    <a:pt x="110" y="1712"/>
                  </a:lnTo>
                  <a:lnTo>
                    <a:pt x="77" y="1827"/>
                  </a:lnTo>
                  <a:lnTo>
                    <a:pt x="50" y="1945"/>
                  </a:lnTo>
                  <a:lnTo>
                    <a:pt x="29" y="2064"/>
                  </a:lnTo>
                  <a:lnTo>
                    <a:pt x="13" y="2186"/>
                  </a:lnTo>
                  <a:lnTo>
                    <a:pt x="4" y="2310"/>
                  </a:lnTo>
                  <a:lnTo>
                    <a:pt x="0" y="2435"/>
                  </a:lnTo>
                  <a:lnTo>
                    <a:pt x="4" y="2562"/>
                  </a:lnTo>
                  <a:lnTo>
                    <a:pt x="13" y="2685"/>
                  </a:lnTo>
                  <a:lnTo>
                    <a:pt x="29" y="2806"/>
                  </a:lnTo>
                  <a:lnTo>
                    <a:pt x="50" y="2927"/>
                  </a:lnTo>
                  <a:lnTo>
                    <a:pt x="77" y="3044"/>
                  </a:lnTo>
                  <a:lnTo>
                    <a:pt x="110" y="3160"/>
                  </a:lnTo>
                  <a:lnTo>
                    <a:pt x="148" y="3273"/>
                  </a:lnTo>
                  <a:lnTo>
                    <a:pt x="192" y="3384"/>
                  </a:lnTo>
                  <a:lnTo>
                    <a:pt x="240" y="3492"/>
                  </a:lnTo>
                  <a:lnTo>
                    <a:pt x="295" y="3597"/>
                  </a:lnTo>
                  <a:lnTo>
                    <a:pt x="353" y="3699"/>
                  </a:lnTo>
                  <a:lnTo>
                    <a:pt x="416" y="3797"/>
                  </a:lnTo>
                  <a:lnTo>
                    <a:pt x="484" y="3893"/>
                  </a:lnTo>
                  <a:lnTo>
                    <a:pt x="556" y="3985"/>
                  </a:lnTo>
                  <a:lnTo>
                    <a:pt x="633" y="4074"/>
                  </a:lnTo>
                  <a:lnTo>
                    <a:pt x="714" y="4158"/>
                  </a:lnTo>
                  <a:lnTo>
                    <a:pt x="798" y="4238"/>
                  </a:lnTo>
                  <a:lnTo>
                    <a:pt x="886" y="4315"/>
                  </a:lnTo>
                  <a:lnTo>
                    <a:pt x="979" y="4387"/>
                  </a:lnTo>
                  <a:lnTo>
                    <a:pt x="1074" y="4456"/>
                  </a:lnTo>
                  <a:lnTo>
                    <a:pt x="1172" y="4519"/>
                  </a:lnTo>
                  <a:lnTo>
                    <a:pt x="1275" y="4578"/>
                  </a:lnTo>
                  <a:lnTo>
                    <a:pt x="1380" y="4632"/>
                  </a:lnTo>
                  <a:lnTo>
                    <a:pt x="1488" y="4680"/>
                  </a:lnTo>
                  <a:lnTo>
                    <a:pt x="1598" y="4724"/>
                  </a:lnTo>
                  <a:lnTo>
                    <a:pt x="1711" y="4761"/>
                  </a:lnTo>
                  <a:lnTo>
                    <a:pt x="1826" y="4795"/>
                  </a:lnTo>
                  <a:lnTo>
                    <a:pt x="1944" y="4822"/>
                  </a:lnTo>
                  <a:lnTo>
                    <a:pt x="2064" y="4844"/>
                  </a:lnTo>
                  <a:lnTo>
                    <a:pt x="2187" y="4858"/>
                  </a:lnTo>
                  <a:lnTo>
                    <a:pt x="2309" y="4869"/>
                  </a:lnTo>
                  <a:lnTo>
                    <a:pt x="2434" y="4872"/>
                  </a:lnTo>
                  <a:lnTo>
                    <a:pt x="2480" y="4871"/>
                  </a:lnTo>
                  <a:lnTo>
                    <a:pt x="2525" y="4870"/>
                  </a:lnTo>
                  <a:lnTo>
                    <a:pt x="2569" y="4869"/>
                  </a:lnTo>
                  <a:lnTo>
                    <a:pt x="2614" y="4865"/>
                  </a:lnTo>
                  <a:lnTo>
                    <a:pt x="2656" y="4862"/>
                  </a:lnTo>
                  <a:lnTo>
                    <a:pt x="2700" y="4857"/>
                  </a:lnTo>
                  <a:lnTo>
                    <a:pt x="2743" y="4853"/>
                  </a:lnTo>
                  <a:lnTo>
                    <a:pt x="2786" y="4847"/>
                  </a:lnTo>
                  <a:lnTo>
                    <a:pt x="2829" y="4840"/>
                  </a:lnTo>
                  <a:lnTo>
                    <a:pt x="2872" y="4832"/>
                  </a:lnTo>
                  <a:lnTo>
                    <a:pt x="2913" y="4825"/>
                  </a:lnTo>
                  <a:lnTo>
                    <a:pt x="2955" y="4817"/>
                  </a:lnTo>
                  <a:lnTo>
                    <a:pt x="2997" y="4807"/>
                  </a:lnTo>
                  <a:lnTo>
                    <a:pt x="3038" y="4796"/>
                  </a:lnTo>
                  <a:lnTo>
                    <a:pt x="3079" y="4785"/>
                  </a:lnTo>
                  <a:lnTo>
                    <a:pt x="3120" y="4774"/>
                  </a:lnTo>
                  <a:lnTo>
                    <a:pt x="3160" y="4761"/>
                  </a:lnTo>
                  <a:lnTo>
                    <a:pt x="3201" y="4748"/>
                  </a:lnTo>
                  <a:lnTo>
                    <a:pt x="3241" y="4734"/>
                  </a:lnTo>
                  <a:lnTo>
                    <a:pt x="3281" y="4720"/>
                  </a:lnTo>
                  <a:lnTo>
                    <a:pt x="3320" y="4704"/>
                  </a:lnTo>
                  <a:lnTo>
                    <a:pt x="3360" y="4688"/>
                  </a:lnTo>
                  <a:lnTo>
                    <a:pt x="3399" y="4671"/>
                  </a:lnTo>
                  <a:lnTo>
                    <a:pt x="3439" y="4654"/>
                  </a:lnTo>
                  <a:lnTo>
                    <a:pt x="3477" y="4636"/>
                  </a:lnTo>
                  <a:lnTo>
                    <a:pt x="3516" y="4617"/>
                  </a:lnTo>
                  <a:lnTo>
                    <a:pt x="3555" y="4597"/>
                  </a:lnTo>
                  <a:lnTo>
                    <a:pt x="3593" y="4577"/>
                  </a:lnTo>
                  <a:lnTo>
                    <a:pt x="3630" y="4556"/>
                  </a:lnTo>
                  <a:lnTo>
                    <a:pt x="3668" y="4535"/>
                  </a:lnTo>
                  <a:lnTo>
                    <a:pt x="3707" y="4512"/>
                  </a:lnTo>
                  <a:lnTo>
                    <a:pt x="3744" y="4489"/>
                  </a:lnTo>
                  <a:lnTo>
                    <a:pt x="3763" y="4477"/>
                  </a:lnTo>
                  <a:lnTo>
                    <a:pt x="3787" y="4463"/>
                  </a:lnTo>
                  <a:lnTo>
                    <a:pt x="3813" y="4447"/>
                  </a:lnTo>
                  <a:lnTo>
                    <a:pt x="3843" y="4428"/>
                  </a:lnTo>
                  <a:lnTo>
                    <a:pt x="3863" y="4415"/>
                  </a:lnTo>
                  <a:lnTo>
                    <a:pt x="3884" y="4406"/>
                  </a:lnTo>
                  <a:lnTo>
                    <a:pt x="3902" y="4401"/>
                  </a:lnTo>
                  <a:lnTo>
                    <a:pt x="3920" y="4397"/>
                  </a:lnTo>
                  <a:lnTo>
                    <a:pt x="3937" y="4396"/>
                  </a:lnTo>
                  <a:lnTo>
                    <a:pt x="3952" y="4398"/>
                  </a:lnTo>
                  <a:lnTo>
                    <a:pt x="3968" y="4402"/>
                  </a:lnTo>
                  <a:lnTo>
                    <a:pt x="3983" y="4407"/>
                  </a:lnTo>
                  <a:lnTo>
                    <a:pt x="3997" y="4415"/>
                  </a:lnTo>
                  <a:lnTo>
                    <a:pt x="4013" y="4424"/>
                  </a:lnTo>
                  <a:lnTo>
                    <a:pt x="4028" y="4436"/>
                  </a:lnTo>
                  <a:lnTo>
                    <a:pt x="4044" y="4448"/>
                  </a:lnTo>
                  <a:lnTo>
                    <a:pt x="4077" y="4475"/>
                  </a:lnTo>
                  <a:lnTo>
                    <a:pt x="4114" y="4505"/>
                  </a:lnTo>
                  <a:lnTo>
                    <a:pt x="4134" y="4521"/>
                  </a:lnTo>
                  <a:lnTo>
                    <a:pt x="4155" y="4538"/>
                  </a:lnTo>
                  <a:lnTo>
                    <a:pt x="4178" y="4554"/>
                  </a:lnTo>
                  <a:lnTo>
                    <a:pt x="4203" y="4570"/>
                  </a:lnTo>
                  <a:lnTo>
                    <a:pt x="4230" y="4586"/>
                  </a:lnTo>
                  <a:lnTo>
                    <a:pt x="4258" y="4601"/>
                  </a:lnTo>
                  <a:lnTo>
                    <a:pt x="4289" y="4616"/>
                  </a:lnTo>
                  <a:lnTo>
                    <a:pt x="4322" y="4630"/>
                  </a:lnTo>
                  <a:lnTo>
                    <a:pt x="4358" y="4642"/>
                  </a:lnTo>
                  <a:lnTo>
                    <a:pt x="4398" y="4653"/>
                  </a:lnTo>
                  <a:lnTo>
                    <a:pt x="4439" y="4663"/>
                  </a:lnTo>
                  <a:lnTo>
                    <a:pt x="4483" y="4671"/>
                  </a:lnTo>
                  <a:lnTo>
                    <a:pt x="4532" y="4678"/>
                  </a:lnTo>
                  <a:lnTo>
                    <a:pt x="4583" y="4683"/>
                  </a:lnTo>
                  <a:lnTo>
                    <a:pt x="4639" y="4686"/>
                  </a:lnTo>
                  <a:lnTo>
                    <a:pt x="4697" y="4686"/>
                  </a:lnTo>
                  <a:lnTo>
                    <a:pt x="4677" y="4675"/>
                  </a:lnTo>
                  <a:lnTo>
                    <a:pt x="4657" y="4662"/>
                  </a:lnTo>
                  <a:lnTo>
                    <a:pt x="4639" y="4649"/>
                  </a:lnTo>
                  <a:lnTo>
                    <a:pt x="4621" y="4635"/>
                  </a:lnTo>
                  <a:lnTo>
                    <a:pt x="4604" y="4620"/>
                  </a:lnTo>
                  <a:lnTo>
                    <a:pt x="4589" y="4606"/>
                  </a:lnTo>
                  <a:lnTo>
                    <a:pt x="4574" y="4590"/>
                  </a:lnTo>
                  <a:lnTo>
                    <a:pt x="4561" y="4574"/>
                  </a:lnTo>
                  <a:lnTo>
                    <a:pt x="4547" y="4557"/>
                  </a:lnTo>
                  <a:lnTo>
                    <a:pt x="4536" y="4540"/>
                  </a:lnTo>
                  <a:lnTo>
                    <a:pt x="4525" y="4522"/>
                  </a:lnTo>
                  <a:lnTo>
                    <a:pt x="4515" y="4504"/>
                  </a:lnTo>
                  <a:lnTo>
                    <a:pt x="4506" y="4486"/>
                  </a:lnTo>
                  <a:lnTo>
                    <a:pt x="4497" y="4467"/>
                  </a:lnTo>
                  <a:lnTo>
                    <a:pt x="4489" y="4448"/>
                  </a:lnTo>
                  <a:lnTo>
                    <a:pt x="4482" y="4429"/>
                  </a:lnTo>
                  <a:lnTo>
                    <a:pt x="4476" y="4410"/>
                  </a:lnTo>
                  <a:lnTo>
                    <a:pt x="4471" y="4390"/>
                  </a:lnTo>
                  <a:lnTo>
                    <a:pt x="4466" y="4370"/>
                  </a:lnTo>
                  <a:lnTo>
                    <a:pt x="4462" y="4351"/>
                  </a:lnTo>
                  <a:lnTo>
                    <a:pt x="4458" y="4332"/>
                  </a:lnTo>
                  <a:lnTo>
                    <a:pt x="4455" y="4312"/>
                  </a:lnTo>
                  <a:lnTo>
                    <a:pt x="4453" y="4292"/>
                  </a:lnTo>
                  <a:lnTo>
                    <a:pt x="4452" y="4273"/>
                  </a:lnTo>
                  <a:lnTo>
                    <a:pt x="4449" y="4235"/>
                  </a:lnTo>
                  <a:lnTo>
                    <a:pt x="4450" y="4198"/>
                  </a:lnTo>
                  <a:lnTo>
                    <a:pt x="4453" y="4163"/>
                  </a:lnTo>
                  <a:lnTo>
                    <a:pt x="4457" y="4129"/>
                  </a:lnTo>
                  <a:lnTo>
                    <a:pt x="4463" y="4093"/>
                  </a:lnTo>
                  <a:lnTo>
                    <a:pt x="4471" y="4057"/>
                  </a:lnTo>
                  <a:lnTo>
                    <a:pt x="4480" y="4020"/>
                  </a:lnTo>
                  <a:lnTo>
                    <a:pt x="4490" y="3982"/>
                  </a:lnTo>
                  <a:lnTo>
                    <a:pt x="4502" y="3944"/>
                  </a:lnTo>
                  <a:lnTo>
                    <a:pt x="4516" y="3906"/>
                  </a:lnTo>
                  <a:lnTo>
                    <a:pt x="4529" y="3866"/>
                  </a:lnTo>
                  <a:lnTo>
                    <a:pt x="4545" y="3826"/>
                  </a:lnTo>
                  <a:lnTo>
                    <a:pt x="4577" y="3743"/>
                  </a:lnTo>
                  <a:lnTo>
                    <a:pt x="4612" y="3656"/>
                  </a:lnTo>
                  <a:lnTo>
                    <a:pt x="4648" y="3566"/>
                  </a:lnTo>
                  <a:lnTo>
                    <a:pt x="4684" y="3470"/>
                  </a:lnTo>
                  <a:lnTo>
                    <a:pt x="4702" y="3421"/>
                  </a:lnTo>
                  <a:lnTo>
                    <a:pt x="4720" y="3371"/>
                  </a:lnTo>
                  <a:lnTo>
                    <a:pt x="4737" y="3319"/>
                  </a:lnTo>
                  <a:lnTo>
                    <a:pt x="4754" y="3266"/>
                  </a:lnTo>
                  <a:lnTo>
                    <a:pt x="4769" y="3211"/>
                  </a:lnTo>
                  <a:lnTo>
                    <a:pt x="4785" y="3156"/>
                  </a:lnTo>
                  <a:lnTo>
                    <a:pt x="4800" y="3098"/>
                  </a:lnTo>
                  <a:lnTo>
                    <a:pt x="4812" y="3039"/>
                  </a:lnTo>
                  <a:lnTo>
                    <a:pt x="4825" y="2979"/>
                  </a:lnTo>
                  <a:lnTo>
                    <a:pt x="4836" y="2917"/>
                  </a:lnTo>
                  <a:lnTo>
                    <a:pt x="4846" y="2853"/>
                  </a:lnTo>
                  <a:lnTo>
                    <a:pt x="4854" y="2787"/>
                  </a:lnTo>
                  <a:lnTo>
                    <a:pt x="4861" y="2721"/>
                  </a:lnTo>
                  <a:lnTo>
                    <a:pt x="4865" y="2652"/>
                  </a:lnTo>
                  <a:lnTo>
                    <a:pt x="4869" y="2581"/>
                  </a:lnTo>
                  <a:lnTo>
                    <a:pt x="4870" y="2508"/>
                  </a:lnTo>
                  <a:close/>
                </a:path>
              </a:pathLst>
            </a:custGeom>
            <a:solidFill>
              <a:srgbClr val="C84E30"/>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9" name="淘宝店chenying0907 6"/>
            <p:cNvSpPr/>
            <p:nvPr/>
          </p:nvSpPr>
          <p:spPr bwMode="auto">
            <a:xfrm>
              <a:off x="3802063" y="1260178"/>
              <a:ext cx="709613" cy="709613"/>
            </a:xfrm>
            <a:custGeom>
              <a:avLst/>
              <a:gdLst>
                <a:gd name="T0" fmla="*/ 3567 w 3576"/>
                <a:gd name="T1" fmla="*/ 1972 h 3578"/>
                <a:gd name="T2" fmla="*/ 3520 w 3576"/>
                <a:gd name="T3" fmla="*/ 2236 h 3578"/>
                <a:gd name="T4" fmla="*/ 3435 w 3576"/>
                <a:gd name="T5" fmla="*/ 2485 h 3578"/>
                <a:gd name="T6" fmla="*/ 3317 w 3576"/>
                <a:gd name="T7" fmla="*/ 2716 h 3578"/>
                <a:gd name="T8" fmla="*/ 3168 w 3576"/>
                <a:gd name="T9" fmla="*/ 2927 h 3578"/>
                <a:gd name="T10" fmla="*/ 2990 w 3576"/>
                <a:gd name="T11" fmla="*/ 3113 h 3578"/>
                <a:gd name="T12" fmla="*/ 2788 w 3576"/>
                <a:gd name="T13" fmla="*/ 3272 h 3578"/>
                <a:gd name="T14" fmla="*/ 2563 w 3576"/>
                <a:gd name="T15" fmla="*/ 3402 h 3578"/>
                <a:gd name="T16" fmla="*/ 2319 w 3576"/>
                <a:gd name="T17" fmla="*/ 3498 h 3578"/>
                <a:gd name="T18" fmla="*/ 2060 w 3576"/>
                <a:gd name="T19" fmla="*/ 3557 h 3578"/>
                <a:gd name="T20" fmla="*/ 1787 w 3576"/>
                <a:gd name="T21" fmla="*/ 3578 h 3578"/>
                <a:gd name="T22" fmla="*/ 1516 w 3576"/>
                <a:gd name="T23" fmla="*/ 3557 h 3578"/>
                <a:gd name="T24" fmla="*/ 1257 w 3576"/>
                <a:gd name="T25" fmla="*/ 3498 h 3578"/>
                <a:gd name="T26" fmla="*/ 1013 w 3576"/>
                <a:gd name="T27" fmla="*/ 3402 h 3578"/>
                <a:gd name="T28" fmla="*/ 788 w 3576"/>
                <a:gd name="T29" fmla="*/ 3272 h 3578"/>
                <a:gd name="T30" fmla="*/ 586 w 3576"/>
                <a:gd name="T31" fmla="*/ 3113 h 3578"/>
                <a:gd name="T32" fmla="*/ 408 w 3576"/>
                <a:gd name="T33" fmla="*/ 2927 h 3578"/>
                <a:gd name="T34" fmla="*/ 258 w 3576"/>
                <a:gd name="T35" fmla="*/ 2716 h 3578"/>
                <a:gd name="T36" fmla="*/ 140 w 3576"/>
                <a:gd name="T37" fmla="*/ 2485 h 3578"/>
                <a:gd name="T38" fmla="*/ 57 w 3576"/>
                <a:gd name="T39" fmla="*/ 2236 h 3578"/>
                <a:gd name="T40" fmla="*/ 9 w 3576"/>
                <a:gd name="T41" fmla="*/ 1972 h 3578"/>
                <a:gd name="T42" fmla="*/ 2 w 3576"/>
                <a:gd name="T43" fmla="*/ 1697 h 3578"/>
                <a:gd name="T44" fmla="*/ 36 w 3576"/>
                <a:gd name="T45" fmla="*/ 1429 h 3578"/>
                <a:gd name="T46" fmla="*/ 108 w 3576"/>
                <a:gd name="T47" fmla="*/ 1174 h 3578"/>
                <a:gd name="T48" fmla="*/ 215 w 3576"/>
                <a:gd name="T49" fmla="*/ 936 h 3578"/>
                <a:gd name="T50" fmla="*/ 355 w 3576"/>
                <a:gd name="T51" fmla="*/ 718 h 3578"/>
                <a:gd name="T52" fmla="*/ 523 w 3576"/>
                <a:gd name="T53" fmla="*/ 523 h 3578"/>
                <a:gd name="T54" fmla="*/ 718 w 3576"/>
                <a:gd name="T55" fmla="*/ 355 h 3578"/>
                <a:gd name="T56" fmla="*/ 936 w 3576"/>
                <a:gd name="T57" fmla="*/ 216 h 3578"/>
                <a:gd name="T58" fmla="*/ 1173 w 3576"/>
                <a:gd name="T59" fmla="*/ 108 h 3578"/>
                <a:gd name="T60" fmla="*/ 1428 w 3576"/>
                <a:gd name="T61" fmla="*/ 36 h 3578"/>
                <a:gd name="T62" fmla="*/ 1696 w 3576"/>
                <a:gd name="T63" fmla="*/ 2 h 3578"/>
                <a:gd name="T64" fmla="*/ 1971 w 3576"/>
                <a:gd name="T65" fmla="*/ 9 h 3578"/>
                <a:gd name="T66" fmla="*/ 2235 w 3576"/>
                <a:gd name="T67" fmla="*/ 57 h 3578"/>
                <a:gd name="T68" fmla="*/ 2484 w 3576"/>
                <a:gd name="T69" fmla="*/ 140 h 3578"/>
                <a:gd name="T70" fmla="*/ 2715 w 3576"/>
                <a:gd name="T71" fmla="*/ 258 h 3578"/>
                <a:gd name="T72" fmla="*/ 2926 w 3576"/>
                <a:gd name="T73" fmla="*/ 408 h 3578"/>
                <a:gd name="T74" fmla="*/ 3112 w 3576"/>
                <a:gd name="T75" fmla="*/ 585 h 3578"/>
                <a:gd name="T76" fmla="*/ 3270 w 3576"/>
                <a:gd name="T77" fmla="*/ 788 h 3578"/>
                <a:gd name="T78" fmla="*/ 3400 w 3576"/>
                <a:gd name="T79" fmla="*/ 1013 h 3578"/>
                <a:gd name="T80" fmla="*/ 3496 w 3576"/>
                <a:gd name="T81" fmla="*/ 1256 h 3578"/>
                <a:gd name="T82" fmla="*/ 3556 w 3576"/>
                <a:gd name="T83" fmla="*/ 1517 h 3578"/>
                <a:gd name="T84" fmla="*/ 3576 w 3576"/>
                <a:gd name="T85" fmla="*/ 1788 h 3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76" h="3578">
                  <a:moveTo>
                    <a:pt x="3576" y="1788"/>
                  </a:moveTo>
                  <a:lnTo>
                    <a:pt x="3574" y="1881"/>
                  </a:lnTo>
                  <a:lnTo>
                    <a:pt x="3567" y="1972"/>
                  </a:lnTo>
                  <a:lnTo>
                    <a:pt x="3556" y="2061"/>
                  </a:lnTo>
                  <a:lnTo>
                    <a:pt x="3540" y="2149"/>
                  </a:lnTo>
                  <a:lnTo>
                    <a:pt x="3520" y="2236"/>
                  </a:lnTo>
                  <a:lnTo>
                    <a:pt x="3496" y="2321"/>
                  </a:lnTo>
                  <a:lnTo>
                    <a:pt x="3468" y="2404"/>
                  </a:lnTo>
                  <a:lnTo>
                    <a:pt x="3435" y="2485"/>
                  </a:lnTo>
                  <a:lnTo>
                    <a:pt x="3400" y="2564"/>
                  </a:lnTo>
                  <a:lnTo>
                    <a:pt x="3361" y="2642"/>
                  </a:lnTo>
                  <a:lnTo>
                    <a:pt x="3317" y="2716"/>
                  </a:lnTo>
                  <a:lnTo>
                    <a:pt x="3270" y="2788"/>
                  </a:lnTo>
                  <a:lnTo>
                    <a:pt x="3221" y="2860"/>
                  </a:lnTo>
                  <a:lnTo>
                    <a:pt x="3168" y="2927"/>
                  </a:lnTo>
                  <a:lnTo>
                    <a:pt x="3112" y="2991"/>
                  </a:lnTo>
                  <a:lnTo>
                    <a:pt x="3052" y="3053"/>
                  </a:lnTo>
                  <a:lnTo>
                    <a:pt x="2990" y="3113"/>
                  </a:lnTo>
                  <a:lnTo>
                    <a:pt x="2926" y="3170"/>
                  </a:lnTo>
                  <a:lnTo>
                    <a:pt x="2858" y="3223"/>
                  </a:lnTo>
                  <a:lnTo>
                    <a:pt x="2788" y="3272"/>
                  </a:lnTo>
                  <a:lnTo>
                    <a:pt x="2715" y="3318"/>
                  </a:lnTo>
                  <a:lnTo>
                    <a:pt x="2641" y="3362"/>
                  </a:lnTo>
                  <a:lnTo>
                    <a:pt x="2563" y="3402"/>
                  </a:lnTo>
                  <a:lnTo>
                    <a:pt x="2484" y="3437"/>
                  </a:lnTo>
                  <a:lnTo>
                    <a:pt x="2403" y="3470"/>
                  </a:lnTo>
                  <a:lnTo>
                    <a:pt x="2319" y="3498"/>
                  </a:lnTo>
                  <a:lnTo>
                    <a:pt x="2235" y="3521"/>
                  </a:lnTo>
                  <a:lnTo>
                    <a:pt x="2148" y="3542"/>
                  </a:lnTo>
                  <a:lnTo>
                    <a:pt x="2060" y="3557"/>
                  </a:lnTo>
                  <a:lnTo>
                    <a:pt x="1971" y="3569"/>
                  </a:lnTo>
                  <a:lnTo>
                    <a:pt x="1880" y="3575"/>
                  </a:lnTo>
                  <a:lnTo>
                    <a:pt x="1787" y="3578"/>
                  </a:lnTo>
                  <a:lnTo>
                    <a:pt x="1696" y="3575"/>
                  </a:lnTo>
                  <a:lnTo>
                    <a:pt x="1605" y="3569"/>
                  </a:lnTo>
                  <a:lnTo>
                    <a:pt x="1516" y="3557"/>
                  </a:lnTo>
                  <a:lnTo>
                    <a:pt x="1428" y="3542"/>
                  </a:lnTo>
                  <a:lnTo>
                    <a:pt x="1341" y="3521"/>
                  </a:lnTo>
                  <a:lnTo>
                    <a:pt x="1257" y="3498"/>
                  </a:lnTo>
                  <a:lnTo>
                    <a:pt x="1173" y="3470"/>
                  </a:lnTo>
                  <a:lnTo>
                    <a:pt x="1092" y="3437"/>
                  </a:lnTo>
                  <a:lnTo>
                    <a:pt x="1013" y="3402"/>
                  </a:lnTo>
                  <a:lnTo>
                    <a:pt x="936" y="3362"/>
                  </a:lnTo>
                  <a:lnTo>
                    <a:pt x="861" y="3318"/>
                  </a:lnTo>
                  <a:lnTo>
                    <a:pt x="788" y="3272"/>
                  </a:lnTo>
                  <a:lnTo>
                    <a:pt x="718" y="3223"/>
                  </a:lnTo>
                  <a:lnTo>
                    <a:pt x="650" y="3170"/>
                  </a:lnTo>
                  <a:lnTo>
                    <a:pt x="586" y="3113"/>
                  </a:lnTo>
                  <a:lnTo>
                    <a:pt x="523" y="3053"/>
                  </a:lnTo>
                  <a:lnTo>
                    <a:pt x="465" y="2991"/>
                  </a:lnTo>
                  <a:lnTo>
                    <a:pt x="408" y="2927"/>
                  </a:lnTo>
                  <a:lnTo>
                    <a:pt x="355" y="2860"/>
                  </a:lnTo>
                  <a:lnTo>
                    <a:pt x="306" y="2788"/>
                  </a:lnTo>
                  <a:lnTo>
                    <a:pt x="258" y="2716"/>
                  </a:lnTo>
                  <a:lnTo>
                    <a:pt x="215" y="2642"/>
                  </a:lnTo>
                  <a:lnTo>
                    <a:pt x="176" y="2564"/>
                  </a:lnTo>
                  <a:lnTo>
                    <a:pt x="140" y="2485"/>
                  </a:lnTo>
                  <a:lnTo>
                    <a:pt x="108" y="2404"/>
                  </a:lnTo>
                  <a:lnTo>
                    <a:pt x="80" y="2321"/>
                  </a:lnTo>
                  <a:lnTo>
                    <a:pt x="57" y="2236"/>
                  </a:lnTo>
                  <a:lnTo>
                    <a:pt x="36" y="2149"/>
                  </a:lnTo>
                  <a:lnTo>
                    <a:pt x="21" y="2061"/>
                  </a:lnTo>
                  <a:lnTo>
                    <a:pt x="9" y="1972"/>
                  </a:lnTo>
                  <a:lnTo>
                    <a:pt x="2" y="1881"/>
                  </a:lnTo>
                  <a:lnTo>
                    <a:pt x="0" y="1788"/>
                  </a:lnTo>
                  <a:lnTo>
                    <a:pt x="2" y="1697"/>
                  </a:lnTo>
                  <a:lnTo>
                    <a:pt x="9" y="1606"/>
                  </a:lnTo>
                  <a:lnTo>
                    <a:pt x="21" y="1517"/>
                  </a:lnTo>
                  <a:lnTo>
                    <a:pt x="36" y="1429"/>
                  </a:lnTo>
                  <a:lnTo>
                    <a:pt x="57" y="1342"/>
                  </a:lnTo>
                  <a:lnTo>
                    <a:pt x="80" y="1256"/>
                  </a:lnTo>
                  <a:lnTo>
                    <a:pt x="108" y="1174"/>
                  </a:lnTo>
                  <a:lnTo>
                    <a:pt x="140" y="1093"/>
                  </a:lnTo>
                  <a:lnTo>
                    <a:pt x="176" y="1013"/>
                  </a:lnTo>
                  <a:lnTo>
                    <a:pt x="215" y="936"/>
                  </a:lnTo>
                  <a:lnTo>
                    <a:pt x="258" y="862"/>
                  </a:lnTo>
                  <a:lnTo>
                    <a:pt x="306" y="788"/>
                  </a:lnTo>
                  <a:lnTo>
                    <a:pt x="355" y="718"/>
                  </a:lnTo>
                  <a:lnTo>
                    <a:pt x="408" y="651"/>
                  </a:lnTo>
                  <a:lnTo>
                    <a:pt x="465" y="585"/>
                  </a:lnTo>
                  <a:lnTo>
                    <a:pt x="523" y="523"/>
                  </a:lnTo>
                  <a:lnTo>
                    <a:pt x="586" y="465"/>
                  </a:lnTo>
                  <a:lnTo>
                    <a:pt x="650" y="408"/>
                  </a:lnTo>
                  <a:lnTo>
                    <a:pt x="718" y="355"/>
                  </a:lnTo>
                  <a:lnTo>
                    <a:pt x="788" y="306"/>
                  </a:lnTo>
                  <a:lnTo>
                    <a:pt x="861" y="258"/>
                  </a:lnTo>
                  <a:lnTo>
                    <a:pt x="936" y="216"/>
                  </a:lnTo>
                  <a:lnTo>
                    <a:pt x="1013" y="176"/>
                  </a:lnTo>
                  <a:lnTo>
                    <a:pt x="1092" y="140"/>
                  </a:lnTo>
                  <a:lnTo>
                    <a:pt x="1173" y="108"/>
                  </a:lnTo>
                  <a:lnTo>
                    <a:pt x="1257" y="80"/>
                  </a:lnTo>
                  <a:lnTo>
                    <a:pt x="1341" y="57"/>
                  </a:lnTo>
                  <a:lnTo>
                    <a:pt x="1428" y="36"/>
                  </a:lnTo>
                  <a:lnTo>
                    <a:pt x="1516" y="20"/>
                  </a:lnTo>
                  <a:lnTo>
                    <a:pt x="1605" y="9"/>
                  </a:lnTo>
                  <a:lnTo>
                    <a:pt x="1696" y="2"/>
                  </a:lnTo>
                  <a:lnTo>
                    <a:pt x="1787" y="0"/>
                  </a:lnTo>
                  <a:lnTo>
                    <a:pt x="1880" y="2"/>
                  </a:lnTo>
                  <a:lnTo>
                    <a:pt x="1971" y="9"/>
                  </a:lnTo>
                  <a:lnTo>
                    <a:pt x="2060" y="20"/>
                  </a:lnTo>
                  <a:lnTo>
                    <a:pt x="2148" y="36"/>
                  </a:lnTo>
                  <a:lnTo>
                    <a:pt x="2235" y="57"/>
                  </a:lnTo>
                  <a:lnTo>
                    <a:pt x="2319" y="80"/>
                  </a:lnTo>
                  <a:lnTo>
                    <a:pt x="2403" y="108"/>
                  </a:lnTo>
                  <a:lnTo>
                    <a:pt x="2484" y="140"/>
                  </a:lnTo>
                  <a:lnTo>
                    <a:pt x="2563" y="176"/>
                  </a:lnTo>
                  <a:lnTo>
                    <a:pt x="2641" y="216"/>
                  </a:lnTo>
                  <a:lnTo>
                    <a:pt x="2715" y="258"/>
                  </a:lnTo>
                  <a:lnTo>
                    <a:pt x="2788" y="306"/>
                  </a:lnTo>
                  <a:lnTo>
                    <a:pt x="2858" y="355"/>
                  </a:lnTo>
                  <a:lnTo>
                    <a:pt x="2926" y="408"/>
                  </a:lnTo>
                  <a:lnTo>
                    <a:pt x="2990" y="465"/>
                  </a:lnTo>
                  <a:lnTo>
                    <a:pt x="3052" y="523"/>
                  </a:lnTo>
                  <a:lnTo>
                    <a:pt x="3112" y="585"/>
                  </a:lnTo>
                  <a:lnTo>
                    <a:pt x="3168" y="651"/>
                  </a:lnTo>
                  <a:lnTo>
                    <a:pt x="3221" y="718"/>
                  </a:lnTo>
                  <a:lnTo>
                    <a:pt x="3270" y="788"/>
                  </a:lnTo>
                  <a:lnTo>
                    <a:pt x="3317" y="862"/>
                  </a:lnTo>
                  <a:lnTo>
                    <a:pt x="3361" y="936"/>
                  </a:lnTo>
                  <a:lnTo>
                    <a:pt x="3400" y="1013"/>
                  </a:lnTo>
                  <a:lnTo>
                    <a:pt x="3435" y="1093"/>
                  </a:lnTo>
                  <a:lnTo>
                    <a:pt x="3468" y="1174"/>
                  </a:lnTo>
                  <a:lnTo>
                    <a:pt x="3496" y="1256"/>
                  </a:lnTo>
                  <a:lnTo>
                    <a:pt x="3520" y="1342"/>
                  </a:lnTo>
                  <a:lnTo>
                    <a:pt x="3540" y="1429"/>
                  </a:lnTo>
                  <a:lnTo>
                    <a:pt x="3556" y="1517"/>
                  </a:lnTo>
                  <a:lnTo>
                    <a:pt x="3567" y="1606"/>
                  </a:lnTo>
                  <a:lnTo>
                    <a:pt x="3574" y="1697"/>
                  </a:lnTo>
                  <a:lnTo>
                    <a:pt x="3576" y="1788"/>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30" name="淘宝店chenying0907 2"/>
          <p:cNvGrpSpPr/>
          <p:nvPr/>
        </p:nvGrpSpPr>
        <p:grpSpPr>
          <a:xfrm>
            <a:off x="6167121" y="2730195"/>
            <a:ext cx="966788" cy="967086"/>
            <a:chOff x="4597401" y="2028528"/>
            <a:chExt cx="966788" cy="966788"/>
          </a:xfrm>
        </p:grpSpPr>
        <p:sp>
          <p:nvSpPr>
            <p:cNvPr id="31" name="淘宝店chenying0907 7"/>
            <p:cNvSpPr/>
            <p:nvPr/>
          </p:nvSpPr>
          <p:spPr bwMode="auto">
            <a:xfrm>
              <a:off x="4597401" y="2028528"/>
              <a:ext cx="966788" cy="966788"/>
            </a:xfrm>
            <a:custGeom>
              <a:avLst/>
              <a:gdLst>
                <a:gd name="T0" fmla="*/ 2 w 4869"/>
                <a:gd name="T1" fmla="*/ 2493 h 4872"/>
                <a:gd name="T2" fmla="*/ 3 w 4869"/>
                <a:gd name="T3" fmla="*/ 2311 h 4872"/>
                <a:gd name="T4" fmla="*/ 76 w 4869"/>
                <a:gd name="T5" fmla="*/ 1827 h 4872"/>
                <a:gd name="T6" fmla="*/ 240 w 4869"/>
                <a:gd name="T7" fmla="*/ 1380 h 4872"/>
                <a:gd name="T8" fmla="*/ 484 w 4869"/>
                <a:gd name="T9" fmla="*/ 979 h 4872"/>
                <a:gd name="T10" fmla="*/ 798 w 4869"/>
                <a:gd name="T11" fmla="*/ 633 h 4872"/>
                <a:gd name="T12" fmla="*/ 1172 w 4869"/>
                <a:gd name="T13" fmla="*/ 353 h 4872"/>
                <a:gd name="T14" fmla="*/ 1598 w 4869"/>
                <a:gd name="T15" fmla="*/ 148 h 4872"/>
                <a:gd name="T16" fmla="*/ 2064 w 4869"/>
                <a:gd name="T17" fmla="*/ 29 h 4872"/>
                <a:gd name="T18" fmla="*/ 2560 w 4869"/>
                <a:gd name="T19" fmla="*/ 4 h 4872"/>
                <a:gd name="T20" fmla="*/ 3043 w 4869"/>
                <a:gd name="T21" fmla="*/ 77 h 4872"/>
                <a:gd name="T22" fmla="*/ 3490 w 4869"/>
                <a:gd name="T23" fmla="*/ 241 h 4872"/>
                <a:gd name="T24" fmla="*/ 3891 w 4869"/>
                <a:gd name="T25" fmla="*/ 484 h 4872"/>
                <a:gd name="T26" fmla="*/ 4237 w 4869"/>
                <a:gd name="T27" fmla="*/ 799 h 4872"/>
                <a:gd name="T28" fmla="*/ 4516 w 4869"/>
                <a:gd name="T29" fmla="*/ 1173 h 4872"/>
                <a:gd name="T30" fmla="*/ 4721 w 4869"/>
                <a:gd name="T31" fmla="*/ 1598 h 4872"/>
                <a:gd name="T32" fmla="*/ 4841 w 4869"/>
                <a:gd name="T33" fmla="*/ 2065 h 4872"/>
                <a:gd name="T34" fmla="*/ 4866 w 4869"/>
                <a:gd name="T35" fmla="*/ 2561 h 4872"/>
                <a:gd name="T36" fmla="*/ 4792 w 4869"/>
                <a:gd name="T37" fmla="*/ 3045 h 4872"/>
                <a:gd name="T38" fmla="*/ 4629 w 4869"/>
                <a:gd name="T39" fmla="*/ 3492 h 4872"/>
                <a:gd name="T40" fmla="*/ 4386 w 4869"/>
                <a:gd name="T41" fmla="*/ 3894 h 4872"/>
                <a:gd name="T42" fmla="*/ 4071 w 4869"/>
                <a:gd name="T43" fmla="*/ 4239 h 4872"/>
                <a:gd name="T44" fmla="*/ 3697 w 4869"/>
                <a:gd name="T45" fmla="*/ 4519 h 4872"/>
                <a:gd name="T46" fmla="*/ 3271 w 4869"/>
                <a:gd name="T47" fmla="*/ 4724 h 4872"/>
                <a:gd name="T48" fmla="*/ 2806 w 4869"/>
                <a:gd name="T49" fmla="*/ 4844 h 4872"/>
                <a:gd name="T50" fmla="*/ 2390 w 4869"/>
                <a:gd name="T51" fmla="*/ 4871 h 4872"/>
                <a:gd name="T52" fmla="*/ 2213 w 4869"/>
                <a:gd name="T53" fmla="*/ 4862 h 4872"/>
                <a:gd name="T54" fmla="*/ 2041 w 4869"/>
                <a:gd name="T55" fmla="*/ 4841 h 4872"/>
                <a:gd name="T56" fmla="*/ 1873 w 4869"/>
                <a:gd name="T57" fmla="*/ 4807 h 4872"/>
                <a:gd name="T58" fmla="*/ 1709 w 4869"/>
                <a:gd name="T59" fmla="*/ 4762 h 4872"/>
                <a:gd name="T60" fmla="*/ 1549 w 4869"/>
                <a:gd name="T61" fmla="*/ 4704 h 4872"/>
                <a:gd name="T62" fmla="*/ 1393 w 4869"/>
                <a:gd name="T63" fmla="*/ 4637 h 4872"/>
                <a:gd name="T64" fmla="*/ 1239 w 4869"/>
                <a:gd name="T65" fmla="*/ 4557 h 4872"/>
                <a:gd name="T66" fmla="*/ 1106 w 4869"/>
                <a:gd name="T67" fmla="*/ 4478 h 4872"/>
                <a:gd name="T68" fmla="*/ 1006 w 4869"/>
                <a:gd name="T69" fmla="*/ 4416 h 4872"/>
                <a:gd name="T70" fmla="*/ 933 w 4869"/>
                <a:gd name="T71" fmla="*/ 4397 h 4872"/>
                <a:gd name="T72" fmla="*/ 872 w 4869"/>
                <a:gd name="T73" fmla="*/ 4416 h 4872"/>
                <a:gd name="T74" fmla="*/ 793 w 4869"/>
                <a:gd name="T75" fmla="*/ 4475 h 4872"/>
                <a:gd name="T76" fmla="*/ 692 w 4869"/>
                <a:gd name="T77" fmla="*/ 4554 h 4872"/>
                <a:gd name="T78" fmla="*/ 580 w 4869"/>
                <a:gd name="T79" fmla="*/ 4616 h 4872"/>
                <a:gd name="T80" fmla="*/ 430 w 4869"/>
                <a:gd name="T81" fmla="*/ 4664 h 4872"/>
                <a:gd name="T82" fmla="*/ 231 w 4869"/>
                <a:gd name="T83" fmla="*/ 4686 h 4872"/>
                <a:gd name="T84" fmla="*/ 231 w 4869"/>
                <a:gd name="T85" fmla="*/ 4649 h 4872"/>
                <a:gd name="T86" fmla="*/ 295 w 4869"/>
                <a:gd name="T87" fmla="*/ 4590 h 4872"/>
                <a:gd name="T88" fmla="*/ 345 w 4869"/>
                <a:gd name="T89" fmla="*/ 4523 h 4872"/>
                <a:gd name="T90" fmla="*/ 381 w 4869"/>
                <a:gd name="T91" fmla="*/ 4448 h 4872"/>
                <a:gd name="T92" fmla="*/ 403 w 4869"/>
                <a:gd name="T93" fmla="*/ 4371 h 4872"/>
                <a:gd name="T94" fmla="*/ 417 w 4869"/>
                <a:gd name="T95" fmla="*/ 4293 h 4872"/>
                <a:gd name="T96" fmla="*/ 417 w 4869"/>
                <a:gd name="T97" fmla="*/ 4163 h 4872"/>
                <a:gd name="T98" fmla="*/ 390 w 4869"/>
                <a:gd name="T99" fmla="*/ 4020 h 4872"/>
                <a:gd name="T100" fmla="*/ 340 w 4869"/>
                <a:gd name="T101" fmla="*/ 3867 h 4872"/>
                <a:gd name="T102" fmla="*/ 222 w 4869"/>
                <a:gd name="T103" fmla="*/ 3567 h 4872"/>
                <a:gd name="T104" fmla="*/ 133 w 4869"/>
                <a:gd name="T105" fmla="*/ 3320 h 4872"/>
                <a:gd name="T106" fmla="*/ 70 w 4869"/>
                <a:gd name="T107" fmla="*/ 3099 h 4872"/>
                <a:gd name="T108" fmla="*/ 23 w 4869"/>
                <a:gd name="T109" fmla="*/ 2853 h 4872"/>
                <a:gd name="T110" fmla="*/ 1 w 4869"/>
                <a:gd name="T111" fmla="*/ 2581 h 4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69" h="4872">
                  <a:moveTo>
                    <a:pt x="0" y="2508"/>
                  </a:moveTo>
                  <a:lnTo>
                    <a:pt x="1" y="2510"/>
                  </a:lnTo>
                  <a:lnTo>
                    <a:pt x="2" y="2512"/>
                  </a:lnTo>
                  <a:lnTo>
                    <a:pt x="2" y="2493"/>
                  </a:lnTo>
                  <a:lnTo>
                    <a:pt x="1" y="2474"/>
                  </a:lnTo>
                  <a:lnTo>
                    <a:pt x="0" y="2455"/>
                  </a:lnTo>
                  <a:lnTo>
                    <a:pt x="0" y="2436"/>
                  </a:lnTo>
                  <a:lnTo>
                    <a:pt x="3" y="2311"/>
                  </a:lnTo>
                  <a:lnTo>
                    <a:pt x="12" y="2187"/>
                  </a:lnTo>
                  <a:lnTo>
                    <a:pt x="28" y="2065"/>
                  </a:lnTo>
                  <a:lnTo>
                    <a:pt x="49" y="1945"/>
                  </a:lnTo>
                  <a:lnTo>
                    <a:pt x="76" y="1827"/>
                  </a:lnTo>
                  <a:lnTo>
                    <a:pt x="109" y="1712"/>
                  </a:lnTo>
                  <a:lnTo>
                    <a:pt x="147" y="1598"/>
                  </a:lnTo>
                  <a:lnTo>
                    <a:pt x="191" y="1488"/>
                  </a:lnTo>
                  <a:lnTo>
                    <a:pt x="240" y="1380"/>
                  </a:lnTo>
                  <a:lnTo>
                    <a:pt x="294" y="1276"/>
                  </a:lnTo>
                  <a:lnTo>
                    <a:pt x="352" y="1173"/>
                  </a:lnTo>
                  <a:lnTo>
                    <a:pt x="416" y="1074"/>
                  </a:lnTo>
                  <a:lnTo>
                    <a:pt x="484" y="979"/>
                  </a:lnTo>
                  <a:lnTo>
                    <a:pt x="556" y="887"/>
                  </a:lnTo>
                  <a:lnTo>
                    <a:pt x="633" y="799"/>
                  </a:lnTo>
                  <a:lnTo>
                    <a:pt x="713" y="714"/>
                  </a:lnTo>
                  <a:lnTo>
                    <a:pt x="798" y="633"/>
                  </a:lnTo>
                  <a:lnTo>
                    <a:pt x="887" y="556"/>
                  </a:lnTo>
                  <a:lnTo>
                    <a:pt x="978" y="484"/>
                  </a:lnTo>
                  <a:lnTo>
                    <a:pt x="1074" y="416"/>
                  </a:lnTo>
                  <a:lnTo>
                    <a:pt x="1172" y="353"/>
                  </a:lnTo>
                  <a:lnTo>
                    <a:pt x="1274" y="295"/>
                  </a:lnTo>
                  <a:lnTo>
                    <a:pt x="1379" y="241"/>
                  </a:lnTo>
                  <a:lnTo>
                    <a:pt x="1487" y="192"/>
                  </a:lnTo>
                  <a:lnTo>
                    <a:pt x="1598" y="148"/>
                  </a:lnTo>
                  <a:lnTo>
                    <a:pt x="1710" y="110"/>
                  </a:lnTo>
                  <a:lnTo>
                    <a:pt x="1826" y="77"/>
                  </a:lnTo>
                  <a:lnTo>
                    <a:pt x="1944" y="50"/>
                  </a:lnTo>
                  <a:lnTo>
                    <a:pt x="2064" y="29"/>
                  </a:lnTo>
                  <a:lnTo>
                    <a:pt x="2186" y="13"/>
                  </a:lnTo>
                  <a:lnTo>
                    <a:pt x="2310" y="4"/>
                  </a:lnTo>
                  <a:lnTo>
                    <a:pt x="2435" y="0"/>
                  </a:lnTo>
                  <a:lnTo>
                    <a:pt x="2560" y="4"/>
                  </a:lnTo>
                  <a:lnTo>
                    <a:pt x="2684" y="13"/>
                  </a:lnTo>
                  <a:lnTo>
                    <a:pt x="2806" y="29"/>
                  </a:lnTo>
                  <a:lnTo>
                    <a:pt x="2925" y="50"/>
                  </a:lnTo>
                  <a:lnTo>
                    <a:pt x="3043" y="77"/>
                  </a:lnTo>
                  <a:lnTo>
                    <a:pt x="3158" y="110"/>
                  </a:lnTo>
                  <a:lnTo>
                    <a:pt x="3271" y="148"/>
                  </a:lnTo>
                  <a:lnTo>
                    <a:pt x="3383" y="192"/>
                  </a:lnTo>
                  <a:lnTo>
                    <a:pt x="3490" y="241"/>
                  </a:lnTo>
                  <a:lnTo>
                    <a:pt x="3594" y="295"/>
                  </a:lnTo>
                  <a:lnTo>
                    <a:pt x="3697" y="353"/>
                  </a:lnTo>
                  <a:lnTo>
                    <a:pt x="3796" y="416"/>
                  </a:lnTo>
                  <a:lnTo>
                    <a:pt x="3891" y="484"/>
                  </a:lnTo>
                  <a:lnTo>
                    <a:pt x="3983" y="556"/>
                  </a:lnTo>
                  <a:lnTo>
                    <a:pt x="4071" y="633"/>
                  </a:lnTo>
                  <a:lnTo>
                    <a:pt x="4156" y="714"/>
                  </a:lnTo>
                  <a:lnTo>
                    <a:pt x="4237" y="799"/>
                  </a:lnTo>
                  <a:lnTo>
                    <a:pt x="4313" y="887"/>
                  </a:lnTo>
                  <a:lnTo>
                    <a:pt x="4386" y="979"/>
                  </a:lnTo>
                  <a:lnTo>
                    <a:pt x="4453" y="1074"/>
                  </a:lnTo>
                  <a:lnTo>
                    <a:pt x="4516" y="1173"/>
                  </a:lnTo>
                  <a:lnTo>
                    <a:pt x="4575" y="1276"/>
                  </a:lnTo>
                  <a:lnTo>
                    <a:pt x="4629" y="1380"/>
                  </a:lnTo>
                  <a:lnTo>
                    <a:pt x="4677" y="1488"/>
                  </a:lnTo>
                  <a:lnTo>
                    <a:pt x="4721" y="1598"/>
                  </a:lnTo>
                  <a:lnTo>
                    <a:pt x="4760" y="1712"/>
                  </a:lnTo>
                  <a:lnTo>
                    <a:pt x="4792" y="1827"/>
                  </a:lnTo>
                  <a:lnTo>
                    <a:pt x="4819" y="1945"/>
                  </a:lnTo>
                  <a:lnTo>
                    <a:pt x="4841" y="2065"/>
                  </a:lnTo>
                  <a:lnTo>
                    <a:pt x="4857" y="2187"/>
                  </a:lnTo>
                  <a:lnTo>
                    <a:pt x="4866" y="2311"/>
                  </a:lnTo>
                  <a:lnTo>
                    <a:pt x="4869" y="2436"/>
                  </a:lnTo>
                  <a:lnTo>
                    <a:pt x="4866" y="2561"/>
                  </a:lnTo>
                  <a:lnTo>
                    <a:pt x="4857" y="2685"/>
                  </a:lnTo>
                  <a:lnTo>
                    <a:pt x="4841" y="2807"/>
                  </a:lnTo>
                  <a:lnTo>
                    <a:pt x="4819" y="2927"/>
                  </a:lnTo>
                  <a:lnTo>
                    <a:pt x="4792" y="3045"/>
                  </a:lnTo>
                  <a:lnTo>
                    <a:pt x="4760" y="3161"/>
                  </a:lnTo>
                  <a:lnTo>
                    <a:pt x="4721" y="3274"/>
                  </a:lnTo>
                  <a:lnTo>
                    <a:pt x="4677" y="3384"/>
                  </a:lnTo>
                  <a:lnTo>
                    <a:pt x="4629" y="3492"/>
                  </a:lnTo>
                  <a:lnTo>
                    <a:pt x="4575" y="3597"/>
                  </a:lnTo>
                  <a:lnTo>
                    <a:pt x="4516" y="3699"/>
                  </a:lnTo>
                  <a:lnTo>
                    <a:pt x="4453" y="3798"/>
                  </a:lnTo>
                  <a:lnTo>
                    <a:pt x="4386" y="3894"/>
                  </a:lnTo>
                  <a:lnTo>
                    <a:pt x="4313" y="3985"/>
                  </a:lnTo>
                  <a:lnTo>
                    <a:pt x="4237" y="4074"/>
                  </a:lnTo>
                  <a:lnTo>
                    <a:pt x="4156" y="4159"/>
                  </a:lnTo>
                  <a:lnTo>
                    <a:pt x="4071" y="4239"/>
                  </a:lnTo>
                  <a:lnTo>
                    <a:pt x="3983" y="4315"/>
                  </a:lnTo>
                  <a:lnTo>
                    <a:pt x="3891" y="4388"/>
                  </a:lnTo>
                  <a:lnTo>
                    <a:pt x="3796" y="4456"/>
                  </a:lnTo>
                  <a:lnTo>
                    <a:pt x="3697" y="4519"/>
                  </a:lnTo>
                  <a:lnTo>
                    <a:pt x="3594" y="4578"/>
                  </a:lnTo>
                  <a:lnTo>
                    <a:pt x="3490" y="4631"/>
                  </a:lnTo>
                  <a:lnTo>
                    <a:pt x="3383" y="4681"/>
                  </a:lnTo>
                  <a:lnTo>
                    <a:pt x="3271" y="4724"/>
                  </a:lnTo>
                  <a:lnTo>
                    <a:pt x="3158" y="4762"/>
                  </a:lnTo>
                  <a:lnTo>
                    <a:pt x="3043" y="4796"/>
                  </a:lnTo>
                  <a:lnTo>
                    <a:pt x="2925" y="4823"/>
                  </a:lnTo>
                  <a:lnTo>
                    <a:pt x="2806" y="4844"/>
                  </a:lnTo>
                  <a:lnTo>
                    <a:pt x="2684" y="4859"/>
                  </a:lnTo>
                  <a:lnTo>
                    <a:pt x="2560" y="4869"/>
                  </a:lnTo>
                  <a:lnTo>
                    <a:pt x="2435" y="4872"/>
                  </a:lnTo>
                  <a:lnTo>
                    <a:pt x="2390" y="4871"/>
                  </a:lnTo>
                  <a:lnTo>
                    <a:pt x="2345" y="4870"/>
                  </a:lnTo>
                  <a:lnTo>
                    <a:pt x="2301" y="4868"/>
                  </a:lnTo>
                  <a:lnTo>
                    <a:pt x="2257" y="4866"/>
                  </a:lnTo>
                  <a:lnTo>
                    <a:pt x="2213" y="4862"/>
                  </a:lnTo>
                  <a:lnTo>
                    <a:pt x="2169" y="4858"/>
                  </a:lnTo>
                  <a:lnTo>
                    <a:pt x="2126" y="4853"/>
                  </a:lnTo>
                  <a:lnTo>
                    <a:pt x="2083" y="4848"/>
                  </a:lnTo>
                  <a:lnTo>
                    <a:pt x="2041" y="4841"/>
                  </a:lnTo>
                  <a:lnTo>
                    <a:pt x="1998" y="4833"/>
                  </a:lnTo>
                  <a:lnTo>
                    <a:pt x="1956" y="4825"/>
                  </a:lnTo>
                  <a:lnTo>
                    <a:pt x="1914" y="4817"/>
                  </a:lnTo>
                  <a:lnTo>
                    <a:pt x="1873" y="4807"/>
                  </a:lnTo>
                  <a:lnTo>
                    <a:pt x="1831" y="4797"/>
                  </a:lnTo>
                  <a:lnTo>
                    <a:pt x="1790" y="4786"/>
                  </a:lnTo>
                  <a:lnTo>
                    <a:pt x="1750" y="4774"/>
                  </a:lnTo>
                  <a:lnTo>
                    <a:pt x="1709" y="4762"/>
                  </a:lnTo>
                  <a:lnTo>
                    <a:pt x="1669" y="4748"/>
                  </a:lnTo>
                  <a:lnTo>
                    <a:pt x="1628" y="4735"/>
                  </a:lnTo>
                  <a:lnTo>
                    <a:pt x="1589" y="4720"/>
                  </a:lnTo>
                  <a:lnTo>
                    <a:pt x="1549" y="4704"/>
                  </a:lnTo>
                  <a:lnTo>
                    <a:pt x="1510" y="4689"/>
                  </a:lnTo>
                  <a:lnTo>
                    <a:pt x="1470" y="4672"/>
                  </a:lnTo>
                  <a:lnTo>
                    <a:pt x="1431" y="4655"/>
                  </a:lnTo>
                  <a:lnTo>
                    <a:pt x="1393" y="4637"/>
                  </a:lnTo>
                  <a:lnTo>
                    <a:pt x="1353" y="4618"/>
                  </a:lnTo>
                  <a:lnTo>
                    <a:pt x="1315" y="4597"/>
                  </a:lnTo>
                  <a:lnTo>
                    <a:pt x="1276" y="4577"/>
                  </a:lnTo>
                  <a:lnTo>
                    <a:pt x="1239" y="4557"/>
                  </a:lnTo>
                  <a:lnTo>
                    <a:pt x="1201" y="4535"/>
                  </a:lnTo>
                  <a:lnTo>
                    <a:pt x="1164" y="4513"/>
                  </a:lnTo>
                  <a:lnTo>
                    <a:pt x="1125" y="4489"/>
                  </a:lnTo>
                  <a:lnTo>
                    <a:pt x="1106" y="4478"/>
                  </a:lnTo>
                  <a:lnTo>
                    <a:pt x="1083" y="4463"/>
                  </a:lnTo>
                  <a:lnTo>
                    <a:pt x="1057" y="4447"/>
                  </a:lnTo>
                  <a:lnTo>
                    <a:pt x="1026" y="4428"/>
                  </a:lnTo>
                  <a:lnTo>
                    <a:pt x="1006" y="4416"/>
                  </a:lnTo>
                  <a:lnTo>
                    <a:pt x="986" y="4407"/>
                  </a:lnTo>
                  <a:lnTo>
                    <a:pt x="968" y="4401"/>
                  </a:lnTo>
                  <a:lnTo>
                    <a:pt x="950" y="4398"/>
                  </a:lnTo>
                  <a:lnTo>
                    <a:pt x="933" y="4397"/>
                  </a:lnTo>
                  <a:lnTo>
                    <a:pt x="917" y="4399"/>
                  </a:lnTo>
                  <a:lnTo>
                    <a:pt x="901" y="4402"/>
                  </a:lnTo>
                  <a:lnTo>
                    <a:pt x="887" y="4408"/>
                  </a:lnTo>
                  <a:lnTo>
                    <a:pt x="872" y="4416"/>
                  </a:lnTo>
                  <a:lnTo>
                    <a:pt x="856" y="4425"/>
                  </a:lnTo>
                  <a:lnTo>
                    <a:pt x="841" y="4436"/>
                  </a:lnTo>
                  <a:lnTo>
                    <a:pt x="826" y="4448"/>
                  </a:lnTo>
                  <a:lnTo>
                    <a:pt x="793" y="4475"/>
                  </a:lnTo>
                  <a:lnTo>
                    <a:pt x="756" y="4506"/>
                  </a:lnTo>
                  <a:lnTo>
                    <a:pt x="736" y="4522"/>
                  </a:lnTo>
                  <a:lnTo>
                    <a:pt x="714" y="4539"/>
                  </a:lnTo>
                  <a:lnTo>
                    <a:pt x="692" y="4554"/>
                  </a:lnTo>
                  <a:lnTo>
                    <a:pt x="667" y="4570"/>
                  </a:lnTo>
                  <a:lnTo>
                    <a:pt x="640" y="4586"/>
                  </a:lnTo>
                  <a:lnTo>
                    <a:pt x="612" y="4602"/>
                  </a:lnTo>
                  <a:lnTo>
                    <a:pt x="580" y="4616"/>
                  </a:lnTo>
                  <a:lnTo>
                    <a:pt x="547" y="4630"/>
                  </a:lnTo>
                  <a:lnTo>
                    <a:pt x="511" y="4642"/>
                  </a:lnTo>
                  <a:lnTo>
                    <a:pt x="472" y="4654"/>
                  </a:lnTo>
                  <a:lnTo>
                    <a:pt x="430" y="4664"/>
                  </a:lnTo>
                  <a:lnTo>
                    <a:pt x="386" y="4672"/>
                  </a:lnTo>
                  <a:lnTo>
                    <a:pt x="338" y="4678"/>
                  </a:lnTo>
                  <a:lnTo>
                    <a:pt x="286" y="4683"/>
                  </a:lnTo>
                  <a:lnTo>
                    <a:pt x="231" y="4686"/>
                  </a:lnTo>
                  <a:lnTo>
                    <a:pt x="172" y="4686"/>
                  </a:lnTo>
                  <a:lnTo>
                    <a:pt x="192" y="4675"/>
                  </a:lnTo>
                  <a:lnTo>
                    <a:pt x="213" y="4663"/>
                  </a:lnTo>
                  <a:lnTo>
                    <a:pt x="231" y="4649"/>
                  </a:lnTo>
                  <a:lnTo>
                    <a:pt x="249" y="4636"/>
                  </a:lnTo>
                  <a:lnTo>
                    <a:pt x="266" y="4621"/>
                  </a:lnTo>
                  <a:lnTo>
                    <a:pt x="280" y="4606"/>
                  </a:lnTo>
                  <a:lnTo>
                    <a:pt x="295" y="4590"/>
                  </a:lnTo>
                  <a:lnTo>
                    <a:pt x="310" y="4575"/>
                  </a:lnTo>
                  <a:lnTo>
                    <a:pt x="322" y="4558"/>
                  </a:lnTo>
                  <a:lnTo>
                    <a:pt x="333" y="4541"/>
                  </a:lnTo>
                  <a:lnTo>
                    <a:pt x="345" y="4523"/>
                  </a:lnTo>
                  <a:lnTo>
                    <a:pt x="355" y="4505"/>
                  </a:lnTo>
                  <a:lnTo>
                    <a:pt x="364" y="4487"/>
                  </a:lnTo>
                  <a:lnTo>
                    <a:pt x="373" y="4468"/>
                  </a:lnTo>
                  <a:lnTo>
                    <a:pt x="381" y="4448"/>
                  </a:lnTo>
                  <a:lnTo>
                    <a:pt x="387" y="4429"/>
                  </a:lnTo>
                  <a:lnTo>
                    <a:pt x="393" y="4410"/>
                  </a:lnTo>
                  <a:lnTo>
                    <a:pt x="399" y="4391"/>
                  </a:lnTo>
                  <a:lnTo>
                    <a:pt x="403" y="4371"/>
                  </a:lnTo>
                  <a:lnTo>
                    <a:pt x="408" y="4351"/>
                  </a:lnTo>
                  <a:lnTo>
                    <a:pt x="411" y="4332"/>
                  </a:lnTo>
                  <a:lnTo>
                    <a:pt x="414" y="4312"/>
                  </a:lnTo>
                  <a:lnTo>
                    <a:pt x="417" y="4293"/>
                  </a:lnTo>
                  <a:lnTo>
                    <a:pt x="418" y="4274"/>
                  </a:lnTo>
                  <a:lnTo>
                    <a:pt x="420" y="4235"/>
                  </a:lnTo>
                  <a:lnTo>
                    <a:pt x="419" y="4198"/>
                  </a:lnTo>
                  <a:lnTo>
                    <a:pt x="417" y="4163"/>
                  </a:lnTo>
                  <a:lnTo>
                    <a:pt x="413" y="4129"/>
                  </a:lnTo>
                  <a:lnTo>
                    <a:pt x="407" y="4093"/>
                  </a:lnTo>
                  <a:lnTo>
                    <a:pt x="399" y="4057"/>
                  </a:lnTo>
                  <a:lnTo>
                    <a:pt x="390" y="4020"/>
                  </a:lnTo>
                  <a:lnTo>
                    <a:pt x="379" y="3983"/>
                  </a:lnTo>
                  <a:lnTo>
                    <a:pt x="367" y="3944"/>
                  </a:lnTo>
                  <a:lnTo>
                    <a:pt x="354" y="3906"/>
                  </a:lnTo>
                  <a:lnTo>
                    <a:pt x="340" y="3867"/>
                  </a:lnTo>
                  <a:lnTo>
                    <a:pt x="324" y="3826"/>
                  </a:lnTo>
                  <a:lnTo>
                    <a:pt x="293" y="3744"/>
                  </a:lnTo>
                  <a:lnTo>
                    <a:pt x="258" y="3657"/>
                  </a:lnTo>
                  <a:lnTo>
                    <a:pt x="222" y="3567"/>
                  </a:lnTo>
                  <a:lnTo>
                    <a:pt x="186" y="3471"/>
                  </a:lnTo>
                  <a:lnTo>
                    <a:pt x="168" y="3421"/>
                  </a:lnTo>
                  <a:lnTo>
                    <a:pt x="150" y="3372"/>
                  </a:lnTo>
                  <a:lnTo>
                    <a:pt x="133" y="3320"/>
                  </a:lnTo>
                  <a:lnTo>
                    <a:pt x="116" y="3266"/>
                  </a:lnTo>
                  <a:lnTo>
                    <a:pt x="100" y="3212"/>
                  </a:lnTo>
                  <a:lnTo>
                    <a:pt x="84" y="3155"/>
                  </a:lnTo>
                  <a:lnTo>
                    <a:pt x="70" y="3099"/>
                  </a:lnTo>
                  <a:lnTo>
                    <a:pt x="57" y="3039"/>
                  </a:lnTo>
                  <a:lnTo>
                    <a:pt x="45" y="2979"/>
                  </a:lnTo>
                  <a:lnTo>
                    <a:pt x="34" y="2917"/>
                  </a:lnTo>
                  <a:lnTo>
                    <a:pt x="23" y="2853"/>
                  </a:lnTo>
                  <a:lnTo>
                    <a:pt x="15" y="2788"/>
                  </a:lnTo>
                  <a:lnTo>
                    <a:pt x="9" y="2721"/>
                  </a:lnTo>
                  <a:lnTo>
                    <a:pt x="4" y="2651"/>
                  </a:lnTo>
                  <a:lnTo>
                    <a:pt x="1" y="2581"/>
                  </a:lnTo>
                  <a:lnTo>
                    <a:pt x="0" y="2508"/>
                  </a:lnTo>
                  <a:close/>
                </a:path>
              </a:pathLst>
            </a:custGeom>
            <a:solidFill>
              <a:srgbClr val="C84E30"/>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2" name="淘宝店chenying0907 8"/>
            <p:cNvSpPr/>
            <p:nvPr/>
          </p:nvSpPr>
          <p:spPr bwMode="auto">
            <a:xfrm>
              <a:off x="4725988" y="2157115"/>
              <a:ext cx="709613" cy="709613"/>
            </a:xfrm>
            <a:custGeom>
              <a:avLst/>
              <a:gdLst>
                <a:gd name="T0" fmla="*/ 9 w 3575"/>
                <a:gd name="T1" fmla="*/ 1972 h 3577"/>
                <a:gd name="T2" fmla="*/ 56 w 3575"/>
                <a:gd name="T3" fmla="*/ 2235 h 3577"/>
                <a:gd name="T4" fmla="*/ 140 w 3575"/>
                <a:gd name="T5" fmla="*/ 2485 h 3577"/>
                <a:gd name="T6" fmla="*/ 259 w 3575"/>
                <a:gd name="T7" fmla="*/ 2716 h 3577"/>
                <a:gd name="T8" fmla="*/ 407 w 3575"/>
                <a:gd name="T9" fmla="*/ 2927 h 3577"/>
                <a:gd name="T10" fmla="*/ 586 w 3575"/>
                <a:gd name="T11" fmla="*/ 3113 h 3577"/>
                <a:gd name="T12" fmla="*/ 788 w 3575"/>
                <a:gd name="T13" fmla="*/ 3272 h 3577"/>
                <a:gd name="T14" fmla="*/ 1013 w 3575"/>
                <a:gd name="T15" fmla="*/ 3400 h 3577"/>
                <a:gd name="T16" fmla="*/ 1256 w 3575"/>
                <a:gd name="T17" fmla="*/ 3497 h 3577"/>
                <a:gd name="T18" fmla="*/ 1515 w 3575"/>
                <a:gd name="T19" fmla="*/ 3557 h 3577"/>
                <a:gd name="T20" fmla="*/ 1788 w 3575"/>
                <a:gd name="T21" fmla="*/ 3577 h 3577"/>
                <a:gd name="T22" fmla="*/ 2059 w 3575"/>
                <a:gd name="T23" fmla="*/ 3557 h 3577"/>
                <a:gd name="T24" fmla="*/ 2319 w 3575"/>
                <a:gd name="T25" fmla="*/ 3497 h 3577"/>
                <a:gd name="T26" fmla="*/ 2563 w 3575"/>
                <a:gd name="T27" fmla="*/ 3400 h 3577"/>
                <a:gd name="T28" fmla="*/ 2787 w 3575"/>
                <a:gd name="T29" fmla="*/ 3272 h 3577"/>
                <a:gd name="T30" fmla="*/ 2989 w 3575"/>
                <a:gd name="T31" fmla="*/ 3113 h 3577"/>
                <a:gd name="T32" fmla="*/ 3167 w 3575"/>
                <a:gd name="T33" fmla="*/ 2927 h 3577"/>
                <a:gd name="T34" fmla="*/ 3317 w 3575"/>
                <a:gd name="T35" fmla="*/ 2716 h 3577"/>
                <a:gd name="T36" fmla="*/ 3435 w 3575"/>
                <a:gd name="T37" fmla="*/ 2485 h 3577"/>
                <a:gd name="T38" fmla="*/ 3519 w 3575"/>
                <a:gd name="T39" fmla="*/ 2235 h 3577"/>
                <a:gd name="T40" fmla="*/ 3566 w 3575"/>
                <a:gd name="T41" fmla="*/ 1972 h 3577"/>
                <a:gd name="T42" fmla="*/ 3573 w 3575"/>
                <a:gd name="T43" fmla="*/ 1696 h 3577"/>
                <a:gd name="T44" fmla="*/ 3539 w 3575"/>
                <a:gd name="T45" fmla="*/ 1427 h 3577"/>
                <a:gd name="T46" fmla="*/ 3467 w 3575"/>
                <a:gd name="T47" fmla="*/ 1173 h 3577"/>
                <a:gd name="T48" fmla="*/ 3360 w 3575"/>
                <a:gd name="T49" fmla="*/ 935 h 3577"/>
                <a:gd name="T50" fmla="*/ 3220 w 3575"/>
                <a:gd name="T51" fmla="*/ 718 h 3577"/>
                <a:gd name="T52" fmla="*/ 3052 w 3575"/>
                <a:gd name="T53" fmla="*/ 523 h 3577"/>
                <a:gd name="T54" fmla="*/ 2857 w 3575"/>
                <a:gd name="T55" fmla="*/ 355 h 3577"/>
                <a:gd name="T56" fmla="*/ 2640 w 3575"/>
                <a:gd name="T57" fmla="*/ 215 h 3577"/>
                <a:gd name="T58" fmla="*/ 2402 w 3575"/>
                <a:gd name="T59" fmla="*/ 108 h 3577"/>
                <a:gd name="T60" fmla="*/ 2147 w 3575"/>
                <a:gd name="T61" fmla="*/ 36 h 3577"/>
                <a:gd name="T62" fmla="*/ 1879 w 3575"/>
                <a:gd name="T63" fmla="*/ 2 h 3577"/>
                <a:gd name="T64" fmla="*/ 1604 w 3575"/>
                <a:gd name="T65" fmla="*/ 9 h 3577"/>
                <a:gd name="T66" fmla="*/ 1341 w 3575"/>
                <a:gd name="T67" fmla="*/ 56 h 3577"/>
                <a:gd name="T68" fmla="*/ 1091 w 3575"/>
                <a:gd name="T69" fmla="*/ 139 h 3577"/>
                <a:gd name="T70" fmla="*/ 860 w 3575"/>
                <a:gd name="T71" fmla="*/ 258 h 3577"/>
                <a:gd name="T72" fmla="*/ 650 w 3575"/>
                <a:gd name="T73" fmla="*/ 408 h 3577"/>
                <a:gd name="T74" fmla="*/ 464 w 3575"/>
                <a:gd name="T75" fmla="*/ 585 h 3577"/>
                <a:gd name="T76" fmla="*/ 305 w 3575"/>
                <a:gd name="T77" fmla="*/ 788 h 3577"/>
                <a:gd name="T78" fmla="*/ 175 w 3575"/>
                <a:gd name="T79" fmla="*/ 1012 h 3577"/>
                <a:gd name="T80" fmla="*/ 80 w 3575"/>
                <a:gd name="T81" fmla="*/ 1256 h 3577"/>
                <a:gd name="T82" fmla="*/ 20 w 3575"/>
                <a:gd name="T83" fmla="*/ 1516 h 3577"/>
                <a:gd name="T84" fmla="*/ 0 w 3575"/>
                <a:gd name="T85" fmla="*/ 1788 h 3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75" h="3577">
                  <a:moveTo>
                    <a:pt x="0" y="1788"/>
                  </a:moveTo>
                  <a:lnTo>
                    <a:pt x="2" y="1880"/>
                  </a:lnTo>
                  <a:lnTo>
                    <a:pt x="9" y="1972"/>
                  </a:lnTo>
                  <a:lnTo>
                    <a:pt x="20" y="2061"/>
                  </a:lnTo>
                  <a:lnTo>
                    <a:pt x="36" y="2149"/>
                  </a:lnTo>
                  <a:lnTo>
                    <a:pt x="56" y="2235"/>
                  </a:lnTo>
                  <a:lnTo>
                    <a:pt x="80" y="2320"/>
                  </a:lnTo>
                  <a:lnTo>
                    <a:pt x="108" y="2403"/>
                  </a:lnTo>
                  <a:lnTo>
                    <a:pt x="140" y="2485"/>
                  </a:lnTo>
                  <a:lnTo>
                    <a:pt x="175" y="2564"/>
                  </a:lnTo>
                  <a:lnTo>
                    <a:pt x="216" y="2641"/>
                  </a:lnTo>
                  <a:lnTo>
                    <a:pt x="259" y="2716"/>
                  </a:lnTo>
                  <a:lnTo>
                    <a:pt x="305" y="2788"/>
                  </a:lnTo>
                  <a:lnTo>
                    <a:pt x="355" y="2859"/>
                  </a:lnTo>
                  <a:lnTo>
                    <a:pt x="407" y="2927"/>
                  </a:lnTo>
                  <a:lnTo>
                    <a:pt x="464" y="2991"/>
                  </a:lnTo>
                  <a:lnTo>
                    <a:pt x="524" y="3053"/>
                  </a:lnTo>
                  <a:lnTo>
                    <a:pt x="586" y="3113"/>
                  </a:lnTo>
                  <a:lnTo>
                    <a:pt x="650" y="3169"/>
                  </a:lnTo>
                  <a:lnTo>
                    <a:pt x="717" y="3222"/>
                  </a:lnTo>
                  <a:lnTo>
                    <a:pt x="788" y="3272"/>
                  </a:lnTo>
                  <a:lnTo>
                    <a:pt x="860" y="3318"/>
                  </a:lnTo>
                  <a:lnTo>
                    <a:pt x="935" y="3361"/>
                  </a:lnTo>
                  <a:lnTo>
                    <a:pt x="1013" y="3400"/>
                  </a:lnTo>
                  <a:lnTo>
                    <a:pt x="1091" y="3436"/>
                  </a:lnTo>
                  <a:lnTo>
                    <a:pt x="1173" y="3469"/>
                  </a:lnTo>
                  <a:lnTo>
                    <a:pt x="1256" y="3497"/>
                  </a:lnTo>
                  <a:lnTo>
                    <a:pt x="1341" y="3521"/>
                  </a:lnTo>
                  <a:lnTo>
                    <a:pt x="1427" y="3541"/>
                  </a:lnTo>
                  <a:lnTo>
                    <a:pt x="1515" y="3557"/>
                  </a:lnTo>
                  <a:lnTo>
                    <a:pt x="1604" y="3568"/>
                  </a:lnTo>
                  <a:lnTo>
                    <a:pt x="1696" y="3575"/>
                  </a:lnTo>
                  <a:lnTo>
                    <a:pt x="1788" y="3577"/>
                  </a:lnTo>
                  <a:lnTo>
                    <a:pt x="1879" y="3575"/>
                  </a:lnTo>
                  <a:lnTo>
                    <a:pt x="1970" y="3568"/>
                  </a:lnTo>
                  <a:lnTo>
                    <a:pt x="2059" y="3557"/>
                  </a:lnTo>
                  <a:lnTo>
                    <a:pt x="2147" y="3541"/>
                  </a:lnTo>
                  <a:lnTo>
                    <a:pt x="2234" y="3521"/>
                  </a:lnTo>
                  <a:lnTo>
                    <a:pt x="2319" y="3497"/>
                  </a:lnTo>
                  <a:lnTo>
                    <a:pt x="2402" y="3469"/>
                  </a:lnTo>
                  <a:lnTo>
                    <a:pt x="2483" y="3436"/>
                  </a:lnTo>
                  <a:lnTo>
                    <a:pt x="2563" y="3400"/>
                  </a:lnTo>
                  <a:lnTo>
                    <a:pt x="2640" y="3361"/>
                  </a:lnTo>
                  <a:lnTo>
                    <a:pt x="2714" y="3318"/>
                  </a:lnTo>
                  <a:lnTo>
                    <a:pt x="2787" y="3272"/>
                  </a:lnTo>
                  <a:lnTo>
                    <a:pt x="2857" y="3222"/>
                  </a:lnTo>
                  <a:lnTo>
                    <a:pt x="2925" y="3169"/>
                  </a:lnTo>
                  <a:lnTo>
                    <a:pt x="2989" y="3113"/>
                  </a:lnTo>
                  <a:lnTo>
                    <a:pt x="3052" y="3053"/>
                  </a:lnTo>
                  <a:lnTo>
                    <a:pt x="3111" y="2991"/>
                  </a:lnTo>
                  <a:lnTo>
                    <a:pt x="3167" y="2927"/>
                  </a:lnTo>
                  <a:lnTo>
                    <a:pt x="3220" y="2859"/>
                  </a:lnTo>
                  <a:lnTo>
                    <a:pt x="3270" y="2788"/>
                  </a:lnTo>
                  <a:lnTo>
                    <a:pt x="3317" y="2716"/>
                  </a:lnTo>
                  <a:lnTo>
                    <a:pt x="3360" y="2641"/>
                  </a:lnTo>
                  <a:lnTo>
                    <a:pt x="3399" y="2564"/>
                  </a:lnTo>
                  <a:lnTo>
                    <a:pt x="3435" y="2485"/>
                  </a:lnTo>
                  <a:lnTo>
                    <a:pt x="3467" y="2403"/>
                  </a:lnTo>
                  <a:lnTo>
                    <a:pt x="3495" y="2320"/>
                  </a:lnTo>
                  <a:lnTo>
                    <a:pt x="3519" y="2235"/>
                  </a:lnTo>
                  <a:lnTo>
                    <a:pt x="3539" y="2149"/>
                  </a:lnTo>
                  <a:lnTo>
                    <a:pt x="3555" y="2061"/>
                  </a:lnTo>
                  <a:lnTo>
                    <a:pt x="3566" y="1972"/>
                  </a:lnTo>
                  <a:lnTo>
                    <a:pt x="3573" y="1880"/>
                  </a:lnTo>
                  <a:lnTo>
                    <a:pt x="3575" y="1788"/>
                  </a:lnTo>
                  <a:lnTo>
                    <a:pt x="3573" y="1696"/>
                  </a:lnTo>
                  <a:lnTo>
                    <a:pt x="3566" y="1605"/>
                  </a:lnTo>
                  <a:lnTo>
                    <a:pt x="3555" y="1516"/>
                  </a:lnTo>
                  <a:lnTo>
                    <a:pt x="3539" y="1427"/>
                  </a:lnTo>
                  <a:lnTo>
                    <a:pt x="3519" y="1341"/>
                  </a:lnTo>
                  <a:lnTo>
                    <a:pt x="3495" y="1256"/>
                  </a:lnTo>
                  <a:lnTo>
                    <a:pt x="3467" y="1173"/>
                  </a:lnTo>
                  <a:lnTo>
                    <a:pt x="3435" y="1092"/>
                  </a:lnTo>
                  <a:lnTo>
                    <a:pt x="3399" y="1012"/>
                  </a:lnTo>
                  <a:lnTo>
                    <a:pt x="3360" y="935"/>
                  </a:lnTo>
                  <a:lnTo>
                    <a:pt x="3317" y="861"/>
                  </a:lnTo>
                  <a:lnTo>
                    <a:pt x="3270" y="788"/>
                  </a:lnTo>
                  <a:lnTo>
                    <a:pt x="3220" y="718"/>
                  </a:lnTo>
                  <a:lnTo>
                    <a:pt x="3167" y="650"/>
                  </a:lnTo>
                  <a:lnTo>
                    <a:pt x="3111" y="585"/>
                  </a:lnTo>
                  <a:lnTo>
                    <a:pt x="3052" y="523"/>
                  </a:lnTo>
                  <a:lnTo>
                    <a:pt x="2989" y="464"/>
                  </a:lnTo>
                  <a:lnTo>
                    <a:pt x="2925" y="408"/>
                  </a:lnTo>
                  <a:lnTo>
                    <a:pt x="2857" y="355"/>
                  </a:lnTo>
                  <a:lnTo>
                    <a:pt x="2787" y="305"/>
                  </a:lnTo>
                  <a:lnTo>
                    <a:pt x="2714" y="258"/>
                  </a:lnTo>
                  <a:lnTo>
                    <a:pt x="2640" y="215"/>
                  </a:lnTo>
                  <a:lnTo>
                    <a:pt x="2563" y="175"/>
                  </a:lnTo>
                  <a:lnTo>
                    <a:pt x="2483" y="139"/>
                  </a:lnTo>
                  <a:lnTo>
                    <a:pt x="2402" y="108"/>
                  </a:lnTo>
                  <a:lnTo>
                    <a:pt x="2319" y="80"/>
                  </a:lnTo>
                  <a:lnTo>
                    <a:pt x="2234" y="56"/>
                  </a:lnTo>
                  <a:lnTo>
                    <a:pt x="2147" y="36"/>
                  </a:lnTo>
                  <a:lnTo>
                    <a:pt x="2059" y="20"/>
                  </a:lnTo>
                  <a:lnTo>
                    <a:pt x="1970" y="9"/>
                  </a:lnTo>
                  <a:lnTo>
                    <a:pt x="1879" y="2"/>
                  </a:lnTo>
                  <a:lnTo>
                    <a:pt x="1788" y="0"/>
                  </a:lnTo>
                  <a:lnTo>
                    <a:pt x="1696" y="2"/>
                  </a:lnTo>
                  <a:lnTo>
                    <a:pt x="1604" y="9"/>
                  </a:lnTo>
                  <a:lnTo>
                    <a:pt x="1515" y="20"/>
                  </a:lnTo>
                  <a:lnTo>
                    <a:pt x="1427" y="36"/>
                  </a:lnTo>
                  <a:lnTo>
                    <a:pt x="1341" y="56"/>
                  </a:lnTo>
                  <a:lnTo>
                    <a:pt x="1256" y="80"/>
                  </a:lnTo>
                  <a:lnTo>
                    <a:pt x="1173" y="108"/>
                  </a:lnTo>
                  <a:lnTo>
                    <a:pt x="1091" y="139"/>
                  </a:lnTo>
                  <a:lnTo>
                    <a:pt x="1013" y="175"/>
                  </a:lnTo>
                  <a:lnTo>
                    <a:pt x="935" y="215"/>
                  </a:lnTo>
                  <a:lnTo>
                    <a:pt x="860" y="258"/>
                  </a:lnTo>
                  <a:lnTo>
                    <a:pt x="788" y="305"/>
                  </a:lnTo>
                  <a:lnTo>
                    <a:pt x="717" y="355"/>
                  </a:lnTo>
                  <a:lnTo>
                    <a:pt x="650" y="408"/>
                  </a:lnTo>
                  <a:lnTo>
                    <a:pt x="586" y="464"/>
                  </a:lnTo>
                  <a:lnTo>
                    <a:pt x="524" y="523"/>
                  </a:lnTo>
                  <a:lnTo>
                    <a:pt x="464" y="585"/>
                  </a:lnTo>
                  <a:lnTo>
                    <a:pt x="407" y="650"/>
                  </a:lnTo>
                  <a:lnTo>
                    <a:pt x="355" y="718"/>
                  </a:lnTo>
                  <a:lnTo>
                    <a:pt x="305" y="788"/>
                  </a:lnTo>
                  <a:lnTo>
                    <a:pt x="259" y="861"/>
                  </a:lnTo>
                  <a:lnTo>
                    <a:pt x="216" y="935"/>
                  </a:lnTo>
                  <a:lnTo>
                    <a:pt x="175" y="1012"/>
                  </a:lnTo>
                  <a:lnTo>
                    <a:pt x="140" y="1092"/>
                  </a:lnTo>
                  <a:lnTo>
                    <a:pt x="108" y="1173"/>
                  </a:lnTo>
                  <a:lnTo>
                    <a:pt x="80" y="1256"/>
                  </a:lnTo>
                  <a:lnTo>
                    <a:pt x="56" y="1341"/>
                  </a:lnTo>
                  <a:lnTo>
                    <a:pt x="36" y="1427"/>
                  </a:lnTo>
                  <a:lnTo>
                    <a:pt x="20" y="1516"/>
                  </a:lnTo>
                  <a:lnTo>
                    <a:pt x="9" y="1605"/>
                  </a:lnTo>
                  <a:lnTo>
                    <a:pt x="2" y="1696"/>
                  </a:lnTo>
                  <a:lnTo>
                    <a:pt x="0" y="1788"/>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34" name="淘宝店chenying0907 4"/>
          <p:cNvGrpSpPr/>
          <p:nvPr/>
        </p:nvGrpSpPr>
        <p:grpSpPr>
          <a:xfrm>
            <a:off x="5197158" y="3508310"/>
            <a:ext cx="966788" cy="967086"/>
            <a:chOff x="3627438" y="2806403"/>
            <a:chExt cx="966788" cy="966788"/>
          </a:xfrm>
        </p:grpSpPr>
        <p:sp>
          <p:nvSpPr>
            <p:cNvPr id="35" name="淘宝店chenying0907 9"/>
            <p:cNvSpPr/>
            <p:nvPr/>
          </p:nvSpPr>
          <p:spPr bwMode="auto">
            <a:xfrm>
              <a:off x="3627438" y="2806403"/>
              <a:ext cx="966788" cy="966788"/>
            </a:xfrm>
            <a:custGeom>
              <a:avLst/>
              <a:gdLst>
                <a:gd name="T0" fmla="*/ 4867 w 4869"/>
                <a:gd name="T1" fmla="*/ 2493 h 4872"/>
                <a:gd name="T2" fmla="*/ 4866 w 4869"/>
                <a:gd name="T3" fmla="*/ 2310 h 4872"/>
                <a:gd name="T4" fmla="*/ 4793 w 4869"/>
                <a:gd name="T5" fmla="*/ 1827 h 4872"/>
                <a:gd name="T6" fmla="*/ 4629 w 4869"/>
                <a:gd name="T7" fmla="*/ 1380 h 4872"/>
                <a:gd name="T8" fmla="*/ 4385 w 4869"/>
                <a:gd name="T9" fmla="*/ 978 h 4872"/>
                <a:gd name="T10" fmla="*/ 4071 w 4869"/>
                <a:gd name="T11" fmla="*/ 632 h 4872"/>
                <a:gd name="T12" fmla="*/ 3697 w 4869"/>
                <a:gd name="T13" fmla="*/ 353 h 4872"/>
                <a:gd name="T14" fmla="*/ 3271 w 4869"/>
                <a:gd name="T15" fmla="*/ 147 h 4872"/>
                <a:gd name="T16" fmla="*/ 2805 w 4869"/>
                <a:gd name="T17" fmla="*/ 28 h 4872"/>
                <a:gd name="T18" fmla="*/ 2309 w 4869"/>
                <a:gd name="T19" fmla="*/ 3 h 4872"/>
                <a:gd name="T20" fmla="*/ 1826 w 4869"/>
                <a:gd name="T21" fmla="*/ 76 h 4872"/>
                <a:gd name="T22" fmla="*/ 1379 w 4869"/>
                <a:gd name="T23" fmla="*/ 240 h 4872"/>
                <a:gd name="T24" fmla="*/ 978 w 4869"/>
                <a:gd name="T25" fmla="*/ 483 h 4872"/>
                <a:gd name="T26" fmla="*/ 632 w 4869"/>
                <a:gd name="T27" fmla="*/ 798 h 4872"/>
                <a:gd name="T28" fmla="*/ 353 w 4869"/>
                <a:gd name="T29" fmla="*/ 1172 h 4872"/>
                <a:gd name="T30" fmla="*/ 148 w 4869"/>
                <a:gd name="T31" fmla="*/ 1599 h 4872"/>
                <a:gd name="T32" fmla="*/ 28 w 4869"/>
                <a:gd name="T33" fmla="*/ 2065 h 4872"/>
                <a:gd name="T34" fmla="*/ 3 w 4869"/>
                <a:gd name="T35" fmla="*/ 2561 h 4872"/>
                <a:gd name="T36" fmla="*/ 77 w 4869"/>
                <a:gd name="T37" fmla="*/ 3044 h 4872"/>
                <a:gd name="T38" fmla="*/ 240 w 4869"/>
                <a:gd name="T39" fmla="*/ 3492 h 4872"/>
                <a:gd name="T40" fmla="*/ 483 w 4869"/>
                <a:gd name="T41" fmla="*/ 3893 h 4872"/>
                <a:gd name="T42" fmla="*/ 798 w 4869"/>
                <a:gd name="T43" fmla="*/ 4239 h 4872"/>
                <a:gd name="T44" fmla="*/ 1172 w 4869"/>
                <a:gd name="T45" fmla="*/ 4519 h 4872"/>
                <a:gd name="T46" fmla="*/ 1598 w 4869"/>
                <a:gd name="T47" fmla="*/ 4724 h 4872"/>
                <a:gd name="T48" fmla="*/ 2063 w 4869"/>
                <a:gd name="T49" fmla="*/ 4843 h 4872"/>
                <a:gd name="T50" fmla="*/ 2479 w 4869"/>
                <a:gd name="T51" fmla="*/ 4871 h 4872"/>
                <a:gd name="T52" fmla="*/ 2656 w 4869"/>
                <a:gd name="T53" fmla="*/ 4862 h 4872"/>
                <a:gd name="T54" fmla="*/ 2828 w 4869"/>
                <a:gd name="T55" fmla="*/ 4840 h 4872"/>
                <a:gd name="T56" fmla="*/ 2996 w 4869"/>
                <a:gd name="T57" fmla="*/ 4806 h 4872"/>
                <a:gd name="T58" fmla="*/ 3160 w 4869"/>
                <a:gd name="T59" fmla="*/ 4761 h 4872"/>
                <a:gd name="T60" fmla="*/ 3320 w 4869"/>
                <a:gd name="T61" fmla="*/ 4705 h 4872"/>
                <a:gd name="T62" fmla="*/ 3476 w 4869"/>
                <a:gd name="T63" fmla="*/ 4636 h 4872"/>
                <a:gd name="T64" fmla="*/ 3630 w 4869"/>
                <a:gd name="T65" fmla="*/ 4556 h 4872"/>
                <a:gd name="T66" fmla="*/ 3763 w 4869"/>
                <a:gd name="T67" fmla="*/ 4477 h 4872"/>
                <a:gd name="T68" fmla="*/ 3863 w 4869"/>
                <a:gd name="T69" fmla="*/ 4415 h 4872"/>
                <a:gd name="T70" fmla="*/ 3936 w 4869"/>
                <a:gd name="T71" fmla="*/ 4397 h 4872"/>
                <a:gd name="T72" fmla="*/ 3997 w 4869"/>
                <a:gd name="T73" fmla="*/ 4415 h 4872"/>
                <a:gd name="T74" fmla="*/ 4076 w 4869"/>
                <a:gd name="T75" fmla="*/ 4475 h 4872"/>
                <a:gd name="T76" fmla="*/ 4177 w 4869"/>
                <a:gd name="T77" fmla="*/ 4554 h 4872"/>
                <a:gd name="T78" fmla="*/ 4289 w 4869"/>
                <a:gd name="T79" fmla="*/ 4616 h 4872"/>
                <a:gd name="T80" fmla="*/ 4439 w 4869"/>
                <a:gd name="T81" fmla="*/ 4663 h 4872"/>
                <a:gd name="T82" fmla="*/ 4638 w 4869"/>
                <a:gd name="T83" fmla="*/ 4686 h 4872"/>
                <a:gd name="T84" fmla="*/ 4638 w 4869"/>
                <a:gd name="T85" fmla="*/ 4650 h 4872"/>
                <a:gd name="T86" fmla="*/ 4574 w 4869"/>
                <a:gd name="T87" fmla="*/ 4590 h 4872"/>
                <a:gd name="T88" fmla="*/ 4524 w 4869"/>
                <a:gd name="T89" fmla="*/ 4522 h 4872"/>
                <a:gd name="T90" fmla="*/ 4488 w 4869"/>
                <a:gd name="T91" fmla="*/ 4448 h 4872"/>
                <a:gd name="T92" fmla="*/ 4466 w 4869"/>
                <a:gd name="T93" fmla="*/ 4371 h 4872"/>
                <a:gd name="T94" fmla="*/ 4452 w 4869"/>
                <a:gd name="T95" fmla="*/ 4292 h 4872"/>
                <a:gd name="T96" fmla="*/ 4452 w 4869"/>
                <a:gd name="T97" fmla="*/ 4162 h 4872"/>
                <a:gd name="T98" fmla="*/ 4479 w 4869"/>
                <a:gd name="T99" fmla="*/ 4019 h 4872"/>
                <a:gd name="T100" fmla="*/ 4529 w 4869"/>
                <a:gd name="T101" fmla="*/ 3866 h 4872"/>
                <a:gd name="T102" fmla="*/ 4647 w 4869"/>
                <a:gd name="T103" fmla="*/ 3566 h 4872"/>
                <a:gd name="T104" fmla="*/ 4736 w 4869"/>
                <a:gd name="T105" fmla="*/ 3319 h 4872"/>
                <a:gd name="T106" fmla="*/ 4799 w 4869"/>
                <a:gd name="T107" fmla="*/ 3098 h 4872"/>
                <a:gd name="T108" fmla="*/ 4846 w 4869"/>
                <a:gd name="T109" fmla="*/ 2852 h 4872"/>
                <a:gd name="T110" fmla="*/ 4868 w 4869"/>
                <a:gd name="T111" fmla="*/ 2581 h 4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69" h="4872">
                  <a:moveTo>
                    <a:pt x="4869" y="2508"/>
                  </a:moveTo>
                  <a:lnTo>
                    <a:pt x="4868" y="2510"/>
                  </a:lnTo>
                  <a:lnTo>
                    <a:pt x="4867" y="2512"/>
                  </a:lnTo>
                  <a:lnTo>
                    <a:pt x="4867" y="2493"/>
                  </a:lnTo>
                  <a:lnTo>
                    <a:pt x="4868" y="2473"/>
                  </a:lnTo>
                  <a:lnTo>
                    <a:pt x="4869" y="2454"/>
                  </a:lnTo>
                  <a:lnTo>
                    <a:pt x="4869" y="2436"/>
                  </a:lnTo>
                  <a:lnTo>
                    <a:pt x="4866" y="2310"/>
                  </a:lnTo>
                  <a:lnTo>
                    <a:pt x="4857" y="2187"/>
                  </a:lnTo>
                  <a:lnTo>
                    <a:pt x="4841" y="2065"/>
                  </a:lnTo>
                  <a:lnTo>
                    <a:pt x="4820" y="1945"/>
                  </a:lnTo>
                  <a:lnTo>
                    <a:pt x="4793" y="1827"/>
                  </a:lnTo>
                  <a:lnTo>
                    <a:pt x="4760" y="1711"/>
                  </a:lnTo>
                  <a:lnTo>
                    <a:pt x="4722" y="1599"/>
                  </a:lnTo>
                  <a:lnTo>
                    <a:pt x="4678" y="1488"/>
                  </a:lnTo>
                  <a:lnTo>
                    <a:pt x="4629" y="1380"/>
                  </a:lnTo>
                  <a:lnTo>
                    <a:pt x="4575" y="1275"/>
                  </a:lnTo>
                  <a:lnTo>
                    <a:pt x="4517" y="1172"/>
                  </a:lnTo>
                  <a:lnTo>
                    <a:pt x="4453" y="1074"/>
                  </a:lnTo>
                  <a:lnTo>
                    <a:pt x="4385" y="978"/>
                  </a:lnTo>
                  <a:lnTo>
                    <a:pt x="4313" y="886"/>
                  </a:lnTo>
                  <a:lnTo>
                    <a:pt x="4236" y="798"/>
                  </a:lnTo>
                  <a:lnTo>
                    <a:pt x="4156" y="713"/>
                  </a:lnTo>
                  <a:lnTo>
                    <a:pt x="4071" y="632"/>
                  </a:lnTo>
                  <a:lnTo>
                    <a:pt x="3982" y="557"/>
                  </a:lnTo>
                  <a:lnTo>
                    <a:pt x="3891" y="483"/>
                  </a:lnTo>
                  <a:lnTo>
                    <a:pt x="3795" y="416"/>
                  </a:lnTo>
                  <a:lnTo>
                    <a:pt x="3697" y="353"/>
                  </a:lnTo>
                  <a:lnTo>
                    <a:pt x="3595" y="294"/>
                  </a:lnTo>
                  <a:lnTo>
                    <a:pt x="3490" y="240"/>
                  </a:lnTo>
                  <a:lnTo>
                    <a:pt x="3382" y="191"/>
                  </a:lnTo>
                  <a:lnTo>
                    <a:pt x="3271" y="147"/>
                  </a:lnTo>
                  <a:lnTo>
                    <a:pt x="3159" y="109"/>
                  </a:lnTo>
                  <a:lnTo>
                    <a:pt x="3043" y="76"/>
                  </a:lnTo>
                  <a:lnTo>
                    <a:pt x="2925" y="49"/>
                  </a:lnTo>
                  <a:lnTo>
                    <a:pt x="2805" y="28"/>
                  </a:lnTo>
                  <a:lnTo>
                    <a:pt x="2683" y="12"/>
                  </a:lnTo>
                  <a:lnTo>
                    <a:pt x="2559" y="3"/>
                  </a:lnTo>
                  <a:lnTo>
                    <a:pt x="2434" y="0"/>
                  </a:lnTo>
                  <a:lnTo>
                    <a:pt x="2309" y="3"/>
                  </a:lnTo>
                  <a:lnTo>
                    <a:pt x="2185" y="12"/>
                  </a:lnTo>
                  <a:lnTo>
                    <a:pt x="2063" y="28"/>
                  </a:lnTo>
                  <a:lnTo>
                    <a:pt x="1944" y="49"/>
                  </a:lnTo>
                  <a:lnTo>
                    <a:pt x="1826" y="76"/>
                  </a:lnTo>
                  <a:lnTo>
                    <a:pt x="1711" y="109"/>
                  </a:lnTo>
                  <a:lnTo>
                    <a:pt x="1598" y="147"/>
                  </a:lnTo>
                  <a:lnTo>
                    <a:pt x="1486" y="191"/>
                  </a:lnTo>
                  <a:lnTo>
                    <a:pt x="1379" y="240"/>
                  </a:lnTo>
                  <a:lnTo>
                    <a:pt x="1275" y="294"/>
                  </a:lnTo>
                  <a:lnTo>
                    <a:pt x="1172" y="353"/>
                  </a:lnTo>
                  <a:lnTo>
                    <a:pt x="1073" y="416"/>
                  </a:lnTo>
                  <a:lnTo>
                    <a:pt x="978" y="483"/>
                  </a:lnTo>
                  <a:lnTo>
                    <a:pt x="886" y="557"/>
                  </a:lnTo>
                  <a:lnTo>
                    <a:pt x="798" y="632"/>
                  </a:lnTo>
                  <a:lnTo>
                    <a:pt x="713" y="713"/>
                  </a:lnTo>
                  <a:lnTo>
                    <a:pt x="632" y="798"/>
                  </a:lnTo>
                  <a:lnTo>
                    <a:pt x="556" y="886"/>
                  </a:lnTo>
                  <a:lnTo>
                    <a:pt x="483" y="978"/>
                  </a:lnTo>
                  <a:lnTo>
                    <a:pt x="416" y="1074"/>
                  </a:lnTo>
                  <a:lnTo>
                    <a:pt x="353" y="1172"/>
                  </a:lnTo>
                  <a:lnTo>
                    <a:pt x="294" y="1275"/>
                  </a:lnTo>
                  <a:lnTo>
                    <a:pt x="240" y="1380"/>
                  </a:lnTo>
                  <a:lnTo>
                    <a:pt x="192" y="1488"/>
                  </a:lnTo>
                  <a:lnTo>
                    <a:pt x="148" y="1599"/>
                  </a:lnTo>
                  <a:lnTo>
                    <a:pt x="109" y="1711"/>
                  </a:lnTo>
                  <a:lnTo>
                    <a:pt x="77" y="1827"/>
                  </a:lnTo>
                  <a:lnTo>
                    <a:pt x="50" y="1945"/>
                  </a:lnTo>
                  <a:lnTo>
                    <a:pt x="28" y="2065"/>
                  </a:lnTo>
                  <a:lnTo>
                    <a:pt x="12" y="2187"/>
                  </a:lnTo>
                  <a:lnTo>
                    <a:pt x="3" y="2310"/>
                  </a:lnTo>
                  <a:lnTo>
                    <a:pt x="0" y="2436"/>
                  </a:lnTo>
                  <a:lnTo>
                    <a:pt x="3" y="2561"/>
                  </a:lnTo>
                  <a:lnTo>
                    <a:pt x="12" y="2684"/>
                  </a:lnTo>
                  <a:lnTo>
                    <a:pt x="28" y="2807"/>
                  </a:lnTo>
                  <a:lnTo>
                    <a:pt x="50" y="2927"/>
                  </a:lnTo>
                  <a:lnTo>
                    <a:pt x="77" y="3044"/>
                  </a:lnTo>
                  <a:lnTo>
                    <a:pt x="109" y="3160"/>
                  </a:lnTo>
                  <a:lnTo>
                    <a:pt x="148" y="3273"/>
                  </a:lnTo>
                  <a:lnTo>
                    <a:pt x="192" y="3383"/>
                  </a:lnTo>
                  <a:lnTo>
                    <a:pt x="240" y="3492"/>
                  </a:lnTo>
                  <a:lnTo>
                    <a:pt x="294" y="3596"/>
                  </a:lnTo>
                  <a:lnTo>
                    <a:pt x="353" y="3699"/>
                  </a:lnTo>
                  <a:lnTo>
                    <a:pt x="416" y="3797"/>
                  </a:lnTo>
                  <a:lnTo>
                    <a:pt x="483" y="3893"/>
                  </a:lnTo>
                  <a:lnTo>
                    <a:pt x="556" y="3985"/>
                  </a:lnTo>
                  <a:lnTo>
                    <a:pt x="632" y="4073"/>
                  </a:lnTo>
                  <a:lnTo>
                    <a:pt x="713" y="4158"/>
                  </a:lnTo>
                  <a:lnTo>
                    <a:pt x="798" y="4239"/>
                  </a:lnTo>
                  <a:lnTo>
                    <a:pt x="886" y="4316"/>
                  </a:lnTo>
                  <a:lnTo>
                    <a:pt x="978" y="4388"/>
                  </a:lnTo>
                  <a:lnTo>
                    <a:pt x="1073" y="4456"/>
                  </a:lnTo>
                  <a:lnTo>
                    <a:pt x="1172" y="4519"/>
                  </a:lnTo>
                  <a:lnTo>
                    <a:pt x="1275" y="4577"/>
                  </a:lnTo>
                  <a:lnTo>
                    <a:pt x="1379" y="4631"/>
                  </a:lnTo>
                  <a:lnTo>
                    <a:pt x="1486" y="4680"/>
                  </a:lnTo>
                  <a:lnTo>
                    <a:pt x="1598" y="4724"/>
                  </a:lnTo>
                  <a:lnTo>
                    <a:pt x="1711" y="4762"/>
                  </a:lnTo>
                  <a:lnTo>
                    <a:pt x="1826" y="4795"/>
                  </a:lnTo>
                  <a:lnTo>
                    <a:pt x="1944" y="4822"/>
                  </a:lnTo>
                  <a:lnTo>
                    <a:pt x="2063" y="4843"/>
                  </a:lnTo>
                  <a:lnTo>
                    <a:pt x="2185" y="4859"/>
                  </a:lnTo>
                  <a:lnTo>
                    <a:pt x="2309" y="4868"/>
                  </a:lnTo>
                  <a:lnTo>
                    <a:pt x="2434" y="4872"/>
                  </a:lnTo>
                  <a:lnTo>
                    <a:pt x="2479" y="4871"/>
                  </a:lnTo>
                  <a:lnTo>
                    <a:pt x="2524" y="4869"/>
                  </a:lnTo>
                  <a:lnTo>
                    <a:pt x="2568" y="4868"/>
                  </a:lnTo>
                  <a:lnTo>
                    <a:pt x="2612" y="4865"/>
                  </a:lnTo>
                  <a:lnTo>
                    <a:pt x="2656" y="4862"/>
                  </a:lnTo>
                  <a:lnTo>
                    <a:pt x="2700" y="4857"/>
                  </a:lnTo>
                  <a:lnTo>
                    <a:pt x="2743" y="4852"/>
                  </a:lnTo>
                  <a:lnTo>
                    <a:pt x="2786" y="4847"/>
                  </a:lnTo>
                  <a:lnTo>
                    <a:pt x="2828" y="4840"/>
                  </a:lnTo>
                  <a:lnTo>
                    <a:pt x="2871" y="4833"/>
                  </a:lnTo>
                  <a:lnTo>
                    <a:pt x="2913" y="4825"/>
                  </a:lnTo>
                  <a:lnTo>
                    <a:pt x="2955" y="4816"/>
                  </a:lnTo>
                  <a:lnTo>
                    <a:pt x="2996" y="4806"/>
                  </a:lnTo>
                  <a:lnTo>
                    <a:pt x="3038" y="4796"/>
                  </a:lnTo>
                  <a:lnTo>
                    <a:pt x="3079" y="4786"/>
                  </a:lnTo>
                  <a:lnTo>
                    <a:pt x="3119" y="4774"/>
                  </a:lnTo>
                  <a:lnTo>
                    <a:pt x="3160" y="4761"/>
                  </a:lnTo>
                  <a:lnTo>
                    <a:pt x="3200" y="4748"/>
                  </a:lnTo>
                  <a:lnTo>
                    <a:pt x="3241" y="4734"/>
                  </a:lnTo>
                  <a:lnTo>
                    <a:pt x="3280" y="4719"/>
                  </a:lnTo>
                  <a:lnTo>
                    <a:pt x="3320" y="4705"/>
                  </a:lnTo>
                  <a:lnTo>
                    <a:pt x="3359" y="4688"/>
                  </a:lnTo>
                  <a:lnTo>
                    <a:pt x="3399" y="4671"/>
                  </a:lnTo>
                  <a:lnTo>
                    <a:pt x="3438" y="4654"/>
                  </a:lnTo>
                  <a:lnTo>
                    <a:pt x="3476" y="4636"/>
                  </a:lnTo>
                  <a:lnTo>
                    <a:pt x="3516" y="4617"/>
                  </a:lnTo>
                  <a:lnTo>
                    <a:pt x="3554" y="4598"/>
                  </a:lnTo>
                  <a:lnTo>
                    <a:pt x="3593" y="4577"/>
                  </a:lnTo>
                  <a:lnTo>
                    <a:pt x="3630" y="4556"/>
                  </a:lnTo>
                  <a:lnTo>
                    <a:pt x="3668" y="4535"/>
                  </a:lnTo>
                  <a:lnTo>
                    <a:pt x="3705" y="4512"/>
                  </a:lnTo>
                  <a:lnTo>
                    <a:pt x="3744" y="4489"/>
                  </a:lnTo>
                  <a:lnTo>
                    <a:pt x="3763" y="4477"/>
                  </a:lnTo>
                  <a:lnTo>
                    <a:pt x="3786" y="4462"/>
                  </a:lnTo>
                  <a:lnTo>
                    <a:pt x="3812" y="4447"/>
                  </a:lnTo>
                  <a:lnTo>
                    <a:pt x="3843" y="4427"/>
                  </a:lnTo>
                  <a:lnTo>
                    <a:pt x="3863" y="4415"/>
                  </a:lnTo>
                  <a:lnTo>
                    <a:pt x="3883" y="4407"/>
                  </a:lnTo>
                  <a:lnTo>
                    <a:pt x="3901" y="4400"/>
                  </a:lnTo>
                  <a:lnTo>
                    <a:pt x="3919" y="4397"/>
                  </a:lnTo>
                  <a:lnTo>
                    <a:pt x="3936" y="4397"/>
                  </a:lnTo>
                  <a:lnTo>
                    <a:pt x="3952" y="4398"/>
                  </a:lnTo>
                  <a:lnTo>
                    <a:pt x="3968" y="4401"/>
                  </a:lnTo>
                  <a:lnTo>
                    <a:pt x="3982" y="4408"/>
                  </a:lnTo>
                  <a:lnTo>
                    <a:pt x="3997" y="4415"/>
                  </a:lnTo>
                  <a:lnTo>
                    <a:pt x="4013" y="4425"/>
                  </a:lnTo>
                  <a:lnTo>
                    <a:pt x="4028" y="4435"/>
                  </a:lnTo>
                  <a:lnTo>
                    <a:pt x="4043" y="4448"/>
                  </a:lnTo>
                  <a:lnTo>
                    <a:pt x="4076" y="4475"/>
                  </a:lnTo>
                  <a:lnTo>
                    <a:pt x="4113" y="4505"/>
                  </a:lnTo>
                  <a:lnTo>
                    <a:pt x="4133" y="4522"/>
                  </a:lnTo>
                  <a:lnTo>
                    <a:pt x="4155" y="4538"/>
                  </a:lnTo>
                  <a:lnTo>
                    <a:pt x="4177" y="4554"/>
                  </a:lnTo>
                  <a:lnTo>
                    <a:pt x="4202" y="4569"/>
                  </a:lnTo>
                  <a:lnTo>
                    <a:pt x="4229" y="4585"/>
                  </a:lnTo>
                  <a:lnTo>
                    <a:pt x="4257" y="4601"/>
                  </a:lnTo>
                  <a:lnTo>
                    <a:pt x="4289" y="4616"/>
                  </a:lnTo>
                  <a:lnTo>
                    <a:pt x="4322" y="4629"/>
                  </a:lnTo>
                  <a:lnTo>
                    <a:pt x="4358" y="4642"/>
                  </a:lnTo>
                  <a:lnTo>
                    <a:pt x="4397" y="4653"/>
                  </a:lnTo>
                  <a:lnTo>
                    <a:pt x="4439" y="4663"/>
                  </a:lnTo>
                  <a:lnTo>
                    <a:pt x="4483" y="4672"/>
                  </a:lnTo>
                  <a:lnTo>
                    <a:pt x="4531" y="4678"/>
                  </a:lnTo>
                  <a:lnTo>
                    <a:pt x="4583" y="4683"/>
                  </a:lnTo>
                  <a:lnTo>
                    <a:pt x="4638" y="4686"/>
                  </a:lnTo>
                  <a:lnTo>
                    <a:pt x="4697" y="4686"/>
                  </a:lnTo>
                  <a:lnTo>
                    <a:pt x="4677" y="4674"/>
                  </a:lnTo>
                  <a:lnTo>
                    <a:pt x="4656" y="4662"/>
                  </a:lnTo>
                  <a:lnTo>
                    <a:pt x="4638" y="4650"/>
                  </a:lnTo>
                  <a:lnTo>
                    <a:pt x="4620" y="4635"/>
                  </a:lnTo>
                  <a:lnTo>
                    <a:pt x="4603" y="4621"/>
                  </a:lnTo>
                  <a:lnTo>
                    <a:pt x="4589" y="4606"/>
                  </a:lnTo>
                  <a:lnTo>
                    <a:pt x="4574" y="4590"/>
                  </a:lnTo>
                  <a:lnTo>
                    <a:pt x="4559" y="4574"/>
                  </a:lnTo>
                  <a:lnTo>
                    <a:pt x="4547" y="4557"/>
                  </a:lnTo>
                  <a:lnTo>
                    <a:pt x="4536" y="4540"/>
                  </a:lnTo>
                  <a:lnTo>
                    <a:pt x="4524" y="4522"/>
                  </a:lnTo>
                  <a:lnTo>
                    <a:pt x="4514" y="4504"/>
                  </a:lnTo>
                  <a:lnTo>
                    <a:pt x="4505" y="4486"/>
                  </a:lnTo>
                  <a:lnTo>
                    <a:pt x="4496" y="4467"/>
                  </a:lnTo>
                  <a:lnTo>
                    <a:pt x="4488" y="4448"/>
                  </a:lnTo>
                  <a:lnTo>
                    <a:pt x="4482" y="4429"/>
                  </a:lnTo>
                  <a:lnTo>
                    <a:pt x="4476" y="4409"/>
                  </a:lnTo>
                  <a:lnTo>
                    <a:pt x="4470" y="4390"/>
                  </a:lnTo>
                  <a:lnTo>
                    <a:pt x="4466" y="4371"/>
                  </a:lnTo>
                  <a:lnTo>
                    <a:pt x="4461" y="4351"/>
                  </a:lnTo>
                  <a:lnTo>
                    <a:pt x="4458" y="4332"/>
                  </a:lnTo>
                  <a:lnTo>
                    <a:pt x="4455" y="4311"/>
                  </a:lnTo>
                  <a:lnTo>
                    <a:pt x="4452" y="4292"/>
                  </a:lnTo>
                  <a:lnTo>
                    <a:pt x="4451" y="4273"/>
                  </a:lnTo>
                  <a:lnTo>
                    <a:pt x="4449" y="4235"/>
                  </a:lnTo>
                  <a:lnTo>
                    <a:pt x="4450" y="4197"/>
                  </a:lnTo>
                  <a:lnTo>
                    <a:pt x="4452" y="4162"/>
                  </a:lnTo>
                  <a:lnTo>
                    <a:pt x="4456" y="4129"/>
                  </a:lnTo>
                  <a:lnTo>
                    <a:pt x="4462" y="4093"/>
                  </a:lnTo>
                  <a:lnTo>
                    <a:pt x="4470" y="4056"/>
                  </a:lnTo>
                  <a:lnTo>
                    <a:pt x="4479" y="4019"/>
                  </a:lnTo>
                  <a:lnTo>
                    <a:pt x="4490" y="3982"/>
                  </a:lnTo>
                  <a:lnTo>
                    <a:pt x="4502" y="3945"/>
                  </a:lnTo>
                  <a:lnTo>
                    <a:pt x="4515" y="3905"/>
                  </a:lnTo>
                  <a:lnTo>
                    <a:pt x="4529" y="3866"/>
                  </a:lnTo>
                  <a:lnTo>
                    <a:pt x="4545" y="3826"/>
                  </a:lnTo>
                  <a:lnTo>
                    <a:pt x="4576" y="3743"/>
                  </a:lnTo>
                  <a:lnTo>
                    <a:pt x="4611" y="3656"/>
                  </a:lnTo>
                  <a:lnTo>
                    <a:pt x="4647" y="3566"/>
                  </a:lnTo>
                  <a:lnTo>
                    <a:pt x="4683" y="3470"/>
                  </a:lnTo>
                  <a:lnTo>
                    <a:pt x="4701" y="3422"/>
                  </a:lnTo>
                  <a:lnTo>
                    <a:pt x="4719" y="3371"/>
                  </a:lnTo>
                  <a:lnTo>
                    <a:pt x="4736" y="3319"/>
                  </a:lnTo>
                  <a:lnTo>
                    <a:pt x="4753" y="3266"/>
                  </a:lnTo>
                  <a:lnTo>
                    <a:pt x="4769" y="3211"/>
                  </a:lnTo>
                  <a:lnTo>
                    <a:pt x="4785" y="3156"/>
                  </a:lnTo>
                  <a:lnTo>
                    <a:pt x="4799" y="3098"/>
                  </a:lnTo>
                  <a:lnTo>
                    <a:pt x="4812" y="3039"/>
                  </a:lnTo>
                  <a:lnTo>
                    <a:pt x="4824" y="2979"/>
                  </a:lnTo>
                  <a:lnTo>
                    <a:pt x="4835" y="2917"/>
                  </a:lnTo>
                  <a:lnTo>
                    <a:pt x="4846" y="2852"/>
                  </a:lnTo>
                  <a:lnTo>
                    <a:pt x="4854" y="2787"/>
                  </a:lnTo>
                  <a:lnTo>
                    <a:pt x="4860" y="2720"/>
                  </a:lnTo>
                  <a:lnTo>
                    <a:pt x="4865" y="2652"/>
                  </a:lnTo>
                  <a:lnTo>
                    <a:pt x="4868" y="2581"/>
                  </a:lnTo>
                  <a:lnTo>
                    <a:pt x="4869" y="2508"/>
                  </a:lnTo>
                  <a:close/>
                </a:path>
              </a:pathLst>
            </a:custGeom>
            <a:solidFill>
              <a:srgbClr val="C84E30"/>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6" name="淘宝店chenying0907 10"/>
            <p:cNvSpPr/>
            <p:nvPr/>
          </p:nvSpPr>
          <p:spPr bwMode="auto">
            <a:xfrm>
              <a:off x="3756026" y="2934990"/>
              <a:ext cx="709613" cy="709613"/>
            </a:xfrm>
            <a:custGeom>
              <a:avLst/>
              <a:gdLst>
                <a:gd name="T0" fmla="*/ 3566 w 3575"/>
                <a:gd name="T1" fmla="*/ 1972 h 3577"/>
                <a:gd name="T2" fmla="*/ 3519 w 3575"/>
                <a:gd name="T3" fmla="*/ 2236 h 3577"/>
                <a:gd name="T4" fmla="*/ 3435 w 3575"/>
                <a:gd name="T5" fmla="*/ 2485 h 3577"/>
                <a:gd name="T6" fmla="*/ 3316 w 3575"/>
                <a:gd name="T7" fmla="*/ 2716 h 3577"/>
                <a:gd name="T8" fmla="*/ 3168 w 3575"/>
                <a:gd name="T9" fmla="*/ 2927 h 3577"/>
                <a:gd name="T10" fmla="*/ 2989 w 3575"/>
                <a:gd name="T11" fmla="*/ 3113 h 3577"/>
                <a:gd name="T12" fmla="*/ 2787 w 3575"/>
                <a:gd name="T13" fmla="*/ 3272 h 3577"/>
                <a:gd name="T14" fmla="*/ 2562 w 3575"/>
                <a:gd name="T15" fmla="*/ 3402 h 3577"/>
                <a:gd name="T16" fmla="*/ 2319 w 3575"/>
                <a:gd name="T17" fmla="*/ 3497 h 3577"/>
                <a:gd name="T18" fmla="*/ 2060 w 3575"/>
                <a:gd name="T19" fmla="*/ 3557 h 3577"/>
                <a:gd name="T20" fmla="*/ 1787 w 3575"/>
                <a:gd name="T21" fmla="*/ 3577 h 3577"/>
                <a:gd name="T22" fmla="*/ 1516 w 3575"/>
                <a:gd name="T23" fmla="*/ 3557 h 3577"/>
                <a:gd name="T24" fmla="*/ 1256 w 3575"/>
                <a:gd name="T25" fmla="*/ 3497 h 3577"/>
                <a:gd name="T26" fmla="*/ 1012 w 3575"/>
                <a:gd name="T27" fmla="*/ 3402 h 3577"/>
                <a:gd name="T28" fmla="*/ 788 w 3575"/>
                <a:gd name="T29" fmla="*/ 3272 h 3577"/>
                <a:gd name="T30" fmla="*/ 586 w 3575"/>
                <a:gd name="T31" fmla="*/ 3113 h 3577"/>
                <a:gd name="T32" fmla="*/ 408 w 3575"/>
                <a:gd name="T33" fmla="*/ 2927 h 3577"/>
                <a:gd name="T34" fmla="*/ 258 w 3575"/>
                <a:gd name="T35" fmla="*/ 2716 h 3577"/>
                <a:gd name="T36" fmla="*/ 140 w 3575"/>
                <a:gd name="T37" fmla="*/ 2485 h 3577"/>
                <a:gd name="T38" fmla="*/ 56 w 3575"/>
                <a:gd name="T39" fmla="*/ 2236 h 3577"/>
                <a:gd name="T40" fmla="*/ 9 w 3575"/>
                <a:gd name="T41" fmla="*/ 1972 h 3577"/>
                <a:gd name="T42" fmla="*/ 2 w 3575"/>
                <a:gd name="T43" fmla="*/ 1697 h 3577"/>
                <a:gd name="T44" fmla="*/ 36 w 3575"/>
                <a:gd name="T45" fmla="*/ 1428 h 3577"/>
                <a:gd name="T46" fmla="*/ 108 w 3575"/>
                <a:gd name="T47" fmla="*/ 1174 h 3577"/>
                <a:gd name="T48" fmla="*/ 215 w 3575"/>
                <a:gd name="T49" fmla="*/ 936 h 3577"/>
                <a:gd name="T50" fmla="*/ 355 w 3575"/>
                <a:gd name="T51" fmla="*/ 718 h 3577"/>
                <a:gd name="T52" fmla="*/ 523 w 3575"/>
                <a:gd name="T53" fmla="*/ 524 h 3577"/>
                <a:gd name="T54" fmla="*/ 718 w 3575"/>
                <a:gd name="T55" fmla="*/ 355 h 3577"/>
                <a:gd name="T56" fmla="*/ 935 w 3575"/>
                <a:gd name="T57" fmla="*/ 215 h 3577"/>
                <a:gd name="T58" fmla="*/ 1173 w 3575"/>
                <a:gd name="T59" fmla="*/ 108 h 3577"/>
                <a:gd name="T60" fmla="*/ 1428 w 3575"/>
                <a:gd name="T61" fmla="*/ 36 h 3577"/>
                <a:gd name="T62" fmla="*/ 1696 w 3575"/>
                <a:gd name="T63" fmla="*/ 2 h 3577"/>
                <a:gd name="T64" fmla="*/ 1971 w 3575"/>
                <a:gd name="T65" fmla="*/ 9 h 3577"/>
                <a:gd name="T66" fmla="*/ 2234 w 3575"/>
                <a:gd name="T67" fmla="*/ 56 h 3577"/>
                <a:gd name="T68" fmla="*/ 2484 w 3575"/>
                <a:gd name="T69" fmla="*/ 141 h 3577"/>
                <a:gd name="T70" fmla="*/ 2715 w 3575"/>
                <a:gd name="T71" fmla="*/ 259 h 3577"/>
                <a:gd name="T72" fmla="*/ 2925 w 3575"/>
                <a:gd name="T73" fmla="*/ 408 h 3577"/>
                <a:gd name="T74" fmla="*/ 3111 w 3575"/>
                <a:gd name="T75" fmla="*/ 586 h 3577"/>
                <a:gd name="T76" fmla="*/ 3270 w 3575"/>
                <a:gd name="T77" fmla="*/ 788 h 3577"/>
                <a:gd name="T78" fmla="*/ 3400 w 3575"/>
                <a:gd name="T79" fmla="*/ 1014 h 3577"/>
                <a:gd name="T80" fmla="*/ 3495 w 3575"/>
                <a:gd name="T81" fmla="*/ 1257 h 3577"/>
                <a:gd name="T82" fmla="*/ 3555 w 3575"/>
                <a:gd name="T83" fmla="*/ 1516 h 3577"/>
                <a:gd name="T84" fmla="*/ 3575 w 3575"/>
                <a:gd name="T85" fmla="*/ 1789 h 3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75" h="3577">
                  <a:moveTo>
                    <a:pt x="3575" y="1789"/>
                  </a:moveTo>
                  <a:lnTo>
                    <a:pt x="3573" y="1881"/>
                  </a:lnTo>
                  <a:lnTo>
                    <a:pt x="3566" y="1972"/>
                  </a:lnTo>
                  <a:lnTo>
                    <a:pt x="3555" y="2061"/>
                  </a:lnTo>
                  <a:lnTo>
                    <a:pt x="3539" y="2149"/>
                  </a:lnTo>
                  <a:lnTo>
                    <a:pt x="3519" y="2236"/>
                  </a:lnTo>
                  <a:lnTo>
                    <a:pt x="3495" y="2320"/>
                  </a:lnTo>
                  <a:lnTo>
                    <a:pt x="3467" y="2404"/>
                  </a:lnTo>
                  <a:lnTo>
                    <a:pt x="3435" y="2485"/>
                  </a:lnTo>
                  <a:lnTo>
                    <a:pt x="3400" y="2564"/>
                  </a:lnTo>
                  <a:lnTo>
                    <a:pt x="3359" y="2642"/>
                  </a:lnTo>
                  <a:lnTo>
                    <a:pt x="3316" y="2716"/>
                  </a:lnTo>
                  <a:lnTo>
                    <a:pt x="3270" y="2789"/>
                  </a:lnTo>
                  <a:lnTo>
                    <a:pt x="3220" y="2859"/>
                  </a:lnTo>
                  <a:lnTo>
                    <a:pt x="3168" y="2927"/>
                  </a:lnTo>
                  <a:lnTo>
                    <a:pt x="3111" y="2991"/>
                  </a:lnTo>
                  <a:lnTo>
                    <a:pt x="3051" y="3054"/>
                  </a:lnTo>
                  <a:lnTo>
                    <a:pt x="2989" y="3113"/>
                  </a:lnTo>
                  <a:lnTo>
                    <a:pt x="2925" y="3169"/>
                  </a:lnTo>
                  <a:lnTo>
                    <a:pt x="2858" y="3222"/>
                  </a:lnTo>
                  <a:lnTo>
                    <a:pt x="2787" y="3272"/>
                  </a:lnTo>
                  <a:lnTo>
                    <a:pt x="2715" y="3319"/>
                  </a:lnTo>
                  <a:lnTo>
                    <a:pt x="2640" y="3362"/>
                  </a:lnTo>
                  <a:lnTo>
                    <a:pt x="2562" y="3402"/>
                  </a:lnTo>
                  <a:lnTo>
                    <a:pt x="2484" y="3438"/>
                  </a:lnTo>
                  <a:lnTo>
                    <a:pt x="2402" y="3469"/>
                  </a:lnTo>
                  <a:lnTo>
                    <a:pt x="2319" y="3497"/>
                  </a:lnTo>
                  <a:lnTo>
                    <a:pt x="2234" y="3521"/>
                  </a:lnTo>
                  <a:lnTo>
                    <a:pt x="2148" y="3541"/>
                  </a:lnTo>
                  <a:lnTo>
                    <a:pt x="2060" y="3557"/>
                  </a:lnTo>
                  <a:lnTo>
                    <a:pt x="1971" y="3568"/>
                  </a:lnTo>
                  <a:lnTo>
                    <a:pt x="1879" y="3575"/>
                  </a:lnTo>
                  <a:lnTo>
                    <a:pt x="1787" y="3577"/>
                  </a:lnTo>
                  <a:lnTo>
                    <a:pt x="1696" y="3575"/>
                  </a:lnTo>
                  <a:lnTo>
                    <a:pt x="1605" y="3568"/>
                  </a:lnTo>
                  <a:lnTo>
                    <a:pt x="1516" y="3557"/>
                  </a:lnTo>
                  <a:lnTo>
                    <a:pt x="1428" y="3541"/>
                  </a:lnTo>
                  <a:lnTo>
                    <a:pt x="1341" y="3521"/>
                  </a:lnTo>
                  <a:lnTo>
                    <a:pt x="1256" y="3497"/>
                  </a:lnTo>
                  <a:lnTo>
                    <a:pt x="1173" y="3469"/>
                  </a:lnTo>
                  <a:lnTo>
                    <a:pt x="1092" y="3438"/>
                  </a:lnTo>
                  <a:lnTo>
                    <a:pt x="1012" y="3402"/>
                  </a:lnTo>
                  <a:lnTo>
                    <a:pt x="935" y="3362"/>
                  </a:lnTo>
                  <a:lnTo>
                    <a:pt x="861" y="3319"/>
                  </a:lnTo>
                  <a:lnTo>
                    <a:pt x="788" y="3272"/>
                  </a:lnTo>
                  <a:lnTo>
                    <a:pt x="718" y="3222"/>
                  </a:lnTo>
                  <a:lnTo>
                    <a:pt x="650" y="3169"/>
                  </a:lnTo>
                  <a:lnTo>
                    <a:pt x="586" y="3113"/>
                  </a:lnTo>
                  <a:lnTo>
                    <a:pt x="523" y="3054"/>
                  </a:lnTo>
                  <a:lnTo>
                    <a:pt x="464" y="2991"/>
                  </a:lnTo>
                  <a:lnTo>
                    <a:pt x="408" y="2927"/>
                  </a:lnTo>
                  <a:lnTo>
                    <a:pt x="355" y="2859"/>
                  </a:lnTo>
                  <a:lnTo>
                    <a:pt x="305" y="2789"/>
                  </a:lnTo>
                  <a:lnTo>
                    <a:pt x="258" y="2716"/>
                  </a:lnTo>
                  <a:lnTo>
                    <a:pt x="215" y="2642"/>
                  </a:lnTo>
                  <a:lnTo>
                    <a:pt x="176" y="2564"/>
                  </a:lnTo>
                  <a:lnTo>
                    <a:pt x="140" y="2485"/>
                  </a:lnTo>
                  <a:lnTo>
                    <a:pt x="108" y="2404"/>
                  </a:lnTo>
                  <a:lnTo>
                    <a:pt x="80" y="2320"/>
                  </a:lnTo>
                  <a:lnTo>
                    <a:pt x="56" y="2236"/>
                  </a:lnTo>
                  <a:lnTo>
                    <a:pt x="36" y="2149"/>
                  </a:lnTo>
                  <a:lnTo>
                    <a:pt x="20" y="2061"/>
                  </a:lnTo>
                  <a:lnTo>
                    <a:pt x="9" y="1972"/>
                  </a:lnTo>
                  <a:lnTo>
                    <a:pt x="2" y="1881"/>
                  </a:lnTo>
                  <a:lnTo>
                    <a:pt x="0" y="1789"/>
                  </a:lnTo>
                  <a:lnTo>
                    <a:pt x="2" y="1697"/>
                  </a:lnTo>
                  <a:lnTo>
                    <a:pt x="9" y="1605"/>
                  </a:lnTo>
                  <a:lnTo>
                    <a:pt x="20" y="1516"/>
                  </a:lnTo>
                  <a:lnTo>
                    <a:pt x="36" y="1428"/>
                  </a:lnTo>
                  <a:lnTo>
                    <a:pt x="56" y="1342"/>
                  </a:lnTo>
                  <a:lnTo>
                    <a:pt x="80" y="1257"/>
                  </a:lnTo>
                  <a:lnTo>
                    <a:pt x="108" y="1174"/>
                  </a:lnTo>
                  <a:lnTo>
                    <a:pt x="140" y="1092"/>
                  </a:lnTo>
                  <a:lnTo>
                    <a:pt x="176" y="1014"/>
                  </a:lnTo>
                  <a:lnTo>
                    <a:pt x="215" y="936"/>
                  </a:lnTo>
                  <a:lnTo>
                    <a:pt x="258" y="861"/>
                  </a:lnTo>
                  <a:lnTo>
                    <a:pt x="305" y="788"/>
                  </a:lnTo>
                  <a:lnTo>
                    <a:pt x="355" y="718"/>
                  </a:lnTo>
                  <a:lnTo>
                    <a:pt x="408" y="650"/>
                  </a:lnTo>
                  <a:lnTo>
                    <a:pt x="464" y="586"/>
                  </a:lnTo>
                  <a:lnTo>
                    <a:pt x="523" y="524"/>
                  </a:lnTo>
                  <a:lnTo>
                    <a:pt x="586" y="464"/>
                  </a:lnTo>
                  <a:lnTo>
                    <a:pt x="650" y="408"/>
                  </a:lnTo>
                  <a:lnTo>
                    <a:pt x="718" y="355"/>
                  </a:lnTo>
                  <a:lnTo>
                    <a:pt x="788" y="305"/>
                  </a:lnTo>
                  <a:lnTo>
                    <a:pt x="861" y="259"/>
                  </a:lnTo>
                  <a:lnTo>
                    <a:pt x="935" y="215"/>
                  </a:lnTo>
                  <a:lnTo>
                    <a:pt x="1012" y="176"/>
                  </a:lnTo>
                  <a:lnTo>
                    <a:pt x="1092" y="141"/>
                  </a:lnTo>
                  <a:lnTo>
                    <a:pt x="1173" y="108"/>
                  </a:lnTo>
                  <a:lnTo>
                    <a:pt x="1256" y="80"/>
                  </a:lnTo>
                  <a:lnTo>
                    <a:pt x="1341" y="56"/>
                  </a:lnTo>
                  <a:lnTo>
                    <a:pt x="1428" y="36"/>
                  </a:lnTo>
                  <a:lnTo>
                    <a:pt x="1516" y="20"/>
                  </a:lnTo>
                  <a:lnTo>
                    <a:pt x="1605" y="9"/>
                  </a:lnTo>
                  <a:lnTo>
                    <a:pt x="1696" y="2"/>
                  </a:lnTo>
                  <a:lnTo>
                    <a:pt x="1787" y="0"/>
                  </a:lnTo>
                  <a:lnTo>
                    <a:pt x="1879" y="2"/>
                  </a:lnTo>
                  <a:lnTo>
                    <a:pt x="1971" y="9"/>
                  </a:lnTo>
                  <a:lnTo>
                    <a:pt x="2060" y="20"/>
                  </a:lnTo>
                  <a:lnTo>
                    <a:pt x="2148" y="36"/>
                  </a:lnTo>
                  <a:lnTo>
                    <a:pt x="2234" y="56"/>
                  </a:lnTo>
                  <a:lnTo>
                    <a:pt x="2319" y="80"/>
                  </a:lnTo>
                  <a:lnTo>
                    <a:pt x="2402" y="108"/>
                  </a:lnTo>
                  <a:lnTo>
                    <a:pt x="2484" y="141"/>
                  </a:lnTo>
                  <a:lnTo>
                    <a:pt x="2562" y="176"/>
                  </a:lnTo>
                  <a:lnTo>
                    <a:pt x="2640" y="215"/>
                  </a:lnTo>
                  <a:lnTo>
                    <a:pt x="2715" y="259"/>
                  </a:lnTo>
                  <a:lnTo>
                    <a:pt x="2787" y="305"/>
                  </a:lnTo>
                  <a:lnTo>
                    <a:pt x="2858" y="355"/>
                  </a:lnTo>
                  <a:lnTo>
                    <a:pt x="2925" y="408"/>
                  </a:lnTo>
                  <a:lnTo>
                    <a:pt x="2989" y="464"/>
                  </a:lnTo>
                  <a:lnTo>
                    <a:pt x="3051" y="524"/>
                  </a:lnTo>
                  <a:lnTo>
                    <a:pt x="3111" y="586"/>
                  </a:lnTo>
                  <a:lnTo>
                    <a:pt x="3168" y="650"/>
                  </a:lnTo>
                  <a:lnTo>
                    <a:pt x="3220" y="718"/>
                  </a:lnTo>
                  <a:lnTo>
                    <a:pt x="3270" y="788"/>
                  </a:lnTo>
                  <a:lnTo>
                    <a:pt x="3316" y="861"/>
                  </a:lnTo>
                  <a:lnTo>
                    <a:pt x="3359" y="936"/>
                  </a:lnTo>
                  <a:lnTo>
                    <a:pt x="3400" y="1014"/>
                  </a:lnTo>
                  <a:lnTo>
                    <a:pt x="3435" y="1092"/>
                  </a:lnTo>
                  <a:lnTo>
                    <a:pt x="3467" y="1174"/>
                  </a:lnTo>
                  <a:lnTo>
                    <a:pt x="3495" y="1257"/>
                  </a:lnTo>
                  <a:lnTo>
                    <a:pt x="3519" y="1342"/>
                  </a:lnTo>
                  <a:lnTo>
                    <a:pt x="3539" y="1428"/>
                  </a:lnTo>
                  <a:lnTo>
                    <a:pt x="3555" y="1516"/>
                  </a:lnTo>
                  <a:lnTo>
                    <a:pt x="3566" y="1605"/>
                  </a:lnTo>
                  <a:lnTo>
                    <a:pt x="3573" y="1697"/>
                  </a:lnTo>
                  <a:lnTo>
                    <a:pt x="3575" y="1789"/>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37" name="淘宝店chenying0907 13"/>
          <p:cNvGrpSpPr/>
          <p:nvPr/>
        </p:nvGrpSpPr>
        <p:grpSpPr>
          <a:xfrm>
            <a:off x="6094096" y="4446811"/>
            <a:ext cx="966788" cy="967086"/>
            <a:chOff x="4524376" y="3744615"/>
            <a:chExt cx="966788" cy="966788"/>
          </a:xfrm>
        </p:grpSpPr>
        <p:sp>
          <p:nvSpPr>
            <p:cNvPr id="38" name="淘宝店chenying0907 11"/>
            <p:cNvSpPr/>
            <p:nvPr/>
          </p:nvSpPr>
          <p:spPr bwMode="auto">
            <a:xfrm>
              <a:off x="4524376" y="3744615"/>
              <a:ext cx="966788" cy="966788"/>
            </a:xfrm>
            <a:custGeom>
              <a:avLst/>
              <a:gdLst>
                <a:gd name="T0" fmla="*/ 1 w 4869"/>
                <a:gd name="T1" fmla="*/ 2493 h 4872"/>
                <a:gd name="T2" fmla="*/ 3 w 4869"/>
                <a:gd name="T3" fmla="*/ 2311 h 4872"/>
                <a:gd name="T4" fmla="*/ 76 w 4869"/>
                <a:gd name="T5" fmla="*/ 1828 h 4872"/>
                <a:gd name="T6" fmla="*/ 240 w 4869"/>
                <a:gd name="T7" fmla="*/ 1380 h 4872"/>
                <a:gd name="T8" fmla="*/ 483 w 4869"/>
                <a:gd name="T9" fmla="*/ 979 h 4872"/>
                <a:gd name="T10" fmla="*/ 798 w 4869"/>
                <a:gd name="T11" fmla="*/ 634 h 4872"/>
                <a:gd name="T12" fmla="*/ 1172 w 4869"/>
                <a:gd name="T13" fmla="*/ 353 h 4872"/>
                <a:gd name="T14" fmla="*/ 1598 w 4869"/>
                <a:gd name="T15" fmla="*/ 148 h 4872"/>
                <a:gd name="T16" fmla="*/ 2063 w 4869"/>
                <a:gd name="T17" fmla="*/ 28 h 4872"/>
                <a:gd name="T18" fmla="*/ 2559 w 4869"/>
                <a:gd name="T19" fmla="*/ 3 h 4872"/>
                <a:gd name="T20" fmla="*/ 3042 w 4869"/>
                <a:gd name="T21" fmla="*/ 77 h 4872"/>
                <a:gd name="T22" fmla="*/ 3490 w 4869"/>
                <a:gd name="T23" fmla="*/ 240 h 4872"/>
                <a:gd name="T24" fmla="*/ 3891 w 4869"/>
                <a:gd name="T25" fmla="*/ 485 h 4872"/>
                <a:gd name="T26" fmla="*/ 4236 w 4869"/>
                <a:gd name="T27" fmla="*/ 798 h 4872"/>
                <a:gd name="T28" fmla="*/ 4516 w 4869"/>
                <a:gd name="T29" fmla="*/ 1174 h 4872"/>
                <a:gd name="T30" fmla="*/ 4722 w 4869"/>
                <a:gd name="T31" fmla="*/ 1599 h 4872"/>
                <a:gd name="T32" fmla="*/ 4841 w 4869"/>
                <a:gd name="T33" fmla="*/ 2066 h 4872"/>
                <a:gd name="T34" fmla="*/ 4866 w 4869"/>
                <a:gd name="T35" fmla="*/ 2562 h 4872"/>
                <a:gd name="T36" fmla="*/ 4792 w 4869"/>
                <a:gd name="T37" fmla="*/ 3045 h 4872"/>
                <a:gd name="T38" fmla="*/ 4629 w 4869"/>
                <a:gd name="T39" fmla="*/ 3492 h 4872"/>
                <a:gd name="T40" fmla="*/ 4385 w 4869"/>
                <a:gd name="T41" fmla="*/ 3893 h 4872"/>
                <a:gd name="T42" fmla="*/ 4071 w 4869"/>
                <a:gd name="T43" fmla="*/ 4239 h 4872"/>
                <a:gd name="T44" fmla="*/ 3697 w 4869"/>
                <a:gd name="T45" fmla="*/ 4519 h 4872"/>
                <a:gd name="T46" fmla="*/ 3271 w 4869"/>
                <a:gd name="T47" fmla="*/ 4724 h 4872"/>
                <a:gd name="T48" fmla="*/ 2805 w 4869"/>
                <a:gd name="T49" fmla="*/ 4844 h 4872"/>
                <a:gd name="T50" fmla="*/ 2389 w 4869"/>
                <a:gd name="T51" fmla="*/ 4872 h 4872"/>
                <a:gd name="T52" fmla="*/ 2212 w 4869"/>
                <a:gd name="T53" fmla="*/ 4862 h 4872"/>
                <a:gd name="T54" fmla="*/ 2040 w 4869"/>
                <a:gd name="T55" fmla="*/ 4840 h 4872"/>
                <a:gd name="T56" fmla="*/ 1873 w 4869"/>
                <a:gd name="T57" fmla="*/ 4808 h 4872"/>
                <a:gd name="T58" fmla="*/ 1708 w 4869"/>
                <a:gd name="T59" fmla="*/ 4762 h 4872"/>
                <a:gd name="T60" fmla="*/ 1548 w 4869"/>
                <a:gd name="T61" fmla="*/ 4705 h 4872"/>
                <a:gd name="T62" fmla="*/ 1392 w 4869"/>
                <a:gd name="T63" fmla="*/ 4636 h 4872"/>
                <a:gd name="T64" fmla="*/ 1238 w 4869"/>
                <a:gd name="T65" fmla="*/ 4556 h 4872"/>
                <a:gd name="T66" fmla="*/ 1105 w 4869"/>
                <a:gd name="T67" fmla="*/ 4477 h 4872"/>
                <a:gd name="T68" fmla="*/ 1005 w 4869"/>
                <a:gd name="T69" fmla="*/ 4416 h 4872"/>
                <a:gd name="T70" fmla="*/ 933 w 4869"/>
                <a:gd name="T71" fmla="*/ 4397 h 4872"/>
                <a:gd name="T72" fmla="*/ 871 w 4869"/>
                <a:gd name="T73" fmla="*/ 4416 h 4872"/>
                <a:gd name="T74" fmla="*/ 792 w 4869"/>
                <a:gd name="T75" fmla="*/ 4476 h 4872"/>
                <a:gd name="T76" fmla="*/ 692 w 4869"/>
                <a:gd name="T77" fmla="*/ 4554 h 4872"/>
                <a:gd name="T78" fmla="*/ 580 w 4869"/>
                <a:gd name="T79" fmla="*/ 4616 h 4872"/>
                <a:gd name="T80" fmla="*/ 430 w 4869"/>
                <a:gd name="T81" fmla="*/ 4663 h 4872"/>
                <a:gd name="T82" fmla="*/ 231 w 4869"/>
                <a:gd name="T83" fmla="*/ 4686 h 4872"/>
                <a:gd name="T84" fmla="*/ 231 w 4869"/>
                <a:gd name="T85" fmla="*/ 4650 h 4872"/>
                <a:gd name="T86" fmla="*/ 295 w 4869"/>
                <a:gd name="T87" fmla="*/ 4591 h 4872"/>
                <a:gd name="T88" fmla="*/ 345 w 4869"/>
                <a:gd name="T89" fmla="*/ 4522 h 4872"/>
                <a:gd name="T90" fmla="*/ 380 w 4869"/>
                <a:gd name="T91" fmla="*/ 4449 h 4872"/>
                <a:gd name="T92" fmla="*/ 403 w 4869"/>
                <a:gd name="T93" fmla="*/ 4371 h 4872"/>
                <a:gd name="T94" fmla="*/ 416 w 4869"/>
                <a:gd name="T95" fmla="*/ 4292 h 4872"/>
                <a:gd name="T96" fmla="*/ 417 w 4869"/>
                <a:gd name="T97" fmla="*/ 4163 h 4872"/>
                <a:gd name="T98" fmla="*/ 390 w 4869"/>
                <a:gd name="T99" fmla="*/ 4021 h 4872"/>
                <a:gd name="T100" fmla="*/ 339 w 4869"/>
                <a:gd name="T101" fmla="*/ 3867 h 4872"/>
                <a:gd name="T102" fmla="*/ 222 w 4869"/>
                <a:gd name="T103" fmla="*/ 3566 h 4872"/>
                <a:gd name="T104" fmla="*/ 133 w 4869"/>
                <a:gd name="T105" fmla="*/ 3319 h 4872"/>
                <a:gd name="T106" fmla="*/ 70 w 4869"/>
                <a:gd name="T107" fmla="*/ 3098 h 4872"/>
                <a:gd name="T108" fmla="*/ 23 w 4869"/>
                <a:gd name="T109" fmla="*/ 2854 h 4872"/>
                <a:gd name="T110" fmla="*/ 1 w 4869"/>
                <a:gd name="T111" fmla="*/ 2581 h 4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69" h="4872">
                  <a:moveTo>
                    <a:pt x="0" y="2509"/>
                  </a:moveTo>
                  <a:lnTo>
                    <a:pt x="1" y="2510"/>
                  </a:lnTo>
                  <a:lnTo>
                    <a:pt x="2" y="2512"/>
                  </a:lnTo>
                  <a:lnTo>
                    <a:pt x="1" y="2493"/>
                  </a:lnTo>
                  <a:lnTo>
                    <a:pt x="1" y="2474"/>
                  </a:lnTo>
                  <a:lnTo>
                    <a:pt x="0" y="2456"/>
                  </a:lnTo>
                  <a:lnTo>
                    <a:pt x="0" y="2437"/>
                  </a:lnTo>
                  <a:lnTo>
                    <a:pt x="3" y="2311"/>
                  </a:lnTo>
                  <a:lnTo>
                    <a:pt x="12" y="2187"/>
                  </a:lnTo>
                  <a:lnTo>
                    <a:pt x="28" y="2066"/>
                  </a:lnTo>
                  <a:lnTo>
                    <a:pt x="49" y="1945"/>
                  </a:lnTo>
                  <a:lnTo>
                    <a:pt x="76" y="1828"/>
                  </a:lnTo>
                  <a:lnTo>
                    <a:pt x="109" y="1712"/>
                  </a:lnTo>
                  <a:lnTo>
                    <a:pt x="147" y="1599"/>
                  </a:lnTo>
                  <a:lnTo>
                    <a:pt x="191" y="1488"/>
                  </a:lnTo>
                  <a:lnTo>
                    <a:pt x="240" y="1380"/>
                  </a:lnTo>
                  <a:lnTo>
                    <a:pt x="294" y="1275"/>
                  </a:lnTo>
                  <a:lnTo>
                    <a:pt x="353" y="1174"/>
                  </a:lnTo>
                  <a:lnTo>
                    <a:pt x="416" y="1075"/>
                  </a:lnTo>
                  <a:lnTo>
                    <a:pt x="483" y="979"/>
                  </a:lnTo>
                  <a:lnTo>
                    <a:pt x="555" y="887"/>
                  </a:lnTo>
                  <a:lnTo>
                    <a:pt x="632" y="798"/>
                  </a:lnTo>
                  <a:lnTo>
                    <a:pt x="713" y="714"/>
                  </a:lnTo>
                  <a:lnTo>
                    <a:pt x="798" y="634"/>
                  </a:lnTo>
                  <a:lnTo>
                    <a:pt x="886" y="557"/>
                  </a:lnTo>
                  <a:lnTo>
                    <a:pt x="978" y="485"/>
                  </a:lnTo>
                  <a:lnTo>
                    <a:pt x="1073" y="416"/>
                  </a:lnTo>
                  <a:lnTo>
                    <a:pt x="1172" y="353"/>
                  </a:lnTo>
                  <a:lnTo>
                    <a:pt x="1274" y="294"/>
                  </a:lnTo>
                  <a:lnTo>
                    <a:pt x="1379" y="240"/>
                  </a:lnTo>
                  <a:lnTo>
                    <a:pt x="1486" y="192"/>
                  </a:lnTo>
                  <a:lnTo>
                    <a:pt x="1598" y="148"/>
                  </a:lnTo>
                  <a:lnTo>
                    <a:pt x="1710" y="111"/>
                  </a:lnTo>
                  <a:lnTo>
                    <a:pt x="1825" y="77"/>
                  </a:lnTo>
                  <a:lnTo>
                    <a:pt x="1944" y="50"/>
                  </a:lnTo>
                  <a:lnTo>
                    <a:pt x="2063" y="28"/>
                  </a:lnTo>
                  <a:lnTo>
                    <a:pt x="2185" y="14"/>
                  </a:lnTo>
                  <a:lnTo>
                    <a:pt x="2309" y="3"/>
                  </a:lnTo>
                  <a:lnTo>
                    <a:pt x="2434" y="0"/>
                  </a:lnTo>
                  <a:lnTo>
                    <a:pt x="2559" y="3"/>
                  </a:lnTo>
                  <a:lnTo>
                    <a:pt x="2683" y="14"/>
                  </a:lnTo>
                  <a:lnTo>
                    <a:pt x="2805" y="28"/>
                  </a:lnTo>
                  <a:lnTo>
                    <a:pt x="2925" y="50"/>
                  </a:lnTo>
                  <a:lnTo>
                    <a:pt x="3042" y="77"/>
                  </a:lnTo>
                  <a:lnTo>
                    <a:pt x="3159" y="111"/>
                  </a:lnTo>
                  <a:lnTo>
                    <a:pt x="3271" y="148"/>
                  </a:lnTo>
                  <a:lnTo>
                    <a:pt x="3382" y="192"/>
                  </a:lnTo>
                  <a:lnTo>
                    <a:pt x="3490" y="240"/>
                  </a:lnTo>
                  <a:lnTo>
                    <a:pt x="3595" y="294"/>
                  </a:lnTo>
                  <a:lnTo>
                    <a:pt x="3697" y="353"/>
                  </a:lnTo>
                  <a:lnTo>
                    <a:pt x="3795" y="416"/>
                  </a:lnTo>
                  <a:lnTo>
                    <a:pt x="3891" y="485"/>
                  </a:lnTo>
                  <a:lnTo>
                    <a:pt x="3982" y="557"/>
                  </a:lnTo>
                  <a:lnTo>
                    <a:pt x="4071" y="634"/>
                  </a:lnTo>
                  <a:lnTo>
                    <a:pt x="4156" y="714"/>
                  </a:lnTo>
                  <a:lnTo>
                    <a:pt x="4236" y="798"/>
                  </a:lnTo>
                  <a:lnTo>
                    <a:pt x="4312" y="887"/>
                  </a:lnTo>
                  <a:lnTo>
                    <a:pt x="4385" y="979"/>
                  </a:lnTo>
                  <a:lnTo>
                    <a:pt x="4453" y="1075"/>
                  </a:lnTo>
                  <a:lnTo>
                    <a:pt x="4516" y="1174"/>
                  </a:lnTo>
                  <a:lnTo>
                    <a:pt x="4575" y="1275"/>
                  </a:lnTo>
                  <a:lnTo>
                    <a:pt x="4629" y="1380"/>
                  </a:lnTo>
                  <a:lnTo>
                    <a:pt x="4678" y="1488"/>
                  </a:lnTo>
                  <a:lnTo>
                    <a:pt x="4722" y="1599"/>
                  </a:lnTo>
                  <a:lnTo>
                    <a:pt x="4759" y="1712"/>
                  </a:lnTo>
                  <a:lnTo>
                    <a:pt x="4792" y="1828"/>
                  </a:lnTo>
                  <a:lnTo>
                    <a:pt x="4820" y="1945"/>
                  </a:lnTo>
                  <a:lnTo>
                    <a:pt x="4841" y="2066"/>
                  </a:lnTo>
                  <a:lnTo>
                    <a:pt x="4856" y="2187"/>
                  </a:lnTo>
                  <a:lnTo>
                    <a:pt x="4866" y="2311"/>
                  </a:lnTo>
                  <a:lnTo>
                    <a:pt x="4869" y="2437"/>
                  </a:lnTo>
                  <a:lnTo>
                    <a:pt x="4866" y="2562"/>
                  </a:lnTo>
                  <a:lnTo>
                    <a:pt x="4856" y="2686"/>
                  </a:lnTo>
                  <a:lnTo>
                    <a:pt x="4841" y="2808"/>
                  </a:lnTo>
                  <a:lnTo>
                    <a:pt x="4820" y="2927"/>
                  </a:lnTo>
                  <a:lnTo>
                    <a:pt x="4792" y="3045"/>
                  </a:lnTo>
                  <a:lnTo>
                    <a:pt x="4759" y="3160"/>
                  </a:lnTo>
                  <a:lnTo>
                    <a:pt x="4722" y="3274"/>
                  </a:lnTo>
                  <a:lnTo>
                    <a:pt x="4678" y="3385"/>
                  </a:lnTo>
                  <a:lnTo>
                    <a:pt x="4629" y="3492"/>
                  </a:lnTo>
                  <a:lnTo>
                    <a:pt x="4575" y="3597"/>
                  </a:lnTo>
                  <a:lnTo>
                    <a:pt x="4516" y="3699"/>
                  </a:lnTo>
                  <a:lnTo>
                    <a:pt x="4453" y="3799"/>
                  </a:lnTo>
                  <a:lnTo>
                    <a:pt x="4385" y="3893"/>
                  </a:lnTo>
                  <a:lnTo>
                    <a:pt x="4312" y="3986"/>
                  </a:lnTo>
                  <a:lnTo>
                    <a:pt x="4236" y="4074"/>
                  </a:lnTo>
                  <a:lnTo>
                    <a:pt x="4156" y="4158"/>
                  </a:lnTo>
                  <a:lnTo>
                    <a:pt x="4071" y="4239"/>
                  </a:lnTo>
                  <a:lnTo>
                    <a:pt x="3982" y="4316"/>
                  </a:lnTo>
                  <a:lnTo>
                    <a:pt x="3891" y="4388"/>
                  </a:lnTo>
                  <a:lnTo>
                    <a:pt x="3795" y="4456"/>
                  </a:lnTo>
                  <a:lnTo>
                    <a:pt x="3697" y="4519"/>
                  </a:lnTo>
                  <a:lnTo>
                    <a:pt x="3595" y="4578"/>
                  </a:lnTo>
                  <a:lnTo>
                    <a:pt x="3490" y="4632"/>
                  </a:lnTo>
                  <a:lnTo>
                    <a:pt x="3382" y="4680"/>
                  </a:lnTo>
                  <a:lnTo>
                    <a:pt x="3271" y="4724"/>
                  </a:lnTo>
                  <a:lnTo>
                    <a:pt x="3159" y="4763"/>
                  </a:lnTo>
                  <a:lnTo>
                    <a:pt x="3042" y="4795"/>
                  </a:lnTo>
                  <a:lnTo>
                    <a:pt x="2925" y="4822"/>
                  </a:lnTo>
                  <a:lnTo>
                    <a:pt x="2805" y="4844"/>
                  </a:lnTo>
                  <a:lnTo>
                    <a:pt x="2683" y="4860"/>
                  </a:lnTo>
                  <a:lnTo>
                    <a:pt x="2559" y="4869"/>
                  </a:lnTo>
                  <a:lnTo>
                    <a:pt x="2434" y="4872"/>
                  </a:lnTo>
                  <a:lnTo>
                    <a:pt x="2389" y="4872"/>
                  </a:lnTo>
                  <a:lnTo>
                    <a:pt x="2345" y="4871"/>
                  </a:lnTo>
                  <a:lnTo>
                    <a:pt x="2300" y="4869"/>
                  </a:lnTo>
                  <a:lnTo>
                    <a:pt x="2256" y="4866"/>
                  </a:lnTo>
                  <a:lnTo>
                    <a:pt x="2212" y="4862"/>
                  </a:lnTo>
                  <a:lnTo>
                    <a:pt x="2169" y="4858"/>
                  </a:lnTo>
                  <a:lnTo>
                    <a:pt x="2125" y="4853"/>
                  </a:lnTo>
                  <a:lnTo>
                    <a:pt x="2082" y="4847"/>
                  </a:lnTo>
                  <a:lnTo>
                    <a:pt x="2040" y="4840"/>
                  </a:lnTo>
                  <a:lnTo>
                    <a:pt x="1998" y="4834"/>
                  </a:lnTo>
                  <a:lnTo>
                    <a:pt x="1956" y="4826"/>
                  </a:lnTo>
                  <a:lnTo>
                    <a:pt x="1913" y="4817"/>
                  </a:lnTo>
                  <a:lnTo>
                    <a:pt x="1873" y="4808"/>
                  </a:lnTo>
                  <a:lnTo>
                    <a:pt x="1831" y="4798"/>
                  </a:lnTo>
                  <a:lnTo>
                    <a:pt x="1789" y="4786"/>
                  </a:lnTo>
                  <a:lnTo>
                    <a:pt x="1749" y="4774"/>
                  </a:lnTo>
                  <a:lnTo>
                    <a:pt x="1708" y="4762"/>
                  </a:lnTo>
                  <a:lnTo>
                    <a:pt x="1668" y="4749"/>
                  </a:lnTo>
                  <a:lnTo>
                    <a:pt x="1628" y="4734"/>
                  </a:lnTo>
                  <a:lnTo>
                    <a:pt x="1588" y="4720"/>
                  </a:lnTo>
                  <a:lnTo>
                    <a:pt x="1548" y="4705"/>
                  </a:lnTo>
                  <a:lnTo>
                    <a:pt x="1509" y="4689"/>
                  </a:lnTo>
                  <a:lnTo>
                    <a:pt x="1469" y="4672"/>
                  </a:lnTo>
                  <a:lnTo>
                    <a:pt x="1431" y="4654"/>
                  </a:lnTo>
                  <a:lnTo>
                    <a:pt x="1392" y="4636"/>
                  </a:lnTo>
                  <a:lnTo>
                    <a:pt x="1353" y="4617"/>
                  </a:lnTo>
                  <a:lnTo>
                    <a:pt x="1315" y="4598"/>
                  </a:lnTo>
                  <a:lnTo>
                    <a:pt x="1277" y="4578"/>
                  </a:lnTo>
                  <a:lnTo>
                    <a:pt x="1238" y="4556"/>
                  </a:lnTo>
                  <a:lnTo>
                    <a:pt x="1201" y="4535"/>
                  </a:lnTo>
                  <a:lnTo>
                    <a:pt x="1163" y="4512"/>
                  </a:lnTo>
                  <a:lnTo>
                    <a:pt x="1126" y="4490"/>
                  </a:lnTo>
                  <a:lnTo>
                    <a:pt x="1105" y="4477"/>
                  </a:lnTo>
                  <a:lnTo>
                    <a:pt x="1083" y="4464"/>
                  </a:lnTo>
                  <a:lnTo>
                    <a:pt x="1057" y="4447"/>
                  </a:lnTo>
                  <a:lnTo>
                    <a:pt x="1026" y="4428"/>
                  </a:lnTo>
                  <a:lnTo>
                    <a:pt x="1005" y="4416"/>
                  </a:lnTo>
                  <a:lnTo>
                    <a:pt x="986" y="4407"/>
                  </a:lnTo>
                  <a:lnTo>
                    <a:pt x="967" y="4401"/>
                  </a:lnTo>
                  <a:lnTo>
                    <a:pt x="950" y="4397"/>
                  </a:lnTo>
                  <a:lnTo>
                    <a:pt x="933" y="4397"/>
                  </a:lnTo>
                  <a:lnTo>
                    <a:pt x="917" y="4398"/>
                  </a:lnTo>
                  <a:lnTo>
                    <a:pt x="901" y="4403"/>
                  </a:lnTo>
                  <a:lnTo>
                    <a:pt x="887" y="4409"/>
                  </a:lnTo>
                  <a:lnTo>
                    <a:pt x="871" y="4416"/>
                  </a:lnTo>
                  <a:lnTo>
                    <a:pt x="856" y="4426"/>
                  </a:lnTo>
                  <a:lnTo>
                    <a:pt x="840" y="4436"/>
                  </a:lnTo>
                  <a:lnTo>
                    <a:pt x="825" y="4448"/>
                  </a:lnTo>
                  <a:lnTo>
                    <a:pt x="792" y="4476"/>
                  </a:lnTo>
                  <a:lnTo>
                    <a:pt x="756" y="4507"/>
                  </a:lnTo>
                  <a:lnTo>
                    <a:pt x="736" y="4522"/>
                  </a:lnTo>
                  <a:lnTo>
                    <a:pt x="714" y="4538"/>
                  </a:lnTo>
                  <a:lnTo>
                    <a:pt x="692" y="4554"/>
                  </a:lnTo>
                  <a:lnTo>
                    <a:pt x="667" y="4571"/>
                  </a:lnTo>
                  <a:lnTo>
                    <a:pt x="640" y="4587"/>
                  </a:lnTo>
                  <a:lnTo>
                    <a:pt x="612" y="4601"/>
                  </a:lnTo>
                  <a:lnTo>
                    <a:pt x="580" y="4616"/>
                  </a:lnTo>
                  <a:lnTo>
                    <a:pt x="546" y="4630"/>
                  </a:lnTo>
                  <a:lnTo>
                    <a:pt x="510" y="4642"/>
                  </a:lnTo>
                  <a:lnTo>
                    <a:pt x="472" y="4653"/>
                  </a:lnTo>
                  <a:lnTo>
                    <a:pt x="430" y="4663"/>
                  </a:lnTo>
                  <a:lnTo>
                    <a:pt x="385" y="4672"/>
                  </a:lnTo>
                  <a:lnTo>
                    <a:pt x="338" y="4679"/>
                  </a:lnTo>
                  <a:lnTo>
                    <a:pt x="286" y="4684"/>
                  </a:lnTo>
                  <a:lnTo>
                    <a:pt x="231" y="4686"/>
                  </a:lnTo>
                  <a:lnTo>
                    <a:pt x="172" y="4686"/>
                  </a:lnTo>
                  <a:lnTo>
                    <a:pt x="193" y="4675"/>
                  </a:lnTo>
                  <a:lnTo>
                    <a:pt x="212" y="4662"/>
                  </a:lnTo>
                  <a:lnTo>
                    <a:pt x="231" y="4650"/>
                  </a:lnTo>
                  <a:lnTo>
                    <a:pt x="249" y="4636"/>
                  </a:lnTo>
                  <a:lnTo>
                    <a:pt x="265" y="4622"/>
                  </a:lnTo>
                  <a:lnTo>
                    <a:pt x="280" y="4606"/>
                  </a:lnTo>
                  <a:lnTo>
                    <a:pt x="295" y="4591"/>
                  </a:lnTo>
                  <a:lnTo>
                    <a:pt x="309" y="4574"/>
                  </a:lnTo>
                  <a:lnTo>
                    <a:pt x="321" y="4557"/>
                  </a:lnTo>
                  <a:lnTo>
                    <a:pt x="333" y="4541"/>
                  </a:lnTo>
                  <a:lnTo>
                    <a:pt x="345" y="4522"/>
                  </a:lnTo>
                  <a:lnTo>
                    <a:pt x="355" y="4504"/>
                  </a:lnTo>
                  <a:lnTo>
                    <a:pt x="364" y="4486"/>
                  </a:lnTo>
                  <a:lnTo>
                    <a:pt x="373" y="4467"/>
                  </a:lnTo>
                  <a:lnTo>
                    <a:pt x="380" y="4449"/>
                  </a:lnTo>
                  <a:lnTo>
                    <a:pt x="386" y="4430"/>
                  </a:lnTo>
                  <a:lnTo>
                    <a:pt x="393" y="4410"/>
                  </a:lnTo>
                  <a:lnTo>
                    <a:pt x="399" y="4391"/>
                  </a:lnTo>
                  <a:lnTo>
                    <a:pt x="403" y="4371"/>
                  </a:lnTo>
                  <a:lnTo>
                    <a:pt x="408" y="4351"/>
                  </a:lnTo>
                  <a:lnTo>
                    <a:pt x="411" y="4332"/>
                  </a:lnTo>
                  <a:lnTo>
                    <a:pt x="413" y="4313"/>
                  </a:lnTo>
                  <a:lnTo>
                    <a:pt x="416" y="4292"/>
                  </a:lnTo>
                  <a:lnTo>
                    <a:pt x="418" y="4273"/>
                  </a:lnTo>
                  <a:lnTo>
                    <a:pt x="419" y="4235"/>
                  </a:lnTo>
                  <a:lnTo>
                    <a:pt x="419" y="4199"/>
                  </a:lnTo>
                  <a:lnTo>
                    <a:pt x="417" y="4163"/>
                  </a:lnTo>
                  <a:lnTo>
                    <a:pt x="412" y="4129"/>
                  </a:lnTo>
                  <a:lnTo>
                    <a:pt x="407" y="4093"/>
                  </a:lnTo>
                  <a:lnTo>
                    <a:pt x="399" y="4057"/>
                  </a:lnTo>
                  <a:lnTo>
                    <a:pt x="390" y="4021"/>
                  </a:lnTo>
                  <a:lnTo>
                    <a:pt x="378" y="3984"/>
                  </a:lnTo>
                  <a:lnTo>
                    <a:pt x="367" y="3945"/>
                  </a:lnTo>
                  <a:lnTo>
                    <a:pt x="354" y="3907"/>
                  </a:lnTo>
                  <a:lnTo>
                    <a:pt x="339" y="3867"/>
                  </a:lnTo>
                  <a:lnTo>
                    <a:pt x="324" y="3827"/>
                  </a:lnTo>
                  <a:lnTo>
                    <a:pt x="292" y="3743"/>
                  </a:lnTo>
                  <a:lnTo>
                    <a:pt x="258" y="3657"/>
                  </a:lnTo>
                  <a:lnTo>
                    <a:pt x="222" y="3566"/>
                  </a:lnTo>
                  <a:lnTo>
                    <a:pt x="186" y="3472"/>
                  </a:lnTo>
                  <a:lnTo>
                    <a:pt x="168" y="3422"/>
                  </a:lnTo>
                  <a:lnTo>
                    <a:pt x="150" y="3371"/>
                  </a:lnTo>
                  <a:lnTo>
                    <a:pt x="133" y="3319"/>
                  </a:lnTo>
                  <a:lnTo>
                    <a:pt x="116" y="3266"/>
                  </a:lnTo>
                  <a:lnTo>
                    <a:pt x="100" y="3212"/>
                  </a:lnTo>
                  <a:lnTo>
                    <a:pt x="84" y="3156"/>
                  </a:lnTo>
                  <a:lnTo>
                    <a:pt x="70" y="3098"/>
                  </a:lnTo>
                  <a:lnTo>
                    <a:pt x="56" y="3040"/>
                  </a:lnTo>
                  <a:lnTo>
                    <a:pt x="44" y="2979"/>
                  </a:lnTo>
                  <a:lnTo>
                    <a:pt x="33" y="2917"/>
                  </a:lnTo>
                  <a:lnTo>
                    <a:pt x="23" y="2854"/>
                  </a:lnTo>
                  <a:lnTo>
                    <a:pt x="16" y="2788"/>
                  </a:lnTo>
                  <a:lnTo>
                    <a:pt x="9" y="2721"/>
                  </a:lnTo>
                  <a:lnTo>
                    <a:pt x="4" y="2652"/>
                  </a:lnTo>
                  <a:lnTo>
                    <a:pt x="1" y="2581"/>
                  </a:lnTo>
                  <a:lnTo>
                    <a:pt x="0" y="2509"/>
                  </a:lnTo>
                  <a:close/>
                </a:path>
              </a:pathLst>
            </a:custGeom>
            <a:solidFill>
              <a:srgbClr val="C84E30"/>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9" name="淘宝店chenying0907 12"/>
            <p:cNvSpPr/>
            <p:nvPr/>
          </p:nvSpPr>
          <p:spPr bwMode="auto">
            <a:xfrm>
              <a:off x="4652963" y="3873203"/>
              <a:ext cx="709613" cy="709613"/>
            </a:xfrm>
            <a:custGeom>
              <a:avLst/>
              <a:gdLst>
                <a:gd name="T0" fmla="*/ 9 w 3575"/>
                <a:gd name="T1" fmla="*/ 1972 h 3578"/>
                <a:gd name="T2" fmla="*/ 56 w 3575"/>
                <a:gd name="T3" fmla="*/ 2236 h 3578"/>
                <a:gd name="T4" fmla="*/ 139 w 3575"/>
                <a:gd name="T5" fmla="*/ 2485 h 3578"/>
                <a:gd name="T6" fmla="*/ 258 w 3575"/>
                <a:gd name="T7" fmla="*/ 2718 h 3578"/>
                <a:gd name="T8" fmla="*/ 408 w 3575"/>
                <a:gd name="T9" fmla="*/ 2927 h 3578"/>
                <a:gd name="T10" fmla="*/ 585 w 3575"/>
                <a:gd name="T11" fmla="*/ 3113 h 3578"/>
                <a:gd name="T12" fmla="*/ 787 w 3575"/>
                <a:gd name="T13" fmla="*/ 3272 h 3578"/>
                <a:gd name="T14" fmla="*/ 1012 w 3575"/>
                <a:gd name="T15" fmla="*/ 3402 h 3578"/>
                <a:gd name="T16" fmla="*/ 1255 w 3575"/>
                <a:gd name="T17" fmla="*/ 3498 h 3578"/>
                <a:gd name="T18" fmla="*/ 1515 w 3575"/>
                <a:gd name="T19" fmla="*/ 3558 h 3578"/>
                <a:gd name="T20" fmla="*/ 1787 w 3575"/>
                <a:gd name="T21" fmla="*/ 3578 h 3578"/>
                <a:gd name="T22" fmla="*/ 2060 w 3575"/>
                <a:gd name="T23" fmla="*/ 3558 h 3578"/>
                <a:gd name="T24" fmla="*/ 2319 w 3575"/>
                <a:gd name="T25" fmla="*/ 3498 h 3578"/>
                <a:gd name="T26" fmla="*/ 2562 w 3575"/>
                <a:gd name="T27" fmla="*/ 3402 h 3578"/>
                <a:gd name="T28" fmla="*/ 2786 w 3575"/>
                <a:gd name="T29" fmla="*/ 3272 h 3578"/>
                <a:gd name="T30" fmla="*/ 2989 w 3575"/>
                <a:gd name="T31" fmla="*/ 3113 h 3578"/>
                <a:gd name="T32" fmla="*/ 3167 w 3575"/>
                <a:gd name="T33" fmla="*/ 2927 h 3578"/>
                <a:gd name="T34" fmla="*/ 3316 w 3575"/>
                <a:gd name="T35" fmla="*/ 2718 h 3578"/>
                <a:gd name="T36" fmla="*/ 3434 w 3575"/>
                <a:gd name="T37" fmla="*/ 2485 h 3578"/>
                <a:gd name="T38" fmla="*/ 3519 w 3575"/>
                <a:gd name="T39" fmla="*/ 2236 h 3578"/>
                <a:gd name="T40" fmla="*/ 3566 w 3575"/>
                <a:gd name="T41" fmla="*/ 1972 h 3578"/>
                <a:gd name="T42" fmla="*/ 3573 w 3575"/>
                <a:gd name="T43" fmla="*/ 1697 h 3578"/>
                <a:gd name="T44" fmla="*/ 3539 w 3575"/>
                <a:gd name="T45" fmla="*/ 1429 h 3578"/>
                <a:gd name="T46" fmla="*/ 3467 w 3575"/>
                <a:gd name="T47" fmla="*/ 1174 h 3578"/>
                <a:gd name="T48" fmla="*/ 3359 w 3575"/>
                <a:gd name="T49" fmla="*/ 936 h 3578"/>
                <a:gd name="T50" fmla="*/ 3220 w 3575"/>
                <a:gd name="T51" fmla="*/ 718 h 3578"/>
                <a:gd name="T52" fmla="*/ 3051 w 3575"/>
                <a:gd name="T53" fmla="*/ 525 h 3578"/>
                <a:gd name="T54" fmla="*/ 2857 w 3575"/>
                <a:gd name="T55" fmla="*/ 355 h 3578"/>
                <a:gd name="T56" fmla="*/ 2640 w 3575"/>
                <a:gd name="T57" fmla="*/ 217 h 3578"/>
                <a:gd name="T58" fmla="*/ 2402 w 3575"/>
                <a:gd name="T59" fmla="*/ 108 h 3578"/>
                <a:gd name="T60" fmla="*/ 2148 w 3575"/>
                <a:gd name="T61" fmla="*/ 36 h 3578"/>
                <a:gd name="T62" fmla="*/ 1879 w 3575"/>
                <a:gd name="T63" fmla="*/ 3 h 3578"/>
                <a:gd name="T64" fmla="*/ 1604 w 3575"/>
                <a:gd name="T65" fmla="*/ 9 h 3578"/>
                <a:gd name="T66" fmla="*/ 1341 w 3575"/>
                <a:gd name="T67" fmla="*/ 57 h 3578"/>
                <a:gd name="T68" fmla="*/ 1092 w 3575"/>
                <a:gd name="T69" fmla="*/ 141 h 3578"/>
                <a:gd name="T70" fmla="*/ 861 w 3575"/>
                <a:gd name="T71" fmla="*/ 260 h 3578"/>
                <a:gd name="T72" fmla="*/ 650 w 3575"/>
                <a:gd name="T73" fmla="*/ 408 h 3578"/>
                <a:gd name="T74" fmla="*/ 464 w 3575"/>
                <a:gd name="T75" fmla="*/ 587 h 3578"/>
                <a:gd name="T76" fmla="*/ 305 w 3575"/>
                <a:gd name="T77" fmla="*/ 790 h 3578"/>
                <a:gd name="T78" fmla="*/ 175 w 3575"/>
                <a:gd name="T79" fmla="*/ 1014 h 3578"/>
                <a:gd name="T80" fmla="*/ 80 w 3575"/>
                <a:gd name="T81" fmla="*/ 1257 h 3578"/>
                <a:gd name="T82" fmla="*/ 20 w 3575"/>
                <a:gd name="T83" fmla="*/ 1517 h 3578"/>
                <a:gd name="T84" fmla="*/ 0 w 3575"/>
                <a:gd name="T85" fmla="*/ 1790 h 3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75" h="3578">
                  <a:moveTo>
                    <a:pt x="0" y="1790"/>
                  </a:moveTo>
                  <a:lnTo>
                    <a:pt x="2" y="1881"/>
                  </a:lnTo>
                  <a:lnTo>
                    <a:pt x="9" y="1972"/>
                  </a:lnTo>
                  <a:lnTo>
                    <a:pt x="20" y="2061"/>
                  </a:lnTo>
                  <a:lnTo>
                    <a:pt x="36" y="2150"/>
                  </a:lnTo>
                  <a:lnTo>
                    <a:pt x="56" y="2236"/>
                  </a:lnTo>
                  <a:lnTo>
                    <a:pt x="80" y="2322"/>
                  </a:lnTo>
                  <a:lnTo>
                    <a:pt x="108" y="2404"/>
                  </a:lnTo>
                  <a:lnTo>
                    <a:pt x="139" y="2485"/>
                  </a:lnTo>
                  <a:lnTo>
                    <a:pt x="175" y="2565"/>
                  </a:lnTo>
                  <a:lnTo>
                    <a:pt x="215" y="2642"/>
                  </a:lnTo>
                  <a:lnTo>
                    <a:pt x="258" y="2718"/>
                  </a:lnTo>
                  <a:lnTo>
                    <a:pt x="305" y="2790"/>
                  </a:lnTo>
                  <a:lnTo>
                    <a:pt x="355" y="2860"/>
                  </a:lnTo>
                  <a:lnTo>
                    <a:pt x="408" y="2927"/>
                  </a:lnTo>
                  <a:lnTo>
                    <a:pt x="464" y="2993"/>
                  </a:lnTo>
                  <a:lnTo>
                    <a:pt x="523" y="3055"/>
                  </a:lnTo>
                  <a:lnTo>
                    <a:pt x="585" y="3113"/>
                  </a:lnTo>
                  <a:lnTo>
                    <a:pt x="650" y="3170"/>
                  </a:lnTo>
                  <a:lnTo>
                    <a:pt x="717" y="3223"/>
                  </a:lnTo>
                  <a:lnTo>
                    <a:pt x="787" y="3272"/>
                  </a:lnTo>
                  <a:lnTo>
                    <a:pt x="861" y="3320"/>
                  </a:lnTo>
                  <a:lnTo>
                    <a:pt x="935" y="3362"/>
                  </a:lnTo>
                  <a:lnTo>
                    <a:pt x="1012" y="3402"/>
                  </a:lnTo>
                  <a:lnTo>
                    <a:pt x="1092" y="3438"/>
                  </a:lnTo>
                  <a:lnTo>
                    <a:pt x="1173" y="3470"/>
                  </a:lnTo>
                  <a:lnTo>
                    <a:pt x="1255" y="3498"/>
                  </a:lnTo>
                  <a:lnTo>
                    <a:pt x="1341" y="3521"/>
                  </a:lnTo>
                  <a:lnTo>
                    <a:pt x="1427" y="3542"/>
                  </a:lnTo>
                  <a:lnTo>
                    <a:pt x="1515" y="3558"/>
                  </a:lnTo>
                  <a:lnTo>
                    <a:pt x="1604" y="3569"/>
                  </a:lnTo>
                  <a:lnTo>
                    <a:pt x="1696" y="3576"/>
                  </a:lnTo>
                  <a:lnTo>
                    <a:pt x="1787" y="3578"/>
                  </a:lnTo>
                  <a:lnTo>
                    <a:pt x="1879" y="3576"/>
                  </a:lnTo>
                  <a:lnTo>
                    <a:pt x="1971" y="3569"/>
                  </a:lnTo>
                  <a:lnTo>
                    <a:pt x="2060" y="3558"/>
                  </a:lnTo>
                  <a:lnTo>
                    <a:pt x="2148" y="3542"/>
                  </a:lnTo>
                  <a:lnTo>
                    <a:pt x="2234" y="3521"/>
                  </a:lnTo>
                  <a:lnTo>
                    <a:pt x="2319" y="3498"/>
                  </a:lnTo>
                  <a:lnTo>
                    <a:pt x="2402" y="3470"/>
                  </a:lnTo>
                  <a:lnTo>
                    <a:pt x="2483" y="3438"/>
                  </a:lnTo>
                  <a:lnTo>
                    <a:pt x="2562" y="3402"/>
                  </a:lnTo>
                  <a:lnTo>
                    <a:pt x="2640" y="3362"/>
                  </a:lnTo>
                  <a:lnTo>
                    <a:pt x="2714" y="3320"/>
                  </a:lnTo>
                  <a:lnTo>
                    <a:pt x="2786" y="3272"/>
                  </a:lnTo>
                  <a:lnTo>
                    <a:pt x="2857" y="3223"/>
                  </a:lnTo>
                  <a:lnTo>
                    <a:pt x="2925" y="3170"/>
                  </a:lnTo>
                  <a:lnTo>
                    <a:pt x="2989" y="3113"/>
                  </a:lnTo>
                  <a:lnTo>
                    <a:pt x="3051" y="3055"/>
                  </a:lnTo>
                  <a:lnTo>
                    <a:pt x="3111" y="2993"/>
                  </a:lnTo>
                  <a:lnTo>
                    <a:pt x="3167" y="2927"/>
                  </a:lnTo>
                  <a:lnTo>
                    <a:pt x="3220" y="2860"/>
                  </a:lnTo>
                  <a:lnTo>
                    <a:pt x="3270" y="2790"/>
                  </a:lnTo>
                  <a:lnTo>
                    <a:pt x="3316" y="2718"/>
                  </a:lnTo>
                  <a:lnTo>
                    <a:pt x="3359" y="2642"/>
                  </a:lnTo>
                  <a:lnTo>
                    <a:pt x="3398" y="2565"/>
                  </a:lnTo>
                  <a:lnTo>
                    <a:pt x="3434" y="2485"/>
                  </a:lnTo>
                  <a:lnTo>
                    <a:pt x="3467" y="2404"/>
                  </a:lnTo>
                  <a:lnTo>
                    <a:pt x="3495" y="2322"/>
                  </a:lnTo>
                  <a:lnTo>
                    <a:pt x="3519" y="2236"/>
                  </a:lnTo>
                  <a:lnTo>
                    <a:pt x="3539" y="2150"/>
                  </a:lnTo>
                  <a:lnTo>
                    <a:pt x="3555" y="2061"/>
                  </a:lnTo>
                  <a:lnTo>
                    <a:pt x="3566" y="1972"/>
                  </a:lnTo>
                  <a:lnTo>
                    <a:pt x="3573" y="1881"/>
                  </a:lnTo>
                  <a:lnTo>
                    <a:pt x="3575" y="1790"/>
                  </a:lnTo>
                  <a:lnTo>
                    <a:pt x="3573" y="1697"/>
                  </a:lnTo>
                  <a:lnTo>
                    <a:pt x="3566" y="1607"/>
                  </a:lnTo>
                  <a:lnTo>
                    <a:pt x="3555" y="1517"/>
                  </a:lnTo>
                  <a:lnTo>
                    <a:pt x="3539" y="1429"/>
                  </a:lnTo>
                  <a:lnTo>
                    <a:pt x="3519" y="1342"/>
                  </a:lnTo>
                  <a:lnTo>
                    <a:pt x="3495" y="1257"/>
                  </a:lnTo>
                  <a:lnTo>
                    <a:pt x="3467" y="1174"/>
                  </a:lnTo>
                  <a:lnTo>
                    <a:pt x="3434" y="1093"/>
                  </a:lnTo>
                  <a:lnTo>
                    <a:pt x="3398" y="1014"/>
                  </a:lnTo>
                  <a:lnTo>
                    <a:pt x="3359" y="936"/>
                  </a:lnTo>
                  <a:lnTo>
                    <a:pt x="3316" y="862"/>
                  </a:lnTo>
                  <a:lnTo>
                    <a:pt x="3270" y="790"/>
                  </a:lnTo>
                  <a:lnTo>
                    <a:pt x="3220" y="718"/>
                  </a:lnTo>
                  <a:lnTo>
                    <a:pt x="3167" y="651"/>
                  </a:lnTo>
                  <a:lnTo>
                    <a:pt x="3111" y="587"/>
                  </a:lnTo>
                  <a:lnTo>
                    <a:pt x="3051" y="525"/>
                  </a:lnTo>
                  <a:lnTo>
                    <a:pt x="2989" y="465"/>
                  </a:lnTo>
                  <a:lnTo>
                    <a:pt x="2925" y="408"/>
                  </a:lnTo>
                  <a:lnTo>
                    <a:pt x="2857" y="355"/>
                  </a:lnTo>
                  <a:lnTo>
                    <a:pt x="2786" y="306"/>
                  </a:lnTo>
                  <a:lnTo>
                    <a:pt x="2714" y="260"/>
                  </a:lnTo>
                  <a:lnTo>
                    <a:pt x="2640" y="217"/>
                  </a:lnTo>
                  <a:lnTo>
                    <a:pt x="2562" y="177"/>
                  </a:lnTo>
                  <a:lnTo>
                    <a:pt x="2483" y="141"/>
                  </a:lnTo>
                  <a:lnTo>
                    <a:pt x="2402" y="108"/>
                  </a:lnTo>
                  <a:lnTo>
                    <a:pt x="2319" y="80"/>
                  </a:lnTo>
                  <a:lnTo>
                    <a:pt x="2234" y="57"/>
                  </a:lnTo>
                  <a:lnTo>
                    <a:pt x="2148" y="36"/>
                  </a:lnTo>
                  <a:lnTo>
                    <a:pt x="2060" y="21"/>
                  </a:lnTo>
                  <a:lnTo>
                    <a:pt x="1971" y="9"/>
                  </a:lnTo>
                  <a:lnTo>
                    <a:pt x="1879" y="3"/>
                  </a:lnTo>
                  <a:lnTo>
                    <a:pt x="1787" y="0"/>
                  </a:lnTo>
                  <a:lnTo>
                    <a:pt x="1696" y="3"/>
                  </a:lnTo>
                  <a:lnTo>
                    <a:pt x="1604" y="9"/>
                  </a:lnTo>
                  <a:lnTo>
                    <a:pt x="1515" y="21"/>
                  </a:lnTo>
                  <a:lnTo>
                    <a:pt x="1427" y="36"/>
                  </a:lnTo>
                  <a:lnTo>
                    <a:pt x="1341" y="57"/>
                  </a:lnTo>
                  <a:lnTo>
                    <a:pt x="1255" y="80"/>
                  </a:lnTo>
                  <a:lnTo>
                    <a:pt x="1173" y="108"/>
                  </a:lnTo>
                  <a:lnTo>
                    <a:pt x="1092" y="141"/>
                  </a:lnTo>
                  <a:lnTo>
                    <a:pt x="1012" y="177"/>
                  </a:lnTo>
                  <a:lnTo>
                    <a:pt x="935" y="217"/>
                  </a:lnTo>
                  <a:lnTo>
                    <a:pt x="861" y="260"/>
                  </a:lnTo>
                  <a:lnTo>
                    <a:pt x="787" y="306"/>
                  </a:lnTo>
                  <a:lnTo>
                    <a:pt x="717" y="355"/>
                  </a:lnTo>
                  <a:lnTo>
                    <a:pt x="650" y="408"/>
                  </a:lnTo>
                  <a:lnTo>
                    <a:pt x="585" y="465"/>
                  </a:lnTo>
                  <a:lnTo>
                    <a:pt x="523" y="525"/>
                  </a:lnTo>
                  <a:lnTo>
                    <a:pt x="464" y="587"/>
                  </a:lnTo>
                  <a:lnTo>
                    <a:pt x="408" y="651"/>
                  </a:lnTo>
                  <a:lnTo>
                    <a:pt x="355" y="718"/>
                  </a:lnTo>
                  <a:lnTo>
                    <a:pt x="305" y="790"/>
                  </a:lnTo>
                  <a:lnTo>
                    <a:pt x="258" y="862"/>
                  </a:lnTo>
                  <a:lnTo>
                    <a:pt x="215" y="936"/>
                  </a:lnTo>
                  <a:lnTo>
                    <a:pt x="175" y="1014"/>
                  </a:lnTo>
                  <a:lnTo>
                    <a:pt x="139" y="1093"/>
                  </a:lnTo>
                  <a:lnTo>
                    <a:pt x="108" y="1174"/>
                  </a:lnTo>
                  <a:lnTo>
                    <a:pt x="80" y="1257"/>
                  </a:lnTo>
                  <a:lnTo>
                    <a:pt x="56" y="1342"/>
                  </a:lnTo>
                  <a:lnTo>
                    <a:pt x="36" y="1429"/>
                  </a:lnTo>
                  <a:lnTo>
                    <a:pt x="20" y="1517"/>
                  </a:lnTo>
                  <a:lnTo>
                    <a:pt x="9" y="1607"/>
                  </a:lnTo>
                  <a:lnTo>
                    <a:pt x="2" y="1697"/>
                  </a:lnTo>
                  <a:lnTo>
                    <a:pt x="0" y="179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sp>
        <p:nvSpPr>
          <p:cNvPr id="40" name="文本框 21"/>
          <p:cNvSpPr txBox="1"/>
          <p:nvPr/>
        </p:nvSpPr>
        <p:spPr>
          <a:xfrm>
            <a:off x="1845086" y="1833245"/>
            <a:ext cx="3238090" cy="337185"/>
          </a:xfrm>
          <a:prstGeom prst="rect">
            <a:avLst/>
          </a:prstGeom>
          <a:noFill/>
        </p:spPr>
        <p:txBody>
          <a:bodyPr wrap="square" rtlCol="0">
            <a:spAutoFit/>
          </a:bodyPr>
          <a:lstStyle/>
          <a:p>
            <a:pPr algn="r"/>
            <a:r>
              <a:rPr lang="zh-CN" altLang="en-US" sz="1600" b="1" dirty="0">
                <a:solidFill>
                  <a:srgbClr val="C84E30"/>
                </a:solidFill>
                <a:latin typeface="微软雅黑" panose="020B0503020204020204" charset="-122"/>
                <a:ea typeface="微软雅黑" panose="020B0503020204020204" charset="-122"/>
                <a:sym typeface="+mn-ea"/>
              </a:rPr>
              <a:t>Click here to enter the title.</a:t>
            </a:r>
          </a:p>
        </p:txBody>
      </p:sp>
      <p:sp>
        <p:nvSpPr>
          <p:cNvPr id="41" name="文本框 21"/>
          <p:cNvSpPr txBox="1"/>
          <p:nvPr/>
        </p:nvSpPr>
        <p:spPr>
          <a:xfrm>
            <a:off x="7221855" y="2730500"/>
            <a:ext cx="3676502" cy="337185"/>
          </a:xfrm>
          <a:prstGeom prst="rect">
            <a:avLst/>
          </a:prstGeom>
          <a:noFill/>
        </p:spPr>
        <p:txBody>
          <a:bodyPr wrap="square" rtlCol="0">
            <a:spAutoFit/>
          </a:bodyPr>
          <a:lstStyle/>
          <a:p>
            <a:r>
              <a:rPr lang="zh-CN" altLang="en-US" sz="1600" b="1" dirty="0">
                <a:solidFill>
                  <a:srgbClr val="C84E30"/>
                </a:solidFill>
                <a:latin typeface="微软雅黑" panose="020B0503020204020204" charset="-122"/>
                <a:ea typeface="微软雅黑" panose="020B0503020204020204" charset="-122"/>
                <a:sym typeface="+mn-ea"/>
              </a:rPr>
              <a:t>Click here to enter the title.</a:t>
            </a:r>
          </a:p>
        </p:txBody>
      </p:sp>
      <p:sp>
        <p:nvSpPr>
          <p:cNvPr id="42" name="文本框 21"/>
          <p:cNvSpPr txBox="1"/>
          <p:nvPr/>
        </p:nvSpPr>
        <p:spPr>
          <a:xfrm>
            <a:off x="1855304" y="3568700"/>
            <a:ext cx="3213901" cy="337185"/>
          </a:xfrm>
          <a:prstGeom prst="rect">
            <a:avLst/>
          </a:prstGeom>
          <a:noFill/>
        </p:spPr>
        <p:txBody>
          <a:bodyPr wrap="square" rtlCol="0">
            <a:spAutoFit/>
          </a:bodyPr>
          <a:lstStyle/>
          <a:p>
            <a:pPr algn="r"/>
            <a:r>
              <a:rPr lang="zh-CN" altLang="en-US" sz="1600" b="1" dirty="0">
                <a:solidFill>
                  <a:srgbClr val="C84E30"/>
                </a:solidFill>
                <a:latin typeface="微软雅黑" panose="020B0503020204020204" charset="-122"/>
                <a:ea typeface="微软雅黑" panose="020B0503020204020204" charset="-122"/>
                <a:sym typeface="+mn-ea"/>
              </a:rPr>
              <a:t>Click here to enter the title.</a:t>
            </a:r>
          </a:p>
        </p:txBody>
      </p:sp>
      <p:sp>
        <p:nvSpPr>
          <p:cNvPr id="43" name="文本框 21"/>
          <p:cNvSpPr txBox="1"/>
          <p:nvPr/>
        </p:nvSpPr>
        <p:spPr>
          <a:xfrm>
            <a:off x="7205345" y="4498340"/>
            <a:ext cx="3502412" cy="337185"/>
          </a:xfrm>
          <a:prstGeom prst="rect">
            <a:avLst/>
          </a:prstGeom>
          <a:noFill/>
        </p:spPr>
        <p:txBody>
          <a:bodyPr wrap="square" rtlCol="0">
            <a:spAutoFit/>
          </a:bodyPr>
          <a:lstStyle/>
          <a:p>
            <a:r>
              <a:rPr lang="zh-CN" altLang="en-US" sz="1600" b="1" dirty="0">
                <a:solidFill>
                  <a:srgbClr val="C84E30"/>
                </a:solidFill>
                <a:latin typeface="微软雅黑" panose="020B0503020204020204" charset="-122"/>
                <a:ea typeface="微软雅黑" panose="020B0503020204020204" charset="-122"/>
                <a:sym typeface="+mn-ea"/>
              </a:rPr>
              <a:t>Click here to enter the title.</a:t>
            </a:r>
          </a:p>
        </p:txBody>
      </p:sp>
      <p:sp>
        <p:nvSpPr>
          <p:cNvPr id="44" name="TextBox 43"/>
          <p:cNvSpPr txBox="1"/>
          <p:nvPr/>
        </p:nvSpPr>
        <p:spPr>
          <a:xfrm>
            <a:off x="1282700" y="2170430"/>
            <a:ext cx="3801110" cy="553084"/>
          </a:xfrm>
          <a:prstGeom prst="roundRect">
            <a:avLst>
              <a:gd name="adj" fmla="val 0"/>
            </a:avLst>
          </a:prstGeom>
          <a:noFill/>
        </p:spPr>
        <p:txBody>
          <a:bodyPr wrap="square" rtlCol="0">
            <a:spAutoFit/>
          </a:bodyPr>
          <a:lstStyle/>
          <a:p>
            <a:pPr algn="r" fontAlgn="base">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latin typeface="微软雅黑" panose="020B0503020204020204" charset="-122"/>
                <a:ea typeface="微软雅黑" panose="020B0503020204020204" charset="-122"/>
                <a:sym typeface="+mn-ea"/>
              </a:rPr>
              <a:t>Click here replace text Click here Replace text Click here replace text click here click here to replace text.</a:t>
            </a:r>
            <a:endParaRPr lang="zh-CN" altLang="en-US" sz="900" dirty="0">
              <a:solidFill>
                <a:schemeClr val="tx1">
                  <a:lumMod val="50000"/>
                  <a:lumOff val="50000"/>
                </a:schemeClr>
              </a:solidFill>
              <a:latin typeface="微软雅黑" panose="020B0503020204020204" charset="-122"/>
              <a:ea typeface="微软雅黑" panose="020B0503020204020204" charset="-122"/>
            </a:endParaRPr>
          </a:p>
        </p:txBody>
      </p:sp>
      <p:sp>
        <p:nvSpPr>
          <p:cNvPr id="45" name="TextBox 44"/>
          <p:cNvSpPr txBox="1"/>
          <p:nvPr/>
        </p:nvSpPr>
        <p:spPr>
          <a:xfrm>
            <a:off x="7230745" y="3067685"/>
            <a:ext cx="3854450" cy="553084"/>
          </a:xfrm>
          <a:prstGeom prst="roundRect">
            <a:avLst>
              <a:gd name="adj" fmla="val 0"/>
            </a:avLst>
          </a:prstGeom>
          <a:noFill/>
        </p:spPr>
        <p:txBody>
          <a:bodyPr wrap="square" rtlCol="0">
            <a:spAutoFit/>
          </a:bodyPr>
          <a:lstStyle/>
          <a:p>
            <a:pPr algn="l" fontAlgn="base">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latin typeface="微软雅黑" panose="020B0503020204020204" charset="-122"/>
                <a:ea typeface="微软雅黑" panose="020B0503020204020204" charset="-122"/>
                <a:sym typeface="+mn-ea"/>
              </a:rPr>
              <a:t>Click here replace text Click here Replace text Click here replace text click here click here to replace text.</a:t>
            </a:r>
            <a:endParaRPr lang="zh-CN" altLang="en-US" sz="900" dirty="0">
              <a:solidFill>
                <a:schemeClr val="tx1">
                  <a:lumMod val="50000"/>
                  <a:lumOff val="50000"/>
                </a:schemeClr>
              </a:solidFill>
              <a:latin typeface="微软雅黑" panose="020B0503020204020204" charset="-122"/>
              <a:ea typeface="微软雅黑" panose="020B0503020204020204" charset="-122"/>
            </a:endParaRPr>
          </a:p>
        </p:txBody>
      </p:sp>
      <p:sp>
        <p:nvSpPr>
          <p:cNvPr id="46" name="TextBox 45"/>
          <p:cNvSpPr txBox="1"/>
          <p:nvPr/>
        </p:nvSpPr>
        <p:spPr>
          <a:xfrm>
            <a:off x="1283335" y="3930015"/>
            <a:ext cx="3785870" cy="553084"/>
          </a:xfrm>
          <a:prstGeom prst="roundRect">
            <a:avLst>
              <a:gd name="adj" fmla="val 0"/>
            </a:avLst>
          </a:prstGeom>
          <a:noFill/>
        </p:spPr>
        <p:txBody>
          <a:bodyPr wrap="square" rtlCol="0">
            <a:spAutoFit/>
          </a:bodyPr>
          <a:lstStyle/>
          <a:p>
            <a:pPr algn="r" fontAlgn="base">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latin typeface="微软雅黑" panose="020B0503020204020204" charset="-122"/>
                <a:ea typeface="微软雅黑" panose="020B0503020204020204" charset="-122"/>
                <a:sym typeface="+mn-ea"/>
              </a:rPr>
              <a:t>Click here replace text Click here Replace text Click here replace text click here click here to replace text.</a:t>
            </a:r>
            <a:endParaRPr lang="zh-CN" altLang="en-US" sz="900" dirty="0">
              <a:solidFill>
                <a:schemeClr val="tx1">
                  <a:lumMod val="50000"/>
                  <a:lumOff val="50000"/>
                </a:schemeClr>
              </a:solidFill>
              <a:latin typeface="微软雅黑" panose="020B0503020204020204" charset="-122"/>
              <a:ea typeface="微软雅黑" panose="020B0503020204020204" charset="-122"/>
            </a:endParaRPr>
          </a:p>
        </p:txBody>
      </p:sp>
      <p:sp>
        <p:nvSpPr>
          <p:cNvPr id="47" name="TextBox 46"/>
          <p:cNvSpPr txBox="1"/>
          <p:nvPr/>
        </p:nvSpPr>
        <p:spPr>
          <a:xfrm>
            <a:off x="7205345" y="4835525"/>
            <a:ext cx="3879215" cy="553084"/>
          </a:xfrm>
          <a:prstGeom prst="roundRect">
            <a:avLst>
              <a:gd name="adj" fmla="val 0"/>
            </a:avLst>
          </a:prstGeom>
          <a:noFill/>
        </p:spPr>
        <p:txBody>
          <a:bodyPr wrap="square" rtlCol="0">
            <a:spAutoFit/>
          </a:bodyPr>
          <a:lstStyle/>
          <a:p>
            <a:pPr algn="l" fontAlgn="base">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latin typeface="微软雅黑" panose="020B0503020204020204" charset="-122"/>
                <a:ea typeface="微软雅黑" panose="020B0503020204020204" charset="-122"/>
                <a:sym typeface="+mn-ea"/>
              </a:rPr>
              <a:t>Click here replace text Click here Replace text Click here replace text click here click here to replace text.</a:t>
            </a:r>
            <a:endParaRPr lang="zh-CN" altLang="en-US" sz="900" dirty="0">
              <a:solidFill>
                <a:schemeClr val="tx1">
                  <a:lumMod val="50000"/>
                  <a:lumOff val="50000"/>
                </a:schemeClr>
              </a:solidFill>
              <a:latin typeface="微软雅黑" panose="020B0503020204020204" charset="-122"/>
              <a:ea typeface="微软雅黑" panose="020B0503020204020204" charset="-122"/>
            </a:endParaRPr>
          </a:p>
        </p:txBody>
      </p:sp>
      <p:sp>
        <p:nvSpPr>
          <p:cNvPr id="48" name="TextBox 47"/>
          <p:cNvSpPr txBox="1"/>
          <p:nvPr/>
        </p:nvSpPr>
        <p:spPr>
          <a:xfrm>
            <a:off x="5594883" y="2039438"/>
            <a:ext cx="263236" cy="554169"/>
          </a:xfrm>
          <a:prstGeom prst="roundRect">
            <a:avLst>
              <a:gd name="adj" fmla="val 0"/>
            </a:avLst>
          </a:prstGeom>
          <a:noFill/>
        </p:spPr>
        <p:txBody>
          <a:bodyPr wrap="square" rtlCol="0">
            <a:spAutoFit/>
          </a:bodyPr>
          <a:lstStyle/>
          <a:p>
            <a:pPr algn="r"/>
            <a:r>
              <a:rPr lang="en-US" altLang="zh-CN" sz="3000" dirty="0">
                <a:solidFill>
                  <a:srgbClr val="C84E30"/>
                </a:solidFill>
                <a:latin typeface="Impact" panose="020B0806030902050204" pitchFamily="34" charset="0"/>
                <a:ea typeface="方正正黑简体" panose="02000000000000000000" pitchFamily="2" charset="-122"/>
              </a:rPr>
              <a:t>1。</a:t>
            </a:r>
          </a:p>
        </p:txBody>
      </p:sp>
      <p:sp>
        <p:nvSpPr>
          <p:cNvPr id="49" name="TextBox 48"/>
          <p:cNvSpPr txBox="1"/>
          <p:nvPr/>
        </p:nvSpPr>
        <p:spPr>
          <a:xfrm>
            <a:off x="6505575" y="2929255"/>
            <a:ext cx="309245" cy="553084"/>
          </a:xfrm>
          <a:prstGeom prst="roundRect">
            <a:avLst>
              <a:gd name="adj" fmla="val 0"/>
            </a:avLst>
          </a:prstGeom>
          <a:noFill/>
        </p:spPr>
        <p:txBody>
          <a:bodyPr wrap="square" rtlCol="0">
            <a:spAutoFit/>
          </a:bodyPr>
          <a:lstStyle/>
          <a:p>
            <a:pPr algn="ctr"/>
            <a:r>
              <a:rPr lang="en-US" altLang="zh-CN" sz="3000" dirty="0">
                <a:solidFill>
                  <a:srgbClr val="C84E30"/>
                </a:solidFill>
                <a:latin typeface="Impact" panose="020B0806030902050204" pitchFamily="34" charset="0"/>
                <a:ea typeface="方正正黑简体" panose="02000000000000000000" pitchFamily="2" charset="-122"/>
              </a:rPr>
              <a:t>2。</a:t>
            </a:r>
          </a:p>
        </p:txBody>
      </p:sp>
      <p:sp>
        <p:nvSpPr>
          <p:cNvPr id="50" name="TextBox 49"/>
          <p:cNvSpPr txBox="1"/>
          <p:nvPr/>
        </p:nvSpPr>
        <p:spPr>
          <a:xfrm>
            <a:off x="5534900" y="3704903"/>
            <a:ext cx="263236" cy="554169"/>
          </a:xfrm>
          <a:prstGeom prst="roundRect">
            <a:avLst>
              <a:gd name="adj" fmla="val 0"/>
            </a:avLst>
          </a:prstGeom>
          <a:noFill/>
        </p:spPr>
        <p:txBody>
          <a:bodyPr wrap="square" rtlCol="0">
            <a:spAutoFit/>
          </a:bodyPr>
          <a:lstStyle/>
          <a:p>
            <a:pPr algn="ctr"/>
            <a:r>
              <a:rPr lang="en-US" altLang="zh-CN" sz="3000" dirty="0">
                <a:solidFill>
                  <a:srgbClr val="C84E30"/>
                </a:solidFill>
                <a:latin typeface="Impact" panose="020B0806030902050204" pitchFamily="34" charset="0"/>
                <a:ea typeface="方正正黑简体" panose="02000000000000000000" pitchFamily="2" charset="-122"/>
              </a:rPr>
              <a:t>3。</a:t>
            </a:r>
          </a:p>
        </p:txBody>
      </p:sp>
      <p:sp>
        <p:nvSpPr>
          <p:cNvPr id="51" name="TextBox 50"/>
          <p:cNvSpPr txBox="1"/>
          <p:nvPr/>
        </p:nvSpPr>
        <p:spPr>
          <a:xfrm>
            <a:off x="6448239" y="4653270"/>
            <a:ext cx="263236" cy="554169"/>
          </a:xfrm>
          <a:prstGeom prst="roundRect">
            <a:avLst>
              <a:gd name="adj" fmla="val 0"/>
            </a:avLst>
          </a:prstGeom>
          <a:noFill/>
        </p:spPr>
        <p:txBody>
          <a:bodyPr wrap="square" rtlCol="0">
            <a:spAutoFit/>
          </a:bodyPr>
          <a:lstStyle/>
          <a:p>
            <a:pPr algn="ctr"/>
            <a:r>
              <a:rPr lang="en-US" altLang="zh-CN" sz="3000" dirty="0">
                <a:solidFill>
                  <a:srgbClr val="C84E30"/>
                </a:solidFill>
                <a:latin typeface="Impact" panose="020B0806030902050204" pitchFamily="34" charset="0"/>
                <a:ea typeface="方正正黑简体" panose="02000000000000000000" pitchFamily="2" charset="-122"/>
              </a:rPr>
              <a:t>4。</a:t>
            </a:r>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a14="http://schemas.microsoft.com/office/drawing/2010/main"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vertical)">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up)">
                                      <p:cBhvr>
                                        <p:cTn id="11" dur="500"/>
                                        <p:tgtEl>
                                          <p:spTgt spid="25"/>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6"/>
                                        </p:tgtEl>
                                        <p:attrNameLst>
                                          <p:attrName>ppt_y</p:attrName>
                                        </p:attrNameLst>
                                      </p:cBhvr>
                                      <p:tavLst>
                                        <p:tav tm="0">
                                          <p:val>
                                            <p:strVal val="#ppt_y"/>
                                          </p:val>
                                        </p:tav>
                                        <p:tav tm="100000">
                                          <p:val>
                                            <p:strVal val="#ppt_y"/>
                                          </p:val>
                                        </p:tav>
                                      </p:tavLst>
                                    </p:anim>
                                    <p:anim calcmode="lin" valueType="num">
                                      <p:cBhvr>
                                        <p:cTn id="17"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6"/>
                                        </p:tgtEl>
                                      </p:cBhvr>
                                    </p:animEffect>
                                  </p:childTnLst>
                                </p:cTn>
                              </p:par>
                            </p:childTnLst>
                          </p:cTn>
                        </p:par>
                        <p:par>
                          <p:cTn id="20" fill="hold">
                            <p:stCondLst>
                              <p:cond delay="1950"/>
                            </p:stCondLst>
                            <p:childTnLst>
                              <p:par>
                                <p:cTn id="21" presetID="31" presetClass="entr" presetSubtype="0"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 calcmode="lin" valueType="num">
                                      <p:cBhvr>
                                        <p:cTn id="25" dur="500" fill="hold"/>
                                        <p:tgtEl>
                                          <p:spTgt spid="27"/>
                                        </p:tgtEl>
                                        <p:attrNameLst>
                                          <p:attrName>style.rotation</p:attrName>
                                        </p:attrNameLst>
                                      </p:cBhvr>
                                      <p:tavLst>
                                        <p:tav tm="0">
                                          <p:val>
                                            <p:fltVal val="90"/>
                                          </p:val>
                                        </p:tav>
                                        <p:tav tm="100000">
                                          <p:val>
                                            <p:fltVal val="0"/>
                                          </p:val>
                                        </p:tav>
                                      </p:tavLst>
                                    </p:anim>
                                    <p:animEffect transition="in" filter="fade">
                                      <p:cBhvr>
                                        <p:cTn id="26" dur="500"/>
                                        <p:tgtEl>
                                          <p:spTgt spid="27"/>
                                        </p:tgtEl>
                                      </p:cBhvr>
                                    </p:animEffect>
                                  </p:childTnLst>
                                </p:cTn>
                              </p:par>
                              <p:par>
                                <p:cTn id="27" presetID="42" presetClass="entr" presetSubtype="0" fill="hold" grpId="0" nodeType="withEffect">
                                  <p:stCondLst>
                                    <p:cond delay="50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500"/>
                                        <p:tgtEl>
                                          <p:spTgt spid="48"/>
                                        </p:tgtEl>
                                      </p:cBhvr>
                                    </p:animEffect>
                                    <p:anim calcmode="lin" valueType="num">
                                      <p:cBhvr>
                                        <p:cTn id="30" dur="500" fill="hold"/>
                                        <p:tgtEl>
                                          <p:spTgt spid="48"/>
                                        </p:tgtEl>
                                        <p:attrNameLst>
                                          <p:attrName>ppt_x</p:attrName>
                                        </p:attrNameLst>
                                      </p:cBhvr>
                                      <p:tavLst>
                                        <p:tav tm="0">
                                          <p:val>
                                            <p:strVal val="#ppt_x"/>
                                          </p:val>
                                        </p:tav>
                                        <p:tav tm="100000">
                                          <p:val>
                                            <p:strVal val="#ppt_x"/>
                                          </p:val>
                                        </p:tav>
                                      </p:tavLst>
                                    </p:anim>
                                    <p:anim calcmode="lin" valueType="num">
                                      <p:cBhvr>
                                        <p:cTn id="31" dur="500" fill="hold"/>
                                        <p:tgtEl>
                                          <p:spTgt spid="48"/>
                                        </p:tgtEl>
                                        <p:attrNameLst>
                                          <p:attrName>ppt_y</p:attrName>
                                        </p:attrNameLst>
                                      </p:cBhvr>
                                      <p:tavLst>
                                        <p:tav tm="0">
                                          <p:val>
                                            <p:strVal val="#ppt_y+.1"/>
                                          </p:val>
                                        </p:tav>
                                        <p:tav tm="100000">
                                          <p:val>
                                            <p:strVal val="#ppt_y"/>
                                          </p:val>
                                        </p:tav>
                                      </p:tavLst>
                                    </p:anim>
                                  </p:childTnLst>
                                </p:cTn>
                              </p:par>
                            </p:childTnLst>
                          </p:cTn>
                        </p:par>
                        <p:par>
                          <p:cTn id="32" fill="hold">
                            <p:stCondLst>
                              <p:cond delay="2950"/>
                            </p:stCondLst>
                            <p:childTnLst>
                              <p:par>
                                <p:cTn id="33" presetID="42" presetClass="entr" presetSubtype="0"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anim calcmode="lin" valueType="num">
                                      <p:cBhvr>
                                        <p:cTn id="36" dur="500" fill="hold"/>
                                        <p:tgtEl>
                                          <p:spTgt spid="40"/>
                                        </p:tgtEl>
                                        <p:attrNameLst>
                                          <p:attrName>ppt_x</p:attrName>
                                        </p:attrNameLst>
                                      </p:cBhvr>
                                      <p:tavLst>
                                        <p:tav tm="0">
                                          <p:val>
                                            <p:strVal val="#ppt_x"/>
                                          </p:val>
                                        </p:tav>
                                        <p:tav tm="100000">
                                          <p:val>
                                            <p:strVal val="#ppt_x"/>
                                          </p:val>
                                        </p:tav>
                                      </p:tavLst>
                                    </p:anim>
                                    <p:anim calcmode="lin" valueType="num">
                                      <p:cBhvr>
                                        <p:cTn id="37" dur="500" fill="hold"/>
                                        <p:tgtEl>
                                          <p:spTgt spid="4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anim calcmode="lin" valueType="num">
                                      <p:cBhvr>
                                        <p:cTn id="41" dur="500" fill="hold"/>
                                        <p:tgtEl>
                                          <p:spTgt spid="44"/>
                                        </p:tgtEl>
                                        <p:attrNameLst>
                                          <p:attrName>ppt_x</p:attrName>
                                        </p:attrNameLst>
                                      </p:cBhvr>
                                      <p:tavLst>
                                        <p:tav tm="0">
                                          <p:val>
                                            <p:strVal val="#ppt_x"/>
                                          </p:val>
                                        </p:tav>
                                        <p:tav tm="100000">
                                          <p:val>
                                            <p:strVal val="#ppt_x"/>
                                          </p:val>
                                        </p:tav>
                                      </p:tavLst>
                                    </p:anim>
                                    <p:anim calcmode="lin" valueType="num">
                                      <p:cBhvr>
                                        <p:cTn id="42" dur="5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3450"/>
                            </p:stCondLst>
                            <p:childTnLst>
                              <p:par>
                                <p:cTn id="44" presetID="31" presetClass="entr" presetSubtype="0" fill="hold"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p:cTn id="46" dur="500" fill="hold"/>
                                        <p:tgtEl>
                                          <p:spTgt spid="30"/>
                                        </p:tgtEl>
                                        <p:attrNameLst>
                                          <p:attrName>ppt_w</p:attrName>
                                        </p:attrNameLst>
                                      </p:cBhvr>
                                      <p:tavLst>
                                        <p:tav tm="0">
                                          <p:val>
                                            <p:fltVal val="0"/>
                                          </p:val>
                                        </p:tav>
                                        <p:tav tm="100000">
                                          <p:val>
                                            <p:strVal val="#ppt_w"/>
                                          </p:val>
                                        </p:tav>
                                      </p:tavLst>
                                    </p:anim>
                                    <p:anim calcmode="lin" valueType="num">
                                      <p:cBhvr>
                                        <p:cTn id="47" dur="500" fill="hold"/>
                                        <p:tgtEl>
                                          <p:spTgt spid="30"/>
                                        </p:tgtEl>
                                        <p:attrNameLst>
                                          <p:attrName>ppt_h</p:attrName>
                                        </p:attrNameLst>
                                      </p:cBhvr>
                                      <p:tavLst>
                                        <p:tav tm="0">
                                          <p:val>
                                            <p:fltVal val="0"/>
                                          </p:val>
                                        </p:tav>
                                        <p:tav tm="100000">
                                          <p:val>
                                            <p:strVal val="#ppt_h"/>
                                          </p:val>
                                        </p:tav>
                                      </p:tavLst>
                                    </p:anim>
                                    <p:anim calcmode="lin" valueType="num">
                                      <p:cBhvr>
                                        <p:cTn id="48" dur="500" fill="hold"/>
                                        <p:tgtEl>
                                          <p:spTgt spid="30"/>
                                        </p:tgtEl>
                                        <p:attrNameLst>
                                          <p:attrName>style.rotation</p:attrName>
                                        </p:attrNameLst>
                                      </p:cBhvr>
                                      <p:tavLst>
                                        <p:tav tm="0">
                                          <p:val>
                                            <p:fltVal val="90"/>
                                          </p:val>
                                        </p:tav>
                                        <p:tav tm="100000">
                                          <p:val>
                                            <p:fltVal val="0"/>
                                          </p:val>
                                        </p:tav>
                                      </p:tavLst>
                                    </p:anim>
                                    <p:animEffect transition="in" filter="fade">
                                      <p:cBhvr>
                                        <p:cTn id="49" dur="500"/>
                                        <p:tgtEl>
                                          <p:spTgt spid="30"/>
                                        </p:tgtEl>
                                      </p:cBhvr>
                                    </p:animEffect>
                                  </p:childTnLst>
                                </p:cTn>
                              </p:par>
                              <p:par>
                                <p:cTn id="50" presetID="42" presetClass="entr" presetSubtype="0" fill="hold" grpId="0" nodeType="withEffect">
                                  <p:stCondLst>
                                    <p:cond delay="50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strVal val="#ppt_x"/>
                                          </p:val>
                                        </p:tav>
                                        <p:tav tm="100000">
                                          <p:val>
                                            <p:strVal val="#ppt_x"/>
                                          </p:val>
                                        </p:tav>
                                      </p:tavLst>
                                    </p:anim>
                                    <p:anim calcmode="lin" valueType="num">
                                      <p:cBhvr>
                                        <p:cTn id="54" dur="500" fill="hold"/>
                                        <p:tgtEl>
                                          <p:spTgt spid="49"/>
                                        </p:tgtEl>
                                        <p:attrNameLst>
                                          <p:attrName>ppt_y</p:attrName>
                                        </p:attrNameLst>
                                      </p:cBhvr>
                                      <p:tavLst>
                                        <p:tav tm="0">
                                          <p:val>
                                            <p:strVal val="#ppt_y+.1"/>
                                          </p:val>
                                        </p:tav>
                                        <p:tav tm="100000">
                                          <p:val>
                                            <p:strVal val="#ppt_y"/>
                                          </p:val>
                                        </p:tav>
                                      </p:tavLst>
                                    </p:anim>
                                  </p:childTnLst>
                                </p:cTn>
                              </p:par>
                            </p:childTnLst>
                          </p:cTn>
                        </p:par>
                        <p:par>
                          <p:cTn id="55" fill="hold">
                            <p:stCondLst>
                              <p:cond delay="4450"/>
                            </p:stCondLst>
                            <p:childTnLst>
                              <p:par>
                                <p:cTn id="56" presetID="42"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500"/>
                                        <p:tgtEl>
                                          <p:spTgt spid="41"/>
                                        </p:tgtEl>
                                      </p:cBhvr>
                                    </p:animEffect>
                                    <p:anim calcmode="lin" valueType="num">
                                      <p:cBhvr>
                                        <p:cTn id="59" dur="500" fill="hold"/>
                                        <p:tgtEl>
                                          <p:spTgt spid="41"/>
                                        </p:tgtEl>
                                        <p:attrNameLst>
                                          <p:attrName>ppt_x</p:attrName>
                                        </p:attrNameLst>
                                      </p:cBhvr>
                                      <p:tavLst>
                                        <p:tav tm="0">
                                          <p:val>
                                            <p:strVal val="#ppt_x"/>
                                          </p:val>
                                        </p:tav>
                                        <p:tav tm="100000">
                                          <p:val>
                                            <p:strVal val="#ppt_x"/>
                                          </p:val>
                                        </p:tav>
                                      </p:tavLst>
                                    </p:anim>
                                    <p:anim calcmode="lin" valueType="num">
                                      <p:cBhvr>
                                        <p:cTn id="60" dur="500" fill="hold"/>
                                        <p:tgtEl>
                                          <p:spTgt spid="41"/>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500"/>
                                        <p:tgtEl>
                                          <p:spTgt spid="45"/>
                                        </p:tgtEl>
                                      </p:cBhvr>
                                    </p:animEffect>
                                    <p:anim calcmode="lin" valueType="num">
                                      <p:cBhvr>
                                        <p:cTn id="64" dur="500" fill="hold"/>
                                        <p:tgtEl>
                                          <p:spTgt spid="45"/>
                                        </p:tgtEl>
                                        <p:attrNameLst>
                                          <p:attrName>ppt_x</p:attrName>
                                        </p:attrNameLst>
                                      </p:cBhvr>
                                      <p:tavLst>
                                        <p:tav tm="0">
                                          <p:val>
                                            <p:strVal val="#ppt_x"/>
                                          </p:val>
                                        </p:tav>
                                        <p:tav tm="100000">
                                          <p:val>
                                            <p:strVal val="#ppt_x"/>
                                          </p:val>
                                        </p:tav>
                                      </p:tavLst>
                                    </p:anim>
                                    <p:anim calcmode="lin" valueType="num">
                                      <p:cBhvr>
                                        <p:cTn id="65" dur="500" fill="hold"/>
                                        <p:tgtEl>
                                          <p:spTgt spid="45"/>
                                        </p:tgtEl>
                                        <p:attrNameLst>
                                          <p:attrName>ppt_y</p:attrName>
                                        </p:attrNameLst>
                                      </p:cBhvr>
                                      <p:tavLst>
                                        <p:tav tm="0">
                                          <p:val>
                                            <p:strVal val="#ppt_y+.1"/>
                                          </p:val>
                                        </p:tav>
                                        <p:tav tm="100000">
                                          <p:val>
                                            <p:strVal val="#ppt_y"/>
                                          </p:val>
                                        </p:tav>
                                      </p:tavLst>
                                    </p:anim>
                                  </p:childTnLst>
                                </p:cTn>
                              </p:par>
                            </p:childTnLst>
                          </p:cTn>
                        </p:par>
                        <p:par>
                          <p:cTn id="66" fill="hold">
                            <p:stCondLst>
                              <p:cond delay="4950"/>
                            </p:stCondLst>
                            <p:childTnLst>
                              <p:par>
                                <p:cTn id="67" presetID="31" presetClass="entr" presetSubtype="0" fill="hold"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par>
                                <p:cTn id="73" presetID="42" presetClass="entr" presetSubtype="0" fill="hold" grpId="0" nodeType="withEffect">
                                  <p:stCondLst>
                                    <p:cond delay="500"/>
                                  </p:stCondLst>
                                  <p:childTnLst>
                                    <p:set>
                                      <p:cBhvr>
                                        <p:cTn id="74" dur="1" fill="hold">
                                          <p:stCondLst>
                                            <p:cond delay="0"/>
                                          </p:stCondLst>
                                        </p:cTn>
                                        <p:tgtEl>
                                          <p:spTgt spid="50"/>
                                        </p:tgtEl>
                                        <p:attrNameLst>
                                          <p:attrName>style.visibility</p:attrName>
                                        </p:attrNameLst>
                                      </p:cBhvr>
                                      <p:to>
                                        <p:strVal val="visible"/>
                                      </p:to>
                                    </p:set>
                                    <p:animEffect transition="in" filter="fade">
                                      <p:cBhvr>
                                        <p:cTn id="75" dur="500"/>
                                        <p:tgtEl>
                                          <p:spTgt spid="50"/>
                                        </p:tgtEl>
                                      </p:cBhvr>
                                    </p:animEffect>
                                    <p:anim calcmode="lin" valueType="num">
                                      <p:cBhvr>
                                        <p:cTn id="76" dur="500" fill="hold"/>
                                        <p:tgtEl>
                                          <p:spTgt spid="50"/>
                                        </p:tgtEl>
                                        <p:attrNameLst>
                                          <p:attrName>ppt_x</p:attrName>
                                        </p:attrNameLst>
                                      </p:cBhvr>
                                      <p:tavLst>
                                        <p:tav tm="0">
                                          <p:val>
                                            <p:strVal val="#ppt_x"/>
                                          </p:val>
                                        </p:tav>
                                        <p:tav tm="100000">
                                          <p:val>
                                            <p:strVal val="#ppt_x"/>
                                          </p:val>
                                        </p:tav>
                                      </p:tavLst>
                                    </p:anim>
                                    <p:anim calcmode="lin" valueType="num">
                                      <p:cBhvr>
                                        <p:cTn id="77" dur="500" fill="hold"/>
                                        <p:tgtEl>
                                          <p:spTgt spid="50"/>
                                        </p:tgtEl>
                                        <p:attrNameLst>
                                          <p:attrName>ppt_y</p:attrName>
                                        </p:attrNameLst>
                                      </p:cBhvr>
                                      <p:tavLst>
                                        <p:tav tm="0">
                                          <p:val>
                                            <p:strVal val="#ppt_y+.1"/>
                                          </p:val>
                                        </p:tav>
                                        <p:tav tm="100000">
                                          <p:val>
                                            <p:strVal val="#ppt_y"/>
                                          </p:val>
                                        </p:tav>
                                      </p:tavLst>
                                    </p:anim>
                                  </p:childTnLst>
                                </p:cTn>
                              </p:par>
                            </p:childTnLst>
                          </p:cTn>
                        </p:par>
                        <p:par>
                          <p:cTn id="78" fill="hold">
                            <p:stCondLst>
                              <p:cond delay="5950"/>
                            </p:stCondLst>
                            <p:childTnLst>
                              <p:par>
                                <p:cTn id="79" presetID="42"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500"/>
                                        <p:tgtEl>
                                          <p:spTgt spid="42"/>
                                        </p:tgtEl>
                                      </p:cBhvr>
                                    </p:animEffect>
                                    <p:anim calcmode="lin" valueType="num">
                                      <p:cBhvr>
                                        <p:cTn id="82" dur="500" fill="hold"/>
                                        <p:tgtEl>
                                          <p:spTgt spid="42"/>
                                        </p:tgtEl>
                                        <p:attrNameLst>
                                          <p:attrName>ppt_x</p:attrName>
                                        </p:attrNameLst>
                                      </p:cBhvr>
                                      <p:tavLst>
                                        <p:tav tm="0">
                                          <p:val>
                                            <p:strVal val="#ppt_x"/>
                                          </p:val>
                                        </p:tav>
                                        <p:tav tm="100000">
                                          <p:val>
                                            <p:strVal val="#ppt_x"/>
                                          </p:val>
                                        </p:tav>
                                      </p:tavLst>
                                    </p:anim>
                                    <p:anim calcmode="lin" valueType="num">
                                      <p:cBhvr>
                                        <p:cTn id="83" dur="500" fill="hold"/>
                                        <p:tgtEl>
                                          <p:spTgt spid="42"/>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Effect transition="in" filter="fade">
                                      <p:cBhvr>
                                        <p:cTn id="86" dur="500"/>
                                        <p:tgtEl>
                                          <p:spTgt spid="46"/>
                                        </p:tgtEl>
                                      </p:cBhvr>
                                    </p:animEffect>
                                    <p:anim calcmode="lin" valueType="num">
                                      <p:cBhvr>
                                        <p:cTn id="87" dur="500" fill="hold"/>
                                        <p:tgtEl>
                                          <p:spTgt spid="46"/>
                                        </p:tgtEl>
                                        <p:attrNameLst>
                                          <p:attrName>ppt_x</p:attrName>
                                        </p:attrNameLst>
                                      </p:cBhvr>
                                      <p:tavLst>
                                        <p:tav tm="0">
                                          <p:val>
                                            <p:strVal val="#ppt_x"/>
                                          </p:val>
                                        </p:tav>
                                        <p:tav tm="100000">
                                          <p:val>
                                            <p:strVal val="#ppt_x"/>
                                          </p:val>
                                        </p:tav>
                                      </p:tavLst>
                                    </p:anim>
                                    <p:anim calcmode="lin" valueType="num">
                                      <p:cBhvr>
                                        <p:cTn id="88" dur="500" fill="hold"/>
                                        <p:tgtEl>
                                          <p:spTgt spid="46"/>
                                        </p:tgtEl>
                                        <p:attrNameLst>
                                          <p:attrName>ppt_y</p:attrName>
                                        </p:attrNameLst>
                                      </p:cBhvr>
                                      <p:tavLst>
                                        <p:tav tm="0">
                                          <p:val>
                                            <p:strVal val="#ppt_y+.1"/>
                                          </p:val>
                                        </p:tav>
                                        <p:tav tm="100000">
                                          <p:val>
                                            <p:strVal val="#ppt_y"/>
                                          </p:val>
                                        </p:tav>
                                      </p:tavLst>
                                    </p:anim>
                                  </p:childTnLst>
                                </p:cTn>
                              </p:par>
                            </p:childTnLst>
                          </p:cTn>
                        </p:par>
                        <p:par>
                          <p:cTn id="89" fill="hold">
                            <p:stCondLst>
                              <p:cond delay="6450"/>
                            </p:stCondLst>
                            <p:childTnLst>
                              <p:par>
                                <p:cTn id="90" presetID="31" presetClass="entr" presetSubtype="0" fill="hold"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500" fill="hold"/>
                                        <p:tgtEl>
                                          <p:spTgt spid="37"/>
                                        </p:tgtEl>
                                        <p:attrNameLst>
                                          <p:attrName>ppt_w</p:attrName>
                                        </p:attrNameLst>
                                      </p:cBhvr>
                                      <p:tavLst>
                                        <p:tav tm="0">
                                          <p:val>
                                            <p:fltVal val="0"/>
                                          </p:val>
                                        </p:tav>
                                        <p:tav tm="100000">
                                          <p:val>
                                            <p:strVal val="#ppt_w"/>
                                          </p:val>
                                        </p:tav>
                                      </p:tavLst>
                                    </p:anim>
                                    <p:anim calcmode="lin" valueType="num">
                                      <p:cBhvr>
                                        <p:cTn id="93" dur="500" fill="hold"/>
                                        <p:tgtEl>
                                          <p:spTgt spid="37"/>
                                        </p:tgtEl>
                                        <p:attrNameLst>
                                          <p:attrName>ppt_h</p:attrName>
                                        </p:attrNameLst>
                                      </p:cBhvr>
                                      <p:tavLst>
                                        <p:tav tm="0">
                                          <p:val>
                                            <p:fltVal val="0"/>
                                          </p:val>
                                        </p:tav>
                                        <p:tav tm="100000">
                                          <p:val>
                                            <p:strVal val="#ppt_h"/>
                                          </p:val>
                                        </p:tav>
                                      </p:tavLst>
                                    </p:anim>
                                    <p:anim calcmode="lin" valueType="num">
                                      <p:cBhvr>
                                        <p:cTn id="94" dur="500" fill="hold"/>
                                        <p:tgtEl>
                                          <p:spTgt spid="37"/>
                                        </p:tgtEl>
                                        <p:attrNameLst>
                                          <p:attrName>style.rotation</p:attrName>
                                        </p:attrNameLst>
                                      </p:cBhvr>
                                      <p:tavLst>
                                        <p:tav tm="0">
                                          <p:val>
                                            <p:fltVal val="90"/>
                                          </p:val>
                                        </p:tav>
                                        <p:tav tm="100000">
                                          <p:val>
                                            <p:fltVal val="0"/>
                                          </p:val>
                                        </p:tav>
                                      </p:tavLst>
                                    </p:anim>
                                    <p:animEffect transition="in" filter="fade">
                                      <p:cBhvr>
                                        <p:cTn id="95" dur="500"/>
                                        <p:tgtEl>
                                          <p:spTgt spid="37"/>
                                        </p:tgtEl>
                                      </p:cBhvr>
                                    </p:animEffect>
                                  </p:childTnLst>
                                </p:cTn>
                              </p:par>
                              <p:par>
                                <p:cTn id="96" presetID="42" presetClass="entr" presetSubtype="0" fill="hold" grpId="0" nodeType="withEffect">
                                  <p:stCondLst>
                                    <p:cond delay="500"/>
                                  </p:stCondLst>
                                  <p:childTnLst>
                                    <p:set>
                                      <p:cBhvr>
                                        <p:cTn id="97" dur="1" fill="hold">
                                          <p:stCondLst>
                                            <p:cond delay="0"/>
                                          </p:stCondLst>
                                        </p:cTn>
                                        <p:tgtEl>
                                          <p:spTgt spid="51"/>
                                        </p:tgtEl>
                                        <p:attrNameLst>
                                          <p:attrName>style.visibility</p:attrName>
                                        </p:attrNameLst>
                                      </p:cBhvr>
                                      <p:to>
                                        <p:strVal val="visible"/>
                                      </p:to>
                                    </p:set>
                                    <p:animEffect transition="in" filter="fade">
                                      <p:cBhvr>
                                        <p:cTn id="98" dur="500"/>
                                        <p:tgtEl>
                                          <p:spTgt spid="51"/>
                                        </p:tgtEl>
                                      </p:cBhvr>
                                    </p:animEffect>
                                    <p:anim calcmode="lin" valueType="num">
                                      <p:cBhvr>
                                        <p:cTn id="99" dur="500" fill="hold"/>
                                        <p:tgtEl>
                                          <p:spTgt spid="51"/>
                                        </p:tgtEl>
                                        <p:attrNameLst>
                                          <p:attrName>ppt_x</p:attrName>
                                        </p:attrNameLst>
                                      </p:cBhvr>
                                      <p:tavLst>
                                        <p:tav tm="0">
                                          <p:val>
                                            <p:strVal val="#ppt_x"/>
                                          </p:val>
                                        </p:tav>
                                        <p:tav tm="100000">
                                          <p:val>
                                            <p:strVal val="#ppt_x"/>
                                          </p:val>
                                        </p:tav>
                                      </p:tavLst>
                                    </p:anim>
                                    <p:anim calcmode="lin" valueType="num">
                                      <p:cBhvr>
                                        <p:cTn id="100" dur="500" fill="hold"/>
                                        <p:tgtEl>
                                          <p:spTgt spid="51"/>
                                        </p:tgtEl>
                                        <p:attrNameLst>
                                          <p:attrName>ppt_y</p:attrName>
                                        </p:attrNameLst>
                                      </p:cBhvr>
                                      <p:tavLst>
                                        <p:tav tm="0">
                                          <p:val>
                                            <p:strVal val="#ppt_y+.1"/>
                                          </p:val>
                                        </p:tav>
                                        <p:tav tm="100000">
                                          <p:val>
                                            <p:strVal val="#ppt_y"/>
                                          </p:val>
                                        </p:tav>
                                      </p:tavLst>
                                    </p:anim>
                                  </p:childTnLst>
                                </p:cTn>
                              </p:par>
                            </p:childTnLst>
                          </p:cTn>
                        </p:par>
                        <p:par>
                          <p:cTn id="101" fill="hold">
                            <p:stCondLst>
                              <p:cond delay="745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500"/>
                                        <p:tgtEl>
                                          <p:spTgt spid="43"/>
                                        </p:tgtEl>
                                      </p:cBhvr>
                                    </p:animEffect>
                                    <p:anim calcmode="lin" valueType="num">
                                      <p:cBhvr>
                                        <p:cTn id="105" dur="500" fill="hold"/>
                                        <p:tgtEl>
                                          <p:spTgt spid="43"/>
                                        </p:tgtEl>
                                        <p:attrNameLst>
                                          <p:attrName>ppt_x</p:attrName>
                                        </p:attrNameLst>
                                      </p:cBhvr>
                                      <p:tavLst>
                                        <p:tav tm="0">
                                          <p:val>
                                            <p:strVal val="#ppt_x"/>
                                          </p:val>
                                        </p:tav>
                                        <p:tav tm="100000">
                                          <p:val>
                                            <p:strVal val="#ppt_x"/>
                                          </p:val>
                                        </p:tav>
                                      </p:tavLst>
                                    </p:anim>
                                    <p:anim calcmode="lin" valueType="num">
                                      <p:cBhvr>
                                        <p:cTn id="106" dur="500" fill="hold"/>
                                        <p:tgtEl>
                                          <p:spTgt spid="43"/>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47"/>
                                        </p:tgtEl>
                                        <p:attrNameLst>
                                          <p:attrName>style.visibility</p:attrName>
                                        </p:attrNameLst>
                                      </p:cBhvr>
                                      <p:to>
                                        <p:strVal val="visible"/>
                                      </p:to>
                                    </p:set>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strVal val="#ppt_x"/>
                                          </p:val>
                                        </p:tav>
                                        <p:tav tm="100000">
                                          <p:val>
                                            <p:strVal val="#ppt_x"/>
                                          </p:val>
                                        </p:tav>
                                      </p:tavLst>
                                    </p:anim>
                                    <p:anim calcmode="lin" valueType="num">
                                      <p:cBhvr>
                                        <p:cTn id="111"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0" grpId="0"/>
      <p:bldP spid="41" grpId="0"/>
      <p:bldP spid="42" grpId="0"/>
      <p:bldP spid="43" grpId="0"/>
      <p:bldP spid="44" grpId="0"/>
      <p:bldP spid="45" grpId="0"/>
      <p:bldP spid="46" grpId="0"/>
      <p:bldP spid="47" grpId="0"/>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76555" y="407670"/>
            <a:ext cx="11438890" cy="6043295"/>
            <a:chOff x="883" y="847"/>
            <a:chExt cx="17434" cy="9107"/>
          </a:xfrm>
        </p:grpSpPr>
        <p:pic>
          <p:nvPicPr>
            <p:cNvPr id="5" name="图片 4" descr="背景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3" y="847"/>
              <a:ext cx="17434" cy="9107"/>
            </a:xfrm>
            <a:prstGeom prst="rect">
              <a:avLst/>
            </a:prstGeom>
            <a:effectLst>
              <a:outerShdw blurRad="50800" dist="38100" dir="10800000" algn="r" rotWithShape="0">
                <a:prstClr val="black">
                  <a:alpha val="40000"/>
                </a:prstClr>
              </a:outerShdw>
            </a:effectLst>
          </p:spPr>
        </p:pic>
        <p:pic>
          <p:nvPicPr>
            <p:cNvPr id="6" name="图片 5" descr="背景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3" y="847"/>
              <a:ext cx="17434" cy="9107"/>
            </a:xfrm>
            <a:prstGeom prst="rect">
              <a:avLst/>
            </a:prstGeom>
            <a:effectLst>
              <a:outerShdw blurRad="50800" dist="38100" dir="2700000" algn="tl" rotWithShape="0">
                <a:prstClr val="black">
                  <a:alpha val="40000"/>
                </a:prstClr>
              </a:outerShdw>
            </a:effectLst>
          </p:spPr>
        </p:pic>
      </p:grpSp>
      <p:pic>
        <p:nvPicPr>
          <p:cNvPr id="7" name="图片 6" descr="印记"/>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555" y="407670"/>
            <a:ext cx="586740" cy="934720"/>
          </a:xfrm>
          <a:prstGeom prst="rect">
            <a:avLst/>
          </a:prstGeom>
        </p:spPr>
      </p:pic>
      <p:sp>
        <p:nvSpPr>
          <p:cNvPr id="8" name="文本框 3"/>
          <p:cNvSpPr txBox="1"/>
          <p:nvPr/>
        </p:nvSpPr>
        <p:spPr>
          <a:xfrm>
            <a:off x="1034414" y="629920"/>
            <a:ext cx="4390539" cy="368300"/>
          </a:xfrm>
          <a:prstGeom prst="rect">
            <a:avLst/>
          </a:prstGeom>
          <a:noFill/>
        </p:spPr>
        <p:txBody>
          <a:bodyPr wrap="square" rtlCol="0">
            <a:spAutoFit/>
          </a:bodyPr>
          <a:lstStyle/>
          <a:p>
            <a:pPr algn="l"/>
            <a:r>
              <a:rPr lang="zh-CN" altLang="en-US" b="1" dirty="0">
                <a:solidFill>
                  <a:srgbClr val="C84E30"/>
                </a:solidFill>
                <a:latin typeface="微软雅黑" panose="020B0503020204020204" charset="-122"/>
                <a:ea typeface="微软雅黑" panose="020B0503020204020204" charset="-122"/>
              </a:rPr>
              <a:t>Click here to enter the title text.</a:t>
            </a:r>
          </a:p>
        </p:txBody>
      </p:sp>
      <p:grpSp>
        <p:nvGrpSpPr>
          <p:cNvPr id="9" name="组合 8"/>
          <p:cNvGrpSpPr/>
          <p:nvPr/>
        </p:nvGrpSpPr>
        <p:grpSpPr>
          <a:xfrm>
            <a:off x="4498340" y="2146935"/>
            <a:ext cx="1656080" cy="1467485"/>
            <a:chOff x="1572164" y="1993205"/>
            <a:chExt cx="1962102" cy="1738992"/>
          </a:xfrm>
        </p:grpSpPr>
        <p:sp>
          <p:nvSpPr>
            <p:cNvPr id="10" name="Freeform 5"/>
            <p:cNvSpPr/>
            <p:nvPr/>
          </p:nvSpPr>
          <p:spPr bwMode="auto">
            <a:xfrm>
              <a:off x="1572164"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31750">
              <a:solidFill>
                <a:srgbClr val="C84E30"/>
              </a:soli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rgbClr val="FFFFFF"/>
                </a:solidFill>
                <a:sym typeface="Arial" panose="020B0604020202020204" pitchFamily="34" charset="0"/>
              </a:endParaRPr>
            </a:p>
          </p:txBody>
        </p:sp>
        <p:sp>
          <p:nvSpPr>
            <p:cNvPr id="11" name="Freeform 5"/>
            <p:cNvSpPr/>
            <p:nvPr/>
          </p:nvSpPr>
          <p:spPr bwMode="auto">
            <a:xfrm>
              <a:off x="1713040" y="2118060"/>
              <a:ext cx="1680352" cy="14892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84E3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rgbClr val="FFFFFF"/>
                </a:solidFill>
                <a:sym typeface="Arial" panose="020B0604020202020204" pitchFamily="34" charset="0"/>
              </a:endParaRPr>
            </a:p>
          </p:txBody>
        </p:sp>
      </p:grpSp>
      <p:grpSp>
        <p:nvGrpSpPr>
          <p:cNvPr id="12" name="组合 11"/>
          <p:cNvGrpSpPr/>
          <p:nvPr/>
        </p:nvGrpSpPr>
        <p:grpSpPr>
          <a:xfrm>
            <a:off x="4556760" y="3945255"/>
            <a:ext cx="1656080" cy="1467485"/>
            <a:chOff x="1572165" y="1993205"/>
            <a:chExt cx="1962102" cy="1738992"/>
          </a:xfrm>
        </p:grpSpPr>
        <p:sp>
          <p:nvSpPr>
            <p:cNvPr id="13" name="Freeform 5"/>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31750">
              <a:solidFill>
                <a:srgbClr val="C84E3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rgbClr val="FFFFFF"/>
                </a:solidFill>
                <a:sym typeface="Arial" panose="020B0604020202020204" pitchFamily="34" charset="0"/>
              </a:endParaRPr>
            </a:p>
          </p:txBody>
        </p:sp>
        <p:sp>
          <p:nvSpPr>
            <p:cNvPr id="14" name="Freeform 5"/>
            <p:cNvSpPr/>
            <p:nvPr/>
          </p:nvSpPr>
          <p:spPr bwMode="auto">
            <a:xfrm>
              <a:off x="1713040" y="2118061"/>
              <a:ext cx="1680353" cy="14892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84E3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rgbClr val="FFFFFF"/>
                </a:solidFill>
                <a:sym typeface="Arial" panose="020B0604020202020204" pitchFamily="34" charset="0"/>
              </a:endParaRPr>
            </a:p>
          </p:txBody>
        </p:sp>
      </p:grpSp>
      <p:grpSp>
        <p:nvGrpSpPr>
          <p:cNvPr id="15" name="组合 14"/>
          <p:cNvGrpSpPr/>
          <p:nvPr/>
        </p:nvGrpSpPr>
        <p:grpSpPr>
          <a:xfrm>
            <a:off x="6035675" y="3018790"/>
            <a:ext cx="1656080" cy="1467485"/>
            <a:chOff x="1572165" y="1993205"/>
            <a:chExt cx="1962102" cy="1738992"/>
          </a:xfrm>
        </p:grpSpPr>
        <p:sp>
          <p:nvSpPr>
            <p:cNvPr id="16" name="Freeform 5"/>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31750">
              <a:solidFill>
                <a:srgbClr val="C84E3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rgbClr val="FFFFFF"/>
                </a:solidFill>
                <a:sym typeface="Arial" panose="020B0604020202020204" pitchFamily="34" charset="0"/>
              </a:endParaRPr>
            </a:p>
          </p:txBody>
        </p:sp>
        <p:sp>
          <p:nvSpPr>
            <p:cNvPr id="17" name="Freeform 5"/>
            <p:cNvSpPr/>
            <p:nvPr/>
          </p:nvSpPr>
          <p:spPr bwMode="auto">
            <a:xfrm>
              <a:off x="1713040" y="2118061"/>
              <a:ext cx="1680353" cy="14892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84E3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rgbClr val="FFFFFF"/>
                </a:solidFill>
                <a:sym typeface="Arial" panose="020B0604020202020204" pitchFamily="34" charset="0"/>
              </a:endParaRPr>
            </a:p>
          </p:txBody>
        </p:sp>
      </p:grpSp>
      <p:grpSp>
        <p:nvGrpSpPr>
          <p:cNvPr id="18" name="组合 17"/>
          <p:cNvGrpSpPr/>
          <p:nvPr/>
        </p:nvGrpSpPr>
        <p:grpSpPr>
          <a:xfrm>
            <a:off x="5067300" y="2649855"/>
            <a:ext cx="506095" cy="435610"/>
            <a:chOff x="3787022" y="1797643"/>
            <a:chExt cx="550817" cy="473832"/>
          </a:xfrm>
          <a:solidFill>
            <a:schemeClr val="bg1"/>
          </a:solidFill>
        </p:grpSpPr>
        <p:sp>
          <p:nvSpPr>
            <p:cNvPr id="19" name="Oval 217"/>
            <p:cNvSpPr>
              <a:spLocks noChangeArrowheads="1"/>
            </p:cNvSpPr>
            <p:nvPr/>
          </p:nvSpPr>
          <p:spPr bwMode="auto">
            <a:xfrm>
              <a:off x="4007132" y="1931010"/>
              <a:ext cx="108428" cy="13553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5024" tIns="32512" rIns="65024" bIns="32512" numCol="1" anchor="t" anchorCtr="0" compatLnSpc="1"/>
            <a:lstStyle/>
            <a:p>
              <a:endParaRPr lang="zh-CN" altLang="en-US" sz="1280">
                <a:solidFill>
                  <a:srgbClr val="000000"/>
                </a:solidFill>
              </a:endParaRPr>
            </a:p>
          </p:txBody>
        </p:sp>
        <p:sp>
          <p:nvSpPr>
            <p:cNvPr id="20" name="Freeform 218"/>
            <p:cNvSpPr/>
            <p:nvPr/>
          </p:nvSpPr>
          <p:spPr bwMode="auto">
            <a:xfrm>
              <a:off x="4079779" y="2081725"/>
              <a:ext cx="96502" cy="133367"/>
            </a:xfrm>
            <a:custGeom>
              <a:avLst/>
              <a:gdLst>
                <a:gd name="T0" fmla="*/ 36 w 38"/>
                <a:gd name="T1" fmla="*/ 12 h 52"/>
                <a:gd name="T2" fmla="*/ 24 w 38"/>
                <a:gd name="T3" fmla="*/ 1 h 52"/>
                <a:gd name="T4" fmla="*/ 12 w 38"/>
                <a:gd name="T5" fmla="*/ 1 h 52"/>
                <a:gd name="T6" fmla="*/ 20 w 38"/>
                <a:gd name="T7" fmla="*/ 7 h 52"/>
                <a:gd name="T8" fmla="*/ 9 w 38"/>
                <a:gd name="T9" fmla="*/ 13 h 52"/>
                <a:gd name="T10" fmla="*/ 14 w 38"/>
                <a:gd name="T11" fmla="*/ 21 h 52"/>
                <a:gd name="T12" fmla="*/ 0 w 38"/>
                <a:gd name="T13" fmla="*/ 52 h 52"/>
                <a:gd name="T14" fmla="*/ 0 w 38"/>
                <a:gd name="T15" fmla="*/ 52 h 52"/>
                <a:gd name="T16" fmla="*/ 38 w 38"/>
                <a:gd name="T17" fmla="*/ 37 h 52"/>
                <a:gd name="T18" fmla="*/ 36 w 38"/>
                <a:gd name="T19"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2">
                  <a:moveTo>
                    <a:pt x="36" y="12"/>
                  </a:moveTo>
                  <a:cubicBezTo>
                    <a:pt x="36" y="5"/>
                    <a:pt x="30" y="0"/>
                    <a:pt x="24" y="1"/>
                  </a:cubicBezTo>
                  <a:cubicBezTo>
                    <a:pt x="24" y="1"/>
                    <a:pt x="19" y="1"/>
                    <a:pt x="12" y="1"/>
                  </a:cubicBezTo>
                  <a:cubicBezTo>
                    <a:pt x="20" y="7"/>
                    <a:pt x="20" y="7"/>
                    <a:pt x="20" y="7"/>
                  </a:cubicBezTo>
                  <a:cubicBezTo>
                    <a:pt x="9" y="13"/>
                    <a:pt x="9" y="13"/>
                    <a:pt x="9" y="13"/>
                  </a:cubicBezTo>
                  <a:cubicBezTo>
                    <a:pt x="14" y="21"/>
                    <a:pt x="14" y="21"/>
                    <a:pt x="14" y="21"/>
                  </a:cubicBezTo>
                  <a:cubicBezTo>
                    <a:pt x="0" y="52"/>
                    <a:pt x="0" y="52"/>
                    <a:pt x="0" y="52"/>
                  </a:cubicBezTo>
                  <a:cubicBezTo>
                    <a:pt x="0" y="52"/>
                    <a:pt x="0" y="52"/>
                    <a:pt x="0" y="52"/>
                  </a:cubicBezTo>
                  <a:cubicBezTo>
                    <a:pt x="15" y="51"/>
                    <a:pt x="28" y="45"/>
                    <a:pt x="38" y="37"/>
                  </a:cubicBezTo>
                  <a:lnTo>
                    <a:pt x="36"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5024" tIns="32512" rIns="65024" bIns="32512" numCol="1" anchor="t" anchorCtr="0" compatLnSpc="1"/>
            <a:lstStyle/>
            <a:p>
              <a:endParaRPr lang="zh-CN" altLang="en-US" sz="1280">
                <a:solidFill>
                  <a:srgbClr val="000000"/>
                </a:solidFill>
              </a:endParaRPr>
            </a:p>
          </p:txBody>
        </p:sp>
        <p:sp>
          <p:nvSpPr>
            <p:cNvPr id="21" name="Freeform 219"/>
            <p:cNvSpPr/>
            <p:nvPr/>
          </p:nvSpPr>
          <p:spPr bwMode="auto">
            <a:xfrm>
              <a:off x="3948581" y="2081725"/>
              <a:ext cx="95417" cy="133367"/>
            </a:xfrm>
            <a:custGeom>
              <a:avLst/>
              <a:gdLst>
                <a:gd name="T0" fmla="*/ 23 w 37"/>
                <a:gd name="T1" fmla="*/ 21 h 52"/>
                <a:gd name="T2" fmla="*/ 28 w 37"/>
                <a:gd name="T3" fmla="*/ 13 h 52"/>
                <a:gd name="T4" fmla="*/ 17 w 37"/>
                <a:gd name="T5" fmla="*/ 7 h 52"/>
                <a:gd name="T6" fmla="*/ 25 w 37"/>
                <a:gd name="T7" fmla="*/ 0 h 52"/>
                <a:gd name="T8" fmla="*/ 15 w 37"/>
                <a:gd name="T9" fmla="*/ 1 h 52"/>
                <a:gd name="T10" fmla="*/ 15 w 37"/>
                <a:gd name="T11" fmla="*/ 1 h 52"/>
                <a:gd name="T12" fmla="*/ 2 w 37"/>
                <a:gd name="T13" fmla="*/ 12 h 52"/>
                <a:gd name="T14" fmla="*/ 0 w 37"/>
                <a:gd name="T15" fmla="*/ 37 h 52"/>
                <a:gd name="T16" fmla="*/ 37 w 37"/>
                <a:gd name="T17" fmla="*/ 52 h 52"/>
                <a:gd name="T18" fmla="*/ 37 w 37"/>
                <a:gd name="T19" fmla="*/ 52 h 52"/>
                <a:gd name="T20" fmla="*/ 23 w 37"/>
                <a:gd name="T21"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52">
                  <a:moveTo>
                    <a:pt x="23" y="21"/>
                  </a:moveTo>
                  <a:cubicBezTo>
                    <a:pt x="28" y="13"/>
                    <a:pt x="28" y="13"/>
                    <a:pt x="28" y="13"/>
                  </a:cubicBezTo>
                  <a:cubicBezTo>
                    <a:pt x="17" y="7"/>
                    <a:pt x="17" y="7"/>
                    <a:pt x="17" y="7"/>
                  </a:cubicBezTo>
                  <a:cubicBezTo>
                    <a:pt x="25" y="0"/>
                    <a:pt x="25" y="0"/>
                    <a:pt x="25" y="0"/>
                  </a:cubicBezTo>
                  <a:cubicBezTo>
                    <a:pt x="19" y="0"/>
                    <a:pt x="15" y="0"/>
                    <a:pt x="15" y="1"/>
                  </a:cubicBezTo>
                  <a:cubicBezTo>
                    <a:pt x="15" y="1"/>
                    <a:pt x="15" y="1"/>
                    <a:pt x="15" y="1"/>
                  </a:cubicBezTo>
                  <a:cubicBezTo>
                    <a:pt x="8" y="0"/>
                    <a:pt x="3" y="5"/>
                    <a:pt x="2" y="12"/>
                  </a:cubicBezTo>
                  <a:cubicBezTo>
                    <a:pt x="0" y="37"/>
                    <a:pt x="0" y="37"/>
                    <a:pt x="0" y="37"/>
                  </a:cubicBezTo>
                  <a:cubicBezTo>
                    <a:pt x="10" y="46"/>
                    <a:pt x="23" y="51"/>
                    <a:pt x="37" y="52"/>
                  </a:cubicBezTo>
                  <a:cubicBezTo>
                    <a:pt x="37" y="52"/>
                    <a:pt x="37" y="52"/>
                    <a:pt x="37" y="52"/>
                  </a:cubicBezTo>
                  <a:lnTo>
                    <a:pt x="23"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5024" tIns="32512" rIns="65024" bIns="32512" numCol="1" anchor="t" anchorCtr="0" compatLnSpc="1"/>
            <a:lstStyle/>
            <a:p>
              <a:endParaRPr lang="zh-CN" altLang="en-US" sz="1280">
                <a:solidFill>
                  <a:srgbClr val="000000"/>
                </a:solidFill>
              </a:endParaRPr>
            </a:p>
          </p:txBody>
        </p:sp>
        <p:sp>
          <p:nvSpPr>
            <p:cNvPr id="22" name="Freeform 220"/>
            <p:cNvSpPr/>
            <p:nvPr/>
          </p:nvSpPr>
          <p:spPr bwMode="auto">
            <a:xfrm>
              <a:off x="4043998" y="2081725"/>
              <a:ext cx="35782" cy="28191"/>
            </a:xfrm>
            <a:custGeom>
              <a:avLst/>
              <a:gdLst>
                <a:gd name="T0" fmla="*/ 28 w 33"/>
                <a:gd name="T1" fmla="*/ 26 h 26"/>
                <a:gd name="T2" fmla="*/ 28 w 33"/>
                <a:gd name="T3" fmla="*/ 26 h 26"/>
                <a:gd name="T4" fmla="*/ 33 w 33"/>
                <a:gd name="T5" fmla="*/ 24 h 26"/>
                <a:gd name="T6" fmla="*/ 28 w 33"/>
                <a:gd name="T7" fmla="*/ 0 h 26"/>
                <a:gd name="T8" fmla="*/ 7 w 33"/>
                <a:gd name="T9" fmla="*/ 0 h 26"/>
                <a:gd name="T10" fmla="*/ 0 w 33"/>
                <a:gd name="T11" fmla="*/ 24 h 26"/>
                <a:gd name="T12" fmla="*/ 4 w 33"/>
                <a:gd name="T13" fmla="*/ 26 h 26"/>
                <a:gd name="T14" fmla="*/ 4 w 33"/>
                <a:gd name="T15" fmla="*/ 26 h 26"/>
                <a:gd name="T16" fmla="*/ 28 w 33"/>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6">
                  <a:moveTo>
                    <a:pt x="28" y="26"/>
                  </a:moveTo>
                  <a:lnTo>
                    <a:pt x="28" y="26"/>
                  </a:lnTo>
                  <a:lnTo>
                    <a:pt x="33" y="24"/>
                  </a:lnTo>
                  <a:lnTo>
                    <a:pt x="28" y="0"/>
                  </a:lnTo>
                  <a:lnTo>
                    <a:pt x="7" y="0"/>
                  </a:lnTo>
                  <a:lnTo>
                    <a:pt x="0" y="24"/>
                  </a:lnTo>
                  <a:lnTo>
                    <a:pt x="4" y="26"/>
                  </a:lnTo>
                  <a:lnTo>
                    <a:pt x="4" y="26"/>
                  </a:lnTo>
                  <a:lnTo>
                    <a:pt x="28"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5024" tIns="32512" rIns="65024" bIns="32512" numCol="1" anchor="t" anchorCtr="0" compatLnSpc="1"/>
            <a:lstStyle/>
            <a:p>
              <a:endParaRPr lang="zh-CN" altLang="en-US" sz="1280">
                <a:solidFill>
                  <a:srgbClr val="000000"/>
                </a:solidFill>
              </a:endParaRPr>
            </a:p>
          </p:txBody>
        </p:sp>
        <p:sp>
          <p:nvSpPr>
            <p:cNvPr id="23" name="Freeform 221"/>
            <p:cNvSpPr/>
            <p:nvPr/>
          </p:nvSpPr>
          <p:spPr bwMode="auto">
            <a:xfrm>
              <a:off x="4043998" y="2109916"/>
              <a:ext cx="35782" cy="108428"/>
            </a:xfrm>
            <a:custGeom>
              <a:avLst/>
              <a:gdLst>
                <a:gd name="T0" fmla="*/ 12 w 14"/>
                <a:gd name="T1" fmla="*/ 0 h 42"/>
                <a:gd name="T2" fmla="*/ 12 w 14"/>
                <a:gd name="T3" fmla="*/ 0 h 42"/>
                <a:gd name="T4" fmla="*/ 2 w 14"/>
                <a:gd name="T5" fmla="*/ 0 h 42"/>
                <a:gd name="T6" fmla="*/ 2 w 14"/>
                <a:gd name="T7" fmla="*/ 0 h 42"/>
                <a:gd name="T8" fmla="*/ 0 w 14"/>
                <a:gd name="T9" fmla="*/ 41 h 42"/>
                <a:gd name="T10" fmla="*/ 0 w 14"/>
                <a:gd name="T11" fmla="*/ 41 h 42"/>
                <a:gd name="T12" fmla="*/ 7 w 14"/>
                <a:gd name="T13" fmla="*/ 42 h 42"/>
                <a:gd name="T14" fmla="*/ 14 w 14"/>
                <a:gd name="T15" fmla="*/ 41 h 42"/>
                <a:gd name="T16" fmla="*/ 14 w 14"/>
                <a:gd name="T17" fmla="*/ 41 h 42"/>
                <a:gd name="T18" fmla="*/ 12 w 14"/>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2">
                  <a:moveTo>
                    <a:pt x="12" y="0"/>
                  </a:moveTo>
                  <a:cubicBezTo>
                    <a:pt x="12" y="0"/>
                    <a:pt x="12" y="0"/>
                    <a:pt x="12" y="0"/>
                  </a:cubicBezTo>
                  <a:cubicBezTo>
                    <a:pt x="2" y="0"/>
                    <a:pt x="2" y="0"/>
                    <a:pt x="2" y="0"/>
                  </a:cubicBezTo>
                  <a:cubicBezTo>
                    <a:pt x="2" y="0"/>
                    <a:pt x="2" y="0"/>
                    <a:pt x="2" y="0"/>
                  </a:cubicBezTo>
                  <a:cubicBezTo>
                    <a:pt x="0" y="41"/>
                    <a:pt x="0" y="41"/>
                    <a:pt x="0" y="41"/>
                  </a:cubicBezTo>
                  <a:cubicBezTo>
                    <a:pt x="0" y="41"/>
                    <a:pt x="0" y="41"/>
                    <a:pt x="0" y="41"/>
                  </a:cubicBezTo>
                  <a:cubicBezTo>
                    <a:pt x="3" y="42"/>
                    <a:pt x="5" y="42"/>
                    <a:pt x="7" y="42"/>
                  </a:cubicBezTo>
                  <a:cubicBezTo>
                    <a:pt x="10" y="42"/>
                    <a:pt x="12" y="42"/>
                    <a:pt x="14" y="41"/>
                  </a:cubicBezTo>
                  <a:cubicBezTo>
                    <a:pt x="14" y="41"/>
                    <a:pt x="14" y="41"/>
                    <a:pt x="14" y="41"/>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5024" tIns="32512" rIns="65024" bIns="32512" numCol="1" anchor="t" anchorCtr="0" compatLnSpc="1"/>
            <a:lstStyle/>
            <a:p>
              <a:endParaRPr lang="zh-CN" altLang="en-US" sz="1280">
                <a:solidFill>
                  <a:srgbClr val="000000"/>
                </a:solidFill>
              </a:endParaRPr>
            </a:p>
          </p:txBody>
        </p:sp>
        <p:sp>
          <p:nvSpPr>
            <p:cNvPr id="24" name="Freeform 222"/>
            <p:cNvSpPr/>
            <p:nvPr/>
          </p:nvSpPr>
          <p:spPr bwMode="auto">
            <a:xfrm>
              <a:off x="3826056" y="2032933"/>
              <a:ext cx="460821" cy="238542"/>
            </a:xfrm>
            <a:custGeom>
              <a:avLst/>
              <a:gdLst>
                <a:gd name="T0" fmla="*/ 92 w 180"/>
                <a:gd name="T1" fmla="*/ 93 h 93"/>
                <a:gd name="T2" fmla="*/ 0 w 180"/>
                <a:gd name="T3" fmla="*/ 0 h 93"/>
                <a:gd name="T4" fmla="*/ 23 w 180"/>
                <a:gd name="T5" fmla="*/ 0 h 93"/>
                <a:gd name="T6" fmla="*/ 92 w 180"/>
                <a:gd name="T7" fmla="*/ 70 h 93"/>
                <a:gd name="T8" fmla="*/ 158 w 180"/>
                <a:gd name="T9" fmla="*/ 22 h 93"/>
                <a:gd name="T10" fmla="*/ 180 w 180"/>
                <a:gd name="T11" fmla="*/ 30 h 93"/>
                <a:gd name="T12" fmla="*/ 92 w 180"/>
                <a:gd name="T13" fmla="*/ 93 h 93"/>
              </a:gdLst>
              <a:ahLst/>
              <a:cxnLst>
                <a:cxn ang="0">
                  <a:pos x="T0" y="T1"/>
                </a:cxn>
                <a:cxn ang="0">
                  <a:pos x="T2" y="T3"/>
                </a:cxn>
                <a:cxn ang="0">
                  <a:pos x="T4" y="T5"/>
                </a:cxn>
                <a:cxn ang="0">
                  <a:pos x="T6" y="T7"/>
                </a:cxn>
                <a:cxn ang="0">
                  <a:pos x="T8" y="T9"/>
                </a:cxn>
                <a:cxn ang="0">
                  <a:pos x="T10" y="T11"/>
                </a:cxn>
                <a:cxn ang="0">
                  <a:pos x="T12" y="T13"/>
                </a:cxn>
              </a:cxnLst>
              <a:rect l="0" t="0" r="r" b="b"/>
              <a:pathLst>
                <a:path w="180" h="93">
                  <a:moveTo>
                    <a:pt x="92" y="93"/>
                  </a:moveTo>
                  <a:cubicBezTo>
                    <a:pt x="41" y="93"/>
                    <a:pt x="0" y="51"/>
                    <a:pt x="0" y="0"/>
                  </a:cubicBezTo>
                  <a:cubicBezTo>
                    <a:pt x="23" y="0"/>
                    <a:pt x="23" y="0"/>
                    <a:pt x="23" y="0"/>
                  </a:cubicBezTo>
                  <a:cubicBezTo>
                    <a:pt x="23" y="39"/>
                    <a:pt x="54" y="70"/>
                    <a:pt x="92" y="70"/>
                  </a:cubicBezTo>
                  <a:cubicBezTo>
                    <a:pt x="122" y="70"/>
                    <a:pt x="149" y="51"/>
                    <a:pt x="158" y="22"/>
                  </a:cubicBezTo>
                  <a:cubicBezTo>
                    <a:pt x="180" y="30"/>
                    <a:pt x="180" y="30"/>
                    <a:pt x="180" y="30"/>
                  </a:cubicBezTo>
                  <a:cubicBezTo>
                    <a:pt x="168" y="67"/>
                    <a:pt x="132" y="93"/>
                    <a:pt x="92"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5024" tIns="32512" rIns="65024" bIns="32512" numCol="1" anchor="t" anchorCtr="0" compatLnSpc="1"/>
            <a:lstStyle/>
            <a:p>
              <a:endParaRPr lang="zh-CN" altLang="en-US" sz="1280">
                <a:solidFill>
                  <a:srgbClr val="000000"/>
                </a:solidFill>
              </a:endParaRPr>
            </a:p>
          </p:txBody>
        </p:sp>
        <p:sp>
          <p:nvSpPr>
            <p:cNvPr id="25" name="Freeform 223"/>
            <p:cNvSpPr/>
            <p:nvPr/>
          </p:nvSpPr>
          <p:spPr bwMode="auto">
            <a:xfrm>
              <a:off x="3787022" y="1979802"/>
              <a:ext cx="133367" cy="66142"/>
            </a:xfrm>
            <a:custGeom>
              <a:avLst/>
              <a:gdLst>
                <a:gd name="T0" fmla="*/ 123 w 123"/>
                <a:gd name="T1" fmla="*/ 61 h 61"/>
                <a:gd name="T2" fmla="*/ 62 w 123"/>
                <a:gd name="T3" fmla="*/ 0 h 61"/>
                <a:gd name="T4" fmla="*/ 0 w 123"/>
                <a:gd name="T5" fmla="*/ 61 h 61"/>
                <a:gd name="T6" fmla="*/ 123 w 123"/>
                <a:gd name="T7" fmla="*/ 61 h 61"/>
              </a:gdLst>
              <a:ahLst/>
              <a:cxnLst>
                <a:cxn ang="0">
                  <a:pos x="T0" y="T1"/>
                </a:cxn>
                <a:cxn ang="0">
                  <a:pos x="T2" y="T3"/>
                </a:cxn>
                <a:cxn ang="0">
                  <a:pos x="T4" y="T5"/>
                </a:cxn>
                <a:cxn ang="0">
                  <a:pos x="T6" y="T7"/>
                </a:cxn>
              </a:cxnLst>
              <a:rect l="0" t="0" r="r" b="b"/>
              <a:pathLst>
                <a:path w="123" h="61">
                  <a:moveTo>
                    <a:pt x="123" y="61"/>
                  </a:moveTo>
                  <a:lnTo>
                    <a:pt x="62" y="0"/>
                  </a:lnTo>
                  <a:lnTo>
                    <a:pt x="0" y="61"/>
                  </a:lnTo>
                  <a:lnTo>
                    <a:pt x="1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5024" tIns="32512" rIns="65024" bIns="32512" numCol="1" anchor="t" anchorCtr="0" compatLnSpc="1"/>
            <a:lstStyle/>
            <a:p>
              <a:endParaRPr lang="zh-CN" altLang="en-US" sz="1280">
                <a:solidFill>
                  <a:srgbClr val="000000"/>
                </a:solidFill>
              </a:endParaRPr>
            </a:p>
          </p:txBody>
        </p:sp>
        <p:sp>
          <p:nvSpPr>
            <p:cNvPr id="26" name="Freeform 224"/>
            <p:cNvSpPr/>
            <p:nvPr/>
          </p:nvSpPr>
          <p:spPr bwMode="auto">
            <a:xfrm>
              <a:off x="3837984" y="1797643"/>
              <a:ext cx="461905" cy="235290"/>
            </a:xfrm>
            <a:custGeom>
              <a:avLst/>
              <a:gdLst>
                <a:gd name="T0" fmla="*/ 180 w 180"/>
                <a:gd name="T1" fmla="*/ 92 h 92"/>
                <a:gd name="T2" fmla="*/ 157 w 180"/>
                <a:gd name="T3" fmla="*/ 92 h 92"/>
                <a:gd name="T4" fmla="*/ 88 w 180"/>
                <a:gd name="T5" fmla="*/ 23 h 92"/>
                <a:gd name="T6" fmla="*/ 21 w 180"/>
                <a:gd name="T7" fmla="*/ 70 h 92"/>
                <a:gd name="T8" fmla="*/ 0 w 180"/>
                <a:gd name="T9" fmla="*/ 63 h 92"/>
                <a:gd name="T10" fmla="*/ 88 w 180"/>
                <a:gd name="T11" fmla="*/ 0 h 92"/>
                <a:gd name="T12" fmla="*/ 180 w 180"/>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180" h="92">
                  <a:moveTo>
                    <a:pt x="180" y="92"/>
                  </a:moveTo>
                  <a:cubicBezTo>
                    <a:pt x="157" y="92"/>
                    <a:pt x="157" y="92"/>
                    <a:pt x="157" y="92"/>
                  </a:cubicBezTo>
                  <a:cubicBezTo>
                    <a:pt x="157" y="54"/>
                    <a:pt x="126" y="23"/>
                    <a:pt x="88" y="23"/>
                  </a:cubicBezTo>
                  <a:cubicBezTo>
                    <a:pt x="57" y="23"/>
                    <a:pt x="31" y="42"/>
                    <a:pt x="21" y="70"/>
                  </a:cubicBezTo>
                  <a:cubicBezTo>
                    <a:pt x="0" y="63"/>
                    <a:pt x="0" y="63"/>
                    <a:pt x="0" y="63"/>
                  </a:cubicBezTo>
                  <a:cubicBezTo>
                    <a:pt x="12" y="25"/>
                    <a:pt x="48" y="0"/>
                    <a:pt x="88" y="0"/>
                  </a:cubicBezTo>
                  <a:cubicBezTo>
                    <a:pt x="139" y="0"/>
                    <a:pt x="180" y="41"/>
                    <a:pt x="180"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5024" tIns="32512" rIns="65024" bIns="32512" numCol="1" anchor="t" anchorCtr="0" compatLnSpc="1"/>
            <a:lstStyle/>
            <a:p>
              <a:endParaRPr lang="zh-CN" altLang="en-US" sz="1280">
                <a:solidFill>
                  <a:srgbClr val="000000"/>
                </a:solidFill>
              </a:endParaRPr>
            </a:p>
          </p:txBody>
        </p:sp>
        <p:sp>
          <p:nvSpPr>
            <p:cNvPr id="27" name="Freeform 225"/>
            <p:cNvSpPr/>
            <p:nvPr/>
          </p:nvSpPr>
          <p:spPr bwMode="auto">
            <a:xfrm>
              <a:off x="4202303" y="2021005"/>
              <a:ext cx="135536" cy="68310"/>
            </a:xfrm>
            <a:custGeom>
              <a:avLst/>
              <a:gdLst>
                <a:gd name="T0" fmla="*/ 0 w 125"/>
                <a:gd name="T1" fmla="*/ 0 h 63"/>
                <a:gd name="T2" fmla="*/ 64 w 125"/>
                <a:gd name="T3" fmla="*/ 63 h 63"/>
                <a:gd name="T4" fmla="*/ 125 w 125"/>
                <a:gd name="T5" fmla="*/ 0 h 63"/>
                <a:gd name="T6" fmla="*/ 0 w 125"/>
                <a:gd name="T7" fmla="*/ 0 h 63"/>
              </a:gdLst>
              <a:ahLst/>
              <a:cxnLst>
                <a:cxn ang="0">
                  <a:pos x="T0" y="T1"/>
                </a:cxn>
                <a:cxn ang="0">
                  <a:pos x="T2" y="T3"/>
                </a:cxn>
                <a:cxn ang="0">
                  <a:pos x="T4" y="T5"/>
                </a:cxn>
                <a:cxn ang="0">
                  <a:pos x="T6" y="T7"/>
                </a:cxn>
              </a:cxnLst>
              <a:rect l="0" t="0" r="r" b="b"/>
              <a:pathLst>
                <a:path w="125" h="63">
                  <a:moveTo>
                    <a:pt x="0" y="0"/>
                  </a:moveTo>
                  <a:lnTo>
                    <a:pt x="64" y="63"/>
                  </a:lnTo>
                  <a:lnTo>
                    <a:pt x="12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5024" tIns="32512" rIns="65024" bIns="32512" numCol="1" anchor="t" anchorCtr="0" compatLnSpc="1"/>
            <a:lstStyle/>
            <a:p>
              <a:endParaRPr lang="zh-CN" altLang="en-US" sz="1280">
                <a:solidFill>
                  <a:srgbClr val="000000"/>
                </a:solidFill>
              </a:endParaRPr>
            </a:p>
          </p:txBody>
        </p:sp>
      </p:grpSp>
      <p:grpSp>
        <p:nvGrpSpPr>
          <p:cNvPr id="28" name="组合 27"/>
          <p:cNvGrpSpPr/>
          <p:nvPr/>
        </p:nvGrpSpPr>
        <p:grpSpPr>
          <a:xfrm>
            <a:off x="6682740" y="3614420"/>
            <a:ext cx="492125" cy="319405"/>
            <a:chOff x="7058307" y="1859447"/>
            <a:chExt cx="535637" cy="348055"/>
          </a:xfrm>
          <a:solidFill>
            <a:schemeClr val="bg1"/>
          </a:solidFill>
        </p:grpSpPr>
        <p:sp>
          <p:nvSpPr>
            <p:cNvPr id="29" name="Rectangle 240"/>
            <p:cNvSpPr>
              <a:spLocks noChangeArrowheads="1"/>
            </p:cNvSpPr>
            <p:nvPr/>
          </p:nvSpPr>
          <p:spPr bwMode="auto">
            <a:xfrm>
              <a:off x="7112521" y="1997151"/>
              <a:ext cx="127945" cy="108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5024" tIns="32512" rIns="65024" bIns="32512" numCol="1" anchor="t" anchorCtr="0" compatLnSpc="1"/>
            <a:lstStyle/>
            <a:p>
              <a:endParaRPr lang="zh-CN" altLang="en-US" sz="1280">
                <a:solidFill>
                  <a:srgbClr val="000000"/>
                </a:solidFill>
              </a:endParaRPr>
            </a:p>
          </p:txBody>
        </p:sp>
        <p:sp>
          <p:nvSpPr>
            <p:cNvPr id="30" name="Rectangle 241"/>
            <p:cNvSpPr>
              <a:spLocks noChangeArrowheads="1"/>
            </p:cNvSpPr>
            <p:nvPr/>
          </p:nvSpPr>
          <p:spPr bwMode="auto">
            <a:xfrm>
              <a:off x="7112521" y="2038354"/>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5024" tIns="32512" rIns="65024" bIns="32512" numCol="1" anchor="t" anchorCtr="0" compatLnSpc="1"/>
            <a:lstStyle/>
            <a:p>
              <a:endParaRPr lang="zh-CN" altLang="en-US" sz="1280">
                <a:solidFill>
                  <a:srgbClr val="000000"/>
                </a:solidFill>
              </a:endParaRPr>
            </a:p>
          </p:txBody>
        </p:sp>
        <p:sp>
          <p:nvSpPr>
            <p:cNvPr id="31" name="Rectangle 242"/>
            <p:cNvSpPr>
              <a:spLocks noChangeArrowheads="1"/>
            </p:cNvSpPr>
            <p:nvPr/>
          </p:nvSpPr>
          <p:spPr bwMode="auto">
            <a:xfrm>
              <a:off x="7112521" y="2079556"/>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5024" tIns="32512" rIns="65024" bIns="32512" numCol="1" anchor="t" anchorCtr="0" compatLnSpc="1"/>
            <a:lstStyle/>
            <a:p>
              <a:endParaRPr lang="zh-CN" altLang="en-US" sz="1280">
                <a:solidFill>
                  <a:srgbClr val="000000"/>
                </a:solidFill>
              </a:endParaRPr>
            </a:p>
          </p:txBody>
        </p:sp>
        <p:sp>
          <p:nvSpPr>
            <p:cNvPr id="32" name="Rectangle 243"/>
            <p:cNvSpPr>
              <a:spLocks noChangeArrowheads="1"/>
            </p:cNvSpPr>
            <p:nvPr/>
          </p:nvSpPr>
          <p:spPr bwMode="auto">
            <a:xfrm>
              <a:off x="7112521" y="2120759"/>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5024" tIns="32512" rIns="65024" bIns="32512" numCol="1" anchor="t" anchorCtr="0" compatLnSpc="1"/>
            <a:lstStyle/>
            <a:p>
              <a:endParaRPr lang="zh-CN" altLang="en-US" sz="1280">
                <a:solidFill>
                  <a:srgbClr val="000000"/>
                </a:solidFill>
              </a:endParaRPr>
            </a:p>
          </p:txBody>
        </p:sp>
        <p:sp>
          <p:nvSpPr>
            <p:cNvPr id="33" name="Freeform 244"/>
            <p:cNvSpPr/>
            <p:nvPr/>
          </p:nvSpPr>
          <p:spPr bwMode="auto">
            <a:xfrm>
              <a:off x="7428047" y="2038354"/>
              <a:ext cx="24939" cy="71563"/>
            </a:xfrm>
            <a:custGeom>
              <a:avLst/>
              <a:gdLst>
                <a:gd name="T0" fmla="*/ 4 w 10"/>
                <a:gd name="T1" fmla="*/ 28 h 28"/>
                <a:gd name="T2" fmla="*/ 10 w 10"/>
                <a:gd name="T3" fmla="*/ 25 h 28"/>
                <a:gd name="T4" fmla="*/ 10 w 10"/>
                <a:gd name="T5" fmla="*/ 3 h 28"/>
                <a:gd name="T6" fmla="*/ 1 w 10"/>
                <a:gd name="T7" fmla="*/ 0 h 28"/>
                <a:gd name="T8" fmla="*/ 0 w 10"/>
                <a:gd name="T9" fmla="*/ 0 h 28"/>
                <a:gd name="T10" fmla="*/ 0 w 10"/>
                <a:gd name="T11" fmla="*/ 28 h 28"/>
                <a:gd name="T12" fmla="*/ 1 w 10"/>
                <a:gd name="T13" fmla="*/ 28 h 28"/>
                <a:gd name="T14" fmla="*/ 4 w 10"/>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8">
                  <a:moveTo>
                    <a:pt x="4" y="28"/>
                  </a:moveTo>
                  <a:cubicBezTo>
                    <a:pt x="6" y="27"/>
                    <a:pt x="8" y="26"/>
                    <a:pt x="10" y="25"/>
                  </a:cubicBezTo>
                  <a:cubicBezTo>
                    <a:pt x="10" y="3"/>
                    <a:pt x="10" y="3"/>
                    <a:pt x="10" y="3"/>
                  </a:cubicBezTo>
                  <a:cubicBezTo>
                    <a:pt x="7" y="1"/>
                    <a:pt x="4" y="0"/>
                    <a:pt x="1" y="0"/>
                  </a:cubicBezTo>
                  <a:cubicBezTo>
                    <a:pt x="0" y="0"/>
                    <a:pt x="0" y="0"/>
                    <a:pt x="0" y="0"/>
                  </a:cubicBezTo>
                  <a:cubicBezTo>
                    <a:pt x="0" y="28"/>
                    <a:pt x="0" y="28"/>
                    <a:pt x="0" y="28"/>
                  </a:cubicBezTo>
                  <a:cubicBezTo>
                    <a:pt x="0" y="28"/>
                    <a:pt x="0" y="28"/>
                    <a:pt x="1" y="28"/>
                  </a:cubicBezTo>
                  <a:cubicBezTo>
                    <a:pt x="2" y="28"/>
                    <a:pt x="3" y="28"/>
                    <a:pt x="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5024" tIns="32512" rIns="65024" bIns="32512" numCol="1" anchor="t" anchorCtr="0" compatLnSpc="1"/>
            <a:lstStyle/>
            <a:p>
              <a:endParaRPr lang="zh-CN" altLang="en-US" sz="1280">
                <a:solidFill>
                  <a:srgbClr val="000000"/>
                </a:solidFill>
              </a:endParaRPr>
            </a:p>
          </p:txBody>
        </p:sp>
        <p:sp>
          <p:nvSpPr>
            <p:cNvPr id="34" name="Freeform 245"/>
            <p:cNvSpPr>
              <a:spLocks noEditPoints="1"/>
            </p:cNvSpPr>
            <p:nvPr/>
          </p:nvSpPr>
          <p:spPr bwMode="auto">
            <a:xfrm>
              <a:off x="7058307" y="1859447"/>
              <a:ext cx="394679" cy="348055"/>
            </a:xfrm>
            <a:custGeom>
              <a:avLst/>
              <a:gdLst>
                <a:gd name="T0" fmla="*/ 145 w 154"/>
                <a:gd name="T1" fmla="*/ 125 h 136"/>
                <a:gd name="T2" fmla="*/ 144 w 154"/>
                <a:gd name="T3" fmla="*/ 125 h 136"/>
                <a:gd name="T4" fmla="*/ 144 w 154"/>
                <a:gd name="T5" fmla="*/ 127 h 136"/>
                <a:gd name="T6" fmla="*/ 10 w 154"/>
                <a:gd name="T7" fmla="*/ 127 h 136"/>
                <a:gd name="T8" fmla="*/ 10 w 154"/>
                <a:gd name="T9" fmla="*/ 34 h 136"/>
                <a:gd name="T10" fmla="*/ 144 w 154"/>
                <a:gd name="T11" fmla="*/ 34 h 136"/>
                <a:gd name="T12" fmla="*/ 144 w 154"/>
                <a:gd name="T13" fmla="*/ 43 h 136"/>
                <a:gd name="T14" fmla="*/ 145 w 154"/>
                <a:gd name="T15" fmla="*/ 43 h 136"/>
                <a:gd name="T16" fmla="*/ 154 w 154"/>
                <a:gd name="T17" fmla="*/ 44 h 136"/>
                <a:gd name="T18" fmla="*/ 154 w 154"/>
                <a:gd name="T19" fmla="*/ 5 h 136"/>
                <a:gd name="T20" fmla="*/ 149 w 154"/>
                <a:gd name="T21" fmla="*/ 0 h 136"/>
                <a:gd name="T22" fmla="*/ 5 w 154"/>
                <a:gd name="T23" fmla="*/ 0 h 136"/>
                <a:gd name="T24" fmla="*/ 0 w 154"/>
                <a:gd name="T25" fmla="*/ 5 h 136"/>
                <a:gd name="T26" fmla="*/ 0 w 154"/>
                <a:gd name="T27" fmla="*/ 132 h 136"/>
                <a:gd name="T28" fmla="*/ 5 w 154"/>
                <a:gd name="T29" fmla="*/ 136 h 136"/>
                <a:gd name="T30" fmla="*/ 149 w 154"/>
                <a:gd name="T31" fmla="*/ 136 h 136"/>
                <a:gd name="T32" fmla="*/ 154 w 154"/>
                <a:gd name="T33" fmla="*/ 132 h 136"/>
                <a:gd name="T34" fmla="*/ 154 w 154"/>
                <a:gd name="T35" fmla="*/ 124 h 136"/>
                <a:gd name="T36" fmla="*/ 145 w 154"/>
                <a:gd name="T37" fmla="*/ 125 h 136"/>
                <a:gd name="T38" fmla="*/ 137 w 154"/>
                <a:gd name="T39" fmla="*/ 10 h 136"/>
                <a:gd name="T40" fmla="*/ 144 w 154"/>
                <a:gd name="T41" fmla="*/ 17 h 136"/>
                <a:gd name="T42" fmla="*/ 137 w 154"/>
                <a:gd name="T43" fmla="*/ 23 h 136"/>
                <a:gd name="T44" fmla="*/ 131 w 154"/>
                <a:gd name="T45" fmla="*/ 17 h 136"/>
                <a:gd name="T46" fmla="*/ 137 w 154"/>
                <a:gd name="T47" fmla="*/ 10 h 136"/>
                <a:gd name="T48" fmla="*/ 118 w 154"/>
                <a:gd name="T49" fmla="*/ 10 h 136"/>
                <a:gd name="T50" fmla="*/ 125 w 154"/>
                <a:gd name="T51" fmla="*/ 17 h 136"/>
                <a:gd name="T52" fmla="*/ 118 w 154"/>
                <a:gd name="T53" fmla="*/ 23 h 136"/>
                <a:gd name="T54" fmla="*/ 112 w 154"/>
                <a:gd name="T55" fmla="*/ 17 h 136"/>
                <a:gd name="T56" fmla="*/ 118 w 154"/>
                <a:gd name="T57" fmla="*/ 10 h 136"/>
                <a:gd name="T58" fmla="*/ 99 w 154"/>
                <a:gd name="T59" fmla="*/ 10 h 136"/>
                <a:gd name="T60" fmla="*/ 106 w 154"/>
                <a:gd name="T61" fmla="*/ 17 h 136"/>
                <a:gd name="T62" fmla="*/ 99 w 154"/>
                <a:gd name="T63" fmla="*/ 23 h 136"/>
                <a:gd name="T64" fmla="*/ 93 w 154"/>
                <a:gd name="T65" fmla="*/ 17 h 136"/>
                <a:gd name="T66" fmla="*/ 99 w 154"/>
                <a:gd name="T67" fmla="*/ 1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36">
                  <a:moveTo>
                    <a:pt x="145" y="125"/>
                  </a:moveTo>
                  <a:cubicBezTo>
                    <a:pt x="144" y="125"/>
                    <a:pt x="144" y="125"/>
                    <a:pt x="144" y="125"/>
                  </a:cubicBezTo>
                  <a:cubicBezTo>
                    <a:pt x="144" y="127"/>
                    <a:pt x="144" y="127"/>
                    <a:pt x="144" y="127"/>
                  </a:cubicBezTo>
                  <a:cubicBezTo>
                    <a:pt x="10" y="127"/>
                    <a:pt x="10" y="127"/>
                    <a:pt x="10" y="127"/>
                  </a:cubicBezTo>
                  <a:cubicBezTo>
                    <a:pt x="10" y="34"/>
                    <a:pt x="10" y="34"/>
                    <a:pt x="10" y="34"/>
                  </a:cubicBezTo>
                  <a:cubicBezTo>
                    <a:pt x="144" y="34"/>
                    <a:pt x="144" y="34"/>
                    <a:pt x="144" y="34"/>
                  </a:cubicBezTo>
                  <a:cubicBezTo>
                    <a:pt x="144" y="43"/>
                    <a:pt x="144" y="43"/>
                    <a:pt x="144" y="43"/>
                  </a:cubicBezTo>
                  <a:cubicBezTo>
                    <a:pt x="144" y="43"/>
                    <a:pt x="144" y="43"/>
                    <a:pt x="145" y="43"/>
                  </a:cubicBezTo>
                  <a:cubicBezTo>
                    <a:pt x="148" y="43"/>
                    <a:pt x="151" y="43"/>
                    <a:pt x="154" y="44"/>
                  </a:cubicBezTo>
                  <a:cubicBezTo>
                    <a:pt x="154" y="5"/>
                    <a:pt x="154" y="5"/>
                    <a:pt x="154" y="5"/>
                  </a:cubicBezTo>
                  <a:cubicBezTo>
                    <a:pt x="154" y="2"/>
                    <a:pt x="152" y="0"/>
                    <a:pt x="149" y="0"/>
                  </a:cubicBezTo>
                  <a:cubicBezTo>
                    <a:pt x="5" y="0"/>
                    <a:pt x="5" y="0"/>
                    <a:pt x="5" y="0"/>
                  </a:cubicBezTo>
                  <a:cubicBezTo>
                    <a:pt x="2" y="0"/>
                    <a:pt x="0" y="2"/>
                    <a:pt x="0" y="5"/>
                  </a:cubicBezTo>
                  <a:cubicBezTo>
                    <a:pt x="0" y="132"/>
                    <a:pt x="0" y="132"/>
                    <a:pt x="0" y="132"/>
                  </a:cubicBezTo>
                  <a:cubicBezTo>
                    <a:pt x="0" y="134"/>
                    <a:pt x="2" y="136"/>
                    <a:pt x="5" y="136"/>
                  </a:cubicBezTo>
                  <a:cubicBezTo>
                    <a:pt x="149" y="136"/>
                    <a:pt x="149" y="136"/>
                    <a:pt x="149" y="136"/>
                  </a:cubicBezTo>
                  <a:cubicBezTo>
                    <a:pt x="152" y="136"/>
                    <a:pt x="154" y="134"/>
                    <a:pt x="154" y="132"/>
                  </a:cubicBezTo>
                  <a:cubicBezTo>
                    <a:pt x="154" y="124"/>
                    <a:pt x="154" y="124"/>
                    <a:pt x="154" y="124"/>
                  </a:cubicBezTo>
                  <a:cubicBezTo>
                    <a:pt x="151" y="124"/>
                    <a:pt x="148" y="125"/>
                    <a:pt x="145" y="125"/>
                  </a:cubicBezTo>
                  <a:close/>
                  <a:moveTo>
                    <a:pt x="137" y="10"/>
                  </a:moveTo>
                  <a:cubicBezTo>
                    <a:pt x="141" y="10"/>
                    <a:pt x="144" y="13"/>
                    <a:pt x="144" y="17"/>
                  </a:cubicBezTo>
                  <a:cubicBezTo>
                    <a:pt x="144" y="20"/>
                    <a:pt x="141" y="23"/>
                    <a:pt x="137" y="23"/>
                  </a:cubicBezTo>
                  <a:cubicBezTo>
                    <a:pt x="134" y="23"/>
                    <a:pt x="131" y="20"/>
                    <a:pt x="131" y="17"/>
                  </a:cubicBezTo>
                  <a:cubicBezTo>
                    <a:pt x="131" y="13"/>
                    <a:pt x="134" y="10"/>
                    <a:pt x="137" y="10"/>
                  </a:cubicBezTo>
                  <a:close/>
                  <a:moveTo>
                    <a:pt x="118" y="10"/>
                  </a:moveTo>
                  <a:cubicBezTo>
                    <a:pt x="122" y="10"/>
                    <a:pt x="125" y="13"/>
                    <a:pt x="125" y="17"/>
                  </a:cubicBezTo>
                  <a:cubicBezTo>
                    <a:pt x="125" y="20"/>
                    <a:pt x="122" y="23"/>
                    <a:pt x="118" y="23"/>
                  </a:cubicBezTo>
                  <a:cubicBezTo>
                    <a:pt x="115" y="23"/>
                    <a:pt x="112" y="20"/>
                    <a:pt x="112" y="17"/>
                  </a:cubicBezTo>
                  <a:cubicBezTo>
                    <a:pt x="112" y="13"/>
                    <a:pt x="115" y="10"/>
                    <a:pt x="118" y="10"/>
                  </a:cubicBezTo>
                  <a:close/>
                  <a:moveTo>
                    <a:pt x="99" y="10"/>
                  </a:moveTo>
                  <a:cubicBezTo>
                    <a:pt x="103" y="10"/>
                    <a:pt x="106" y="13"/>
                    <a:pt x="106" y="17"/>
                  </a:cubicBezTo>
                  <a:cubicBezTo>
                    <a:pt x="106" y="20"/>
                    <a:pt x="103" y="23"/>
                    <a:pt x="99" y="23"/>
                  </a:cubicBezTo>
                  <a:cubicBezTo>
                    <a:pt x="96" y="23"/>
                    <a:pt x="93" y="20"/>
                    <a:pt x="93" y="17"/>
                  </a:cubicBezTo>
                  <a:cubicBezTo>
                    <a:pt x="93" y="13"/>
                    <a:pt x="96" y="10"/>
                    <a:pt x="9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5024" tIns="32512" rIns="65024" bIns="32512" numCol="1" anchor="t" anchorCtr="0" compatLnSpc="1"/>
            <a:lstStyle/>
            <a:p>
              <a:endParaRPr lang="zh-CN" altLang="en-US" sz="1280">
                <a:solidFill>
                  <a:srgbClr val="000000"/>
                </a:solidFill>
              </a:endParaRPr>
            </a:p>
          </p:txBody>
        </p:sp>
        <p:sp>
          <p:nvSpPr>
            <p:cNvPr id="35" name="Freeform 246"/>
            <p:cNvSpPr>
              <a:spLocks noEditPoints="1"/>
            </p:cNvSpPr>
            <p:nvPr/>
          </p:nvSpPr>
          <p:spPr bwMode="auto">
            <a:xfrm>
              <a:off x="7335884" y="1979802"/>
              <a:ext cx="258060" cy="210351"/>
            </a:xfrm>
            <a:custGeom>
              <a:avLst/>
              <a:gdLst>
                <a:gd name="T0" fmla="*/ 96 w 101"/>
                <a:gd name="T1" fmla="*/ 68 h 82"/>
                <a:gd name="T2" fmla="*/ 77 w 101"/>
                <a:gd name="T3" fmla="*/ 55 h 82"/>
                <a:gd name="T4" fmla="*/ 71 w 101"/>
                <a:gd name="T5" fmla="*/ 54 h 82"/>
                <a:gd name="T6" fmla="*/ 69 w 101"/>
                <a:gd name="T7" fmla="*/ 55 h 82"/>
                <a:gd name="T8" fmla="*/ 66 w 101"/>
                <a:gd name="T9" fmla="*/ 53 h 82"/>
                <a:gd name="T10" fmla="*/ 69 w 101"/>
                <a:gd name="T11" fmla="*/ 29 h 82"/>
                <a:gd name="T12" fmla="*/ 29 w 101"/>
                <a:gd name="T13" fmla="*/ 4 h 82"/>
                <a:gd name="T14" fmla="*/ 4 w 101"/>
                <a:gd name="T15" fmla="*/ 45 h 82"/>
                <a:gd name="T16" fmla="*/ 45 w 101"/>
                <a:gd name="T17" fmla="*/ 70 h 82"/>
                <a:gd name="T18" fmla="*/ 62 w 101"/>
                <a:gd name="T19" fmla="*/ 59 h 82"/>
                <a:gd name="T20" fmla="*/ 66 w 101"/>
                <a:gd name="T21" fmla="*/ 61 h 82"/>
                <a:gd name="T22" fmla="*/ 69 w 101"/>
                <a:gd name="T23" fmla="*/ 68 h 82"/>
                <a:gd name="T24" fmla="*/ 88 w 101"/>
                <a:gd name="T25" fmla="*/ 80 h 82"/>
                <a:gd name="T26" fmla="*/ 94 w 101"/>
                <a:gd name="T27" fmla="*/ 81 h 82"/>
                <a:gd name="T28" fmla="*/ 99 w 101"/>
                <a:gd name="T29" fmla="*/ 78 h 82"/>
                <a:gd name="T30" fmla="*/ 96 w 101"/>
                <a:gd name="T31" fmla="*/ 68 h 82"/>
                <a:gd name="T32" fmla="*/ 42 w 101"/>
                <a:gd name="T33" fmla="*/ 58 h 82"/>
                <a:gd name="T34" fmla="*/ 16 w 101"/>
                <a:gd name="T35" fmla="*/ 42 h 82"/>
                <a:gd name="T36" fmla="*/ 32 w 101"/>
                <a:gd name="T37" fmla="*/ 16 h 82"/>
                <a:gd name="T38" fmla="*/ 58 w 101"/>
                <a:gd name="T39" fmla="*/ 32 h 82"/>
                <a:gd name="T40" fmla="*/ 42 w 101"/>
                <a:gd name="T4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82">
                  <a:moveTo>
                    <a:pt x="96" y="68"/>
                  </a:moveTo>
                  <a:cubicBezTo>
                    <a:pt x="77" y="55"/>
                    <a:pt x="77" y="55"/>
                    <a:pt x="77" y="55"/>
                  </a:cubicBezTo>
                  <a:cubicBezTo>
                    <a:pt x="75" y="54"/>
                    <a:pt x="73" y="54"/>
                    <a:pt x="71" y="54"/>
                  </a:cubicBezTo>
                  <a:cubicBezTo>
                    <a:pt x="71" y="54"/>
                    <a:pt x="70" y="55"/>
                    <a:pt x="69" y="55"/>
                  </a:cubicBezTo>
                  <a:cubicBezTo>
                    <a:pt x="66" y="53"/>
                    <a:pt x="66" y="53"/>
                    <a:pt x="66" y="53"/>
                  </a:cubicBezTo>
                  <a:cubicBezTo>
                    <a:pt x="70" y="46"/>
                    <a:pt x="71" y="37"/>
                    <a:pt x="69" y="29"/>
                  </a:cubicBezTo>
                  <a:cubicBezTo>
                    <a:pt x="65" y="11"/>
                    <a:pt x="47" y="0"/>
                    <a:pt x="29" y="4"/>
                  </a:cubicBezTo>
                  <a:cubicBezTo>
                    <a:pt x="11" y="9"/>
                    <a:pt x="0" y="27"/>
                    <a:pt x="4" y="45"/>
                  </a:cubicBezTo>
                  <a:cubicBezTo>
                    <a:pt x="8" y="63"/>
                    <a:pt x="27" y="74"/>
                    <a:pt x="45" y="70"/>
                  </a:cubicBezTo>
                  <a:cubicBezTo>
                    <a:pt x="52" y="68"/>
                    <a:pt x="58" y="64"/>
                    <a:pt x="62" y="59"/>
                  </a:cubicBezTo>
                  <a:cubicBezTo>
                    <a:pt x="66" y="61"/>
                    <a:pt x="66" y="61"/>
                    <a:pt x="66" y="61"/>
                  </a:cubicBezTo>
                  <a:cubicBezTo>
                    <a:pt x="65" y="63"/>
                    <a:pt x="67" y="66"/>
                    <a:pt x="69" y="68"/>
                  </a:cubicBezTo>
                  <a:cubicBezTo>
                    <a:pt x="88" y="80"/>
                    <a:pt x="88" y="80"/>
                    <a:pt x="88" y="80"/>
                  </a:cubicBezTo>
                  <a:cubicBezTo>
                    <a:pt x="90" y="81"/>
                    <a:pt x="92" y="82"/>
                    <a:pt x="94" y="81"/>
                  </a:cubicBezTo>
                  <a:cubicBezTo>
                    <a:pt x="96" y="81"/>
                    <a:pt x="98" y="80"/>
                    <a:pt x="99" y="78"/>
                  </a:cubicBezTo>
                  <a:cubicBezTo>
                    <a:pt x="101" y="75"/>
                    <a:pt x="100" y="70"/>
                    <a:pt x="96" y="68"/>
                  </a:cubicBezTo>
                  <a:close/>
                  <a:moveTo>
                    <a:pt x="42" y="58"/>
                  </a:moveTo>
                  <a:cubicBezTo>
                    <a:pt x="30" y="61"/>
                    <a:pt x="19" y="54"/>
                    <a:pt x="16" y="42"/>
                  </a:cubicBezTo>
                  <a:cubicBezTo>
                    <a:pt x="13" y="30"/>
                    <a:pt x="20" y="19"/>
                    <a:pt x="32" y="16"/>
                  </a:cubicBezTo>
                  <a:cubicBezTo>
                    <a:pt x="43" y="13"/>
                    <a:pt x="55" y="20"/>
                    <a:pt x="58" y="32"/>
                  </a:cubicBezTo>
                  <a:cubicBezTo>
                    <a:pt x="60" y="43"/>
                    <a:pt x="53" y="55"/>
                    <a:pt x="42"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5024" tIns="32512" rIns="65024" bIns="32512" numCol="1" anchor="t" anchorCtr="0" compatLnSpc="1"/>
            <a:lstStyle/>
            <a:p>
              <a:endParaRPr lang="zh-CN" altLang="en-US" sz="1280">
                <a:solidFill>
                  <a:srgbClr val="000000"/>
                </a:solidFill>
              </a:endParaRPr>
            </a:p>
          </p:txBody>
        </p:sp>
      </p:grpSp>
      <p:grpSp>
        <p:nvGrpSpPr>
          <p:cNvPr id="36" name="组合 35"/>
          <p:cNvGrpSpPr/>
          <p:nvPr/>
        </p:nvGrpSpPr>
        <p:grpSpPr>
          <a:xfrm>
            <a:off x="5153660" y="4486275"/>
            <a:ext cx="492125" cy="362585"/>
            <a:chOff x="5958843" y="1820413"/>
            <a:chExt cx="535637" cy="394680"/>
          </a:xfrm>
          <a:solidFill>
            <a:schemeClr val="bg1"/>
          </a:solidFill>
        </p:grpSpPr>
        <p:sp>
          <p:nvSpPr>
            <p:cNvPr id="37" name="Freeform 248"/>
            <p:cNvSpPr/>
            <p:nvPr/>
          </p:nvSpPr>
          <p:spPr bwMode="auto">
            <a:xfrm>
              <a:off x="5958843" y="1820413"/>
              <a:ext cx="376247" cy="358898"/>
            </a:xfrm>
            <a:custGeom>
              <a:avLst/>
              <a:gdLst>
                <a:gd name="T0" fmla="*/ 61 w 147"/>
                <a:gd name="T1" fmla="*/ 105 h 140"/>
                <a:gd name="T2" fmla="*/ 54 w 147"/>
                <a:gd name="T3" fmla="*/ 103 h 140"/>
                <a:gd name="T4" fmla="*/ 53 w 147"/>
                <a:gd name="T5" fmla="*/ 103 h 140"/>
                <a:gd name="T6" fmla="*/ 52 w 147"/>
                <a:gd name="T7" fmla="*/ 103 h 140"/>
                <a:gd name="T8" fmla="*/ 33 w 147"/>
                <a:gd name="T9" fmla="*/ 111 h 140"/>
                <a:gd name="T10" fmla="*/ 38 w 147"/>
                <a:gd name="T11" fmla="*/ 97 h 140"/>
                <a:gd name="T12" fmla="*/ 34 w 147"/>
                <a:gd name="T13" fmla="*/ 94 h 140"/>
                <a:gd name="T14" fmla="*/ 13 w 147"/>
                <a:gd name="T15" fmla="*/ 60 h 140"/>
                <a:gd name="T16" fmla="*/ 79 w 147"/>
                <a:gd name="T17" fmla="*/ 13 h 140"/>
                <a:gd name="T18" fmla="*/ 128 w 147"/>
                <a:gd name="T19" fmla="*/ 29 h 140"/>
                <a:gd name="T20" fmla="*/ 137 w 147"/>
                <a:gd name="T21" fmla="*/ 29 h 140"/>
                <a:gd name="T22" fmla="*/ 147 w 147"/>
                <a:gd name="T23" fmla="*/ 29 h 140"/>
                <a:gd name="T24" fmla="*/ 79 w 147"/>
                <a:gd name="T25" fmla="*/ 0 h 140"/>
                <a:gd name="T26" fmla="*/ 0 w 147"/>
                <a:gd name="T27" fmla="*/ 60 h 140"/>
                <a:gd name="T28" fmla="*/ 22 w 147"/>
                <a:gd name="T29" fmla="*/ 102 h 140"/>
                <a:gd name="T30" fmla="*/ 9 w 147"/>
                <a:gd name="T31" fmla="*/ 140 h 140"/>
                <a:gd name="T32" fmla="*/ 24 w 147"/>
                <a:gd name="T33" fmla="*/ 131 h 140"/>
                <a:gd name="T34" fmla="*/ 51 w 147"/>
                <a:gd name="T35" fmla="*/ 117 h 140"/>
                <a:gd name="T36" fmla="*/ 70 w 147"/>
                <a:gd name="T37" fmla="*/ 120 h 140"/>
                <a:gd name="T38" fmla="*/ 61 w 147"/>
                <a:gd name="T39" fmla="*/ 10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 h="140">
                  <a:moveTo>
                    <a:pt x="61" y="105"/>
                  </a:moveTo>
                  <a:cubicBezTo>
                    <a:pt x="59" y="105"/>
                    <a:pt x="56" y="104"/>
                    <a:pt x="54" y="103"/>
                  </a:cubicBezTo>
                  <a:cubicBezTo>
                    <a:pt x="53" y="103"/>
                    <a:pt x="53" y="103"/>
                    <a:pt x="53" y="103"/>
                  </a:cubicBezTo>
                  <a:cubicBezTo>
                    <a:pt x="52" y="103"/>
                    <a:pt x="52" y="103"/>
                    <a:pt x="52" y="103"/>
                  </a:cubicBezTo>
                  <a:cubicBezTo>
                    <a:pt x="50" y="103"/>
                    <a:pt x="48" y="103"/>
                    <a:pt x="33" y="111"/>
                  </a:cubicBezTo>
                  <a:cubicBezTo>
                    <a:pt x="38" y="97"/>
                    <a:pt x="38" y="97"/>
                    <a:pt x="38" y="97"/>
                  </a:cubicBezTo>
                  <a:cubicBezTo>
                    <a:pt x="34" y="94"/>
                    <a:pt x="34" y="94"/>
                    <a:pt x="34" y="94"/>
                  </a:cubicBezTo>
                  <a:cubicBezTo>
                    <a:pt x="21" y="85"/>
                    <a:pt x="13" y="73"/>
                    <a:pt x="13" y="60"/>
                  </a:cubicBezTo>
                  <a:cubicBezTo>
                    <a:pt x="13" y="34"/>
                    <a:pt x="43" y="13"/>
                    <a:pt x="79" y="13"/>
                  </a:cubicBezTo>
                  <a:cubicBezTo>
                    <a:pt x="99" y="13"/>
                    <a:pt x="116" y="19"/>
                    <a:pt x="128" y="29"/>
                  </a:cubicBezTo>
                  <a:cubicBezTo>
                    <a:pt x="131" y="29"/>
                    <a:pt x="134" y="29"/>
                    <a:pt x="137" y="29"/>
                  </a:cubicBezTo>
                  <a:cubicBezTo>
                    <a:pt x="140" y="29"/>
                    <a:pt x="143" y="29"/>
                    <a:pt x="147" y="29"/>
                  </a:cubicBezTo>
                  <a:cubicBezTo>
                    <a:pt x="133" y="12"/>
                    <a:pt x="108" y="0"/>
                    <a:pt x="79" y="0"/>
                  </a:cubicBezTo>
                  <a:cubicBezTo>
                    <a:pt x="35" y="0"/>
                    <a:pt x="0" y="27"/>
                    <a:pt x="0" y="60"/>
                  </a:cubicBezTo>
                  <a:cubicBezTo>
                    <a:pt x="0" y="76"/>
                    <a:pt x="8" y="91"/>
                    <a:pt x="22" y="102"/>
                  </a:cubicBezTo>
                  <a:cubicBezTo>
                    <a:pt x="9" y="140"/>
                    <a:pt x="9" y="140"/>
                    <a:pt x="9" y="140"/>
                  </a:cubicBezTo>
                  <a:cubicBezTo>
                    <a:pt x="24" y="131"/>
                    <a:pt x="24" y="131"/>
                    <a:pt x="24" y="131"/>
                  </a:cubicBezTo>
                  <a:cubicBezTo>
                    <a:pt x="35" y="125"/>
                    <a:pt x="47" y="118"/>
                    <a:pt x="51" y="117"/>
                  </a:cubicBezTo>
                  <a:cubicBezTo>
                    <a:pt x="57" y="118"/>
                    <a:pt x="63" y="119"/>
                    <a:pt x="70" y="120"/>
                  </a:cubicBezTo>
                  <a:cubicBezTo>
                    <a:pt x="66" y="115"/>
                    <a:pt x="63" y="110"/>
                    <a:pt x="61"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5024" tIns="32512" rIns="65024" bIns="32512" numCol="1" anchor="t" anchorCtr="0" compatLnSpc="1"/>
            <a:lstStyle/>
            <a:p>
              <a:endParaRPr lang="zh-CN" altLang="en-US" sz="1280">
                <a:solidFill>
                  <a:srgbClr val="000000"/>
                </a:solidFill>
              </a:endParaRPr>
            </a:p>
          </p:txBody>
        </p:sp>
        <p:sp>
          <p:nvSpPr>
            <p:cNvPr id="38" name="Freeform 249"/>
            <p:cNvSpPr>
              <a:spLocks noEditPoints="1"/>
            </p:cNvSpPr>
            <p:nvPr/>
          </p:nvSpPr>
          <p:spPr bwMode="auto">
            <a:xfrm>
              <a:off x="6125823" y="1912577"/>
              <a:ext cx="368657" cy="302516"/>
            </a:xfrm>
            <a:custGeom>
              <a:avLst/>
              <a:gdLst>
                <a:gd name="T0" fmla="*/ 144 w 144"/>
                <a:gd name="T1" fmla="*/ 53 h 118"/>
                <a:gd name="T2" fmla="*/ 72 w 144"/>
                <a:gd name="T3" fmla="*/ 0 h 118"/>
                <a:gd name="T4" fmla="*/ 0 w 144"/>
                <a:gd name="T5" fmla="*/ 53 h 118"/>
                <a:gd name="T6" fmla="*/ 72 w 144"/>
                <a:gd name="T7" fmla="*/ 107 h 118"/>
                <a:gd name="T8" fmla="*/ 99 w 144"/>
                <a:gd name="T9" fmla="*/ 103 h 118"/>
                <a:gd name="T10" fmla="*/ 130 w 144"/>
                <a:gd name="T11" fmla="*/ 118 h 118"/>
                <a:gd name="T12" fmla="*/ 121 w 144"/>
                <a:gd name="T13" fmla="*/ 93 h 118"/>
                <a:gd name="T14" fmla="*/ 144 w 144"/>
                <a:gd name="T15" fmla="*/ 53 h 118"/>
                <a:gd name="T16" fmla="*/ 44 w 144"/>
                <a:gd name="T17" fmla="*/ 61 h 118"/>
                <a:gd name="T18" fmla="*/ 38 w 144"/>
                <a:gd name="T19" fmla="*/ 57 h 118"/>
                <a:gd name="T20" fmla="*/ 31 w 144"/>
                <a:gd name="T21" fmla="*/ 61 h 118"/>
                <a:gd name="T22" fmla="*/ 33 w 144"/>
                <a:gd name="T23" fmla="*/ 53 h 118"/>
                <a:gd name="T24" fmla="*/ 27 w 144"/>
                <a:gd name="T25" fmla="*/ 48 h 118"/>
                <a:gd name="T26" fmla="*/ 35 w 144"/>
                <a:gd name="T27" fmla="*/ 47 h 118"/>
                <a:gd name="T28" fmla="*/ 38 w 144"/>
                <a:gd name="T29" fmla="*/ 41 h 118"/>
                <a:gd name="T30" fmla="*/ 41 w 144"/>
                <a:gd name="T31" fmla="*/ 47 h 118"/>
                <a:gd name="T32" fmla="*/ 48 w 144"/>
                <a:gd name="T33" fmla="*/ 48 h 118"/>
                <a:gd name="T34" fmla="*/ 43 w 144"/>
                <a:gd name="T35" fmla="*/ 53 h 118"/>
                <a:gd name="T36" fmla="*/ 44 w 144"/>
                <a:gd name="T37" fmla="*/ 61 h 118"/>
                <a:gd name="T38" fmla="*/ 82 w 144"/>
                <a:gd name="T39" fmla="*/ 64 h 118"/>
                <a:gd name="T40" fmla="*/ 72 w 144"/>
                <a:gd name="T41" fmla="*/ 58 h 118"/>
                <a:gd name="T42" fmla="*/ 62 w 144"/>
                <a:gd name="T43" fmla="*/ 64 h 118"/>
                <a:gd name="T44" fmla="*/ 64 w 144"/>
                <a:gd name="T45" fmla="*/ 52 h 118"/>
                <a:gd name="T46" fmla="*/ 56 w 144"/>
                <a:gd name="T47" fmla="*/ 44 h 118"/>
                <a:gd name="T48" fmla="*/ 67 w 144"/>
                <a:gd name="T49" fmla="*/ 43 h 118"/>
                <a:gd name="T50" fmla="*/ 72 w 144"/>
                <a:gd name="T51" fmla="*/ 33 h 118"/>
                <a:gd name="T52" fmla="*/ 77 w 144"/>
                <a:gd name="T53" fmla="*/ 43 h 118"/>
                <a:gd name="T54" fmla="*/ 88 w 144"/>
                <a:gd name="T55" fmla="*/ 44 h 118"/>
                <a:gd name="T56" fmla="*/ 80 w 144"/>
                <a:gd name="T57" fmla="*/ 52 h 118"/>
                <a:gd name="T58" fmla="*/ 82 w 144"/>
                <a:gd name="T59" fmla="*/ 64 h 118"/>
                <a:gd name="T60" fmla="*/ 112 w 144"/>
                <a:gd name="T61" fmla="*/ 61 h 118"/>
                <a:gd name="T62" fmla="*/ 106 w 144"/>
                <a:gd name="T63" fmla="*/ 57 h 118"/>
                <a:gd name="T64" fmla="*/ 99 w 144"/>
                <a:gd name="T65" fmla="*/ 61 h 118"/>
                <a:gd name="T66" fmla="*/ 101 w 144"/>
                <a:gd name="T67" fmla="*/ 53 h 118"/>
                <a:gd name="T68" fmla="*/ 95 w 144"/>
                <a:gd name="T69" fmla="*/ 48 h 118"/>
                <a:gd name="T70" fmla="*/ 103 w 144"/>
                <a:gd name="T71" fmla="*/ 47 h 118"/>
                <a:gd name="T72" fmla="*/ 106 w 144"/>
                <a:gd name="T73" fmla="*/ 41 h 118"/>
                <a:gd name="T74" fmla="*/ 109 w 144"/>
                <a:gd name="T75" fmla="*/ 47 h 118"/>
                <a:gd name="T76" fmla="*/ 116 w 144"/>
                <a:gd name="T77" fmla="*/ 48 h 118"/>
                <a:gd name="T78" fmla="*/ 111 w 144"/>
                <a:gd name="T79" fmla="*/ 53 h 118"/>
                <a:gd name="T80" fmla="*/ 112 w 144"/>
                <a:gd name="T81" fmla="*/ 6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18">
                  <a:moveTo>
                    <a:pt x="144" y="53"/>
                  </a:moveTo>
                  <a:cubicBezTo>
                    <a:pt x="144" y="24"/>
                    <a:pt x="112" y="0"/>
                    <a:pt x="72" y="0"/>
                  </a:cubicBezTo>
                  <a:cubicBezTo>
                    <a:pt x="32" y="0"/>
                    <a:pt x="0" y="24"/>
                    <a:pt x="0" y="53"/>
                  </a:cubicBezTo>
                  <a:cubicBezTo>
                    <a:pt x="0" y="83"/>
                    <a:pt x="32" y="107"/>
                    <a:pt x="72" y="107"/>
                  </a:cubicBezTo>
                  <a:cubicBezTo>
                    <a:pt x="82" y="107"/>
                    <a:pt x="91" y="105"/>
                    <a:pt x="99" y="103"/>
                  </a:cubicBezTo>
                  <a:cubicBezTo>
                    <a:pt x="102" y="102"/>
                    <a:pt x="130" y="118"/>
                    <a:pt x="130" y="118"/>
                  </a:cubicBezTo>
                  <a:cubicBezTo>
                    <a:pt x="121" y="93"/>
                    <a:pt x="121" y="93"/>
                    <a:pt x="121" y="93"/>
                  </a:cubicBezTo>
                  <a:cubicBezTo>
                    <a:pt x="135" y="83"/>
                    <a:pt x="144" y="69"/>
                    <a:pt x="144" y="53"/>
                  </a:cubicBezTo>
                  <a:close/>
                  <a:moveTo>
                    <a:pt x="44" y="61"/>
                  </a:moveTo>
                  <a:cubicBezTo>
                    <a:pt x="38" y="57"/>
                    <a:pt x="38" y="57"/>
                    <a:pt x="38" y="57"/>
                  </a:cubicBezTo>
                  <a:cubicBezTo>
                    <a:pt x="31" y="61"/>
                    <a:pt x="31" y="61"/>
                    <a:pt x="31" y="61"/>
                  </a:cubicBezTo>
                  <a:cubicBezTo>
                    <a:pt x="33" y="53"/>
                    <a:pt x="33" y="53"/>
                    <a:pt x="33" y="53"/>
                  </a:cubicBezTo>
                  <a:cubicBezTo>
                    <a:pt x="27" y="48"/>
                    <a:pt x="27" y="48"/>
                    <a:pt x="27" y="48"/>
                  </a:cubicBezTo>
                  <a:cubicBezTo>
                    <a:pt x="35" y="47"/>
                    <a:pt x="35" y="47"/>
                    <a:pt x="35" y="47"/>
                  </a:cubicBezTo>
                  <a:cubicBezTo>
                    <a:pt x="38" y="41"/>
                    <a:pt x="38" y="41"/>
                    <a:pt x="38" y="41"/>
                  </a:cubicBezTo>
                  <a:cubicBezTo>
                    <a:pt x="41" y="47"/>
                    <a:pt x="41" y="47"/>
                    <a:pt x="41" y="47"/>
                  </a:cubicBezTo>
                  <a:cubicBezTo>
                    <a:pt x="48" y="48"/>
                    <a:pt x="48" y="48"/>
                    <a:pt x="48" y="48"/>
                  </a:cubicBezTo>
                  <a:cubicBezTo>
                    <a:pt x="43" y="53"/>
                    <a:pt x="43" y="53"/>
                    <a:pt x="43" y="53"/>
                  </a:cubicBezTo>
                  <a:lnTo>
                    <a:pt x="44" y="61"/>
                  </a:lnTo>
                  <a:close/>
                  <a:moveTo>
                    <a:pt x="82" y="64"/>
                  </a:moveTo>
                  <a:cubicBezTo>
                    <a:pt x="72" y="58"/>
                    <a:pt x="72" y="58"/>
                    <a:pt x="72" y="58"/>
                  </a:cubicBezTo>
                  <a:cubicBezTo>
                    <a:pt x="62" y="64"/>
                    <a:pt x="62" y="64"/>
                    <a:pt x="62" y="64"/>
                  </a:cubicBezTo>
                  <a:cubicBezTo>
                    <a:pt x="64" y="52"/>
                    <a:pt x="64" y="52"/>
                    <a:pt x="64" y="52"/>
                  </a:cubicBezTo>
                  <a:cubicBezTo>
                    <a:pt x="56" y="44"/>
                    <a:pt x="56" y="44"/>
                    <a:pt x="56" y="44"/>
                  </a:cubicBezTo>
                  <a:cubicBezTo>
                    <a:pt x="67" y="43"/>
                    <a:pt x="67" y="43"/>
                    <a:pt x="67" y="43"/>
                  </a:cubicBezTo>
                  <a:cubicBezTo>
                    <a:pt x="72" y="33"/>
                    <a:pt x="72" y="33"/>
                    <a:pt x="72" y="33"/>
                  </a:cubicBezTo>
                  <a:cubicBezTo>
                    <a:pt x="77" y="43"/>
                    <a:pt x="77" y="43"/>
                    <a:pt x="77" y="43"/>
                  </a:cubicBezTo>
                  <a:cubicBezTo>
                    <a:pt x="88" y="44"/>
                    <a:pt x="88" y="44"/>
                    <a:pt x="88" y="44"/>
                  </a:cubicBezTo>
                  <a:cubicBezTo>
                    <a:pt x="80" y="52"/>
                    <a:pt x="80" y="52"/>
                    <a:pt x="80" y="52"/>
                  </a:cubicBezTo>
                  <a:lnTo>
                    <a:pt x="82" y="64"/>
                  </a:lnTo>
                  <a:close/>
                  <a:moveTo>
                    <a:pt x="112" y="61"/>
                  </a:moveTo>
                  <a:cubicBezTo>
                    <a:pt x="106" y="57"/>
                    <a:pt x="106" y="57"/>
                    <a:pt x="106" y="57"/>
                  </a:cubicBezTo>
                  <a:cubicBezTo>
                    <a:pt x="99" y="61"/>
                    <a:pt x="99" y="61"/>
                    <a:pt x="99" y="61"/>
                  </a:cubicBezTo>
                  <a:cubicBezTo>
                    <a:pt x="101" y="53"/>
                    <a:pt x="101" y="53"/>
                    <a:pt x="101" y="53"/>
                  </a:cubicBezTo>
                  <a:cubicBezTo>
                    <a:pt x="95" y="48"/>
                    <a:pt x="95" y="48"/>
                    <a:pt x="95" y="48"/>
                  </a:cubicBezTo>
                  <a:cubicBezTo>
                    <a:pt x="103" y="47"/>
                    <a:pt x="103" y="47"/>
                    <a:pt x="103" y="47"/>
                  </a:cubicBezTo>
                  <a:cubicBezTo>
                    <a:pt x="106" y="41"/>
                    <a:pt x="106" y="41"/>
                    <a:pt x="106" y="41"/>
                  </a:cubicBezTo>
                  <a:cubicBezTo>
                    <a:pt x="109" y="47"/>
                    <a:pt x="109" y="47"/>
                    <a:pt x="109" y="47"/>
                  </a:cubicBezTo>
                  <a:cubicBezTo>
                    <a:pt x="116" y="48"/>
                    <a:pt x="116" y="48"/>
                    <a:pt x="116" y="48"/>
                  </a:cubicBezTo>
                  <a:cubicBezTo>
                    <a:pt x="111" y="53"/>
                    <a:pt x="111" y="53"/>
                    <a:pt x="111" y="53"/>
                  </a:cubicBezTo>
                  <a:lnTo>
                    <a:pt x="112"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5024" tIns="32512" rIns="65024" bIns="32512" numCol="1" anchor="t" anchorCtr="0" compatLnSpc="1"/>
            <a:lstStyle/>
            <a:p>
              <a:endParaRPr lang="zh-CN" altLang="en-US" sz="1280">
                <a:solidFill>
                  <a:srgbClr val="000000"/>
                </a:solidFill>
              </a:endParaRPr>
            </a:p>
          </p:txBody>
        </p:sp>
      </p:grpSp>
      <p:grpSp>
        <p:nvGrpSpPr>
          <p:cNvPr id="39" name="组合 38"/>
          <p:cNvGrpSpPr/>
          <p:nvPr/>
        </p:nvGrpSpPr>
        <p:grpSpPr>
          <a:xfrm>
            <a:off x="963295" y="2212976"/>
            <a:ext cx="3349575" cy="874673"/>
            <a:chOff x="1359341" y="1844993"/>
            <a:chExt cx="2733421" cy="713850"/>
          </a:xfrm>
        </p:grpSpPr>
        <p:sp>
          <p:nvSpPr>
            <p:cNvPr id="40" name="TextBox 32"/>
            <p:cNvSpPr txBox="1"/>
            <p:nvPr/>
          </p:nvSpPr>
          <p:spPr>
            <a:xfrm>
              <a:off x="1359341" y="1844993"/>
              <a:ext cx="2733421" cy="275188"/>
            </a:xfrm>
            <a:prstGeom prst="rect">
              <a:avLst/>
            </a:prstGeom>
            <a:noFill/>
          </p:spPr>
          <p:txBody>
            <a:bodyPr wrap="square" rtlCol="0">
              <a:spAutoFit/>
            </a:bodyPr>
            <a:lstStyle/>
            <a:p>
              <a:pPr algn="r"/>
              <a:r>
                <a:rPr lang="zh-CN" altLang="en-US" sz="1600" b="1" dirty="0">
                  <a:solidFill>
                    <a:srgbClr val="C84E30"/>
                  </a:solidFill>
                  <a:latin typeface="微软雅黑" panose="020B0503020204020204" charset="-122"/>
                  <a:ea typeface="微软雅黑" panose="020B0503020204020204" charset="-122"/>
                  <a:sym typeface="+mn-ea"/>
                </a:rPr>
                <a:t>Click here to enter the title.</a:t>
              </a:r>
            </a:p>
          </p:txBody>
        </p:sp>
        <p:sp>
          <p:nvSpPr>
            <p:cNvPr id="41" name="TextBox 33"/>
            <p:cNvSpPr txBox="1"/>
            <p:nvPr/>
          </p:nvSpPr>
          <p:spPr>
            <a:xfrm>
              <a:off x="1744834" y="2106707"/>
              <a:ext cx="2347927" cy="452136"/>
            </a:xfrm>
            <a:prstGeom prst="rect">
              <a:avLst/>
            </a:prstGeom>
            <a:noFill/>
          </p:spPr>
          <p:txBody>
            <a:bodyPr wrap="square" rtlCol="0">
              <a:spAutoFit/>
            </a:bodyPr>
            <a:lstStyle/>
            <a:p>
              <a:pPr algn="r" fontAlgn="base">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latin typeface="微软雅黑" panose="020B0503020204020204" charset="-122"/>
                  <a:ea typeface="微软雅黑" panose="020B0503020204020204" charset="-122"/>
                  <a:sym typeface="+mn-ea"/>
                </a:rPr>
                <a:t>Click here replace text Click here Replace text Click here replace text click here click here to replace text.</a:t>
              </a:r>
              <a:endParaRPr lang="zh-CN" altLang="en-US" sz="995" spc="-10" dirty="0">
                <a:solidFill>
                  <a:schemeClr val="accent1"/>
                </a:solidFill>
                <a:latin typeface="微软雅黑" panose="020B0503020204020204" charset="-122"/>
                <a:ea typeface="微软雅黑" panose="020B0503020204020204" charset="-122"/>
              </a:endParaRPr>
            </a:p>
          </p:txBody>
        </p:sp>
      </p:grpSp>
      <p:grpSp>
        <p:nvGrpSpPr>
          <p:cNvPr id="42" name="组合 41"/>
          <p:cNvGrpSpPr/>
          <p:nvPr/>
        </p:nvGrpSpPr>
        <p:grpSpPr>
          <a:xfrm>
            <a:off x="963295" y="4021454"/>
            <a:ext cx="3349575" cy="891183"/>
            <a:chOff x="1359341" y="1880522"/>
            <a:chExt cx="2733421" cy="727529"/>
          </a:xfrm>
        </p:grpSpPr>
        <p:sp>
          <p:nvSpPr>
            <p:cNvPr id="43" name="TextBox 35"/>
            <p:cNvSpPr txBox="1"/>
            <p:nvPr/>
          </p:nvSpPr>
          <p:spPr>
            <a:xfrm>
              <a:off x="1359341" y="1880522"/>
              <a:ext cx="2733421" cy="275265"/>
            </a:xfrm>
            <a:prstGeom prst="rect">
              <a:avLst/>
            </a:prstGeom>
            <a:noFill/>
          </p:spPr>
          <p:txBody>
            <a:bodyPr wrap="square" rtlCol="0">
              <a:spAutoFit/>
            </a:bodyPr>
            <a:lstStyle/>
            <a:p>
              <a:pPr algn="r"/>
              <a:r>
                <a:rPr lang="zh-CN" altLang="en-US" sz="1600" b="1" dirty="0">
                  <a:solidFill>
                    <a:srgbClr val="C84E30"/>
                  </a:solidFill>
                  <a:latin typeface="微软雅黑" panose="020B0503020204020204" charset="-122"/>
                  <a:ea typeface="微软雅黑" panose="020B0503020204020204" charset="-122"/>
                  <a:sym typeface="+mn-ea"/>
                </a:rPr>
                <a:t>Click here to enter the title.</a:t>
              </a:r>
            </a:p>
          </p:txBody>
        </p:sp>
        <p:sp>
          <p:nvSpPr>
            <p:cNvPr id="44" name="TextBox 36"/>
            <p:cNvSpPr txBox="1"/>
            <p:nvPr/>
          </p:nvSpPr>
          <p:spPr>
            <a:xfrm>
              <a:off x="1782144" y="2155788"/>
              <a:ext cx="2310617" cy="452263"/>
            </a:xfrm>
            <a:prstGeom prst="rect">
              <a:avLst/>
            </a:prstGeom>
            <a:noFill/>
          </p:spPr>
          <p:txBody>
            <a:bodyPr wrap="square" rtlCol="0">
              <a:spAutoFit/>
            </a:bodyPr>
            <a:lstStyle/>
            <a:p>
              <a:pPr algn="r" fontAlgn="base">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latin typeface="微软雅黑" panose="020B0503020204020204" charset="-122"/>
                  <a:ea typeface="微软雅黑" panose="020B0503020204020204" charset="-122"/>
                  <a:sym typeface="+mn-ea"/>
                </a:rPr>
                <a:t>Click here replace text Click here Replace text Click here replace text click here click here to replace text.</a:t>
              </a:r>
              <a:endParaRPr lang="zh-CN" altLang="en-US" sz="995" spc="-10" dirty="0">
                <a:solidFill>
                  <a:schemeClr val="accent1"/>
                </a:solidFill>
                <a:latin typeface="微软雅黑" panose="020B0503020204020204" charset="-122"/>
                <a:ea typeface="微软雅黑" panose="020B0503020204020204" charset="-122"/>
              </a:endParaRPr>
            </a:p>
          </p:txBody>
        </p:sp>
      </p:grpSp>
      <p:grpSp>
        <p:nvGrpSpPr>
          <p:cNvPr id="45" name="组合 44"/>
          <p:cNvGrpSpPr/>
          <p:nvPr/>
        </p:nvGrpSpPr>
        <p:grpSpPr>
          <a:xfrm>
            <a:off x="7874635" y="3124200"/>
            <a:ext cx="3283696" cy="896899"/>
            <a:chOff x="553519" y="310390"/>
            <a:chExt cx="2679832" cy="732195"/>
          </a:xfrm>
        </p:grpSpPr>
        <p:sp>
          <p:nvSpPr>
            <p:cNvPr id="46" name="TextBox 38"/>
            <p:cNvSpPr txBox="1"/>
            <p:nvPr/>
          </p:nvSpPr>
          <p:spPr>
            <a:xfrm>
              <a:off x="553519" y="310390"/>
              <a:ext cx="2679832" cy="275265"/>
            </a:xfrm>
            <a:prstGeom prst="rect">
              <a:avLst/>
            </a:prstGeom>
            <a:noFill/>
          </p:spPr>
          <p:txBody>
            <a:bodyPr wrap="square" rtlCol="0">
              <a:spAutoFit/>
            </a:bodyPr>
            <a:lstStyle/>
            <a:p>
              <a:pPr algn="l"/>
              <a:r>
                <a:rPr lang="zh-CN" altLang="en-US" sz="1600" b="1" dirty="0">
                  <a:solidFill>
                    <a:srgbClr val="C84E30"/>
                  </a:solidFill>
                  <a:latin typeface="微软雅黑" panose="020B0503020204020204" charset="-122"/>
                  <a:ea typeface="微软雅黑" panose="020B0503020204020204" charset="-122"/>
                  <a:sym typeface="+mn-ea"/>
                </a:rPr>
                <a:t>Click here to enter the title.</a:t>
              </a:r>
            </a:p>
          </p:txBody>
        </p:sp>
        <p:sp>
          <p:nvSpPr>
            <p:cNvPr id="47" name="TextBox 39"/>
            <p:cNvSpPr txBox="1"/>
            <p:nvPr/>
          </p:nvSpPr>
          <p:spPr>
            <a:xfrm>
              <a:off x="553519" y="590322"/>
              <a:ext cx="2348596" cy="452263"/>
            </a:xfrm>
            <a:prstGeom prst="rect">
              <a:avLst/>
            </a:prstGeom>
            <a:noFill/>
          </p:spPr>
          <p:txBody>
            <a:bodyPr wrap="square" rtlCol="0">
              <a:spAutoFit/>
            </a:bodyPr>
            <a:lstStyle/>
            <a:p>
              <a:pPr algn="l" fontAlgn="base">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latin typeface="微软雅黑" panose="020B0503020204020204" charset="-122"/>
                  <a:ea typeface="微软雅黑" panose="020B0503020204020204" charset="-122"/>
                  <a:sym typeface="+mn-ea"/>
                </a:rPr>
                <a:t>Click here replace text Click here Replace text Click here replace text click here click here to replace text.</a:t>
              </a:r>
              <a:endParaRPr lang="zh-CN" altLang="en-US" sz="995" spc="-10" dirty="0">
                <a:solidFill>
                  <a:schemeClr val="accent1"/>
                </a:solidFill>
                <a:latin typeface="微软雅黑" panose="020B0503020204020204" charset="-122"/>
                <a:ea typeface="微软雅黑" panose="020B0503020204020204" charset="-122"/>
              </a:endParaRPr>
            </a:p>
          </p:txBody>
        </p:sp>
      </p:grpSp>
    </p:spTree>
    <p:extLst>
      <p:ext uri="{BB962C8B-B14F-4D97-AF65-F5344CB8AC3E}">
        <p14:creationId xmlns:p14="http://schemas.microsoft.com/office/powerpoint/2010/main" val="315251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8"/>
                                        </p:tgtEl>
                                        <p:attrNameLst>
                                          <p:attrName>ppt_y</p:attrName>
                                        </p:attrNameLst>
                                      </p:cBhvr>
                                      <p:tavLst>
                                        <p:tav tm="0">
                                          <p:val>
                                            <p:strVal val="#ppt_y"/>
                                          </p:val>
                                        </p:tav>
                                        <p:tav tm="100000">
                                          <p:val>
                                            <p:strVal val="#ppt_y"/>
                                          </p:val>
                                        </p:tav>
                                      </p:tavLst>
                                    </p:anim>
                                    <p:anim calcmode="lin" valueType="num">
                                      <p:cBhvr>
                                        <p:cTn id="1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8"/>
                                        </p:tgtEl>
                                      </p:cBhvr>
                                    </p:animEffect>
                                  </p:childTnLst>
                                </p:cTn>
                              </p:par>
                            </p:childTnLst>
                          </p:cTn>
                        </p:par>
                        <p:par>
                          <p:cTn id="20" fill="hold">
                            <p:stCondLst>
                              <p:cond delay="1950"/>
                            </p:stCondLst>
                            <p:childTnLst>
                              <p:par>
                                <p:cTn id="21" presetID="35"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anim calcmode="lin" valueType="num">
                                      <p:cBhvr>
                                        <p:cTn id="24" dur="500" fill="hold"/>
                                        <p:tgtEl>
                                          <p:spTgt spid="9"/>
                                        </p:tgtEl>
                                        <p:attrNameLst>
                                          <p:attrName>style.rotation</p:attrName>
                                        </p:attrNameLst>
                                      </p:cBhvr>
                                      <p:tavLst>
                                        <p:tav tm="0">
                                          <p:val>
                                            <p:fltVal val="720"/>
                                          </p:val>
                                        </p:tav>
                                        <p:tav tm="100000">
                                          <p:val>
                                            <p:fltVal val="0"/>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 calcmode="lin" valueType="num">
                                      <p:cBhvr>
                                        <p:cTn id="26" dur="500" fill="hold"/>
                                        <p:tgtEl>
                                          <p:spTgt spid="9"/>
                                        </p:tgtEl>
                                        <p:attrNameLst>
                                          <p:attrName>ppt_w</p:attrName>
                                        </p:attrNameLst>
                                      </p:cBhvr>
                                      <p:tavLst>
                                        <p:tav tm="0">
                                          <p:val>
                                            <p:fltVal val="0"/>
                                          </p:val>
                                        </p:tav>
                                        <p:tav tm="100000">
                                          <p:val>
                                            <p:strVal val="#ppt_w"/>
                                          </p:val>
                                        </p:tav>
                                      </p:tavLst>
                                    </p:anim>
                                  </p:childTnLst>
                                </p:cTn>
                              </p:par>
                            </p:childTnLst>
                          </p:cTn>
                        </p:par>
                        <p:par>
                          <p:cTn id="27" fill="hold">
                            <p:stCondLst>
                              <p:cond delay="2450"/>
                            </p:stCondLst>
                            <p:childTnLst>
                              <p:par>
                                <p:cTn id="28" presetID="53" presetClass="entr" presetSubtype="16"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childTnLst>
                          </p:cTn>
                        </p:par>
                        <p:par>
                          <p:cTn id="33" fill="hold">
                            <p:stCondLst>
                              <p:cond delay="2950"/>
                            </p:stCondLst>
                            <p:childTnLst>
                              <p:par>
                                <p:cTn id="34" presetID="42" presetClass="entr" presetSubtype="0"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anim calcmode="lin" valueType="num">
                                      <p:cBhvr>
                                        <p:cTn id="37" dur="500" fill="hold"/>
                                        <p:tgtEl>
                                          <p:spTgt spid="39"/>
                                        </p:tgtEl>
                                        <p:attrNameLst>
                                          <p:attrName>ppt_x</p:attrName>
                                        </p:attrNameLst>
                                      </p:cBhvr>
                                      <p:tavLst>
                                        <p:tav tm="0">
                                          <p:val>
                                            <p:strVal val="#ppt_x"/>
                                          </p:val>
                                        </p:tav>
                                        <p:tav tm="100000">
                                          <p:val>
                                            <p:strVal val="#ppt_x"/>
                                          </p:val>
                                        </p:tav>
                                      </p:tavLst>
                                    </p:anim>
                                    <p:anim calcmode="lin" valueType="num">
                                      <p:cBhvr>
                                        <p:cTn id="38" dur="500" fill="hold"/>
                                        <p:tgtEl>
                                          <p:spTgt spid="39"/>
                                        </p:tgtEl>
                                        <p:attrNameLst>
                                          <p:attrName>ppt_y</p:attrName>
                                        </p:attrNameLst>
                                      </p:cBhvr>
                                      <p:tavLst>
                                        <p:tav tm="0">
                                          <p:val>
                                            <p:strVal val="#ppt_y+.1"/>
                                          </p:val>
                                        </p:tav>
                                        <p:tav tm="100000">
                                          <p:val>
                                            <p:strVal val="#ppt_y"/>
                                          </p:val>
                                        </p:tav>
                                      </p:tavLst>
                                    </p:anim>
                                  </p:childTnLst>
                                </p:cTn>
                              </p:par>
                            </p:childTnLst>
                          </p:cTn>
                        </p:par>
                        <p:par>
                          <p:cTn id="39" fill="hold">
                            <p:stCondLst>
                              <p:cond delay="3450"/>
                            </p:stCondLst>
                            <p:childTnLst>
                              <p:par>
                                <p:cTn id="40" presetID="35" presetClass="entr" presetSubtype="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anim calcmode="lin" valueType="num">
                                      <p:cBhvr>
                                        <p:cTn id="43" dur="500" fill="hold"/>
                                        <p:tgtEl>
                                          <p:spTgt spid="15"/>
                                        </p:tgtEl>
                                        <p:attrNameLst>
                                          <p:attrName>style.rotation</p:attrName>
                                        </p:attrNameLst>
                                      </p:cBhvr>
                                      <p:tavLst>
                                        <p:tav tm="0">
                                          <p:val>
                                            <p:fltVal val="720"/>
                                          </p:val>
                                        </p:tav>
                                        <p:tav tm="100000">
                                          <p:val>
                                            <p:fltVal val="0"/>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ppt_w</p:attrName>
                                        </p:attrNameLst>
                                      </p:cBhvr>
                                      <p:tavLst>
                                        <p:tav tm="0">
                                          <p:val>
                                            <p:fltVal val="0"/>
                                          </p:val>
                                        </p:tav>
                                        <p:tav tm="100000">
                                          <p:val>
                                            <p:strVal val="#ppt_w"/>
                                          </p:val>
                                        </p:tav>
                                      </p:tavLst>
                                    </p:anim>
                                  </p:childTnLst>
                                </p:cTn>
                              </p:par>
                            </p:childTnLst>
                          </p:cTn>
                        </p:par>
                        <p:par>
                          <p:cTn id="46" fill="hold">
                            <p:stCondLst>
                              <p:cond delay="3950"/>
                            </p:stCondLst>
                            <p:childTnLst>
                              <p:par>
                                <p:cTn id="47" presetID="53" presetClass="entr" presetSubtype="16" fill="hold"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fltVal val="0"/>
                                          </p:val>
                                        </p:tav>
                                        <p:tav tm="100000">
                                          <p:val>
                                            <p:strVal val="#ppt_w"/>
                                          </p:val>
                                        </p:tav>
                                      </p:tavLst>
                                    </p:anim>
                                    <p:anim calcmode="lin" valueType="num">
                                      <p:cBhvr>
                                        <p:cTn id="50" dur="500" fill="hold"/>
                                        <p:tgtEl>
                                          <p:spTgt spid="28"/>
                                        </p:tgtEl>
                                        <p:attrNameLst>
                                          <p:attrName>ppt_h</p:attrName>
                                        </p:attrNameLst>
                                      </p:cBhvr>
                                      <p:tavLst>
                                        <p:tav tm="0">
                                          <p:val>
                                            <p:fltVal val="0"/>
                                          </p:val>
                                        </p:tav>
                                        <p:tav tm="100000">
                                          <p:val>
                                            <p:strVal val="#ppt_h"/>
                                          </p:val>
                                        </p:tav>
                                      </p:tavLst>
                                    </p:anim>
                                    <p:animEffect transition="in" filter="fade">
                                      <p:cBhvr>
                                        <p:cTn id="51" dur="500"/>
                                        <p:tgtEl>
                                          <p:spTgt spid="28"/>
                                        </p:tgtEl>
                                      </p:cBhvr>
                                    </p:animEffect>
                                  </p:childTnLst>
                                </p:cTn>
                              </p:par>
                            </p:childTnLst>
                          </p:cTn>
                        </p:par>
                        <p:par>
                          <p:cTn id="52" fill="hold">
                            <p:stCondLst>
                              <p:cond delay="4450"/>
                            </p:stCondLst>
                            <p:childTnLst>
                              <p:par>
                                <p:cTn id="53" presetID="42" presetClass="entr" presetSubtype="0" fill="hold"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500"/>
                                        <p:tgtEl>
                                          <p:spTgt spid="45"/>
                                        </p:tgtEl>
                                      </p:cBhvr>
                                    </p:animEffect>
                                    <p:anim calcmode="lin" valueType="num">
                                      <p:cBhvr>
                                        <p:cTn id="56" dur="500" fill="hold"/>
                                        <p:tgtEl>
                                          <p:spTgt spid="45"/>
                                        </p:tgtEl>
                                        <p:attrNameLst>
                                          <p:attrName>ppt_x</p:attrName>
                                        </p:attrNameLst>
                                      </p:cBhvr>
                                      <p:tavLst>
                                        <p:tav tm="0">
                                          <p:val>
                                            <p:strVal val="#ppt_x"/>
                                          </p:val>
                                        </p:tav>
                                        <p:tav tm="100000">
                                          <p:val>
                                            <p:strVal val="#ppt_x"/>
                                          </p:val>
                                        </p:tav>
                                      </p:tavLst>
                                    </p:anim>
                                    <p:anim calcmode="lin" valueType="num">
                                      <p:cBhvr>
                                        <p:cTn id="57" dur="500" fill="hold"/>
                                        <p:tgtEl>
                                          <p:spTgt spid="45"/>
                                        </p:tgtEl>
                                        <p:attrNameLst>
                                          <p:attrName>ppt_y</p:attrName>
                                        </p:attrNameLst>
                                      </p:cBhvr>
                                      <p:tavLst>
                                        <p:tav tm="0">
                                          <p:val>
                                            <p:strVal val="#ppt_y+.1"/>
                                          </p:val>
                                        </p:tav>
                                        <p:tav tm="100000">
                                          <p:val>
                                            <p:strVal val="#ppt_y"/>
                                          </p:val>
                                        </p:tav>
                                      </p:tavLst>
                                    </p:anim>
                                  </p:childTnLst>
                                </p:cTn>
                              </p:par>
                            </p:childTnLst>
                          </p:cTn>
                        </p:par>
                        <p:par>
                          <p:cTn id="58" fill="hold">
                            <p:stCondLst>
                              <p:cond delay="4950"/>
                            </p:stCondLst>
                            <p:childTnLst>
                              <p:par>
                                <p:cTn id="59" presetID="35" presetClass="entr" presetSubtype="0"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anim calcmode="lin" valueType="num">
                                      <p:cBhvr>
                                        <p:cTn id="62" dur="500" fill="hold"/>
                                        <p:tgtEl>
                                          <p:spTgt spid="12"/>
                                        </p:tgtEl>
                                        <p:attrNameLst>
                                          <p:attrName>style.rotation</p:attrName>
                                        </p:attrNameLst>
                                      </p:cBhvr>
                                      <p:tavLst>
                                        <p:tav tm="0">
                                          <p:val>
                                            <p:fltVal val="720"/>
                                          </p:val>
                                        </p:tav>
                                        <p:tav tm="100000">
                                          <p:val>
                                            <p:fltVal val="0"/>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anim calcmode="lin" valueType="num">
                                      <p:cBhvr>
                                        <p:cTn id="64" dur="500" fill="hold"/>
                                        <p:tgtEl>
                                          <p:spTgt spid="12"/>
                                        </p:tgtEl>
                                        <p:attrNameLst>
                                          <p:attrName>ppt_w</p:attrName>
                                        </p:attrNameLst>
                                      </p:cBhvr>
                                      <p:tavLst>
                                        <p:tav tm="0">
                                          <p:val>
                                            <p:fltVal val="0"/>
                                          </p:val>
                                        </p:tav>
                                        <p:tav tm="100000">
                                          <p:val>
                                            <p:strVal val="#ppt_w"/>
                                          </p:val>
                                        </p:tav>
                                      </p:tavLst>
                                    </p:anim>
                                  </p:childTnLst>
                                </p:cTn>
                              </p:par>
                            </p:childTnLst>
                          </p:cTn>
                        </p:par>
                        <p:par>
                          <p:cTn id="65" fill="hold">
                            <p:stCondLst>
                              <p:cond delay="5450"/>
                            </p:stCondLst>
                            <p:childTnLst>
                              <p:par>
                                <p:cTn id="66" presetID="53" presetClass="entr" presetSubtype="16"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5950"/>
                            </p:stCondLst>
                            <p:childTnLst>
                              <p:par>
                                <p:cTn id="72" presetID="42" presetClass="entr" presetSubtype="0"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500"/>
                                        <p:tgtEl>
                                          <p:spTgt spid="42"/>
                                        </p:tgtEl>
                                      </p:cBhvr>
                                    </p:animEffect>
                                    <p:anim calcmode="lin" valueType="num">
                                      <p:cBhvr>
                                        <p:cTn id="75" dur="500" fill="hold"/>
                                        <p:tgtEl>
                                          <p:spTgt spid="42"/>
                                        </p:tgtEl>
                                        <p:attrNameLst>
                                          <p:attrName>ppt_x</p:attrName>
                                        </p:attrNameLst>
                                      </p:cBhvr>
                                      <p:tavLst>
                                        <p:tav tm="0">
                                          <p:val>
                                            <p:strVal val="#ppt_x"/>
                                          </p:val>
                                        </p:tav>
                                        <p:tav tm="100000">
                                          <p:val>
                                            <p:strVal val="#ppt_x"/>
                                          </p:val>
                                        </p:tav>
                                      </p:tavLst>
                                    </p:anim>
                                    <p:anim calcmode="lin" valueType="num">
                                      <p:cBhvr>
                                        <p:cTn id="76"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76555" y="407670"/>
            <a:ext cx="11438890" cy="6043295"/>
            <a:chOff x="883" y="847"/>
            <a:chExt cx="17434" cy="9107"/>
          </a:xfrm>
        </p:grpSpPr>
        <p:pic>
          <p:nvPicPr>
            <p:cNvPr id="5" name="图片 4" descr="背景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3" y="847"/>
              <a:ext cx="17434" cy="9107"/>
            </a:xfrm>
            <a:prstGeom prst="rect">
              <a:avLst/>
            </a:prstGeom>
            <a:effectLst>
              <a:outerShdw blurRad="50800" dist="38100" dir="10800000" algn="r" rotWithShape="0">
                <a:prstClr val="black">
                  <a:alpha val="40000"/>
                </a:prstClr>
              </a:outerShdw>
            </a:effectLst>
          </p:spPr>
        </p:pic>
        <p:pic>
          <p:nvPicPr>
            <p:cNvPr id="6" name="图片 5" descr="背景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3" y="847"/>
              <a:ext cx="17434" cy="9107"/>
            </a:xfrm>
            <a:prstGeom prst="rect">
              <a:avLst/>
            </a:prstGeom>
            <a:effectLst>
              <a:outerShdw blurRad="50800" dist="38100" dir="2700000" algn="tl" rotWithShape="0">
                <a:prstClr val="black">
                  <a:alpha val="40000"/>
                </a:prstClr>
              </a:outerShdw>
            </a:effectLst>
          </p:spPr>
        </p:pic>
      </p:grpSp>
      <p:pic>
        <p:nvPicPr>
          <p:cNvPr id="7" name="图片 6" descr="印记"/>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555" y="407670"/>
            <a:ext cx="586740" cy="934720"/>
          </a:xfrm>
          <a:prstGeom prst="rect">
            <a:avLst/>
          </a:prstGeom>
        </p:spPr>
      </p:pic>
      <p:sp>
        <p:nvSpPr>
          <p:cNvPr id="8" name="文本框 3"/>
          <p:cNvSpPr txBox="1"/>
          <p:nvPr/>
        </p:nvSpPr>
        <p:spPr>
          <a:xfrm>
            <a:off x="1034415" y="629920"/>
            <a:ext cx="4531498" cy="368300"/>
          </a:xfrm>
          <a:prstGeom prst="rect">
            <a:avLst/>
          </a:prstGeom>
          <a:noFill/>
        </p:spPr>
        <p:txBody>
          <a:bodyPr wrap="square" rtlCol="0">
            <a:spAutoFit/>
          </a:bodyPr>
          <a:lstStyle/>
          <a:p>
            <a:pPr algn="l"/>
            <a:r>
              <a:rPr lang="zh-CN" altLang="en-US" b="1" dirty="0">
                <a:solidFill>
                  <a:srgbClr val="C84E30"/>
                </a:solidFill>
                <a:latin typeface="微软雅黑" panose="020B0503020204020204" charset="-122"/>
                <a:ea typeface="微软雅黑" panose="020B0503020204020204" charset="-122"/>
              </a:rPr>
              <a:t>Click here to enter the title text.</a:t>
            </a:r>
          </a:p>
        </p:txBody>
      </p:sp>
      <p:sp>
        <p:nvSpPr>
          <p:cNvPr id="9" name="Rectangle 21" descr="library"/>
          <p:cNvSpPr>
            <a:spLocks noChangeArrowheads="1"/>
          </p:cNvSpPr>
          <p:nvPr/>
        </p:nvSpPr>
        <p:spPr bwMode="auto">
          <a:xfrm>
            <a:off x="8195945" y="1409700"/>
            <a:ext cx="2698750" cy="2903220"/>
          </a:xfrm>
          <a:prstGeom prst="rect">
            <a:avLst/>
          </a:prstGeom>
          <a:blipFill dpi="0" rotWithShape="1">
            <a:blip r:embed="rId4" cstate="email">
              <a:extLst>
                <a:ext uri="{28A0092B-C50C-407E-A947-70E740481C1C}">
                  <a14:useLocalDpi xmlns:a14="http://schemas.microsoft.com/office/drawing/2010/main"/>
                </a:ext>
              </a:extLst>
            </a:blip>
            <a:srcRect/>
            <a:stretch>
              <a:fillRect r="43"/>
            </a:stretch>
          </a:blipFill>
          <a:ln>
            <a:noFill/>
          </a:ln>
        </p:spPr>
        <p:txBody>
          <a:bodyPr/>
          <a:lstStyle/>
          <a:p>
            <a:endParaRPr lang="zh-CN" altLang="en-US"/>
          </a:p>
        </p:txBody>
      </p:sp>
      <p:sp>
        <p:nvSpPr>
          <p:cNvPr id="10" name="Rectangle 22"/>
          <p:cNvSpPr>
            <a:spLocks noChangeArrowheads="1"/>
          </p:cNvSpPr>
          <p:nvPr/>
        </p:nvSpPr>
        <p:spPr bwMode="auto">
          <a:xfrm>
            <a:off x="8195945" y="4389120"/>
            <a:ext cx="2698750" cy="1689735"/>
          </a:xfrm>
          <a:prstGeom prst="rect">
            <a:avLst/>
          </a:prstGeom>
          <a:solidFill>
            <a:srgbClr val="C84E30"/>
          </a:solidFill>
          <a:ln>
            <a:noFill/>
          </a:ln>
        </p:spPr>
        <p:txBody>
          <a:bodyPr/>
          <a:lstStyle/>
          <a:p>
            <a:pPr algn="l" fontAlgn="base">
              <a:lnSpc>
                <a:spcPct val="150000"/>
              </a:lnSpc>
              <a:spcBef>
                <a:spcPts val="0"/>
              </a:spcBef>
              <a:spcAft>
                <a:spcPts val="0"/>
              </a:spcAft>
              <a:buClr>
                <a:schemeClr val="accent1">
                  <a:lumMod val="75000"/>
                </a:schemeClr>
              </a:buClr>
              <a:buSzPct val="145000"/>
              <a:buFont typeface="Arial" panose="020B0604020202020204"/>
            </a:pPr>
            <a:endParaRPr lang="zh-CN" altLang="en-US" sz="1000" dirty="0">
              <a:solidFill>
                <a:schemeClr val="bg1"/>
              </a:solidFill>
              <a:effectLst/>
              <a:latin typeface="微软雅黑" panose="020B0503020204020204" charset="-122"/>
              <a:ea typeface="微软雅黑" panose="020B0503020204020204" charset="-122"/>
              <a:sym typeface="+mn-ea"/>
            </a:endParaRPr>
          </a:p>
          <a:p>
            <a:pPr algn="ctr" fontAlgn="base">
              <a:lnSpc>
                <a:spcPct val="150000"/>
              </a:lnSpc>
              <a:spcBef>
                <a:spcPts val="0"/>
              </a:spcBef>
              <a:spcAft>
                <a:spcPts val="0"/>
              </a:spcAft>
              <a:buClr>
                <a:schemeClr val="accent1">
                  <a:lumMod val="75000"/>
                </a:schemeClr>
              </a:buClr>
              <a:buSzPct val="145000"/>
              <a:buFont typeface="Arial" panose="020B0604020202020204"/>
            </a:pPr>
            <a:r>
              <a:rPr lang="en-US" altLang="zh-CN" sz="1000" dirty="0">
                <a:solidFill>
                  <a:schemeClr val="bg1"/>
                </a:solidFill>
                <a:latin typeface="微软雅黑" panose="020B0503020204020204" charset="-122"/>
                <a:ea typeface="微软雅黑" panose="020B0503020204020204" charset="-122"/>
                <a:sym typeface="+mn-ea"/>
              </a:rPr>
              <a:t>Click here replace text Click here Replace text Click here replace text click here click here to replace text.</a:t>
            </a:r>
          </a:p>
        </p:txBody>
      </p:sp>
      <p:sp>
        <p:nvSpPr>
          <p:cNvPr id="11" name="Rectangle 23"/>
          <p:cNvSpPr>
            <a:spLocks noChangeArrowheads="1"/>
          </p:cNvSpPr>
          <p:nvPr/>
        </p:nvSpPr>
        <p:spPr bwMode="auto">
          <a:xfrm>
            <a:off x="5461000" y="1409700"/>
            <a:ext cx="2658745" cy="1685925"/>
          </a:xfrm>
          <a:prstGeom prst="rect">
            <a:avLst/>
          </a:prstGeom>
          <a:noFill/>
          <a:ln w="6350">
            <a:solidFill>
              <a:srgbClr val="C84E30"/>
            </a:solidFill>
          </a:ln>
        </p:spPr>
        <p:txBody>
          <a:bodyPr/>
          <a:lstStyle/>
          <a:p>
            <a:pPr algn="l" fontAlgn="base">
              <a:lnSpc>
                <a:spcPct val="150000"/>
              </a:lnSpc>
              <a:spcBef>
                <a:spcPts val="0"/>
              </a:spcBef>
              <a:spcAft>
                <a:spcPts val="0"/>
              </a:spcAft>
              <a:buClr>
                <a:schemeClr val="accent1">
                  <a:lumMod val="75000"/>
                </a:schemeClr>
              </a:buClr>
              <a:buSzPct val="145000"/>
              <a:buFont typeface="Arial" panose="020B0604020202020204"/>
            </a:pPr>
            <a:endParaRPr lang="zh-CN" altLang="en-US" sz="1000" dirty="0">
              <a:solidFill>
                <a:schemeClr val="tx1">
                  <a:lumMod val="65000"/>
                  <a:lumOff val="35000"/>
                </a:schemeClr>
              </a:solidFill>
              <a:effectLst/>
              <a:latin typeface="微软雅黑" panose="020B0503020204020204" charset="-122"/>
              <a:ea typeface="微软雅黑" panose="020B0503020204020204" charset="-122"/>
              <a:sym typeface="+mn-ea"/>
            </a:endParaRPr>
          </a:p>
          <a:p>
            <a:pPr algn="ctr" fontAlgn="base">
              <a:lnSpc>
                <a:spcPct val="150000"/>
              </a:lnSpc>
              <a:spcBef>
                <a:spcPts val="0"/>
              </a:spcBef>
              <a:spcAft>
                <a:spcPts val="0"/>
              </a:spcAft>
              <a:buClr>
                <a:schemeClr val="accent1">
                  <a:lumMod val="75000"/>
                </a:schemeClr>
              </a:buClr>
              <a:buSzPct val="145000"/>
              <a:buFont typeface="Arial" panose="020B0604020202020204"/>
            </a:pPr>
            <a:r>
              <a:rPr lang="en-US" altLang="zh-CN" sz="1000" dirty="0">
                <a:solidFill>
                  <a:schemeClr val="tx1">
                    <a:lumMod val="65000"/>
                    <a:lumOff val="35000"/>
                  </a:schemeClr>
                </a:solidFill>
                <a:latin typeface="微软雅黑" panose="020B0503020204020204" charset="-122"/>
                <a:ea typeface="微软雅黑" panose="020B0503020204020204" charset="-122"/>
                <a:sym typeface="+mn-ea"/>
              </a:rPr>
              <a:t>Click here replace text Click here Replace text Click here replace text click here click here to replace text.</a:t>
            </a:r>
          </a:p>
        </p:txBody>
      </p:sp>
      <p:sp>
        <p:nvSpPr>
          <p:cNvPr id="12" name="Rectangle 24" descr="Dreamy_Images_21"/>
          <p:cNvSpPr>
            <a:spLocks noChangeArrowheads="1"/>
          </p:cNvSpPr>
          <p:nvPr/>
        </p:nvSpPr>
        <p:spPr bwMode="auto">
          <a:xfrm>
            <a:off x="5461000" y="3175000"/>
            <a:ext cx="2658745" cy="290322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txBody>
          <a:bodyPr/>
          <a:lstStyle/>
          <a:p>
            <a:endParaRPr lang="zh-CN" altLang="en-US"/>
          </a:p>
        </p:txBody>
      </p:sp>
      <p:sp>
        <p:nvSpPr>
          <p:cNvPr id="13" name="文本框 55"/>
          <p:cNvSpPr txBox="1"/>
          <p:nvPr/>
        </p:nvSpPr>
        <p:spPr>
          <a:xfrm>
            <a:off x="1282700" y="2777490"/>
            <a:ext cx="3859143" cy="338554"/>
          </a:xfrm>
          <a:prstGeom prst="rect">
            <a:avLst/>
          </a:prstGeom>
          <a:noFill/>
        </p:spPr>
        <p:txBody>
          <a:bodyPr wrap="square" rtlCol="0">
            <a:spAutoFit/>
          </a:bodyPr>
          <a:lstStyle/>
          <a:p>
            <a:pPr algn="l"/>
            <a:r>
              <a:rPr lang="zh-CN" altLang="en-US" sz="1600" b="1" dirty="0">
                <a:solidFill>
                  <a:schemeClr val="bg1">
                    <a:lumMod val="50000"/>
                  </a:schemeClr>
                </a:solidFill>
                <a:latin typeface="微软雅黑" panose="020B0503020204020204" charset="-122"/>
                <a:ea typeface="微软雅黑" panose="020B0503020204020204" charset="-122"/>
              </a:rPr>
              <a:t>Click here to enter the title text.</a:t>
            </a:r>
          </a:p>
        </p:txBody>
      </p:sp>
      <p:sp>
        <p:nvSpPr>
          <p:cNvPr id="14" name="文本框 56"/>
          <p:cNvSpPr txBox="1"/>
          <p:nvPr/>
        </p:nvSpPr>
        <p:spPr>
          <a:xfrm>
            <a:off x="1282700" y="3129915"/>
            <a:ext cx="3563620" cy="525144"/>
          </a:xfrm>
          <a:prstGeom prst="rect">
            <a:avLst/>
          </a:prstGeom>
          <a:noFill/>
        </p:spPr>
        <p:txBody>
          <a:bodyPr wrap="square" rtlCol="0">
            <a:spAutoFit/>
          </a:bodyPr>
          <a:lstStyle/>
          <a:p>
            <a:pPr lvl="0">
              <a:lnSpc>
                <a:spcPct val="150000"/>
              </a:lnSpc>
              <a:buClr>
                <a:schemeClr val="accent1">
                  <a:lumMod val="75000"/>
                </a:schemeClr>
              </a:buClr>
              <a:buSzPct val="145000"/>
              <a:buFont typeface="Arial" panose="020B0604020202020204"/>
            </a:pPr>
            <a:r>
              <a:rPr lang="en-US" altLang="zh-CN" sz="1000" dirty="0">
                <a:solidFill>
                  <a:schemeClr val="tx1">
                    <a:lumMod val="65000"/>
                    <a:lumOff val="35000"/>
                  </a:schemeClr>
                </a:solidFill>
                <a:latin typeface="微软雅黑" panose="020B0503020204020204" charset="-122"/>
                <a:ea typeface="微软雅黑" panose="020B0503020204020204" charset="-122"/>
                <a:sym typeface="+mn-ea"/>
              </a:rPr>
              <a:t>Click here replace text Click here Replace text Click here replace text click here click here to replace text.</a:t>
            </a:r>
            <a:endParaRPr lang="en-US" altLang="zh-CN" sz="1100" kern="0" dirty="0">
              <a:latin typeface="+mn-ea"/>
            </a:endParaRPr>
          </a:p>
        </p:txBody>
      </p:sp>
      <p:sp>
        <p:nvSpPr>
          <p:cNvPr id="15" name="文本框 4"/>
          <p:cNvSpPr txBox="1"/>
          <p:nvPr/>
        </p:nvSpPr>
        <p:spPr>
          <a:xfrm>
            <a:off x="1282700" y="4450080"/>
            <a:ext cx="3563620" cy="338554"/>
          </a:xfrm>
          <a:prstGeom prst="rect">
            <a:avLst/>
          </a:prstGeom>
          <a:noFill/>
        </p:spPr>
        <p:txBody>
          <a:bodyPr wrap="square" rtlCol="0">
            <a:spAutoFit/>
          </a:bodyPr>
          <a:lstStyle/>
          <a:p>
            <a:pPr algn="l"/>
            <a:r>
              <a:rPr lang="zh-CN" altLang="en-US" sz="1600" b="1" dirty="0">
                <a:solidFill>
                  <a:schemeClr val="bg1">
                    <a:lumMod val="50000"/>
                  </a:schemeClr>
                </a:solidFill>
                <a:latin typeface="微软雅黑" panose="020B0503020204020204" charset="-122"/>
                <a:ea typeface="微软雅黑" panose="020B0503020204020204" charset="-122"/>
              </a:rPr>
              <a:t>Click here to enter the title text.</a:t>
            </a:r>
          </a:p>
        </p:txBody>
      </p:sp>
      <p:sp>
        <p:nvSpPr>
          <p:cNvPr id="16" name="文本框 5"/>
          <p:cNvSpPr txBox="1"/>
          <p:nvPr/>
        </p:nvSpPr>
        <p:spPr>
          <a:xfrm>
            <a:off x="1282700" y="4802505"/>
            <a:ext cx="3563620" cy="525144"/>
          </a:xfrm>
          <a:prstGeom prst="rect">
            <a:avLst/>
          </a:prstGeom>
          <a:noFill/>
        </p:spPr>
        <p:txBody>
          <a:bodyPr wrap="square" rtlCol="0">
            <a:spAutoFit/>
          </a:bodyPr>
          <a:lstStyle/>
          <a:p>
            <a:pPr lvl="0">
              <a:lnSpc>
                <a:spcPct val="150000"/>
              </a:lnSpc>
              <a:buClr>
                <a:schemeClr val="accent1">
                  <a:lumMod val="75000"/>
                </a:schemeClr>
              </a:buClr>
              <a:buSzPct val="145000"/>
              <a:buFont typeface="Arial" panose="020B0604020202020204"/>
            </a:pPr>
            <a:r>
              <a:rPr lang="en-US" altLang="zh-CN" sz="1000" dirty="0">
                <a:solidFill>
                  <a:schemeClr val="tx1">
                    <a:lumMod val="65000"/>
                    <a:lumOff val="35000"/>
                  </a:schemeClr>
                </a:solidFill>
                <a:latin typeface="微软雅黑" panose="020B0503020204020204" charset="-122"/>
                <a:ea typeface="微软雅黑" panose="020B0503020204020204" charset="-122"/>
                <a:sym typeface="+mn-ea"/>
              </a:rPr>
              <a:t>Click here replace text Click here Replace text Click here replace text click here click here to replace text.</a:t>
            </a:r>
            <a:endParaRPr lang="en-US" altLang="zh-CN" sz="1100" kern="0" dirty="0">
              <a:latin typeface="+mn-ea"/>
            </a:endParaRPr>
          </a:p>
        </p:txBody>
      </p:sp>
    </p:spTree>
    <p:extLst>
      <p:ext uri="{BB962C8B-B14F-4D97-AF65-F5344CB8AC3E}">
        <p14:creationId xmlns:p14="http://schemas.microsoft.com/office/powerpoint/2010/main" val="405753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8"/>
                                        </p:tgtEl>
                                        <p:attrNameLst>
                                          <p:attrName>ppt_y</p:attrName>
                                        </p:attrNameLst>
                                      </p:cBhvr>
                                      <p:tavLst>
                                        <p:tav tm="0">
                                          <p:val>
                                            <p:strVal val="#ppt_y"/>
                                          </p:val>
                                        </p:tav>
                                        <p:tav tm="100000">
                                          <p:val>
                                            <p:strVal val="#ppt_y"/>
                                          </p:val>
                                        </p:tav>
                                      </p:tavLst>
                                    </p:anim>
                                    <p:anim calcmode="lin" valueType="num">
                                      <p:cBhvr>
                                        <p:cTn id="1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8"/>
                                        </p:tgtEl>
                                      </p:cBhvr>
                                    </p:animEffect>
                                  </p:childTnLst>
                                </p:cTn>
                              </p:par>
                            </p:childTnLst>
                          </p:cTn>
                        </p:par>
                        <p:par>
                          <p:cTn id="20" fill="hold">
                            <p:stCondLst>
                              <p:cond delay="1950"/>
                            </p:stCondLst>
                            <p:childTnLst>
                              <p:par>
                                <p:cTn id="21" presetID="22" presetClass="entr" presetSubtype="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childTnLst>
                          </p:cTn>
                        </p:par>
                        <p:par>
                          <p:cTn id="27" fill="hold">
                            <p:stCondLst>
                              <p:cond delay="245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500"/>
                                        <p:tgtEl>
                                          <p:spTgt spid="16"/>
                                        </p:tgtEl>
                                      </p:cBhvr>
                                    </p:animEffect>
                                  </p:childTnLst>
                                </p:cTn>
                              </p:par>
                            </p:childTnLst>
                          </p:cTn>
                        </p:par>
                        <p:par>
                          <p:cTn id="34" fill="hold">
                            <p:stCondLst>
                              <p:cond delay="2950"/>
                            </p:stCondLst>
                            <p:childTnLst>
                              <p:par>
                                <p:cTn id="35" presetID="22" presetClass="entr" presetSubtype="8"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par>
                          <p:cTn id="38" fill="hold">
                            <p:stCondLst>
                              <p:cond delay="3450"/>
                            </p:stCondLst>
                            <p:childTnLst>
                              <p:par>
                                <p:cTn id="39" presetID="47"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anim calcmode="lin" valueType="num">
                                      <p:cBhvr>
                                        <p:cTn id="42" dur="500" fill="hold"/>
                                        <p:tgtEl>
                                          <p:spTgt spid="9"/>
                                        </p:tgtEl>
                                        <p:attrNameLst>
                                          <p:attrName>ppt_x</p:attrName>
                                        </p:attrNameLst>
                                      </p:cBhvr>
                                      <p:tavLst>
                                        <p:tav tm="0">
                                          <p:val>
                                            <p:strVal val="#ppt_x"/>
                                          </p:val>
                                        </p:tav>
                                        <p:tav tm="100000">
                                          <p:val>
                                            <p:strVal val="#ppt_x"/>
                                          </p:val>
                                        </p:tav>
                                      </p:tavLst>
                                    </p:anim>
                                    <p:anim calcmode="lin" valueType="num">
                                      <p:cBhvr>
                                        <p:cTn id="43" dur="5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3950"/>
                            </p:stCondLst>
                            <p:childTnLst>
                              <p:par>
                                <p:cTn id="45" presetID="12" presetClass="entr" presetSubtype="2"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p:tgtEl>
                                          <p:spTgt spid="10"/>
                                        </p:tgtEl>
                                        <p:attrNameLst>
                                          <p:attrName>ppt_x</p:attrName>
                                        </p:attrNameLst>
                                      </p:cBhvr>
                                      <p:tavLst>
                                        <p:tav tm="0">
                                          <p:val>
                                            <p:strVal val="#ppt_x+#ppt_w*1.125000"/>
                                          </p:val>
                                        </p:tav>
                                        <p:tav tm="100000">
                                          <p:val>
                                            <p:strVal val="#ppt_x"/>
                                          </p:val>
                                        </p:tav>
                                      </p:tavLst>
                                    </p:anim>
                                    <p:animEffect transition="in" filter="wipe(left)">
                                      <p:cBhvr>
                                        <p:cTn id="48" dur="500"/>
                                        <p:tgtEl>
                                          <p:spTgt spid="10"/>
                                        </p:tgtEl>
                                      </p:cBhvr>
                                    </p:animEffect>
                                  </p:childTnLst>
                                </p:cTn>
                              </p:par>
                            </p:childTnLst>
                          </p:cTn>
                        </p:par>
                        <p:par>
                          <p:cTn id="49" fill="hold">
                            <p:stCondLst>
                              <p:cond delay="4450"/>
                            </p:stCondLst>
                            <p:childTnLst>
                              <p:par>
                                <p:cTn id="50" presetID="42" presetClass="entr" presetSubtype="0" fill="hold" grpId="1"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anim calcmode="lin" valueType="num">
                                      <p:cBhvr>
                                        <p:cTn id="53" dur="500" fill="hold"/>
                                        <p:tgtEl>
                                          <p:spTgt spid="12"/>
                                        </p:tgtEl>
                                        <p:attrNameLst>
                                          <p:attrName>ppt_x</p:attrName>
                                        </p:attrNameLst>
                                      </p:cBhvr>
                                      <p:tavLst>
                                        <p:tav tm="0">
                                          <p:val>
                                            <p:strVal val="#ppt_x"/>
                                          </p:val>
                                        </p:tav>
                                        <p:tav tm="100000">
                                          <p:val>
                                            <p:strVal val="#ppt_x"/>
                                          </p:val>
                                        </p:tav>
                                      </p:tavLst>
                                    </p:anim>
                                    <p:anim calcmode="lin" valueType="num">
                                      <p:cBhvr>
                                        <p:cTn id="5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ldLvl="0" animBg="1"/>
      <p:bldP spid="10" grpId="0" bldLvl="0" animBg="1"/>
      <p:bldP spid="11" grpId="0" bldLvl="0" animBg="1"/>
      <p:bldP spid="12" grpId="0" animBg="1"/>
      <p:bldP spid="12" grpId="1" bldLvl="0" animBg="1"/>
      <p:bldP spid="13" grpId="0"/>
      <p:bldP spid="14" grpId="0"/>
      <p:bldP spid="15"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76555" y="407670"/>
            <a:ext cx="11438890" cy="6043295"/>
            <a:chOff x="883" y="847"/>
            <a:chExt cx="17434" cy="9107"/>
          </a:xfrm>
        </p:grpSpPr>
        <p:pic>
          <p:nvPicPr>
            <p:cNvPr id="5" name="图片 4" descr="背景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3" y="847"/>
              <a:ext cx="17434" cy="9107"/>
            </a:xfrm>
            <a:prstGeom prst="rect">
              <a:avLst/>
            </a:prstGeom>
            <a:effectLst>
              <a:outerShdw blurRad="50800" dist="38100" dir="10800000" algn="r" rotWithShape="0">
                <a:prstClr val="black">
                  <a:alpha val="40000"/>
                </a:prstClr>
              </a:outerShdw>
            </a:effectLst>
          </p:spPr>
        </p:pic>
        <p:pic>
          <p:nvPicPr>
            <p:cNvPr id="6" name="图片 5" descr="背景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3" y="847"/>
              <a:ext cx="17434" cy="9107"/>
            </a:xfrm>
            <a:prstGeom prst="rect">
              <a:avLst/>
            </a:prstGeom>
            <a:effectLst>
              <a:outerShdw blurRad="50800" dist="38100" dir="2700000" algn="tl" rotWithShape="0">
                <a:prstClr val="black">
                  <a:alpha val="40000"/>
                </a:prstClr>
              </a:outerShdw>
            </a:effectLst>
          </p:spPr>
        </p:pic>
      </p:grpSp>
      <p:pic>
        <p:nvPicPr>
          <p:cNvPr id="7" name="图片 6" descr="印记"/>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555" y="407670"/>
            <a:ext cx="586740" cy="934720"/>
          </a:xfrm>
          <a:prstGeom prst="rect">
            <a:avLst/>
          </a:prstGeom>
        </p:spPr>
      </p:pic>
      <p:sp>
        <p:nvSpPr>
          <p:cNvPr id="8" name="文本框 3"/>
          <p:cNvSpPr txBox="1"/>
          <p:nvPr/>
        </p:nvSpPr>
        <p:spPr>
          <a:xfrm>
            <a:off x="1034415" y="629920"/>
            <a:ext cx="4504994" cy="368300"/>
          </a:xfrm>
          <a:prstGeom prst="rect">
            <a:avLst/>
          </a:prstGeom>
          <a:noFill/>
        </p:spPr>
        <p:txBody>
          <a:bodyPr wrap="square" rtlCol="0">
            <a:spAutoFit/>
          </a:bodyPr>
          <a:lstStyle/>
          <a:p>
            <a:pPr algn="l"/>
            <a:r>
              <a:rPr lang="zh-CN" altLang="en-US" b="1" dirty="0">
                <a:solidFill>
                  <a:srgbClr val="C84E30"/>
                </a:solidFill>
                <a:latin typeface="微软雅黑" panose="020B0503020204020204" charset="-122"/>
                <a:ea typeface="微软雅黑" panose="020B0503020204020204" charset="-122"/>
              </a:rPr>
              <a:t>Click here to enter the title text.</a:t>
            </a:r>
          </a:p>
        </p:txBody>
      </p:sp>
      <p:sp>
        <p:nvSpPr>
          <p:cNvPr id="9" name="Freeform 9"/>
          <p:cNvSpPr/>
          <p:nvPr/>
        </p:nvSpPr>
        <p:spPr bwMode="auto">
          <a:xfrm>
            <a:off x="2423626" y="2002082"/>
            <a:ext cx="659196" cy="789321"/>
          </a:xfrm>
          <a:custGeom>
            <a:avLst/>
            <a:gdLst>
              <a:gd name="T0" fmla="*/ 0 w 433"/>
              <a:gd name="T1" fmla="*/ 595 h 595"/>
              <a:gd name="T2" fmla="*/ 433 w 433"/>
              <a:gd name="T3" fmla="*/ 450 h 595"/>
              <a:gd name="T4" fmla="*/ 433 w 433"/>
              <a:gd name="T5" fmla="*/ 0 h 595"/>
              <a:gd name="T6" fmla="*/ 0 w 433"/>
              <a:gd name="T7" fmla="*/ 321 h 595"/>
              <a:gd name="T8" fmla="*/ 0 w 433"/>
              <a:gd name="T9" fmla="*/ 595 h 595"/>
            </a:gdLst>
            <a:ahLst/>
            <a:cxnLst>
              <a:cxn ang="0">
                <a:pos x="T0" y="T1"/>
              </a:cxn>
              <a:cxn ang="0">
                <a:pos x="T2" y="T3"/>
              </a:cxn>
              <a:cxn ang="0">
                <a:pos x="T4" y="T5"/>
              </a:cxn>
              <a:cxn ang="0">
                <a:pos x="T6" y="T7"/>
              </a:cxn>
              <a:cxn ang="0">
                <a:pos x="T8" y="T9"/>
              </a:cxn>
            </a:cxnLst>
            <a:rect l="0" t="0" r="r" b="b"/>
            <a:pathLst>
              <a:path w="433" h="595">
                <a:moveTo>
                  <a:pt x="0" y="595"/>
                </a:moveTo>
                <a:lnTo>
                  <a:pt x="433" y="450"/>
                </a:lnTo>
                <a:lnTo>
                  <a:pt x="433" y="0"/>
                </a:lnTo>
                <a:lnTo>
                  <a:pt x="0" y="321"/>
                </a:lnTo>
                <a:lnTo>
                  <a:pt x="0" y="595"/>
                </a:lnTo>
                <a:close/>
              </a:path>
            </a:pathLst>
          </a:custGeom>
          <a:solidFill>
            <a:srgbClr val="C84E30"/>
          </a:solidFill>
          <a:ln>
            <a:noFill/>
          </a:ln>
        </p:spPr>
        <p:txBody>
          <a:bodyPr vert="horz" wrap="square" lIns="78182" tIns="39092" rIns="78182" bIns="39092" numCol="1" anchor="t" anchorCtr="0" compatLnSpc="1"/>
          <a:lstStyle/>
          <a:p>
            <a:pPr defTabSz="725170">
              <a:defRPr/>
            </a:pPr>
            <a:endParaRPr lang="id-ID" sz="1420" kern="0" dirty="0">
              <a:solidFill>
                <a:sysClr val="windowText" lastClr="000000"/>
              </a:solidFill>
              <a:latin typeface="微软雅黑" panose="020B0503020204020204" charset="-122"/>
            </a:endParaRPr>
          </a:p>
        </p:txBody>
      </p:sp>
      <p:sp>
        <p:nvSpPr>
          <p:cNvPr id="10" name="Freeform 10"/>
          <p:cNvSpPr/>
          <p:nvPr/>
        </p:nvSpPr>
        <p:spPr bwMode="auto">
          <a:xfrm>
            <a:off x="2423626" y="2827595"/>
            <a:ext cx="659196" cy="704420"/>
          </a:xfrm>
          <a:custGeom>
            <a:avLst/>
            <a:gdLst>
              <a:gd name="T0" fmla="*/ 0 w 433"/>
              <a:gd name="T1" fmla="*/ 418 h 531"/>
              <a:gd name="T2" fmla="*/ 433 w 433"/>
              <a:gd name="T3" fmla="*/ 531 h 531"/>
              <a:gd name="T4" fmla="*/ 433 w 433"/>
              <a:gd name="T5" fmla="*/ 0 h 531"/>
              <a:gd name="T6" fmla="*/ 0 w 433"/>
              <a:gd name="T7" fmla="*/ 145 h 531"/>
              <a:gd name="T8" fmla="*/ 0 w 433"/>
              <a:gd name="T9" fmla="*/ 418 h 531"/>
            </a:gdLst>
            <a:ahLst/>
            <a:cxnLst>
              <a:cxn ang="0">
                <a:pos x="T0" y="T1"/>
              </a:cxn>
              <a:cxn ang="0">
                <a:pos x="T2" y="T3"/>
              </a:cxn>
              <a:cxn ang="0">
                <a:pos x="T4" y="T5"/>
              </a:cxn>
              <a:cxn ang="0">
                <a:pos x="T6" y="T7"/>
              </a:cxn>
              <a:cxn ang="0">
                <a:pos x="T8" y="T9"/>
              </a:cxn>
            </a:cxnLst>
            <a:rect l="0" t="0" r="r" b="b"/>
            <a:pathLst>
              <a:path w="433" h="531">
                <a:moveTo>
                  <a:pt x="0" y="418"/>
                </a:moveTo>
                <a:lnTo>
                  <a:pt x="433" y="531"/>
                </a:lnTo>
                <a:lnTo>
                  <a:pt x="433" y="0"/>
                </a:lnTo>
                <a:lnTo>
                  <a:pt x="0" y="145"/>
                </a:lnTo>
                <a:lnTo>
                  <a:pt x="0" y="418"/>
                </a:lnTo>
                <a:close/>
              </a:path>
            </a:pathLst>
          </a:custGeom>
          <a:solidFill>
            <a:srgbClr val="C84E30"/>
          </a:solidFill>
          <a:ln>
            <a:noFill/>
          </a:ln>
        </p:spPr>
        <p:txBody>
          <a:bodyPr vert="horz" wrap="square" lIns="78182" tIns="39092" rIns="78182" bIns="39092" numCol="1" anchor="t" anchorCtr="0" compatLnSpc="1"/>
          <a:lstStyle/>
          <a:p>
            <a:pPr defTabSz="725170">
              <a:defRPr/>
            </a:pPr>
            <a:endParaRPr lang="id-ID" sz="1420" kern="0" dirty="0">
              <a:solidFill>
                <a:sysClr val="windowText" lastClr="000000"/>
              </a:solidFill>
              <a:latin typeface="微软雅黑" panose="020B0503020204020204" charset="-122"/>
            </a:endParaRPr>
          </a:p>
        </p:txBody>
      </p:sp>
      <p:sp>
        <p:nvSpPr>
          <p:cNvPr id="11" name="Freeform 11"/>
          <p:cNvSpPr/>
          <p:nvPr/>
        </p:nvSpPr>
        <p:spPr bwMode="auto">
          <a:xfrm>
            <a:off x="2423626" y="3610659"/>
            <a:ext cx="659196" cy="789321"/>
          </a:xfrm>
          <a:custGeom>
            <a:avLst/>
            <a:gdLst>
              <a:gd name="T0" fmla="*/ 0 w 433"/>
              <a:gd name="T1" fmla="*/ 274 h 595"/>
              <a:gd name="T2" fmla="*/ 433 w 433"/>
              <a:gd name="T3" fmla="*/ 595 h 595"/>
              <a:gd name="T4" fmla="*/ 433 w 433"/>
              <a:gd name="T5" fmla="*/ 113 h 595"/>
              <a:gd name="T6" fmla="*/ 0 w 433"/>
              <a:gd name="T7" fmla="*/ 0 h 595"/>
              <a:gd name="T8" fmla="*/ 0 w 433"/>
              <a:gd name="T9" fmla="*/ 274 h 595"/>
            </a:gdLst>
            <a:ahLst/>
            <a:cxnLst>
              <a:cxn ang="0">
                <a:pos x="T0" y="T1"/>
              </a:cxn>
              <a:cxn ang="0">
                <a:pos x="T2" y="T3"/>
              </a:cxn>
              <a:cxn ang="0">
                <a:pos x="T4" y="T5"/>
              </a:cxn>
              <a:cxn ang="0">
                <a:pos x="T6" y="T7"/>
              </a:cxn>
              <a:cxn ang="0">
                <a:pos x="T8" y="T9"/>
              </a:cxn>
            </a:cxnLst>
            <a:rect l="0" t="0" r="r" b="b"/>
            <a:pathLst>
              <a:path w="433" h="595">
                <a:moveTo>
                  <a:pt x="0" y="274"/>
                </a:moveTo>
                <a:lnTo>
                  <a:pt x="433" y="595"/>
                </a:lnTo>
                <a:lnTo>
                  <a:pt x="433" y="113"/>
                </a:lnTo>
                <a:lnTo>
                  <a:pt x="0" y="0"/>
                </a:lnTo>
                <a:lnTo>
                  <a:pt x="0" y="274"/>
                </a:lnTo>
                <a:close/>
              </a:path>
            </a:pathLst>
          </a:custGeom>
          <a:solidFill>
            <a:srgbClr val="C84E30"/>
          </a:solidFill>
          <a:ln>
            <a:noFill/>
          </a:ln>
        </p:spPr>
        <p:txBody>
          <a:bodyPr vert="horz" wrap="square" lIns="78182" tIns="39092" rIns="78182" bIns="39092" numCol="1" anchor="t" anchorCtr="0" compatLnSpc="1"/>
          <a:lstStyle/>
          <a:p>
            <a:pPr defTabSz="725170">
              <a:defRPr/>
            </a:pPr>
            <a:endParaRPr lang="id-ID" sz="1420" kern="0" dirty="0">
              <a:solidFill>
                <a:sysClr val="windowText" lastClr="000000"/>
              </a:solidFill>
              <a:latin typeface="微软雅黑" panose="020B0503020204020204" charset="-122"/>
            </a:endParaRPr>
          </a:p>
        </p:txBody>
      </p:sp>
      <p:sp>
        <p:nvSpPr>
          <p:cNvPr id="12" name="Freeform 12"/>
          <p:cNvSpPr/>
          <p:nvPr/>
        </p:nvSpPr>
        <p:spPr bwMode="auto">
          <a:xfrm>
            <a:off x="2423626" y="4202694"/>
            <a:ext cx="659196" cy="1001575"/>
          </a:xfrm>
          <a:custGeom>
            <a:avLst/>
            <a:gdLst>
              <a:gd name="T0" fmla="*/ 0 w 433"/>
              <a:gd name="T1" fmla="*/ 273 h 755"/>
              <a:gd name="T2" fmla="*/ 433 w 433"/>
              <a:gd name="T3" fmla="*/ 755 h 755"/>
              <a:gd name="T4" fmla="*/ 433 w 433"/>
              <a:gd name="T5" fmla="*/ 321 h 755"/>
              <a:gd name="T6" fmla="*/ 0 w 433"/>
              <a:gd name="T7" fmla="*/ 0 h 755"/>
              <a:gd name="T8" fmla="*/ 0 w 433"/>
              <a:gd name="T9" fmla="*/ 273 h 755"/>
            </a:gdLst>
            <a:ahLst/>
            <a:cxnLst>
              <a:cxn ang="0">
                <a:pos x="T0" y="T1"/>
              </a:cxn>
              <a:cxn ang="0">
                <a:pos x="T2" y="T3"/>
              </a:cxn>
              <a:cxn ang="0">
                <a:pos x="T4" y="T5"/>
              </a:cxn>
              <a:cxn ang="0">
                <a:pos x="T6" y="T7"/>
              </a:cxn>
              <a:cxn ang="0">
                <a:pos x="T8" y="T9"/>
              </a:cxn>
            </a:cxnLst>
            <a:rect l="0" t="0" r="r" b="b"/>
            <a:pathLst>
              <a:path w="433" h="755">
                <a:moveTo>
                  <a:pt x="0" y="273"/>
                </a:moveTo>
                <a:lnTo>
                  <a:pt x="433" y="755"/>
                </a:lnTo>
                <a:lnTo>
                  <a:pt x="433" y="321"/>
                </a:lnTo>
                <a:lnTo>
                  <a:pt x="0" y="0"/>
                </a:lnTo>
                <a:lnTo>
                  <a:pt x="0" y="273"/>
                </a:lnTo>
                <a:close/>
              </a:path>
            </a:pathLst>
          </a:custGeom>
          <a:solidFill>
            <a:srgbClr val="C84E30"/>
          </a:solidFill>
          <a:ln>
            <a:noFill/>
          </a:ln>
        </p:spPr>
        <p:txBody>
          <a:bodyPr vert="horz" wrap="square" lIns="78182" tIns="39092" rIns="78182" bIns="39092" numCol="1" anchor="t" anchorCtr="0" compatLnSpc="1"/>
          <a:lstStyle/>
          <a:p>
            <a:pPr defTabSz="725170"/>
            <a:endParaRPr lang="id-ID" sz="1420" kern="0" dirty="0">
              <a:solidFill>
                <a:sysClr val="windowText" lastClr="000000"/>
              </a:solidFill>
              <a:latin typeface="微软雅黑" panose="020B0503020204020204" charset="-122"/>
            </a:endParaRPr>
          </a:p>
        </p:txBody>
      </p:sp>
      <p:sp>
        <p:nvSpPr>
          <p:cNvPr id="13" name="Rectangle 5"/>
          <p:cNvSpPr>
            <a:spLocks noChangeArrowheads="1"/>
          </p:cNvSpPr>
          <p:nvPr/>
        </p:nvSpPr>
        <p:spPr bwMode="auto">
          <a:xfrm>
            <a:off x="1740924" y="2427919"/>
            <a:ext cx="655452" cy="363485"/>
          </a:xfrm>
          <a:prstGeom prst="rect">
            <a:avLst/>
          </a:prstGeom>
          <a:solidFill>
            <a:srgbClr val="C84E30"/>
          </a:solidFill>
          <a:ln>
            <a:noFill/>
          </a:ln>
        </p:spPr>
        <p:txBody>
          <a:bodyPr vert="horz" wrap="square" lIns="78182" tIns="39092" rIns="78182" bIns="39092" numCol="1" anchor="t" anchorCtr="0" compatLnSpc="1"/>
          <a:lstStyle/>
          <a:p>
            <a:pPr defTabSz="725170">
              <a:defRPr/>
            </a:pPr>
            <a:endParaRPr lang="id-ID" sz="1420" kern="0" dirty="0">
              <a:solidFill>
                <a:sysClr val="windowText" lastClr="000000"/>
              </a:solidFill>
              <a:latin typeface="微软雅黑" panose="020B0503020204020204" charset="-122"/>
            </a:endParaRPr>
          </a:p>
        </p:txBody>
      </p:sp>
      <p:sp>
        <p:nvSpPr>
          <p:cNvPr id="14" name="Rectangle 6"/>
          <p:cNvSpPr>
            <a:spLocks noChangeArrowheads="1"/>
          </p:cNvSpPr>
          <p:nvPr/>
        </p:nvSpPr>
        <p:spPr bwMode="auto">
          <a:xfrm>
            <a:off x="1740924" y="3019954"/>
            <a:ext cx="655452" cy="362160"/>
          </a:xfrm>
          <a:prstGeom prst="rect">
            <a:avLst/>
          </a:prstGeom>
          <a:solidFill>
            <a:srgbClr val="C84E30"/>
          </a:solidFill>
          <a:ln>
            <a:noFill/>
          </a:ln>
        </p:spPr>
        <p:txBody>
          <a:bodyPr vert="horz" wrap="square" lIns="78182" tIns="39092" rIns="78182" bIns="39092" numCol="1" anchor="t" anchorCtr="0" compatLnSpc="1"/>
          <a:lstStyle/>
          <a:p>
            <a:pPr defTabSz="725170">
              <a:defRPr/>
            </a:pPr>
            <a:endParaRPr lang="id-ID" sz="1420" kern="0" dirty="0">
              <a:solidFill>
                <a:sysClr val="windowText" lastClr="000000"/>
              </a:solidFill>
              <a:latin typeface="微软雅黑" panose="020B0503020204020204" charset="-122"/>
            </a:endParaRPr>
          </a:p>
        </p:txBody>
      </p:sp>
      <p:sp>
        <p:nvSpPr>
          <p:cNvPr id="15" name="Rectangle 7"/>
          <p:cNvSpPr>
            <a:spLocks noChangeArrowheads="1"/>
          </p:cNvSpPr>
          <p:nvPr/>
        </p:nvSpPr>
        <p:spPr bwMode="auto">
          <a:xfrm>
            <a:off x="1740924" y="3610658"/>
            <a:ext cx="655452" cy="363485"/>
          </a:xfrm>
          <a:prstGeom prst="rect">
            <a:avLst/>
          </a:prstGeom>
          <a:solidFill>
            <a:srgbClr val="C84E30"/>
          </a:solidFill>
          <a:ln>
            <a:noFill/>
          </a:ln>
        </p:spPr>
        <p:txBody>
          <a:bodyPr vert="horz" wrap="square" lIns="78182" tIns="39092" rIns="78182" bIns="39092" numCol="1" anchor="t" anchorCtr="0" compatLnSpc="1"/>
          <a:lstStyle/>
          <a:p>
            <a:pPr defTabSz="725170">
              <a:defRPr/>
            </a:pPr>
            <a:endParaRPr lang="id-ID" sz="1420" kern="0" dirty="0">
              <a:solidFill>
                <a:sysClr val="windowText" lastClr="000000"/>
              </a:solidFill>
              <a:latin typeface="微软雅黑" panose="020B0503020204020204" charset="-122"/>
            </a:endParaRPr>
          </a:p>
        </p:txBody>
      </p:sp>
      <p:sp>
        <p:nvSpPr>
          <p:cNvPr id="16" name="Rectangle 8"/>
          <p:cNvSpPr>
            <a:spLocks noChangeArrowheads="1"/>
          </p:cNvSpPr>
          <p:nvPr/>
        </p:nvSpPr>
        <p:spPr bwMode="auto">
          <a:xfrm>
            <a:off x="1740924" y="4202694"/>
            <a:ext cx="655452" cy="362160"/>
          </a:xfrm>
          <a:prstGeom prst="rect">
            <a:avLst/>
          </a:prstGeom>
          <a:solidFill>
            <a:srgbClr val="C84E30"/>
          </a:solidFill>
          <a:ln>
            <a:noFill/>
          </a:ln>
        </p:spPr>
        <p:txBody>
          <a:bodyPr vert="horz" wrap="square" lIns="78182" tIns="39092" rIns="78182" bIns="39092" numCol="1" anchor="t" anchorCtr="0" compatLnSpc="1"/>
          <a:lstStyle/>
          <a:p>
            <a:pPr defTabSz="725170"/>
            <a:endParaRPr lang="id-ID" sz="1420" kern="0" dirty="0">
              <a:solidFill>
                <a:sysClr val="windowText" lastClr="000000"/>
              </a:solidFill>
              <a:latin typeface="微软雅黑" panose="020B0503020204020204" charset="-122"/>
            </a:endParaRPr>
          </a:p>
        </p:txBody>
      </p:sp>
      <p:sp>
        <p:nvSpPr>
          <p:cNvPr id="17" name="Freeform 13"/>
          <p:cNvSpPr/>
          <p:nvPr/>
        </p:nvSpPr>
        <p:spPr bwMode="auto">
          <a:xfrm>
            <a:off x="3114004" y="2002082"/>
            <a:ext cx="2547900" cy="596966"/>
          </a:xfrm>
          <a:custGeom>
            <a:avLst/>
            <a:gdLst>
              <a:gd name="T0" fmla="*/ 0 w 2053"/>
              <a:gd name="T1" fmla="*/ 450 h 450"/>
              <a:gd name="T2" fmla="*/ 0 w 2053"/>
              <a:gd name="T3" fmla="*/ 0 h 450"/>
              <a:gd name="T4" fmla="*/ 1893 w 2053"/>
              <a:gd name="T5" fmla="*/ 0 h 450"/>
              <a:gd name="T6" fmla="*/ 2053 w 2053"/>
              <a:gd name="T7" fmla="*/ 225 h 450"/>
              <a:gd name="T8" fmla="*/ 1893 w 2053"/>
              <a:gd name="T9" fmla="*/ 450 h 450"/>
              <a:gd name="T10" fmla="*/ 0 w 2053"/>
              <a:gd name="T11" fmla="*/ 450 h 450"/>
            </a:gdLst>
            <a:ahLst/>
            <a:cxnLst>
              <a:cxn ang="0">
                <a:pos x="T0" y="T1"/>
              </a:cxn>
              <a:cxn ang="0">
                <a:pos x="T2" y="T3"/>
              </a:cxn>
              <a:cxn ang="0">
                <a:pos x="T4" y="T5"/>
              </a:cxn>
              <a:cxn ang="0">
                <a:pos x="T6" y="T7"/>
              </a:cxn>
              <a:cxn ang="0">
                <a:pos x="T8" y="T9"/>
              </a:cxn>
              <a:cxn ang="0">
                <a:pos x="T10" y="T11"/>
              </a:cxn>
            </a:cxnLst>
            <a:rect l="0" t="0" r="r" b="b"/>
            <a:pathLst>
              <a:path w="2053" h="450">
                <a:moveTo>
                  <a:pt x="0" y="450"/>
                </a:moveTo>
                <a:lnTo>
                  <a:pt x="0" y="0"/>
                </a:lnTo>
                <a:lnTo>
                  <a:pt x="1893" y="0"/>
                </a:lnTo>
                <a:lnTo>
                  <a:pt x="2053" y="225"/>
                </a:lnTo>
                <a:lnTo>
                  <a:pt x="1893" y="450"/>
                </a:lnTo>
                <a:lnTo>
                  <a:pt x="0" y="450"/>
                </a:lnTo>
                <a:close/>
              </a:path>
            </a:pathLst>
          </a:custGeom>
          <a:solidFill>
            <a:srgbClr val="C84E30"/>
          </a:solidFill>
          <a:ln>
            <a:noFill/>
          </a:ln>
        </p:spPr>
        <p:txBody>
          <a:bodyPr vert="horz" wrap="square" lIns="78182" tIns="39092" rIns="78182" bIns="39092" numCol="1" anchor="t" anchorCtr="0" compatLnSpc="1"/>
          <a:lstStyle/>
          <a:p>
            <a:pPr defTabSz="725170">
              <a:defRPr/>
            </a:pPr>
            <a:endParaRPr lang="id-ID" sz="1420" kern="0" dirty="0">
              <a:solidFill>
                <a:sysClr val="windowText" lastClr="000000"/>
              </a:solidFill>
              <a:latin typeface="微软雅黑" panose="020B0503020204020204" charset="-122"/>
            </a:endParaRPr>
          </a:p>
        </p:txBody>
      </p:sp>
      <p:sp>
        <p:nvSpPr>
          <p:cNvPr id="18" name="Rectangle 63"/>
          <p:cNvSpPr/>
          <p:nvPr/>
        </p:nvSpPr>
        <p:spPr>
          <a:xfrm>
            <a:off x="3130286" y="2123789"/>
            <a:ext cx="2514305" cy="325169"/>
          </a:xfrm>
          <a:prstGeom prst="rect">
            <a:avLst/>
          </a:prstGeom>
        </p:spPr>
        <p:txBody>
          <a:bodyPr wrap="none" lIns="78182" tIns="39092" rIns="78182" bIns="39092">
            <a:spAutoFit/>
          </a:bodyPr>
          <a:lstStyle/>
          <a:p>
            <a:pPr defTabSz="725170">
              <a:defRPr/>
            </a:pPr>
            <a:r>
              <a:rPr lang="zh-CN" altLang="en-US" sz="1600" b="1" kern="0" dirty="0">
                <a:solidFill>
                  <a:srgbClr val="FFFFFF"/>
                </a:solidFill>
                <a:latin typeface="微软雅黑" panose="020B0503020204020204" charset="-122"/>
                <a:ea typeface="微软雅黑" panose="020B0503020204020204" charset="-122"/>
              </a:rPr>
              <a:t>Click on the input title.</a:t>
            </a:r>
          </a:p>
        </p:txBody>
      </p:sp>
      <p:sp>
        <p:nvSpPr>
          <p:cNvPr id="19" name="Freeform 14"/>
          <p:cNvSpPr/>
          <p:nvPr/>
        </p:nvSpPr>
        <p:spPr bwMode="auto">
          <a:xfrm>
            <a:off x="3114004" y="2827595"/>
            <a:ext cx="2547900" cy="704420"/>
          </a:xfrm>
          <a:custGeom>
            <a:avLst/>
            <a:gdLst>
              <a:gd name="T0" fmla="*/ 0 w 2053"/>
              <a:gd name="T1" fmla="*/ 0 h 531"/>
              <a:gd name="T2" fmla="*/ 0 w 2053"/>
              <a:gd name="T3" fmla="*/ 531 h 531"/>
              <a:gd name="T4" fmla="*/ 1893 w 2053"/>
              <a:gd name="T5" fmla="*/ 531 h 531"/>
              <a:gd name="T6" fmla="*/ 2053 w 2053"/>
              <a:gd name="T7" fmla="*/ 273 h 531"/>
              <a:gd name="T8" fmla="*/ 1893 w 2053"/>
              <a:gd name="T9" fmla="*/ 0 h 531"/>
              <a:gd name="T10" fmla="*/ 0 w 2053"/>
              <a:gd name="T11" fmla="*/ 0 h 531"/>
            </a:gdLst>
            <a:ahLst/>
            <a:cxnLst>
              <a:cxn ang="0">
                <a:pos x="T0" y="T1"/>
              </a:cxn>
              <a:cxn ang="0">
                <a:pos x="T2" y="T3"/>
              </a:cxn>
              <a:cxn ang="0">
                <a:pos x="T4" y="T5"/>
              </a:cxn>
              <a:cxn ang="0">
                <a:pos x="T6" y="T7"/>
              </a:cxn>
              <a:cxn ang="0">
                <a:pos x="T8" y="T9"/>
              </a:cxn>
              <a:cxn ang="0">
                <a:pos x="T10" y="T11"/>
              </a:cxn>
            </a:cxnLst>
            <a:rect l="0" t="0" r="r" b="b"/>
            <a:pathLst>
              <a:path w="2053" h="531">
                <a:moveTo>
                  <a:pt x="0" y="0"/>
                </a:moveTo>
                <a:lnTo>
                  <a:pt x="0" y="531"/>
                </a:lnTo>
                <a:lnTo>
                  <a:pt x="1893" y="531"/>
                </a:lnTo>
                <a:lnTo>
                  <a:pt x="2053" y="273"/>
                </a:lnTo>
                <a:lnTo>
                  <a:pt x="1893" y="0"/>
                </a:lnTo>
                <a:lnTo>
                  <a:pt x="0" y="0"/>
                </a:lnTo>
                <a:close/>
              </a:path>
            </a:pathLst>
          </a:custGeom>
          <a:solidFill>
            <a:srgbClr val="C84E30"/>
          </a:solidFill>
          <a:ln>
            <a:noFill/>
          </a:ln>
        </p:spPr>
        <p:txBody>
          <a:bodyPr vert="horz" wrap="square" lIns="78182" tIns="39092" rIns="78182" bIns="39092" numCol="1" anchor="t" anchorCtr="0" compatLnSpc="1"/>
          <a:lstStyle/>
          <a:p>
            <a:pPr defTabSz="725170">
              <a:defRPr/>
            </a:pPr>
            <a:endParaRPr lang="id-ID" sz="1420" kern="0" dirty="0">
              <a:solidFill>
                <a:sysClr val="windowText" lastClr="000000"/>
              </a:solidFill>
              <a:latin typeface="微软雅黑" panose="020B0503020204020204" charset="-122"/>
            </a:endParaRPr>
          </a:p>
        </p:txBody>
      </p:sp>
      <p:sp>
        <p:nvSpPr>
          <p:cNvPr id="20" name="Rectangle 67"/>
          <p:cNvSpPr/>
          <p:nvPr/>
        </p:nvSpPr>
        <p:spPr>
          <a:xfrm>
            <a:off x="3130286" y="3002865"/>
            <a:ext cx="2514305" cy="325169"/>
          </a:xfrm>
          <a:prstGeom prst="rect">
            <a:avLst/>
          </a:prstGeom>
        </p:spPr>
        <p:txBody>
          <a:bodyPr wrap="none" lIns="78182" tIns="39092" rIns="78182" bIns="39092">
            <a:spAutoFit/>
          </a:bodyPr>
          <a:lstStyle/>
          <a:p>
            <a:pPr algn="l" defTabSz="725170">
              <a:defRPr/>
            </a:pPr>
            <a:r>
              <a:rPr lang="zh-CN" altLang="en-US" sz="1600" b="1" kern="0" dirty="0">
                <a:solidFill>
                  <a:srgbClr val="FFFFFF"/>
                </a:solidFill>
                <a:latin typeface="微软雅黑" panose="020B0503020204020204" charset="-122"/>
                <a:ea typeface="微软雅黑" panose="020B0503020204020204" charset="-122"/>
                <a:sym typeface="+mn-ea"/>
              </a:rPr>
              <a:t>Click on the input title.</a:t>
            </a:r>
            <a:endParaRPr lang="id-ID" sz="1600" b="1" kern="0" dirty="0">
              <a:solidFill>
                <a:srgbClr val="FFFFFF"/>
              </a:solidFill>
              <a:latin typeface="微软雅黑" panose="020B0503020204020204" charset="-122"/>
            </a:endParaRPr>
          </a:p>
        </p:txBody>
      </p:sp>
      <p:sp>
        <p:nvSpPr>
          <p:cNvPr id="21" name="Freeform 16"/>
          <p:cNvSpPr/>
          <p:nvPr/>
        </p:nvSpPr>
        <p:spPr bwMode="auto">
          <a:xfrm>
            <a:off x="3114004" y="3760562"/>
            <a:ext cx="2547900" cy="639417"/>
          </a:xfrm>
          <a:custGeom>
            <a:avLst/>
            <a:gdLst>
              <a:gd name="T0" fmla="*/ 0 w 2053"/>
              <a:gd name="T1" fmla="*/ 482 h 482"/>
              <a:gd name="T2" fmla="*/ 0 w 2053"/>
              <a:gd name="T3" fmla="*/ 0 h 482"/>
              <a:gd name="T4" fmla="*/ 1893 w 2053"/>
              <a:gd name="T5" fmla="*/ 0 h 482"/>
              <a:gd name="T6" fmla="*/ 2053 w 2053"/>
              <a:gd name="T7" fmla="*/ 241 h 482"/>
              <a:gd name="T8" fmla="*/ 1893 w 2053"/>
              <a:gd name="T9" fmla="*/ 482 h 482"/>
              <a:gd name="T10" fmla="*/ 0 w 2053"/>
              <a:gd name="T11" fmla="*/ 482 h 482"/>
            </a:gdLst>
            <a:ahLst/>
            <a:cxnLst>
              <a:cxn ang="0">
                <a:pos x="T0" y="T1"/>
              </a:cxn>
              <a:cxn ang="0">
                <a:pos x="T2" y="T3"/>
              </a:cxn>
              <a:cxn ang="0">
                <a:pos x="T4" y="T5"/>
              </a:cxn>
              <a:cxn ang="0">
                <a:pos x="T6" y="T7"/>
              </a:cxn>
              <a:cxn ang="0">
                <a:pos x="T8" y="T9"/>
              </a:cxn>
              <a:cxn ang="0">
                <a:pos x="T10" y="T11"/>
              </a:cxn>
            </a:cxnLst>
            <a:rect l="0" t="0" r="r" b="b"/>
            <a:pathLst>
              <a:path w="2053" h="482">
                <a:moveTo>
                  <a:pt x="0" y="482"/>
                </a:moveTo>
                <a:lnTo>
                  <a:pt x="0" y="0"/>
                </a:lnTo>
                <a:lnTo>
                  <a:pt x="1893" y="0"/>
                </a:lnTo>
                <a:lnTo>
                  <a:pt x="2053" y="241"/>
                </a:lnTo>
                <a:lnTo>
                  <a:pt x="1893" y="482"/>
                </a:lnTo>
                <a:lnTo>
                  <a:pt x="0" y="482"/>
                </a:lnTo>
                <a:close/>
              </a:path>
            </a:pathLst>
          </a:custGeom>
          <a:solidFill>
            <a:srgbClr val="C84E30"/>
          </a:solidFill>
          <a:ln>
            <a:noFill/>
          </a:ln>
        </p:spPr>
        <p:txBody>
          <a:bodyPr vert="horz" wrap="square" lIns="78182" tIns="39092" rIns="78182" bIns="39092" numCol="1" anchor="t" anchorCtr="0" compatLnSpc="1"/>
          <a:lstStyle/>
          <a:p>
            <a:pPr defTabSz="725170">
              <a:defRPr/>
            </a:pPr>
            <a:endParaRPr lang="id-ID" sz="1420" kern="0" dirty="0">
              <a:solidFill>
                <a:sysClr val="windowText" lastClr="000000"/>
              </a:solidFill>
              <a:latin typeface="微软雅黑" panose="020B0503020204020204" charset="-122"/>
            </a:endParaRPr>
          </a:p>
        </p:txBody>
      </p:sp>
      <p:sp>
        <p:nvSpPr>
          <p:cNvPr id="22" name="Rectangle 71"/>
          <p:cNvSpPr/>
          <p:nvPr/>
        </p:nvSpPr>
        <p:spPr>
          <a:xfrm>
            <a:off x="3130286" y="3903497"/>
            <a:ext cx="2514305" cy="325169"/>
          </a:xfrm>
          <a:prstGeom prst="rect">
            <a:avLst/>
          </a:prstGeom>
        </p:spPr>
        <p:txBody>
          <a:bodyPr wrap="none" lIns="78182" tIns="39092" rIns="78182" bIns="39092">
            <a:spAutoFit/>
          </a:bodyPr>
          <a:lstStyle/>
          <a:p>
            <a:pPr algn="l" defTabSz="725170">
              <a:defRPr/>
            </a:pPr>
            <a:r>
              <a:rPr lang="zh-CN" altLang="en-US" sz="1600" b="1" kern="0" dirty="0">
                <a:solidFill>
                  <a:srgbClr val="FFFFFF"/>
                </a:solidFill>
                <a:latin typeface="微软雅黑" panose="020B0503020204020204" charset="-122"/>
                <a:ea typeface="微软雅黑" panose="020B0503020204020204" charset="-122"/>
                <a:sym typeface="+mn-ea"/>
              </a:rPr>
              <a:t>Click on the input title.</a:t>
            </a:r>
            <a:endParaRPr lang="id-ID" sz="1600" b="1" kern="0" dirty="0">
              <a:solidFill>
                <a:srgbClr val="FFFFFF"/>
              </a:solidFill>
              <a:latin typeface="微软雅黑" panose="020B0503020204020204" charset="-122"/>
            </a:endParaRPr>
          </a:p>
        </p:txBody>
      </p:sp>
      <p:sp>
        <p:nvSpPr>
          <p:cNvPr id="23" name="Freeform 18"/>
          <p:cNvSpPr/>
          <p:nvPr/>
        </p:nvSpPr>
        <p:spPr bwMode="auto">
          <a:xfrm>
            <a:off x="3114004" y="4628530"/>
            <a:ext cx="2547900" cy="575740"/>
          </a:xfrm>
          <a:custGeom>
            <a:avLst/>
            <a:gdLst>
              <a:gd name="T0" fmla="*/ 0 w 2053"/>
              <a:gd name="T1" fmla="*/ 0 h 434"/>
              <a:gd name="T2" fmla="*/ 0 w 2053"/>
              <a:gd name="T3" fmla="*/ 434 h 434"/>
              <a:gd name="T4" fmla="*/ 1893 w 2053"/>
              <a:gd name="T5" fmla="*/ 434 h 434"/>
              <a:gd name="T6" fmla="*/ 2053 w 2053"/>
              <a:gd name="T7" fmla="*/ 225 h 434"/>
              <a:gd name="T8" fmla="*/ 1893 w 2053"/>
              <a:gd name="T9" fmla="*/ 0 h 434"/>
              <a:gd name="T10" fmla="*/ 0 w 2053"/>
              <a:gd name="T11" fmla="*/ 0 h 434"/>
            </a:gdLst>
            <a:ahLst/>
            <a:cxnLst>
              <a:cxn ang="0">
                <a:pos x="T0" y="T1"/>
              </a:cxn>
              <a:cxn ang="0">
                <a:pos x="T2" y="T3"/>
              </a:cxn>
              <a:cxn ang="0">
                <a:pos x="T4" y="T5"/>
              </a:cxn>
              <a:cxn ang="0">
                <a:pos x="T6" y="T7"/>
              </a:cxn>
              <a:cxn ang="0">
                <a:pos x="T8" y="T9"/>
              </a:cxn>
              <a:cxn ang="0">
                <a:pos x="T10" y="T11"/>
              </a:cxn>
            </a:cxnLst>
            <a:rect l="0" t="0" r="r" b="b"/>
            <a:pathLst>
              <a:path w="2053" h="434">
                <a:moveTo>
                  <a:pt x="0" y="0"/>
                </a:moveTo>
                <a:lnTo>
                  <a:pt x="0" y="434"/>
                </a:lnTo>
                <a:lnTo>
                  <a:pt x="1893" y="434"/>
                </a:lnTo>
                <a:lnTo>
                  <a:pt x="2053" y="225"/>
                </a:lnTo>
                <a:lnTo>
                  <a:pt x="1893" y="0"/>
                </a:lnTo>
                <a:lnTo>
                  <a:pt x="0" y="0"/>
                </a:lnTo>
                <a:close/>
              </a:path>
            </a:pathLst>
          </a:custGeom>
          <a:solidFill>
            <a:srgbClr val="C84E30"/>
          </a:solidFill>
          <a:ln>
            <a:noFill/>
          </a:ln>
        </p:spPr>
        <p:txBody>
          <a:bodyPr vert="horz" wrap="square" lIns="78182" tIns="39092" rIns="78182" bIns="39092" numCol="1" anchor="t" anchorCtr="0" compatLnSpc="1"/>
          <a:lstStyle/>
          <a:p>
            <a:pPr defTabSz="725170"/>
            <a:endParaRPr lang="id-ID" sz="1420" kern="0" dirty="0">
              <a:solidFill>
                <a:sysClr val="windowText" lastClr="000000"/>
              </a:solidFill>
              <a:latin typeface="微软雅黑" panose="020B0503020204020204" charset="-122"/>
            </a:endParaRPr>
          </a:p>
        </p:txBody>
      </p:sp>
      <p:sp>
        <p:nvSpPr>
          <p:cNvPr id="24" name="Rectangle 75"/>
          <p:cNvSpPr/>
          <p:nvPr/>
        </p:nvSpPr>
        <p:spPr>
          <a:xfrm>
            <a:off x="3130286" y="4739404"/>
            <a:ext cx="2514305" cy="325169"/>
          </a:xfrm>
          <a:prstGeom prst="rect">
            <a:avLst/>
          </a:prstGeom>
        </p:spPr>
        <p:txBody>
          <a:bodyPr wrap="none" lIns="78182" tIns="39092" rIns="78182" bIns="39092">
            <a:spAutoFit/>
          </a:bodyPr>
          <a:lstStyle/>
          <a:p>
            <a:pPr algn="l" defTabSz="725170">
              <a:defRPr/>
            </a:pPr>
            <a:r>
              <a:rPr lang="zh-CN" altLang="en-US" sz="1600" b="1" kern="0" dirty="0">
                <a:solidFill>
                  <a:srgbClr val="FFFFFF"/>
                </a:solidFill>
                <a:latin typeface="微软雅黑" panose="020B0503020204020204" charset="-122"/>
                <a:ea typeface="微软雅黑" panose="020B0503020204020204" charset="-122"/>
                <a:sym typeface="+mn-ea"/>
              </a:rPr>
              <a:t>Click on the input title.</a:t>
            </a:r>
            <a:endParaRPr lang="id-ID" sz="1600" b="1" kern="0" dirty="0">
              <a:solidFill>
                <a:srgbClr val="FFFFFF"/>
              </a:solidFill>
              <a:latin typeface="微软雅黑" panose="020B0503020204020204" charset="-122"/>
            </a:endParaRPr>
          </a:p>
        </p:txBody>
      </p:sp>
      <p:sp>
        <p:nvSpPr>
          <p:cNvPr id="25" name="Rectangle 109"/>
          <p:cNvSpPr/>
          <p:nvPr/>
        </p:nvSpPr>
        <p:spPr>
          <a:xfrm>
            <a:off x="1849884" y="2431933"/>
            <a:ext cx="443226" cy="355946"/>
          </a:xfrm>
          <a:prstGeom prst="rect">
            <a:avLst/>
          </a:prstGeom>
        </p:spPr>
        <p:txBody>
          <a:bodyPr wrap="none" lIns="78182" tIns="39092" rIns="78182" bIns="39092">
            <a:spAutoFit/>
          </a:bodyPr>
          <a:lstStyle/>
          <a:p>
            <a:pPr defTabSz="725170">
              <a:defRPr/>
            </a:pPr>
            <a:r>
              <a:rPr lang="id-ID" b="1" kern="0" dirty="0">
                <a:solidFill>
                  <a:srgbClr val="FFFFFF"/>
                </a:solidFill>
                <a:latin typeface="微软雅黑" panose="020B0503020204020204" charset="-122"/>
              </a:rPr>
              <a:t>01</a:t>
            </a:r>
          </a:p>
        </p:txBody>
      </p:sp>
      <p:sp>
        <p:nvSpPr>
          <p:cNvPr id="26" name="Rectangle 110"/>
          <p:cNvSpPr/>
          <p:nvPr/>
        </p:nvSpPr>
        <p:spPr>
          <a:xfrm>
            <a:off x="1837833" y="3003192"/>
            <a:ext cx="443226" cy="355946"/>
          </a:xfrm>
          <a:prstGeom prst="rect">
            <a:avLst/>
          </a:prstGeom>
        </p:spPr>
        <p:txBody>
          <a:bodyPr wrap="none" lIns="78182" tIns="39092" rIns="78182" bIns="39092">
            <a:spAutoFit/>
          </a:bodyPr>
          <a:lstStyle/>
          <a:p>
            <a:pPr defTabSz="725170">
              <a:defRPr/>
            </a:pPr>
            <a:r>
              <a:rPr lang="id-ID" b="1" kern="0" dirty="0">
                <a:solidFill>
                  <a:srgbClr val="FFFFFF"/>
                </a:solidFill>
                <a:latin typeface="微软雅黑" panose="020B0503020204020204" charset="-122"/>
              </a:rPr>
              <a:t>02</a:t>
            </a:r>
          </a:p>
        </p:txBody>
      </p:sp>
      <p:sp>
        <p:nvSpPr>
          <p:cNvPr id="27" name="Rectangle 111"/>
          <p:cNvSpPr/>
          <p:nvPr/>
        </p:nvSpPr>
        <p:spPr>
          <a:xfrm>
            <a:off x="1837915" y="3610809"/>
            <a:ext cx="443226" cy="355946"/>
          </a:xfrm>
          <a:prstGeom prst="rect">
            <a:avLst/>
          </a:prstGeom>
        </p:spPr>
        <p:txBody>
          <a:bodyPr wrap="none" lIns="78182" tIns="39092" rIns="78182" bIns="39092">
            <a:spAutoFit/>
          </a:bodyPr>
          <a:lstStyle/>
          <a:p>
            <a:pPr defTabSz="725170">
              <a:defRPr/>
            </a:pPr>
            <a:r>
              <a:rPr lang="id-ID" b="1" kern="0" dirty="0">
                <a:solidFill>
                  <a:srgbClr val="FFFFFF"/>
                </a:solidFill>
                <a:latin typeface="微软雅黑" panose="020B0503020204020204" charset="-122"/>
              </a:rPr>
              <a:t>03</a:t>
            </a:r>
          </a:p>
        </p:txBody>
      </p:sp>
      <p:sp>
        <p:nvSpPr>
          <p:cNvPr id="28" name="Rectangle 112"/>
          <p:cNvSpPr/>
          <p:nvPr/>
        </p:nvSpPr>
        <p:spPr>
          <a:xfrm>
            <a:off x="1837874" y="4210009"/>
            <a:ext cx="443226" cy="355946"/>
          </a:xfrm>
          <a:prstGeom prst="rect">
            <a:avLst/>
          </a:prstGeom>
        </p:spPr>
        <p:txBody>
          <a:bodyPr wrap="none" lIns="78182" tIns="39092" rIns="78182" bIns="39092">
            <a:spAutoFit/>
          </a:bodyPr>
          <a:lstStyle/>
          <a:p>
            <a:pPr defTabSz="725170">
              <a:defRPr/>
            </a:pPr>
            <a:r>
              <a:rPr lang="id-ID" b="1" kern="0" dirty="0">
                <a:solidFill>
                  <a:srgbClr val="FFFFFF"/>
                </a:solidFill>
                <a:latin typeface="微软雅黑" panose="020B0503020204020204" charset="-122"/>
              </a:rPr>
              <a:t>04</a:t>
            </a:r>
          </a:p>
        </p:txBody>
      </p:sp>
      <p:sp>
        <p:nvSpPr>
          <p:cNvPr id="29" name="矩形 28"/>
          <p:cNvSpPr/>
          <p:nvPr/>
        </p:nvSpPr>
        <p:spPr>
          <a:xfrm>
            <a:off x="5990590" y="1978025"/>
            <a:ext cx="4579620" cy="323165"/>
          </a:xfrm>
          <a:prstGeom prst="rect">
            <a:avLst/>
          </a:prstGeom>
        </p:spPr>
        <p:txBody>
          <a:bodyPr wrap="square">
            <a:spAutoFit/>
          </a:bodyPr>
          <a:lstStyle/>
          <a:p>
            <a:pPr algn="l" fontAlgn="base">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latin typeface="微软雅黑" panose="020B0503020204020204" charset="-122"/>
                <a:ea typeface="微软雅黑" panose="020B0503020204020204" charset="-122"/>
                <a:sym typeface="+mn-ea"/>
              </a:rPr>
              <a:t>Click here replace text Click here Replace text Click here replace text click here click here to replace text.</a:t>
            </a:r>
            <a:endParaRPr lang="zh-CN" altLang="zh-CN" sz="1140" dirty="0">
              <a:solidFill>
                <a:schemeClr val="bg1">
                  <a:lumMod val="50000"/>
                </a:schemeClr>
              </a:solidFill>
              <a:latin typeface="微软雅黑" panose="020B0503020204020204" charset="-122"/>
              <a:ea typeface="微软雅黑" panose="020B0503020204020204" charset="-122"/>
            </a:endParaRPr>
          </a:p>
        </p:txBody>
      </p:sp>
      <p:sp>
        <p:nvSpPr>
          <p:cNvPr id="30" name="矩形 29"/>
          <p:cNvSpPr/>
          <p:nvPr/>
        </p:nvSpPr>
        <p:spPr>
          <a:xfrm>
            <a:off x="5990590" y="2856865"/>
            <a:ext cx="4579620" cy="323165"/>
          </a:xfrm>
          <a:prstGeom prst="rect">
            <a:avLst/>
          </a:prstGeom>
        </p:spPr>
        <p:txBody>
          <a:bodyPr wrap="square">
            <a:spAutoFit/>
          </a:bodyPr>
          <a:lstStyle/>
          <a:p>
            <a:pPr algn="l" fontAlgn="base">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latin typeface="微软雅黑" panose="020B0503020204020204" charset="-122"/>
                <a:ea typeface="微软雅黑" panose="020B0503020204020204" charset="-122"/>
                <a:sym typeface="+mn-ea"/>
              </a:rPr>
              <a:t>Click here replace text Click here Replace text Click here replace text click here click here to replace text.</a:t>
            </a:r>
            <a:endParaRPr lang="zh-CN" altLang="zh-CN" sz="1140" dirty="0">
              <a:solidFill>
                <a:schemeClr val="bg1">
                  <a:lumMod val="50000"/>
                </a:schemeClr>
              </a:solidFill>
              <a:latin typeface="微软雅黑" panose="020B0503020204020204" charset="-122"/>
              <a:ea typeface="微软雅黑" panose="020B0503020204020204" charset="-122"/>
            </a:endParaRPr>
          </a:p>
        </p:txBody>
      </p:sp>
      <p:sp>
        <p:nvSpPr>
          <p:cNvPr id="31" name="矩形 30"/>
          <p:cNvSpPr/>
          <p:nvPr/>
        </p:nvSpPr>
        <p:spPr>
          <a:xfrm>
            <a:off x="5990590" y="3754755"/>
            <a:ext cx="4579620" cy="323165"/>
          </a:xfrm>
          <a:prstGeom prst="rect">
            <a:avLst/>
          </a:prstGeom>
        </p:spPr>
        <p:txBody>
          <a:bodyPr wrap="square">
            <a:spAutoFit/>
          </a:bodyPr>
          <a:lstStyle/>
          <a:p>
            <a:pPr algn="l" fontAlgn="base">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latin typeface="微软雅黑" panose="020B0503020204020204" charset="-122"/>
                <a:ea typeface="微软雅黑" panose="020B0503020204020204" charset="-122"/>
                <a:sym typeface="+mn-ea"/>
              </a:rPr>
              <a:t>Click here replace text Click here Replace text Click here replace text click here click here to replace text.</a:t>
            </a:r>
            <a:endParaRPr lang="zh-CN" altLang="zh-CN" sz="1140" dirty="0">
              <a:solidFill>
                <a:schemeClr val="bg1">
                  <a:lumMod val="50000"/>
                </a:schemeClr>
              </a:solidFill>
              <a:latin typeface="微软雅黑" panose="020B0503020204020204" charset="-122"/>
              <a:ea typeface="微软雅黑" panose="020B0503020204020204" charset="-122"/>
            </a:endParaRPr>
          </a:p>
        </p:txBody>
      </p:sp>
      <p:sp>
        <p:nvSpPr>
          <p:cNvPr id="32" name="矩形 31"/>
          <p:cNvSpPr/>
          <p:nvPr/>
        </p:nvSpPr>
        <p:spPr>
          <a:xfrm>
            <a:off x="5990590" y="4593590"/>
            <a:ext cx="4579620" cy="323165"/>
          </a:xfrm>
          <a:prstGeom prst="rect">
            <a:avLst/>
          </a:prstGeom>
        </p:spPr>
        <p:txBody>
          <a:bodyPr wrap="square">
            <a:spAutoFit/>
          </a:bodyPr>
          <a:lstStyle/>
          <a:p>
            <a:pPr algn="l" fontAlgn="base">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latin typeface="微软雅黑" panose="020B0503020204020204" charset="-122"/>
                <a:ea typeface="微软雅黑" panose="020B0503020204020204" charset="-122"/>
                <a:sym typeface="+mn-ea"/>
              </a:rPr>
              <a:t>Click here replace text Click here Replace text Click here replace text click here click here to replace text.</a:t>
            </a:r>
            <a:endParaRPr lang="zh-CN" altLang="zh-CN" sz="1140" dirty="0">
              <a:solidFill>
                <a:schemeClr val="bg1">
                  <a:lumMod val="50000"/>
                </a:schemeClr>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86282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8"/>
                                        </p:tgtEl>
                                        <p:attrNameLst>
                                          <p:attrName>ppt_y</p:attrName>
                                        </p:attrNameLst>
                                      </p:cBhvr>
                                      <p:tavLst>
                                        <p:tav tm="0">
                                          <p:val>
                                            <p:strVal val="#ppt_y"/>
                                          </p:val>
                                        </p:tav>
                                        <p:tav tm="100000">
                                          <p:val>
                                            <p:strVal val="#ppt_y"/>
                                          </p:val>
                                        </p:tav>
                                      </p:tavLst>
                                    </p:anim>
                                    <p:anim calcmode="lin" valueType="num">
                                      <p:cBhvr>
                                        <p:cTn id="1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8"/>
                                        </p:tgtEl>
                                      </p:cBhvr>
                                    </p:animEffect>
                                  </p:childTnLst>
                                </p:cTn>
                              </p:par>
                            </p:childTnLst>
                          </p:cTn>
                        </p:par>
                        <p:par>
                          <p:cTn id="20" fill="hold">
                            <p:stCondLst>
                              <p:cond delay="195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300"/>
                                        <p:tgtEl>
                                          <p:spTgt spid="1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300"/>
                                        <p:tgtEl>
                                          <p:spTgt spid="1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300"/>
                                        <p:tgtEl>
                                          <p:spTgt spid="1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3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300"/>
                                        <p:tgtEl>
                                          <p:spTgt spid="2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300"/>
                                        <p:tgtEl>
                                          <p:spTgt spid="2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300"/>
                                        <p:tgtEl>
                                          <p:spTgt spid="2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300"/>
                                        <p:tgtEl>
                                          <p:spTgt spid="28"/>
                                        </p:tgtEl>
                                      </p:cBhvr>
                                    </p:animEffect>
                                  </p:childTnLst>
                                </p:cTn>
                              </p:par>
                            </p:childTnLst>
                          </p:cTn>
                        </p:par>
                        <p:par>
                          <p:cTn id="45" fill="hold">
                            <p:stCondLst>
                              <p:cond delay="2250"/>
                            </p:stCondLst>
                            <p:childTnLst>
                              <p:par>
                                <p:cTn id="46" presetID="22" presetClass="entr" presetSubtype="8"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300"/>
                                        <p:tgtEl>
                                          <p:spTgt spid="9"/>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300"/>
                                        <p:tgtEl>
                                          <p:spTgt spid="10"/>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300"/>
                                        <p:tgtEl>
                                          <p:spTgt spid="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300"/>
                                        <p:tgtEl>
                                          <p:spTgt spid="12"/>
                                        </p:tgtEl>
                                      </p:cBhvr>
                                    </p:animEffect>
                                  </p:childTnLst>
                                </p:cTn>
                              </p:par>
                            </p:childTnLst>
                          </p:cTn>
                        </p:par>
                        <p:par>
                          <p:cTn id="58" fill="hold">
                            <p:stCondLst>
                              <p:cond delay="255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300"/>
                                        <p:tgtEl>
                                          <p:spTgt spid="17"/>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300"/>
                                        <p:tgtEl>
                                          <p:spTgt spid="19"/>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300"/>
                                        <p:tgtEl>
                                          <p:spTgt spid="21"/>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left)">
                                      <p:cBhvr>
                                        <p:cTn id="70" dur="300"/>
                                        <p:tgtEl>
                                          <p:spTgt spid="2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300"/>
                                        <p:tgtEl>
                                          <p:spTgt spid="1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300"/>
                                        <p:tgtEl>
                                          <p:spTgt spid="2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300"/>
                                        <p:tgtEl>
                                          <p:spTgt spid="2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300"/>
                                        <p:tgtEl>
                                          <p:spTgt spid="24"/>
                                        </p:tgtEl>
                                      </p:cBhvr>
                                    </p:animEffect>
                                  </p:childTnLst>
                                </p:cTn>
                              </p:par>
                            </p:childTnLst>
                          </p:cTn>
                        </p:par>
                        <p:par>
                          <p:cTn id="83" fill="hold">
                            <p:stCondLst>
                              <p:cond delay="2850"/>
                            </p:stCondLst>
                            <p:childTnLst>
                              <p:par>
                                <p:cTn id="84" presetID="42" presetClass="entr" presetSubtype="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500"/>
                                        <p:tgtEl>
                                          <p:spTgt spid="29"/>
                                        </p:tgtEl>
                                      </p:cBhvr>
                                    </p:animEffect>
                                    <p:anim calcmode="lin" valueType="num">
                                      <p:cBhvr>
                                        <p:cTn id="87" dur="500" fill="hold"/>
                                        <p:tgtEl>
                                          <p:spTgt spid="29"/>
                                        </p:tgtEl>
                                        <p:attrNameLst>
                                          <p:attrName>ppt_x</p:attrName>
                                        </p:attrNameLst>
                                      </p:cBhvr>
                                      <p:tavLst>
                                        <p:tav tm="0">
                                          <p:val>
                                            <p:strVal val="#ppt_x"/>
                                          </p:val>
                                        </p:tav>
                                        <p:tav tm="100000">
                                          <p:val>
                                            <p:strVal val="#ppt_x"/>
                                          </p:val>
                                        </p:tav>
                                      </p:tavLst>
                                    </p:anim>
                                    <p:anim calcmode="lin" valueType="num">
                                      <p:cBhvr>
                                        <p:cTn id="88" dur="500" fill="hold"/>
                                        <p:tgtEl>
                                          <p:spTgt spid="29"/>
                                        </p:tgtEl>
                                        <p:attrNameLst>
                                          <p:attrName>ppt_y</p:attrName>
                                        </p:attrNameLst>
                                      </p:cBhvr>
                                      <p:tavLst>
                                        <p:tav tm="0">
                                          <p:val>
                                            <p:strVal val="#ppt_y+.1"/>
                                          </p:val>
                                        </p:tav>
                                        <p:tav tm="100000">
                                          <p:val>
                                            <p:strVal val="#ppt_y"/>
                                          </p:val>
                                        </p:tav>
                                      </p:tavLst>
                                    </p:anim>
                                  </p:childTnLst>
                                </p:cTn>
                              </p:par>
                            </p:childTnLst>
                          </p:cTn>
                        </p:par>
                        <p:par>
                          <p:cTn id="89" fill="hold">
                            <p:stCondLst>
                              <p:cond delay="3350"/>
                            </p:stCondLst>
                            <p:childTnLst>
                              <p:par>
                                <p:cTn id="90" presetID="42"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500"/>
                                        <p:tgtEl>
                                          <p:spTgt spid="30"/>
                                        </p:tgtEl>
                                      </p:cBhvr>
                                    </p:animEffect>
                                    <p:anim calcmode="lin" valueType="num">
                                      <p:cBhvr>
                                        <p:cTn id="93" dur="500" fill="hold"/>
                                        <p:tgtEl>
                                          <p:spTgt spid="30"/>
                                        </p:tgtEl>
                                        <p:attrNameLst>
                                          <p:attrName>ppt_x</p:attrName>
                                        </p:attrNameLst>
                                      </p:cBhvr>
                                      <p:tavLst>
                                        <p:tav tm="0">
                                          <p:val>
                                            <p:strVal val="#ppt_x"/>
                                          </p:val>
                                        </p:tav>
                                        <p:tav tm="100000">
                                          <p:val>
                                            <p:strVal val="#ppt_x"/>
                                          </p:val>
                                        </p:tav>
                                      </p:tavLst>
                                    </p:anim>
                                    <p:anim calcmode="lin" valueType="num">
                                      <p:cBhvr>
                                        <p:cTn id="94" dur="500" fill="hold"/>
                                        <p:tgtEl>
                                          <p:spTgt spid="30"/>
                                        </p:tgtEl>
                                        <p:attrNameLst>
                                          <p:attrName>ppt_y</p:attrName>
                                        </p:attrNameLst>
                                      </p:cBhvr>
                                      <p:tavLst>
                                        <p:tav tm="0">
                                          <p:val>
                                            <p:strVal val="#ppt_y+.1"/>
                                          </p:val>
                                        </p:tav>
                                        <p:tav tm="100000">
                                          <p:val>
                                            <p:strVal val="#ppt_y"/>
                                          </p:val>
                                        </p:tav>
                                      </p:tavLst>
                                    </p:anim>
                                  </p:childTnLst>
                                </p:cTn>
                              </p:par>
                            </p:childTnLst>
                          </p:cTn>
                        </p:par>
                        <p:par>
                          <p:cTn id="95" fill="hold">
                            <p:stCondLst>
                              <p:cond delay="3850"/>
                            </p:stCondLst>
                            <p:childTnLst>
                              <p:par>
                                <p:cTn id="96" presetID="42" presetClass="entr" presetSubtype="0" fill="hold" grpId="0" nodeType="after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fade">
                                      <p:cBhvr>
                                        <p:cTn id="98" dur="500"/>
                                        <p:tgtEl>
                                          <p:spTgt spid="31"/>
                                        </p:tgtEl>
                                      </p:cBhvr>
                                    </p:animEffect>
                                    <p:anim calcmode="lin" valueType="num">
                                      <p:cBhvr>
                                        <p:cTn id="99" dur="500" fill="hold"/>
                                        <p:tgtEl>
                                          <p:spTgt spid="31"/>
                                        </p:tgtEl>
                                        <p:attrNameLst>
                                          <p:attrName>ppt_x</p:attrName>
                                        </p:attrNameLst>
                                      </p:cBhvr>
                                      <p:tavLst>
                                        <p:tav tm="0">
                                          <p:val>
                                            <p:strVal val="#ppt_x"/>
                                          </p:val>
                                        </p:tav>
                                        <p:tav tm="100000">
                                          <p:val>
                                            <p:strVal val="#ppt_x"/>
                                          </p:val>
                                        </p:tav>
                                      </p:tavLst>
                                    </p:anim>
                                    <p:anim calcmode="lin" valueType="num">
                                      <p:cBhvr>
                                        <p:cTn id="100" dur="500" fill="hold"/>
                                        <p:tgtEl>
                                          <p:spTgt spid="31"/>
                                        </p:tgtEl>
                                        <p:attrNameLst>
                                          <p:attrName>ppt_y</p:attrName>
                                        </p:attrNameLst>
                                      </p:cBhvr>
                                      <p:tavLst>
                                        <p:tav tm="0">
                                          <p:val>
                                            <p:strVal val="#ppt_y+.1"/>
                                          </p:val>
                                        </p:tav>
                                        <p:tav tm="100000">
                                          <p:val>
                                            <p:strVal val="#ppt_y"/>
                                          </p:val>
                                        </p:tav>
                                      </p:tavLst>
                                    </p:anim>
                                  </p:childTnLst>
                                </p:cTn>
                              </p:par>
                            </p:childTnLst>
                          </p:cTn>
                        </p:par>
                        <p:par>
                          <p:cTn id="101" fill="hold">
                            <p:stCondLst>
                              <p:cond delay="435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500"/>
                                        <p:tgtEl>
                                          <p:spTgt spid="32"/>
                                        </p:tgtEl>
                                      </p:cBhvr>
                                    </p:animEffect>
                                    <p:anim calcmode="lin" valueType="num">
                                      <p:cBhvr>
                                        <p:cTn id="105" dur="500" fill="hold"/>
                                        <p:tgtEl>
                                          <p:spTgt spid="32"/>
                                        </p:tgtEl>
                                        <p:attrNameLst>
                                          <p:attrName>ppt_x</p:attrName>
                                        </p:attrNameLst>
                                      </p:cBhvr>
                                      <p:tavLst>
                                        <p:tav tm="0">
                                          <p:val>
                                            <p:strVal val="#ppt_x"/>
                                          </p:val>
                                        </p:tav>
                                        <p:tav tm="100000">
                                          <p:val>
                                            <p:strVal val="#ppt_x"/>
                                          </p:val>
                                        </p:tav>
                                      </p:tavLst>
                                    </p:anim>
                                    <p:anim calcmode="lin" valueType="num">
                                      <p:cBhvr>
                                        <p:cTn id="106"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8" grpId="0"/>
      <p:bldP spid="19" grpId="0" bldLvl="0" animBg="1"/>
      <p:bldP spid="20" grpId="0"/>
      <p:bldP spid="21" grpId="0" bldLvl="0" animBg="1"/>
      <p:bldP spid="22" grpId="0"/>
      <p:bldP spid="23" grpId="0" bldLvl="0" animBg="1"/>
      <p:bldP spid="24" grpId="0"/>
      <p:bldP spid="25" grpId="0"/>
      <p:bldP spid="26" grpId="0"/>
      <p:bldP spid="27" grpId="0"/>
      <p:bldP spid="28" grpId="0"/>
      <p:bldP spid="29" grpId="0"/>
      <p:bldP spid="30" grpId="0"/>
      <p:bldP spid="31" grpId="0"/>
      <p:bldP spid="3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503545" y="1507490"/>
            <a:ext cx="1238885" cy="3731260"/>
          </a:xfrm>
          <a:prstGeom prst="rect">
            <a:avLst/>
          </a:prstGeom>
          <a:noFill/>
          <a:ln w="3175">
            <a:solidFill>
              <a:schemeClr val="tx1">
                <a:lumMod val="85000"/>
                <a:lumOff val="15000"/>
                <a:alpha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9955" y="3274060"/>
            <a:ext cx="1336040" cy="2208530"/>
          </a:xfrm>
          <a:prstGeom prst="rect">
            <a:avLst/>
          </a:prstGeom>
        </p:spPr>
      </p:pic>
      <p:pic>
        <p:nvPicPr>
          <p:cNvPr id="18" name="图片 17" descr="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500000">
            <a:off x="10182225" y="1468120"/>
            <a:ext cx="434340" cy="1142365"/>
          </a:xfrm>
          <a:prstGeom prst="rect">
            <a:avLst/>
          </a:prstGeom>
        </p:spPr>
      </p:pic>
      <p:sp>
        <p:nvSpPr>
          <p:cNvPr id="2" name="文本框 1">
            <a:extLst>
              <a:ext uri="{FF2B5EF4-FFF2-40B4-BE49-F238E27FC236}">
                <a16:creationId xmlns:a16="http://schemas.microsoft.com/office/drawing/2014/main" id="{6B4C76FD-692C-476C-AE05-A252C1E2F8FA}"/>
              </a:ext>
            </a:extLst>
          </p:cNvPr>
          <p:cNvSpPr txBox="1"/>
          <p:nvPr/>
        </p:nvSpPr>
        <p:spPr>
          <a:xfrm>
            <a:off x="5435957" y="1619250"/>
            <a:ext cx="1107996" cy="3568976"/>
          </a:xfrm>
          <a:prstGeom prst="rect">
            <a:avLst/>
          </a:prstGeom>
          <a:noFill/>
        </p:spPr>
        <p:txBody>
          <a:bodyPr vert="eaVert" wrap="square" rtlCol="0">
            <a:spAutoFit/>
          </a:bodyPr>
          <a:lstStyle/>
          <a:p>
            <a:r>
              <a:rPr lang="en-US" altLang="zh-CN" sz="6000" dirty="0"/>
              <a:t>Thank you</a:t>
            </a:r>
            <a:endParaRPr lang="zh-CN" altLang="en-US" sz="6000" dirty="0"/>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a16="http://schemas.microsoft.com/office/drawing/2014/main" xmlns:a14="http://schemas.microsoft.com/office/drawing/2010/main" xmlns="">
      <p:transition spd="slow" advClick="0" advTm="2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70520" y="2216150"/>
            <a:ext cx="2386330" cy="3945255"/>
          </a:xfrm>
          <a:prstGeom prst="rect">
            <a:avLst/>
          </a:prstGeom>
        </p:spPr>
      </p:pic>
      <p:sp>
        <p:nvSpPr>
          <p:cNvPr id="2" name="文本框 1"/>
          <p:cNvSpPr txBox="1"/>
          <p:nvPr/>
        </p:nvSpPr>
        <p:spPr>
          <a:xfrm>
            <a:off x="5177750" y="1867535"/>
            <a:ext cx="923330" cy="3088778"/>
          </a:xfrm>
          <a:prstGeom prst="rect">
            <a:avLst/>
          </a:prstGeom>
          <a:noFill/>
        </p:spPr>
        <p:txBody>
          <a:bodyPr vert="eaVert" wrap="square" rtlCol="0">
            <a:spAutoFit/>
          </a:bodyPr>
          <a:lstStyle/>
          <a:p>
            <a:r>
              <a:rPr lang="zh-CN" altLang="en-US" sz="4800" dirty="0">
                <a:latin typeface="汉仪行楷简" panose="02010609000101010101" pitchFamily="49" charset="-122"/>
                <a:ea typeface="汉仪行楷简" panose="02010609000101010101" pitchFamily="49" charset="-122"/>
              </a:rPr>
              <a:t>Section 1</a:t>
            </a:r>
          </a:p>
        </p:txBody>
      </p:sp>
      <p:cxnSp>
        <p:nvCxnSpPr>
          <p:cNvPr id="3" name="直接连接符 2"/>
          <p:cNvCxnSpPr/>
          <p:nvPr/>
        </p:nvCxnSpPr>
        <p:spPr>
          <a:xfrm>
            <a:off x="5066665" y="1867535"/>
            <a:ext cx="0" cy="2517775"/>
          </a:xfrm>
          <a:prstGeom prst="line">
            <a:avLst/>
          </a:prstGeom>
          <a:ln w="31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014085" y="1867535"/>
            <a:ext cx="0" cy="2517775"/>
          </a:xfrm>
          <a:prstGeom prst="line">
            <a:avLst/>
          </a:prstGeom>
          <a:ln w="31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6737365" y="1867535"/>
            <a:ext cx="392415" cy="3218815"/>
          </a:xfrm>
          <a:prstGeom prst="rect">
            <a:avLst/>
          </a:prstGeom>
          <a:noFill/>
        </p:spPr>
        <p:txBody>
          <a:bodyPr vert="eaVert" wrap="square" rtlCol="0">
            <a:spAutoFit/>
          </a:bodyPr>
          <a:lstStyle/>
          <a:p>
            <a:pPr algn="l" fontAlgn="auto">
              <a:lnSpc>
                <a:spcPct val="150000"/>
              </a:lnSpc>
            </a:pPr>
            <a:r>
              <a:rPr lang="zh-CN" altLang="en-US" sz="900" dirty="0">
                <a:solidFill>
                  <a:schemeClr val="tx1">
                    <a:lumMod val="85000"/>
                    <a:lumOff val="15000"/>
                  </a:schemeClr>
                </a:solidFill>
                <a:effectLst/>
                <a:latin typeface="微软雅黑" panose="020B0503020204020204" charset="-122"/>
                <a:ea typeface="微软雅黑" panose="020B0503020204020204" charset="-122"/>
                <a:cs typeface="+mn-ea"/>
                <a:sym typeface="微软雅黑 Light" panose="020B0502040204020203" charset="-122"/>
              </a:rPr>
              <a:t>Click here to replace the text.</a:t>
            </a:r>
          </a:p>
        </p:txBody>
      </p:sp>
      <p:sp>
        <p:nvSpPr>
          <p:cNvPr id="21" name="文本框 20"/>
          <p:cNvSpPr txBox="1"/>
          <p:nvPr/>
        </p:nvSpPr>
        <p:spPr>
          <a:xfrm>
            <a:off x="6011982" y="1867534"/>
            <a:ext cx="677108" cy="3945255"/>
          </a:xfrm>
          <a:prstGeom prst="rect">
            <a:avLst/>
          </a:prstGeom>
          <a:noFill/>
        </p:spPr>
        <p:txBody>
          <a:bodyPr vert="eaVert" wrap="square" rtlCol="0">
            <a:spAutoFit/>
          </a:bodyPr>
          <a:lstStyle/>
          <a:p>
            <a:pPr algn="l"/>
            <a:r>
              <a:rPr lang="zh-CN" altLang="en-US" sz="3200" dirty="0">
                <a:solidFill>
                  <a:srgbClr val="B11133"/>
                </a:solidFill>
                <a:latin typeface="禹卫书法隶书简体" panose="02000603000000000000" charset="-122"/>
                <a:ea typeface="禹卫书法隶书简体" panose="02000603000000000000" charset="-122"/>
                <a:sym typeface="+mn-ea"/>
              </a:rPr>
              <a:t>Click Enter the title</a:t>
            </a:r>
            <a:endParaRPr lang="zh-CN" altLang="en-US" sz="3200" dirty="0">
              <a:solidFill>
                <a:srgbClr val="B11133"/>
              </a:solidFill>
              <a:effectLst/>
              <a:latin typeface="禹卫书法隶书简体" panose="02000603000000000000" charset="-122"/>
              <a:ea typeface="禹卫书法隶书简体" panose="02000603000000000000" charset="-122"/>
              <a:cs typeface="+mn-ea"/>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a14="http://schemas.microsoft.com/office/drawing/2010/main" xmlns="">
      <p:transition spd="slow" advClick="0" advTm="2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560705" y="537845"/>
            <a:ext cx="11070590" cy="5782945"/>
            <a:chOff x="883" y="847"/>
            <a:chExt cx="17434" cy="9107"/>
          </a:xfrm>
        </p:grpSpPr>
        <p:pic>
          <p:nvPicPr>
            <p:cNvPr id="25" name="图片 24" descr="背景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3" y="847"/>
              <a:ext cx="17434" cy="9107"/>
            </a:xfrm>
            <a:prstGeom prst="rect">
              <a:avLst/>
            </a:prstGeom>
            <a:effectLst>
              <a:outerShdw blurRad="50800" dist="38100" dir="10800000" algn="r" rotWithShape="0">
                <a:prstClr val="black">
                  <a:alpha val="40000"/>
                </a:prstClr>
              </a:outerShdw>
            </a:effectLst>
          </p:spPr>
        </p:pic>
        <p:pic>
          <p:nvPicPr>
            <p:cNvPr id="26" name="图片 25" descr="背景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3" y="847"/>
              <a:ext cx="17434" cy="9107"/>
            </a:xfrm>
            <a:prstGeom prst="rect">
              <a:avLst/>
            </a:prstGeom>
            <a:effectLst>
              <a:outerShdw blurRad="50800" dist="38100" dir="2700000" algn="tl" rotWithShape="0">
                <a:prstClr val="black">
                  <a:alpha val="40000"/>
                </a:prstClr>
              </a:outerShdw>
            </a:effectLst>
          </p:spPr>
        </p:pic>
      </p:grpSp>
      <p:pic>
        <p:nvPicPr>
          <p:cNvPr id="4" name="图片 3" descr="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02835" y="1622425"/>
            <a:ext cx="2386330" cy="3945255"/>
          </a:xfrm>
          <a:prstGeom prst="rect">
            <a:avLst/>
          </a:prstGeom>
        </p:spPr>
      </p:pic>
      <p:pic>
        <p:nvPicPr>
          <p:cNvPr id="18" name="图片 17" descr="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1500000">
            <a:off x="4279265" y="1905000"/>
            <a:ext cx="434340" cy="1142365"/>
          </a:xfrm>
          <a:prstGeom prst="rect">
            <a:avLst/>
          </a:prstGeom>
        </p:spPr>
      </p:pic>
      <p:pic>
        <p:nvPicPr>
          <p:cNvPr id="5" name="图片 4" descr="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1680000">
            <a:off x="4257040" y="4039235"/>
            <a:ext cx="434340" cy="1142365"/>
          </a:xfrm>
          <a:prstGeom prst="rect">
            <a:avLst/>
          </a:prstGeom>
        </p:spPr>
      </p:pic>
      <p:pic>
        <p:nvPicPr>
          <p:cNvPr id="6" name="图片 5" descr="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18780000">
            <a:off x="7426325" y="1755140"/>
            <a:ext cx="434340" cy="1142365"/>
          </a:xfrm>
          <a:prstGeom prst="rect">
            <a:avLst/>
          </a:prstGeom>
        </p:spPr>
      </p:pic>
      <p:pic>
        <p:nvPicPr>
          <p:cNvPr id="7" name="图片 6" descr="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19440000">
            <a:off x="7583170" y="4022725"/>
            <a:ext cx="434340" cy="1142365"/>
          </a:xfrm>
          <a:prstGeom prst="rect">
            <a:avLst/>
          </a:prstGeom>
        </p:spPr>
      </p:pic>
      <p:sp>
        <p:nvSpPr>
          <p:cNvPr id="8" name="文本框 7"/>
          <p:cNvSpPr txBox="1"/>
          <p:nvPr/>
        </p:nvSpPr>
        <p:spPr>
          <a:xfrm>
            <a:off x="7850042" y="1836420"/>
            <a:ext cx="3508375" cy="368300"/>
          </a:xfrm>
          <a:prstGeom prst="rect">
            <a:avLst/>
          </a:prstGeom>
          <a:noFill/>
        </p:spPr>
        <p:txBody>
          <a:bodyPr wrap="square" rtlCol="0">
            <a:spAutoFit/>
          </a:bodyPr>
          <a:lstStyle/>
          <a:p>
            <a:r>
              <a:rPr lang="zh-CN" altLang="en-US" dirty="0">
                <a:latin typeface="微软雅黑" panose="020B0503020204020204" charset="-122"/>
                <a:ea typeface="微软雅黑" panose="020B0503020204020204" charset="-122"/>
              </a:rPr>
              <a:t>Click here to enter the text.</a:t>
            </a:r>
          </a:p>
        </p:txBody>
      </p:sp>
      <p:sp>
        <p:nvSpPr>
          <p:cNvPr id="9" name="文本框 8"/>
          <p:cNvSpPr txBox="1"/>
          <p:nvPr/>
        </p:nvSpPr>
        <p:spPr>
          <a:xfrm>
            <a:off x="7850042" y="2235200"/>
            <a:ext cx="3683000" cy="714375"/>
          </a:xfrm>
          <a:prstGeom prst="rect">
            <a:avLst/>
          </a:prstGeom>
          <a:noFill/>
        </p:spPr>
        <p:txBody>
          <a:bodyPr wrap="square" rtlCol="0">
            <a:spAutoFit/>
          </a:body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zh-CN" altLang="en-US" sz="900" dirty="0">
              <a:solidFill>
                <a:schemeClr val="tx1">
                  <a:lumMod val="85000"/>
                  <a:lumOff val="15000"/>
                </a:schemeClr>
              </a:solidFill>
              <a:effectLst/>
              <a:latin typeface="微软雅黑" panose="020B0503020204020204" charset="-122"/>
              <a:ea typeface="微软雅黑" panose="020B0503020204020204" charset="-122"/>
              <a:cs typeface="+mn-ea"/>
              <a:sym typeface="微软雅黑 Light" panose="020B0502040204020203" charset="-122"/>
            </a:endParaRPr>
          </a:p>
        </p:txBody>
      </p:sp>
      <p:sp>
        <p:nvSpPr>
          <p:cNvPr id="10" name="文本框 9"/>
          <p:cNvSpPr txBox="1"/>
          <p:nvPr/>
        </p:nvSpPr>
        <p:spPr>
          <a:xfrm>
            <a:off x="7952912" y="4070350"/>
            <a:ext cx="3508375" cy="368300"/>
          </a:xfrm>
          <a:prstGeom prst="rect">
            <a:avLst/>
          </a:prstGeom>
          <a:noFill/>
        </p:spPr>
        <p:txBody>
          <a:bodyPr wrap="square" rtlCol="0">
            <a:spAutoFit/>
          </a:bodyPr>
          <a:lstStyle/>
          <a:p>
            <a:r>
              <a:rPr lang="zh-CN" altLang="en-US" dirty="0">
                <a:latin typeface="微软雅黑" panose="020B0503020204020204" charset="-122"/>
                <a:ea typeface="微软雅黑" panose="020B0503020204020204" charset="-122"/>
              </a:rPr>
              <a:t>Click here to enter the text.</a:t>
            </a:r>
          </a:p>
        </p:txBody>
      </p:sp>
      <p:sp>
        <p:nvSpPr>
          <p:cNvPr id="11" name="文本框 10"/>
          <p:cNvSpPr txBox="1"/>
          <p:nvPr/>
        </p:nvSpPr>
        <p:spPr>
          <a:xfrm>
            <a:off x="7952912" y="4469130"/>
            <a:ext cx="3683000" cy="714375"/>
          </a:xfrm>
          <a:prstGeom prst="rect">
            <a:avLst/>
          </a:prstGeom>
          <a:noFill/>
        </p:spPr>
        <p:txBody>
          <a:bodyPr wrap="square" rtlCol="0">
            <a:spAutoFit/>
          </a:body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zh-CN" altLang="en-US" sz="900" dirty="0">
              <a:solidFill>
                <a:schemeClr val="tx1">
                  <a:lumMod val="85000"/>
                  <a:lumOff val="15000"/>
                </a:schemeClr>
              </a:solidFill>
              <a:effectLst/>
              <a:latin typeface="微软雅黑" panose="020B0503020204020204" charset="-122"/>
              <a:ea typeface="微软雅黑" panose="020B0503020204020204" charset="-122"/>
              <a:cs typeface="+mn-ea"/>
              <a:sym typeface="微软雅黑 Light" panose="020B0502040204020203" charset="-122"/>
            </a:endParaRPr>
          </a:p>
        </p:txBody>
      </p:sp>
      <p:sp>
        <p:nvSpPr>
          <p:cNvPr id="12" name="文本框 11"/>
          <p:cNvSpPr txBox="1"/>
          <p:nvPr/>
        </p:nvSpPr>
        <p:spPr>
          <a:xfrm>
            <a:off x="914320" y="1836420"/>
            <a:ext cx="3508375" cy="368300"/>
          </a:xfrm>
          <a:prstGeom prst="rect">
            <a:avLst/>
          </a:prstGeom>
          <a:noFill/>
        </p:spPr>
        <p:txBody>
          <a:bodyPr wrap="square" rtlCol="0">
            <a:spAutoFit/>
          </a:bodyPr>
          <a:lstStyle/>
          <a:p>
            <a:pPr algn="r"/>
            <a:r>
              <a:rPr lang="zh-CN" altLang="en-US" dirty="0">
                <a:latin typeface="微软雅黑" panose="020B0503020204020204" charset="-122"/>
                <a:ea typeface="微软雅黑" panose="020B0503020204020204" charset="-122"/>
              </a:rPr>
              <a:t>Click here to enter the text.</a:t>
            </a:r>
          </a:p>
        </p:txBody>
      </p:sp>
      <p:sp>
        <p:nvSpPr>
          <p:cNvPr id="13" name="文本框 12"/>
          <p:cNvSpPr txBox="1"/>
          <p:nvPr/>
        </p:nvSpPr>
        <p:spPr>
          <a:xfrm>
            <a:off x="739695" y="2235200"/>
            <a:ext cx="3683000" cy="714375"/>
          </a:xfrm>
          <a:prstGeom prst="rect">
            <a:avLst/>
          </a:prstGeom>
          <a:noFill/>
        </p:spPr>
        <p:txBody>
          <a:bodyPr wrap="square" rtlCol="0">
            <a:spAutoFit/>
          </a:bodyPr>
          <a:lstStyle/>
          <a:p>
            <a:pPr indent="0" algn="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zh-CN" altLang="en-US" sz="900" dirty="0">
              <a:solidFill>
                <a:schemeClr val="tx1">
                  <a:lumMod val="85000"/>
                  <a:lumOff val="15000"/>
                </a:schemeClr>
              </a:solidFill>
              <a:effectLst/>
              <a:latin typeface="微软雅黑" panose="020B0503020204020204" charset="-122"/>
              <a:ea typeface="微软雅黑" panose="020B0503020204020204" charset="-122"/>
              <a:cs typeface="+mn-ea"/>
              <a:sym typeface="微软雅黑 Light" panose="020B0502040204020203" charset="-122"/>
            </a:endParaRPr>
          </a:p>
        </p:txBody>
      </p:sp>
      <p:sp>
        <p:nvSpPr>
          <p:cNvPr id="14" name="文本框 13"/>
          <p:cNvSpPr txBox="1"/>
          <p:nvPr/>
        </p:nvSpPr>
        <p:spPr>
          <a:xfrm>
            <a:off x="739695" y="4070350"/>
            <a:ext cx="3508375" cy="368300"/>
          </a:xfrm>
          <a:prstGeom prst="rect">
            <a:avLst/>
          </a:prstGeom>
          <a:noFill/>
        </p:spPr>
        <p:txBody>
          <a:bodyPr wrap="square" rtlCol="0">
            <a:spAutoFit/>
          </a:bodyPr>
          <a:lstStyle/>
          <a:p>
            <a:pPr algn="r"/>
            <a:r>
              <a:rPr lang="zh-CN" altLang="en-US" dirty="0">
                <a:latin typeface="微软雅黑" panose="020B0503020204020204" charset="-122"/>
                <a:ea typeface="微软雅黑" panose="020B0503020204020204" charset="-122"/>
              </a:rPr>
              <a:t>Click here to enter the text.</a:t>
            </a:r>
          </a:p>
        </p:txBody>
      </p:sp>
      <p:sp>
        <p:nvSpPr>
          <p:cNvPr id="15" name="文本框 14"/>
          <p:cNvSpPr txBox="1"/>
          <p:nvPr/>
        </p:nvSpPr>
        <p:spPr>
          <a:xfrm>
            <a:off x="565070" y="4469130"/>
            <a:ext cx="3683000" cy="714375"/>
          </a:xfrm>
          <a:prstGeom prst="rect">
            <a:avLst/>
          </a:prstGeom>
          <a:noFill/>
        </p:spPr>
        <p:txBody>
          <a:bodyPr wrap="square" rtlCol="0">
            <a:spAutoFit/>
          </a:bodyPr>
          <a:lstStyle/>
          <a:p>
            <a:pPr indent="0" algn="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zh-CN" altLang="en-US" sz="900" dirty="0">
              <a:solidFill>
                <a:schemeClr val="tx1">
                  <a:lumMod val="85000"/>
                  <a:lumOff val="15000"/>
                </a:schemeClr>
              </a:solidFill>
              <a:effectLst/>
              <a:latin typeface="微软雅黑" panose="020B0503020204020204" charset="-122"/>
              <a:ea typeface="微软雅黑" panose="020B0503020204020204" charset="-122"/>
              <a:cs typeface="+mn-ea"/>
              <a:sym typeface="微软雅黑 Light" panose="020B0502040204020203" charset="-122"/>
            </a:endParaRPr>
          </a:p>
        </p:txBody>
      </p:sp>
      <p:pic>
        <p:nvPicPr>
          <p:cNvPr id="27" name="图片 26" descr="印记"/>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8200" y="554631"/>
            <a:ext cx="586740" cy="934720"/>
          </a:xfrm>
          <a:prstGeom prst="rect">
            <a:avLst/>
          </a:prstGeom>
        </p:spPr>
      </p:pic>
      <p:sp>
        <p:nvSpPr>
          <p:cNvPr id="28" name="文本框 3"/>
          <p:cNvSpPr txBox="1"/>
          <p:nvPr/>
        </p:nvSpPr>
        <p:spPr>
          <a:xfrm>
            <a:off x="1116059" y="776881"/>
            <a:ext cx="3972775" cy="368300"/>
          </a:xfrm>
          <a:prstGeom prst="rect">
            <a:avLst/>
          </a:prstGeom>
          <a:noFill/>
        </p:spPr>
        <p:txBody>
          <a:bodyPr wrap="square" rtlCol="0">
            <a:spAutoFit/>
          </a:bodyPr>
          <a:lstStyle/>
          <a:p>
            <a:pPr algn="l"/>
            <a:r>
              <a:rPr lang="zh-CN" altLang="en-US" b="1" dirty="0">
                <a:solidFill>
                  <a:srgbClr val="C84E30"/>
                </a:solidFill>
                <a:latin typeface="微软雅黑" panose="020B0503020204020204" charset="-122"/>
                <a:ea typeface="微软雅黑" panose="020B0503020204020204" charset="-122"/>
              </a:rPr>
              <a:t>Click here to enter the title text.</a:t>
            </a:r>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a14="http://schemas.microsoft.com/office/drawing/2010/main"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vertical)">
                                      <p:cBhvr>
                                        <p:cTn id="7" dur="500"/>
                                        <p:tgtEl>
                                          <p:spTgt spid="2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up)">
                                      <p:cBhvr>
                                        <p:cTn id="11" dur="500"/>
                                        <p:tgtEl>
                                          <p:spTgt spid="27"/>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8"/>
                                        </p:tgtEl>
                                        <p:attrNameLst>
                                          <p:attrName>style.visibility</p:attrName>
                                        </p:attrNameLst>
                                      </p:cBhvr>
                                      <p:to>
                                        <p:strVal val="visible"/>
                                      </p:to>
                                    </p:set>
                                    <p:anim calcmode="lin" valueType="num">
                                      <p:cBhvr>
                                        <p:cTn id="15"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8"/>
                                        </p:tgtEl>
                                        <p:attrNameLst>
                                          <p:attrName>ppt_y</p:attrName>
                                        </p:attrNameLst>
                                      </p:cBhvr>
                                      <p:tavLst>
                                        <p:tav tm="0">
                                          <p:val>
                                            <p:strVal val="#ppt_y"/>
                                          </p:val>
                                        </p:tav>
                                        <p:tav tm="100000">
                                          <p:val>
                                            <p:strVal val="#ppt_y"/>
                                          </p:val>
                                        </p:tav>
                                      </p:tavLst>
                                    </p:anim>
                                    <p:anim calcmode="lin" valueType="num">
                                      <p:cBhvr>
                                        <p:cTn id="17"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376555" y="407670"/>
            <a:ext cx="11438890" cy="6043295"/>
            <a:chOff x="883" y="847"/>
            <a:chExt cx="17434" cy="9107"/>
          </a:xfrm>
        </p:grpSpPr>
        <p:pic>
          <p:nvPicPr>
            <p:cNvPr id="33" name="图片 32" descr="背景3"/>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883" y="847"/>
              <a:ext cx="17434" cy="9107"/>
            </a:xfrm>
            <a:prstGeom prst="rect">
              <a:avLst/>
            </a:prstGeom>
            <a:effectLst>
              <a:outerShdw blurRad="50800" dist="38100" dir="10800000" algn="r" rotWithShape="0">
                <a:prstClr val="black">
                  <a:alpha val="40000"/>
                </a:prstClr>
              </a:outerShdw>
            </a:effectLst>
          </p:spPr>
        </p:pic>
        <p:pic>
          <p:nvPicPr>
            <p:cNvPr id="34" name="图片 33" descr="背景3"/>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883" y="847"/>
              <a:ext cx="17434" cy="9107"/>
            </a:xfrm>
            <a:prstGeom prst="rect">
              <a:avLst/>
            </a:prstGeom>
            <a:effectLst>
              <a:outerShdw blurRad="50800" dist="38100" dir="2700000" algn="tl" rotWithShape="0">
                <a:prstClr val="black">
                  <a:alpha val="40000"/>
                </a:prstClr>
              </a:outerShdw>
            </a:effectLst>
          </p:spPr>
        </p:pic>
      </p:grpSp>
      <p:pic>
        <p:nvPicPr>
          <p:cNvPr id="35" name="图片 34" descr="印记"/>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376555" y="407670"/>
            <a:ext cx="586740" cy="934720"/>
          </a:xfrm>
          <a:prstGeom prst="rect">
            <a:avLst/>
          </a:prstGeom>
        </p:spPr>
      </p:pic>
      <p:sp>
        <p:nvSpPr>
          <p:cNvPr id="36" name="文本框 3"/>
          <p:cNvSpPr txBox="1"/>
          <p:nvPr/>
        </p:nvSpPr>
        <p:spPr>
          <a:xfrm>
            <a:off x="1034414" y="629920"/>
            <a:ext cx="4306211" cy="368300"/>
          </a:xfrm>
          <a:prstGeom prst="rect">
            <a:avLst/>
          </a:prstGeom>
          <a:noFill/>
        </p:spPr>
        <p:txBody>
          <a:bodyPr wrap="square" rtlCol="0">
            <a:spAutoFit/>
          </a:bodyPr>
          <a:lstStyle/>
          <a:p>
            <a:pPr algn="l"/>
            <a:r>
              <a:rPr lang="zh-CN" altLang="en-US" b="1" dirty="0">
                <a:solidFill>
                  <a:srgbClr val="C84E30"/>
                </a:solidFill>
                <a:latin typeface="微软雅黑" panose="020B0503020204020204" charset="-122"/>
                <a:ea typeface="微软雅黑" panose="020B0503020204020204" charset="-122"/>
              </a:rPr>
              <a:t>Click here to enter the title text.</a:t>
            </a:r>
          </a:p>
        </p:txBody>
      </p:sp>
      <p:cxnSp>
        <p:nvCxnSpPr>
          <p:cNvPr id="37" name="PA_淘宝店chenying0907 35"/>
          <p:cNvCxnSpPr/>
          <p:nvPr>
            <p:custDataLst>
              <p:tags r:id="rId1"/>
            </p:custDataLst>
          </p:nvPr>
        </p:nvCxnSpPr>
        <p:spPr>
          <a:xfrm>
            <a:off x="9563100" y="3567430"/>
            <a:ext cx="0" cy="965835"/>
          </a:xfrm>
          <a:prstGeom prst="line">
            <a:avLst/>
          </a:prstGeom>
          <a:ln w="6350">
            <a:solidFill>
              <a:srgbClr val="C84E30"/>
            </a:solidFill>
          </a:ln>
        </p:spPr>
        <p:style>
          <a:lnRef idx="1">
            <a:schemeClr val="accent1"/>
          </a:lnRef>
          <a:fillRef idx="0">
            <a:schemeClr val="accent1"/>
          </a:fillRef>
          <a:effectRef idx="0">
            <a:schemeClr val="accent1"/>
          </a:effectRef>
          <a:fontRef idx="minor">
            <a:schemeClr val="tx1"/>
          </a:fontRef>
        </p:style>
      </p:cxnSp>
      <p:cxnSp>
        <p:nvCxnSpPr>
          <p:cNvPr id="38" name="PA_淘宝店chenying0907 36"/>
          <p:cNvCxnSpPr/>
          <p:nvPr>
            <p:custDataLst>
              <p:tags r:id="rId2"/>
            </p:custDataLst>
          </p:nvPr>
        </p:nvCxnSpPr>
        <p:spPr>
          <a:xfrm>
            <a:off x="6083935" y="3567430"/>
            <a:ext cx="0" cy="965835"/>
          </a:xfrm>
          <a:prstGeom prst="line">
            <a:avLst/>
          </a:prstGeom>
          <a:ln w="6350">
            <a:solidFill>
              <a:srgbClr val="C84E30"/>
            </a:solidFill>
          </a:ln>
        </p:spPr>
        <p:style>
          <a:lnRef idx="1">
            <a:schemeClr val="accent1"/>
          </a:lnRef>
          <a:fillRef idx="0">
            <a:schemeClr val="accent1"/>
          </a:fillRef>
          <a:effectRef idx="0">
            <a:schemeClr val="accent1"/>
          </a:effectRef>
          <a:fontRef idx="minor">
            <a:schemeClr val="tx1"/>
          </a:fontRef>
        </p:style>
      </p:cxnSp>
      <p:cxnSp>
        <p:nvCxnSpPr>
          <p:cNvPr id="39" name="PA_淘宝店chenying0907 37"/>
          <p:cNvCxnSpPr/>
          <p:nvPr>
            <p:custDataLst>
              <p:tags r:id="rId3"/>
            </p:custDataLst>
          </p:nvPr>
        </p:nvCxnSpPr>
        <p:spPr>
          <a:xfrm>
            <a:off x="2613660" y="3567430"/>
            <a:ext cx="0" cy="965835"/>
          </a:xfrm>
          <a:prstGeom prst="line">
            <a:avLst/>
          </a:prstGeom>
          <a:ln w="6350">
            <a:solidFill>
              <a:srgbClr val="C84E30"/>
            </a:solidFill>
          </a:ln>
        </p:spPr>
        <p:style>
          <a:lnRef idx="1">
            <a:schemeClr val="accent1"/>
          </a:lnRef>
          <a:fillRef idx="0">
            <a:schemeClr val="accent1"/>
          </a:fillRef>
          <a:effectRef idx="0">
            <a:schemeClr val="accent1"/>
          </a:effectRef>
          <a:fontRef idx="minor">
            <a:schemeClr val="tx1"/>
          </a:fontRef>
        </p:style>
      </p:cxnSp>
      <p:cxnSp>
        <p:nvCxnSpPr>
          <p:cNvPr id="40" name="PA_淘宝店chenying0907 38"/>
          <p:cNvCxnSpPr/>
          <p:nvPr>
            <p:custDataLst>
              <p:tags r:id="rId4"/>
            </p:custDataLst>
          </p:nvPr>
        </p:nvCxnSpPr>
        <p:spPr>
          <a:xfrm>
            <a:off x="7827645" y="2621915"/>
            <a:ext cx="0" cy="965835"/>
          </a:xfrm>
          <a:prstGeom prst="line">
            <a:avLst/>
          </a:prstGeom>
          <a:ln w="6350">
            <a:solidFill>
              <a:srgbClr val="C84E30"/>
            </a:solidFill>
          </a:ln>
        </p:spPr>
        <p:style>
          <a:lnRef idx="1">
            <a:schemeClr val="accent1"/>
          </a:lnRef>
          <a:fillRef idx="0">
            <a:schemeClr val="accent1"/>
          </a:fillRef>
          <a:effectRef idx="0">
            <a:schemeClr val="accent1"/>
          </a:effectRef>
          <a:fontRef idx="minor">
            <a:schemeClr val="tx1"/>
          </a:fontRef>
        </p:style>
      </p:cxnSp>
      <p:cxnSp>
        <p:nvCxnSpPr>
          <p:cNvPr id="41" name="PA_淘宝店chenying0907 39"/>
          <p:cNvCxnSpPr/>
          <p:nvPr>
            <p:custDataLst>
              <p:tags r:id="rId5"/>
            </p:custDataLst>
          </p:nvPr>
        </p:nvCxnSpPr>
        <p:spPr>
          <a:xfrm>
            <a:off x="4340860" y="2621915"/>
            <a:ext cx="0" cy="965835"/>
          </a:xfrm>
          <a:prstGeom prst="line">
            <a:avLst/>
          </a:prstGeom>
          <a:ln w="6350">
            <a:solidFill>
              <a:srgbClr val="C84E30"/>
            </a:solidFill>
          </a:ln>
        </p:spPr>
        <p:style>
          <a:lnRef idx="1">
            <a:schemeClr val="accent1"/>
          </a:lnRef>
          <a:fillRef idx="0">
            <a:schemeClr val="accent1"/>
          </a:fillRef>
          <a:effectRef idx="0">
            <a:schemeClr val="accent1"/>
          </a:effectRef>
          <a:fontRef idx="minor">
            <a:schemeClr val="tx1"/>
          </a:fontRef>
        </p:style>
      </p:cxnSp>
      <p:sp>
        <p:nvSpPr>
          <p:cNvPr id="42" name="PA_淘宝店chenying0907 6"/>
          <p:cNvSpPr/>
          <p:nvPr>
            <p:custDataLst>
              <p:tags r:id="rId6"/>
            </p:custDataLst>
          </p:nvPr>
        </p:nvSpPr>
        <p:spPr bwMode="auto">
          <a:xfrm>
            <a:off x="1757045" y="3498215"/>
            <a:ext cx="1713230" cy="180340"/>
          </a:xfrm>
          <a:custGeom>
            <a:avLst/>
            <a:gdLst>
              <a:gd name="T0" fmla="*/ 1099 w 1149"/>
              <a:gd name="T1" fmla="*/ 121 h 121"/>
              <a:gd name="T2" fmla="*/ 549 w 1149"/>
              <a:gd name="T3" fmla="*/ 121 h 121"/>
              <a:gd name="T4" fmla="*/ 0 w 1149"/>
              <a:gd name="T5" fmla="*/ 121 h 121"/>
              <a:gd name="T6" fmla="*/ 50 w 1149"/>
              <a:gd name="T7" fmla="*/ 61 h 121"/>
              <a:gd name="T8" fmla="*/ 0 w 1149"/>
              <a:gd name="T9" fmla="*/ 0 h 121"/>
              <a:gd name="T10" fmla="*/ 549 w 1149"/>
              <a:gd name="T11" fmla="*/ 0 h 121"/>
              <a:gd name="T12" fmla="*/ 1099 w 1149"/>
              <a:gd name="T13" fmla="*/ 0 h 121"/>
              <a:gd name="T14" fmla="*/ 1149 w 1149"/>
              <a:gd name="T15" fmla="*/ 61 h 121"/>
              <a:gd name="T16" fmla="*/ 1099 w 1149"/>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9" h="121">
                <a:moveTo>
                  <a:pt x="1099" y="121"/>
                </a:moveTo>
                <a:lnTo>
                  <a:pt x="549" y="121"/>
                </a:lnTo>
                <a:lnTo>
                  <a:pt x="0" y="121"/>
                </a:lnTo>
                <a:lnTo>
                  <a:pt x="50" y="61"/>
                </a:lnTo>
                <a:lnTo>
                  <a:pt x="0" y="0"/>
                </a:lnTo>
                <a:lnTo>
                  <a:pt x="549" y="0"/>
                </a:lnTo>
                <a:lnTo>
                  <a:pt x="1099" y="0"/>
                </a:lnTo>
                <a:lnTo>
                  <a:pt x="1149" y="61"/>
                </a:lnTo>
                <a:lnTo>
                  <a:pt x="1099" y="121"/>
                </a:lnTo>
                <a:close/>
              </a:path>
            </a:pathLst>
          </a:custGeom>
          <a:solidFill>
            <a:schemeClr val="bg1"/>
          </a:solidFill>
          <a:ln w="6350">
            <a:solidFill>
              <a:srgbClr val="C84E30"/>
            </a:solidFill>
          </a:ln>
        </p:spPr>
        <p:txBody>
          <a:bodyPr/>
          <a:lstStyle/>
          <a:p>
            <a:endParaRPr lang="zh-CN" altLang="en-US"/>
          </a:p>
        </p:txBody>
      </p:sp>
      <p:sp>
        <p:nvSpPr>
          <p:cNvPr id="43" name="PA_淘宝店chenying0907 7"/>
          <p:cNvSpPr/>
          <p:nvPr>
            <p:custDataLst>
              <p:tags r:id="rId7"/>
            </p:custDataLst>
          </p:nvPr>
        </p:nvSpPr>
        <p:spPr bwMode="auto">
          <a:xfrm>
            <a:off x="3495675" y="3498215"/>
            <a:ext cx="1711325" cy="180340"/>
          </a:xfrm>
          <a:custGeom>
            <a:avLst/>
            <a:gdLst>
              <a:gd name="T0" fmla="*/ 1098 w 1148"/>
              <a:gd name="T1" fmla="*/ 121 h 121"/>
              <a:gd name="T2" fmla="*/ 550 w 1148"/>
              <a:gd name="T3" fmla="*/ 121 h 121"/>
              <a:gd name="T4" fmla="*/ 0 w 1148"/>
              <a:gd name="T5" fmla="*/ 121 h 121"/>
              <a:gd name="T6" fmla="*/ 50 w 1148"/>
              <a:gd name="T7" fmla="*/ 61 h 121"/>
              <a:gd name="T8" fmla="*/ 0 w 1148"/>
              <a:gd name="T9" fmla="*/ 0 h 121"/>
              <a:gd name="T10" fmla="*/ 550 w 1148"/>
              <a:gd name="T11" fmla="*/ 0 h 121"/>
              <a:gd name="T12" fmla="*/ 1098 w 1148"/>
              <a:gd name="T13" fmla="*/ 0 h 121"/>
              <a:gd name="T14" fmla="*/ 1148 w 1148"/>
              <a:gd name="T15" fmla="*/ 61 h 121"/>
              <a:gd name="T16" fmla="*/ 1098 w 1148"/>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8" h="121">
                <a:moveTo>
                  <a:pt x="1098" y="121"/>
                </a:moveTo>
                <a:lnTo>
                  <a:pt x="550" y="121"/>
                </a:lnTo>
                <a:lnTo>
                  <a:pt x="0" y="121"/>
                </a:lnTo>
                <a:lnTo>
                  <a:pt x="50" y="61"/>
                </a:lnTo>
                <a:lnTo>
                  <a:pt x="0" y="0"/>
                </a:lnTo>
                <a:lnTo>
                  <a:pt x="550" y="0"/>
                </a:lnTo>
                <a:lnTo>
                  <a:pt x="1098" y="0"/>
                </a:lnTo>
                <a:lnTo>
                  <a:pt x="1148" y="61"/>
                </a:lnTo>
                <a:lnTo>
                  <a:pt x="1098" y="121"/>
                </a:lnTo>
                <a:close/>
              </a:path>
            </a:pathLst>
          </a:custGeom>
          <a:solidFill>
            <a:schemeClr val="bg1"/>
          </a:solidFill>
          <a:ln w="6350">
            <a:solidFill>
              <a:srgbClr val="C84E30"/>
            </a:solidFill>
          </a:ln>
        </p:spPr>
        <p:txBody>
          <a:bodyPr/>
          <a:lstStyle/>
          <a:p>
            <a:endParaRPr lang="zh-CN" altLang="en-US"/>
          </a:p>
        </p:txBody>
      </p:sp>
      <p:sp>
        <p:nvSpPr>
          <p:cNvPr id="44" name="PA_淘宝店chenying0907 8"/>
          <p:cNvSpPr/>
          <p:nvPr>
            <p:custDataLst>
              <p:tags r:id="rId8"/>
            </p:custDataLst>
          </p:nvPr>
        </p:nvSpPr>
        <p:spPr bwMode="auto">
          <a:xfrm>
            <a:off x="5232400" y="3498215"/>
            <a:ext cx="1713230" cy="180340"/>
          </a:xfrm>
          <a:custGeom>
            <a:avLst/>
            <a:gdLst>
              <a:gd name="T0" fmla="*/ 1099 w 1149"/>
              <a:gd name="T1" fmla="*/ 121 h 121"/>
              <a:gd name="T2" fmla="*/ 550 w 1149"/>
              <a:gd name="T3" fmla="*/ 121 h 121"/>
              <a:gd name="T4" fmla="*/ 0 w 1149"/>
              <a:gd name="T5" fmla="*/ 121 h 121"/>
              <a:gd name="T6" fmla="*/ 50 w 1149"/>
              <a:gd name="T7" fmla="*/ 61 h 121"/>
              <a:gd name="T8" fmla="*/ 0 w 1149"/>
              <a:gd name="T9" fmla="*/ 0 h 121"/>
              <a:gd name="T10" fmla="*/ 550 w 1149"/>
              <a:gd name="T11" fmla="*/ 0 h 121"/>
              <a:gd name="T12" fmla="*/ 1099 w 1149"/>
              <a:gd name="T13" fmla="*/ 0 h 121"/>
              <a:gd name="T14" fmla="*/ 1149 w 1149"/>
              <a:gd name="T15" fmla="*/ 61 h 121"/>
              <a:gd name="T16" fmla="*/ 1099 w 1149"/>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9" h="121">
                <a:moveTo>
                  <a:pt x="1099" y="121"/>
                </a:moveTo>
                <a:lnTo>
                  <a:pt x="550" y="121"/>
                </a:lnTo>
                <a:lnTo>
                  <a:pt x="0" y="121"/>
                </a:lnTo>
                <a:lnTo>
                  <a:pt x="50" y="61"/>
                </a:lnTo>
                <a:lnTo>
                  <a:pt x="0" y="0"/>
                </a:lnTo>
                <a:lnTo>
                  <a:pt x="550" y="0"/>
                </a:lnTo>
                <a:lnTo>
                  <a:pt x="1099" y="0"/>
                </a:lnTo>
                <a:lnTo>
                  <a:pt x="1149" y="61"/>
                </a:lnTo>
                <a:lnTo>
                  <a:pt x="1099" y="121"/>
                </a:lnTo>
                <a:close/>
              </a:path>
            </a:pathLst>
          </a:custGeom>
          <a:solidFill>
            <a:schemeClr val="bg1"/>
          </a:solidFill>
          <a:ln w="6350">
            <a:solidFill>
              <a:srgbClr val="C84E30"/>
            </a:solidFill>
          </a:ln>
        </p:spPr>
        <p:txBody>
          <a:bodyPr/>
          <a:lstStyle/>
          <a:p>
            <a:endParaRPr lang="zh-CN" altLang="en-US"/>
          </a:p>
        </p:txBody>
      </p:sp>
      <p:sp>
        <p:nvSpPr>
          <p:cNvPr id="45" name="PA_淘宝店chenying0907 9"/>
          <p:cNvSpPr/>
          <p:nvPr>
            <p:custDataLst>
              <p:tags r:id="rId9"/>
            </p:custDataLst>
          </p:nvPr>
        </p:nvSpPr>
        <p:spPr bwMode="auto">
          <a:xfrm>
            <a:off x="6971030" y="3498215"/>
            <a:ext cx="1711325" cy="180340"/>
          </a:xfrm>
          <a:custGeom>
            <a:avLst/>
            <a:gdLst>
              <a:gd name="T0" fmla="*/ 1098 w 1148"/>
              <a:gd name="T1" fmla="*/ 121 h 121"/>
              <a:gd name="T2" fmla="*/ 549 w 1148"/>
              <a:gd name="T3" fmla="*/ 121 h 121"/>
              <a:gd name="T4" fmla="*/ 0 w 1148"/>
              <a:gd name="T5" fmla="*/ 121 h 121"/>
              <a:gd name="T6" fmla="*/ 50 w 1148"/>
              <a:gd name="T7" fmla="*/ 61 h 121"/>
              <a:gd name="T8" fmla="*/ 0 w 1148"/>
              <a:gd name="T9" fmla="*/ 0 h 121"/>
              <a:gd name="T10" fmla="*/ 549 w 1148"/>
              <a:gd name="T11" fmla="*/ 0 h 121"/>
              <a:gd name="T12" fmla="*/ 1098 w 1148"/>
              <a:gd name="T13" fmla="*/ 0 h 121"/>
              <a:gd name="T14" fmla="*/ 1148 w 1148"/>
              <a:gd name="T15" fmla="*/ 61 h 121"/>
              <a:gd name="T16" fmla="*/ 1098 w 1148"/>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8" h="121">
                <a:moveTo>
                  <a:pt x="1098" y="121"/>
                </a:moveTo>
                <a:lnTo>
                  <a:pt x="549" y="121"/>
                </a:lnTo>
                <a:lnTo>
                  <a:pt x="0" y="121"/>
                </a:lnTo>
                <a:lnTo>
                  <a:pt x="50" y="61"/>
                </a:lnTo>
                <a:lnTo>
                  <a:pt x="0" y="0"/>
                </a:lnTo>
                <a:lnTo>
                  <a:pt x="549" y="0"/>
                </a:lnTo>
                <a:lnTo>
                  <a:pt x="1098" y="0"/>
                </a:lnTo>
                <a:lnTo>
                  <a:pt x="1148" y="61"/>
                </a:lnTo>
                <a:lnTo>
                  <a:pt x="1098" y="121"/>
                </a:lnTo>
                <a:close/>
              </a:path>
            </a:pathLst>
          </a:custGeom>
          <a:solidFill>
            <a:schemeClr val="bg1"/>
          </a:solidFill>
          <a:ln w="6350">
            <a:solidFill>
              <a:srgbClr val="C84E30"/>
            </a:solidFill>
          </a:ln>
        </p:spPr>
        <p:txBody>
          <a:bodyPr/>
          <a:lstStyle/>
          <a:p>
            <a:endParaRPr lang="zh-CN" altLang="en-US"/>
          </a:p>
        </p:txBody>
      </p:sp>
      <p:sp>
        <p:nvSpPr>
          <p:cNvPr id="46" name="PA_淘宝店chenying0907 10"/>
          <p:cNvSpPr/>
          <p:nvPr>
            <p:custDataLst>
              <p:tags r:id="rId10"/>
            </p:custDataLst>
          </p:nvPr>
        </p:nvSpPr>
        <p:spPr bwMode="auto">
          <a:xfrm>
            <a:off x="8707755" y="3498215"/>
            <a:ext cx="1713230" cy="180340"/>
          </a:xfrm>
          <a:custGeom>
            <a:avLst/>
            <a:gdLst>
              <a:gd name="T0" fmla="*/ 1099 w 1149"/>
              <a:gd name="T1" fmla="*/ 121 h 121"/>
              <a:gd name="T2" fmla="*/ 550 w 1149"/>
              <a:gd name="T3" fmla="*/ 121 h 121"/>
              <a:gd name="T4" fmla="*/ 0 w 1149"/>
              <a:gd name="T5" fmla="*/ 121 h 121"/>
              <a:gd name="T6" fmla="*/ 50 w 1149"/>
              <a:gd name="T7" fmla="*/ 61 h 121"/>
              <a:gd name="T8" fmla="*/ 0 w 1149"/>
              <a:gd name="T9" fmla="*/ 0 h 121"/>
              <a:gd name="T10" fmla="*/ 550 w 1149"/>
              <a:gd name="T11" fmla="*/ 0 h 121"/>
              <a:gd name="T12" fmla="*/ 1099 w 1149"/>
              <a:gd name="T13" fmla="*/ 0 h 121"/>
              <a:gd name="T14" fmla="*/ 1149 w 1149"/>
              <a:gd name="T15" fmla="*/ 61 h 121"/>
              <a:gd name="T16" fmla="*/ 1099 w 1149"/>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9" h="121">
                <a:moveTo>
                  <a:pt x="1099" y="121"/>
                </a:moveTo>
                <a:lnTo>
                  <a:pt x="550" y="121"/>
                </a:lnTo>
                <a:lnTo>
                  <a:pt x="0" y="121"/>
                </a:lnTo>
                <a:lnTo>
                  <a:pt x="50" y="61"/>
                </a:lnTo>
                <a:lnTo>
                  <a:pt x="0" y="0"/>
                </a:lnTo>
                <a:lnTo>
                  <a:pt x="550" y="0"/>
                </a:lnTo>
                <a:lnTo>
                  <a:pt x="1099" y="0"/>
                </a:lnTo>
                <a:lnTo>
                  <a:pt x="1149" y="61"/>
                </a:lnTo>
                <a:lnTo>
                  <a:pt x="1099" y="121"/>
                </a:lnTo>
                <a:close/>
              </a:path>
            </a:pathLst>
          </a:custGeom>
          <a:solidFill>
            <a:schemeClr val="bg1"/>
          </a:solidFill>
          <a:ln w="6350">
            <a:solidFill>
              <a:srgbClr val="C84E30"/>
            </a:solidFill>
          </a:ln>
        </p:spPr>
        <p:txBody>
          <a:bodyPr/>
          <a:lstStyle/>
          <a:p>
            <a:endParaRPr lang="zh-CN" altLang="en-US"/>
          </a:p>
        </p:txBody>
      </p:sp>
      <p:grpSp>
        <p:nvGrpSpPr>
          <p:cNvPr id="47" name="组合 46"/>
          <p:cNvGrpSpPr/>
          <p:nvPr/>
        </p:nvGrpSpPr>
        <p:grpSpPr>
          <a:xfrm>
            <a:off x="3921760" y="2183130"/>
            <a:ext cx="859790" cy="861060"/>
            <a:chOff x="6176" y="3438"/>
            <a:chExt cx="1354" cy="1356"/>
          </a:xfrm>
        </p:grpSpPr>
        <p:sp>
          <p:nvSpPr>
            <p:cNvPr id="48" name="PA_淘宝店chenying0907 11"/>
            <p:cNvSpPr>
              <a:spLocks noChangeArrowheads="1"/>
            </p:cNvSpPr>
            <p:nvPr>
              <p:custDataLst>
                <p:tags r:id="rId29"/>
              </p:custDataLst>
            </p:nvPr>
          </p:nvSpPr>
          <p:spPr bwMode="auto">
            <a:xfrm>
              <a:off x="6176" y="3438"/>
              <a:ext cx="1354" cy="1357"/>
            </a:xfrm>
            <a:prstGeom prst="ellipse">
              <a:avLst/>
            </a:prstGeom>
            <a:solidFill>
              <a:srgbClr val="C84E3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nvGrpSpPr>
            <p:cNvPr id="49" name="PA_淘宝店chenying0907 48"/>
            <p:cNvGrpSpPr/>
            <p:nvPr>
              <p:custDataLst>
                <p:tags r:id="rId30"/>
              </p:custDataLst>
            </p:nvPr>
          </p:nvGrpSpPr>
          <p:grpSpPr>
            <a:xfrm>
              <a:off x="6533" y="3803"/>
              <a:ext cx="634" cy="630"/>
              <a:chOff x="3003646" y="1942997"/>
              <a:chExt cx="325360" cy="322949"/>
            </a:xfrm>
            <a:solidFill>
              <a:schemeClr val="bg1"/>
            </a:solidFill>
          </p:grpSpPr>
          <p:sp>
            <p:nvSpPr>
              <p:cNvPr id="50" name="淘宝店chenying0907 12"/>
              <p:cNvSpPr/>
              <p:nvPr/>
            </p:nvSpPr>
            <p:spPr bwMode="auto">
              <a:xfrm>
                <a:off x="3263934" y="1991198"/>
                <a:ext cx="65072" cy="107248"/>
              </a:xfrm>
              <a:custGeom>
                <a:avLst/>
                <a:gdLst>
                  <a:gd name="T0" fmla="*/ 15 w 52"/>
                  <a:gd name="T1" fmla="*/ 76 h 85"/>
                  <a:gd name="T2" fmla="*/ 15 w 52"/>
                  <a:gd name="T3" fmla="*/ 74 h 85"/>
                  <a:gd name="T4" fmla="*/ 15 w 52"/>
                  <a:gd name="T5" fmla="*/ 73 h 85"/>
                  <a:gd name="T6" fmla="*/ 15 w 52"/>
                  <a:gd name="T7" fmla="*/ 70 h 85"/>
                  <a:gd name="T8" fmla="*/ 15 w 52"/>
                  <a:gd name="T9" fmla="*/ 66 h 85"/>
                  <a:gd name="T10" fmla="*/ 14 w 52"/>
                  <a:gd name="T11" fmla="*/ 63 h 85"/>
                  <a:gd name="T12" fmla="*/ 14 w 52"/>
                  <a:gd name="T13" fmla="*/ 59 h 85"/>
                  <a:gd name="T14" fmla="*/ 13 w 52"/>
                  <a:gd name="T15" fmla="*/ 55 h 85"/>
                  <a:gd name="T16" fmla="*/ 12 w 52"/>
                  <a:gd name="T17" fmla="*/ 51 h 85"/>
                  <a:gd name="T18" fmla="*/ 12 w 52"/>
                  <a:gd name="T19" fmla="*/ 47 h 85"/>
                  <a:gd name="T20" fmla="*/ 11 w 52"/>
                  <a:gd name="T21" fmla="*/ 43 h 85"/>
                  <a:gd name="T22" fmla="*/ 10 w 52"/>
                  <a:gd name="T23" fmla="*/ 40 h 85"/>
                  <a:gd name="T24" fmla="*/ 9 w 52"/>
                  <a:gd name="T25" fmla="*/ 36 h 85"/>
                  <a:gd name="T26" fmla="*/ 8 w 52"/>
                  <a:gd name="T27" fmla="*/ 32 h 85"/>
                  <a:gd name="T28" fmla="*/ 7 w 52"/>
                  <a:gd name="T29" fmla="*/ 29 h 85"/>
                  <a:gd name="T30" fmla="*/ 6 w 52"/>
                  <a:gd name="T31" fmla="*/ 25 h 85"/>
                  <a:gd name="T32" fmla="*/ 4 w 52"/>
                  <a:gd name="T33" fmla="*/ 22 h 85"/>
                  <a:gd name="T34" fmla="*/ 3 w 52"/>
                  <a:gd name="T35" fmla="*/ 18 h 85"/>
                  <a:gd name="T36" fmla="*/ 2 w 52"/>
                  <a:gd name="T37" fmla="*/ 15 h 85"/>
                  <a:gd name="T38" fmla="*/ 6 w 52"/>
                  <a:gd name="T39" fmla="*/ 3 h 85"/>
                  <a:gd name="T40" fmla="*/ 9 w 52"/>
                  <a:gd name="T41" fmla="*/ 1 h 85"/>
                  <a:gd name="T42" fmla="*/ 13 w 52"/>
                  <a:gd name="T43" fmla="*/ 0 h 85"/>
                  <a:gd name="T44" fmla="*/ 20 w 52"/>
                  <a:gd name="T45" fmla="*/ 4 h 85"/>
                  <a:gd name="T46" fmla="*/ 52 w 52"/>
                  <a:gd name="T47" fmla="*/ 74 h 85"/>
                  <a:gd name="T48" fmla="*/ 50 w 52"/>
                  <a:gd name="T49" fmla="*/ 81 h 85"/>
                  <a:gd name="T50" fmla="*/ 43 w 52"/>
                  <a:gd name="T51" fmla="*/ 85 h 85"/>
                  <a:gd name="T52" fmla="*/ 25 w 52"/>
                  <a:gd name="T53" fmla="*/ 85 h 85"/>
                  <a:gd name="T54" fmla="*/ 15 w 52"/>
                  <a:gd name="T55" fmla="*/ 7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2" h="85">
                    <a:moveTo>
                      <a:pt x="15" y="76"/>
                    </a:moveTo>
                    <a:cubicBezTo>
                      <a:pt x="15" y="75"/>
                      <a:pt x="15" y="74"/>
                      <a:pt x="15" y="74"/>
                    </a:cubicBezTo>
                    <a:cubicBezTo>
                      <a:pt x="15" y="74"/>
                      <a:pt x="15" y="74"/>
                      <a:pt x="15" y="73"/>
                    </a:cubicBezTo>
                    <a:cubicBezTo>
                      <a:pt x="15" y="72"/>
                      <a:pt x="15" y="71"/>
                      <a:pt x="15" y="70"/>
                    </a:cubicBezTo>
                    <a:cubicBezTo>
                      <a:pt x="15" y="69"/>
                      <a:pt x="15" y="68"/>
                      <a:pt x="15" y="66"/>
                    </a:cubicBezTo>
                    <a:cubicBezTo>
                      <a:pt x="15" y="65"/>
                      <a:pt x="14" y="64"/>
                      <a:pt x="14" y="63"/>
                    </a:cubicBezTo>
                    <a:cubicBezTo>
                      <a:pt x="14" y="61"/>
                      <a:pt x="14" y="60"/>
                      <a:pt x="14" y="59"/>
                    </a:cubicBezTo>
                    <a:cubicBezTo>
                      <a:pt x="13" y="57"/>
                      <a:pt x="13" y="56"/>
                      <a:pt x="13" y="55"/>
                    </a:cubicBezTo>
                    <a:cubicBezTo>
                      <a:pt x="13" y="54"/>
                      <a:pt x="13" y="52"/>
                      <a:pt x="12" y="51"/>
                    </a:cubicBezTo>
                    <a:cubicBezTo>
                      <a:pt x="12" y="50"/>
                      <a:pt x="12" y="49"/>
                      <a:pt x="12" y="47"/>
                    </a:cubicBezTo>
                    <a:cubicBezTo>
                      <a:pt x="11" y="46"/>
                      <a:pt x="11" y="45"/>
                      <a:pt x="11" y="43"/>
                    </a:cubicBezTo>
                    <a:cubicBezTo>
                      <a:pt x="11" y="42"/>
                      <a:pt x="10" y="41"/>
                      <a:pt x="10" y="40"/>
                    </a:cubicBezTo>
                    <a:cubicBezTo>
                      <a:pt x="10" y="39"/>
                      <a:pt x="9" y="37"/>
                      <a:pt x="9" y="36"/>
                    </a:cubicBezTo>
                    <a:cubicBezTo>
                      <a:pt x="9" y="35"/>
                      <a:pt x="8" y="34"/>
                      <a:pt x="8" y="32"/>
                    </a:cubicBezTo>
                    <a:cubicBezTo>
                      <a:pt x="8" y="31"/>
                      <a:pt x="7" y="30"/>
                      <a:pt x="7" y="29"/>
                    </a:cubicBezTo>
                    <a:cubicBezTo>
                      <a:pt x="6" y="28"/>
                      <a:pt x="6" y="26"/>
                      <a:pt x="6" y="25"/>
                    </a:cubicBezTo>
                    <a:cubicBezTo>
                      <a:pt x="5" y="24"/>
                      <a:pt x="5" y="23"/>
                      <a:pt x="4" y="22"/>
                    </a:cubicBezTo>
                    <a:cubicBezTo>
                      <a:pt x="4" y="20"/>
                      <a:pt x="4" y="19"/>
                      <a:pt x="3" y="18"/>
                    </a:cubicBezTo>
                    <a:cubicBezTo>
                      <a:pt x="3" y="17"/>
                      <a:pt x="2" y="16"/>
                      <a:pt x="2" y="15"/>
                    </a:cubicBezTo>
                    <a:cubicBezTo>
                      <a:pt x="0" y="10"/>
                      <a:pt x="2" y="5"/>
                      <a:pt x="6" y="3"/>
                    </a:cubicBezTo>
                    <a:cubicBezTo>
                      <a:pt x="7" y="2"/>
                      <a:pt x="8" y="2"/>
                      <a:pt x="9" y="1"/>
                    </a:cubicBezTo>
                    <a:cubicBezTo>
                      <a:pt x="10" y="1"/>
                      <a:pt x="12" y="0"/>
                      <a:pt x="13" y="0"/>
                    </a:cubicBezTo>
                    <a:cubicBezTo>
                      <a:pt x="16" y="0"/>
                      <a:pt x="19" y="2"/>
                      <a:pt x="20" y="4"/>
                    </a:cubicBezTo>
                    <a:cubicBezTo>
                      <a:pt x="38" y="23"/>
                      <a:pt x="49" y="48"/>
                      <a:pt x="52" y="74"/>
                    </a:cubicBezTo>
                    <a:cubicBezTo>
                      <a:pt x="52" y="76"/>
                      <a:pt x="51" y="79"/>
                      <a:pt x="50" y="81"/>
                    </a:cubicBezTo>
                    <a:cubicBezTo>
                      <a:pt x="48" y="83"/>
                      <a:pt x="45" y="85"/>
                      <a:pt x="43" y="85"/>
                    </a:cubicBezTo>
                    <a:cubicBezTo>
                      <a:pt x="25" y="85"/>
                      <a:pt x="25" y="85"/>
                      <a:pt x="25" y="85"/>
                    </a:cubicBezTo>
                    <a:cubicBezTo>
                      <a:pt x="20" y="85"/>
                      <a:pt x="16" y="81"/>
                      <a:pt x="15"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p>
            </p:txBody>
          </p:sp>
          <p:sp>
            <p:nvSpPr>
              <p:cNvPr id="51" name="淘宝店chenying0907 13"/>
              <p:cNvSpPr/>
              <p:nvPr/>
            </p:nvSpPr>
            <p:spPr bwMode="auto">
              <a:xfrm>
                <a:off x="3003646" y="1991198"/>
                <a:ext cx="65072" cy="107248"/>
              </a:xfrm>
              <a:custGeom>
                <a:avLst/>
                <a:gdLst>
                  <a:gd name="T0" fmla="*/ 47 w 52"/>
                  <a:gd name="T1" fmla="*/ 24 h 85"/>
                  <a:gd name="T2" fmla="*/ 45 w 52"/>
                  <a:gd name="T3" fmla="*/ 29 h 85"/>
                  <a:gd name="T4" fmla="*/ 44 w 52"/>
                  <a:gd name="T5" fmla="*/ 32 h 85"/>
                  <a:gd name="T6" fmla="*/ 43 w 52"/>
                  <a:gd name="T7" fmla="*/ 36 h 85"/>
                  <a:gd name="T8" fmla="*/ 42 w 52"/>
                  <a:gd name="T9" fmla="*/ 40 h 85"/>
                  <a:gd name="T10" fmla="*/ 41 w 52"/>
                  <a:gd name="T11" fmla="*/ 43 h 85"/>
                  <a:gd name="T12" fmla="*/ 40 w 52"/>
                  <a:gd name="T13" fmla="*/ 47 h 85"/>
                  <a:gd name="T14" fmla="*/ 40 w 52"/>
                  <a:gd name="T15" fmla="*/ 51 h 85"/>
                  <a:gd name="T16" fmla="*/ 39 w 52"/>
                  <a:gd name="T17" fmla="*/ 55 h 85"/>
                  <a:gd name="T18" fmla="*/ 38 w 52"/>
                  <a:gd name="T19" fmla="*/ 59 h 85"/>
                  <a:gd name="T20" fmla="*/ 38 w 52"/>
                  <a:gd name="T21" fmla="*/ 63 h 85"/>
                  <a:gd name="T22" fmla="*/ 37 w 52"/>
                  <a:gd name="T23" fmla="*/ 66 h 85"/>
                  <a:gd name="T24" fmla="*/ 37 w 52"/>
                  <a:gd name="T25" fmla="*/ 71 h 85"/>
                  <a:gd name="T26" fmla="*/ 37 w 52"/>
                  <a:gd name="T27" fmla="*/ 73 h 85"/>
                  <a:gd name="T28" fmla="*/ 37 w 52"/>
                  <a:gd name="T29" fmla="*/ 74 h 85"/>
                  <a:gd name="T30" fmla="*/ 37 w 52"/>
                  <a:gd name="T31" fmla="*/ 76 h 85"/>
                  <a:gd name="T32" fmla="*/ 27 w 52"/>
                  <a:gd name="T33" fmla="*/ 85 h 85"/>
                  <a:gd name="T34" fmla="*/ 10 w 52"/>
                  <a:gd name="T35" fmla="*/ 85 h 85"/>
                  <a:gd name="T36" fmla="*/ 2 w 52"/>
                  <a:gd name="T37" fmla="*/ 81 h 85"/>
                  <a:gd name="T38" fmla="*/ 0 w 52"/>
                  <a:gd name="T39" fmla="*/ 74 h 85"/>
                  <a:gd name="T40" fmla="*/ 32 w 52"/>
                  <a:gd name="T41" fmla="*/ 4 h 85"/>
                  <a:gd name="T42" fmla="*/ 43 w 52"/>
                  <a:gd name="T43" fmla="*/ 1 h 85"/>
                  <a:gd name="T44" fmla="*/ 46 w 52"/>
                  <a:gd name="T45" fmla="*/ 3 h 85"/>
                  <a:gd name="T46" fmla="*/ 50 w 52"/>
                  <a:gd name="T47" fmla="*/ 15 h 85"/>
                  <a:gd name="T48" fmla="*/ 49 w 52"/>
                  <a:gd name="T49" fmla="*/ 17 h 85"/>
                  <a:gd name="T50" fmla="*/ 48 w 52"/>
                  <a:gd name="T51" fmla="*/ 22 h 85"/>
                  <a:gd name="T52" fmla="*/ 47 w 52"/>
                  <a:gd name="T53" fmla="*/ 2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 h="85">
                    <a:moveTo>
                      <a:pt x="47" y="24"/>
                    </a:moveTo>
                    <a:cubicBezTo>
                      <a:pt x="46" y="26"/>
                      <a:pt x="46" y="27"/>
                      <a:pt x="45" y="29"/>
                    </a:cubicBezTo>
                    <a:cubicBezTo>
                      <a:pt x="45" y="30"/>
                      <a:pt x="45" y="31"/>
                      <a:pt x="44" y="32"/>
                    </a:cubicBezTo>
                    <a:cubicBezTo>
                      <a:pt x="44" y="33"/>
                      <a:pt x="43" y="35"/>
                      <a:pt x="43" y="36"/>
                    </a:cubicBezTo>
                    <a:cubicBezTo>
                      <a:pt x="43" y="37"/>
                      <a:pt x="42" y="38"/>
                      <a:pt x="42" y="40"/>
                    </a:cubicBezTo>
                    <a:cubicBezTo>
                      <a:pt x="42" y="41"/>
                      <a:pt x="41" y="42"/>
                      <a:pt x="41" y="43"/>
                    </a:cubicBezTo>
                    <a:cubicBezTo>
                      <a:pt x="41" y="45"/>
                      <a:pt x="41" y="46"/>
                      <a:pt x="40" y="47"/>
                    </a:cubicBezTo>
                    <a:cubicBezTo>
                      <a:pt x="40" y="48"/>
                      <a:pt x="40" y="50"/>
                      <a:pt x="40" y="51"/>
                    </a:cubicBezTo>
                    <a:cubicBezTo>
                      <a:pt x="39" y="52"/>
                      <a:pt x="39" y="54"/>
                      <a:pt x="39" y="55"/>
                    </a:cubicBezTo>
                    <a:cubicBezTo>
                      <a:pt x="39" y="56"/>
                      <a:pt x="39" y="57"/>
                      <a:pt x="38" y="59"/>
                    </a:cubicBezTo>
                    <a:cubicBezTo>
                      <a:pt x="38" y="60"/>
                      <a:pt x="38" y="61"/>
                      <a:pt x="38" y="63"/>
                    </a:cubicBezTo>
                    <a:cubicBezTo>
                      <a:pt x="38" y="64"/>
                      <a:pt x="37" y="65"/>
                      <a:pt x="37" y="66"/>
                    </a:cubicBezTo>
                    <a:cubicBezTo>
                      <a:pt x="37" y="68"/>
                      <a:pt x="37" y="69"/>
                      <a:pt x="37" y="71"/>
                    </a:cubicBezTo>
                    <a:cubicBezTo>
                      <a:pt x="37" y="72"/>
                      <a:pt x="37" y="72"/>
                      <a:pt x="37" y="73"/>
                    </a:cubicBezTo>
                    <a:cubicBezTo>
                      <a:pt x="37" y="73"/>
                      <a:pt x="37" y="74"/>
                      <a:pt x="37" y="74"/>
                    </a:cubicBezTo>
                    <a:cubicBezTo>
                      <a:pt x="37" y="74"/>
                      <a:pt x="37" y="75"/>
                      <a:pt x="37" y="76"/>
                    </a:cubicBezTo>
                    <a:cubicBezTo>
                      <a:pt x="36" y="81"/>
                      <a:pt x="32" y="85"/>
                      <a:pt x="27" y="85"/>
                    </a:cubicBezTo>
                    <a:cubicBezTo>
                      <a:pt x="10" y="85"/>
                      <a:pt x="10" y="85"/>
                      <a:pt x="10" y="85"/>
                    </a:cubicBezTo>
                    <a:cubicBezTo>
                      <a:pt x="7" y="85"/>
                      <a:pt x="4" y="83"/>
                      <a:pt x="2" y="81"/>
                    </a:cubicBezTo>
                    <a:cubicBezTo>
                      <a:pt x="1" y="79"/>
                      <a:pt x="0" y="77"/>
                      <a:pt x="0" y="74"/>
                    </a:cubicBezTo>
                    <a:cubicBezTo>
                      <a:pt x="3" y="48"/>
                      <a:pt x="14" y="23"/>
                      <a:pt x="32" y="4"/>
                    </a:cubicBezTo>
                    <a:cubicBezTo>
                      <a:pt x="34" y="0"/>
                      <a:pt x="39" y="0"/>
                      <a:pt x="43" y="1"/>
                    </a:cubicBezTo>
                    <a:cubicBezTo>
                      <a:pt x="44" y="2"/>
                      <a:pt x="45" y="2"/>
                      <a:pt x="46" y="3"/>
                    </a:cubicBezTo>
                    <a:cubicBezTo>
                      <a:pt x="50" y="5"/>
                      <a:pt x="52" y="10"/>
                      <a:pt x="50" y="15"/>
                    </a:cubicBezTo>
                    <a:cubicBezTo>
                      <a:pt x="50" y="16"/>
                      <a:pt x="50" y="16"/>
                      <a:pt x="49" y="17"/>
                    </a:cubicBezTo>
                    <a:cubicBezTo>
                      <a:pt x="49" y="19"/>
                      <a:pt x="48" y="20"/>
                      <a:pt x="48" y="22"/>
                    </a:cubicBezTo>
                    <a:cubicBezTo>
                      <a:pt x="47" y="23"/>
                      <a:pt x="47" y="23"/>
                      <a:pt x="4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p>
            </p:txBody>
          </p:sp>
          <p:sp>
            <p:nvSpPr>
              <p:cNvPr id="52" name="淘宝店chenying0907 14"/>
              <p:cNvSpPr/>
              <p:nvPr/>
            </p:nvSpPr>
            <p:spPr bwMode="auto">
              <a:xfrm>
                <a:off x="3173556" y="2008069"/>
                <a:ext cx="95198" cy="90377"/>
              </a:xfrm>
              <a:custGeom>
                <a:avLst/>
                <a:gdLst>
                  <a:gd name="T0" fmla="*/ 67 w 77"/>
                  <a:gd name="T1" fmla="*/ 72 h 72"/>
                  <a:gd name="T2" fmla="*/ 10 w 77"/>
                  <a:gd name="T3" fmla="*/ 72 h 72"/>
                  <a:gd name="T4" fmla="*/ 0 w 77"/>
                  <a:gd name="T5" fmla="*/ 62 h 72"/>
                  <a:gd name="T6" fmla="*/ 0 w 77"/>
                  <a:gd name="T7" fmla="*/ 18 h 72"/>
                  <a:gd name="T8" fmla="*/ 9 w 77"/>
                  <a:gd name="T9" fmla="*/ 8 h 72"/>
                  <a:gd name="T10" fmla="*/ 11 w 77"/>
                  <a:gd name="T11" fmla="*/ 8 h 72"/>
                  <a:gd name="T12" fmla="*/ 11 w 77"/>
                  <a:gd name="T13" fmla="*/ 8 h 72"/>
                  <a:gd name="T14" fmla="*/ 20 w 77"/>
                  <a:gd name="T15" fmla="*/ 7 h 72"/>
                  <a:gd name="T16" fmla="*/ 21 w 77"/>
                  <a:gd name="T17" fmla="*/ 7 h 72"/>
                  <a:gd name="T18" fmla="*/ 30 w 77"/>
                  <a:gd name="T19" fmla="*/ 6 h 72"/>
                  <a:gd name="T20" fmla="*/ 33 w 77"/>
                  <a:gd name="T21" fmla="*/ 5 h 72"/>
                  <a:gd name="T22" fmla="*/ 40 w 77"/>
                  <a:gd name="T23" fmla="*/ 4 h 72"/>
                  <a:gd name="T24" fmla="*/ 43 w 77"/>
                  <a:gd name="T25" fmla="*/ 3 h 72"/>
                  <a:gd name="T26" fmla="*/ 45 w 77"/>
                  <a:gd name="T27" fmla="*/ 2 h 72"/>
                  <a:gd name="T28" fmla="*/ 46 w 77"/>
                  <a:gd name="T29" fmla="*/ 2 h 72"/>
                  <a:gd name="T30" fmla="*/ 53 w 77"/>
                  <a:gd name="T31" fmla="*/ 0 h 72"/>
                  <a:gd name="T32" fmla="*/ 55 w 77"/>
                  <a:gd name="T33" fmla="*/ 0 h 72"/>
                  <a:gd name="T34" fmla="*/ 64 w 77"/>
                  <a:gd name="T35" fmla="*/ 6 h 72"/>
                  <a:gd name="T36" fmla="*/ 65 w 77"/>
                  <a:gd name="T37" fmla="*/ 8 h 72"/>
                  <a:gd name="T38" fmla="*/ 67 w 77"/>
                  <a:gd name="T39" fmla="*/ 13 h 72"/>
                  <a:gd name="T40" fmla="*/ 67 w 77"/>
                  <a:gd name="T41" fmla="*/ 13 h 72"/>
                  <a:gd name="T42" fmla="*/ 75 w 77"/>
                  <a:gd name="T43" fmla="*/ 48 h 72"/>
                  <a:gd name="T44" fmla="*/ 76 w 77"/>
                  <a:gd name="T45" fmla="*/ 49 h 72"/>
                  <a:gd name="T46" fmla="*/ 76 w 77"/>
                  <a:gd name="T47" fmla="*/ 55 h 72"/>
                  <a:gd name="T48" fmla="*/ 77 w 77"/>
                  <a:gd name="T49" fmla="*/ 58 h 72"/>
                  <a:gd name="T50" fmla="*/ 77 w 77"/>
                  <a:gd name="T51" fmla="*/ 62 h 72"/>
                  <a:gd name="T52" fmla="*/ 74 w 77"/>
                  <a:gd name="T53" fmla="*/ 68 h 72"/>
                  <a:gd name="T54" fmla="*/ 67 w 77"/>
                  <a:gd name="T5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 h="72">
                    <a:moveTo>
                      <a:pt x="67" y="72"/>
                    </a:moveTo>
                    <a:cubicBezTo>
                      <a:pt x="10" y="72"/>
                      <a:pt x="10" y="72"/>
                      <a:pt x="10" y="72"/>
                    </a:cubicBezTo>
                    <a:cubicBezTo>
                      <a:pt x="5" y="72"/>
                      <a:pt x="0" y="67"/>
                      <a:pt x="0" y="62"/>
                    </a:cubicBezTo>
                    <a:cubicBezTo>
                      <a:pt x="0" y="18"/>
                      <a:pt x="0" y="18"/>
                      <a:pt x="0" y="18"/>
                    </a:cubicBezTo>
                    <a:cubicBezTo>
                      <a:pt x="0" y="13"/>
                      <a:pt x="4" y="9"/>
                      <a:pt x="9" y="8"/>
                    </a:cubicBezTo>
                    <a:cubicBezTo>
                      <a:pt x="10" y="8"/>
                      <a:pt x="10" y="8"/>
                      <a:pt x="11" y="8"/>
                    </a:cubicBezTo>
                    <a:cubicBezTo>
                      <a:pt x="11" y="8"/>
                      <a:pt x="11" y="8"/>
                      <a:pt x="11" y="8"/>
                    </a:cubicBezTo>
                    <a:cubicBezTo>
                      <a:pt x="14" y="8"/>
                      <a:pt x="17" y="8"/>
                      <a:pt x="20" y="7"/>
                    </a:cubicBezTo>
                    <a:cubicBezTo>
                      <a:pt x="20" y="7"/>
                      <a:pt x="20" y="7"/>
                      <a:pt x="21" y="7"/>
                    </a:cubicBezTo>
                    <a:cubicBezTo>
                      <a:pt x="24" y="7"/>
                      <a:pt x="27" y="6"/>
                      <a:pt x="30" y="6"/>
                    </a:cubicBezTo>
                    <a:cubicBezTo>
                      <a:pt x="31" y="5"/>
                      <a:pt x="32" y="5"/>
                      <a:pt x="33" y="5"/>
                    </a:cubicBezTo>
                    <a:cubicBezTo>
                      <a:pt x="35" y="5"/>
                      <a:pt x="38" y="4"/>
                      <a:pt x="40" y="4"/>
                    </a:cubicBezTo>
                    <a:cubicBezTo>
                      <a:pt x="41" y="3"/>
                      <a:pt x="42" y="3"/>
                      <a:pt x="43" y="3"/>
                    </a:cubicBezTo>
                    <a:cubicBezTo>
                      <a:pt x="44" y="3"/>
                      <a:pt x="45" y="3"/>
                      <a:pt x="45" y="2"/>
                    </a:cubicBezTo>
                    <a:cubicBezTo>
                      <a:pt x="46" y="2"/>
                      <a:pt x="46" y="2"/>
                      <a:pt x="46" y="2"/>
                    </a:cubicBezTo>
                    <a:cubicBezTo>
                      <a:pt x="48" y="1"/>
                      <a:pt x="51" y="1"/>
                      <a:pt x="53" y="0"/>
                    </a:cubicBezTo>
                    <a:cubicBezTo>
                      <a:pt x="53" y="0"/>
                      <a:pt x="54" y="0"/>
                      <a:pt x="55" y="0"/>
                    </a:cubicBezTo>
                    <a:cubicBezTo>
                      <a:pt x="59" y="0"/>
                      <a:pt x="63" y="2"/>
                      <a:pt x="64" y="6"/>
                    </a:cubicBezTo>
                    <a:cubicBezTo>
                      <a:pt x="64" y="6"/>
                      <a:pt x="65" y="7"/>
                      <a:pt x="65" y="8"/>
                    </a:cubicBezTo>
                    <a:cubicBezTo>
                      <a:pt x="65" y="9"/>
                      <a:pt x="66" y="11"/>
                      <a:pt x="67" y="13"/>
                    </a:cubicBezTo>
                    <a:cubicBezTo>
                      <a:pt x="67" y="13"/>
                      <a:pt x="67" y="13"/>
                      <a:pt x="67" y="13"/>
                    </a:cubicBezTo>
                    <a:cubicBezTo>
                      <a:pt x="71" y="24"/>
                      <a:pt x="74" y="36"/>
                      <a:pt x="75" y="48"/>
                    </a:cubicBezTo>
                    <a:cubicBezTo>
                      <a:pt x="75" y="48"/>
                      <a:pt x="76" y="49"/>
                      <a:pt x="76" y="49"/>
                    </a:cubicBezTo>
                    <a:cubicBezTo>
                      <a:pt x="76" y="51"/>
                      <a:pt x="76" y="53"/>
                      <a:pt x="76" y="55"/>
                    </a:cubicBezTo>
                    <a:cubicBezTo>
                      <a:pt x="76" y="56"/>
                      <a:pt x="76" y="57"/>
                      <a:pt x="77" y="58"/>
                    </a:cubicBezTo>
                    <a:cubicBezTo>
                      <a:pt x="77" y="59"/>
                      <a:pt x="77" y="60"/>
                      <a:pt x="77" y="62"/>
                    </a:cubicBezTo>
                    <a:cubicBezTo>
                      <a:pt x="77" y="64"/>
                      <a:pt x="76" y="67"/>
                      <a:pt x="74" y="68"/>
                    </a:cubicBezTo>
                    <a:cubicBezTo>
                      <a:pt x="73" y="70"/>
                      <a:pt x="70" y="72"/>
                      <a:pt x="67"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p>
            </p:txBody>
          </p:sp>
          <p:sp>
            <p:nvSpPr>
              <p:cNvPr id="53" name="淘宝店chenying0907 15"/>
              <p:cNvSpPr/>
              <p:nvPr/>
            </p:nvSpPr>
            <p:spPr bwMode="auto">
              <a:xfrm>
                <a:off x="3062692" y="2008069"/>
                <a:ext cx="96403" cy="90377"/>
              </a:xfrm>
              <a:custGeom>
                <a:avLst/>
                <a:gdLst>
                  <a:gd name="T0" fmla="*/ 77 w 77"/>
                  <a:gd name="T1" fmla="*/ 18 h 72"/>
                  <a:gd name="T2" fmla="*/ 77 w 77"/>
                  <a:gd name="T3" fmla="*/ 62 h 72"/>
                  <a:gd name="T4" fmla="*/ 67 w 77"/>
                  <a:gd name="T5" fmla="*/ 72 h 72"/>
                  <a:gd name="T6" fmla="*/ 10 w 77"/>
                  <a:gd name="T7" fmla="*/ 72 h 72"/>
                  <a:gd name="T8" fmla="*/ 3 w 77"/>
                  <a:gd name="T9" fmla="*/ 68 h 72"/>
                  <a:gd name="T10" fmla="*/ 0 w 77"/>
                  <a:gd name="T11" fmla="*/ 62 h 72"/>
                  <a:gd name="T12" fmla="*/ 0 w 77"/>
                  <a:gd name="T13" fmla="*/ 58 h 72"/>
                  <a:gd name="T14" fmla="*/ 1 w 77"/>
                  <a:gd name="T15" fmla="*/ 55 h 72"/>
                  <a:gd name="T16" fmla="*/ 1 w 77"/>
                  <a:gd name="T17" fmla="*/ 49 h 72"/>
                  <a:gd name="T18" fmla="*/ 2 w 77"/>
                  <a:gd name="T19" fmla="*/ 48 h 72"/>
                  <a:gd name="T20" fmla="*/ 10 w 77"/>
                  <a:gd name="T21" fmla="*/ 13 h 72"/>
                  <a:gd name="T22" fmla="*/ 10 w 77"/>
                  <a:gd name="T23" fmla="*/ 13 h 72"/>
                  <a:gd name="T24" fmla="*/ 12 w 77"/>
                  <a:gd name="T25" fmla="*/ 7 h 72"/>
                  <a:gd name="T26" fmla="*/ 13 w 77"/>
                  <a:gd name="T27" fmla="*/ 6 h 72"/>
                  <a:gd name="T28" fmla="*/ 22 w 77"/>
                  <a:gd name="T29" fmla="*/ 0 h 72"/>
                  <a:gd name="T30" fmla="*/ 22 w 77"/>
                  <a:gd name="T31" fmla="*/ 0 h 72"/>
                  <a:gd name="T32" fmla="*/ 25 w 77"/>
                  <a:gd name="T33" fmla="*/ 0 h 72"/>
                  <a:gd name="T34" fmla="*/ 31 w 77"/>
                  <a:gd name="T35" fmla="*/ 2 h 72"/>
                  <a:gd name="T36" fmla="*/ 32 w 77"/>
                  <a:gd name="T37" fmla="*/ 2 h 72"/>
                  <a:gd name="T38" fmla="*/ 34 w 77"/>
                  <a:gd name="T39" fmla="*/ 3 h 72"/>
                  <a:gd name="T40" fmla="*/ 37 w 77"/>
                  <a:gd name="T41" fmla="*/ 4 h 72"/>
                  <a:gd name="T42" fmla="*/ 44 w 77"/>
                  <a:gd name="T43" fmla="*/ 5 h 72"/>
                  <a:gd name="T44" fmla="*/ 47 w 77"/>
                  <a:gd name="T45" fmla="*/ 6 h 72"/>
                  <a:gd name="T46" fmla="*/ 56 w 77"/>
                  <a:gd name="T47" fmla="*/ 7 h 72"/>
                  <a:gd name="T48" fmla="*/ 57 w 77"/>
                  <a:gd name="T49" fmla="*/ 7 h 72"/>
                  <a:gd name="T50" fmla="*/ 66 w 77"/>
                  <a:gd name="T51" fmla="*/ 8 h 72"/>
                  <a:gd name="T52" fmla="*/ 66 w 77"/>
                  <a:gd name="T53" fmla="*/ 8 h 72"/>
                  <a:gd name="T54" fmla="*/ 68 w 77"/>
                  <a:gd name="T55" fmla="*/ 8 h 72"/>
                  <a:gd name="T56" fmla="*/ 77 w 77"/>
                  <a:gd name="T57" fmla="*/ 1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7" y="18"/>
                    </a:moveTo>
                    <a:cubicBezTo>
                      <a:pt x="77" y="62"/>
                      <a:pt x="77" y="62"/>
                      <a:pt x="77" y="62"/>
                    </a:cubicBezTo>
                    <a:cubicBezTo>
                      <a:pt x="77" y="67"/>
                      <a:pt x="72" y="72"/>
                      <a:pt x="67" y="72"/>
                    </a:cubicBezTo>
                    <a:cubicBezTo>
                      <a:pt x="10" y="72"/>
                      <a:pt x="10" y="72"/>
                      <a:pt x="10" y="72"/>
                    </a:cubicBezTo>
                    <a:cubicBezTo>
                      <a:pt x="7" y="72"/>
                      <a:pt x="4" y="70"/>
                      <a:pt x="3" y="68"/>
                    </a:cubicBezTo>
                    <a:cubicBezTo>
                      <a:pt x="1" y="67"/>
                      <a:pt x="0" y="64"/>
                      <a:pt x="0" y="62"/>
                    </a:cubicBezTo>
                    <a:cubicBezTo>
                      <a:pt x="0" y="60"/>
                      <a:pt x="0" y="59"/>
                      <a:pt x="0" y="58"/>
                    </a:cubicBezTo>
                    <a:cubicBezTo>
                      <a:pt x="1" y="57"/>
                      <a:pt x="1" y="56"/>
                      <a:pt x="1" y="55"/>
                    </a:cubicBezTo>
                    <a:cubicBezTo>
                      <a:pt x="1" y="53"/>
                      <a:pt x="1" y="51"/>
                      <a:pt x="1" y="49"/>
                    </a:cubicBezTo>
                    <a:cubicBezTo>
                      <a:pt x="1" y="49"/>
                      <a:pt x="2" y="48"/>
                      <a:pt x="2" y="48"/>
                    </a:cubicBezTo>
                    <a:cubicBezTo>
                      <a:pt x="3" y="36"/>
                      <a:pt x="6" y="24"/>
                      <a:pt x="10" y="13"/>
                    </a:cubicBezTo>
                    <a:cubicBezTo>
                      <a:pt x="10" y="13"/>
                      <a:pt x="10" y="13"/>
                      <a:pt x="10" y="13"/>
                    </a:cubicBezTo>
                    <a:cubicBezTo>
                      <a:pt x="11" y="11"/>
                      <a:pt x="12" y="9"/>
                      <a:pt x="12" y="7"/>
                    </a:cubicBezTo>
                    <a:cubicBezTo>
                      <a:pt x="13" y="7"/>
                      <a:pt x="13" y="6"/>
                      <a:pt x="13" y="6"/>
                    </a:cubicBezTo>
                    <a:cubicBezTo>
                      <a:pt x="14" y="2"/>
                      <a:pt x="18" y="0"/>
                      <a:pt x="22" y="0"/>
                    </a:cubicBezTo>
                    <a:cubicBezTo>
                      <a:pt x="22" y="0"/>
                      <a:pt x="22" y="0"/>
                      <a:pt x="22" y="0"/>
                    </a:cubicBezTo>
                    <a:cubicBezTo>
                      <a:pt x="23" y="0"/>
                      <a:pt x="24" y="0"/>
                      <a:pt x="25" y="0"/>
                    </a:cubicBezTo>
                    <a:cubicBezTo>
                      <a:pt x="26" y="1"/>
                      <a:pt x="29" y="1"/>
                      <a:pt x="31" y="2"/>
                    </a:cubicBezTo>
                    <a:cubicBezTo>
                      <a:pt x="31" y="2"/>
                      <a:pt x="31" y="2"/>
                      <a:pt x="32" y="2"/>
                    </a:cubicBezTo>
                    <a:cubicBezTo>
                      <a:pt x="32" y="3"/>
                      <a:pt x="33" y="3"/>
                      <a:pt x="34" y="3"/>
                    </a:cubicBezTo>
                    <a:cubicBezTo>
                      <a:pt x="35" y="3"/>
                      <a:pt x="36" y="3"/>
                      <a:pt x="37" y="4"/>
                    </a:cubicBezTo>
                    <a:cubicBezTo>
                      <a:pt x="39" y="4"/>
                      <a:pt x="41" y="5"/>
                      <a:pt x="44" y="5"/>
                    </a:cubicBezTo>
                    <a:cubicBezTo>
                      <a:pt x="45" y="5"/>
                      <a:pt x="46" y="5"/>
                      <a:pt x="47" y="6"/>
                    </a:cubicBezTo>
                    <a:cubicBezTo>
                      <a:pt x="50" y="6"/>
                      <a:pt x="53" y="7"/>
                      <a:pt x="56" y="7"/>
                    </a:cubicBezTo>
                    <a:cubicBezTo>
                      <a:pt x="56" y="7"/>
                      <a:pt x="57" y="7"/>
                      <a:pt x="57" y="7"/>
                    </a:cubicBezTo>
                    <a:cubicBezTo>
                      <a:pt x="60" y="8"/>
                      <a:pt x="63" y="8"/>
                      <a:pt x="66" y="8"/>
                    </a:cubicBezTo>
                    <a:cubicBezTo>
                      <a:pt x="66" y="8"/>
                      <a:pt x="66" y="8"/>
                      <a:pt x="66" y="8"/>
                    </a:cubicBezTo>
                    <a:cubicBezTo>
                      <a:pt x="67" y="8"/>
                      <a:pt x="67" y="8"/>
                      <a:pt x="68" y="8"/>
                    </a:cubicBezTo>
                    <a:cubicBezTo>
                      <a:pt x="73" y="9"/>
                      <a:pt x="77" y="13"/>
                      <a:pt x="7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p>
            </p:txBody>
          </p:sp>
          <p:sp>
            <p:nvSpPr>
              <p:cNvPr id="54" name="淘宝店chenying0907 16"/>
              <p:cNvSpPr/>
              <p:nvPr/>
            </p:nvSpPr>
            <p:spPr bwMode="auto">
              <a:xfrm>
                <a:off x="3096433" y="1942997"/>
                <a:ext cx="62662" cy="61456"/>
              </a:xfrm>
              <a:custGeom>
                <a:avLst/>
                <a:gdLst>
                  <a:gd name="T0" fmla="*/ 46 w 50"/>
                  <a:gd name="T1" fmla="*/ 2 h 49"/>
                  <a:gd name="T2" fmla="*/ 50 w 50"/>
                  <a:gd name="T3" fmla="*/ 10 h 49"/>
                  <a:gd name="T4" fmla="*/ 50 w 50"/>
                  <a:gd name="T5" fmla="*/ 39 h 49"/>
                  <a:gd name="T6" fmla="*/ 47 w 50"/>
                  <a:gd name="T7" fmla="*/ 46 h 49"/>
                  <a:gd name="T8" fmla="*/ 40 w 50"/>
                  <a:gd name="T9" fmla="*/ 49 h 49"/>
                  <a:gd name="T10" fmla="*/ 31 w 50"/>
                  <a:gd name="T11" fmla="*/ 48 h 49"/>
                  <a:gd name="T12" fmla="*/ 31 w 50"/>
                  <a:gd name="T13" fmla="*/ 48 h 49"/>
                  <a:gd name="T14" fmla="*/ 22 w 50"/>
                  <a:gd name="T15" fmla="*/ 46 h 49"/>
                  <a:gd name="T16" fmla="*/ 19 w 50"/>
                  <a:gd name="T17" fmla="*/ 46 h 49"/>
                  <a:gd name="T18" fmla="*/ 12 w 50"/>
                  <a:gd name="T19" fmla="*/ 44 h 49"/>
                  <a:gd name="T20" fmla="*/ 10 w 50"/>
                  <a:gd name="T21" fmla="*/ 44 h 49"/>
                  <a:gd name="T22" fmla="*/ 7 w 50"/>
                  <a:gd name="T23" fmla="*/ 43 h 49"/>
                  <a:gd name="T24" fmla="*/ 1 w 50"/>
                  <a:gd name="T25" fmla="*/ 37 h 49"/>
                  <a:gd name="T26" fmla="*/ 2 w 50"/>
                  <a:gd name="T27" fmla="*/ 28 h 49"/>
                  <a:gd name="T28" fmla="*/ 3 w 50"/>
                  <a:gd name="T29" fmla="*/ 28 h 49"/>
                  <a:gd name="T30" fmla="*/ 5 w 50"/>
                  <a:gd name="T31" fmla="*/ 25 h 49"/>
                  <a:gd name="T32" fmla="*/ 6 w 50"/>
                  <a:gd name="T33" fmla="*/ 23 h 49"/>
                  <a:gd name="T34" fmla="*/ 10 w 50"/>
                  <a:gd name="T35" fmla="*/ 19 h 49"/>
                  <a:gd name="T36" fmla="*/ 12 w 50"/>
                  <a:gd name="T37" fmla="*/ 18 h 49"/>
                  <a:gd name="T38" fmla="*/ 14 w 50"/>
                  <a:gd name="T39" fmla="*/ 15 h 49"/>
                  <a:gd name="T40" fmla="*/ 16 w 50"/>
                  <a:gd name="T41" fmla="*/ 14 h 49"/>
                  <a:gd name="T42" fmla="*/ 18 w 50"/>
                  <a:gd name="T43" fmla="*/ 12 h 49"/>
                  <a:gd name="T44" fmla="*/ 21 w 50"/>
                  <a:gd name="T45" fmla="*/ 10 h 49"/>
                  <a:gd name="T46" fmla="*/ 22 w 50"/>
                  <a:gd name="T47" fmla="*/ 9 h 49"/>
                  <a:gd name="T48" fmla="*/ 25 w 50"/>
                  <a:gd name="T49" fmla="*/ 7 h 49"/>
                  <a:gd name="T50" fmla="*/ 26 w 50"/>
                  <a:gd name="T51" fmla="*/ 6 h 49"/>
                  <a:gd name="T52" fmla="*/ 29 w 50"/>
                  <a:gd name="T53" fmla="*/ 5 h 49"/>
                  <a:gd name="T54" fmla="*/ 30 w 50"/>
                  <a:gd name="T55" fmla="*/ 4 h 49"/>
                  <a:gd name="T56" fmla="*/ 34 w 50"/>
                  <a:gd name="T57" fmla="*/ 2 h 49"/>
                  <a:gd name="T58" fmla="*/ 34 w 50"/>
                  <a:gd name="T59" fmla="*/ 2 h 49"/>
                  <a:gd name="T60" fmla="*/ 37 w 50"/>
                  <a:gd name="T61" fmla="*/ 1 h 49"/>
                  <a:gd name="T62" fmla="*/ 46 w 50"/>
                  <a:gd name="T63"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 h="49">
                    <a:moveTo>
                      <a:pt x="46" y="2"/>
                    </a:moveTo>
                    <a:cubicBezTo>
                      <a:pt x="48" y="4"/>
                      <a:pt x="50" y="7"/>
                      <a:pt x="50" y="10"/>
                    </a:cubicBezTo>
                    <a:cubicBezTo>
                      <a:pt x="50" y="39"/>
                      <a:pt x="50" y="39"/>
                      <a:pt x="50" y="39"/>
                    </a:cubicBezTo>
                    <a:cubicBezTo>
                      <a:pt x="50" y="42"/>
                      <a:pt x="49" y="44"/>
                      <a:pt x="47" y="46"/>
                    </a:cubicBezTo>
                    <a:cubicBezTo>
                      <a:pt x="45" y="48"/>
                      <a:pt x="43" y="49"/>
                      <a:pt x="40" y="49"/>
                    </a:cubicBezTo>
                    <a:cubicBezTo>
                      <a:pt x="37" y="48"/>
                      <a:pt x="34" y="48"/>
                      <a:pt x="31" y="48"/>
                    </a:cubicBezTo>
                    <a:cubicBezTo>
                      <a:pt x="31" y="48"/>
                      <a:pt x="31" y="48"/>
                      <a:pt x="31" y="48"/>
                    </a:cubicBezTo>
                    <a:cubicBezTo>
                      <a:pt x="28" y="47"/>
                      <a:pt x="25" y="47"/>
                      <a:pt x="22" y="46"/>
                    </a:cubicBezTo>
                    <a:cubicBezTo>
                      <a:pt x="21" y="46"/>
                      <a:pt x="20" y="46"/>
                      <a:pt x="19" y="46"/>
                    </a:cubicBezTo>
                    <a:cubicBezTo>
                      <a:pt x="17" y="45"/>
                      <a:pt x="15" y="45"/>
                      <a:pt x="12" y="44"/>
                    </a:cubicBezTo>
                    <a:cubicBezTo>
                      <a:pt x="11" y="44"/>
                      <a:pt x="10" y="44"/>
                      <a:pt x="10" y="44"/>
                    </a:cubicBezTo>
                    <a:cubicBezTo>
                      <a:pt x="9" y="44"/>
                      <a:pt x="8" y="43"/>
                      <a:pt x="7" y="43"/>
                    </a:cubicBezTo>
                    <a:cubicBezTo>
                      <a:pt x="4" y="42"/>
                      <a:pt x="2" y="40"/>
                      <a:pt x="1" y="37"/>
                    </a:cubicBezTo>
                    <a:cubicBezTo>
                      <a:pt x="0" y="34"/>
                      <a:pt x="1" y="31"/>
                      <a:pt x="2" y="28"/>
                    </a:cubicBezTo>
                    <a:cubicBezTo>
                      <a:pt x="3" y="28"/>
                      <a:pt x="3" y="28"/>
                      <a:pt x="3" y="28"/>
                    </a:cubicBezTo>
                    <a:cubicBezTo>
                      <a:pt x="4" y="27"/>
                      <a:pt x="5" y="26"/>
                      <a:pt x="5" y="25"/>
                    </a:cubicBezTo>
                    <a:cubicBezTo>
                      <a:pt x="6" y="24"/>
                      <a:pt x="6" y="24"/>
                      <a:pt x="6" y="23"/>
                    </a:cubicBezTo>
                    <a:cubicBezTo>
                      <a:pt x="8" y="22"/>
                      <a:pt x="9" y="21"/>
                      <a:pt x="10" y="19"/>
                    </a:cubicBezTo>
                    <a:cubicBezTo>
                      <a:pt x="11" y="19"/>
                      <a:pt x="11" y="18"/>
                      <a:pt x="12" y="18"/>
                    </a:cubicBezTo>
                    <a:cubicBezTo>
                      <a:pt x="12" y="17"/>
                      <a:pt x="13" y="16"/>
                      <a:pt x="14" y="15"/>
                    </a:cubicBezTo>
                    <a:cubicBezTo>
                      <a:pt x="15" y="15"/>
                      <a:pt x="16" y="14"/>
                      <a:pt x="16" y="14"/>
                    </a:cubicBezTo>
                    <a:cubicBezTo>
                      <a:pt x="17" y="13"/>
                      <a:pt x="17" y="13"/>
                      <a:pt x="18" y="12"/>
                    </a:cubicBezTo>
                    <a:cubicBezTo>
                      <a:pt x="19" y="11"/>
                      <a:pt x="20" y="11"/>
                      <a:pt x="21" y="10"/>
                    </a:cubicBezTo>
                    <a:cubicBezTo>
                      <a:pt x="21" y="10"/>
                      <a:pt x="22" y="9"/>
                      <a:pt x="22" y="9"/>
                    </a:cubicBezTo>
                    <a:cubicBezTo>
                      <a:pt x="23" y="8"/>
                      <a:pt x="24" y="8"/>
                      <a:pt x="25" y="7"/>
                    </a:cubicBezTo>
                    <a:cubicBezTo>
                      <a:pt x="25" y="7"/>
                      <a:pt x="26" y="7"/>
                      <a:pt x="26" y="6"/>
                    </a:cubicBezTo>
                    <a:cubicBezTo>
                      <a:pt x="27" y="6"/>
                      <a:pt x="28" y="5"/>
                      <a:pt x="29" y="5"/>
                    </a:cubicBezTo>
                    <a:cubicBezTo>
                      <a:pt x="30" y="4"/>
                      <a:pt x="30" y="4"/>
                      <a:pt x="30" y="4"/>
                    </a:cubicBezTo>
                    <a:cubicBezTo>
                      <a:pt x="31" y="4"/>
                      <a:pt x="33" y="3"/>
                      <a:pt x="34" y="2"/>
                    </a:cubicBezTo>
                    <a:cubicBezTo>
                      <a:pt x="34" y="2"/>
                      <a:pt x="34" y="2"/>
                      <a:pt x="34" y="2"/>
                    </a:cubicBezTo>
                    <a:cubicBezTo>
                      <a:pt x="35" y="2"/>
                      <a:pt x="36" y="1"/>
                      <a:pt x="37" y="1"/>
                    </a:cubicBezTo>
                    <a:cubicBezTo>
                      <a:pt x="40" y="0"/>
                      <a:pt x="43" y="1"/>
                      <a:pt x="4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p>
            </p:txBody>
          </p:sp>
          <p:sp>
            <p:nvSpPr>
              <p:cNvPr id="55" name="淘宝店chenying0907 17"/>
              <p:cNvSpPr/>
              <p:nvPr/>
            </p:nvSpPr>
            <p:spPr bwMode="auto">
              <a:xfrm>
                <a:off x="3173556" y="1942997"/>
                <a:ext cx="61457" cy="61456"/>
              </a:xfrm>
              <a:custGeom>
                <a:avLst/>
                <a:gdLst>
                  <a:gd name="T0" fmla="*/ 49 w 50"/>
                  <a:gd name="T1" fmla="*/ 37 h 49"/>
                  <a:gd name="T2" fmla="*/ 43 w 50"/>
                  <a:gd name="T3" fmla="*/ 43 h 49"/>
                  <a:gd name="T4" fmla="*/ 40 w 50"/>
                  <a:gd name="T5" fmla="*/ 44 h 49"/>
                  <a:gd name="T6" fmla="*/ 38 w 50"/>
                  <a:gd name="T7" fmla="*/ 44 h 49"/>
                  <a:gd name="T8" fmla="*/ 31 w 50"/>
                  <a:gd name="T9" fmla="*/ 46 h 49"/>
                  <a:gd name="T10" fmla="*/ 28 w 50"/>
                  <a:gd name="T11" fmla="*/ 46 h 49"/>
                  <a:gd name="T12" fmla="*/ 20 w 50"/>
                  <a:gd name="T13" fmla="*/ 48 h 49"/>
                  <a:gd name="T14" fmla="*/ 19 w 50"/>
                  <a:gd name="T15" fmla="*/ 48 h 49"/>
                  <a:gd name="T16" fmla="*/ 10 w 50"/>
                  <a:gd name="T17" fmla="*/ 49 h 49"/>
                  <a:gd name="T18" fmla="*/ 3 w 50"/>
                  <a:gd name="T19" fmla="*/ 46 h 49"/>
                  <a:gd name="T20" fmla="*/ 0 w 50"/>
                  <a:gd name="T21" fmla="*/ 39 h 49"/>
                  <a:gd name="T22" fmla="*/ 0 w 50"/>
                  <a:gd name="T23" fmla="*/ 10 h 49"/>
                  <a:gd name="T24" fmla="*/ 4 w 50"/>
                  <a:gd name="T25" fmla="*/ 2 h 49"/>
                  <a:gd name="T26" fmla="*/ 13 w 50"/>
                  <a:gd name="T27" fmla="*/ 1 h 49"/>
                  <a:gd name="T28" fmla="*/ 16 w 50"/>
                  <a:gd name="T29" fmla="*/ 2 h 49"/>
                  <a:gd name="T30" fmla="*/ 16 w 50"/>
                  <a:gd name="T31" fmla="*/ 2 h 49"/>
                  <a:gd name="T32" fmla="*/ 20 w 50"/>
                  <a:gd name="T33" fmla="*/ 4 h 49"/>
                  <a:gd name="T34" fmla="*/ 21 w 50"/>
                  <a:gd name="T35" fmla="*/ 5 h 49"/>
                  <a:gd name="T36" fmla="*/ 24 w 50"/>
                  <a:gd name="T37" fmla="*/ 6 h 49"/>
                  <a:gd name="T38" fmla="*/ 25 w 50"/>
                  <a:gd name="T39" fmla="*/ 7 h 49"/>
                  <a:gd name="T40" fmla="*/ 28 w 50"/>
                  <a:gd name="T41" fmla="*/ 9 h 49"/>
                  <a:gd name="T42" fmla="*/ 29 w 50"/>
                  <a:gd name="T43" fmla="*/ 10 h 49"/>
                  <a:gd name="T44" fmla="*/ 32 w 50"/>
                  <a:gd name="T45" fmla="*/ 12 h 49"/>
                  <a:gd name="T46" fmla="*/ 34 w 50"/>
                  <a:gd name="T47" fmla="*/ 14 h 49"/>
                  <a:gd name="T48" fmla="*/ 36 w 50"/>
                  <a:gd name="T49" fmla="*/ 15 h 49"/>
                  <a:gd name="T50" fmla="*/ 38 w 50"/>
                  <a:gd name="T51" fmla="*/ 18 h 49"/>
                  <a:gd name="T52" fmla="*/ 40 w 50"/>
                  <a:gd name="T53" fmla="*/ 19 h 49"/>
                  <a:gd name="T54" fmla="*/ 43 w 50"/>
                  <a:gd name="T55" fmla="*/ 23 h 49"/>
                  <a:gd name="T56" fmla="*/ 45 w 50"/>
                  <a:gd name="T57" fmla="*/ 25 h 49"/>
                  <a:gd name="T58" fmla="*/ 47 w 50"/>
                  <a:gd name="T59" fmla="*/ 28 h 49"/>
                  <a:gd name="T60" fmla="*/ 48 w 50"/>
                  <a:gd name="T61" fmla="*/ 29 h 49"/>
                  <a:gd name="T62" fmla="*/ 49 w 50"/>
                  <a:gd name="T63"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 h="49">
                    <a:moveTo>
                      <a:pt x="49" y="37"/>
                    </a:moveTo>
                    <a:cubicBezTo>
                      <a:pt x="48" y="40"/>
                      <a:pt x="46" y="42"/>
                      <a:pt x="43" y="43"/>
                    </a:cubicBezTo>
                    <a:cubicBezTo>
                      <a:pt x="42" y="43"/>
                      <a:pt x="41" y="44"/>
                      <a:pt x="40" y="44"/>
                    </a:cubicBezTo>
                    <a:cubicBezTo>
                      <a:pt x="40" y="44"/>
                      <a:pt x="39" y="44"/>
                      <a:pt x="38" y="44"/>
                    </a:cubicBezTo>
                    <a:cubicBezTo>
                      <a:pt x="35" y="45"/>
                      <a:pt x="33" y="45"/>
                      <a:pt x="31" y="46"/>
                    </a:cubicBezTo>
                    <a:cubicBezTo>
                      <a:pt x="30" y="46"/>
                      <a:pt x="29" y="46"/>
                      <a:pt x="28" y="46"/>
                    </a:cubicBezTo>
                    <a:cubicBezTo>
                      <a:pt x="25" y="47"/>
                      <a:pt x="22" y="47"/>
                      <a:pt x="20" y="48"/>
                    </a:cubicBezTo>
                    <a:cubicBezTo>
                      <a:pt x="19" y="48"/>
                      <a:pt x="19" y="48"/>
                      <a:pt x="19" y="48"/>
                    </a:cubicBezTo>
                    <a:cubicBezTo>
                      <a:pt x="16" y="48"/>
                      <a:pt x="13" y="48"/>
                      <a:pt x="10" y="49"/>
                    </a:cubicBezTo>
                    <a:cubicBezTo>
                      <a:pt x="7" y="49"/>
                      <a:pt x="5" y="48"/>
                      <a:pt x="3" y="46"/>
                    </a:cubicBezTo>
                    <a:cubicBezTo>
                      <a:pt x="1" y="44"/>
                      <a:pt x="0" y="42"/>
                      <a:pt x="0" y="39"/>
                    </a:cubicBezTo>
                    <a:cubicBezTo>
                      <a:pt x="0" y="10"/>
                      <a:pt x="0" y="10"/>
                      <a:pt x="0" y="10"/>
                    </a:cubicBezTo>
                    <a:cubicBezTo>
                      <a:pt x="0" y="7"/>
                      <a:pt x="2" y="4"/>
                      <a:pt x="4" y="2"/>
                    </a:cubicBezTo>
                    <a:cubicBezTo>
                      <a:pt x="7" y="1"/>
                      <a:pt x="10" y="0"/>
                      <a:pt x="13" y="1"/>
                    </a:cubicBezTo>
                    <a:cubicBezTo>
                      <a:pt x="14" y="1"/>
                      <a:pt x="15" y="2"/>
                      <a:pt x="16" y="2"/>
                    </a:cubicBezTo>
                    <a:cubicBezTo>
                      <a:pt x="16" y="2"/>
                      <a:pt x="16" y="2"/>
                      <a:pt x="16" y="2"/>
                    </a:cubicBezTo>
                    <a:cubicBezTo>
                      <a:pt x="17" y="3"/>
                      <a:pt x="19" y="4"/>
                      <a:pt x="20" y="4"/>
                    </a:cubicBezTo>
                    <a:cubicBezTo>
                      <a:pt x="20" y="4"/>
                      <a:pt x="20" y="4"/>
                      <a:pt x="21" y="5"/>
                    </a:cubicBezTo>
                    <a:cubicBezTo>
                      <a:pt x="22" y="5"/>
                      <a:pt x="23" y="6"/>
                      <a:pt x="24" y="6"/>
                    </a:cubicBezTo>
                    <a:cubicBezTo>
                      <a:pt x="24" y="7"/>
                      <a:pt x="25" y="7"/>
                      <a:pt x="25" y="7"/>
                    </a:cubicBezTo>
                    <a:cubicBezTo>
                      <a:pt x="26" y="8"/>
                      <a:pt x="27" y="8"/>
                      <a:pt x="28" y="9"/>
                    </a:cubicBezTo>
                    <a:cubicBezTo>
                      <a:pt x="28" y="9"/>
                      <a:pt x="29" y="10"/>
                      <a:pt x="29" y="10"/>
                    </a:cubicBezTo>
                    <a:cubicBezTo>
                      <a:pt x="30" y="11"/>
                      <a:pt x="31" y="11"/>
                      <a:pt x="32" y="12"/>
                    </a:cubicBezTo>
                    <a:cubicBezTo>
                      <a:pt x="33" y="13"/>
                      <a:pt x="33" y="13"/>
                      <a:pt x="34" y="14"/>
                    </a:cubicBezTo>
                    <a:cubicBezTo>
                      <a:pt x="34" y="14"/>
                      <a:pt x="35" y="15"/>
                      <a:pt x="36" y="15"/>
                    </a:cubicBezTo>
                    <a:cubicBezTo>
                      <a:pt x="37" y="16"/>
                      <a:pt x="37" y="17"/>
                      <a:pt x="38" y="18"/>
                    </a:cubicBezTo>
                    <a:cubicBezTo>
                      <a:pt x="39" y="18"/>
                      <a:pt x="39" y="19"/>
                      <a:pt x="40" y="19"/>
                    </a:cubicBezTo>
                    <a:cubicBezTo>
                      <a:pt x="41" y="21"/>
                      <a:pt x="42" y="22"/>
                      <a:pt x="43" y="23"/>
                    </a:cubicBezTo>
                    <a:cubicBezTo>
                      <a:pt x="44" y="24"/>
                      <a:pt x="44" y="25"/>
                      <a:pt x="45" y="25"/>
                    </a:cubicBezTo>
                    <a:cubicBezTo>
                      <a:pt x="46" y="26"/>
                      <a:pt x="46" y="27"/>
                      <a:pt x="47" y="28"/>
                    </a:cubicBezTo>
                    <a:cubicBezTo>
                      <a:pt x="47" y="28"/>
                      <a:pt x="47" y="28"/>
                      <a:pt x="48" y="29"/>
                    </a:cubicBezTo>
                    <a:cubicBezTo>
                      <a:pt x="49" y="31"/>
                      <a:pt x="50" y="34"/>
                      <a:pt x="49"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p>
            </p:txBody>
          </p:sp>
          <p:sp>
            <p:nvSpPr>
              <p:cNvPr id="56" name="淘宝店chenying0907 18"/>
              <p:cNvSpPr/>
              <p:nvPr/>
            </p:nvSpPr>
            <p:spPr bwMode="auto">
              <a:xfrm>
                <a:off x="3263934" y="2110497"/>
                <a:ext cx="65072" cy="104838"/>
              </a:xfrm>
              <a:custGeom>
                <a:avLst/>
                <a:gdLst>
                  <a:gd name="T0" fmla="*/ 15 w 52"/>
                  <a:gd name="T1" fmla="*/ 9 h 84"/>
                  <a:gd name="T2" fmla="*/ 15 w 52"/>
                  <a:gd name="T3" fmla="*/ 11 h 84"/>
                  <a:gd name="T4" fmla="*/ 15 w 52"/>
                  <a:gd name="T5" fmla="*/ 11 h 84"/>
                  <a:gd name="T6" fmla="*/ 15 w 52"/>
                  <a:gd name="T7" fmla="*/ 14 h 84"/>
                  <a:gd name="T8" fmla="*/ 15 w 52"/>
                  <a:gd name="T9" fmla="*/ 18 h 84"/>
                  <a:gd name="T10" fmla="*/ 14 w 52"/>
                  <a:gd name="T11" fmla="*/ 22 h 84"/>
                  <a:gd name="T12" fmla="*/ 14 w 52"/>
                  <a:gd name="T13" fmla="*/ 26 h 84"/>
                  <a:gd name="T14" fmla="*/ 13 w 52"/>
                  <a:gd name="T15" fmla="*/ 30 h 84"/>
                  <a:gd name="T16" fmla="*/ 12 w 52"/>
                  <a:gd name="T17" fmla="*/ 34 h 84"/>
                  <a:gd name="T18" fmla="*/ 12 w 52"/>
                  <a:gd name="T19" fmla="*/ 37 h 84"/>
                  <a:gd name="T20" fmla="*/ 11 w 52"/>
                  <a:gd name="T21" fmla="*/ 41 h 84"/>
                  <a:gd name="T22" fmla="*/ 10 w 52"/>
                  <a:gd name="T23" fmla="*/ 45 h 84"/>
                  <a:gd name="T24" fmla="*/ 9 w 52"/>
                  <a:gd name="T25" fmla="*/ 49 h 84"/>
                  <a:gd name="T26" fmla="*/ 8 w 52"/>
                  <a:gd name="T27" fmla="*/ 52 h 84"/>
                  <a:gd name="T28" fmla="*/ 7 w 52"/>
                  <a:gd name="T29" fmla="*/ 56 h 84"/>
                  <a:gd name="T30" fmla="*/ 6 w 52"/>
                  <a:gd name="T31" fmla="*/ 60 h 84"/>
                  <a:gd name="T32" fmla="*/ 4 w 52"/>
                  <a:gd name="T33" fmla="*/ 63 h 84"/>
                  <a:gd name="T34" fmla="*/ 3 w 52"/>
                  <a:gd name="T35" fmla="*/ 66 h 84"/>
                  <a:gd name="T36" fmla="*/ 2 w 52"/>
                  <a:gd name="T37" fmla="*/ 70 h 84"/>
                  <a:gd name="T38" fmla="*/ 6 w 52"/>
                  <a:gd name="T39" fmla="*/ 82 h 84"/>
                  <a:gd name="T40" fmla="*/ 9 w 52"/>
                  <a:gd name="T41" fmla="*/ 83 h 84"/>
                  <a:gd name="T42" fmla="*/ 13 w 52"/>
                  <a:gd name="T43" fmla="*/ 84 h 84"/>
                  <a:gd name="T44" fmla="*/ 20 w 52"/>
                  <a:gd name="T45" fmla="*/ 81 h 84"/>
                  <a:gd name="T46" fmla="*/ 52 w 52"/>
                  <a:gd name="T47" fmla="*/ 11 h 84"/>
                  <a:gd name="T48" fmla="*/ 50 w 52"/>
                  <a:gd name="T49" fmla="*/ 4 h 84"/>
                  <a:gd name="T50" fmla="*/ 43 w 52"/>
                  <a:gd name="T51" fmla="*/ 0 h 84"/>
                  <a:gd name="T52" fmla="*/ 25 w 52"/>
                  <a:gd name="T53" fmla="*/ 0 h 84"/>
                  <a:gd name="T54" fmla="*/ 15 w 52"/>
                  <a:gd name="T55"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2" h="84">
                    <a:moveTo>
                      <a:pt x="15" y="9"/>
                    </a:moveTo>
                    <a:cubicBezTo>
                      <a:pt x="15" y="10"/>
                      <a:pt x="15" y="10"/>
                      <a:pt x="15" y="11"/>
                    </a:cubicBezTo>
                    <a:cubicBezTo>
                      <a:pt x="15" y="11"/>
                      <a:pt x="15" y="11"/>
                      <a:pt x="15" y="11"/>
                    </a:cubicBezTo>
                    <a:cubicBezTo>
                      <a:pt x="15" y="12"/>
                      <a:pt x="15" y="13"/>
                      <a:pt x="15" y="14"/>
                    </a:cubicBezTo>
                    <a:cubicBezTo>
                      <a:pt x="15" y="16"/>
                      <a:pt x="15" y="17"/>
                      <a:pt x="15" y="18"/>
                    </a:cubicBezTo>
                    <a:cubicBezTo>
                      <a:pt x="15" y="20"/>
                      <a:pt x="14" y="21"/>
                      <a:pt x="14" y="22"/>
                    </a:cubicBezTo>
                    <a:cubicBezTo>
                      <a:pt x="14" y="23"/>
                      <a:pt x="14" y="25"/>
                      <a:pt x="14" y="26"/>
                    </a:cubicBezTo>
                    <a:cubicBezTo>
                      <a:pt x="13" y="27"/>
                      <a:pt x="13" y="29"/>
                      <a:pt x="13" y="30"/>
                    </a:cubicBezTo>
                    <a:cubicBezTo>
                      <a:pt x="13" y="31"/>
                      <a:pt x="13" y="33"/>
                      <a:pt x="12" y="34"/>
                    </a:cubicBezTo>
                    <a:cubicBezTo>
                      <a:pt x="12" y="35"/>
                      <a:pt x="12" y="36"/>
                      <a:pt x="12" y="37"/>
                    </a:cubicBezTo>
                    <a:cubicBezTo>
                      <a:pt x="11" y="39"/>
                      <a:pt x="11" y="40"/>
                      <a:pt x="11" y="41"/>
                    </a:cubicBezTo>
                    <a:cubicBezTo>
                      <a:pt x="11" y="43"/>
                      <a:pt x="10" y="44"/>
                      <a:pt x="10" y="45"/>
                    </a:cubicBezTo>
                    <a:cubicBezTo>
                      <a:pt x="10" y="46"/>
                      <a:pt x="9" y="48"/>
                      <a:pt x="9" y="49"/>
                    </a:cubicBezTo>
                    <a:cubicBezTo>
                      <a:pt x="9" y="50"/>
                      <a:pt x="8" y="51"/>
                      <a:pt x="8" y="52"/>
                    </a:cubicBezTo>
                    <a:cubicBezTo>
                      <a:pt x="8" y="54"/>
                      <a:pt x="7" y="55"/>
                      <a:pt x="7" y="56"/>
                    </a:cubicBezTo>
                    <a:cubicBezTo>
                      <a:pt x="6" y="57"/>
                      <a:pt x="6" y="58"/>
                      <a:pt x="6" y="60"/>
                    </a:cubicBezTo>
                    <a:cubicBezTo>
                      <a:pt x="5" y="61"/>
                      <a:pt x="5" y="62"/>
                      <a:pt x="4" y="63"/>
                    </a:cubicBezTo>
                    <a:cubicBezTo>
                      <a:pt x="4" y="64"/>
                      <a:pt x="4" y="65"/>
                      <a:pt x="3" y="66"/>
                    </a:cubicBezTo>
                    <a:cubicBezTo>
                      <a:pt x="3" y="68"/>
                      <a:pt x="2" y="69"/>
                      <a:pt x="2" y="70"/>
                    </a:cubicBezTo>
                    <a:cubicBezTo>
                      <a:pt x="0" y="75"/>
                      <a:pt x="2" y="80"/>
                      <a:pt x="6" y="82"/>
                    </a:cubicBezTo>
                    <a:cubicBezTo>
                      <a:pt x="7" y="82"/>
                      <a:pt x="8" y="83"/>
                      <a:pt x="9" y="83"/>
                    </a:cubicBezTo>
                    <a:cubicBezTo>
                      <a:pt x="10" y="84"/>
                      <a:pt x="12" y="84"/>
                      <a:pt x="13" y="84"/>
                    </a:cubicBezTo>
                    <a:cubicBezTo>
                      <a:pt x="16" y="84"/>
                      <a:pt x="19" y="83"/>
                      <a:pt x="20" y="81"/>
                    </a:cubicBezTo>
                    <a:cubicBezTo>
                      <a:pt x="38" y="61"/>
                      <a:pt x="49" y="37"/>
                      <a:pt x="52" y="11"/>
                    </a:cubicBezTo>
                    <a:cubicBezTo>
                      <a:pt x="52" y="8"/>
                      <a:pt x="51" y="6"/>
                      <a:pt x="50" y="4"/>
                    </a:cubicBezTo>
                    <a:cubicBezTo>
                      <a:pt x="48" y="1"/>
                      <a:pt x="45" y="0"/>
                      <a:pt x="43" y="0"/>
                    </a:cubicBezTo>
                    <a:cubicBezTo>
                      <a:pt x="25" y="0"/>
                      <a:pt x="25" y="0"/>
                      <a:pt x="25" y="0"/>
                    </a:cubicBezTo>
                    <a:cubicBezTo>
                      <a:pt x="20" y="0"/>
                      <a:pt x="16" y="4"/>
                      <a:pt x="1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p>
            </p:txBody>
          </p:sp>
          <p:sp>
            <p:nvSpPr>
              <p:cNvPr id="57" name="淘宝店chenying0907 19"/>
              <p:cNvSpPr/>
              <p:nvPr/>
            </p:nvSpPr>
            <p:spPr bwMode="auto">
              <a:xfrm>
                <a:off x="3003646" y="2110497"/>
                <a:ext cx="65072" cy="106043"/>
              </a:xfrm>
              <a:custGeom>
                <a:avLst/>
                <a:gdLst>
                  <a:gd name="T0" fmla="*/ 47 w 52"/>
                  <a:gd name="T1" fmla="*/ 60 h 85"/>
                  <a:gd name="T2" fmla="*/ 45 w 52"/>
                  <a:gd name="T3" fmla="*/ 56 h 85"/>
                  <a:gd name="T4" fmla="*/ 44 w 52"/>
                  <a:gd name="T5" fmla="*/ 53 h 85"/>
                  <a:gd name="T6" fmla="*/ 43 w 52"/>
                  <a:gd name="T7" fmla="*/ 49 h 85"/>
                  <a:gd name="T8" fmla="*/ 42 w 52"/>
                  <a:gd name="T9" fmla="*/ 45 h 85"/>
                  <a:gd name="T10" fmla="*/ 41 w 52"/>
                  <a:gd name="T11" fmla="*/ 41 h 85"/>
                  <a:gd name="T12" fmla="*/ 40 w 52"/>
                  <a:gd name="T13" fmla="*/ 38 h 85"/>
                  <a:gd name="T14" fmla="*/ 40 w 52"/>
                  <a:gd name="T15" fmla="*/ 34 h 85"/>
                  <a:gd name="T16" fmla="*/ 39 w 52"/>
                  <a:gd name="T17" fmla="*/ 30 h 85"/>
                  <a:gd name="T18" fmla="*/ 38 w 52"/>
                  <a:gd name="T19" fmla="*/ 26 h 85"/>
                  <a:gd name="T20" fmla="*/ 38 w 52"/>
                  <a:gd name="T21" fmla="*/ 22 h 85"/>
                  <a:gd name="T22" fmla="*/ 37 w 52"/>
                  <a:gd name="T23" fmla="*/ 18 h 85"/>
                  <a:gd name="T24" fmla="*/ 37 w 52"/>
                  <a:gd name="T25" fmla="*/ 14 h 85"/>
                  <a:gd name="T26" fmla="*/ 37 w 52"/>
                  <a:gd name="T27" fmla="*/ 11 h 85"/>
                  <a:gd name="T28" fmla="*/ 37 w 52"/>
                  <a:gd name="T29" fmla="*/ 11 h 85"/>
                  <a:gd name="T30" fmla="*/ 37 w 52"/>
                  <a:gd name="T31" fmla="*/ 9 h 85"/>
                  <a:gd name="T32" fmla="*/ 27 w 52"/>
                  <a:gd name="T33" fmla="*/ 0 h 85"/>
                  <a:gd name="T34" fmla="*/ 10 w 52"/>
                  <a:gd name="T35" fmla="*/ 0 h 85"/>
                  <a:gd name="T36" fmla="*/ 2 w 52"/>
                  <a:gd name="T37" fmla="*/ 4 h 85"/>
                  <a:gd name="T38" fmla="*/ 0 w 52"/>
                  <a:gd name="T39" fmla="*/ 11 h 85"/>
                  <a:gd name="T40" fmla="*/ 32 w 52"/>
                  <a:gd name="T41" fmla="*/ 81 h 85"/>
                  <a:gd name="T42" fmla="*/ 43 w 52"/>
                  <a:gd name="T43" fmla="*/ 83 h 85"/>
                  <a:gd name="T44" fmla="*/ 46 w 52"/>
                  <a:gd name="T45" fmla="*/ 82 h 85"/>
                  <a:gd name="T46" fmla="*/ 50 w 52"/>
                  <a:gd name="T47" fmla="*/ 70 h 85"/>
                  <a:gd name="T48" fmla="*/ 49 w 52"/>
                  <a:gd name="T49" fmla="*/ 68 h 85"/>
                  <a:gd name="T50" fmla="*/ 48 w 52"/>
                  <a:gd name="T51" fmla="*/ 63 h 85"/>
                  <a:gd name="T52" fmla="*/ 47 w 52"/>
                  <a:gd name="T53" fmla="*/ 6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 h="85">
                    <a:moveTo>
                      <a:pt x="47" y="60"/>
                    </a:moveTo>
                    <a:cubicBezTo>
                      <a:pt x="46" y="59"/>
                      <a:pt x="46" y="57"/>
                      <a:pt x="45" y="56"/>
                    </a:cubicBezTo>
                    <a:cubicBezTo>
                      <a:pt x="45" y="55"/>
                      <a:pt x="45" y="54"/>
                      <a:pt x="44" y="53"/>
                    </a:cubicBezTo>
                    <a:cubicBezTo>
                      <a:pt x="44" y="51"/>
                      <a:pt x="43" y="50"/>
                      <a:pt x="43" y="49"/>
                    </a:cubicBezTo>
                    <a:cubicBezTo>
                      <a:pt x="43" y="48"/>
                      <a:pt x="42" y="46"/>
                      <a:pt x="42" y="45"/>
                    </a:cubicBezTo>
                    <a:cubicBezTo>
                      <a:pt x="42" y="44"/>
                      <a:pt x="41" y="43"/>
                      <a:pt x="41" y="41"/>
                    </a:cubicBezTo>
                    <a:cubicBezTo>
                      <a:pt x="41" y="40"/>
                      <a:pt x="41" y="39"/>
                      <a:pt x="40" y="38"/>
                    </a:cubicBezTo>
                    <a:cubicBezTo>
                      <a:pt x="40" y="36"/>
                      <a:pt x="40" y="35"/>
                      <a:pt x="40" y="34"/>
                    </a:cubicBezTo>
                    <a:cubicBezTo>
                      <a:pt x="39" y="33"/>
                      <a:pt x="39" y="31"/>
                      <a:pt x="39" y="30"/>
                    </a:cubicBezTo>
                    <a:cubicBezTo>
                      <a:pt x="39" y="29"/>
                      <a:pt x="39" y="27"/>
                      <a:pt x="38" y="26"/>
                    </a:cubicBezTo>
                    <a:cubicBezTo>
                      <a:pt x="38" y="25"/>
                      <a:pt x="38" y="23"/>
                      <a:pt x="38" y="22"/>
                    </a:cubicBezTo>
                    <a:cubicBezTo>
                      <a:pt x="38" y="21"/>
                      <a:pt x="37" y="20"/>
                      <a:pt x="37" y="18"/>
                    </a:cubicBezTo>
                    <a:cubicBezTo>
                      <a:pt x="37" y="17"/>
                      <a:pt x="37" y="16"/>
                      <a:pt x="37" y="14"/>
                    </a:cubicBezTo>
                    <a:cubicBezTo>
                      <a:pt x="37" y="13"/>
                      <a:pt x="37" y="12"/>
                      <a:pt x="37" y="11"/>
                    </a:cubicBezTo>
                    <a:cubicBezTo>
                      <a:pt x="37" y="11"/>
                      <a:pt x="37" y="11"/>
                      <a:pt x="37" y="11"/>
                    </a:cubicBezTo>
                    <a:cubicBezTo>
                      <a:pt x="37" y="10"/>
                      <a:pt x="37" y="10"/>
                      <a:pt x="37" y="9"/>
                    </a:cubicBezTo>
                    <a:cubicBezTo>
                      <a:pt x="36" y="4"/>
                      <a:pt x="32" y="0"/>
                      <a:pt x="27" y="0"/>
                    </a:cubicBezTo>
                    <a:cubicBezTo>
                      <a:pt x="10" y="0"/>
                      <a:pt x="10" y="0"/>
                      <a:pt x="10" y="0"/>
                    </a:cubicBezTo>
                    <a:cubicBezTo>
                      <a:pt x="7" y="0"/>
                      <a:pt x="4" y="1"/>
                      <a:pt x="2" y="4"/>
                    </a:cubicBezTo>
                    <a:cubicBezTo>
                      <a:pt x="1" y="6"/>
                      <a:pt x="0" y="8"/>
                      <a:pt x="0" y="11"/>
                    </a:cubicBezTo>
                    <a:cubicBezTo>
                      <a:pt x="3" y="37"/>
                      <a:pt x="14" y="61"/>
                      <a:pt x="32" y="81"/>
                    </a:cubicBezTo>
                    <a:cubicBezTo>
                      <a:pt x="34" y="84"/>
                      <a:pt x="39" y="85"/>
                      <a:pt x="43" y="83"/>
                    </a:cubicBezTo>
                    <a:cubicBezTo>
                      <a:pt x="44" y="83"/>
                      <a:pt x="45" y="82"/>
                      <a:pt x="46" y="82"/>
                    </a:cubicBezTo>
                    <a:cubicBezTo>
                      <a:pt x="50" y="80"/>
                      <a:pt x="52" y="75"/>
                      <a:pt x="50" y="70"/>
                    </a:cubicBezTo>
                    <a:cubicBezTo>
                      <a:pt x="50" y="69"/>
                      <a:pt x="50" y="69"/>
                      <a:pt x="49" y="68"/>
                    </a:cubicBezTo>
                    <a:cubicBezTo>
                      <a:pt x="49" y="66"/>
                      <a:pt x="48" y="65"/>
                      <a:pt x="48" y="63"/>
                    </a:cubicBezTo>
                    <a:cubicBezTo>
                      <a:pt x="47" y="62"/>
                      <a:pt x="47" y="61"/>
                      <a:pt x="47"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p>
            </p:txBody>
          </p:sp>
          <p:sp>
            <p:nvSpPr>
              <p:cNvPr id="58" name="淘宝店chenying0907 20"/>
              <p:cNvSpPr/>
              <p:nvPr/>
            </p:nvSpPr>
            <p:spPr bwMode="auto">
              <a:xfrm>
                <a:off x="3173556" y="2110497"/>
                <a:ext cx="95198" cy="90377"/>
              </a:xfrm>
              <a:custGeom>
                <a:avLst/>
                <a:gdLst>
                  <a:gd name="T0" fmla="*/ 67 w 77"/>
                  <a:gd name="T1" fmla="*/ 0 h 72"/>
                  <a:gd name="T2" fmla="*/ 10 w 77"/>
                  <a:gd name="T3" fmla="*/ 0 h 72"/>
                  <a:gd name="T4" fmla="*/ 0 w 77"/>
                  <a:gd name="T5" fmla="*/ 10 h 72"/>
                  <a:gd name="T6" fmla="*/ 0 w 77"/>
                  <a:gd name="T7" fmla="*/ 54 h 72"/>
                  <a:gd name="T8" fmla="*/ 9 w 77"/>
                  <a:gd name="T9" fmla="*/ 64 h 72"/>
                  <a:gd name="T10" fmla="*/ 11 w 77"/>
                  <a:gd name="T11" fmla="*/ 64 h 72"/>
                  <a:gd name="T12" fmla="*/ 11 w 77"/>
                  <a:gd name="T13" fmla="*/ 64 h 72"/>
                  <a:gd name="T14" fmla="*/ 20 w 77"/>
                  <a:gd name="T15" fmla="*/ 65 h 72"/>
                  <a:gd name="T16" fmla="*/ 21 w 77"/>
                  <a:gd name="T17" fmla="*/ 65 h 72"/>
                  <a:gd name="T18" fmla="*/ 30 w 77"/>
                  <a:gd name="T19" fmla="*/ 66 h 72"/>
                  <a:gd name="T20" fmla="*/ 33 w 77"/>
                  <a:gd name="T21" fmla="*/ 67 h 72"/>
                  <a:gd name="T22" fmla="*/ 40 w 77"/>
                  <a:gd name="T23" fmla="*/ 68 h 72"/>
                  <a:gd name="T24" fmla="*/ 43 w 77"/>
                  <a:gd name="T25" fmla="*/ 69 h 72"/>
                  <a:gd name="T26" fmla="*/ 45 w 77"/>
                  <a:gd name="T27" fmla="*/ 69 h 72"/>
                  <a:gd name="T28" fmla="*/ 46 w 77"/>
                  <a:gd name="T29" fmla="*/ 70 h 72"/>
                  <a:gd name="T30" fmla="*/ 53 w 77"/>
                  <a:gd name="T31" fmla="*/ 71 h 72"/>
                  <a:gd name="T32" fmla="*/ 55 w 77"/>
                  <a:gd name="T33" fmla="*/ 72 h 72"/>
                  <a:gd name="T34" fmla="*/ 64 w 77"/>
                  <a:gd name="T35" fmla="*/ 66 h 72"/>
                  <a:gd name="T36" fmla="*/ 65 w 77"/>
                  <a:gd name="T37" fmla="*/ 64 h 72"/>
                  <a:gd name="T38" fmla="*/ 67 w 77"/>
                  <a:gd name="T39" fmla="*/ 59 h 72"/>
                  <a:gd name="T40" fmla="*/ 67 w 77"/>
                  <a:gd name="T41" fmla="*/ 59 h 72"/>
                  <a:gd name="T42" fmla="*/ 75 w 77"/>
                  <a:gd name="T43" fmla="*/ 24 h 72"/>
                  <a:gd name="T44" fmla="*/ 76 w 77"/>
                  <a:gd name="T45" fmla="*/ 23 h 72"/>
                  <a:gd name="T46" fmla="*/ 76 w 77"/>
                  <a:gd name="T47" fmla="*/ 17 h 72"/>
                  <a:gd name="T48" fmla="*/ 77 w 77"/>
                  <a:gd name="T49" fmla="*/ 14 h 72"/>
                  <a:gd name="T50" fmla="*/ 77 w 77"/>
                  <a:gd name="T51" fmla="*/ 10 h 72"/>
                  <a:gd name="T52" fmla="*/ 74 w 77"/>
                  <a:gd name="T53" fmla="*/ 3 h 72"/>
                  <a:gd name="T54" fmla="*/ 67 w 77"/>
                  <a:gd name="T5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 h="72">
                    <a:moveTo>
                      <a:pt x="67" y="0"/>
                    </a:moveTo>
                    <a:cubicBezTo>
                      <a:pt x="10" y="0"/>
                      <a:pt x="10" y="0"/>
                      <a:pt x="10" y="0"/>
                    </a:cubicBezTo>
                    <a:cubicBezTo>
                      <a:pt x="5" y="0"/>
                      <a:pt x="0" y="5"/>
                      <a:pt x="0" y="10"/>
                    </a:cubicBezTo>
                    <a:cubicBezTo>
                      <a:pt x="0" y="54"/>
                      <a:pt x="0" y="54"/>
                      <a:pt x="0" y="54"/>
                    </a:cubicBezTo>
                    <a:cubicBezTo>
                      <a:pt x="0" y="59"/>
                      <a:pt x="4" y="63"/>
                      <a:pt x="9" y="64"/>
                    </a:cubicBezTo>
                    <a:cubicBezTo>
                      <a:pt x="10" y="64"/>
                      <a:pt x="10" y="64"/>
                      <a:pt x="11" y="64"/>
                    </a:cubicBezTo>
                    <a:cubicBezTo>
                      <a:pt x="11" y="64"/>
                      <a:pt x="11" y="64"/>
                      <a:pt x="11" y="64"/>
                    </a:cubicBezTo>
                    <a:cubicBezTo>
                      <a:pt x="14" y="64"/>
                      <a:pt x="17" y="64"/>
                      <a:pt x="20" y="65"/>
                    </a:cubicBezTo>
                    <a:cubicBezTo>
                      <a:pt x="20" y="65"/>
                      <a:pt x="20" y="65"/>
                      <a:pt x="21" y="65"/>
                    </a:cubicBezTo>
                    <a:cubicBezTo>
                      <a:pt x="24" y="65"/>
                      <a:pt x="27" y="66"/>
                      <a:pt x="30" y="66"/>
                    </a:cubicBezTo>
                    <a:cubicBezTo>
                      <a:pt x="31" y="66"/>
                      <a:pt x="32" y="67"/>
                      <a:pt x="33" y="67"/>
                    </a:cubicBezTo>
                    <a:cubicBezTo>
                      <a:pt x="35" y="67"/>
                      <a:pt x="38" y="68"/>
                      <a:pt x="40" y="68"/>
                    </a:cubicBezTo>
                    <a:cubicBezTo>
                      <a:pt x="41" y="68"/>
                      <a:pt x="42" y="69"/>
                      <a:pt x="43" y="69"/>
                    </a:cubicBezTo>
                    <a:cubicBezTo>
                      <a:pt x="44" y="69"/>
                      <a:pt x="45" y="69"/>
                      <a:pt x="45" y="69"/>
                    </a:cubicBezTo>
                    <a:cubicBezTo>
                      <a:pt x="46" y="70"/>
                      <a:pt x="46" y="70"/>
                      <a:pt x="46" y="70"/>
                    </a:cubicBezTo>
                    <a:cubicBezTo>
                      <a:pt x="48" y="70"/>
                      <a:pt x="51" y="71"/>
                      <a:pt x="53" y="71"/>
                    </a:cubicBezTo>
                    <a:cubicBezTo>
                      <a:pt x="53" y="72"/>
                      <a:pt x="54" y="72"/>
                      <a:pt x="55" y="72"/>
                    </a:cubicBezTo>
                    <a:cubicBezTo>
                      <a:pt x="59" y="72"/>
                      <a:pt x="63" y="70"/>
                      <a:pt x="64" y="66"/>
                    </a:cubicBezTo>
                    <a:cubicBezTo>
                      <a:pt x="64" y="65"/>
                      <a:pt x="65" y="65"/>
                      <a:pt x="65" y="64"/>
                    </a:cubicBezTo>
                    <a:cubicBezTo>
                      <a:pt x="65" y="62"/>
                      <a:pt x="66" y="61"/>
                      <a:pt x="67" y="59"/>
                    </a:cubicBezTo>
                    <a:cubicBezTo>
                      <a:pt x="67" y="59"/>
                      <a:pt x="67" y="59"/>
                      <a:pt x="67" y="59"/>
                    </a:cubicBezTo>
                    <a:cubicBezTo>
                      <a:pt x="71" y="48"/>
                      <a:pt x="74" y="36"/>
                      <a:pt x="75" y="24"/>
                    </a:cubicBezTo>
                    <a:cubicBezTo>
                      <a:pt x="75" y="23"/>
                      <a:pt x="76" y="23"/>
                      <a:pt x="76" y="23"/>
                    </a:cubicBezTo>
                    <a:cubicBezTo>
                      <a:pt x="76" y="21"/>
                      <a:pt x="76" y="19"/>
                      <a:pt x="76" y="17"/>
                    </a:cubicBezTo>
                    <a:cubicBezTo>
                      <a:pt x="76" y="16"/>
                      <a:pt x="76" y="15"/>
                      <a:pt x="77" y="14"/>
                    </a:cubicBezTo>
                    <a:cubicBezTo>
                      <a:pt x="77" y="13"/>
                      <a:pt x="77" y="12"/>
                      <a:pt x="77" y="10"/>
                    </a:cubicBezTo>
                    <a:cubicBezTo>
                      <a:pt x="77" y="8"/>
                      <a:pt x="76" y="5"/>
                      <a:pt x="74" y="3"/>
                    </a:cubicBezTo>
                    <a:cubicBezTo>
                      <a:pt x="73" y="1"/>
                      <a:pt x="70" y="0"/>
                      <a:pt x="6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p>
            </p:txBody>
          </p:sp>
          <p:sp>
            <p:nvSpPr>
              <p:cNvPr id="59" name="淘宝店chenying0907 21"/>
              <p:cNvSpPr/>
              <p:nvPr/>
            </p:nvSpPr>
            <p:spPr bwMode="auto">
              <a:xfrm>
                <a:off x="3062692" y="2110497"/>
                <a:ext cx="96403" cy="90377"/>
              </a:xfrm>
              <a:custGeom>
                <a:avLst/>
                <a:gdLst>
                  <a:gd name="T0" fmla="*/ 77 w 77"/>
                  <a:gd name="T1" fmla="*/ 54 h 72"/>
                  <a:gd name="T2" fmla="*/ 77 w 77"/>
                  <a:gd name="T3" fmla="*/ 10 h 72"/>
                  <a:gd name="T4" fmla="*/ 67 w 77"/>
                  <a:gd name="T5" fmla="*/ 0 h 72"/>
                  <a:gd name="T6" fmla="*/ 10 w 77"/>
                  <a:gd name="T7" fmla="*/ 0 h 72"/>
                  <a:gd name="T8" fmla="*/ 3 w 77"/>
                  <a:gd name="T9" fmla="*/ 3 h 72"/>
                  <a:gd name="T10" fmla="*/ 0 w 77"/>
                  <a:gd name="T11" fmla="*/ 10 h 72"/>
                  <a:gd name="T12" fmla="*/ 0 w 77"/>
                  <a:gd name="T13" fmla="*/ 14 h 72"/>
                  <a:gd name="T14" fmla="*/ 1 w 77"/>
                  <a:gd name="T15" fmla="*/ 17 h 72"/>
                  <a:gd name="T16" fmla="*/ 1 w 77"/>
                  <a:gd name="T17" fmla="*/ 22 h 72"/>
                  <a:gd name="T18" fmla="*/ 2 w 77"/>
                  <a:gd name="T19" fmla="*/ 24 h 72"/>
                  <a:gd name="T20" fmla="*/ 10 w 77"/>
                  <a:gd name="T21" fmla="*/ 59 h 72"/>
                  <a:gd name="T22" fmla="*/ 10 w 77"/>
                  <a:gd name="T23" fmla="*/ 59 h 72"/>
                  <a:gd name="T24" fmla="*/ 12 w 77"/>
                  <a:gd name="T25" fmla="*/ 65 h 72"/>
                  <a:gd name="T26" fmla="*/ 13 w 77"/>
                  <a:gd name="T27" fmla="*/ 66 h 72"/>
                  <a:gd name="T28" fmla="*/ 22 w 77"/>
                  <a:gd name="T29" fmla="*/ 72 h 72"/>
                  <a:gd name="T30" fmla="*/ 22 w 77"/>
                  <a:gd name="T31" fmla="*/ 72 h 72"/>
                  <a:gd name="T32" fmla="*/ 25 w 77"/>
                  <a:gd name="T33" fmla="*/ 71 h 72"/>
                  <a:gd name="T34" fmla="*/ 31 w 77"/>
                  <a:gd name="T35" fmla="*/ 70 h 72"/>
                  <a:gd name="T36" fmla="*/ 32 w 77"/>
                  <a:gd name="T37" fmla="*/ 69 h 72"/>
                  <a:gd name="T38" fmla="*/ 34 w 77"/>
                  <a:gd name="T39" fmla="*/ 69 h 72"/>
                  <a:gd name="T40" fmla="*/ 37 w 77"/>
                  <a:gd name="T41" fmla="*/ 68 h 72"/>
                  <a:gd name="T42" fmla="*/ 44 w 77"/>
                  <a:gd name="T43" fmla="*/ 67 h 72"/>
                  <a:gd name="T44" fmla="*/ 47 w 77"/>
                  <a:gd name="T45" fmla="*/ 66 h 72"/>
                  <a:gd name="T46" fmla="*/ 56 w 77"/>
                  <a:gd name="T47" fmla="*/ 65 h 72"/>
                  <a:gd name="T48" fmla="*/ 57 w 77"/>
                  <a:gd name="T49" fmla="*/ 65 h 72"/>
                  <a:gd name="T50" fmla="*/ 66 w 77"/>
                  <a:gd name="T51" fmla="*/ 64 h 72"/>
                  <a:gd name="T52" fmla="*/ 66 w 77"/>
                  <a:gd name="T53" fmla="*/ 64 h 72"/>
                  <a:gd name="T54" fmla="*/ 68 w 77"/>
                  <a:gd name="T55" fmla="*/ 64 h 72"/>
                  <a:gd name="T56" fmla="*/ 77 w 77"/>
                  <a:gd name="T57" fmla="*/ 5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7" y="54"/>
                    </a:moveTo>
                    <a:cubicBezTo>
                      <a:pt x="77" y="10"/>
                      <a:pt x="77" y="10"/>
                      <a:pt x="77" y="10"/>
                    </a:cubicBezTo>
                    <a:cubicBezTo>
                      <a:pt x="77" y="5"/>
                      <a:pt x="72" y="0"/>
                      <a:pt x="67" y="0"/>
                    </a:cubicBezTo>
                    <a:cubicBezTo>
                      <a:pt x="10" y="0"/>
                      <a:pt x="10" y="0"/>
                      <a:pt x="10" y="0"/>
                    </a:cubicBezTo>
                    <a:cubicBezTo>
                      <a:pt x="7" y="0"/>
                      <a:pt x="4" y="1"/>
                      <a:pt x="3" y="3"/>
                    </a:cubicBezTo>
                    <a:cubicBezTo>
                      <a:pt x="1" y="5"/>
                      <a:pt x="0" y="8"/>
                      <a:pt x="0" y="10"/>
                    </a:cubicBezTo>
                    <a:cubicBezTo>
                      <a:pt x="0" y="12"/>
                      <a:pt x="0" y="13"/>
                      <a:pt x="0" y="14"/>
                    </a:cubicBezTo>
                    <a:cubicBezTo>
                      <a:pt x="1" y="15"/>
                      <a:pt x="1" y="16"/>
                      <a:pt x="1" y="17"/>
                    </a:cubicBezTo>
                    <a:cubicBezTo>
                      <a:pt x="1" y="19"/>
                      <a:pt x="1" y="21"/>
                      <a:pt x="1" y="22"/>
                    </a:cubicBezTo>
                    <a:cubicBezTo>
                      <a:pt x="1" y="23"/>
                      <a:pt x="2" y="23"/>
                      <a:pt x="2" y="24"/>
                    </a:cubicBezTo>
                    <a:cubicBezTo>
                      <a:pt x="3" y="36"/>
                      <a:pt x="6" y="48"/>
                      <a:pt x="10" y="59"/>
                    </a:cubicBezTo>
                    <a:cubicBezTo>
                      <a:pt x="10" y="59"/>
                      <a:pt x="10" y="59"/>
                      <a:pt x="10" y="59"/>
                    </a:cubicBezTo>
                    <a:cubicBezTo>
                      <a:pt x="11" y="61"/>
                      <a:pt x="12" y="63"/>
                      <a:pt x="12" y="65"/>
                    </a:cubicBezTo>
                    <a:cubicBezTo>
                      <a:pt x="13" y="65"/>
                      <a:pt x="13" y="66"/>
                      <a:pt x="13" y="66"/>
                    </a:cubicBezTo>
                    <a:cubicBezTo>
                      <a:pt x="14" y="70"/>
                      <a:pt x="18" y="72"/>
                      <a:pt x="22" y="72"/>
                    </a:cubicBezTo>
                    <a:cubicBezTo>
                      <a:pt x="22" y="72"/>
                      <a:pt x="22" y="72"/>
                      <a:pt x="22" y="72"/>
                    </a:cubicBezTo>
                    <a:cubicBezTo>
                      <a:pt x="23" y="72"/>
                      <a:pt x="24" y="72"/>
                      <a:pt x="25" y="71"/>
                    </a:cubicBezTo>
                    <a:cubicBezTo>
                      <a:pt x="26" y="71"/>
                      <a:pt x="29" y="70"/>
                      <a:pt x="31" y="70"/>
                    </a:cubicBezTo>
                    <a:cubicBezTo>
                      <a:pt x="31" y="70"/>
                      <a:pt x="31" y="70"/>
                      <a:pt x="32" y="69"/>
                    </a:cubicBezTo>
                    <a:cubicBezTo>
                      <a:pt x="32" y="69"/>
                      <a:pt x="33" y="69"/>
                      <a:pt x="34" y="69"/>
                    </a:cubicBezTo>
                    <a:cubicBezTo>
                      <a:pt x="35" y="69"/>
                      <a:pt x="36" y="68"/>
                      <a:pt x="37" y="68"/>
                    </a:cubicBezTo>
                    <a:cubicBezTo>
                      <a:pt x="39" y="68"/>
                      <a:pt x="41" y="67"/>
                      <a:pt x="44" y="67"/>
                    </a:cubicBezTo>
                    <a:cubicBezTo>
                      <a:pt x="45" y="67"/>
                      <a:pt x="46" y="66"/>
                      <a:pt x="47" y="66"/>
                    </a:cubicBezTo>
                    <a:cubicBezTo>
                      <a:pt x="50" y="66"/>
                      <a:pt x="53" y="65"/>
                      <a:pt x="56" y="65"/>
                    </a:cubicBezTo>
                    <a:cubicBezTo>
                      <a:pt x="56" y="65"/>
                      <a:pt x="57" y="65"/>
                      <a:pt x="57" y="65"/>
                    </a:cubicBezTo>
                    <a:cubicBezTo>
                      <a:pt x="60" y="64"/>
                      <a:pt x="63" y="64"/>
                      <a:pt x="66" y="64"/>
                    </a:cubicBezTo>
                    <a:cubicBezTo>
                      <a:pt x="66" y="64"/>
                      <a:pt x="66" y="64"/>
                      <a:pt x="66" y="64"/>
                    </a:cubicBezTo>
                    <a:cubicBezTo>
                      <a:pt x="67" y="64"/>
                      <a:pt x="67" y="64"/>
                      <a:pt x="68" y="64"/>
                    </a:cubicBezTo>
                    <a:cubicBezTo>
                      <a:pt x="73" y="63"/>
                      <a:pt x="77" y="59"/>
                      <a:pt x="7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p>
            </p:txBody>
          </p:sp>
          <p:sp>
            <p:nvSpPr>
              <p:cNvPr id="60" name="淘宝店chenying0907 22"/>
              <p:cNvSpPr/>
              <p:nvPr/>
            </p:nvSpPr>
            <p:spPr bwMode="auto">
              <a:xfrm>
                <a:off x="3096433" y="2204490"/>
                <a:ext cx="62662" cy="61456"/>
              </a:xfrm>
              <a:custGeom>
                <a:avLst/>
                <a:gdLst>
                  <a:gd name="T0" fmla="*/ 46 w 50"/>
                  <a:gd name="T1" fmla="*/ 47 h 49"/>
                  <a:gd name="T2" fmla="*/ 50 w 50"/>
                  <a:gd name="T3" fmla="*/ 39 h 49"/>
                  <a:gd name="T4" fmla="*/ 50 w 50"/>
                  <a:gd name="T5" fmla="*/ 10 h 49"/>
                  <a:gd name="T6" fmla="*/ 47 w 50"/>
                  <a:gd name="T7" fmla="*/ 3 h 49"/>
                  <a:gd name="T8" fmla="*/ 40 w 50"/>
                  <a:gd name="T9" fmla="*/ 0 h 49"/>
                  <a:gd name="T10" fmla="*/ 31 w 50"/>
                  <a:gd name="T11" fmla="*/ 1 h 49"/>
                  <a:gd name="T12" fmla="*/ 31 w 50"/>
                  <a:gd name="T13" fmla="*/ 1 h 49"/>
                  <a:gd name="T14" fmla="*/ 22 w 50"/>
                  <a:gd name="T15" fmla="*/ 2 h 49"/>
                  <a:gd name="T16" fmla="*/ 19 w 50"/>
                  <a:gd name="T17" fmla="*/ 3 h 49"/>
                  <a:gd name="T18" fmla="*/ 12 w 50"/>
                  <a:gd name="T19" fmla="*/ 4 h 49"/>
                  <a:gd name="T20" fmla="*/ 10 w 50"/>
                  <a:gd name="T21" fmla="*/ 5 h 49"/>
                  <a:gd name="T22" fmla="*/ 7 w 50"/>
                  <a:gd name="T23" fmla="*/ 6 h 49"/>
                  <a:gd name="T24" fmla="*/ 1 w 50"/>
                  <a:gd name="T25" fmla="*/ 12 h 49"/>
                  <a:gd name="T26" fmla="*/ 2 w 50"/>
                  <a:gd name="T27" fmla="*/ 20 h 49"/>
                  <a:gd name="T28" fmla="*/ 3 w 50"/>
                  <a:gd name="T29" fmla="*/ 21 h 49"/>
                  <a:gd name="T30" fmla="*/ 5 w 50"/>
                  <a:gd name="T31" fmla="*/ 24 h 49"/>
                  <a:gd name="T32" fmla="*/ 6 w 50"/>
                  <a:gd name="T33" fmla="*/ 25 h 49"/>
                  <a:gd name="T34" fmla="*/ 10 w 50"/>
                  <a:gd name="T35" fmla="*/ 30 h 49"/>
                  <a:gd name="T36" fmla="*/ 12 w 50"/>
                  <a:gd name="T37" fmla="*/ 31 h 49"/>
                  <a:gd name="T38" fmla="*/ 14 w 50"/>
                  <a:gd name="T39" fmla="*/ 33 h 49"/>
                  <a:gd name="T40" fmla="*/ 16 w 50"/>
                  <a:gd name="T41" fmla="*/ 35 h 49"/>
                  <a:gd name="T42" fmla="*/ 18 w 50"/>
                  <a:gd name="T43" fmla="*/ 37 h 49"/>
                  <a:gd name="T44" fmla="*/ 21 w 50"/>
                  <a:gd name="T45" fmla="*/ 39 h 49"/>
                  <a:gd name="T46" fmla="*/ 22 w 50"/>
                  <a:gd name="T47" fmla="*/ 40 h 49"/>
                  <a:gd name="T48" fmla="*/ 25 w 50"/>
                  <a:gd name="T49" fmla="*/ 42 h 49"/>
                  <a:gd name="T50" fmla="*/ 26 w 50"/>
                  <a:gd name="T51" fmla="*/ 42 h 49"/>
                  <a:gd name="T52" fmla="*/ 29 w 50"/>
                  <a:gd name="T53" fmla="*/ 44 h 49"/>
                  <a:gd name="T54" fmla="*/ 30 w 50"/>
                  <a:gd name="T55" fmla="*/ 45 h 49"/>
                  <a:gd name="T56" fmla="*/ 34 w 50"/>
                  <a:gd name="T57" fmla="*/ 46 h 49"/>
                  <a:gd name="T58" fmla="*/ 34 w 50"/>
                  <a:gd name="T59" fmla="*/ 47 h 49"/>
                  <a:gd name="T60" fmla="*/ 37 w 50"/>
                  <a:gd name="T61" fmla="*/ 48 h 49"/>
                  <a:gd name="T62" fmla="*/ 46 w 50"/>
                  <a:gd name="T63"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 h="49">
                    <a:moveTo>
                      <a:pt x="46" y="47"/>
                    </a:moveTo>
                    <a:cubicBezTo>
                      <a:pt x="48" y="45"/>
                      <a:pt x="50" y="42"/>
                      <a:pt x="50" y="39"/>
                    </a:cubicBezTo>
                    <a:cubicBezTo>
                      <a:pt x="50" y="10"/>
                      <a:pt x="50" y="10"/>
                      <a:pt x="50" y="10"/>
                    </a:cubicBezTo>
                    <a:cubicBezTo>
                      <a:pt x="50" y="7"/>
                      <a:pt x="49" y="4"/>
                      <a:pt x="47" y="3"/>
                    </a:cubicBezTo>
                    <a:cubicBezTo>
                      <a:pt x="45" y="1"/>
                      <a:pt x="43" y="0"/>
                      <a:pt x="40" y="0"/>
                    </a:cubicBezTo>
                    <a:cubicBezTo>
                      <a:pt x="37" y="0"/>
                      <a:pt x="34" y="1"/>
                      <a:pt x="31" y="1"/>
                    </a:cubicBezTo>
                    <a:cubicBezTo>
                      <a:pt x="31" y="1"/>
                      <a:pt x="31" y="1"/>
                      <a:pt x="31" y="1"/>
                    </a:cubicBezTo>
                    <a:cubicBezTo>
                      <a:pt x="28" y="1"/>
                      <a:pt x="25" y="2"/>
                      <a:pt x="22" y="2"/>
                    </a:cubicBezTo>
                    <a:cubicBezTo>
                      <a:pt x="21" y="3"/>
                      <a:pt x="20" y="3"/>
                      <a:pt x="19" y="3"/>
                    </a:cubicBezTo>
                    <a:cubicBezTo>
                      <a:pt x="17" y="3"/>
                      <a:pt x="15" y="4"/>
                      <a:pt x="12" y="4"/>
                    </a:cubicBezTo>
                    <a:cubicBezTo>
                      <a:pt x="11" y="5"/>
                      <a:pt x="10" y="5"/>
                      <a:pt x="10" y="5"/>
                    </a:cubicBezTo>
                    <a:cubicBezTo>
                      <a:pt x="9" y="5"/>
                      <a:pt x="8" y="5"/>
                      <a:pt x="7" y="6"/>
                    </a:cubicBezTo>
                    <a:cubicBezTo>
                      <a:pt x="4" y="7"/>
                      <a:pt x="2" y="9"/>
                      <a:pt x="1" y="12"/>
                    </a:cubicBezTo>
                    <a:cubicBezTo>
                      <a:pt x="0" y="15"/>
                      <a:pt x="1" y="18"/>
                      <a:pt x="2" y="20"/>
                    </a:cubicBezTo>
                    <a:cubicBezTo>
                      <a:pt x="3" y="20"/>
                      <a:pt x="3" y="21"/>
                      <a:pt x="3" y="21"/>
                    </a:cubicBezTo>
                    <a:cubicBezTo>
                      <a:pt x="4" y="22"/>
                      <a:pt x="5" y="23"/>
                      <a:pt x="5" y="24"/>
                    </a:cubicBezTo>
                    <a:cubicBezTo>
                      <a:pt x="6" y="25"/>
                      <a:pt x="6" y="25"/>
                      <a:pt x="6" y="25"/>
                    </a:cubicBezTo>
                    <a:cubicBezTo>
                      <a:pt x="8" y="27"/>
                      <a:pt x="9" y="28"/>
                      <a:pt x="10" y="30"/>
                    </a:cubicBezTo>
                    <a:cubicBezTo>
                      <a:pt x="11" y="30"/>
                      <a:pt x="11" y="30"/>
                      <a:pt x="12" y="31"/>
                    </a:cubicBezTo>
                    <a:cubicBezTo>
                      <a:pt x="12" y="32"/>
                      <a:pt x="13" y="33"/>
                      <a:pt x="14" y="33"/>
                    </a:cubicBezTo>
                    <a:cubicBezTo>
                      <a:pt x="15" y="34"/>
                      <a:pt x="16" y="35"/>
                      <a:pt x="16" y="35"/>
                    </a:cubicBezTo>
                    <a:cubicBezTo>
                      <a:pt x="17" y="36"/>
                      <a:pt x="17" y="36"/>
                      <a:pt x="18" y="37"/>
                    </a:cubicBezTo>
                    <a:cubicBezTo>
                      <a:pt x="19" y="37"/>
                      <a:pt x="20" y="38"/>
                      <a:pt x="21" y="39"/>
                    </a:cubicBezTo>
                    <a:cubicBezTo>
                      <a:pt x="21" y="39"/>
                      <a:pt x="22" y="39"/>
                      <a:pt x="22" y="40"/>
                    </a:cubicBezTo>
                    <a:cubicBezTo>
                      <a:pt x="23" y="40"/>
                      <a:pt x="24" y="41"/>
                      <a:pt x="25" y="42"/>
                    </a:cubicBezTo>
                    <a:cubicBezTo>
                      <a:pt x="25" y="42"/>
                      <a:pt x="26" y="42"/>
                      <a:pt x="26" y="42"/>
                    </a:cubicBezTo>
                    <a:cubicBezTo>
                      <a:pt x="27" y="43"/>
                      <a:pt x="28" y="44"/>
                      <a:pt x="29" y="44"/>
                    </a:cubicBezTo>
                    <a:cubicBezTo>
                      <a:pt x="30" y="44"/>
                      <a:pt x="30" y="45"/>
                      <a:pt x="30" y="45"/>
                    </a:cubicBezTo>
                    <a:cubicBezTo>
                      <a:pt x="31" y="45"/>
                      <a:pt x="33" y="46"/>
                      <a:pt x="34" y="46"/>
                    </a:cubicBezTo>
                    <a:cubicBezTo>
                      <a:pt x="34" y="46"/>
                      <a:pt x="34" y="46"/>
                      <a:pt x="34" y="47"/>
                    </a:cubicBezTo>
                    <a:cubicBezTo>
                      <a:pt x="35" y="47"/>
                      <a:pt x="36" y="47"/>
                      <a:pt x="37" y="48"/>
                    </a:cubicBezTo>
                    <a:cubicBezTo>
                      <a:pt x="40" y="49"/>
                      <a:pt x="43" y="48"/>
                      <a:pt x="46"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p>
            </p:txBody>
          </p:sp>
          <p:sp>
            <p:nvSpPr>
              <p:cNvPr id="61" name="淘宝店chenying0907 23"/>
              <p:cNvSpPr/>
              <p:nvPr/>
            </p:nvSpPr>
            <p:spPr bwMode="auto">
              <a:xfrm>
                <a:off x="3173556" y="2204490"/>
                <a:ext cx="61457" cy="61456"/>
              </a:xfrm>
              <a:custGeom>
                <a:avLst/>
                <a:gdLst>
                  <a:gd name="T0" fmla="*/ 49 w 50"/>
                  <a:gd name="T1" fmla="*/ 12 h 49"/>
                  <a:gd name="T2" fmla="*/ 43 w 50"/>
                  <a:gd name="T3" fmla="*/ 6 h 49"/>
                  <a:gd name="T4" fmla="*/ 40 w 50"/>
                  <a:gd name="T5" fmla="*/ 5 h 49"/>
                  <a:gd name="T6" fmla="*/ 38 w 50"/>
                  <a:gd name="T7" fmla="*/ 4 h 49"/>
                  <a:gd name="T8" fmla="*/ 31 w 50"/>
                  <a:gd name="T9" fmla="*/ 3 h 49"/>
                  <a:gd name="T10" fmla="*/ 28 w 50"/>
                  <a:gd name="T11" fmla="*/ 2 h 49"/>
                  <a:gd name="T12" fmla="*/ 20 w 50"/>
                  <a:gd name="T13" fmla="*/ 1 h 49"/>
                  <a:gd name="T14" fmla="*/ 19 w 50"/>
                  <a:gd name="T15" fmla="*/ 1 h 49"/>
                  <a:gd name="T16" fmla="*/ 10 w 50"/>
                  <a:gd name="T17" fmla="*/ 0 h 49"/>
                  <a:gd name="T18" fmla="*/ 3 w 50"/>
                  <a:gd name="T19" fmla="*/ 3 h 49"/>
                  <a:gd name="T20" fmla="*/ 0 w 50"/>
                  <a:gd name="T21" fmla="*/ 10 h 49"/>
                  <a:gd name="T22" fmla="*/ 0 w 50"/>
                  <a:gd name="T23" fmla="*/ 39 h 49"/>
                  <a:gd name="T24" fmla="*/ 4 w 50"/>
                  <a:gd name="T25" fmla="*/ 47 h 49"/>
                  <a:gd name="T26" fmla="*/ 13 w 50"/>
                  <a:gd name="T27" fmla="*/ 48 h 49"/>
                  <a:gd name="T28" fmla="*/ 16 w 50"/>
                  <a:gd name="T29" fmla="*/ 46 h 49"/>
                  <a:gd name="T30" fmla="*/ 16 w 50"/>
                  <a:gd name="T31" fmla="*/ 46 h 49"/>
                  <a:gd name="T32" fmla="*/ 20 w 50"/>
                  <a:gd name="T33" fmla="*/ 45 h 49"/>
                  <a:gd name="T34" fmla="*/ 21 w 50"/>
                  <a:gd name="T35" fmla="*/ 44 h 49"/>
                  <a:gd name="T36" fmla="*/ 24 w 50"/>
                  <a:gd name="T37" fmla="*/ 42 h 49"/>
                  <a:gd name="T38" fmla="*/ 25 w 50"/>
                  <a:gd name="T39" fmla="*/ 42 h 49"/>
                  <a:gd name="T40" fmla="*/ 28 w 50"/>
                  <a:gd name="T41" fmla="*/ 40 h 49"/>
                  <a:gd name="T42" fmla="*/ 29 w 50"/>
                  <a:gd name="T43" fmla="*/ 39 h 49"/>
                  <a:gd name="T44" fmla="*/ 32 w 50"/>
                  <a:gd name="T45" fmla="*/ 37 h 49"/>
                  <a:gd name="T46" fmla="*/ 34 w 50"/>
                  <a:gd name="T47" fmla="*/ 35 h 49"/>
                  <a:gd name="T48" fmla="*/ 36 w 50"/>
                  <a:gd name="T49" fmla="*/ 33 h 49"/>
                  <a:gd name="T50" fmla="*/ 38 w 50"/>
                  <a:gd name="T51" fmla="*/ 31 h 49"/>
                  <a:gd name="T52" fmla="*/ 40 w 50"/>
                  <a:gd name="T53" fmla="*/ 30 h 49"/>
                  <a:gd name="T54" fmla="*/ 43 w 50"/>
                  <a:gd name="T55" fmla="*/ 25 h 49"/>
                  <a:gd name="T56" fmla="*/ 45 w 50"/>
                  <a:gd name="T57" fmla="*/ 24 h 49"/>
                  <a:gd name="T58" fmla="*/ 47 w 50"/>
                  <a:gd name="T59" fmla="*/ 21 h 49"/>
                  <a:gd name="T60" fmla="*/ 48 w 50"/>
                  <a:gd name="T61" fmla="*/ 20 h 49"/>
                  <a:gd name="T62" fmla="*/ 49 w 50"/>
                  <a:gd name="T63"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 h="49">
                    <a:moveTo>
                      <a:pt x="49" y="12"/>
                    </a:moveTo>
                    <a:cubicBezTo>
                      <a:pt x="48" y="9"/>
                      <a:pt x="46" y="7"/>
                      <a:pt x="43" y="6"/>
                    </a:cubicBezTo>
                    <a:cubicBezTo>
                      <a:pt x="42" y="5"/>
                      <a:pt x="41" y="5"/>
                      <a:pt x="40" y="5"/>
                    </a:cubicBezTo>
                    <a:cubicBezTo>
                      <a:pt x="40" y="5"/>
                      <a:pt x="39" y="5"/>
                      <a:pt x="38" y="4"/>
                    </a:cubicBezTo>
                    <a:cubicBezTo>
                      <a:pt x="35" y="4"/>
                      <a:pt x="33" y="3"/>
                      <a:pt x="31" y="3"/>
                    </a:cubicBezTo>
                    <a:cubicBezTo>
                      <a:pt x="30" y="3"/>
                      <a:pt x="29" y="3"/>
                      <a:pt x="28" y="2"/>
                    </a:cubicBezTo>
                    <a:cubicBezTo>
                      <a:pt x="25" y="2"/>
                      <a:pt x="22" y="1"/>
                      <a:pt x="20" y="1"/>
                    </a:cubicBezTo>
                    <a:cubicBezTo>
                      <a:pt x="19" y="1"/>
                      <a:pt x="19" y="1"/>
                      <a:pt x="19" y="1"/>
                    </a:cubicBezTo>
                    <a:cubicBezTo>
                      <a:pt x="16" y="1"/>
                      <a:pt x="13" y="0"/>
                      <a:pt x="10" y="0"/>
                    </a:cubicBezTo>
                    <a:cubicBezTo>
                      <a:pt x="7" y="0"/>
                      <a:pt x="5" y="1"/>
                      <a:pt x="3" y="3"/>
                    </a:cubicBezTo>
                    <a:cubicBezTo>
                      <a:pt x="1" y="4"/>
                      <a:pt x="0" y="7"/>
                      <a:pt x="0" y="10"/>
                    </a:cubicBezTo>
                    <a:cubicBezTo>
                      <a:pt x="0" y="39"/>
                      <a:pt x="0" y="39"/>
                      <a:pt x="0" y="39"/>
                    </a:cubicBezTo>
                    <a:cubicBezTo>
                      <a:pt x="0" y="42"/>
                      <a:pt x="2" y="45"/>
                      <a:pt x="4" y="47"/>
                    </a:cubicBezTo>
                    <a:cubicBezTo>
                      <a:pt x="7" y="48"/>
                      <a:pt x="10" y="49"/>
                      <a:pt x="13" y="48"/>
                    </a:cubicBezTo>
                    <a:cubicBezTo>
                      <a:pt x="14" y="47"/>
                      <a:pt x="15" y="47"/>
                      <a:pt x="16" y="46"/>
                    </a:cubicBezTo>
                    <a:cubicBezTo>
                      <a:pt x="16" y="46"/>
                      <a:pt x="16" y="46"/>
                      <a:pt x="16" y="46"/>
                    </a:cubicBezTo>
                    <a:cubicBezTo>
                      <a:pt x="17" y="46"/>
                      <a:pt x="19" y="45"/>
                      <a:pt x="20" y="45"/>
                    </a:cubicBezTo>
                    <a:cubicBezTo>
                      <a:pt x="20" y="44"/>
                      <a:pt x="20" y="44"/>
                      <a:pt x="21" y="44"/>
                    </a:cubicBezTo>
                    <a:cubicBezTo>
                      <a:pt x="22" y="44"/>
                      <a:pt x="23" y="43"/>
                      <a:pt x="24" y="42"/>
                    </a:cubicBezTo>
                    <a:cubicBezTo>
                      <a:pt x="24" y="42"/>
                      <a:pt x="25" y="42"/>
                      <a:pt x="25" y="42"/>
                    </a:cubicBezTo>
                    <a:cubicBezTo>
                      <a:pt x="26" y="41"/>
                      <a:pt x="27" y="40"/>
                      <a:pt x="28" y="40"/>
                    </a:cubicBezTo>
                    <a:cubicBezTo>
                      <a:pt x="28" y="39"/>
                      <a:pt x="29" y="39"/>
                      <a:pt x="29" y="39"/>
                    </a:cubicBezTo>
                    <a:cubicBezTo>
                      <a:pt x="30" y="38"/>
                      <a:pt x="31" y="37"/>
                      <a:pt x="32" y="37"/>
                    </a:cubicBezTo>
                    <a:cubicBezTo>
                      <a:pt x="33" y="36"/>
                      <a:pt x="33" y="36"/>
                      <a:pt x="34" y="35"/>
                    </a:cubicBezTo>
                    <a:cubicBezTo>
                      <a:pt x="34" y="35"/>
                      <a:pt x="35" y="34"/>
                      <a:pt x="36" y="33"/>
                    </a:cubicBezTo>
                    <a:cubicBezTo>
                      <a:pt x="37" y="33"/>
                      <a:pt x="37" y="32"/>
                      <a:pt x="38" y="31"/>
                    </a:cubicBezTo>
                    <a:cubicBezTo>
                      <a:pt x="39" y="31"/>
                      <a:pt x="39" y="30"/>
                      <a:pt x="40" y="30"/>
                    </a:cubicBezTo>
                    <a:cubicBezTo>
                      <a:pt x="41" y="28"/>
                      <a:pt x="42" y="27"/>
                      <a:pt x="43" y="25"/>
                    </a:cubicBezTo>
                    <a:cubicBezTo>
                      <a:pt x="44" y="25"/>
                      <a:pt x="44" y="24"/>
                      <a:pt x="45" y="24"/>
                    </a:cubicBezTo>
                    <a:cubicBezTo>
                      <a:pt x="46" y="23"/>
                      <a:pt x="46" y="22"/>
                      <a:pt x="47" y="21"/>
                    </a:cubicBezTo>
                    <a:cubicBezTo>
                      <a:pt x="47" y="21"/>
                      <a:pt x="47" y="20"/>
                      <a:pt x="48" y="20"/>
                    </a:cubicBezTo>
                    <a:cubicBezTo>
                      <a:pt x="49" y="18"/>
                      <a:pt x="50" y="15"/>
                      <a:pt x="4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p>
            </p:txBody>
          </p:sp>
          <p:sp>
            <p:nvSpPr>
              <p:cNvPr id="62" name="淘宝店chenying0907 24"/>
              <p:cNvSpPr/>
              <p:nvPr/>
            </p:nvSpPr>
            <p:spPr bwMode="auto">
              <a:xfrm>
                <a:off x="3060282" y="2218950"/>
                <a:ext cx="38561" cy="34946"/>
              </a:xfrm>
              <a:custGeom>
                <a:avLst/>
                <a:gdLst>
                  <a:gd name="T0" fmla="*/ 20 w 31"/>
                  <a:gd name="T1" fmla="*/ 12 h 28"/>
                  <a:gd name="T2" fmla="*/ 21 w 31"/>
                  <a:gd name="T3" fmla="*/ 14 h 28"/>
                  <a:gd name="T4" fmla="*/ 24 w 31"/>
                  <a:gd name="T5" fmla="*/ 18 h 28"/>
                  <a:gd name="T6" fmla="*/ 31 w 31"/>
                  <a:gd name="T7" fmla="*/ 26 h 28"/>
                  <a:gd name="T8" fmla="*/ 31 w 31"/>
                  <a:gd name="T9" fmla="*/ 27 h 28"/>
                  <a:gd name="T10" fmla="*/ 29 w 31"/>
                  <a:gd name="T11" fmla="*/ 28 h 28"/>
                  <a:gd name="T12" fmla="*/ 2 w 31"/>
                  <a:gd name="T13" fmla="*/ 11 h 28"/>
                  <a:gd name="T14" fmla="*/ 0 w 31"/>
                  <a:gd name="T15" fmla="*/ 6 h 28"/>
                  <a:gd name="T16" fmla="*/ 3 w 31"/>
                  <a:gd name="T17" fmla="*/ 3 h 28"/>
                  <a:gd name="T18" fmla="*/ 16 w 31"/>
                  <a:gd name="T19" fmla="*/ 6 h 28"/>
                  <a:gd name="T20" fmla="*/ 19 w 31"/>
                  <a:gd name="T21" fmla="*/ 11 h 28"/>
                  <a:gd name="T22" fmla="*/ 19 w 31"/>
                  <a:gd name="T23" fmla="*/ 12 h 28"/>
                  <a:gd name="T24" fmla="*/ 20 w 31"/>
                  <a:gd name="T25" fmla="*/ 1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8">
                    <a:moveTo>
                      <a:pt x="20" y="12"/>
                    </a:moveTo>
                    <a:cubicBezTo>
                      <a:pt x="20" y="13"/>
                      <a:pt x="20" y="13"/>
                      <a:pt x="21" y="14"/>
                    </a:cubicBezTo>
                    <a:cubicBezTo>
                      <a:pt x="22" y="15"/>
                      <a:pt x="23" y="17"/>
                      <a:pt x="24" y="18"/>
                    </a:cubicBezTo>
                    <a:cubicBezTo>
                      <a:pt x="24" y="18"/>
                      <a:pt x="27" y="22"/>
                      <a:pt x="31" y="26"/>
                    </a:cubicBezTo>
                    <a:cubicBezTo>
                      <a:pt x="31" y="26"/>
                      <a:pt x="31" y="27"/>
                      <a:pt x="31" y="27"/>
                    </a:cubicBezTo>
                    <a:cubicBezTo>
                      <a:pt x="30" y="28"/>
                      <a:pt x="30" y="28"/>
                      <a:pt x="29" y="28"/>
                    </a:cubicBezTo>
                    <a:cubicBezTo>
                      <a:pt x="20" y="23"/>
                      <a:pt x="11" y="18"/>
                      <a:pt x="2" y="11"/>
                    </a:cubicBezTo>
                    <a:cubicBezTo>
                      <a:pt x="1" y="10"/>
                      <a:pt x="0" y="8"/>
                      <a:pt x="0" y="6"/>
                    </a:cubicBezTo>
                    <a:cubicBezTo>
                      <a:pt x="1" y="5"/>
                      <a:pt x="2" y="3"/>
                      <a:pt x="3" y="3"/>
                    </a:cubicBezTo>
                    <a:cubicBezTo>
                      <a:pt x="7" y="0"/>
                      <a:pt x="13" y="2"/>
                      <a:pt x="16" y="6"/>
                    </a:cubicBezTo>
                    <a:cubicBezTo>
                      <a:pt x="17" y="8"/>
                      <a:pt x="18" y="9"/>
                      <a:pt x="19" y="11"/>
                    </a:cubicBezTo>
                    <a:cubicBezTo>
                      <a:pt x="19" y="11"/>
                      <a:pt x="19" y="12"/>
                      <a:pt x="19" y="12"/>
                    </a:cubicBezTo>
                    <a:cubicBezTo>
                      <a:pt x="19" y="12"/>
                      <a:pt x="20" y="12"/>
                      <a:pt x="2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p>
            </p:txBody>
          </p:sp>
          <p:sp>
            <p:nvSpPr>
              <p:cNvPr id="63" name="淘宝店chenying0907 25"/>
              <p:cNvSpPr/>
              <p:nvPr/>
            </p:nvSpPr>
            <p:spPr bwMode="auto">
              <a:xfrm>
                <a:off x="3231397" y="2218950"/>
                <a:ext cx="38561" cy="34946"/>
              </a:xfrm>
              <a:custGeom>
                <a:avLst/>
                <a:gdLst>
                  <a:gd name="T0" fmla="*/ 12 w 31"/>
                  <a:gd name="T1" fmla="*/ 12 h 28"/>
                  <a:gd name="T2" fmla="*/ 11 w 31"/>
                  <a:gd name="T3" fmla="*/ 14 h 28"/>
                  <a:gd name="T4" fmla="*/ 8 w 31"/>
                  <a:gd name="T5" fmla="*/ 18 h 28"/>
                  <a:gd name="T6" fmla="*/ 1 w 31"/>
                  <a:gd name="T7" fmla="*/ 26 h 28"/>
                  <a:gd name="T8" fmla="*/ 1 w 31"/>
                  <a:gd name="T9" fmla="*/ 27 h 28"/>
                  <a:gd name="T10" fmla="*/ 2 w 31"/>
                  <a:gd name="T11" fmla="*/ 28 h 28"/>
                  <a:gd name="T12" fmla="*/ 29 w 31"/>
                  <a:gd name="T13" fmla="*/ 11 h 28"/>
                  <a:gd name="T14" fmla="*/ 31 w 31"/>
                  <a:gd name="T15" fmla="*/ 6 h 28"/>
                  <a:gd name="T16" fmla="*/ 29 w 31"/>
                  <a:gd name="T17" fmla="*/ 3 h 28"/>
                  <a:gd name="T18" fmla="*/ 16 w 31"/>
                  <a:gd name="T19" fmla="*/ 6 h 28"/>
                  <a:gd name="T20" fmla="*/ 13 w 31"/>
                  <a:gd name="T21" fmla="*/ 11 h 28"/>
                  <a:gd name="T22" fmla="*/ 12 w 31"/>
                  <a:gd name="T23" fmla="*/ 12 h 28"/>
                  <a:gd name="T24" fmla="*/ 12 w 31"/>
                  <a:gd name="T25" fmla="*/ 1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8">
                    <a:moveTo>
                      <a:pt x="12" y="12"/>
                    </a:moveTo>
                    <a:cubicBezTo>
                      <a:pt x="12" y="13"/>
                      <a:pt x="11" y="13"/>
                      <a:pt x="11" y="14"/>
                    </a:cubicBezTo>
                    <a:cubicBezTo>
                      <a:pt x="10" y="15"/>
                      <a:pt x="9" y="17"/>
                      <a:pt x="8" y="18"/>
                    </a:cubicBezTo>
                    <a:cubicBezTo>
                      <a:pt x="7" y="18"/>
                      <a:pt x="5" y="22"/>
                      <a:pt x="1" y="26"/>
                    </a:cubicBezTo>
                    <a:cubicBezTo>
                      <a:pt x="1" y="26"/>
                      <a:pt x="0" y="27"/>
                      <a:pt x="1" y="27"/>
                    </a:cubicBezTo>
                    <a:cubicBezTo>
                      <a:pt x="1" y="28"/>
                      <a:pt x="2" y="28"/>
                      <a:pt x="2" y="28"/>
                    </a:cubicBezTo>
                    <a:cubicBezTo>
                      <a:pt x="12" y="23"/>
                      <a:pt x="21" y="18"/>
                      <a:pt x="29" y="11"/>
                    </a:cubicBezTo>
                    <a:cubicBezTo>
                      <a:pt x="31" y="10"/>
                      <a:pt x="31" y="8"/>
                      <a:pt x="31" y="6"/>
                    </a:cubicBezTo>
                    <a:cubicBezTo>
                      <a:pt x="31" y="5"/>
                      <a:pt x="30" y="3"/>
                      <a:pt x="29" y="3"/>
                    </a:cubicBezTo>
                    <a:cubicBezTo>
                      <a:pt x="24" y="0"/>
                      <a:pt x="19" y="2"/>
                      <a:pt x="16" y="6"/>
                    </a:cubicBezTo>
                    <a:cubicBezTo>
                      <a:pt x="15" y="8"/>
                      <a:pt x="14" y="9"/>
                      <a:pt x="13" y="11"/>
                    </a:cubicBezTo>
                    <a:cubicBezTo>
                      <a:pt x="13" y="11"/>
                      <a:pt x="13" y="12"/>
                      <a:pt x="12" y="12"/>
                    </a:cubicBez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p>
            </p:txBody>
          </p:sp>
          <p:sp>
            <p:nvSpPr>
              <p:cNvPr id="64" name="淘宝店chenying0907 26"/>
              <p:cNvSpPr/>
              <p:nvPr/>
            </p:nvSpPr>
            <p:spPr bwMode="auto">
              <a:xfrm>
                <a:off x="3060282" y="1953843"/>
                <a:ext cx="38561" cy="33741"/>
              </a:xfrm>
              <a:custGeom>
                <a:avLst/>
                <a:gdLst>
                  <a:gd name="T0" fmla="*/ 20 w 31"/>
                  <a:gd name="T1" fmla="*/ 15 h 27"/>
                  <a:gd name="T2" fmla="*/ 21 w 31"/>
                  <a:gd name="T3" fmla="*/ 14 h 27"/>
                  <a:gd name="T4" fmla="*/ 24 w 31"/>
                  <a:gd name="T5" fmla="*/ 10 h 27"/>
                  <a:gd name="T6" fmla="*/ 31 w 31"/>
                  <a:gd name="T7" fmla="*/ 2 h 27"/>
                  <a:gd name="T8" fmla="*/ 31 w 31"/>
                  <a:gd name="T9" fmla="*/ 0 h 27"/>
                  <a:gd name="T10" fmla="*/ 29 w 31"/>
                  <a:gd name="T11" fmla="*/ 0 h 27"/>
                  <a:gd name="T12" fmla="*/ 2 w 31"/>
                  <a:gd name="T13" fmla="*/ 17 h 27"/>
                  <a:gd name="T14" fmla="*/ 0 w 31"/>
                  <a:gd name="T15" fmla="*/ 21 h 27"/>
                  <a:gd name="T16" fmla="*/ 3 w 31"/>
                  <a:gd name="T17" fmla="*/ 25 h 27"/>
                  <a:gd name="T18" fmla="*/ 15 w 31"/>
                  <a:gd name="T19" fmla="*/ 21 h 27"/>
                  <a:gd name="T20" fmla="*/ 19 w 31"/>
                  <a:gd name="T21" fmla="*/ 16 h 27"/>
                  <a:gd name="T22" fmla="*/ 19 w 31"/>
                  <a:gd name="T23" fmla="*/ 16 h 27"/>
                  <a:gd name="T24" fmla="*/ 20 w 31"/>
                  <a:gd name="T25"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7">
                    <a:moveTo>
                      <a:pt x="20" y="15"/>
                    </a:moveTo>
                    <a:cubicBezTo>
                      <a:pt x="20" y="15"/>
                      <a:pt x="20" y="14"/>
                      <a:pt x="21" y="14"/>
                    </a:cubicBezTo>
                    <a:cubicBezTo>
                      <a:pt x="22" y="12"/>
                      <a:pt x="23" y="11"/>
                      <a:pt x="24" y="10"/>
                    </a:cubicBezTo>
                    <a:cubicBezTo>
                      <a:pt x="24" y="9"/>
                      <a:pt x="27" y="6"/>
                      <a:pt x="31" y="2"/>
                    </a:cubicBezTo>
                    <a:cubicBezTo>
                      <a:pt x="31" y="1"/>
                      <a:pt x="31" y="1"/>
                      <a:pt x="31" y="0"/>
                    </a:cubicBezTo>
                    <a:cubicBezTo>
                      <a:pt x="30" y="0"/>
                      <a:pt x="30" y="0"/>
                      <a:pt x="29" y="0"/>
                    </a:cubicBezTo>
                    <a:cubicBezTo>
                      <a:pt x="20" y="4"/>
                      <a:pt x="11" y="10"/>
                      <a:pt x="2" y="17"/>
                    </a:cubicBezTo>
                    <a:cubicBezTo>
                      <a:pt x="1" y="18"/>
                      <a:pt x="0" y="19"/>
                      <a:pt x="0" y="21"/>
                    </a:cubicBezTo>
                    <a:cubicBezTo>
                      <a:pt x="1" y="23"/>
                      <a:pt x="2" y="24"/>
                      <a:pt x="3" y="25"/>
                    </a:cubicBezTo>
                    <a:cubicBezTo>
                      <a:pt x="7" y="27"/>
                      <a:pt x="13" y="26"/>
                      <a:pt x="15" y="21"/>
                    </a:cubicBezTo>
                    <a:cubicBezTo>
                      <a:pt x="17" y="20"/>
                      <a:pt x="18" y="18"/>
                      <a:pt x="19" y="16"/>
                    </a:cubicBezTo>
                    <a:cubicBezTo>
                      <a:pt x="19" y="16"/>
                      <a:pt x="19" y="16"/>
                      <a:pt x="19" y="16"/>
                    </a:cubicBezTo>
                    <a:cubicBezTo>
                      <a:pt x="19" y="16"/>
                      <a:pt x="19" y="15"/>
                      <a:pt x="2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p>
            </p:txBody>
          </p:sp>
          <p:sp>
            <p:nvSpPr>
              <p:cNvPr id="65" name="淘宝店chenying0907 27"/>
              <p:cNvSpPr/>
              <p:nvPr/>
            </p:nvSpPr>
            <p:spPr bwMode="auto">
              <a:xfrm>
                <a:off x="3231397" y="1953843"/>
                <a:ext cx="38561" cy="33741"/>
              </a:xfrm>
              <a:custGeom>
                <a:avLst/>
                <a:gdLst>
                  <a:gd name="T0" fmla="*/ 12 w 31"/>
                  <a:gd name="T1" fmla="*/ 15 h 27"/>
                  <a:gd name="T2" fmla="*/ 11 w 31"/>
                  <a:gd name="T3" fmla="*/ 14 h 27"/>
                  <a:gd name="T4" fmla="*/ 8 w 31"/>
                  <a:gd name="T5" fmla="*/ 10 h 27"/>
                  <a:gd name="T6" fmla="*/ 1 w 31"/>
                  <a:gd name="T7" fmla="*/ 2 h 27"/>
                  <a:gd name="T8" fmla="*/ 1 w 31"/>
                  <a:gd name="T9" fmla="*/ 0 h 27"/>
                  <a:gd name="T10" fmla="*/ 2 w 31"/>
                  <a:gd name="T11" fmla="*/ 0 h 27"/>
                  <a:gd name="T12" fmla="*/ 29 w 31"/>
                  <a:gd name="T13" fmla="*/ 17 h 27"/>
                  <a:gd name="T14" fmla="*/ 31 w 31"/>
                  <a:gd name="T15" fmla="*/ 21 h 27"/>
                  <a:gd name="T16" fmla="*/ 29 w 31"/>
                  <a:gd name="T17" fmla="*/ 25 h 27"/>
                  <a:gd name="T18" fmla="*/ 16 w 31"/>
                  <a:gd name="T19" fmla="*/ 21 h 27"/>
                  <a:gd name="T20" fmla="*/ 13 w 31"/>
                  <a:gd name="T21" fmla="*/ 16 h 27"/>
                  <a:gd name="T22" fmla="*/ 12 w 31"/>
                  <a:gd name="T23" fmla="*/ 16 h 27"/>
                  <a:gd name="T24" fmla="*/ 12 w 31"/>
                  <a:gd name="T25"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7">
                    <a:moveTo>
                      <a:pt x="12" y="15"/>
                    </a:moveTo>
                    <a:cubicBezTo>
                      <a:pt x="12" y="15"/>
                      <a:pt x="11" y="14"/>
                      <a:pt x="11" y="14"/>
                    </a:cubicBezTo>
                    <a:cubicBezTo>
                      <a:pt x="10" y="12"/>
                      <a:pt x="9" y="11"/>
                      <a:pt x="8" y="10"/>
                    </a:cubicBezTo>
                    <a:cubicBezTo>
                      <a:pt x="7" y="9"/>
                      <a:pt x="5" y="6"/>
                      <a:pt x="1" y="2"/>
                    </a:cubicBezTo>
                    <a:cubicBezTo>
                      <a:pt x="1" y="1"/>
                      <a:pt x="0" y="1"/>
                      <a:pt x="1" y="0"/>
                    </a:cubicBezTo>
                    <a:cubicBezTo>
                      <a:pt x="1" y="0"/>
                      <a:pt x="2" y="0"/>
                      <a:pt x="2" y="0"/>
                    </a:cubicBezTo>
                    <a:cubicBezTo>
                      <a:pt x="12" y="4"/>
                      <a:pt x="21" y="10"/>
                      <a:pt x="29" y="17"/>
                    </a:cubicBezTo>
                    <a:cubicBezTo>
                      <a:pt x="31" y="18"/>
                      <a:pt x="31" y="19"/>
                      <a:pt x="31" y="21"/>
                    </a:cubicBezTo>
                    <a:cubicBezTo>
                      <a:pt x="31" y="23"/>
                      <a:pt x="30" y="24"/>
                      <a:pt x="29" y="25"/>
                    </a:cubicBezTo>
                    <a:cubicBezTo>
                      <a:pt x="24" y="27"/>
                      <a:pt x="19" y="26"/>
                      <a:pt x="16" y="21"/>
                    </a:cubicBezTo>
                    <a:cubicBezTo>
                      <a:pt x="15" y="20"/>
                      <a:pt x="14" y="18"/>
                      <a:pt x="13" y="16"/>
                    </a:cubicBezTo>
                    <a:cubicBezTo>
                      <a:pt x="13" y="16"/>
                      <a:pt x="13" y="16"/>
                      <a:pt x="12" y="16"/>
                    </a:cubicBezTo>
                    <a:cubicBezTo>
                      <a:pt x="12" y="16"/>
                      <a:pt x="12" y="15"/>
                      <a:pt x="1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p>
            </p:txBody>
          </p:sp>
        </p:grpSp>
      </p:grpSp>
      <p:grpSp>
        <p:nvGrpSpPr>
          <p:cNvPr id="66" name="组合 65"/>
          <p:cNvGrpSpPr/>
          <p:nvPr/>
        </p:nvGrpSpPr>
        <p:grpSpPr>
          <a:xfrm>
            <a:off x="5659120" y="4133215"/>
            <a:ext cx="859790" cy="861060"/>
            <a:chOff x="8912" y="6509"/>
            <a:chExt cx="1354" cy="1356"/>
          </a:xfrm>
        </p:grpSpPr>
        <p:sp>
          <p:nvSpPr>
            <p:cNvPr id="67" name="PA_淘宝店chenying0907 11"/>
            <p:cNvSpPr>
              <a:spLocks noChangeArrowheads="1"/>
            </p:cNvSpPr>
            <p:nvPr>
              <p:custDataLst>
                <p:tags r:id="rId27"/>
              </p:custDataLst>
            </p:nvPr>
          </p:nvSpPr>
          <p:spPr bwMode="auto">
            <a:xfrm>
              <a:off x="8912" y="6509"/>
              <a:ext cx="1354" cy="1357"/>
            </a:xfrm>
            <a:prstGeom prst="ellipse">
              <a:avLst/>
            </a:prstGeom>
            <a:solidFill>
              <a:srgbClr val="C84E3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nvGrpSpPr>
            <p:cNvPr id="68" name="PA_淘宝店chenying0907 68"/>
            <p:cNvGrpSpPr/>
            <p:nvPr>
              <p:custDataLst>
                <p:tags r:id="rId28"/>
              </p:custDataLst>
            </p:nvPr>
          </p:nvGrpSpPr>
          <p:grpSpPr>
            <a:xfrm>
              <a:off x="9292" y="6947"/>
              <a:ext cx="594" cy="479"/>
              <a:chOff x="4419562" y="3555335"/>
              <a:chExt cx="304874" cy="245827"/>
            </a:xfrm>
            <a:solidFill>
              <a:schemeClr val="bg1"/>
            </a:solidFill>
          </p:grpSpPr>
          <p:sp>
            <p:nvSpPr>
              <p:cNvPr id="69" name="淘宝店chenying0907 29"/>
              <p:cNvSpPr/>
              <p:nvPr/>
            </p:nvSpPr>
            <p:spPr bwMode="auto">
              <a:xfrm>
                <a:off x="4578627" y="3679454"/>
                <a:ext cx="67482" cy="121708"/>
              </a:xfrm>
              <a:custGeom>
                <a:avLst/>
                <a:gdLst>
                  <a:gd name="T0" fmla="*/ 43 w 54"/>
                  <a:gd name="T1" fmla="*/ 0 h 97"/>
                  <a:gd name="T2" fmla="*/ 11 w 54"/>
                  <a:gd name="T3" fmla="*/ 0 h 97"/>
                  <a:gd name="T4" fmla="*/ 0 w 54"/>
                  <a:gd name="T5" fmla="*/ 11 h 97"/>
                  <a:gd name="T6" fmla="*/ 0 w 54"/>
                  <a:gd name="T7" fmla="*/ 86 h 97"/>
                  <a:gd name="T8" fmla="*/ 11 w 54"/>
                  <a:gd name="T9" fmla="*/ 97 h 97"/>
                  <a:gd name="T10" fmla="*/ 43 w 54"/>
                  <a:gd name="T11" fmla="*/ 97 h 97"/>
                  <a:gd name="T12" fmla="*/ 54 w 54"/>
                  <a:gd name="T13" fmla="*/ 86 h 97"/>
                  <a:gd name="T14" fmla="*/ 54 w 54"/>
                  <a:gd name="T15" fmla="*/ 11 h 97"/>
                  <a:gd name="T16" fmla="*/ 43 w 54"/>
                  <a:gd name="T1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97">
                    <a:moveTo>
                      <a:pt x="43" y="0"/>
                    </a:moveTo>
                    <a:cubicBezTo>
                      <a:pt x="11" y="0"/>
                      <a:pt x="11" y="0"/>
                      <a:pt x="11" y="0"/>
                    </a:cubicBezTo>
                    <a:cubicBezTo>
                      <a:pt x="5" y="0"/>
                      <a:pt x="0" y="5"/>
                      <a:pt x="0" y="11"/>
                    </a:cubicBezTo>
                    <a:cubicBezTo>
                      <a:pt x="0" y="86"/>
                      <a:pt x="0" y="86"/>
                      <a:pt x="0" y="86"/>
                    </a:cubicBezTo>
                    <a:cubicBezTo>
                      <a:pt x="0" y="92"/>
                      <a:pt x="5" y="97"/>
                      <a:pt x="11" y="97"/>
                    </a:cubicBezTo>
                    <a:cubicBezTo>
                      <a:pt x="43" y="97"/>
                      <a:pt x="43" y="97"/>
                      <a:pt x="43" y="97"/>
                    </a:cubicBezTo>
                    <a:cubicBezTo>
                      <a:pt x="49" y="97"/>
                      <a:pt x="54" y="92"/>
                      <a:pt x="54" y="86"/>
                    </a:cubicBezTo>
                    <a:cubicBezTo>
                      <a:pt x="54" y="11"/>
                      <a:pt x="54" y="11"/>
                      <a:pt x="54" y="11"/>
                    </a:cubicBezTo>
                    <a:cubicBezTo>
                      <a:pt x="54" y="5"/>
                      <a:pt x="49" y="0"/>
                      <a:pt x="4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p>
            </p:txBody>
          </p:sp>
          <p:sp>
            <p:nvSpPr>
              <p:cNvPr id="70" name="淘宝店chenying0907 30"/>
              <p:cNvSpPr/>
              <p:nvPr/>
            </p:nvSpPr>
            <p:spPr bwMode="auto">
              <a:xfrm>
                <a:off x="4658159" y="3555335"/>
                <a:ext cx="66277" cy="245827"/>
              </a:xfrm>
              <a:custGeom>
                <a:avLst/>
                <a:gdLst>
                  <a:gd name="T0" fmla="*/ 11 w 53"/>
                  <a:gd name="T1" fmla="*/ 197 h 197"/>
                  <a:gd name="T2" fmla="*/ 42 w 53"/>
                  <a:gd name="T3" fmla="*/ 197 h 197"/>
                  <a:gd name="T4" fmla="*/ 53 w 53"/>
                  <a:gd name="T5" fmla="*/ 186 h 197"/>
                  <a:gd name="T6" fmla="*/ 53 w 53"/>
                  <a:gd name="T7" fmla="*/ 11 h 197"/>
                  <a:gd name="T8" fmla="*/ 42 w 53"/>
                  <a:gd name="T9" fmla="*/ 0 h 197"/>
                  <a:gd name="T10" fmla="*/ 11 w 53"/>
                  <a:gd name="T11" fmla="*/ 0 h 197"/>
                  <a:gd name="T12" fmla="*/ 0 w 53"/>
                  <a:gd name="T13" fmla="*/ 11 h 197"/>
                  <a:gd name="T14" fmla="*/ 0 w 53"/>
                  <a:gd name="T15" fmla="*/ 111 h 197"/>
                  <a:gd name="T16" fmla="*/ 0 w 53"/>
                  <a:gd name="T17" fmla="*/ 186 h 197"/>
                  <a:gd name="T18" fmla="*/ 11 w 53"/>
                  <a:gd name="T19"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197">
                    <a:moveTo>
                      <a:pt x="11" y="197"/>
                    </a:moveTo>
                    <a:cubicBezTo>
                      <a:pt x="42" y="197"/>
                      <a:pt x="42" y="197"/>
                      <a:pt x="42" y="197"/>
                    </a:cubicBezTo>
                    <a:cubicBezTo>
                      <a:pt x="48" y="197"/>
                      <a:pt x="53" y="192"/>
                      <a:pt x="53" y="186"/>
                    </a:cubicBezTo>
                    <a:cubicBezTo>
                      <a:pt x="53" y="11"/>
                      <a:pt x="53" y="11"/>
                      <a:pt x="53" y="11"/>
                    </a:cubicBezTo>
                    <a:cubicBezTo>
                      <a:pt x="53" y="5"/>
                      <a:pt x="48" y="0"/>
                      <a:pt x="42" y="0"/>
                    </a:cubicBezTo>
                    <a:cubicBezTo>
                      <a:pt x="11" y="0"/>
                      <a:pt x="11" y="0"/>
                      <a:pt x="11" y="0"/>
                    </a:cubicBezTo>
                    <a:cubicBezTo>
                      <a:pt x="5" y="0"/>
                      <a:pt x="0" y="5"/>
                      <a:pt x="0" y="11"/>
                    </a:cubicBezTo>
                    <a:cubicBezTo>
                      <a:pt x="0" y="111"/>
                      <a:pt x="0" y="111"/>
                      <a:pt x="0" y="111"/>
                    </a:cubicBezTo>
                    <a:cubicBezTo>
                      <a:pt x="0" y="186"/>
                      <a:pt x="0" y="186"/>
                      <a:pt x="0" y="186"/>
                    </a:cubicBezTo>
                    <a:cubicBezTo>
                      <a:pt x="0" y="192"/>
                      <a:pt x="5" y="197"/>
                      <a:pt x="11"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p>
            </p:txBody>
          </p:sp>
          <p:sp>
            <p:nvSpPr>
              <p:cNvPr id="71" name="淘宝店chenying0907 31"/>
              <p:cNvSpPr/>
              <p:nvPr/>
            </p:nvSpPr>
            <p:spPr bwMode="auto">
              <a:xfrm>
                <a:off x="4497890" y="3625227"/>
                <a:ext cx="67482" cy="175935"/>
              </a:xfrm>
              <a:custGeom>
                <a:avLst/>
                <a:gdLst>
                  <a:gd name="T0" fmla="*/ 43 w 54"/>
                  <a:gd name="T1" fmla="*/ 0 h 141"/>
                  <a:gd name="T2" fmla="*/ 11 w 54"/>
                  <a:gd name="T3" fmla="*/ 0 h 141"/>
                  <a:gd name="T4" fmla="*/ 0 w 54"/>
                  <a:gd name="T5" fmla="*/ 10 h 141"/>
                  <a:gd name="T6" fmla="*/ 0 w 54"/>
                  <a:gd name="T7" fmla="*/ 100 h 141"/>
                  <a:gd name="T8" fmla="*/ 0 w 54"/>
                  <a:gd name="T9" fmla="*/ 130 h 141"/>
                  <a:gd name="T10" fmla="*/ 11 w 54"/>
                  <a:gd name="T11" fmla="*/ 141 h 141"/>
                  <a:gd name="T12" fmla="*/ 43 w 54"/>
                  <a:gd name="T13" fmla="*/ 141 h 141"/>
                  <a:gd name="T14" fmla="*/ 54 w 54"/>
                  <a:gd name="T15" fmla="*/ 130 h 141"/>
                  <a:gd name="T16" fmla="*/ 54 w 54"/>
                  <a:gd name="T17" fmla="*/ 55 h 141"/>
                  <a:gd name="T18" fmla="*/ 54 w 54"/>
                  <a:gd name="T19" fmla="*/ 10 h 141"/>
                  <a:gd name="T20" fmla="*/ 43 w 54"/>
                  <a:gd name="T2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141">
                    <a:moveTo>
                      <a:pt x="43" y="0"/>
                    </a:moveTo>
                    <a:cubicBezTo>
                      <a:pt x="11" y="0"/>
                      <a:pt x="11" y="0"/>
                      <a:pt x="11" y="0"/>
                    </a:cubicBezTo>
                    <a:cubicBezTo>
                      <a:pt x="5" y="0"/>
                      <a:pt x="0" y="4"/>
                      <a:pt x="0" y="10"/>
                    </a:cubicBezTo>
                    <a:cubicBezTo>
                      <a:pt x="0" y="100"/>
                      <a:pt x="0" y="100"/>
                      <a:pt x="0" y="100"/>
                    </a:cubicBezTo>
                    <a:cubicBezTo>
                      <a:pt x="0" y="130"/>
                      <a:pt x="0" y="130"/>
                      <a:pt x="0" y="130"/>
                    </a:cubicBezTo>
                    <a:cubicBezTo>
                      <a:pt x="0" y="136"/>
                      <a:pt x="5" y="141"/>
                      <a:pt x="11" y="141"/>
                    </a:cubicBezTo>
                    <a:cubicBezTo>
                      <a:pt x="43" y="141"/>
                      <a:pt x="43" y="141"/>
                      <a:pt x="43" y="141"/>
                    </a:cubicBezTo>
                    <a:cubicBezTo>
                      <a:pt x="49" y="141"/>
                      <a:pt x="54" y="136"/>
                      <a:pt x="54" y="130"/>
                    </a:cubicBezTo>
                    <a:cubicBezTo>
                      <a:pt x="54" y="55"/>
                      <a:pt x="54" y="55"/>
                      <a:pt x="54" y="55"/>
                    </a:cubicBezTo>
                    <a:cubicBezTo>
                      <a:pt x="54" y="10"/>
                      <a:pt x="54" y="10"/>
                      <a:pt x="54" y="10"/>
                    </a:cubicBezTo>
                    <a:cubicBezTo>
                      <a:pt x="54" y="4"/>
                      <a:pt x="49" y="0"/>
                      <a:pt x="4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p>
            </p:txBody>
          </p:sp>
          <p:sp>
            <p:nvSpPr>
              <p:cNvPr id="72" name="淘宝店chenying0907 32"/>
              <p:cNvSpPr/>
              <p:nvPr/>
            </p:nvSpPr>
            <p:spPr bwMode="auto">
              <a:xfrm>
                <a:off x="4419562" y="3736090"/>
                <a:ext cx="66277" cy="65072"/>
              </a:xfrm>
              <a:custGeom>
                <a:avLst/>
                <a:gdLst>
                  <a:gd name="T0" fmla="*/ 42 w 53"/>
                  <a:gd name="T1" fmla="*/ 0 h 52"/>
                  <a:gd name="T2" fmla="*/ 11 w 53"/>
                  <a:gd name="T3" fmla="*/ 0 h 52"/>
                  <a:gd name="T4" fmla="*/ 0 w 53"/>
                  <a:gd name="T5" fmla="*/ 11 h 52"/>
                  <a:gd name="T6" fmla="*/ 0 w 53"/>
                  <a:gd name="T7" fmla="*/ 41 h 52"/>
                  <a:gd name="T8" fmla="*/ 11 w 53"/>
                  <a:gd name="T9" fmla="*/ 52 h 52"/>
                  <a:gd name="T10" fmla="*/ 42 w 53"/>
                  <a:gd name="T11" fmla="*/ 52 h 52"/>
                  <a:gd name="T12" fmla="*/ 53 w 53"/>
                  <a:gd name="T13" fmla="*/ 41 h 52"/>
                  <a:gd name="T14" fmla="*/ 53 w 53"/>
                  <a:gd name="T15" fmla="*/ 11 h 52"/>
                  <a:gd name="T16" fmla="*/ 42 w 53"/>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2" y="0"/>
                    </a:moveTo>
                    <a:cubicBezTo>
                      <a:pt x="11" y="0"/>
                      <a:pt x="11" y="0"/>
                      <a:pt x="11" y="0"/>
                    </a:cubicBezTo>
                    <a:cubicBezTo>
                      <a:pt x="5" y="0"/>
                      <a:pt x="0" y="5"/>
                      <a:pt x="0" y="11"/>
                    </a:cubicBezTo>
                    <a:cubicBezTo>
                      <a:pt x="0" y="41"/>
                      <a:pt x="0" y="41"/>
                      <a:pt x="0" y="41"/>
                    </a:cubicBezTo>
                    <a:cubicBezTo>
                      <a:pt x="0" y="47"/>
                      <a:pt x="5" y="52"/>
                      <a:pt x="11" y="52"/>
                    </a:cubicBezTo>
                    <a:cubicBezTo>
                      <a:pt x="42" y="52"/>
                      <a:pt x="42" y="52"/>
                      <a:pt x="42" y="52"/>
                    </a:cubicBezTo>
                    <a:cubicBezTo>
                      <a:pt x="48" y="52"/>
                      <a:pt x="53" y="47"/>
                      <a:pt x="53" y="41"/>
                    </a:cubicBezTo>
                    <a:cubicBezTo>
                      <a:pt x="53" y="11"/>
                      <a:pt x="53" y="11"/>
                      <a:pt x="53" y="11"/>
                    </a:cubicBezTo>
                    <a:cubicBezTo>
                      <a:pt x="53" y="5"/>
                      <a:pt x="48" y="0"/>
                      <a:pt x="4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p>
            </p:txBody>
          </p:sp>
        </p:grpSp>
      </p:grpSp>
      <p:grpSp>
        <p:nvGrpSpPr>
          <p:cNvPr id="73" name="组合 72"/>
          <p:cNvGrpSpPr/>
          <p:nvPr/>
        </p:nvGrpSpPr>
        <p:grpSpPr>
          <a:xfrm>
            <a:off x="7397115" y="2183130"/>
            <a:ext cx="859790" cy="861060"/>
            <a:chOff x="11649" y="3438"/>
            <a:chExt cx="1354" cy="1356"/>
          </a:xfrm>
        </p:grpSpPr>
        <p:sp>
          <p:nvSpPr>
            <p:cNvPr id="74" name="PA_淘宝店chenying0907 11"/>
            <p:cNvSpPr>
              <a:spLocks noChangeArrowheads="1"/>
            </p:cNvSpPr>
            <p:nvPr>
              <p:custDataLst>
                <p:tags r:id="rId25"/>
              </p:custDataLst>
            </p:nvPr>
          </p:nvSpPr>
          <p:spPr bwMode="auto">
            <a:xfrm>
              <a:off x="11649" y="3438"/>
              <a:ext cx="1354" cy="1357"/>
            </a:xfrm>
            <a:prstGeom prst="ellipse">
              <a:avLst/>
            </a:prstGeom>
            <a:solidFill>
              <a:srgbClr val="C84E3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nvGrpSpPr>
            <p:cNvPr id="75" name="PA_淘宝店chenying0907 76"/>
            <p:cNvGrpSpPr/>
            <p:nvPr>
              <p:custDataLst>
                <p:tags r:id="rId26"/>
              </p:custDataLst>
            </p:nvPr>
          </p:nvGrpSpPr>
          <p:grpSpPr>
            <a:xfrm>
              <a:off x="12013" y="3855"/>
              <a:ext cx="625" cy="526"/>
              <a:chOff x="5816199" y="1969508"/>
              <a:chExt cx="320539" cy="269927"/>
            </a:xfrm>
            <a:solidFill>
              <a:schemeClr val="bg1"/>
            </a:solidFill>
          </p:grpSpPr>
          <p:sp>
            <p:nvSpPr>
              <p:cNvPr id="76" name="淘宝店chenying0907 34"/>
              <p:cNvSpPr>
                <a:spLocks noEditPoints="1"/>
              </p:cNvSpPr>
              <p:nvPr/>
            </p:nvSpPr>
            <p:spPr bwMode="auto">
              <a:xfrm>
                <a:off x="5842710" y="1969508"/>
                <a:ext cx="268723" cy="196420"/>
              </a:xfrm>
              <a:custGeom>
                <a:avLst/>
                <a:gdLst>
                  <a:gd name="T0" fmla="*/ 13 w 215"/>
                  <a:gd name="T1" fmla="*/ 157 h 157"/>
                  <a:gd name="T2" fmla="*/ 202 w 215"/>
                  <a:gd name="T3" fmla="*/ 157 h 157"/>
                  <a:gd name="T4" fmla="*/ 215 w 215"/>
                  <a:gd name="T5" fmla="*/ 144 h 157"/>
                  <a:gd name="T6" fmla="*/ 215 w 215"/>
                  <a:gd name="T7" fmla="*/ 14 h 157"/>
                  <a:gd name="T8" fmla="*/ 202 w 215"/>
                  <a:gd name="T9" fmla="*/ 0 h 157"/>
                  <a:gd name="T10" fmla="*/ 13 w 215"/>
                  <a:gd name="T11" fmla="*/ 0 h 157"/>
                  <a:gd name="T12" fmla="*/ 0 w 215"/>
                  <a:gd name="T13" fmla="*/ 14 h 157"/>
                  <a:gd name="T14" fmla="*/ 0 w 215"/>
                  <a:gd name="T15" fmla="*/ 144 h 157"/>
                  <a:gd name="T16" fmla="*/ 13 w 215"/>
                  <a:gd name="T17" fmla="*/ 157 h 157"/>
                  <a:gd name="T18" fmla="*/ 15 w 215"/>
                  <a:gd name="T19" fmla="*/ 24 h 157"/>
                  <a:gd name="T20" fmla="*/ 24 w 215"/>
                  <a:gd name="T21" fmla="*/ 15 h 157"/>
                  <a:gd name="T22" fmla="*/ 191 w 215"/>
                  <a:gd name="T23" fmla="*/ 15 h 157"/>
                  <a:gd name="T24" fmla="*/ 200 w 215"/>
                  <a:gd name="T25" fmla="*/ 24 h 157"/>
                  <a:gd name="T26" fmla="*/ 200 w 215"/>
                  <a:gd name="T27" fmla="*/ 134 h 157"/>
                  <a:gd name="T28" fmla="*/ 191 w 215"/>
                  <a:gd name="T29" fmla="*/ 143 h 157"/>
                  <a:gd name="T30" fmla="*/ 24 w 215"/>
                  <a:gd name="T31" fmla="*/ 143 h 157"/>
                  <a:gd name="T32" fmla="*/ 15 w 215"/>
                  <a:gd name="T33" fmla="*/ 134 h 157"/>
                  <a:gd name="T34" fmla="*/ 15 w 215"/>
                  <a:gd name="T35" fmla="*/ 2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 h="157">
                    <a:moveTo>
                      <a:pt x="13" y="157"/>
                    </a:moveTo>
                    <a:cubicBezTo>
                      <a:pt x="202" y="157"/>
                      <a:pt x="202" y="157"/>
                      <a:pt x="202" y="157"/>
                    </a:cubicBezTo>
                    <a:cubicBezTo>
                      <a:pt x="209" y="157"/>
                      <a:pt x="215" y="151"/>
                      <a:pt x="215" y="144"/>
                    </a:cubicBezTo>
                    <a:cubicBezTo>
                      <a:pt x="215" y="14"/>
                      <a:pt x="215" y="14"/>
                      <a:pt x="215" y="14"/>
                    </a:cubicBezTo>
                    <a:cubicBezTo>
                      <a:pt x="215" y="6"/>
                      <a:pt x="209" y="0"/>
                      <a:pt x="202" y="0"/>
                    </a:cubicBezTo>
                    <a:cubicBezTo>
                      <a:pt x="13" y="0"/>
                      <a:pt x="13" y="0"/>
                      <a:pt x="13" y="0"/>
                    </a:cubicBezTo>
                    <a:cubicBezTo>
                      <a:pt x="6" y="0"/>
                      <a:pt x="0" y="6"/>
                      <a:pt x="0" y="14"/>
                    </a:cubicBezTo>
                    <a:cubicBezTo>
                      <a:pt x="0" y="144"/>
                      <a:pt x="0" y="144"/>
                      <a:pt x="0" y="144"/>
                    </a:cubicBezTo>
                    <a:cubicBezTo>
                      <a:pt x="0" y="151"/>
                      <a:pt x="6" y="157"/>
                      <a:pt x="13" y="157"/>
                    </a:cubicBezTo>
                    <a:close/>
                    <a:moveTo>
                      <a:pt x="15" y="24"/>
                    </a:moveTo>
                    <a:cubicBezTo>
                      <a:pt x="15" y="19"/>
                      <a:pt x="19" y="15"/>
                      <a:pt x="24" y="15"/>
                    </a:cubicBezTo>
                    <a:cubicBezTo>
                      <a:pt x="191" y="15"/>
                      <a:pt x="191" y="15"/>
                      <a:pt x="191" y="15"/>
                    </a:cubicBezTo>
                    <a:cubicBezTo>
                      <a:pt x="196" y="15"/>
                      <a:pt x="200" y="19"/>
                      <a:pt x="200" y="24"/>
                    </a:cubicBezTo>
                    <a:cubicBezTo>
                      <a:pt x="200" y="134"/>
                      <a:pt x="200" y="134"/>
                      <a:pt x="200" y="134"/>
                    </a:cubicBezTo>
                    <a:cubicBezTo>
                      <a:pt x="200" y="139"/>
                      <a:pt x="196" y="143"/>
                      <a:pt x="191" y="143"/>
                    </a:cubicBezTo>
                    <a:cubicBezTo>
                      <a:pt x="24" y="143"/>
                      <a:pt x="24" y="143"/>
                      <a:pt x="24" y="143"/>
                    </a:cubicBezTo>
                    <a:cubicBezTo>
                      <a:pt x="19" y="143"/>
                      <a:pt x="15" y="139"/>
                      <a:pt x="15" y="134"/>
                    </a:cubicBezTo>
                    <a:lnTo>
                      <a:pt x="15"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p>
            </p:txBody>
          </p:sp>
          <p:sp>
            <p:nvSpPr>
              <p:cNvPr id="77" name="淘宝店chenying0907 35"/>
              <p:cNvSpPr/>
              <p:nvPr/>
            </p:nvSpPr>
            <p:spPr bwMode="auto">
              <a:xfrm>
                <a:off x="5816199" y="2177979"/>
                <a:ext cx="320539" cy="61456"/>
              </a:xfrm>
              <a:custGeom>
                <a:avLst/>
                <a:gdLst>
                  <a:gd name="T0" fmla="*/ 252 w 257"/>
                  <a:gd name="T1" fmla="*/ 19 h 49"/>
                  <a:gd name="T2" fmla="*/ 244 w 257"/>
                  <a:gd name="T3" fmla="*/ 7 h 49"/>
                  <a:gd name="T4" fmla="*/ 233 w 257"/>
                  <a:gd name="T5" fmla="*/ 0 h 49"/>
                  <a:gd name="T6" fmla="*/ 231 w 257"/>
                  <a:gd name="T7" fmla="*/ 0 h 49"/>
                  <a:gd name="T8" fmla="*/ 26 w 257"/>
                  <a:gd name="T9" fmla="*/ 0 h 49"/>
                  <a:gd name="T10" fmla="*/ 24 w 257"/>
                  <a:gd name="T11" fmla="*/ 0 h 49"/>
                  <a:gd name="T12" fmla="*/ 13 w 257"/>
                  <a:gd name="T13" fmla="*/ 7 h 49"/>
                  <a:gd name="T14" fmla="*/ 5 w 257"/>
                  <a:gd name="T15" fmla="*/ 19 h 49"/>
                  <a:gd name="T16" fmla="*/ 3 w 257"/>
                  <a:gd name="T17" fmla="*/ 39 h 49"/>
                  <a:gd name="T18" fmla="*/ 16 w 257"/>
                  <a:gd name="T19" fmla="*/ 49 h 49"/>
                  <a:gd name="T20" fmla="*/ 241 w 257"/>
                  <a:gd name="T21" fmla="*/ 49 h 49"/>
                  <a:gd name="T22" fmla="*/ 254 w 257"/>
                  <a:gd name="T23" fmla="*/ 39 h 49"/>
                  <a:gd name="T24" fmla="*/ 252 w 257"/>
                  <a:gd name="T25"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49">
                    <a:moveTo>
                      <a:pt x="252" y="19"/>
                    </a:moveTo>
                    <a:cubicBezTo>
                      <a:pt x="244" y="7"/>
                      <a:pt x="244" y="7"/>
                      <a:pt x="244" y="7"/>
                    </a:cubicBezTo>
                    <a:cubicBezTo>
                      <a:pt x="241" y="3"/>
                      <a:pt x="237" y="0"/>
                      <a:pt x="233" y="0"/>
                    </a:cubicBezTo>
                    <a:cubicBezTo>
                      <a:pt x="231" y="0"/>
                      <a:pt x="231" y="0"/>
                      <a:pt x="231" y="0"/>
                    </a:cubicBezTo>
                    <a:cubicBezTo>
                      <a:pt x="26" y="0"/>
                      <a:pt x="26" y="0"/>
                      <a:pt x="26" y="0"/>
                    </a:cubicBezTo>
                    <a:cubicBezTo>
                      <a:pt x="24" y="0"/>
                      <a:pt x="24" y="0"/>
                      <a:pt x="24" y="0"/>
                    </a:cubicBezTo>
                    <a:cubicBezTo>
                      <a:pt x="20" y="0"/>
                      <a:pt x="16" y="3"/>
                      <a:pt x="13" y="7"/>
                    </a:cubicBezTo>
                    <a:cubicBezTo>
                      <a:pt x="5" y="19"/>
                      <a:pt x="5" y="19"/>
                      <a:pt x="5" y="19"/>
                    </a:cubicBezTo>
                    <a:cubicBezTo>
                      <a:pt x="1" y="25"/>
                      <a:pt x="0" y="33"/>
                      <a:pt x="3" y="39"/>
                    </a:cubicBezTo>
                    <a:cubicBezTo>
                      <a:pt x="6" y="45"/>
                      <a:pt x="11" y="49"/>
                      <a:pt x="16" y="49"/>
                    </a:cubicBezTo>
                    <a:cubicBezTo>
                      <a:pt x="241" y="49"/>
                      <a:pt x="241" y="49"/>
                      <a:pt x="241" y="49"/>
                    </a:cubicBezTo>
                    <a:cubicBezTo>
                      <a:pt x="246" y="49"/>
                      <a:pt x="251" y="45"/>
                      <a:pt x="254" y="39"/>
                    </a:cubicBezTo>
                    <a:cubicBezTo>
                      <a:pt x="257" y="33"/>
                      <a:pt x="256" y="25"/>
                      <a:pt x="25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p>
            </p:txBody>
          </p:sp>
        </p:grpSp>
      </p:grpSp>
      <p:grpSp>
        <p:nvGrpSpPr>
          <p:cNvPr id="78" name="组合 77"/>
          <p:cNvGrpSpPr/>
          <p:nvPr/>
        </p:nvGrpSpPr>
        <p:grpSpPr>
          <a:xfrm>
            <a:off x="2183765" y="4133215"/>
            <a:ext cx="859790" cy="861060"/>
            <a:chOff x="3439" y="6509"/>
            <a:chExt cx="1354" cy="1356"/>
          </a:xfrm>
        </p:grpSpPr>
        <p:sp>
          <p:nvSpPr>
            <p:cNvPr id="79" name="PA_淘宝店chenying0907 11"/>
            <p:cNvSpPr>
              <a:spLocks noChangeArrowheads="1"/>
            </p:cNvSpPr>
            <p:nvPr>
              <p:custDataLst>
                <p:tags r:id="rId23"/>
              </p:custDataLst>
            </p:nvPr>
          </p:nvSpPr>
          <p:spPr bwMode="auto">
            <a:xfrm>
              <a:off x="3439" y="6509"/>
              <a:ext cx="1354" cy="1357"/>
            </a:xfrm>
            <a:prstGeom prst="ellipse">
              <a:avLst/>
            </a:prstGeom>
            <a:solidFill>
              <a:srgbClr val="C84E3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nvGrpSpPr>
            <p:cNvPr id="80" name="PA_淘宝店chenying0907 82"/>
            <p:cNvGrpSpPr/>
            <p:nvPr>
              <p:custDataLst>
                <p:tags r:id="rId24"/>
              </p:custDataLst>
            </p:nvPr>
          </p:nvGrpSpPr>
          <p:grpSpPr>
            <a:xfrm>
              <a:off x="3765" y="6886"/>
              <a:ext cx="697" cy="613"/>
              <a:chOff x="1582909" y="3524004"/>
              <a:chExt cx="357896" cy="314514"/>
            </a:xfrm>
            <a:solidFill>
              <a:schemeClr val="bg1"/>
            </a:solidFill>
          </p:grpSpPr>
          <p:sp>
            <p:nvSpPr>
              <p:cNvPr id="81" name="淘宝店chenying0907 37"/>
              <p:cNvSpPr>
                <a:spLocks noEditPoints="1"/>
              </p:cNvSpPr>
              <p:nvPr/>
            </p:nvSpPr>
            <p:spPr bwMode="auto">
              <a:xfrm>
                <a:off x="1582909" y="3585461"/>
                <a:ext cx="256673" cy="253057"/>
              </a:xfrm>
              <a:custGeom>
                <a:avLst/>
                <a:gdLst>
                  <a:gd name="T0" fmla="*/ 176 w 205"/>
                  <a:gd name="T1" fmla="*/ 154 h 203"/>
                  <a:gd name="T2" fmla="*/ 172 w 205"/>
                  <a:gd name="T3" fmla="*/ 149 h 203"/>
                  <a:gd name="T4" fmla="*/ 167 w 205"/>
                  <a:gd name="T5" fmla="*/ 123 h 203"/>
                  <a:gd name="T6" fmla="*/ 167 w 205"/>
                  <a:gd name="T7" fmla="*/ 123 h 203"/>
                  <a:gd name="T8" fmla="*/ 186 w 205"/>
                  <a:gd name="T9" fmla="*/ 105 h 203"/>
                  <a:gd name="T10" fmla="*/ 193 w 205"/>
                  <a:gd name="T11" fmla="*/ 104 h 203"/>
                  <a:gd name="T12" fmla="*/ 204 w 205"/>
                  <a:gd name="T13" fmla="*/ 88 h 203"/>
                  <a:gd name="T14" fmla="*/ 202 w 205"/>
                  <a:gd name="T15" fmla="*/ 74 h 203"/>
                  <a:gd name="T16" fmla="*/ 185 w 205"/>
                  <a:gd name="T17" fmla="*/ 64 h 203"/>
                  <a:gd name="T18" fmla="*/ 178 w 205"/>
                  <a:gd name="T19" fmla="*/ 65 h 203"/>
                  <a:gd name="T20" fmla="*/ 153 w 205"/>
                  <a:gd name="T21" fmla="*/ 57 h 203"/>
                  <a:gd name="T22" fmla="*/ 153 w 205"/>
                  <a:gd name="T23" fmla="*/ 57 h 203"/>
                  <a:gd name="T24" fmla="*/ 148 w 205"/>
                  <a:gd name="T25" fmla="*/ 31 h 203"/>
                  <a:gd name="T26" fmla="*/ 150 w 205"/>
                  <a:gd name="T27" fmla="*/ 25 h 203"/>
                  <a:gd name="T28" fmla="*/ 142 w 205"/>
                  <a:gd name="T29" fmla="*/ 7 h 203"/>
                  <a:gd name="T30" fmla="*/ 135 w 205"/>
                  <a:gd name="T31" fmla="*/ 4 h 203"/>
                  <a:gd name="T32" fmla="*/ 129 w 205"/>
                  <a:gd name="T33" fmla="*/ 2 h 203"/>
                  <a:gd name="T34" fmla="*/ 111 w 205"/>
                  <a:gd name="T35" fmla="*/ 12 h 203"/>
                  <a:gd name="T36" fmla="*/ 109 w 205"/>
                  <a:gd name="T37" fmla="*/ 18 h 203"/>
                  <a:gd name="T38" fmla="*/ 89 w 205"/>
                  <a:gd name="T39" fmla="*/ 35 h 203"/>
                  <a:gd name="T40" fmla="*/ 89 w 205"/>
                  <a:gd name="T41" fmla="*/ 35 h 203"/>
                  <a:gd name="T42" fmla="*/ 64 w 205"/>
                  <a:gd name="T43" fmla="*/ 27 h 203"/>
                  <a:gd name="T44" fmla="*/ 60 w 205"/>
                  <a:gd name="T45" fmla="*/ 22 h 203"/>
                  <a:gd name="T46" fmla="*/ 40 w 205"/>
                  <a:gd name="T47" fmla="*/ 20 h 203"/>
                  <a:gd name="T48" fmla="*/ 30 w 205"/>
                  <a:gd name="T49" fmla="*/ 29 h 203"/>
                  <a:gd name="T50" fmla="*/ 29 w 205"/>
                  <a:gd name="T51" fmla="*/ 49 h 203"/>
                  <a:gd name="T52" fmla="*/ 34 w 205"/>
                  <a:gd name="T53" fmla="*/ 54 h 203"/>
                  <a:gd name="T54" fmla="*/ 39 w 205"/>
                  <a:gd name="T55" fmla="*/ 80 h 203"/>
                  <a:gd name="T56" fmla="*/ 19 w 205"/>
                  <a:gd name="T57" fmla="*/ 98 h 203"/>
                  <a:gd name="T58" fmla="*/ 13 w 205"/>
                  <a:gd name="T59" fmla="*/ 99 h 203"/>
                  <a:gd name="T60" fmla="*/ 1 w 205"/>
                  <a:gd name="T61" fmla="*/ 115 h 203"/>
                  <a:gd name="T62" fmla="*/ 4 w 205"/>
                  <a:gd name="T63" fmla="*/ 128 h 203"/>
                  <a:gd name="T64" fmla="*/ 21 w 205"/>
                  <a:gd name="T65" fmla="*/ 139 h 203"/>
                  <a:gd name="T66" fmla="*/ 27 w 205"/>
                  <a:gd name="T67" fmla="*/ 137 h 203"/>
                  <a:gd name="T68" fmla="*/ 52 w 205"/>
                  <a:gd name="T69" fmla="*/ 146 h 203"/>
                  <a:gd name="T70" fmla="*/ 52 w 205"/>
                  <a:gd name="T71" fmla="*/ 146 h 203"/>
                  <a:gd name="T72" fmla="*/ 57 w 205"/>
                  <a:gd name="T73" fmla="*/ 172 h 203"/>
                  <a:gd name="T74" fmla="*/ 55 w 205"/>
                  <a:gd name="T75" fmla="*/ 178 h 203"/>
                  <a:gd name="T76" fmla="*/ 64 w 205"/>
                  <a:gd name="T77" fmla="*/ 196 h 203"/>
                  <a:gd name="T78" fmla="*/ 70 w 205"/>
                  <a:gd name="T79" fmla="*/ 199 h 203"/>
                  <a:gd name="T80" fmla="*/ 77 w 205"/>
                  <a:gd name="T81" fmla="*/ 201 h 203"/>
                  <a:gd name="T82" fmla="*/ 94 w 205"/>
                  <a:gd name="T83" fmla="*/ 191 h 203"/>
                  <a:gd name="T84" fmla="*/ 96 w 205"/>
                  <a:gd name="T85" fmla="*/ 185 h 203"/>
                  <a:gd name="T86" fmla="*/ 116 w 205"/>
                  <a:gd name="T87" fmla="*/ 167 h 203"/>
                  <a:gd name="T88" fmla="*/ 116 w 205"/>
                  <a:gd name="T89" fmla="*/ 167 h 203"/>
                  <a:gd name="T90" fmla="*/ 141 w 205"/>
                  <a:gd name="T91" fmla="*/ 176 h 203"/>
                  <a:gd name="T92" fmla="*/ 146 w 205"/>
                  <a:gd name="T93" fmla="*/ 181 h 203"/>
                  <a:gd name="T94" fmla="*/ 165 w 205"/>
                  <a:gd name="T95" fmla="*/ 183 h 203"/>
                  <a:gd name="T96" fmla="*/ 176 w 205"/>
                  <a:gd name="T97" fmla="*/ 174 h 203"/>
                  <a:gd name="T98" fmla="*/ 176 w 205"/>
                  <a:gd name="T99" fmla="*/ 154 h 203"/>
                  <a:gd name="T100" fmla="*/ 92 w 205"/>
                  <a:gd name="T101" fmla="*/ 134 h 203"/>
                  <a:gd name="T102" fmla="*/ 70 w 205"/>
                  <a:gd name="T103" fmla="*/ 90 h 203"/>
                  <a:gd name="T104" fmla="*/ 114 w 205"/>
                  <a:gd name="T105" fmla="*/ 69 h 203"/>
                  <a:gd name="T106" fmla="*/ 135 w 205"/>
                  <a:gd name="T107" fmla="*/ 112 h 203"/>
                  <a:gd name="T108" fmla="*/ 92 w 205"/>
                  <a:gd name="T109" fmla="*/ 13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5" h="203">
                    <a:moveTo>
                      <a:pt x="176" y="154"/>
                    </a:moveTo>
                    <a:cubicBezTo>
                      <a:pt x="172" y="149"/>
                      <a:pt x="172" y="149"/>
                      <a:pt x="172" y="149"/>
                    </a:cubicBezTo>
                    <a:cubicBezTo>
                      <a:pt x="165" y="142"/>
                      <a:pt x="163" y="132"/>
                      <a:pt x="167" y="123"/>
                    </a:cubicBezTo>
                    <a:cubicBezTo>
                      <a:pt x="167" y="123"/>
                      <a:pt x="167" y="123"/>
                      <a:pt x="167" y="123"/>
                    </a:cubicBezTo>
                    <a:cubicBezTo>
                      <a:pt x="170" y="114"/>
                      <a:pt x="177" y="107"/>
                      <a:pt x="186" y="105"/>
                    </a:cubicBezTo>
                    <a:cubicBezTo>
                      <a:pt x="193" y="104"/>
                      <a:pt x="193" y="104"/>
                      <a:pt x="193" y="104"/>
                    </a:cubicBezTo>
                    <a:cubicBezTo>
                      <a:pt x="200" y="102"/>
                      <a:pt x="205" y="95"/>
                      <a:pt x="204" y="88"/>
                    </a:cubicBezTo>
                    <a:cubicBezTo>
                      <a:pt x="204" y="83"/>
                      <a:pt x="203" y="79"/>
                      <a:pt x="202" y="74"/>
                    </a:cubicBezTo>
                    <a:cubicBezTo>
                      <a:pt x="200" y="67"/>
                      <a:pt x="192" y="63"/>
                      <a:pt x="185" y="64"/>
                    </a:cubicBezTo>
                    <a:cubicBezTo>
                      <a:pt x="178" y="65"/>
                      <a:pt x="178" y="65"/>
                      <a:pt x="178" y="65"/>
                    </a:cubicBezTo>
                    <a:cubicBezTo>
                      <a:pt x="169" y="67"/>
                      <a:pt x="159" y="64"/>
                      <a:pt x="153" y="57"/>
                    </a:cubicBezTo>
                    <a:cubicBezTo>
                      <a:pt x="153" y="57"/>
                      <a:pt x="153" y="57"/>
                      <a:pt x="153" y="57"/>
                    </a:cubicBezTo>
                    <a:cubicBezTo>
                      <a:pt x="147" y="50"/>
                      <a:pt x="145" y="40"/>
                      <a:pt x="148" y="31"/>
                    </a:cubicBezTo>
                    <a:cubicBezTo>
                      <a:pt x="150" y="25"/>
                      <a:pt x="150" y="25"/>
                      <a:pt x="150" y="25"/>
                    </a:cubicBezTo>
                    <a:cubicBezTo>
                      <a:pt x="152" y="17"/>
                      <a:pt x="149" y="9"/>
                      <a:pt x="142" y="7"/>
                    </a:cubicBezTo>
                    <a:cubicBezTo>
                      <a:pt x="140" y="6"/>
                      <a:pt x="138" y="5"/>
                      <a:pt x="135" y="4"/>
                    </a:cubicBezTo>
                    <a:cubicBezTo>
                      <a:pt x="133" y="3"/>
                      <a:pt x="131" y="3"/>
                      <a:pt x="129" y="2"/>
                    </a:cubicBezTo>
                    <a:cubicBezTo>
                      <a:pt x="121" y="0"/>
                      <a:pt x="114" y="4"/>
                      <a:pt x="111" y="12"/>
                    </a:cubicBezTo>
                    <a:cubicBezTo>
                      <a:pt x="109" y="18"/>
                      <a:pt x="109" y="18"/>
                      <a:pt x="109" y="18"/>
                    </a:cubicBezTo>
                    <a:cubicBezTo>
                      <a:pt x="106" y="27"/>
                      <a:pt x="99" y="34"/>
                      <a:pt x="89" y="35"/>
                    </a:cubicBezTo>
                    <a:cubicBezTo>
                      <a:pt x="89" y="35"/>
                      <a:pt x="89" y="35"/>
                      <a:pt x="89" y="35"/>
                    </a:cubicBezTo>
                    <a:cubicBezTo>
                      <a:pt x="80" y="37"/>
                      <a:pt x="70" y="34"/>
                      <a:pt x="64" y="27"/>
                    </a:cubicBezTo>
                    <a:cubicBezTo>
                      <a:pt x="60" y="22"/>
                      <a:pt x="60" y="22"/>
                      <a:pt x="60" y="22"/>
                    </a:cubicBezTo>
                    <a:cubicBezTo>
                      <a:pt x="55" y="16"/>
                      <a:pt x="46" y="16"/>
                      <a:pt x="40" y="20"/>
                    </a:cubicBezTo>
                    <a:cubicBezTo>
                      <a:pt x="37" y="23"/>
                      <a:pt x="33" y="26"/>
                      <a:pt x="30" y="29"/>
                    </a:cubicBezTo>
                    <a:cubicBezTo>
                      <a:pt x="25" y="35"/>
                      <a:pt x="24" y="43"/>
                      <a:pt x="29" y="49"/>
                    </a:cubicBezTo>
                    <a:cubicBezTo>
                      <a:pt x="34" y="54"/>
                      <a:pt x="34" y="54"/>
                      <a:pt x="34" y="54"/>
                    </a:cubicBezTo>
                    <a:cubicBezTo>
                      <a:pt x="40" y="61"/>
                      <a:pt x="42" y="71"/>
                      <a:pt x="39" y="80"/>
                    </a:cubicBezTo>
                    <a:cubicBezTo>
                      <a:pt x="36" y="89"/>
                      <a:pt x="28" y="96"/>
                      <a:pt x="19" y="98"/>
                    </a:cubicBezTo>
                    <a:cubicBezTo>
                      <a:pt x="13" y="99"/>
                      <a:pt x="13" y="99"/>
                      <a:pt x="13" y="99"/>
                    </a:cubicBezTo>
                    <a:cubicBezTo>
                      <a:pt x="5" y="100"/>
                      <a:pt x="0" y="107"/>
                      <a:pt x="1" y="115"/>
                    </a:cubicBezTo>
                    <a:cubicBezTo>
                      <a:pt x="2" y="119"/>
                      <a:pt x="3" y="124"/>
                      <a:pt x="4" y="128"/>
                    </a:cubicBezTo>
                    <a:cubicBezTo>
                      <a:pt x="6" y="136"/>
                      <a:pt x="13" y="140"/>
                      <a:pt x="21" y="139"/>
                    </a:cubicBezTo>
                    <a:cubicBezTo>
                      <a:pt x="27" y="137"/>
                      <a:pt x="27" y="137"/>
                      <a:pt x="27" y="137"/>
                    </a:cubicBezTo>
                    <a:cubicBezTo>
                      <a:pt x="36" y="136"/>
                      <a:pt x="46" y="139"/>
                      <a:pt x="52" y="146"/>
                    </a:cubicBezTo>
                    <a:cubicBezTo>
                      <a:pt x="52" y="146"/>
                      <a:pt x="52" y="146"/>
                      <a:pt x="52" y="146"/>
                    </a:cubicBezTo>
                    <a:cubicBezTo>
                      <a:pt x="58" y="153"/>
                      <a:pt x="61" y="163"/>
                      <a:pt x="57" y="172"/>
                    </a:cubicBezTo>
                    <a:cubicBezTo>
                      <a:pt x="55" y="178"/>
                      <a:pt x="55" y="178"/>
                      <a:pt x="55" y="178"/>
                    </a:cubicBezTo>
                    <a:cubicBezTo>
                      <a:pt x="53" y="185"/>
                      <a:pt x="57" y="193"/>
                      <a:pt x="64" y="196"/>
                    </a:cubicBezTo>
                    <a:cubicBezTo>
                      <a:pt x="66" y="197"/>
                      <a:pt x="68" y="198"/>
                      <a:pt x="70" y="199"/>
                    </a:cubicBezTo>
                    <a:cubicBezTo>
                      <a:pt x="72" y="199"/>
                      <a:pt x="74" y="200"/>
                      <a:pt x="77" y="201"/>
                    </a:cubicBezTo>
                    <a:cubicBezTo>
                      <a:pt x="84" y="203"/>
                      <a:pt x="92" y="198"/>
                      <a:pt x="94" y="191"/>
                    </a:cubicBezTo>
                    <a:cubicBezTo>
                      <a:pt x="96" y="185"/>
                      <a:pt x="96" y="185"/>
                      <a:pt x="96" y="185"/>
                    </a:cubicBezTo>
                    <a:cubicBezTo>
                      <a:pt x="99" y="176"/>
                      <a:pt x="107" y="169"/>
                      <a:pt x="116" y="167"/>
                    </a:cubicBezTo>
                    <a:cubicBezTo>
                      <a:pt x="116" y="167"/>
                      <a:pt x="116" y="167"/>
                      <a:pt x="116" y="167"/>
                    </a:cubicBezTo>
                    <a:cubicBezTo>
                      <a:pt x="125" y="166"/>
                      <a:pt x="135" y="169"/>
                      <a:pt x="141" y="176"/>
                    </a:cubicBezTo>
                    <a:cubicBezTo>
                      <a:pt x="146" y="181"/>
                      <a:pt x="146" y="181"/>
                      <a:pt x="146" y="181"/>
                    </a:cubicBezTo>
                    <a:cubicBezTo>
                      <a:pt x="151" y="186"/>
                      <a:pt x="159" y="187"/>
                      <a:pt x="165" y="183"/>
                    </a:cubicBezTo>
                    <a:cubicBezTo>
                      <a:pt x="169" y="180"/>
                      <a:pt x="172" y="177"/>
                      <a:pt x="176" y="174"/>
                    </a:cubicBezTo>
                    <a:cubicBezTo>
                      <a:pt x="181" y="168"/>
                      <a:pt x="181" y="160"/>
                      <a:pt x="176" y="154"/>
                    </a:cubicBezTo>
                    <a:close/>
                    <a:moveTo>
                      <a:pt x="92" y="134"/>
                    </a:moveTo>
                    <a:cubicBezTo>
                      <a:pt x="74" y="128"/>
                      <a:pt x="64" y="108"/>
                      <a:pt x="70" y="90"/>
                    </a:cubicBezTo>
                    <a:cubicBezTo>
                      <a:pt x="76" y="72"/>
                      <a:pt x="96" y="63"/>
                      <a:pt x="114" y="69"/>
                    </a:cubicBezTo>
                    <a:cubicBezTo>
                      <a:pt x="132" y="75"/>
                      <a:pt x="142" y="94"/>
                      <a:pt x="135" y="112"/>
                    </a:cubicBezTo>
                    <a:cubicBezTo>
                      <a:pt x="129" y="131"/>
                      <a:pt x="110" y="140"/>
                      <a:pt x="92" y="1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p>
            </p:txBody>
          </p:sp>
          <p:sp>
            <p:nvSpPr>
              <p:cNvPr id="82" name="淘宝店chenying0907 38"/>
              <p:cNvSpPr>
                <a:spLocks noEditPoints="1"/>
              </p:cNvSpPr>
              <p:nvPr/>
            </p:nvSpPr>
            <p:spPr bwMode="auto">
              <a:xfrm>
                <a:off x="1790175" y="3524004"/>
                <a:ext cx="150630" cy="157859"/>
              </a:xfrm>
              <a:custGeom>
                <a:avLst/>
                <a:gdLst>
                  <a:gd name="T0" fmla="*/ 113 w 120"/>
                  <a:gd name="T1" fmla="*/ 81 h 127"/>
                  <a:gd name="T2" fmla="*/ 110 w 120"/>
                  <a:gd name="T3" fmla="*/ 79 h 127"/>
                  <a:gd name="T4" fmla="*/ 102 w 120"/>
                  <a:gd name="T5" fmla="*/ 65 h 127"/>
                  <a:gd name="T6" fmla="*/ 102 w 120"/>
                  <a:gd name="T7" fmla="*/ 65 h 127"/>
                  <a:gd name="T8" fmla="*/ 111 w 120"/>
                  <a:gd name="T9" fmla="*/ 51 h 127"/>
                  <a:gd name="T10" fmla="*/ 114 w 120"/>
                  <a:gd name="T11" fmla="*/ 49 h 127"/>
                  <a:gd name="T12" fmla="*/ 118 w 120"/>
                  <a:gd name="T13" fmla="*/ 37 h 127"/>
                  <a:gd name="T14" fmla="*/ 114 w 120"/>
                  <a:gd name="T15" fmla="*/ 30 h 127"/>
                  <a:gd name="T16" fmla="*/ 102 w 120"/>
                  <a:gd name="T17" fmla="*/ 27 h 127"/>
                  <a:gd name="T18" fmla="*/ 99 w 120"/>
                  <a:gd name="T19" fmla="*/ 29 h 127"/>
                  <a:gd name="T20" fmla="*/ 82 w 120"/>
                  <a:gd name="T21" fmla="*/ 28 h 127"/>
                  <a:gd name="T22" fmla="*/ 82 w 120"/>
                  <a:gd name="T23" fmla="*/ 28 h 127"/>
                  <a:gd name="T24" fmla="*/ 75 w 120"/>
                  <a:gd name="T25" fmla="*/ 13 h 127"/>
                  <a:gd name="T26" fmla="*/ 75 w 120"/>
                  <a:gd name="T27" fmla="*/ 9 h 127"/>
                  <a:gd name="T28" fmla="*/ 67 w 120"/>
                  <a:gd name="T29" fmla="*/ 0 h 127"/>
                  <a:gd name="T30" fmla="*/ 63 w 120"/>
                  <a:gd name="T31" fmla="*/ 0 h 127"/>
                  <a:gd name="T32" fmla="*/ 58 w 120"/>
                  <a:gd name="T33" fmla="*/ 0 h 127"/>
                  <a:gd name="T34" fmla="*/ 50 w 120"/>
                  <a:gd name="T35" fmla="*/ 8 h 127"/>
                  <a:gd name="T36" fmla="*/ 49 w 120"/>
                  <a:gd name="T37" fmla="*/ 12 h 127"/>
                  <a:gd name="T38" fmla="*/ 41 w 120"/>
                  <a:gd name="T39" fmla="*/ 26 h 127"/>
                  <a:gd name="T40" fmla="*/ 41 w 120"/>
                  <a:gd name="T41" fmla="*/ 26 h 127"/>
                  <a:gd name="T42" fmla="*/ 24 w 120"/>
                  <a:gd name="T43" fmla="*/ 26 h 127"/>
                  <a:gd name="T44" fmla="*/ 21 w 120"/>
                  <a:gd name="T45" fmla="*/ 24 h 127"/>
                  <a:gd name="T46" fmla="*/ 9 w 120"/>
                  <a:gd name="T47" fmla="*/ 26 h 127"/>
                  <a:gd name="T48" fmla="*/ 4 w 120"/>
                  <a:gd name="T49" fmla="*/ 33 h 127"/>
                  <a:gd name="T50" fmla="*/ 7 w 120"/>
                  <a:gd name="T51" fmla="*/ 45 h 127"/>
                  <a:gd name="T52" fmla="*/ 11 w 120"/>
                  <a:gd name="T53" fmla="*/ 47 h 127"/>
                  <a:gd name="T54" fmla="*/ 19 w 120"/>
                  <a:gd name="T55" fmla="*/ 62 h 127"/>
                  <a:gd name="T56" fmla="*/ 10 w 120"/>
                  <a:gd name="T57" fmla="*/ 76 h 127"/>
                  <a:gd name="T58" fmla="*/ 6 w 120"/>
                  <a:gd name="T59" fmla="*/ 77 h 127"/>
                  <a:gd name="T60" fmla="*/ 2 w 120"/>
                  <a:gd name="T61" fmla="*/ 89 h 127"/>
                  <a:gd name="T62" fmla="*/ 6 w 120"/>
                  <a:gd name="T63" fmla="*/ 97 h 127"/>
                  <a:gd name="T64" fmla="*/ 18 w 120"/>
                  <a:gd name="T65" fmla="*/ 100 h 127"/>
                  <a:gd name="T66" fmla="*/ 22 w 120"/>
                  <a:gd name="T67" fmla="*/ 98 h 127"/>
                  <a:gd name="T68" fmla="*/ 38 w 120"/>
                  <a:gd name="T69" fmla="*/ 98 h 127"/>
                  <a:gd name="T70" fmla="*/ 38 w 120"/>
                  <a:gd name="T71" fmla="*/ 98 h 127"/>
                  <a:gd name="T72" fmla="*/ 46 w 120"/>
                  <a:gd name="T73" fmla="*/ 113 h 127"/>
                  <a:gd name="T74" fmla="*/ 46 w 120"/>
                  <a:gd name="T75" fmla="*/ 117 h 127"/>
                  <a:gd name="T76" fmla="*/ 54 w 120"/>
                  <a:gd name="T77" fmla="*/ 126 h 127"/>
                  <a:gd name="T78" fmla="*/ 58 w 120"/>
                  <a:gd name="T79" fmla="*/ 127 h 127"/>
                  <a:gd name="T80" fmla="*/ 62 w 120"/>
                  <a:gd name="T81" fmla="*/ 127 h 127"/>
                  <a:gd name="T82" fmla="*/ 71 w 120"/>
                  <a:gd name="T83" fmla="*/ 118 h 127"/>
                  <a:gd name="T84" fmla="*/ 71 w 120"/>
                  <a:gd name="T85" fmla="*/ 114 h 127"/>
                  <a:gd name="T86" fmla="*/ 80 w 120"/>
                  <a:gd name="T87" fmla="*/ 100 h 127"/>
                  <a:gd name="T88" fmla="*/ 80 w 120"/>
                  <a:gd name="T89" fmla="*/ 100 h 127"/>
                  <a:gd name="T90" fmla="*/ 96 w 120"/>
                  <a:gd name="T91" fmla="*/ 101 h 127"/>
                  <a:gd name="T92" fmla="*/ 100 w 120"/>
                  <a:gd name="T93" fmla="*/ 103 h 127"/>
                  <a:gd name="T94" fmla="*/ 112 w 120"/>
                  <a:gd name="T95" fmla="*/ 100 h 127"/>
                  <a:gd name="T96" fmla="*/ 116 w 120"/>
                  <a:gd name="T97" fmla="*/ 93 h 127"/>
                  <a:gd name="T98" fmla="*/ 113 w 120"/>
                  <a:gd name="T99" fmla="*/ 81 h 127"/>
                  <a:gd name="T100" fmla="*/ 60 w 120"/>
                  <a:gd name="T101" fmla="*/ 81 h 127"/>
                  <a:gd name="T102" fmla="*/ 42 w 120"/>
                  <a:gd name="T103" fmla="*/ 63 h 127"/>
                  <a:gd name="T104" fmla="*/ 61 w 120"/>
                  <a:gd name="T105" fmla="*/ 45 h 127"/>
                  <a:gd name="T106" fmla="*/ 78 w 120"/>
                  <a:gd name="T107" fmla="*/ 64 h 127"/>
                  <a:gd name="T108" fmla="*/ 60 w 120"/>
                  <a:gd name="T109" fmla="*/ 8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0" h="127">
                    <a:moveTo>
                      <a:pt x="113" y="81"/>
                    </a:moveTo>
                    <a:cubicBezTo>
                      <a:pt x="110" y="79"/>
                      <a:pt x="110" y="79"/>
                      <a:pt x="110" y="79"/>
                    </a:cubicBezTo>
                    <a:cubicBezTo>
                      <a:pt x="105" y="76"/>
                      <a:pt x="102" y="71"/>
                      <a:pt x="102" y="65"/>
                    </a:cubicBezTo>
                    <a:cubicBezTo>
                      <a:pt x="102" y="65"/>
                      <a:pt x="102" y="65"/>
                      <a:pt x="102" y="65"/>
                    </a:cubicBezTo>
                    <a:cubicBezTo>
                      <a:pt x="102" y="59"/>
                      <a:pt x="105" y="53"/>
                      <a:pt x="111" y="51"/>
                    </a:cubicBezTo>
                    <a:cubicBezTo>
                      <a:pt x="114" y="49"/>
                      <a:pt x="114" y="49"/>
                      <a:pt x="114" y="49"/>
                    </a:cubicBezTo>
                    <a:cubicBezTo>
                      <a:pt x="118" y="47"/>
                      <a:pt x="120" y="42"/>
                      <a:pt x="118" y="37"/>
                    </a:cubicBezTo>
                    <a:cubicBezTo>
                      <a:pt x="117" y="35"/>
                      <a:pt x="116" y="32"/>
                      <a:pt x="114" y="30"/>
                    </a:cubicBezTo>
                    <a:cubicBezTo>
                      <a:pt x="112" y="26"/>
                      <a:pt x="107" y="24"/>
                      <a:pt x="102" y="27"/>
                    </a:cubicBezTo>
                    <a:cubicBezTo>
                      <a:pt x="99" y="29"/>
                      <a:pt x="99" y="29"/>
                      <a:pt x="99" y="29"/>
                    </a:cubicBezTo>
                    <a:cubicBezTo>
                      <a:pt x="94" y="31"/>
                      <a:pt x="87" y="31"/>
                      <a:pt x="82" y="28"/>
                    </a:cubicBezTo>
                    <a:cubicBezTo>
                      <a:pt x="82" y="28"/>
                      <a:pt x="82" y="28"/>
                      <a:pt x="82" y="28"/>
                    </a:cubicBezTo>
                    <a:cubicBezTo>
                      <a:pt x="77" y="25"/>
                      <a:pt x="74" y="19"/>
                      <a:pt x="75" y="13"/>
                    </a:cubicBezTo>
                    <a:cubicBezTo>
                      <a:pt x="75" y="9"/>
                      <a:pt x="75" y="9"/>
                      <a:pt x="75" y="9"/>
                    </a:cubicBezTo>
                    <a:cubicBezTo>
                      <a:pt x="75" y="5"/>
                      <a:pt x="71" y="1"/>
                      <a:pt x="67" y="0"/>
                    </a:cubicBezTo>
                    <a:cubicBezTo>
                      <a:pt x="65" y="0"/>
                      <a:pt x="64" y="0"/>
                      <a:pt x="63" y="0"/>
                    </a:cubicBezTo>
                    <a:cubicBezTo>
                      <a:pt x="61" y="0"/>
                      <a:pt x="60" y="0"/>
                      <a:pt x="58" y="0"/>
                    </a:cubicBezTo>
                    <a:cubicBezTo>
                      <a:pt x="54" y="0"/>
                      <a:pt x="50" y="4"/>
                      <a:pt x="50" y="8"/>
                    </a:cubicBezTo>
                    <a:cubicBezTo>
                      <a:pt x="49" y="12"/>
                      <a:pt x="49" y="12"/>
                      <a:pt x="49" y="12"/>
                    </a:cubicBezTo>
                    <a:cubicBezTo>
                      <a:pt x="49" y="18"/>
                      <a:pt x="46" y="24"/>
                      <a:pt x="41" y="26"/>
                    </a:cubicBezTo>
                    <a:cubicBezTo>
                      <a:pt x="41" y="26"/>
                      <a:pt x="41" y="26"/>
                      <a:pt x="41" y="26"/>
                    </a:cubicBezTo>
                    <a:cubicBezTo>
                      <a:pt x="36" y="29"/>
                      <a:pt x="29" y="29"/>
                      <a:pt x="24" y="26"/>
                    </a:cubicBezTo>
                    <a:cubicBezTo>
                      <a:pt x="21" y="24"/>
                      <a:pt x="21" y="24"/>
                      <a:pt x="21" y="24"/>
                    </a:cubicBezTo>
                    <a:cubicBezTo>
                      <a:pt x="17" y="21"/>
                      <a:pt x="12" y="22"/>
                      <a:pt x="9" y="26"/>
                    </a:cubicBezTo>
                    <a:cubicBezTo>
                      <a:pt x="7" y="28"/>
                      <a:pt x="6" y="31"/>
                      <a:pt x="4" y="33"/>
                    </a:cubicBezTo>
                    <a:cubicBezTo>
                      <a:pt x="2" y="37"/>
                      <a:pt x="4" y="42"/>
                      <a:pt x="7" y="45"/>
                    </a:cubicBezTo>
                    <a:cubicBezTo>
                      <a:pt x="11" y="47"/>
                      <a:pt x="11" y="47"/>
                      <a:pt x="11" y="47"/>
                    </a:cubicBezTo>
                    <a:cubicBezTo>
                      <a:pt x="16" y="50"/>
                      <a:pt x="19" y="56"/>
                      <a:pt x="19" y="62"/>
                    </a:cubicBezTo>
                    <a:cubicBezTo>
                      <a:pt x="18" y="68"/>
                      <a:pt x="15" y="73"/>
                      <a:pt x="10" y="76"/>
                    </a:cubicBezTo>
                    <a:cubicBezTo>
                      <a:pt x="6" y="77"/>
                      <a:pt x="6" y="77"/>
                      <a:pt x="6" y="77"/>
                    </a:cubicBezTo>
                    <a:cubicBezTo>
                      <a:pt x="2" y="80"/>
                      <a:pt x="0" y="85"/>
                      <a:pt x="2" y="89"/>
                    </a:cubicBezTo>
                    <a:cubicBezTo>
                      <a:pt x="4" y="92"/>
                      <a:pt x="5" y="94"/>
                      <a:pt x="6" y="97"/>
                    </a:cubicBezTo>
                    <a:cubicBezTo>
                      <a:pt x="9" y="100"/>
                      <a:pt x="14" y="102"/>
                      <a:pt x="18" y="100"/>
                    </a:cubicBezTo>
                    <a:cubicBezTo>
                      <a:pt x="22" y="98"/>
                      <a:pt x="22" y="98"/>
                      <a:pt x="22" y="98"/>
                    </a:cubicBezTo>
                    <a:cubicBezTo>
                      <a:pt x="27" y="95"/>
                      <a:pt x="33" y="95"/>
                      <a:pt x="38" y="98"/>
                    </a:cubicBezTo>
                    <a:cubicBezTo>
                      <a:pt x="38" y="98"/>
                      <a:pt x="38" y="98"/>
                      <a:pt x="38" y="98"/>
                    </a:cubicBezTo>
                    <a:cubicBezTo>
                      <a:pt x="43" y="102"/>
                      <a:pt x="46" y="107"/>
                      <a:pt x="46" y="113"/>
                    </a:cubicBezTo>
                    <a:cubicBezTo>
                      <a:pt x="46" y="117"/>
                      <a:pt x="46" y="117"/>
                      <a:pt x="46" y="117"/>
                    </a:cubicBezTo>
                    <a:cubicBezTo>
                      <a:pt x="46" y="122"/>
                      <a:pt x="49" y="126"/>
                      <a:pt x="54" y="126"/>
                    </a:cubicBezTo>
                    <a:cubicBezTo>
                      <a:pt x="55" y="126"/>
                      <a:pt x="56" y="126"/>
                      <a:pt x="58" y="127"/>
                    </a:cubicBezTo>
                    <a:cubicBezTo>
                      <a:pt x="59" y="127"/>
                      <a:pt x="61" y="127"/>
                      <a:pt x="62" y="127"/>
                    </a:cubicBezTo>
                    <a:cubicBezTo>
                      <a:pt x="67" y="126"/>
                      <a:pt x="71" y="123"/>
                      <a:pt x="71" y="118"/>
                    </a:cubicBezTo>
                    <a:cubicBezTo>
                      <a:pt x="71" y="114"/>
                      <a:pt x="71" y="114"/>
                      <a:pt x="71" y="114"/>
                    </a:cubicBezTo>
                    <a:cubicBezTo>
                      <a:pt x="71" y="108"/>
                      <a:pt x="75" y="103"/>
                      <a:pt x="80" y="100"/>
                    </a:cubicBezTo>
                    <a:cubicBezTo>
                      <a:pt x="80" y="100"/>
                      <a:pt x="80" y="100"/>
                      <a:pt x="80" y="100"/>
                    </a:cubicBezTo>
                    <a:cubicBezTo>
                      <a:pt x="85" y="97"/>
                      <a:pt x="91" y="97"/>
                      <a:pt x="96" y="101"/>
                    </a:cubicBezTo>
                    <a:cubicBezTo>
                      <a:pt x="100" y="103"/>
                      <a:pt x="100" y="103"/>
                      <a:pt x="100" y="103"/>
                    </a:cubicBezTo>
                    <a:cubicBezTo>
                      <a:pt x="104" y="105"/>
                      <a:pt x="109" y="104"/>
                      <a:pt x="112" y="100"/>
                    </a:cubicBezTo>
                    <a:cubicBezTo>
                      <a:pt x="113" y="98"/>
                      <a:pt x="115" y="96"/>
                      <a:pt x="116" y="93"/>
                    </a:cubicBezTo>
                    <a:cubicBezTo>
                      <a:pt x="118" y="89"/>
                      <a:pt x="117" y="84"/>
                      <a:pt x="113" y="81"/>
                    </a:cubicBezTo>
                    <a:close/>
                    <a:moveTo>
                      <a:pt x="60" y="81"/>
                    </a:moveTo>
                    <a:cubicBezTo>
                      <a:pt x="50" y="81"/>
                      <a:pt x="42" y="72"/>
                      <a:pt x="42" y="63"/>
                    </a:cubicBezTo>
                    <a:cubicBezTo>
                      <a:pt x="43" y="53"/>
                      <a:pt x="51" y="45"/>
                      <a:pt x="61" y="45"/>
                    </a:cubicBezTo>
                    <a:cubicBezTo>
                      <a:pt x="71" y="46"/>
                      <a:pt x="79" y="54"/>
                      <a:pt x="78" y="64"/>
                    </a:cubicBezTo>
                    <a:cubicBezTo>
                      <a:pt x="78" y="74"/>
                      <a:pt x="69" y="81"/>
                      <a:pt x="6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p>
            </p:txBody>
          </p:sp>
        </p:grpSp>
      </p:grpSp>
      <p:grpSp>
        <p:nvGrpSpPr>
          <p:cNvPr id="83" name="组合 82"/>
          <p:cNvGrpSpPr/>
          <p:nvPr/>
        </p:nvGrpSpPr>
        <p:grpSpPr>
          <a:xfrm>
            <a:off x="9135110" y="4133215"/>
            <a:ext cx="859790" cy="861060"/>
            <a:chOff x="14386" y="6509"/>
            <a:chExt cx="1354" cy="1356"/>
          </a:xfrm>
        </p:grpSpPr>
        <p:sp>
          <p:nvSpPr>
            <p:cNvPr id="84" name="PA_淘宝店chenying0907 11"/>
            <p:cNvSpPr>
              <a:spLocks noChangeArrowheads="1"/>
            </p:cNvSpPr>
            <p:nvPr>
              <p:custDataLst>
                <p:tags r:id="rId21"/>
              </p:custDataLst>
            </p:nvPr>
          </p:nvSpPr>
          <p:spPr bwMode="auto">
            <a:xfrm>
              <a:off x="14386" y="6509"/>
              <a:ext cx="1354" cy="1357"/>
            </a:xfrm>
            <a:prstGeom prst="ellipse">
              <a:avLst/>
            </a:prstGeom>
            <a:solidFill>
              <a:srgbClr val="C84E3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nvGrpSpPr>
            <p:cNvPr id="85" name="PA_淘宝店chenying0907 88"/>
            <p:cNvGrpSpPr/>
            <p:nvPr>
              <p:custDataLst>
                <p:tags r:id="rId22"/>
              </p:custDataLst>
            </p:nvPr>
          </p:nvGrpSpPr>
          <p:grpSpPr>
            <a:xfrm>
              <a:off x="14704" y="6862"/>
              <a:ext cx="716" cy="604"/>
              <a:chOff x="7197170" y="3511953"/>
              <a:chExt cx="367536" cy="309694"/>
            </a:xfrm>
            <a:solidFill>
              <a:schemeClr val="bg1"/>
            </a:solidFill>
          </p:grpSpPr>
          <p:sp>
            <p:nvSpPr>
              <p:cNvPr id="86" name="淘宝店chenying0907 40"/>
              <p:cNvSpPr/>
              <p:nvPr/>
            </p:nvSpPr>
            <p:spPr bwMode="auto">
              <a:xfrm>
                <a:off x="7236936" y="3633662"/>
                <a:ext cx="289209" cy="93993"/>
              </a:xfrm>
              <a:custGeom>
                <a:avLst/>
                <a:gdLst>
                  <a:gd name="T0" fmla="*/ 4 w 232"/>
                  <a:gd name="T1" fmla="*/ 75 h 75"/>
                  <a:gd name="T2" fmla="*/ 5 w 232"/>
                  <a:gd name="T3" fmla="*/ 75 h 75"/>
                  <a:gd name="T4" fmla="*/ 10 w 232"/>
                  <a:gd name="T5" fmla="*/ 70 h 75"/>
                  <a:gd name="T6" fmla="*/ 10 w 232"/>
                  <a:gd name="T7" fmla="*/ 61 h 75"/>
                  <a:gd name="T8" fmla="*/ 29 w 232"/>
                  <a:gd name="T9" fmla="*/ 42 h 75"/>
                  <a:gd name="T10" fmla="*/ 103 w 232"/>
                  <a:gd name="T11" fmla="*/ 42 h 75"/>
                  <a:gd name="T12" fmla="*/ 111 w 232"/>
                  <a:gd name="T13" fmla="*/ 50 h 75"/>
                  <a:gd name="T14" fmla="*/ 111 w 232"/>
                  <a:gd name="T15" fmla="*/ 70 h 75"/>
                  <a:gd name="T16" fmla="*/ 115 w 232"/>
                  <a:gd name="T17" fmla="*/ 75 h 75"/>
                  <a:gd name="T18" fmla="*/ 116 w 232"/>
                  <a:gd name="T19" fmla="*/ 75 h 75"/>
                  <a:gd name="T20" fmla="*/ 121 w 232"/>
                  <a:gd name="T21" fmla="*/ 70 h 75"/>
                  <a:gd name="T22" fmla="*/ 121 w 232"/>
                  <a:gd name="T23" fmla="*/ 50 h 75"/>
                  <a:gd name="T24" fmla="*/ 129 w 232"/>
                  <a:gd name="T25" fmla="*/ 42 h 75"/>
                  <a:gd name="T26" fmla="*/ 202 w 232"/>
                  <a:gd name="T27" fmla="*/ 42 h 75"/>
                  <a:gd name="T28" fmla="*/ 222 w 232"/>
                  <a:gd name="T29" fmla="*/ 61 h 75"/>
                  <a:gd name="T30" fmla="*/ 222 w 232"/>
                  <a:gd name="T31" fmla="*/ 70 h 75"/>
                  <a:gd name="T32" fmla="*/ 227 w 232"/>
                  <a:gd name="T33" fmla="*/ 75 h 75"/>
                  <a:gd name="T34" fmla="*/ 228 w 232"/>
                  <a:gd name="T35" fmla="*/ 75 h 75"/>
                  <a:gd name="T36" fmla="*/ 232 w 232"/>
                  <a:gd name="T37" fmla="*/ 70 h 75"/>
                  <a:gd name="T38" fmla="*/ 232 w 232"/>
                  <a:gd name="T39" fmla="*/ 61 h 75"/>
                  <a:gd name="T40" fmla="*/ 202 w 232"/>
                  <a:gd name="T41" fmla="*/ 32 h 75"/>
                  <a:gd name="T42" fmla="*/ 129 w 232"/>
                  <a:gd name="T43" fmla="*/ 32 h 75"/>
                  <a:gd name="T44" fmla="*/ 121 w 232"/>
                  <a:gd name="T45" fmla="*/ 24 h 75"/>
                  <a:gd name="T46" fmla="*/ 121 w 232"/>
                  <a:gd name="T47" fmla="*/ 5 h 75"/>
                  <a:gd name="T48" fmla="*/ 116 w 232"/>
                  <a:gd name="T49" fmla="*/ 0 h 75"/>
                  <a:gd name="T50" fmla="*/ 115 w 232"/>
                  <a:gd name="T51" fmla="*/ 0 h 75"/>
                  <a:gd name="T52" fmla="*/ 111 w 232"/>
                  <a:gd name="T53" fmla="*/ 5 h 75"/>
                  <a:gd name="T54" fmla="*/ 111 w 232"/>
                  <a:gd name="T55" fmla="*/ 24 h 75"/>
                  <a:gd name="T56" fmla="*/ 103 w 232"/>
                  <a:gd name="T57" fmla="*/ 32 h 75"/>
                  <a:gd name="T58" fmla="*/ 29 w 232"/>
                  <a:gd name="T59" fmla="*/ 32 h 75"/>
                  <a:gd name="T60" fmla="*/ 0 w 232"/>
                  <a:gd name="T61" fmla="*/ 61 h 75"/>
                  <a:gd name="T62" fmla="*/ 0 w 232"/>
                  <a:gd name="T63" fmla="*/ 70 h 75"/>
                  <a:gd name="T64" fmla="*/ 4 w 232"/>
                  <a:gd name="T65"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 h="75">
                    <a:moveTo>
                      <a:pt x="4" y="75"/>
                    </a:moveTo>
                    <a:cubicBezTo>
                      <a:pt x="5" y="75"/>
                      <a:pt x="5" y="75"/>
                      <a:pt x="5" y="75"/>
                    </a:cubicBezTo>
                    <a:cubicBezTo>
                      <a:pt x="8" y="75"/>
                      <a:pt x="10" y="73"/>
                      <a:pt x="10" y="70"/>
                    </a:cubicBezTo>
                    <a:cubicBezTo>
                      <a:pt x="10" y="61"/>
                      <a:pt x="10" y="61"/>
                      <a:pt x="10" y="61"/>
                    </a:cubicBezTo>
                    <a:cubicBezTo>
                      <a:pt x="10" y="50"/>
                      <a:pt x="19" y="42"/>
                      <a:pt x="29" y="42"/>
                    </a:cubicBezTo>
                    <a:cubicBezTo>
                      <a:pt x="103" y="42"/>
                      <a:pt x="103" y="42"/>
                      <a:pt x="103" y="42"/>
                    </a:cubicBezTo>
                    <a:cubicBezTo>
                      <a:pt x="107" y="42"/>
                      <a:pt x="111" y="45"/>
                      <a:pt x="111" y="50"/>
                    </a:cubicBezTo>
                    <a:cubicBezTo>
                      <a:pt x="111" y="70"/>
                      <a:pt x="111" y="70"/>
                      <a:pt x="111" y="70"/>
                    </a:cubicBezTo>
                    <a:cubicBezTo>
                      <a:pt x="111" y="73"/>
                      <a:pt x="113" y="75"/>
                      <a:pt x="115" y="75"/>
                    </a:cubicBezTo>
                    <a:cubicBezTo>
                      <a:pt x="116" y="75"/>
                      <a:pt x="116" y="75"/>
                      <a:pt x="116" y="75"/>
                    </a:cubicBezTo>
                    <a:cubicBezTo>
                      <a:pt x="119" y="75"/>
                      <a:pt x="121" y="73"/>
                      <a:pt x="121" y="70"/>
                    </a:cubicBezTo>
                    <a:cubicBezTo>
                      <a:pt x="121" y="50"/>
                      <a:pt x="121" y="50"/>
                      <a:pt x="121" y="50"/>
                    </a:cubicBezTo>
                    <a:cubicBezTo>
                      <a:pt x="121" y="45"/>
                      <a:pt x="125" y="42"/>
                      <a:pt x="129" y="42"/>
                    </a:cubicBezTo>
                    <a:cubicBezTo>
                      <a:pt x="202" y="42"/>
                      <a:pt x="202" y="42"/>
                      <a:pt x="202" y="42"/>
                    </a:cubicBezTo>
                    <a:cubicBezTo>
                      <a:pt x="213" y="42"/>
                      <a:pt x="222" y="50"/>
                      <a:pt x="222" y="61"/>
                    </a:cubicBezTo>
                    <a:cubicBezTo>
                      <a:pt x="222" y="70"/>
                      <a:pt x="222" y="70"/>
                      <a:pt x="222" y="70"/>
                    </a:cubicBezTo>
                    <a:cubicBezTo>
                      <a:pt x="222" y="73"/>
                      <a:pt x="224" y="75"/>
                      <a:pt x="227" y="75"/>
                    </a:cubicBezTo>
                    <a:cubicBezTo>
                      <a:pt x="228" y="75"/>
                      <a:pt x="228" y="75"/>
                      <a:pt x="228" y="75"/>
                    </a:cubicBezTo>
                    <a:cubicBezTo>
                      <a:pt x="230" y="75"/>
                      <a:pt x="232" y="73"/>
                      <a:pt x="232" y="70"/>
                    </a:cubicBezTo>
                    <a:cubicBezTo>
                      <a:pt x="232" y="61"/>
                      <a:pt x="232" y="61"/>
                      <a:pt x="232" y="61"/>
                    </a:cubicBezTo>
                    <a:cubicBezTo>
                      <a:pt x="232" y="45"/>
                      <a:pt x="219" y="32"/>
                      <a:pt x="202" y="32"/>
                    </a:cubicBezTo>
                    <a:cubicBezTo>
                      <a:pt x="129" y="32"/>
                      <a:pt x="129" y="32"/>
                      <a:pt x="129" y="32"/>
                    </a:cubicBezTo>
                    <a:cubicBezTo>
                      <a:pt x="125" y="32"/>
                      <a:pt x="121" y="28"/>
                      <a:pt x="121" y="24"/>
                    </a:cubicBezTo>
                    <a:cubicBezTo>
                      <a:pt x="121" y="5"/>
                      <a:pt x="121" y="5"/>
                      <a:pt x="121" y="5"/>
                    </a:cubicBezTo>
                    <a:cubicBezTo>
                      <a:pt x="121" y="2"/>
                      <a:pt x="119" y="0"/>
                      <a:pt x="116" y="0"/>
                    </a:cubicBezTo>
                    <a:cubicBezTo>
                      <a:pt x="115" y="0"/>
                      <a:pt x="115" y="0"/>
                      <a:pt x="115" y="0"/>
                    </a:cubicBezTo>
                    <a:cubicBezTo>
                      <a:pt x="113" y="0"/>
                      <a:pt x="111" y="2"/>
                      <a:pt x="111" y="5"/>
                    </a:cubicBezTo>
                    <a:cubicBezTo>
                      <a:pt x="111" y="24"/>
                      <a:pt x="111" y="24"/>
                      <a:pt x="111" y="24"/>
                    </a:cubicBezTo>
                    <a:cubicBezTo>
                      <a:pt x="111" y="28"/>
                      <a:pt x="107" y="32"/>
                      <a:pt x="103" y="32"/>
                    </a:cubicBezTo>
                    <a:cubicBezTo>
                      <a:pt x="29" y="32"/>
                      <a:pt x="29" y="32"/>
                      <a:pt x="29" y="32"/>
                    </a:cubicBezTo>
                    <a:cubicBezTo>
                      <a:pt x="13" y="32"/>
                      <a:pt x="0" y="45"/>
                      <a:pt x="0" y="61"/>
                    </a:cubicBezTo>
                    <a:cubicBezTo>
                      <a:pt x="0" y="70"/>
                      <a:pt x="0" y="70"/>
                      <a:pt x="0" y="70"/>
                    </a:cubicBezTo>
                    <a:cubicBezTo>
                      <a:pt x="0" y="73"/>
                      <a:pt x="2" y="75"/>
                      <a:pt x="4"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p>
            </p:txBody>
          </p:sp>
          <p:sp>
            <p:nvSpPr>
              <p:cNvPr id="87" name="淘宝店chenying0907 41"/>
              <p:cNvSpPr/>
              <p:nvPr/>
            </p:nvSpPr>
            <p:spPr bwMode="auto">
              <a:xfrm>
                <a:off x="7321288" y="3511953"/>
                <a:ext cx="120504" cy="109658"/>
              </a:xfrm>
              <a:custGeom>
                <a:avLst/>
                <a:gdLst>
                  <a:gd name="T0" fmla="*/ 20 w 96"/>
                  <a:gd name="T1" fmla="*/ 87 h 87"/>
                  <a:gd name="T2" fmla="*/ 43 w 96"/>
                  <a:gd name="T3" fmla="*/ 87 h 87"/>
                  <a:gd name="T4" fmla="*/ 53 w 96"/>
                  <a:gd name="T5" fmla="*/ 87 h 87"/>
                  <a:gd name="T6" fmla="*/ 76 w 96"/>
                  <a:gd name="T7" fmla="*/ 87 h 87"/>
                  <a:gd name="T8" fmla="*/ 96 w 96"/>
                  <a:gd name="T9" fmla="*/ 67 h 87"/>
                  <a:gd name="T10" fmla="*/ 96 w 96"/>
                  <a:gd name="T11" fmla="*/ 19 h 87"/>
                  <a:gd name="T12" fmla="*/ 76 w 96"/>
                  <a:gd name="T13" fmla="*/ 0 h 87"/>
                  <a:gd name="T14" fmla="*/ 20 w 96"/>
                  <a:gd name="T15" fmla="*/ 0 h 87"/>
                  <a:gd name="T16" fmla="*/ 0 w 96"/>
                  <a:gd name="T17" fmla="*/ 19 h 87"/>
                  <a:gd name="T18" fmla="*/ 0 w 96"/>
                  <a:gd name="T19" fmla="*/ 67 h 87"/>
                  <a:gd name="T20" fmla="*/ 20 w 96"/>
                  <a:gd name="T21"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87">
                    <a:moveTo>
                      <a:pt x="20" y="87"/>
                    </a:moveTo>
                    <a:cubicBezTo>
                      <a:pt x="43" y="87"/>
                      <a:pt x="43" y="87"/>
                      <a:pt x="43" y="87"/>
                    </a:cubicBezTo>
                    <a:cubicBezTo>
                      <a:pt x="53" y="87"/>
                      <a:pt x="53" y="87"/>
                      <a:pt x="53" y="87"/>
                    </a:cubicBezTo>
                    <a:cubicBezTo>
                      <a:pt x="76" y="87"/>
                      <a:pt x="76" y="87"/>
                      <a:pt x="76" y="87"/>
                    </a:cubicBezTo>
                    <a:cubicBezTo>
                      <a:pt x="87" y="87"/>
                      <a:pt x="96" y="78"/>
                      <a:pt x="96" y="67"/>
                    </a:cubicBezTo>
                    <a:cubicBezTo>
                      <a:pt x="96" y="19"/>
                      <a:pt x="96" y="19"/>
                      <a:pt x="96" y="19"/>
                    </a:cubicBezTo>
                    <a:cubicBezTo>
                      <a:pt x="96" y="9"/>
                      <a:pt x="87" y="0"/>
                      <a:pt x="76" y="0"/>
                    </a:cubicBezTo>
                    <a:cubicBezTo>
                      <a:pt x="20" y="0"/>
                      <a:pt x="20" y="0"/>
                      <a:pt x="20" y="0"/>
                    </a:cubicBezTo>
                    <a:cubicBezTo>
                      <a:pt x="9" y="0"/>
                      <a:pt x="0" y="9"/>
                      <a:pt x="0" y="19"/>
                    </a:cubicBezTo>
                    <a:cubicBezTo>
                      <a:pt x="0" y="67"/>
                      <a:pt x="0" y="67"/>
                      <a:pt x="0" y="67"/>
                    </a:cubicBezTo>
                    <a:cubicBezTo>
                      <a:pt x="0" y="78"/>
                      <a:pt x="9" y="87"/>
                      <a:pt x="20"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p>
            </p:txBody>
          </p:sp>
          <p:sp>
            <p:nvSpPr>
              <p:cNvPr id="88" name="淘宝店chenying0907 42"/>
              <p:cNvSpPr/>
              <p:nvPr/>
            </p:nvSpPr>
            <p:spPr bwMode="auto">
              <a:xfrm>
                <a:off x="7197170" y="3740910"/>
                <a:ext cx="89173" cy="80737"/>
              </a:xfrm>
              <a:custGeom>
                <a:avLst/>
                <a:gdLst>
                  <a:gd name="T0" fmla="*/ 57 w 71"/>
                  <a:gd name="T1" fmla="*/ 0 h 64"/>
                  <a:gd name="T2" fmla="*/ 15 w 71"/>
                  <a:gd name="T3" fmla="*/ 0 h 64"/>
                  <a:gd name="T4" fmla="*/ 0 w 71"/>
                  <a:gd name="T5" fmla="*/ 14 h 64"/>
                  <a:gd name="T6" fmla="*/ 0 w 71"/>
                  <a:gd name="T7" fmla="*/ 50 h 64"/>
                  <a:gd name="T8" fmla="*/ 15 w 71"/>
                  <a:gd name="T9" fmla="*/ 64 h 64"/>
                  <a:gd name="T10" fmla="*/ 57 w 71"/>
                  <a:gd name="T11" fmla="*/ 64 h 64"/>
                  <a:gd name="T12" fmla="*/ 71 w 71"/>
                  <a:gd name="T13" fmla="*/ 50 h 64"/>
                  <a:gd name="T14" fmla="*/ 71 w 71"/>
                  <a:gd name="T15" fmla="*/ 14 h 64"/>
                  <a:gd name="T16" fmla="*/ 57 w 71"/>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64">
                    <a:moveTo>
                      <a:pt x="57" y="0"/>
                    </a:moveTo>
                    <a:cubicBezTo>
                      <a:pt x="15" y="0"/>
                      <a:pt x="15" y="0"/>
                      <a:pt x="15" y="0"/>
                    </a:cubicBezTo>
                    <a:cubicBezTo>
                      <a:pt x="7" y="0"/>
                      <a:pt x="0" y="6"/>
                      <a:pt x="0" y="14"/>
                    </a:cubicBezTo>
                    <a:cubicBezTo>
                      <a:pt x="0" y="50"/>
                      <a:pt x="0" y="50"/>
                      <a:pt x="0" y="50"/>
                    </a:cubicBezTo>
                    <a:cubicBezTo>
                      <a:pt x="0" y="58"/>
                      <a:pt x="7" y="64"/>
                      <a:pt x="15" y="64"/>
                    </a:cubicBezTo>
                    <a:cubicBezTo>
                      <a:pt x="57" y="64"/>
                      <a:pt x="57" y="64"/>
                      <a:pt x="57" y="64"/>
                    </a:cubicBezTo>
                    <a:cubicBezTo>
                      <a:pt x="65" y="64"/>
                      <a:pt x="71" y="58"/>
                      <a:pt x="71" y="50"/>
                    </a:cubicBezTo>
                    <a:cubicBezTo>
                      <a:pt x="71" y="14"/>
                      <a:pt x="71" y="14"/>
                      <a:pt x="71" y="14"/>
                    </a:cubicBezTo>
                    <a:cubicBezTo>
                      <a:pt x="71" y="6"/>
                      <a:pt x="65" y="0"/>
                      <a:pt x="5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p>
            </p:txBody>
          </p:sp>
          <p:sp>
            <p:nvSpPr>
              <p:cNvPr id="89" name="淘宝店chenying0907 43"/>
              <p:cNvSpPr/>
              <p:nvPr/>
            </p:nvSpPr>
            <p:spPr bwMode="auto">
              <a:xfrm>
                <a:off x="7335748" y="3740910"/>
                <a:ext cx="89173" cy="80737"/>
              </a:xfrm>
              <a:custGeom>
                <a:avLst/>
                <a:gdLst>
                  <a:gd name="T0" fmla="*/ 57 w 71"/>
                  <a:gd name="T1" fmla="*/ 0 h 64"/>
                  <a:gd name="T2" fmla="*/ 15 w 71"/>
                  <a:gd name="T3" fmla="*/ 0 h 64"/>
                  <a:gd name="T4" fmla="*/ 0 w 71"/>
                  <a:gd name="T5" fmla="*/ 14 h 64"/>
                  <a:gd name="T6" fmla="*/ 0 w 71"/>
                  <a:gd name="T7" fmla="*/ 50 h 64"/>
                  <a:gd name="T8" fmla="*/ 15 w 71"/>
                  <a:gd name="T9" fmla="*/ 64 h 64"/>
                  <a:gd name="T10" fmla="*/ 57 w 71"/>
                  <a:gd name="T11" fmla="*/ 64 h 64"/>
                  <a:gd name="T12" fmla="*/ 71 w 71"/>
                  <a:gd name="T13" fmla="*/ 50 h 64"/>
                  <a:gd name="T14" fmla="*/ 71 w 71"/>
                  <a:gd name="T15" fmla="*/ 14 h 64"/>
                  <a:gd name="T16" fmla="*/ 57 w 71"/>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64">
                    <a:moveTo>
                      <a:pt x="57" y="0"/>
                    </a:moveTo>
                    <a:cubicBezTo>
                      <a:pt x="15" y="0"/>
                      <a:pt x="15" y="0"/>
                      <a:pt x="15" y="0"/>
                    </a:cubicBezTo>
                    <a:cubicBezTo>
                      <a:pt x="7" y="0"/>
                      <a:pt x="0" y="6"/>
                      <a:pt x="0" y="14"/>
                    </a:cubicBezTo>
                    <a:cubicBezTo>
                      <a:pt x="0" y="50"/>
                      <a:pt x="0" y="50"/>
                      <a:pt x="0" y="50"/>
                    </a:cubicBezTo>
                    <a:cubicBezTo>
                      <a:pt x="0" y="58"/>
                      <a:pt x="7" y="64"/>
                      <a:pt x="15" y="64"/>
                    </a:cubicBezTo>
                    <a:cubicBezTo>
                      <a:pt x="57" y="64"/>
                      <a:pt x="57" y="64"/>
                      <a:pt x="57" y="64"/>
                    </a:cubicBezTo>
                    <a:cubicBezTo>
                      <a:pt x="65" y="64"/>
                      <a:pt x="71" y="58"/>
                      <a:pt x="71" y="50"/>
                    </a:cubicBezTo>
                    <a:cubicBezTo>
                      <a:pt x="71" y="14"/>
                      <a:pt x="71" y="14"/>
                      <a:pt x="71" y="14"/>
                    </a:cubicBezTo>
                    <a:cubicBezTo>
                      <a:pt x="71" y="6"/>
                      <a:pt x="65" y="0"/>
                      <a:pt x="5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p>
            </p:txBody>
          </p:sp>
          <p:sp>
            <p:nvSpPr>
              <p:cNvPr id="90" name="淘宝店chenying0907 44"/>
              <p:cNvSpPr/>
              <p:nvPr/>
            </p:nvSpPr>
            <p:spPr bwMode="auto">
              <a:xfrm>
                <a:off x="7476738" y="3740910"/>
                <a:ext cx="87968" cy="80737"/>
              </a:xfrm>
              <a:custGeom>
                <a:avLst/>
                <a:gdLst>
                  <a:gd name="T0" fmla="*/ 56 w 71"/>
                  <a:gd name="T1" fmla="*/ 0 h 64"/>
                  <a:gd name="T2" fmla="*/ 14 w 71"/>
                  <a:gd name="T3" fmla="*/ 0 h 64"/>
                  <a:gd name="T4" fmla="*/ 0 w 71"/>
                  <a:gd name="T5" fmla="*/ 14 h 64"/>
                  <a:gd name="T6" fmla="*/ 0 w 71"/>
                  <a:gd name="T7" fmla="*/ 50 h 64"/>
                  <a:gd name="T8" fmla="*/ 14 w 71"/>
                  <a:gd name="T9" fmla="*/ 64 h 64"/>
                  <a:gd name="T10" fmla="*/ 56 w 71"/>
                  <a:gd name="T11" fmla="*/ 64 h 64"/>
                  <a:gd name="T12" fmla="*/ 71 w 71"/>
                  <a:gd name="T13" fmla="*/ 50 h 64"/>
                  <a:gd name="T14" fmla="*/ 71 w 71"/>
                  <a:gd name="T15" fmla="*/ 14 h 64"/>
                  <a:gd name="T16" fmla="*/ 56 w 71"/>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64">
                    <a:moveTo>
                      <a:pt x="56" y="0"/>
                    </a:moveTo>
                    <a:cubicBezTo>
                      <a:pt x="14" y="0"/>
                      <a:pt x="14" y="0"/>
                      <a:pt x="14" y="0"/>
                    </a:cubicBezTo>
                    <a:cubicBezTo>
                      <a:pt x="6" y="0"/>
                      <a:pt x="0" y="6"/>
                      <a:pt x="0" y="14"/>
                    </a:cubicBezTo>
                    <a:cubicBezTo>
                      <a:pt x="0" y="50"/>
                      <a:pt x="0" y="50"/>
                      <a:pt x="0" y="50"/>
                    </a:cubicBezTo>
                    <a:cubicBezTo>
                      <a:pt x="0" y="58"/>
                      <a:pt x="6" y="64"/>
                      <a:pt x="14" y="64"/>
                    </a:cubicBezTo>
                    <a:cubicBezTo>
                      <a:pt x="56" y="64"/>
                      <a:pt x="56" y="64"/>
                      <a:pt x="56" y="64"/>
                    </a:cubicBezTo>
                    <a:cubicBezTo>
                      <a:pt x="64" y="64"/>
                      <a:pt x="71" y="58"/>
                      <a:pt x="71" y="50"/>
                    </a:cubicBezTo>
                    <a:cubicBezTo>
                      <a:pt x="71" y="14"/>
                      <a:pt x="71" y="14"/>
                      <a:pt x="71" y="14"/>
                    </a:cubicBezTo>
                    <a:cubicBezTo>
                      <a:pt x="71" y="6"/>
                      <a:pt x="64" y="0"/>
                      <a:pt x="5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p>
            </p:txBody>
          </p:sp>
        </p:grpSp>
      </p:grpSp>
      <p:sp>
        <p:nvSpPr>
          <p:cNvPr id="91" name="PA_淘宝店chenying0907 96"/>
          <p:cNvSpPr txBox="1"/>
          <p:nvPr>
            <p:custDataLst>
              <p:tags r:id="rId11"/>
            </p:custDataLst>
          </p:nvPr>
        </p:nvSpPr>
        <p:spPr>
          <a:xfrm>
            <a:off x="1848648" y="5106670"/>
            <a:ext cx="1596887" cy="337185"/>
          </a:xfrm>
          <a:prstGeom prst="rect">
            <a:avLst/>
          </a:prstGeom>
          <a:noFill/>
        </p:spPr>
        <p:txBody>
          <a:bodyPr wrap="square" rtlCol="0">
            <a:spAutoFit/>
          </a:bodyPr>
          <a:lstStyle/>
          <a:p>
            <a:pPr algn="ctr"/>
            <a:r>
              <a:rPr lang="zh-CN" altLang="en-US" sz="1600" b="1" dirty="0">
                <a:solidFill>
                  <a:srgbClr val="C84E30"/>
                </a:solidFill>
                <a:latin typeface="微软雅黑" panose="020B0503020204020204" charset="-122"/>
                <a:ea typeface="微软雅黑" panose="020B0503020204020204" charset="-122"/>
              </a:rPr>
              <a:t>Enter the title.</a:t>
            </a:r>
          </a:p>
        </p:txBody>
      </p:sp>
      <p:sp>
        <p:nvSpPr>
          <p:cNvPr id="92" name="PA_淘宝店chenying0907 99"/>
          <p:cNvSpPr txBox="1"/>
          <p:nvPr>
            <p:custDataLst>
              <p:tags r:id="rId12"/>
            </p:custDataLst>
          </p:nvPr>
        </p:nvSpPr>
        <p:spPr>
          <a:xfrm>
            <a:off x="5207000" y="5106670"/>
            <a:ext cx="1869661" cy="338554"/>
          </a:xfrm>
          <a:prstGeom prst="rect">
            <a:avLst/>
          </a:prstGeom>
          <a:noFill/>
        </p:spPr>
        <p:txBody>
          <a:bodyPr wrap="square" rtlCol="0">
            <a:spAutoFit/>
          </a:bodyPr>
          <a:lstStyle/>
          <a:p>
            <a:pPr algn="ctr"/>
            <a:r>
              <a:rPr lang="zh-CN" altLang="en-US" sz="1600" b="1" dirty="0">
                <a:solidFill>
                  <a:srgbClr val="C84E30"/>
                </a:solidFill>
                <a:latin typeface="微软雅黑" panose="020B0503020204020204" charset="-122"/>
                <a:ea typeface="微软雅黑" panose="020B0503020204020204" charset="-122"/>
                <a:sym typeface="+mn-ea"/>
              </a:rPr>
              <a:t>Enter the title.</a:t>
            </a:r>
          </a:p>
        </p:txBody>
      </p:sp>
      <p:sp>
        <p:nvSpPr>
          <p:cNvPr id="93" name="PA_淘宝店chenying0907 102"/>
          <p:cNvSpPr txBox="1"/>
          <p:nvPr>
            <p:custDataLst>
              <p:tags r:id="rId13"/>
            </p:custDataLst>
          </p:nvPr>
        </p:nvSpPr>
        <p:spPr>
          <a:xfrm>
            <a:off x="8783034" y="5106670"/>
            <a:ext cx="1713230" cy="337185"/>
          </a:xfrm>
          <a:prstGeom prst="rect">
            <a:avLst/>
          </a:prstGeom>
          <a:noFill/>
        </p:spPr>
        <p:txBody>
          <a:bodyPr wrap="square" rtlCol="0">
            <a:spAutoFit/>
          </a:bodyPr>
          <a:lstStyle/>
          <a:p>
            <a:pPr algn="ctr"/>
            <a:r>
              <a:rPr lang="zh-CN" altLang="en-US" sz="1600" b="1" dirty="0">
                <a:solidFill>
                  <a:srgbClr val="C84E30"/>
                </a:solidFill>
                <a:latin typeface="微软雅黑" panose="020B0503020204020204" charset="-122"/>
                <a:ea typeface="微软雅黑" panose="020B0503020204020204" charset="-122"/>
                <a:sym typeface="+mn-ea"/>
              </a:rPr>
              <a:t>Enter the title.</a:t>
            </a:r>
          </a:p>
        </p:txBody>
      </p:sp>
      <p:sp>
        <p:nvSpPr>
          <p:cNvPr id="94" name="PA_淘宝店chenying0907 107"/>
          <p:cNvSpPr txBox="1"/>
          <p:nvPr>
            <p:custDataLst>
              <p:tags r:id="rId14"/>
            </p:custDataLst>
          </p:nvPr>
        </p:nvSpPr>
        <p:spPr>
          <a:xfrm>
            <a:off x="3536423" y="1708491"/>
            <a:ext cx="1608759" cy="337185"/>
          </a:xfrm>
          <a:prstGeom prst="rect">
            <a:avLst/>
          </a:prstGeom>
          <a:noFill/>
        </p:spPr>
        <p:txBody>
          <a:bodyPr wrap="square" rtlCol="0">
            <a:spAutoFit/>
          </a:bodyPr>
          <a:lstStyle/>
          <a:p>
            <a:pPr algn="ctr"/>
            <a:r>
              <a:rPr lang="zh-CN" altLang="en-US" sz="1600" b="1" dirty="0">
                <a:solidFill>
                  <a:srgbClr val="C84E30"/>
                </a:solidFill>
                <a:latin typeface="微软雅黑" panose="020B0503020204020204" charset="-122"/>
                <a:ea typeface="微软雅黑" panose="020B0503020204020204" charset="-122"/>
                <a:sym typeface="+mn-ea"/>
              </a:rPr>
              <a:t>Enter the title.</a:t>
            </a:r>
          </a:p>
        </p:txBody>
      </p:sp>
      <p:sp>
        <p:nvSpPr>
          <p:cNvPr id="95" name="PA_淘宝店chenying0907 108"/>
          <p:cNvSpPr txBox="1"/>
          <p:nvPr>
            <p:custDataLst>
              <p:tags r:id="rId15"/>
            </p:custDataLst>
          </p:nvPr>
        </p:nvSpPr>
        <p:spPr>
          <a:xfrm>
            <a:off x="6958647" y="1692670"/>
            <a:ext cx="1711325" cy="338554"/>
          </a:xfrm>
          <a:prstGeom prst="rect">
            <a:avLst/>
          </a:prstGeom>
          <a:noFill/>
        </p:spPr>
        <p:txBody>
          <a:bodyPr wrap="square" rtlCol="0">
            <a:spAutoFit/>
          </a:bodyPr>
          <a:lstStyle/>
          <a:p>
            <a:pPr algn="ctr"/>
            <a:r>
              <a:rPr lang="zh-CN" altLang="en-US" sz="1600" b="1" dirty="0">
                <a:solidFill>
                  <a:srgbClr val="C84E30"/>
                </a:solidFill>
                <a:latin typeface="微软雅黑" panose="020B0503020204020204" charset="-122"/>
                <a:ea typeface="微软雅黑" panose="020B0503020204020204" charset="-122"/>
                <a:sym typeface="+mn-ea"/>
              </a:rPr>
              <a:t>Enter the title.</a:t>
            </a:r>
          </a:p>
        </p:txBody>
      </p:sp>
      <p:sp>
        <p:nvSpPr>
          <p:cNvPr id="96" name="PA_淘宝店chenying0907 32"/>
          <p:cNvSpPr>
            <a:spLocks noChangeArrowheads="1"/>
          </p:cNvSpPr>
          <p:nvPr>
            <p:custDataLst>
              <p:tags r:id="rId16"/>
            </p:custDataLst>
          </p:nvPr>
        </p:nvSpPr>
        <p:spPr bwMode="auto">
          <a:xfrm>
            <a:off x="1757045" y="2014855"/>
            <a:ext cx="1718945" cy="434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latin typeface="微软雅黑" panose="020B0503020204020204" charset="-122"/>
                <a:ea typeface="微软雅黑" panose="020B0503020204020204" charset="-122"/>
                <a:sym typeface="+mn-ea"/>
              </a:rPr>
              <a:t>Click here to replace text click here to replace the text.</a:t>
            </a:r>
            <a:endParaRPr lang="en-US" altLang="zh-CN" sz="800" dirty="0">
              <a:solidFill>
                <a:schemeClr val="tx1">
                  <a:lumMod val="50000"/>
                  <a:lumOff val="50000"/>
                </a:schemeClr>
              </a:solidFill>
              <a:latin typeface="微软雅黑" panose="020B0503020204020204" charset="-122"/>
              <a:ea typeface="微软雅黑" panose="020B0503020204020204" charset="-122"/>
            </a:endParaRPr>
          </a:p>
        </p:txBody>
      </p:sp>
      <p:sp>
        <p:nvSpPr>
          <p:cNvPr id="97" name="PA_淘宝店chenying0907 32"/>
          <p:cNvSpPr>
            <a:spLocks noChangeArrowheads="1"/>
          </p:cNvSpPr>
          <p:nvPr>
            <p:custDataLst>
              <p:tags r:id="rId17"/>
            </p:custDataLst>
          </p:nvPr>
        </p:nvSpPr>
        <p:spPr bwMode="auto">
          <a:xfrm>
            <a:off x="5220970" y="2014855"/>
            <a:ext cx="1736725" cy="434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latin typeface="微软雅黑" panose="020B0503020204020204" charset="-122"/>
                <a:ea typeface="微软雅黑" panose="020B0503020204020204" charset="-122"/>
                <a:sym typeface="+mn-ea"/>
              </a:rPr>
              <a:t>Click here to replace text click here to replace the text.</a:t>
            </a:r>
            <a:endParaRPr lang="en-US" altLang="zh-CN" sz="800" dirty="0">
              <a:solidFill>
                <a:schemeClr val="tx1">
                  <a:lumMod val="50000"/>
                  <a:lumOff val="50000"/>
                </a:schemeClr>
              </a:solidFill>
              <a:latin typeface="微软雅黑" panose="020B0503020204020204" charset="-122"/>
              <a:ea typeface="微软雅黑" panose="020B0503020204020204" charset="-122"/>
            </a:endParaRPr>
          </a:p>
        </p:txBody>
      </p:sp>
      <p:sp>
        <p:nvSpPr>
          <p:cNvPr id="98" name="PA_淘宝店chenying0907 32"/>
          <p:cNvSpPr>
            <a:spLocks noChangeArrowheads="1"/>
          </p:cNvSpPr>
          <p:nvPr>
            <p:custDataLst>
              <p:tags r:id="rId18"/>
            </p:custDataLst>
          </p:nvPr>
        </p:nvSpPr>
        <p:spPr bwMode="auto">
          <a:xfrm>
            <a:off x="8696325" y="2004060"/>
            <a:ext cx="1737995" cy="434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latin typeface="微软雅黑" panose="020B0503020204020204" charset="-122"/>
                <a:ea typeface="微软雅黑" panose="020B0503020204020204" charset="-122"/>
                <a:sym typeface="+mn-ea"/>
              </a:rPr>
              <a:t>Click here to replace text click here to replace the text.</a:t>
            </a:r>
            <a:endParaRPr lang="en-US" altLang="zh-CN" sz="800" dirty="0">
              <a:solidFill>
                <a:schemeClr val="tx1">
                  <a:lumMod val="50000"/>
                  <a:lumOff val="50000"/>
                </a:schemeClr>
              </a:solidFill>
              <a:latin typeface="微软雅黑" panose="020B0503020204020204" charset="-122"/>
              <a:ea typeface="微软雅黑" panose="020B0503020204020204" charset="-122"/>
            </a:endParaRPr>
          </a:p>
        </p:txBody>
      </p:sp>
      <p:sp>
        <p:nvSpPr>
          <p:cNvPr id="99" name="PA_淘宝店chenying0907 32"/>
          <p:cNvSpPr>
            <a:spLocks noChangeArrowheads="1"/>
          </p:cNvSpPr>
          <p:nvPr>
            <p:custDataLst>
              <p:tags r:id="rId19"/>
            </p:custDataLst>
          </p:nvPr>
        </p:nvSpPr>
        <p:spPr bwMode="auto">
          <a:xfrm>
            <a:off x="3475990" y="3964940"/>
            <a:ext cx="1731010" cy="434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latin typeface="微软雅黑" panose="020B0503020204020204" charset="-122"/>
                <a:ea typeface="微软雅黑" panose="020B0503020204020204" charset="-122"/>
                <a:sym typeface="+mn-ea"/>
              </a:rPr>
              <a:t>Click here to replace text click here to replace the text.</a:t>
            </a:r>
            <a:endParaRPr lang="en-US" altLang="zh-CN" sz="800" dirty="0">
              <a:solidFill>
                <a:schemeClr val="tx1">
                  <a:lumMod val="50000"/>
                  <a:lumOff val="50000"/>
                </a:schemeClr>
              </a:solidFill>
              <a:latin typeface="微软雅黑" panose="020B0503020204020204" charset="-122"/>
              <a:ea typeface="微软雅黑" panose="020B0503020204020204" charset="-122"/>
            </a:endParaRPr>
          </a:p>
        </p:txBody>
      </p:sp>
      <p:sp>
        <p:nvSpPr>
          <p:cNvPr id="100" name="PA_淘宝店chenying0907 32"/>
          <p:cNvSpPr>
            <a:spLocks noChangeArrowheads="1"/>
          </p:cNvSpPr>
          <p:nvPr>
            <p:custDataLst>
              <p:tags r:id="rId20"/>
            </p:custDataLst>
          </p:nvPr>
        </p:nvSpPr>
        <p:spPr bwMode="auto">
          <a:xfrm>
            <a:off x="6946265" y="3966210"/>
            <a:ext cx="1736090" cy="434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latin typeface="微软雅黑" panose="020B0503020204020204" charset="-122"/>
                <a:ea typeface="微软雅黑" panose="020B0503020204020204" charset="-122"/>
                <a:sym typeface="+mn-ea"/>
              </a:rPr>
              <a:t>Click here to replace text click here to replace the text.</a:t>
            </a:r>
            <a:endParaRPr lang="en-US" altLang="zh-CN" sz="800" dirty="0">
              <a:solidFill>
                <a:schemeClr val="tx1">
                  <a:lumMod val="50000"/>
                  <a:lumOff val="50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a14="http://schemas.microsoft.com/office/drawing/2010/main"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vertical)">
                                      <p:cBhvr>
                                        <p:cTn id="7" dur="500"/>
                                        <p:tgtEl>
                                          <p:spTgt spid="3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up)">
                                      <p:cBhvr>
                                        <p:cTn id="11" dur="500"/>
                                        <p:tgtEl>
                                          <p:spTgt spid="35"/>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6"/>
                                        </p:tgtEl>
                                        <p:attrNameLst>
                                          <p:attrName>style.visibility</p:attrName>
                                        </p:attrNameLst>
                                      </p:cBhvr>
                                      <p:to>
                                        <p:strVal val="visible"/>
                                      </p:to>
                                    </p:set>
                                    <p:anim calcmode="lin" valueType="num">
                                      <p:cBhvr>
                                        <p:cTn id="15"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6"/>
                                        </p:tgtEl>
                                        <p:attrNameLst>
                                          <p:attrName>ppt_y</p:attrName>
                                        </p:attrNameLst>
                                      </p:cBhvr>
                                      <p:tavLst>
                                        <p:tav tm="0">
                                          <p:val>
                                            <p:strVal val="#ppt_y"/>
                                          </p:val>
                                        </p:tav>
                                        <p:tav tm="100000">
                                          <p:val>
                                            <p:strVal val="#ppt_y"/>
                                          </p:val>
                                        </p:tav>
                                      </p:tavLst>
                                    </p:anim>
                                    <p:anim calcmode="lin" valueType="num">
                                      <p:cBhvr>
                                        <p:cTn id="17"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6"/>
                                        </p:tgtEl>
                                      </p:cBhvr>
                                    </p:animEffect>
                                  </p:childTnLst>
                                </p:cTn>
                              </p:par>
                            </p:childTnLst>
                          </p:cTn>
                        </p:par>
                        <p:par>
                          <p:cTn id="20" fill="hold">
                            <p:stCondLst>
                              <p:cond delay="1950"/>
                            </p:stCondLst>
                            <p:childTnLst>
                              <p:par>
                                <p:cTn id="21" presetID="22" presetClass="entr" presetSubtype="8"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500"/>
                                        <p:tgtEl>
                                          <p:spTgt spid="42"/>
                                        </p:tgtEl>
                                      </p:cBhvr>
                                    </p:animEffect>
                                  </p:childTnLst>
                                </p:cTn>
                              </p:par>
                              <p:par>
                                <p:cTn id="24" presetID="22" presetClass="entr" presetSubtype="1"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up)">
                                      <p:cBhvr>
                                        <p:cTn id="26" dur="500"/>
                                        <p:tgtEl>
                                          <p:spTgt spid="39"/>
                                        </p:tgtEl>
                                      </p:cBhvr>
                                    </p:animEffect>
                                  </p:childTnLst>
                                </p:cTn>
                              </p:par>
                            </p:childTnLst>
                          </p:cTn>
                        </p:par>
                        <p:par>
                          <p:cTn id="27" fill="hold">
                            <p:stCondLst>
                              <p:cond delay="2450"/>
                            </p:stCondLst>
                            <p:childTnLst>
                              <p:par>
                                <p:cTn id="28" presetID="53" presetClass="entr" presetSubtype="16" fill="hold"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p:cTn id="30" dur="500" fill="hold"/>
                                        <p:tgtEl>
                                          <p:spTgt spid="78"/>
                                        </p:tgtEl>
                                        <p:attrNameLst>
                                          <p:attrName>ppt_w</p:attrName>
                                        </p:attrNameLst>
                                      </p:cBhvr>
                                      <p:tavLst>
                                        <p:tav tm="0">
                                          <p:val>
                                            <p:fltVal val="0"/>
                                          </p:val>
                                        </p:tav>
                                        <p:tav tm="100000">
                                          <p:val>
                                            <p:strVal val="#ppt_w"/>
                                          </p:val>
                                        </p:tav>
                                      </p:tavLst>
                                    </p:anim>
                                    <p:anim calcmode="lin" valueType="num">
                                      <p:cBhvr>
                                        <p:cTn id="31" dur="500" fill="hold"/>
                                        <p:tgtEl>
                                          <p:spTgt spid="78"/>
                                        </p:tgtEl>
                                        <p:attrNameLst>
                                          <p:attrName>ppt_h</p:attrName>
                                        </p:attrNameLst>
                                      </p:cBhvr>
                                      <p:tavLst>
                                        <p:tav tm="0">
                                          <p:val>
                                            <p:fltVal val="0"/>
                                          </p:val>
                                        </p:tav>
                                        <p:tav tm="100000">
                                          <p:val>
                                            <p:strVal val="#ppt_h"/>
                                          </p:val>
                                        </p:tav>
                                      </p:tavLst>
                                    </p:anim>
                                    <p:animEffect transition="in" filter="fade">
                                      <p:cBhvr>
                                        <p:cTn id="32" dur="500"/>
                                        <p:tgtEl>
                                          <p:spTgt spid="78"/>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91"/>
                                        </p:tgtEl>
                                        <p:attrNameLst>
                                          <p:attrName>style.visibility</p:attrName>
                                        </p:attrNameLst>
                                      </p:cBhvr>
                                      <p:to>
                                        <p:strVal val="visible"/>
                                      </p:to>
                                    </p:set>
                                    <p:anim calcmode="lin" valueType="num">
                                      <p:cBhvr>
                                        <p:cTn id="35" dur="500" fill="hold"/>
                                        <p:tgtEl>
                                          <p:spTgt spid="91"/>
                                        </p:tgtEl>
                                        <p:attrNameLst>
                                          <p:attrName>ppt_w</p:attrName>
                                        </p:attrNameLst>
                                      </p:cBhvr>
                                      <p:tavLst>
                                        <p:tav tm="0">
                                          <p:val>
                                            <p:fltVal val="0"/>
                                          </p:val>
                                        </p:tav>
                                        <p:tav tm="100000">
                                          <p:val>
                                            <p:strVal val="#ppt_w"/>
                                          </p:val>
                                        </p:tav>
                                      </p:tavLst>
                                    </p:anim>
                                    <p:anim calcmode="lin" valueType="num">
                                      <p:cBhvr>
                                        <p:cTn id="36" dur="500" fill="hold"/>
                                        <p:tgtEl>
                                          <p:spTgt spid="91"/>
                                        </p:tgtEl>
                                        <p:attrNameLst>
                                          <p:attrName>ppt_h</p:attrName>
                                        </p:attrNameLst>
                                      </p:cBhvr>
                                      <p:tavLst>
                                        <p:tav tm="0">
                                          <p:val>
                                            <p:fltVal val="0"/>
                                          </p:val>
                                        </p:tav>
                                        <p:tav tm="100000">
                                          <p:val>
                                            <p:strVal val="#ppt_h"/>
                                          </p:val>
                                        </p:tav>
                                      </p:tavLst>
                                    </p:anim>
                                    <p:animEffect transition="in" filter="fade">
                                      <p:cBhvr>
                                        <p:cTn id="37" dur="500"/>
                                        <p:tgtEl>
                                          <p:spTgt spid="91"/>
                                        </p:tgtEl>
                                      </p:cBhvr>
                                    </p:animEffect>
                                  </p:childTnLst>
                                </p:cTn>
                              </p:par>
                            </p:childTnLst>
                          </p:cTn>
                        </p:par>
                        <p:par>
                          <p:cTn id="38" fill="hold">
                            <p:stCondLst>
                              <p:cond delay="2950"/>
                            </p:stCondLst>
                            <p:childTnLst>
                              <p:par>
                                <p:cTn id="39" presetID="10" presetClass="entr" presetSubtype="0"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fade">
                                      <p:cBhvr>
                                        <p:cTn id="41" dur="500"/>
                                        <p:tgtEl>
                                          <p:spTgt spid="96"/>
                                        </p:tgtEl>
                                      </p:cBhvr>
                                    </p:animEffect>
                                  </p:childTnLst>
                                </p:cTn>
                              </p:par>
                            </p:childTnLst>
                          </p:cTn>
                        </p:par>
                        <p:par>
                          <p:cTn id="42" fill="hold">
                            <p:stCondLst>
                              <p:cond delay="3450"/>
                            </p:stCondLst>
                            <p:childTnLst>
                              <p:par>
                                <p:cTn id="43" presetID="22" presetClass="entr" presetSubtype="8"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down)">
                                      <p:cBhvr>
                                        <p:cTn id="48" dur="500"/>
                                        <p:tgtEl>
                                          <p:spTgt spid="41"/>
                                        </p:tgtEl>
                                      </p:cBhvr>
                                    </p:animEffect>
                                  </p:childTnLst>
                                </p:cTn>
                              </p:par>
                            </p:childTnLst>
                          </p:cTn>
                        </p:par>
                        <p:par>
                          <p:cTn id="49" fill="hold">
                            <p:stCondLst>
                              <p:cond delay="3950"/>
                            </p:stCondLst>
                            <p:childTnLst>
                              <p:par>
                                <p:cTn id="50" presetID="53" presetClass="entr" presetSubtype="16" fill="hold" nodeType="after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4"/>
                                        </p:tgtEl>
                                        <p:attrNameLst>
                                          <p:attrName>style.visibility</p:attrName>
                                        </p:attrNameLst>
                                      </p:cBhvr>
                                      <p:to>
                                        <p:strVal val="visible"/>
                                      </p:to>
                                    </p:set>
                                    <p:anim calcmode="lin" valueType="num">
                                      <p:cBhvr>
                                        <p:cTn id="57" dur="500" fill="hold"/>
                                        <p:tgtEl>
                                          <p:spTgt spid="94"/>
                                        </p:tgtEl>
                                        <p:attrNameLst>
                                          <p:attrName>ppt_w</p:attrName>
                                        </p:attrNameLst>
                                      </p:cBhvr>
                                      <p:tavLst>
                                        <p:tav tm="0">
                                          <p:val>
                                            <p:fltVal val="0"/>
                                          </p:val>
                                        </p:tav>
                                        <p:tav tm="100000">
                                          <p:val>
                                            <p:strVal val="#ppt_w"/>
                                          </p:val>
                                        </p:tav>
                                      </p:tavLst>
                                    </p:anim>
                                    <p:anim calcmode="lin" valueType="num">
                                      <p:cBhvr>
                                        <p:cTn id="58" dur="500" fill="hold"/>
                                        <p:tgtEl>
                                          <p:spTgt spid="94"/>
                                        </p:tgtEl>
                                        <p:attrNameLst>
                                          <p:attrName>ppt_h</p:attrName>
                                        </p:attrNameLst>
                                      </p:cBhvr>
                                      <p:tavLst>
                                        <p:tav tm="0">
                                          <p:val>
                                            <p:fltVal val="0"/>
                                          </p:val>
                                        </p:tav>
                                        <p:tav tm="100000">
                                          <p:val>
                                            <p:strVal val="#ppt_h"/>
                                          </p:val>
                                        </p:tav>
                                      </p:tavLst>
                                    </p:anim>
                                    <p:animEffect transition="in" filter="fade">
                                      <p:cBhvr>
                                        <p:cTn id="59" dur="500"/>
                                        <p:tgtEl>
                                          <p:spTgt spid="94"/>
                                        </p:tgtEl>
                                      </p:cBhvr>
                                    </p:animEffect>
                                  </p:childTnLst>
                                </p:cTn>
                              </p:par>
                            </p:childTnLst>
                          </p:cTn>
                        </p:par>
                        <p:par>
                          <p:cTn id="60" fill="hold">
                            <p:stCondLst>
                              <p:cond delay="4450"/>
                            </p:stCondLst>
                            <p:childTnLst>
                              <p:par>
                                <p:cTn id="61" presetID="10" presetClass="entr" presetSubtype="0" fill="hold" grpId="0" nodeType="afterEffect">
                                  <p:stCondLst>
                                    <p:cond delay="0"/>
                                  </p:stCondLst>
                                  <p:childTnLst>
                                    <p:set>
                                      <p:cBhvr>
                                        <p:cTn id="62" dur="1" fill="hold">
                                          <p:stCondLst>
                                            <p:cond delay="0"/>
                                          </p:stCondLst>
                                        </p:cTn>
                                        <p:tgtEl>
                                          <p:spTgt spid="99"/>
                                        </p:tgtEl>
                                        <p:attrNameLst>
                                          <p:attrName>style.visibility</p:attrName>
                                        </p:attrNameLst>
                                      </p:cBhvr>
                                      <p:to>
                                        <p:strVal val="visible"/>
                                      </p:to>
                                    </p:set>
                                    <p:animEffect transition="in" filter="fade">
                                      <p:cBhvr>
                                        <p:cTn id="63" dur="500"/>
                                        <p:tgtEl>
                                          <p:spTgt spid="99"/>
                                        </p:tgtEl>
                                      </p:cBhvr>
                                    </p:animEffect>
                                  </p:childTnLst>
                                </p:cTn>
                              </p:par>
                            </p:childTnLst>
                          </p:cTn>
                        </p:par>
                        <p:par>
                          <p:cTn id="64" fill="hold">
                            <p:stCondLst>
                              <p:cond delay="4950"/>
                            </p:stCondLst>
                            <p:childTnLst>
                              <p:par>
                                <p:cTn id="65" presetID="22" presetClass="entr" presetSubtype="8"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left)">
                                      <p:cBhvr>
                                        <p:cTn id="67" dur="500"/>
                                        <p:tgtEl>
                                          <p:spTgt spid="44"/>
                                        </p:tgtEl>
                                      </p:cBhvr>
                                    </p:animEffect>
                                  </p:childTnLst>
                                </p:cTn>
                              </p:par>
                              <p:par>
                                <p:cTn id="68" presetID="22" presetClass="entr" presetSubtype="1" fill="hold"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wipe(up)">
                                      <p:cBhvr>
                                        <p:cTn id="70" dur="500"/>
                                        <p:tgtEl>
                                          <p:spTgt spid="38"/>
                                        </p:tgtEl>
                                      </p:cBhvr>
                                    </p:animEffect>
                                  </p:childTnLst>
                                </p:cTn>
                              </p:par>
                            </p:childTnLst>
                          </p:cTn>
                        </p:par>
                        <p:par>
                          <p:cTn id="71" fill="hold">
                            <p:stCondLst>
                              <p:cond delay="5450"/>
                            </p:stCondLst>
                            <p:childTnLst>
                              <p:par>
                                <p:cTn id="72" presetID="53" presetClass="entr" presetSubtype="16" fill="hold" nodeType="afterEffect">
                                  <p:stCondLst>
                                    <p:cond delay="0"/>
                                  </p:stCondLst>
                                  <p:childTnLst>
                                    <p:set>
                                      <p:cBhvr>
                                        <p:cTn id="73" dur="1" fill="hold">
                                          <p:stCondLst>
                                            <p:cond delay="0"/>
                                          </p:stCondLst>
                                        </p:cTn>
                                        <p:tgtEl>
                                          <p:spTgt spid="66"/>
                                        </p:tgtEl>
                                        <p:attrNameLst>
                                          <p:attrName>style.visibility</p:attrName>
                                        </p:attrNameLst>
                                      </p:cBhvr>
                                      <p:to>
                                        <p:strVal val="visible"/>
                                      </p:to>
                                    </p:set>
                                    <p:anim calcmode="lin" valueType="num">
                                      <p:cBhvr>
                                        <p:cTn id="74" dur="500" fill="hold"/>
                                        <p:tgtEl>
                                          <p:spTgt spid="66"/>
                                        </p:tgtEl>
                                        <p:attrNameLst>
                                          <p:attrName>ppt_w</p:attrName>
                                        </p:attrNameLst>
                                      </p:cBhvr>
                                      <p:tavLst>
                                        <p:tav tm="0">
                                          <p:val>
                                            <p:fltVal val="0"/>
                                          </p:val>
                                        </p:tav>
                                        <p:tav tm="100000">
                                          <p:val>
                                            <p:strVal val="#ppt_w"/>
                                          </p:val>
                                        </p:tav>
                                      </p:tavLst>
                                    </p:anim>
                                    <p:anim calcmode="lin" valueType="num">
                                      <p:cBhvr>
                                        <p:cTn id="75" dur="500" fill="hold"/>
                                        <p:tgtEl>
                                          <p:spTgt spid="66"/>
                                        </p:tgtEl>
                                        <p:attrNameLst>
                                          <p:attrName>ppt_h</p:attrName>
                                        </p:attrNameLst>
                                      </p:cBhvr>
                                      <p:tavLst>
                                        <p:tav tm="0">
                                          <p:val>
                                            <p:fltVal val="0"/>
                                          </p:val>
                                        </p:tav>
                                        <p:tav tm="100000">
                                          <p:val>
                                            <p:strVal val="#ppt_h"/>
                                          </p:val>
                                        </p:tav>
                                      </p:tavLst>
                                    </p:anim>
                                    <p:animEffect transition="in" filter="fade">
                                      <p:cBhvr>
                                        <p:cTn id="76" dur="500"/>
                                        <p:tgtEl>
                                          <p:spTgt spid="6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92"/>
                                        </p:tgtEl>
                                        <p:attrNameLst>
                                          <p:attrName>style.visibility</p:attrName>
                                        </p:attrNameLst>
                                      </p:cBhvr>
                                      <p:to>
                                        <p:strVal val="visible"/>
                                      </p:to>
                                    </p:set>
                                    <p:anim calcmode="lin" valueType="num">
                                      <p:cBhvr>
                                        <p:cTn id="79" dur="500" fill="hold"/>
                                        <p:tgtEl>
                                          <p:spTgt spid="92"/>
                                        </p:tgtEl>
                                        <p:attrNameLst>
                                          <p:attrName>ppt_w</p:attrName>
                                        </p:attrNameLst>
                                      </p:cBhvr>
                                      <p:tavLst>
                                        <p:tav tm="0">
                                          <p:val>
                                            <p:fltVal val="0"/>
                                          </p:val>
                                        </p:tav>
                                        <p:tav tm="100000">
                                          <p:val>
                                            <p:strVal val="#ppt_w"/>
                                          </p:val>
                                        </p:tav>
                                      </p:tavLst>
                                    </p:anim>
                                    <p:anim calcmode="lin" valueType="num">
                                      <p:cBhvr>
                                        <p:cTn id="80" dur="500" fill="hold"/>
                                        <p:tgtEl>
                                          <p:spTgt spid="92"/>
                                        </p:tgtEl>
                                        <p:attrNameLst>
                                          <p:attrName>ppt_h</p:attrName>
                                        </p:attrNameLst>
                                      </p:cBhvr>
                                      <p:tavLst>
                                        <p:tav tm="0">
                                          <p:val>
                                            <p:fltVal val="0"/>
                                          </p:val>
                                        </p:tav>
                                        <p:tav tm="100000">
                                          <p:val>
                                            <p:strVal val="#ppt_h"/>
                                          </p:val>
                                        </p:tav>
                                      </p:tavLst>
                                    </p:anim>
                                    <p:animEffect transition="in" filter="fade">
                                      <p:cBhvr>
                                        <p:cTn id="81" dur="500"/>
                                        <p:tgtEl>
                                          <p:spTgt spid="92"/>
                                        </p:tgtEl>
                                      </p:cBhvr>
                                    </p:animEffect>
                                  </p:childTnLst>
                                </p:cTn>
                              </p:par>
                            </p:childTnLst>
                          </p:cTn>
                        </p:par>
                        <p:par>
                          <p:cTn id="82" fill="hold">
                            <p:stCondLst>
                              <p:cond delay="5950"/>
                            </p:stCondLst>
                            <p:childTnLst>
                              <p:par>
                                <p:cTn id="83" presetID="10" presetClass="entr" presetSubtype="0" fill="hold" grpId="0" nodeType="afterEffect">
                                  <p:stCondLst>
                                    <p:cond delay="0"/>
                                  </p:stCondLst>
                                  <p:childTnLst>
                                    <p:set>
                                      <p:cBhvr>
                                        <p:cTn id="84" dur="1" fill="hold">
                                          <p:stCondLst>
                                            <p:cond delay="0"/>
                                          </p:stCondLst>
                                        </p:cTn>
                                        <p:tgtEl>
                                          <p:spTgt spid="97"/>
                                        </p:tgtEl>
                                        <p:attrNameLst>
                                          <p:attrName>style.visibility</p:attrName>
                                        </p:attrNameLst>
                                      </p:cBhvr>
                                      <p:to>
                                        <p:strVal val="visible"/>
                                      </p:to>
                                    </p:set>
                                    <p:animEffect transition="in" filter="fade">
                                      <p:cBhvr>
                                        <p:cTn id="85" dur="500"/>
                                        <p:tgtEl>
                                          <p:spTgt spid="97"/>
                                        </p:tgtEl>
                                      </p:cBhvr>
                                    </p:animEffect>
                                  </p:childTnLst>
                                </p:cTn>
                              </p:par>
                            </p:childTnLst>
                          </p:cTn>
                        </p:par>
                        <p:par>
                          <p:cTn id="86" fill="hold">
                            <p:stCondLst>
                              <p:cond delay="6450"/>
                            </p:stCondLst>
                            <p:childTnLst>
                              <p:par>
                                <p:cTn id="87" presetID="22" presetClass="entr" presetSubtype="8"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wipe(left)">
                                      <p:cBhvr>
                                        <p:cTn id="89" dur="500"/>
                                        <p:tgtEl>
                                          <p:spTgt spid="45"/>
                                        </p:tgtEl>
                                      </p:cBhvr>
                                    </p:animEffect>
                                  </p:childTnLst>
                                </p:cTn>
                              </p:par>
                              <p:par>
                                <p:cTn id="90" presetID="22" presetClass="entr" presetSubtype="4" fill="hold" nodeType="with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childTnLst>
                          </p:cTn>
                        </p:par>
                        <p:par>
                          <p:cTn id="93" fill="hold">
                            <p:stCondLst>
                              <p:cond delay="6950"/>
                            </p:stCondLst>
                            <p:childTnLst>
                              <p:par>
                                <p:cTn id="94" presetID="53" presetClass="entr" presetSubtype="16" fill="hold" nodeType="afterEffect">
                                  <p:stCondLst>
                                    <p:cond delay="0"/>
                                  </p:stCondLst>
                                  <p:childTnLst>
                                    <p:set>
                                      <p:cBhvr>
                                        <p:cTn id="95" dur="1" fill="hold">
                                          <p:stCondLst>
                                            <p:cond delay="0"/>
                                          </p:stCondLst>
                                        </p:cTn>
                                        <p:tgtEl>
                                          <p:spTgt spid="73"/>
                                        </p:tgtEl>
                                        <p:attrNameLst>
                                          <p:attrName>style.visibility</p:attrName>
                                        </p:attrNameLst>
                                      </p:cBhvr>
                                      <p:to>
                                        <p:strVal val="visible"/>
                                      </p:to>
                                    </p:set>
                                    <p:anim calcmode="lin" valueType="num">
                                      <p:cBhvr>
                                        <p:cTn id="96" dur="500" fill="hold"/>
                                        <p:tgtEl>
                                          <p:spTgt spid="73"/>
                                        </p:tgtEl>
                                        <p:attrNameLst>
                                          <p:attrName>ppt_w</p:attrName>
                                        </p:attrNameLst>
                                      </p:cBhvr>
                                      <p:tavLst>
                                        <p:tav tm="0">
                                          <p:val>
                                            <p:fltVal val="0"/>
                                          </p:val>
                                        </p:tav>
                                        <p:tav tm="100000">
                                          <p:val>
                                            <p:strVal val="#ppt_w"/>
                                          </p:val>
                                        </p:tav>
                                      </p:tavLst>
                                    </p:anim>
                                    <p:anim calcmode="lin" valueType="num">
                                      <p:cBhvr>
                                        <p:cTn id="97" dur="500" fill="hold"/>
                                        <p:tgtEl>
                                          <p:spTgt spid="73"/>
                                        </p:tgtEl>
                                        <p:attrNameLst>
                                          <p:attrName>ppt_h</p:attrName>
                                        </p:attrNameLst>
                                      </p:cBhvr>
                                      <p:tavLst>
                                        <p:tav tm="0">
                                          <p:val>
                                            <p:fltVal val="0"/>
                                          </p:val>
                                        </p:tav>
                                        <p:tav tm="100000">
                                          <p:val>
                                            <p:strVal val="#ppt_h"/>
                                          </p:val>
                                        </p:tav>
                                      </p:tavLst>
                                    </p:anim>
                                    <p:animEffect transition="in" filter="fade">
                                      <p:cBhvr>
                                        <p:cTn id="98" dur="500"/>
                                        <p:tgtEl>
                                          <p:spTgt spid="7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95"/>
                                        </p:tgtEl>
                                        <p:attrNameLst>
                                          <p:attrName>style.visibility</p:attrName>
                                        </p:attrNameLst>
                                      </p:cBhvr>
                                      <p:to>
                                        <p:strVal val="visible"/>
                                      </p:to>
                                    </p:set>
                                    <p:anim calcmode="lin" valueType="num">
                                      <p:cBhvr>
                                        <p:cTn id="101" dur="500" fill="hold"/>
                                        <p:tgtEl>
                                          <p:spTgt spid="95"/>
                                        </p:tgtEl>
                                        <p:attrNameLst>
                                          <p:attrName>ppt_w</p:attrName>
                                        </p:attrNameLst>
                                      </p:cBhvr>
                                      <p:tavLst>
                                        <p:tav tm="0">
                                          <p:val>
                                            <p:fltVal val="0"/>
                                          </p:val>
                                        </p:tav>
                                        <p:tav tm="100000">
                                          <p:val>
                                            <p:strVal val="#ppt_w"/>
                                          </p:val>
                                        </p:tav>
                                      </p:tavLst>
                                    </p:anim>
                                    <p:anim calcmode="lin" valueType="num">
                                      <p:cBhvr>
                                        <p:cTn id="102" dur="500" fill="hold"/>
                                        <p:tgtEl>
                                          <p:spTgt spid="95"/>
                                        </p:tgtEl>
                                        <p:attrNameLst>
                                          <p:attrName>ppt_h</p:attrName>
                                        </p:attrNameLst>
                                      </p:cBhvr>
                                      <p:tavLst>
                                        <p:tav tm="0">
                                          <p:val>
                                            <p:fltVal val="0"/>
                                          </p:val>
                                        </p:tav>
                                        <p:tav tm="100000">
                                          <p:val>
                                            <p:strVal val="#ppt_h"/>
                                          </p:val>
                                        </p:tav>
                                      </p:tavLst>
                                    </p:anim>
                                    <p:animEffect transition="in" filter="fade">
                                      <p:cBhvr>
                                        <p:cTn id="103" dur="500"/>
                                        <p:tgtEl>
                                          <p:spTgt spid="95"/>
                                        </p:tgtEl>
                                      </p:cBhvr>
                                    </p:animEffect>
                                  </p:childTnLst>
                                </p:cTn>
                              </p:par>
                            </p:childTnLst>
                          </p:cTn>
                        </p:par>
                        <p:par>
                          <p:cTn id="104" fill="hold">
                            <p:stCondLst>
                              <p:cond delay="7450"/>
                            </p:stCondLst>
                            <p:childTnLst>
                              <p:par>
                                <p:cTn id="105" presetID="10" presetClass="entr" presetSubtype="0"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Effect transition="in" filter="fade">
                                      <p:cBhvr>
                                        <p:cTn id="107" dur="500"/>
                                        <p:tgtEl>
                                          <p:spTgt spid="100"/>
                                        </p:tgtEl>
                                      </p:cBhvr>
                                    </p:animEffect>
                                  </p:childTnLst>
                                </p:cTn>
                              </p:par>
                            </p:childTnLst>
                          </p:cTn>
                        </p:par>
                        <p:par>
                          <p:cTn id="108" fill="hold">
                            <p:stCondLst>
                              <p:cond delay="7950"/>
                            </p:stCondLst>
                            <p:childTnLst>
                              <p:par>
                                <p:cTn id="109" presetID="22" presetClass="entr" presetSubtype="8"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left)">
                                      <p:cBhvr>
                                        <p:cTn id="111" dur="500"/>
                                        <p:tgtEl>
                                          <p:spTgt spid="46"/>
                                        </p:tgtEl>
                                      </p:cBhvr>
                                    </p:animEffect>
                                  </p:childTnLst>
                                </p:cTn>
                              </p:par>
                              <p:par>
                                <p:cTn id="112" presetID="22" presetClass="entr" presetSubtype="1" fill="hold" nodeType="with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wipe(up)">
                                      <p:cBhvr>
                                        <p:cTn id="114" dur="500"/>
                                        <p:tgtEl>
                                          <p:spTgt spid="37"/>
                                        </p:tgtEl>
                                      </p:cBhvr>
                                    </p:animEffect>
                                  </p:childTnLst>
                                </p:cTn>
                              </p:par>
                            </p:childTnLst>
                          </p:cTn>
                        </p:par>
                        <p:par>
                          <p:cTn id="115" fill="hold">
                            <p:stCondLst>
                              <p:cond delay="8450"/>
                            </p:stCondLst>
                            <p:childTnLst>
                              <p:par>
                                <p:cTn id="116" presetID="53" presetClass="entr" presetSubtype="16" fill="hold" nodeType="afterEffect">
                                  <p:stCondLst>
                                    <p:cond delay="0"/>
                                  </p:stCondLst>
                                  <p:childTnLst>
                                    <p:set>
                                      <p:cBhvr>
                                        <p:cTn id="117" dur="1" fill="hold">
                                          <p:stCondLst>
                                            <p:cond delay="0"/>
                                          </p:stCondLst>
                                        </p:cTn>
                                        <p:tgtEl>
                                          <p:spTgt spid="83"/>
                                        </p:tgtEl>
                                        <p:attrNameLst>
                                          <p:attrName>style.visibility</p:attrName>
                                        </p:attrNameLst>
                                      </p:cBhvr>
                                      <p:to>
                                        <p:strVal val="visible"/>
                                      </p:to>
                                    </p:set>
                                    <p:anim calcmode="lin" valueType="num">
                                      <p:cBhvr>
                                        <p:cTn id="118" dur="500" fill="hold"/>
                                        <p:tgtEl>
                                          <p:spTgt spid="83"/>
                                        </p:tgtEl>
                                        <p:attrNameLst>
                                          <p:attrName>ppt_w</p:attrName>
                                        </p:attrNameLst>
                                      </p:cBhvr>
                                      <p:tavLst>
                                        <p:tav tm="0">
                                          <p:val>
                                            <p:fltVal val="0"/>
                                          </p:val>
                                        </p:tav>
                                        <p:tav tm="100000">
                                          <p:val>
                                            <p:strVal val="#ppt_w"/>
                                          </p:val>
                                        </p:tav>
                                      </p:tavLst>
                                    </p:anim>
                                    <p:anim calcmode="lin" valueType="num">
                                      <p:cBhvr>
                                        <p:cTn id="119" dur="500" fill="hold"/>
                                        <p:tgtEl>
                                          <p:spTgt spid="83"/>
                                        </p:tgtEl>
                                        <p:attrNameLst>
                                          <p:attrName>ppt_h</p:attrName>
                                        </p:attrNameLst>
                                      </p:cBhvr>
                                      <p:tavLst>
                                        <p:tav tm="0">
                                          <p:val>
                                            <p:fltVal val="0"/>
                                          </p:val>
                                        </p:tav>
                                        <p:tav tm="100000">
                                          <p:val>
                                            <p:strVal val="#ppt_h"/>
                                          </p:val>
                                        </p:tav>
                                      </p:tavLst>
                                    </p:anim>
                                    <p:animEffect transition="in" filter="fade">
                                      <p:cBhvr>
                                        <p:cTn id="120" dur="500"/>
                                        <p:tgtEl>
                                          <p:spTgt spid="83"/>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93"/>
                                        </p:tgtEl>
                                        <p:attrNameLst>
                                          <p:attrName>style.visibility</p:attrName>
                                        </p:attrNameLst>
                                      </p:cBhvr>
                                      <p:to>
                                        <p:strVal val="visible"/>
                                      </p:to>
                                    </p:set>
                                    <p:anim calcmode="lin" valueType="num">
                                      <p:cBhvr>
                                        <p:cTn id="123" dur="500" fill="hold"/>
                                        <p:tgtEl>
                                          <p:spTgt spid="93"/>
                                        </p:tgtEl>
                                        <p:attrNameLst>
                                          <p:attrName>ppt_w</p:attrName>
                                        </p:attrNameLst>
                                      </p:cBhvr>
                                      <p:tavLst>
                                        <p:tav tm="0">
                                          <p:val>
                                            <p:fltVal val="0"/>
                                          </p:val>
                                        </p:tav>
                                        <p:tav tm="100000">
                                          <p:val>
                                            <p:strVal val="#ppt_w"/>
                                          </p:val>
                                        </p:tav>
                                      </p:tavLst>
                                    </p:anim>
                                    <p:anim calcmode="lin" valueType="num">
                                      <p:cBhvr>
                                        <p:cTn id="124" dur="500" fill="hold"/>
                                        <p:tgtEl>
                                          <p:spTgt spid="93"/>
                                        </p:tgtEl>
                                        <p:attrNameLst>
                                          <p:attrName>ppt_h</p:attrName>
                                        </p:attrNameLst>
                                      </p:cBhvr>
                                      <p:tavLst>
                                        <p:tav tm="0">
                                          <p:val>
                                            <p:fltVal val="0"/>
                                          </p:val>
                                        </p:tav>
                                        <p:tav tm="100000">
                                          <p:val>
                                            <p:strVal val="#ppt_h"/>
                                          </p:val>
                                        </p:tav>
                                      </p:tavLst>
                                    </p:anim>
                                    <p:animEffect transition="in" filter="fade">
                                      <p:cBhvr>
                                        <p:cTn id="125" dur="500"/>
                                        <p:tgtEl>
                                          <p:spTgt spid="93"/>
                                        </p:tgtEl>
                                      </p:cBhvr>
                                    </p:animEffect>
                                  </p:childTnLst>
                                </p:cTn>
                              </p:par>
                            </p:childTnLst>
                          </p:cTn>
                        </p:par>
                        <p:par>
                          <p:cTn id="126" fill="hold">
                            <p:stCondLst>
                              <p:cond delay="8950"/>
                            </p:stCondLst>
                            <p:childTnLst>
                              <p:par>
                                <p:cTn id="127" presetID="10" presetClass="entr" presetSubtype="0" fill="hold" grpId="0" nodeType="afterEffect">
                                  <p:stCondLst>
                                    <p:cond delay="0"/>
                                  </p:stCondLst>
                                  <p:childTnLst>
                                    <p:set>
                                      <p:cBhvr>
                                        <p:cTn id="128" dur="1" fill="hold">
                                          <p:stCondLst>
                                            <p:cond delay="0"/>
                                          </p:stCondLst>
                                        </p:cTn>
                                        <p:tgtEl>
                                          <p:spTgt spid="98"/>
                                        </p:tgtEl>
                                        <p:attrNameLst>
                                          <p:attrName>style.visibility</p:attrName>
                                        </p:attrNameLst>
                                      </p:cBhvr>
                                      <p:to>
                                        <p:strVal val="visible"/>
                                      </p:to>
                                    </p:set>
                                    <p:animEffect transition="in" filter="fade">
                                      <p:cBhvr>
                                        <p:cTn id="129"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2" grpId="0" bldLvl="0" animBg="1"/>
      <p:bldP spid="43" grpId="0" bldLvl="0" animBg="1"/>
      <p:bldP spid="44" grpId="0" bldLvl="0" animBg="1"/>
      <p:bldP spid="45" grpId="0" bldLvl="0" animBg="1"/>
      <p:bldP spid="46" grpId="0" bldLvl="0" animBg="1"/>
      <p:bldP spid="91" grpId="0"/>
      <p:bldP spid="92" grpId="0"/>
      <p:bldP spid="93" grpId="0"/>
      <p:bldP spid="94" grpId="0"/>
      <p:bldP spid="95" grpId="0"/>
      <p:bldP spid="96" grpId="0"/>
      <p:bldP spid="97" grpId="0"/>
      <p:bldP spid="98" grpId="0"/>
      <p:bldP spid="99" grpId="0"/>
      <p:bldP spid="1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376555" y="407670"/>
            <a:ext cx="11438890" cy="6043295"/>
            <a:chOff x="883" y="847"/>
            <a:chExt cx="17434" cy="9107"/>
          </a:xfrm>
        </p:grpSpPr>
        <p:pic>
          <p:nvPicPr>
            <p:cNvPr id="29" name="图片 28" descr="背景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3" y="847"/>
              <a:ext cx="17434" cy="9107"/>
            </a:xfrm>
            <a:prstGeom prst="rect">
              <a:avLst/>
            </a:prstGeom>
            <a:effectLst>
              <a:outerShdw blurRad="50800" dist="38100" dir="10800000" algn="r" rotWithShape="0">
                <a:prstClr val="black">
                  <a:alpha val="40000"/>
                </a:prstClr>
              </a:outerShdw>
            </a:effectLst>
          </p:spPr>
        </p:pic>
        <p:pic>
          <p:nvPicPr>
            <p:cNvPr id="30" name="图片 29" descr="背景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3" y="847"/>
              <a:ext cx="17434" cy="9107"/>
            </a:xfrm>
            <a:prstGeom prst="rect">
              <a:avLst/>
            </a:prstGeom>
            <a:effectLst>
              <a:outerShdw blurRad="50800" dist="38100" dir="2700000" algn="tl" rotWithShape="0">
                <a:prstClr val="black">
                  <a:alpha val="40000"/>
                </a:prstClr>
              </a:outerShdw>
            </a:effectLst>
          </p:spPr>
        </p:pic>
      </p:grpSp>
      <p:pic>
        <p:nvPicPr>
          <p:cNvPr id="31" name="图片 30" descr="印记"/>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6555" y="407670"/>
            <a:ext cx="586740" cy="934720"/>
          </a:xfrm>
          <a:prstGeom prst="rect">
            <a:avLst/>
          </a:prstGeom>
        </p:spPr>
      </p:pic>
      <p:sp>
        <p:nvSpPr>
          <p:cNvPr id="33" name="文本框 3"/>
          <p:cNvSpPr txBox="1"/>
          <p:nvPr/>
        </p:nvSpPr>
        <p:spPr>
          <a:xfrm>
            <a:off x="1034415" y="629920"/>
            <a:ext cx="4717028" cy="368300"/>
          </a:xfrm>
          <a:prstGeom prst="rect">
            <a:avLst/>
          </a:prstGeom>
          <a:noFill/>
        </p:spPr>
        <p:txBody>
          <a:bodyPr wrap="square" rtlCol="0">
            <a:spAutoFit/>
          </a:bodyPr>
          <a:lstStyle/>
          <a:p>
            <a:pPr algn="l"/>
            <a:r>
              <a:rPr lang="zh-CN" altLang="en-US" b="1" dirty="0">
                <a:solidFill>
                  <a:srgbClr val="C84E30"/>
                </a:solidFill>
                <a:latin typeface="微软雅黑" panose="020B0503020204020204" charset="-122"/>
                <a:ea typeface="微软雅黑" panose="020B0503020204020204" charset="-122"/>
              </a:rPr>
              <a:t>Click here to enter the title text.</a:t>
            </a:r>
          </a:p>
        </p:txBody>
      </p:sp>
      <p:grpSp>
        <p:nvGrpSpPr>
          <p:cNvPr id="34" name="组合 3"/>
          <p:cNvGrpSpPr/>
          <p:nvPr/>
        </p:nvGrpSpPr>
        <p:grpSpPr bwMode="auto">
          <a:xfrm>
            <a:off x="4898845" y="2280921"/>
            <a:ext cx="2386164" cy="2643986"/>
            <a:chOff x="0" y="0"/>
            <a:chExt cx="3926934" cy="4352253"/>
          </a:xfrm>
        </p:grpSpPr>
        <p:sp>
          <p:nvSpPr>
            <p:cNvPr id="35" name="等腰三角形 4"/>
            <p:cNvSpPr>
              <a:spLocks noChangeArrowheads="1"/>
            </p:cNvSpPr>
            <p:nvPr/>
          </p:nvSpPr>
          <p:spPr bwMode="auto">
            <a:xfrm rot="-4373613">
              <a:off x="-268014" y="268014"/>
              <a:ext cx="3886200" cy="3350172"/>
            </a:xfrm>
            <a:prstGeom prst="triangle">
              <a:avLst>
                <a:gd name="adj" fmla="val 50000"/>
              </a:avLst>
            </a:prstGeom>
            <a:noFill/>
            <a:ln w="19050">
              <a:solidFill>
                <a:srgbClr val="C84E3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sp>
          <p:nvSpPr>
            <p:cNvPr id="36" name="等腰三角形 5"/>
            <p:cNvSpPr>
              <a:spLocks noChangeArrowheads="1"/>
            </p:cNvSpPr>
            <p:nvPr/>
          </p:nvSpPr>
          <p:spPr bwMode="auto">
            <a:xfrm rot="-5400000">
              <a:off x="-55590" y="665598"/>
              <a:ext cx="3565365" cy="3073590"/>
            </a:xfrm>
            <a:prstGeom prst="triangle">
              <a:avLst>
                <a:gd name="adj" fmla="val 50000"/>
              </a:avLst>
            </a:prstGeom>
            <a:solidFill>
              <a:srgbClr val="C84E3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sp>
          <p:nvSpPr>
            <p:cNvPr id="37" name="椭圆 6"/>
            <p:cNvSpPr>
              <a:spLocks noChangeArrowheads="1"/>
            </p:cNvSpPr>
            <p:nvPr/>
          </p:nvSpPr>
          <p:spPr bwMode="auto">
            <a:xfrm>
              <a:off x="25197" y="1363044"/>
              <a:ext cx="228600" cy="228600"/>
            </a:xfrm>
            <a:prstGeom prst="ellipse">
              <a:avLst/>
            </a:prstGeom>
            <a:solidFill>
              <a:srgbClr val="C84E30"/>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sp>
          <p:nvSpPr>
            <p:cNvPr id="38" name="椭圆 7"/>
            <p:cNvSpPr>
              <a:spLocks noChangeArrowheads="1"/>
            </p:cNvSpPr>
            <p:nvPr/>
          </p:nvSpPr>
          <p:spPr bwMode="auto">
            <a:xfrm>
              <a:off x="2577897" y="4123653"/>
              <a:ext cx="228600" cy="228600"/>
            </a:xfrm>
            <a:prstGeom prst="ellipse">
              <a:avLst/>
            </a:prstGeom>
            <a:solidFill>
              <a:srgbClr val="C84E30"/>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sp>
          <p:nvSpPr>
            <p:cNvPr id="39" name="椭圆 8"/>
            <p:cNvSpPr>
              <a:spLocks noChangeArrowheads="1"/>
            </p:cNvSpPr>
            <p:nvPr/>
          </p:nvSpPr>
          <p:spPr bwMode="auto">
            <a:xfrm>
              <a:off x="3698334" y="500199"/>
              <a:ext cx="228600" cy="228600"/>
            </a:xfrm>
            <a:prstGeom prst="ellipse">
              <a:avLst/>
            </a:prstGeom>
            <a:solidFill>
              <a:srgbClr val="C84E30"/>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grpSp>
      <p:sp>
        <p:nvSpPr>
          <p:cNvPr id="40" name="TextBox 35"/>
          <p:cNvSpPr txBox="1"/>
          <p:nvPr/>
        </p:nvSpPr>
        <p:spPr>
          <a:xfrm>
            <a:off x="1799350" y="2029733"/>
            <a:ext cx="3072266" cy="553998"/>
          </a:xfrm>
          <a:prstGeom prst="rect">
            <a:avLst/>
          </a:prstGeom>
          <a:noFill/>
        </p:spPr>
        <p:txBody>
          <a:bodyPr wrap="square" rtlCol="0">
            <a:spAutoFit/>
          </a:bodyPr>
          <a:lstStyle/>
          <a:p>
            <a:pPr marL="0" lvl="0" algn="l" defTabSz="914400" eaLnBrk="1" latinLnBrk="0" hangingPunct="1">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latin typeface="微软雅黑" panose="020B0503020204020204" charset="-122"/>
                <a:ea typeface="微软雅黑" panose="020B0503020204020204" charset="-122"/>
                <a:sym typeface="+mn-ea"/>
              </a:rPr>
              <a:t>Click here replace text Click here Replace text Click here replace text click here click here to replace text.</a:t>
            </a:r>
            <a:endParaRPr kumimoji="0" sz="1100" b="0" i="0" u="none" strike="noStrike" kern="0" cap="none" spc="0" normalizeH="0" baseline="0" noProof="0" dirty="0">
              <a:ln>
                <a:noFill/>
              </a:ln>
              <a:effectLst/>
              <a:uLnTx/>
              <a:uFillTx/>
              <a:latin typeface="+mn-ea"/>
            </a:endParaRPr>
          </a:p>
        </p:txBody>
      </p:sp>
      <p:sp>
        <p:nvSpPr>
          <p:cNvPr id="41" name="文本框 15"/>
          <p:cNvSpPr txBox="1"/>
          <p:nvPr/>
        </p:nvSpPr>
        <p:spPr>
          <a:xfrm>
            <a:off x="1795780" y="1696720"/>
            <a:ext cx="3465333" cy="337185"/>
          </a:xfrm>
          <a:prstGeom prst="rect">
            <a:avLst/>
          </a:prstGeom>
          <a:noFill/>
        </p:spPr>
        <p:txBody>
          <a:bodyPr wrap="square" rtlCol="0">
            <a:spAutoFit/>
          </a:bodyPr>
          <a:lstStyle/>
          <a:p>
            <a:pPr marL="0" lvl="0" algn="l" defTabSz="914400" eaLnBrk="1" latinLnBrk="0" hangingPunct="1">
              <a:lnSpc>
                <a:spcPct val="100000"/>
              </a:lnSpc>
            </a:pPr>
            <a:r>
              <a:rPr lang="zh-CN" altLang="en-US" sz="1600" b="1" dirty="0">
                <a:solidFill>
                  <a:srgbClr val="C84E30"/>
                </a:solidFill>
                <a:latin typeface="微软雅黑" panose="020B0503020204020204" charset="-122"/>
                <a:ea typeface="微软雅黑" panose="020B0503020204020204" charset="-122"/>
                <a:sym typeface="+mn-ea"/>
              </a:rPr>
              <a:t>Click here to enter the title.</a:t>
            </a:r>
            <a:endParaRPr kumimoji="0" lang="zh-CN" altLang="en-US" sz="1600" b="1" i="0" u="none" strike="noStrike" kern="0" cap="none" spc="0" normalizeH="0" baseline="0" noProof="0" dirty="0">
              <a:ln>
                <a:noFill/>
              </a:ln>
              <a:solidFill>
                <a:srgbClr val="C84E30"/>
              </a:solidFill>
              <a:effectLst/>
              <a:uLnTx/>
              <a:uFillTx/>
              <a:latin typeface="微软雅黑" panose="020B0503020204020204" charset="-122"/>
              <a:ea typeface="微软雅黑" panose="020B0503020204020204" charset="-122"/>
              <a:sym typeface="+mn-ea"/>
            </a:endParaRPr>
          </a:p>
        </p:txBody>
      </p:sp>
      <p:sp>
        <p:nvSpPr>
          <p:cNvPr id="42" name="TextBox 35"/>
          <p:cNvSpPr txBox="1"/>
          <p:nvPr/>
        </p:nvSpPr>
        <p:spPr>
          <a:xfrm>
            <a:off x="1803160" y="3441973"/>
            <a:ext cx="3072266" cy="553998"/>
          </a:xfrm>
          <a:prstGeom prst="rect">
            <a:avLst/>
          </a:prstGeom>
          <a:noFill/>
        </p:spPr>
        <p:txBody>
          <a:bodyPr wrap="square" rtlCol="0">
            <a:spAutoFit/>
          </a:bodyPr>
          <a:lstStyle/>
          <a:p>
            <a:pPr marL="0" lvl="0" algn="l" defTabSz="914400" eaLnBrk="1" latinLnBrk="0" hangingPunct="1">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latin typeface="微软雅黑" panose="020B0503020204020204" charset="-122"/>
                <a:ea typeface="微软雅黑" panose="020B0503020204020204" charset="-122"/>
                <a:sym typeface="+mn-ea"/>
              </a:rPr>
              <a:t>Click here replace text Click here Replace text Click here replace text click here click here to replace text.</a:t>
            </a:r>
            <a:endParaRPr kumimoji="0" sz="1100" b="0" i="0" u="none" strike="noStrike" kern="0" cap="none" spc="0" normalizeH="0" baseline="0" noProof="0" dirty="0">
              <a:ln>
                <a:noFill/>
              </a:ln>
              <a:effectLst/>
              <a:uLnTx/>
              <a:uFillTx/>
              <a:latin typeface="+mn-ea"/>
            </a:endParaRPr>
          </a:p>
        </p:txBody>
      </p:sp>
      <p:sp>
        <p:nvSpPr>
          <p:cNvPr id="43" name="文本框 22"/>
          <p:cNvSpPr txBox="1"/>
          <p:nvPr/>
        </p:nvSpPr>
        <p:spPr>
          <a:xfrm>
            <a:off x="1799590" y="3108960"/>
            <a:ext cx="3465333" cy="337185"/>
          </a:xfrm>
          <a:prstGeom prst="rect">
            <a:avLst/>
          </a:prstGeom>
          <a:noFill/>
        </p:spPr>
        <p:txBody>
          <a:bodyPr wrap="square" rtlCol="0">
            <a:spAutoFit/>
          </a:bodyPr>
          <a:lstStyle/>
          <a:p>
            <a:pPr marL="0" lvl="0" algn="l" defTabSz="914400" eaLnBrk="1" latinLnBrk="0" hangingPunct="1">
              <a:lnSpc>
                <a:spcPct val="100000"/>
              </a:lnSpc>
            </a:pPr>
            <a:r>
              <a:rPr lang="zh-CN" altLang="en-US" sz="1600" b="1" dirty="0">
                <a:solidFill>
                  <a:srgbClr val="C84E30"/>
                </a:solidFill>
                <a:latin typeface="微软雅黑" panose="020B0503020204020204" charset="-122"/>
                <a:ea typeface="微软雅黑" panose="020B0503020204020204" charset="-122"/>
                <a:sym typeface="+mn-ea"/>
              </a:rPr>
              <a:t>Click here to enter the title.</a:t>
            </a:r>
            <a:endParaRPr kumimoji="0" lang="zh-CN" altLang="en-US" sz="1600" b="1" i="0" u="none" strike="noStrike" kern="0" cap="none" spc="0" normalizeH="0" baseline="0" noProof="0" dirty="0">
              <a:ln>
                <a:noFill/>
              </a:ln>
              <a:solidFill>
                <a:srgbClr val="C84E30"/>
              </a:solidFill>
              <a:effectLst/>
              <a:uLnTx/>
              <a:uFillTx/>
              <a:latin typeface="微软雅黑" panose="020B0503020204020204" charset="-122"/>
              <a:ea typeface="微软雅黑" panose="020B0503020204020204" charset="-122"/>
              <a:sym typeface="+mn-ea"/>
            </a:endParaRPr>
          </a:p>
        </p:txBody>
      </p:sp>
      <p:sp>
        <p:nvSpPr>
          <p:cNvPr id="44" name="TextBox 35"/>
          <p:cNvSpPr txBox="1"/>
          <p:nvPr/>
        </p:nvSpPr>
        <p:spPr>
          <a:xfrm>
            <a:off x="1806970" y="4858023"/>
            <a:ext cx="3072266" cy="553998"/>
          </a:xfrm>
          <a:prstGeom prst="rect">
            <a:avLst/>
          </a:prstGeom>
          <a:noFill/>
        </p:spPr>
        <p:txBody>
          <a:bodyPr wrap="square" rtlCol="0">
            <a:spAutoFit/>
          </a:bodyPr>
          <a:lstStyle/>
          <a:p>
            <a:pPr marL="0" lvl="0" algn="l" defTabSz="914400" eaLnBrk="1" latinLnBrk="0" hangingPunct="1">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latin typeface="微软雅黑" panose="020B0503020204020204" charset="-122"/>
                <a:ea typeface="微软雅黑" panose="020B0503020204020204" charset="-122"/>
                <a:sym typeface="+mn-ea"/>
              </a:rPr>
              <a:t>Click here replace text Click here Replace text Click here replace text click here click here to replace text.</a:t>
            </a:r>
            <a:endParaRPr kumimoji="0" sz="1100" b="0" i="0" u="none" strike="noStrike" kern="0" cap="none" spc="0" normalizeH="0" baseline="0" noProof="0" dirty="0">
              <a:ln>
                <a:noFill/>
              </a:ln>
              <a:effectLst/>
              <a:uLnTx/>
              <a:uFillTx/>
              <a:latin typeface="+mn-ea"/>
            </a:endParaRPr>
          </a:p>
        </p:txBody>
      </p:sp>
      <p:sp>
        <p:nvSpPr>
          <p:cNvPr id="45" name="文本框 24"/>
          <p:cNvSpPr txBox="1"/>
          <p:nvPr/>
        </p:nvSpPr>
        <p:spPr>
          <a:xfrm>
            <a:off x="1803400" y="4525010"/>
            <a:ext cx="3465333" cy="337185"/>
          </a:xfrm>
          <a:prstGeom prst="rect">
            <a:avLst/>
          </a:prstGeom>
          <a:noFill/>
        </p:spPr>
        <p:txBody>
          <a:bodyPr wrap="square" rtlCol="0">
            <a:spAutoFit/>
          </a:bodyPr>
          <a:lstStyle/>
          <a:p>
            <a:pPr marL="0" lvl="0" algn="l" defTabSz="914400" eaLnBrk="1" latinLnBrk="0" hangingPunct="1">
              <a:lnSpc>
                <a:spcPct val="100000"/>
              </a:lnSpc>
            </a:pPr>
            <a:r>
              <a:rPr lang="zh-CN" altLang="en-US" sz="1600" b="1" dirty="0">
                <a:solidFill>
                  <a:srgbClr val="C84E30"/>
                </a:solidFill>
                <a:latin typeface="微软雅黑" panose="020B0503020204020204" charset="-122"/>
                <a:ea typeface="微软雅黑" panose="020B0503020204020204" charset="-122"/>
                <a:sym typeface="+mn-ea"/>
              </a:rPr>
              <a:t>Click here to enter the title.</a:t>
            </a:r>
            <a:endParaRPr kumimoji="0" lang="zh-CN" altLang="en-US" sz="1600" b="1" i="0" u="none" strike="noStrike" kern="0" cap="none" spc="0" normalizeH="0" baseline="0" noProof="0" dirty="0">
              <a:ln>
                <a:noFill/>
              </a:ln>
              <a:solidFill>
                <a:srgbClr val="C84E30"/>
              </a:solidFill>
              <a:effectLst/>
              <a:uLnTx/>
              <a:uFillTx/>
              <a:latin typeface="微软雅黑" panose="020B0503020204020204" charset="-122"/>
              <a:ea typeface="微软雅黑" panose="020B0503020204020204" charset="-122"/>
              <a:sym typeface="+mn-ea"/>
            </a:endParaRPr>
          </a:p>
        </p:txBody>
      </p:sp>
      <p:sp>
        <p:nvSpPr>
          <p:cNvPr id="46" name="TextBox 35"/>
          <p:cNvSpPr txBox="1"/>
          <p:nvPr/>
        </p:nvSpPr>
        <p:spPr>
          <a:xfrm>
            <a:off x="7595630" y="2029733"/>
            <a:ext cx="3072266" cy="553998"/>
          </a:xfrm>
          <a:prstGeom prst="rect">
            <a:avLst/>
          </a:prstGeom>
          <a:noFill/>
        </p:spPr>
        <p:txBody>
          <a:bodyPr wrap="square" rtlCol="0">
            <a:spAutoFit/>
          </a:bodyPr>
          <a:lstStyle/>
          <a:p>
            <a:pPr marL="0" lvl="0" algn="l" defTabSz="914400" eaLnBrk="1" latinLnBrk="0" hangingPunct="1">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latin typeface="微软雅黑" panose="020B0503020204020204" charset="-122"/>
                <a:ea typeface="微软雅黑" panose="020B0503020204020204" charset="-122"/>
                <a:sym typeface="+mn-ea"/>
              </a:rPr>
              <a:t>Click here replace text Click here Replace text Click here replace text click here click here to replace text.</a:t>
            </a:r>
            <a:endParaRPr kumimoji="0" lang="zh-CN" altLang="en-US" sz="1000" b="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sym typeface="+mn-ea"/>
            </a:endParaRPr>
          </a:p>
        </p:txBody>
      </p:sp>
      <p:sp>
        <p:nvSpPr>
          <p:cNvPr id="47" name="文本框 26"/>
          <p:cNvSpPr txBox="1"/>
          <p:nvPr/>
        </p:nvSpPr>
        <p:spPr>
          <a:xfrm>
            <a:off x="7592060" y="1696720"/>
            <a:ext cx="3465333" cy="337185"/>
          </a:xfrm>
          <a:prstGeom prst="rect">
            <a:avLst/>
          </a:prstGeom>
          <a:noFill/>
        </p:spPr>
        <p:txBody>
          <a:bodyPr wrap="square" rtlCol="0">
            <a:spAutoFit/>
          </a:bodyPr>
          <a:lstStyle/>
          <a:p>
            <a:pPr marL="0" lvl="0" algn="l" defTabSz="914400" eaLnBrk="1" latinLnBrk="0" hangingPunct="1">
              <a:lnSpc>
                <a:spcPct val="100000"/>
              </a:lnSpc>
            </a:pPr>
            <a:r>
              <a:rPr lang="zh-CN" altLang="en-US" sz="1600" b="1" dirty="0">
                <a:solidFill>
                  <a:srgbClr val="C84E30"/>
                </a:solidFill>
                <a:latin typeface="微软雅黑" panose="020B0503020204020204" charset="-122"/>
                <a:ea typeface="微软雅黑" panose="020B0503020204020204" charset="-122"/>
                <a:sym typeface="+mn-ea"/>
              </a:rPr>
              <a:t>Click here to enter the title.</a:t>
            </a:r>
            <a:endParaRPr kumimoji="0" lang="zh-CN" altLang="en-US" sz="1600" b="1" i="0" u="none" strike="noStrike" kern="0" cap="none" spc="0" normalizeH="0" baseline="0" noProof="0" dirty="0">
              <a:ln>
                <a:noFill/>
              </a:ln>
              <a:solidFill>
                <a:srgbClr val="C84E30"/>
              </a:solidFill>
              <a:effectLst/>
              <a:uLnTx/>
              <a:uFillTx/>
              <a:latin typeface="微软雅黑" panose="020B0503020204020204" charset="-122"/>
              <a:ea typeface="微软雅黑" panose="020B0503020204020204" charset="-122"/>
              <a:sym typeface="+mn-ea"/>
            </a:endParaRPr>
          </a:p>
        </p:txBody>
      </p:sp>
      <p:sp>
        <p:nvSpPr>
          <p:cNvPr id="48" name="TextBox 35"/>
          <p:cNvSpPr txBox="1"/>
          <p:nvPr/>
        </p:nvSpPr>
        <p:spPr>
          <a:xfrm>
            <a:off x="7599440" y="3441973"/>
            <a:ext cx="3072266" cy="553998"/>
          </a:xfrm>
          <a:prstGeom prst="rect">
            <a:avLst/>
          </a:prstGeom>
          <a:noFill/>
        </p:spPr>
        <p:txBody>
          <a:bodyPr wrap="square" rtlCol="0">
            <a:spAutoFit/>
          </a:bodyPr>
          <a:lstStyle/>
          <a:p>
            <a:pPr marL="0" lvl="0" algn="l" defTabSz="914400" eaLnBrk="1" latinLnBrk="0" hangingPunct="1">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latin typeface="微软雅黑" panose="020B0503020204020204" charset="-122"/>
                <a:ea typeface="微软雅黑" panose="020B0503020204020204" charset="-122"/>
                <a:sym typeface="+mn-ea"/>
              </a:rPr>
              <a:t>Click here replace text Click here Replace text Click here replace text click here click here to replace text.</a:t>
            </a:r>
            <a:endParaRPr kumimoji="0" sz="1100" b="0" i="0" u="none" strike="noStrike" kern="0" cap="none" spc="0" normalizeH="0" baseline="0" noProof="0" dirty="0">
              <a:ln>
                <a:noFill/>
              </a:ln>
              <a:effectLst/>
              <a:uLnTx/>
              <a:uFillTx/>
              <a:latin typeface="+mn-ea"/>
            </a:endParaRPr>
          </a:p>
        </p:txBody>
      </p:sp>
      <p:sp>
        <p:nvSpPr>
          <p:cNvPr id="49" name="文本框 28"/>
          <p:cNvSpPr txBox="1"/>
          <p:nvPr/>
        </p:nvSpPr>
        <p:spPr>
          <a:xfrm>
            <a:off x="7595870" y="3108960"/>
            <a:ext cx="3465333" cy="337185"/>
          </a:xfrm>
          <a:prstGeom prst="rect">
            <a:avLst/>
          </a:prstGeom>
          <a:noFill/>
        </p:spPr>
        <p:txBody>
          <a:bodyPr wrap="square" rtlCol="0">
            <a:spAutoFit/>
          </a:bodyPr>
          <a:lstStyle/>
          <a:p>
            <a:pPr marL="0" lvl="0" algn="l" defTabSz="914400" eaLnBrk="1" latinLnBrk="0" hangingPunct="1">
              <a:lnSpc>
                <a:spcPct val="100000"/>
              </a:lnSpc>
            </a:pPr>
            <a:r>
              <a:rPr lang="zh-CN" altLang="en-US" sz="1600" b="1" dirty="0">
                <a:solidFill>
                  <a:srgbClr val="C84E30"/>
                </a:solidFill>
                <a:latin typeface="微软雅黑" panose="020B0503020204020204" charset="-122"/>
                <a:ea typeface="微软雅黑" panose="020B0503020204020204" charset="-122"/>
                <a:sym typeface="+mn-ea"/>
              </a:rPr>
              <a:t>Click here to enter the title.</a:t>
            </a:r>
            <a:endParaRPr kumimoji="0" lang="zh-CN" altLang="en-US" sz="1600" b="1" i="0" u="none" strike="noStrike" kern="0" cap="none" spc="0" normalizeH="0" baseline="0" noProof="0" dirty="0">
              <a:ln>
                <a:noFill/>
              </a:ln>
              <a:solidFill>
                <a:srgbClr val="C84E30"/>
              </a:solidFill>
              <a:effectLst/>
              <a:uLnTx/>
              <a:uFillTx/>
              <a:latin typeface="微软雅黑" panose="020B0503020204020204" charset="-122"/>
              <a:ea typeface="微软雅黑" panose="020B0503020204020204" charset="-122"/>
              <a:sym typeface="+mn-ea"/>
            </a:endParaRPr>
          </a:p>
        </p:txBody>
      </p:sp>
      <p:sp>
        <p:nvSpPr>
          <p:cNvPr id="50" name="TextBox 35"/>
          <p:cNvSpPr txBox="1"/>
          <p:nvPr/>
        </p:nvSpPr>
        <p:spPr>
          <a:xfrm>
            <a:off x="7603250" y="4858023"/>
            <a:ext cx="3072266" cy="553998"/>
          </a:xfrm>
          <a:prstGeom prst="rect">
            <a:avLst/>
          </a:prstGeom>
          <a:noFill/>
        </p:spPr>
        <p:txBody>
          <a:bodyPr wrap="square" rtlCol="0">
            <a:spAutoFit/>
          </a:bodyPr>
          <a:lstStyle/>
          <a:p>
            <a:pPr marL="0" lvl="0" algn="l" defTabSz="914400" eaLnBrk="1" latinLnBrk="0" hangingPunct="1">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latin typeface="微软雅黑" panose="020B0503020204020204" charset="-122"/>
                <a:ea typeface="微软雅黑" panose="020B0503020204020204" charset="-122"/>
                <a:sym typeface="+mn-ea"/>
              </a:rPr>
              <a:t>Click here replace text Click here Replace text Click here replace text click here click here to replace text.</a:t>
            </a:r>
            <a:endParaRPr kumimoji="0" sz="1100" b="0" i="0" u="none" strike="noStrike" kern="0" cap="none" spc="0" normalizeH="0" baseline="0" noProof="0" dirty="0">
              <a:ln>
                <a:noFill/>
              </a:ln>
              <a:effectLst/>
              <a:uLnTx/>
              <a:uFillTx/>
              <a:latin typeface="+mn-ea"/>
            </a:endParaRPr>
          </a:p>
        </p:txBody>
      </p:sp>
      <p:sp>
        <p:nvSpPr>
          <p:cNvPr id="51" name="文本框 30"/>
          <p:cNvSpPr txBox="1"/>
          <p:nvPr/>
        </p:nvSpPr>
        <p:spPr>
          <a:xfrm>
            <a:off x="7599680" y="4525010"/>
            <a:ext cx="3465333" cy="337185"/>
          </a:xfrm>
          <a:prstGeom prst="rect">
            <a:avLst/>
          </a:prstGeom>
          <a:noFill/>
        </p:spPr>
        <p:txBody>
          <a:bodyPr wrap="square" rtlCol="0">
            <a:spAutoFit/>
          </a:bodyPr>
          <a:lstStyle/>
          <a:p>
            <a:pPr marL="0" lvl="0" algn="l" defTabSz="914400" eaLnBrk="1" latinLnBrk="0" hangingPunct="1">
              <a:lnSpc>
                <a:spcPct val="100000"/>
              </a:lnSpc>
            </a:pPr>
            <a:r>
              <a:rPr lang="zh-CN" altLang="en-US" sz="1600" b="1" dirty="0">
                <a:solidFill>
                  <a:srgbClr val="C84E30"/>
                </a:solidFill>
                <a:latin typeface="微软雅黑" panose="020B0503020204020204" charset="-122"/>
                <a:ea typeface="微软雅黑" panose="020B0503020204020204" charset="-122"/>
                <a:sym typeface="+mn-ea"/>
              </a:rPr>
              <a:t>Click here to enter the title.</a:t>
            </a:r>
            <a:endParaRPr kumimoji="0" lang="zh-CN" altLang="en-US" sz="1600" b="1" i="0" u="none" strike="noStrike" kern="0" cap="none" spc="0" normalizeH="0" baseline="0" noProof="0" dirty="0">
              <a:ln>
                <a:noFill/>
              </a:ln>
              <a:solidFill>
                <a:srgbClr val="C84E30"/>
              </a:solidFill>
              <a:effectLst/>
              <a:uLnTx/>
              <a:uFillTx/>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a14="http://schemas.microsoft.com/office/drawing/2010/main"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vertical)">
                                      <p:cBhvr>
                                        <p:cTn id="7" dur="500"/>
                                        <p:tgtEl>
                                          <p:spTgt spid="2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3"/>
                                        </p:tgtEl>
                                        <p:attrNameLst>
                                          <p:attrName>ppt_y</p:attrName>
                                        </p:attrNameLst>
                                      </p:cBhvr>
                                      <p:tavLst>
                                        <p:tav tm="0">
                                          <p:val>
                                            <p:strVal val="#ppt_y"/>
                                          </p:val>
                                        </p:tav>
                                        <p:tav tm="100000">
                                          <p:val>
                                            <p:strVal val="#ppt_y"/>
                                          </p:val>
                                        </p:tav>
                                      </p:tavLst>
                                    </p:anim>
                                    <p:anim calcmode="lin" valueType="num">
                                      <p:cBhvr>
                                        <p:cTn id="17"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3"/>
                                        </p:tgtEl>
                                      </p:cBhvr>
                                    </p:animEffect>
                                  </p:childTnLst>
                                </p:cTn>
                              </p:par>
                            </p:childTnLst>
                          </p:cTn>
                        </p:par>
                        <p:par>
                          <p:cTn id="20" fill="hold">
                            <p:stCondLst>
                              <p:cond delay="1950"/>
                            </p:stCondLst>
                            <p:childTnLst>
                              <p:par>
                                <p:cTn id="21" presetID="22" presetClass="entr" presetSubtype="4"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down)">
                                      <p:cBhvr>
                                        <p:cTn id="23" dur="500"/>
                                        <p:tgtEl>
                                          <p:spTgt spid="34"/>
                                        </p:tgtEl>
                                      </p:cBhvr>
                                    </p:animEffect>
                                  </p:childTnLst>
                                </p:cTn>
                              </p:par>
                            </p:childTnLst>
                          </p:cTn>
                        </p:par>
                        <p:par>
                          <p:cTn id="24" fill="hold">
                            <p:stCondLst>
                              <p:cond delay="2450"/>
                            </p:stCondLst>
                            <p:childTnLst>
                              <p:par>
                                <p:cTn id="25" presetID="22" presetClass="entr" presetSubtype="1"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up)">
                                      <p:cBhvr>
                                        <p:cTn id="27" dur="250"/>
                                        <p:tgtEl>
                                          <p:spTgt spid="40"/>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up)">
                                      <p:cBhvr>
                                        <p:cTn id="30" dur="250"/>
                                        <p:tgtEl>
                                          <p:spTgt spid="41"/>
                                        </p:tgtEl>
                                      </p:cBhvr>
                                    </p:animEffect>
                                  </p:childTnLst>
                                </p:cTn>
                              </p:par>
                            </p:childTnLst>
                          </p:cTn>
                        </p:par>
                        <p:par>
                          <p:cTn id="31" fill="hold">
                            <p:stCondLst>
                              <p:cond delay="2700"/>
                            </p:stCondLst>
                            <p:childTnLst>
                              <p:par>
                                <p:cTn id="32" presetID="22" presetClass="entr" presetSubtype="1"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up)">
                                      <p:cBhvr>
                                        <p:cTn id="34" dur="250"/>
                                        <p:tgtEl>
                                          <p:spTgt spid="42"/>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250"/>
                                        <p:tgtEl>
                                          <p:spTgt spid="43"/>
                                        </p:tgtEl>
                                      </p:cBhvr>
                                    </p:animEffect>
                                  </p:childTnLst>
                                </p:cTn>
                              </p:par>
                            </p:childTnLst>
                          </p:cTn>
                        </p:par>
                        <p:par>
                          <p:cTn id="38" fill="hold">
                            <p:stCondLst>
                              <p:cond delay="295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250"/>
                                        <p:tgtEl>
                                          <p:spTgt spid="44"/>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up)">
                                      <p:cBhvr>
                                        <p:cTn id="44" dur="250"/>
                                        <p:tgtEl>
                                          <p:spTgt spid="45"/>
                                        </p:tgtEl>
                                      </p:cBhvr>
                                    </p:animEffect>
                                  </p:childTnLst>
                                </p:cTn>
                              </p:par>
                            </p:childTnLst>
                          </p:cTn>
                        </p:par>
                        <p:par>
                          <p:cTn id="45" fill="hold">
                            <p:stCondLst>
                              <p:cond delay="3200"/>
                            </p:stCondLst>
                            <p:childTnLst>
                              <p:par>
                                <p:cTn id="46" presetID="22" presetClass="entr" presetSubtype="1" fill="hold" grpId="0"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up)">
                                      <p:cBhvr>
                                        <p:cTn id="48" dur="250"/>
                                        <p:tgtEl>
                                          <p:spTgt spid="46"/>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up)">
                                      <p:cBhvr>
                                        <p:cTn id="51" dur="250"/>
                                        <p:tgtEl>
                                          <p:spTgt spid="47"/>
                                        </p:tgtEl>
                                      </p:cBhvr>
                                    </p:animEffect>
                                  </p:childTnLst>
                                </p:cTn>
                              </p:par>
                            </p:childTnLst>
                          </p:cTn>
                        </p:par>
                        <p:par>
                          <p:cTn id="52" fill="hold">
                            <p:stCondLst>
                              <p:cond delay="3450"/>
                            </p:stCondLst>
                            <p:childTnLst>
                              <p:par>
                                <p:cTn id="53" presetID="22" presetClass="entr" presetSubtype="1"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up)">
                                      <p:cBhvr>
                                        <p:cTn id="55" dur="250"/>
                                        <p:tgtEl>
                                          <p:spTgt spid="48"/>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up)">
                                      <p:cBhvr>
                                        <p:cTn id="58" dur="250"/>
                                        <p:tgtEl>
                                          <p:spTgt spid="49"/>
                                        </p:tgtEl>
                                      </p:cBhvr>
                                    </p:animEffect>
                                  </p:childTnLst>
                                </p:cTn>
                              </p:par>
                            </p:childTnLst>
                          </p:cTn>
                        </p:par>
                        <p:par>
                          <p:cTn id="59" fill="hold">
                            <p:stCondLst>
                              <p:cond delay="3700"/>
                            </p:stCondLst>
                            <p:childTnLst>
                              <p:par>
                                <p:cTn id="60" presetID="2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wipe(up)">
                                      <p:cBhvr>
                                        <p:cTn id="62" dur="250"/>
                                        <p:tgtEl>
                                          <p:spTgt spid="50"/>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wipe(up)">
                                      <p:cBhvr>
                                        <p:cTn id="65" dur="2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0" grpId="0"/>
      <p:bldP spid="41" grpId="0"/>
      <p:bldP spid="42" grpId="0"/>
      <p:bldP spid="43" grpId="0"/>
      <p:bldP spid="44" grpId="0"/>
      <p:bldP spid="45" grpId="0"/>
      <p:bldP spid="46" grpId="0"/>
      <p:bldP spid="47" grpId="0"/>
      <p:bldP spid="48" grpId="0"/>
      <p:bldP spid="49" grpId="0"/>
      <p:bldP spid="50" grpId="0"/>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376555" y="407670"/>
            <a:ext cx="11438890" cy="6043295"/>
            <a:chOff x="883" y="847"/>
            <a:chExt cx="17434" cy="9107"/>
          </a:xfrm>
        </p:grpSpPr>
        <p:pic>
          <p:nvPicPr>
            <p:cNvPr id="25" name="图片 24" descr="背景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3" y="847"/>
              <a:ext cx="17434" cy="9107"/>
            </a:xfrm>
            <a:prstGeom prst="rect">
              <a:avLst/>
            </a:prstGeom>
            <a:effectLst>
              <a:outerShdw blurRad="50800" dist="38100" dir="10800000" algn="r" rotWithShape="0">
                <a:prstClr val="black">
                  <a:alpha val="40000"/>
                </a:prstClr>
              </a:outerShdw>
            </a:effectLst>
          </p:spPr>
        </p:pic>
        <p:pic>
          <p:nvPicPr>
            <p:cNvPr id="26" name="图片 25" descr="背景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3" y="847"/>
              <a:ext cx="17434" cy="9107"/>
            </a:xfrm>
            <a:prstGeom prst="rect">
              <a:avLst/>
            </a:prstGeom>
            <a:effectLst>
              <a:outerShdw blurRad="50800" dist="38100" dir="2700000" algn="tl" rotWithShape="0">
                <a:prstClr val="black">
                  <a:alpha val="40000"/>
                </a:prstClr>
              </a:outerShdw>
            </a:effectLst>
          </p:spPr>
        </p:pic>
      </p:grpSp>
      <p:pic>
        <p:nvPicPr>
          <p:cNvPr id="27" name="图片 26" descr="印记"/>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6555" y="407670"/>
            <a:ext cx="586740" cy="934720"/>
          </a:xfrm>
          <a:prstGeom prst="rect">
            <a:avLst/>
          </a:prstGeom>
        </p:spPr>
      </p:pic>
      <p:sp>
        <p:nvSpPr>
          <p:cNvPr id="28" name="文本框 3"/>
          <p:cNvSpPr txBox="1"/>
          <p:nvPr/>
        </p:nvSpPr>
        <p:spPr>
          <a:xfrm>
            <a:off x="1034414" y="629920"/>
            <a:ext cx="4651375" cy="368300"/>
          </a:xfrm>
          <a:prstGeom prst="rect">
            <a:avLst/>
          </a:prstGeom>
          <a:noFill/>
        </p:spPr>
        <p:txBody>
          <a:bodyPr wrap="square" rtlCol="0">
            <a:spAutoFit/>
          </a:bodyPr>
          <a:lstStyle/>
          <a:p>
            <a:pPr algn="l"/>
            <a:r>
              <a:rPr lang="zh-CN" altLang="en-US" b="1" dirty="0">
                <a:solidFill>
                  <a:srgbClr val="C84E30"/>
                </a:solidFill>
                <a:latin typeface="微软雅黑" panose="020B0503020204020204" charset="-122"/>
                <a:ea typeface="微软雅黑" panose="020B0503020204020204" charset="-122"/>
              </a:rPr>
              <a:t>Click here to enter the title text.</a:t>
            </a:r>
          </a:p>
        </p:txBody>
      </p:sp>
      <p:sp>
        <p:nvSpPr>
          <p:cNvPr id="29" name="Rectangle 10"/>
          <p:cNvSpPr/>
          <p:nvPr/>
        </p:nvSpPr>
        <p:spPr>
          <a:xfrm>
            <a:off x="4910455" y="1537335"/>
            <a:ext cx="5483860" cy="3780155"/>
          </a:xfrm>
          <a:prstGeom prst="rect">
            <a:avLst/>
          </a:prstGeom>
          <a:blipFill dpi="0" rotWithShape="1">
            <a:blip r:embed="rId5">
              <a:extLst>
                <a:ext uri="{28A0092B-C50C-407E-A947-70E740481C1C}">
                  <a14:useLocalDpi xmlns:a14="http://schemas.microsoft.com/office/drawing/2010/main"/>
                </a:ext>
              </a:extLst>
            </a:blip>
            <a:srcRect/>
            <a:stretch>
              <a:fillRect/>
            </a:stretch>
          </a:blipFill>
          <a:ln w="25400" cap="flat" cmpd="sng" algn="ctr">
            <a:noFill/>
            <a:prstDash val="solid"/>
          </a:ln>
          <a:effectLst/>
        </p:spPr>
        <p:txBody>
          <a:bodyPr lIns="68577" tIns="34288" rIns="68577" bIns="34288" anchor="ctr"/>
          <a:lstStyle/>
          <a:p>
            <a:pPr algn="ctr" defTabSz="685165">
              <a:defRPr/>
            </a:pPr>
            <a:endParaRPr lang="zh-CN" altLang="zh-CN" sz="1400" kern="0" dirty="0">
              <a:solidFill>
                <a:srgbClr val="FFFFFF"/>
              </a:solidFill>
              <a:cs typeface="+mn-ea"/>
              <a:sym typeface="+mn-lt"/>
            </a:endParaRPr>
          </a:p>
        </p:txBody>
      </p:sp>
      <p:sp>
        <p:nvSpPr>
          <p:cNvPr id="30" name="Rectangle 22"/>
          <p:cNvSpPr/>
          <p:nvPr/>
        </p:nvSpPr>
        <p:spPr>
          <a:xfrm>
            <a:off x="1716405" y="1902460"/>
            <a:ext cx="5110480" cy="1102995"/>
          </a:xfrm>
          <a:prstGeom prst="roundRect">
            <a:avLst>
              <a:gd name="adj" fmla="val 6247"/>
            </a:avLst>
          </a:prstGeom>
          <a:solidFill>
            <a:srgbClr val="C84E30">
              <a:alpha val="70000"/>
            </a:srgbClr>
          </a:solidFill>
          <a:ln w="25400" cap="flat" cmpd="sng" algn="ctr">
            <a:noFill/>
            <a:prstDash val="solid"/>
          </a:ln>
          <a:effectLst/>
        </p:spPr>
        <p:txBody>
          <a:bodyPr lIns="68577" tIns="34288" rIns="68577" bIns="34288" anchor="ctr"/>
          <a:lstStyle/>
          <a:p>
            <a:pPr algn="ctr" defTabSz="685165">
              <a:defRPr/>
            </a:pPr>
            <a:endParaRPr lang="en-US" sz="1400" kern="0" dirty="0">
              <a:solidFill>
                <a:sysClr val="window" lastClr="FFFFFF"/>
              </a:solidFill>
              <a:cs typeface="+mn-ea"/>
              <a:sym typeface="+mn-lt"/>
            </a:endParaRPr>
          </a:p>
        </p:txBody>
      </p:sp>
      <p:sp>
        <p:nvSpPr>
          <p:cNvPr id="31" name="TextBox 30"/>
          <p:cNvSpPr txBox="1"/>
          <p:nvPr/>
        </p:nvSpPr>
        <p:spPr>
          <a:xfrm>
            <a:off x="1911985" y="2143125"/>
            <a:ext cx="4719955" cy="503724"/>
          </a:xfrm>
          <a:prstGeom prst="rect">
            <a:avLst/>
          </a:prstGeom>
          <a:noFill/>
        </p:spPr>
        <p:txBody>
          <a:bodyPr wrap="square" lIns="68577" tIns="34288" rIns="68577" bIns="34288" rtlCol="0">
            <a:spAutoFit/>
          </a:bodyPr>
          <a:lstStyle/>
          <a:p>
            <a:pPr>
              <a:lnSpc>
                <a:spcPct val="150000"/>
              </a:lnSpc>
              <a:buClr>
                <a:schemeClr val="accent1">
                  <a:lumMod val="75000"/>
                </a:schemeClr>
              </a:buClr>
              <a:buSzPct val="145000"/>
              <a:buFont typeface="Arial" panose="020B0604020202020204"/>
            </a:pPr>
            <a:r>
              <a:rPr lang="en-US" altLang="zh-CN" sz="1000" dirty="0">
                <a:solidFill>
                  <a:schemeClr val="bg1"/>
                </a:solidFill>
                <a:latin typeface="微软雅黑" panose="020B0503020204020204" charset="-122"/>
                <a:ea typeface="微软雅黑" panose="020B0503020204020204" charset="-122"/>
                <a:sym typeface="+mn-ea"/>
              </a:rPr>
              <a:t>Click here replace text Click here Replace text Click here replace text click here click here to replace text.</a:t>
            </a:r>
          </a:p>
        </p:txBody>
      </p:sp>
      <p:sp>
        <p:nvSpPr>
          <p:cNvPr id="32" name="Rectangle 4"/>
          <p:cNvSpPr/>
          <p:nvPr/>
        </p:nvSpPr>
        <p:spPr>
          <a:xfrm>
            <a:off x="1716405" y="3329305"/>
            <a:ext cx="2841625" cy="734556"/>
          </a:xfrm>
          <a:prstGeom prst="rect">
            <a:avLst/>
          </a:prstGeom>
        </p:spPr>
        <p:txBody>
          <a:bodyPr wrap="square" lIns="68577" tIns="34288" rIns="68577" bIns="34288">
            <a:spAutoFit/>
          </a:bodyPr>
          <a:lstStyle/>
          <a:p>
            <a:pPr>
              <a:lnSpc>
                <a:spcPct val="150000"/>
              </a:lnSpc>
              <a:buClr>
                <a:schemeClr val="accent1">
                  <a:lumMod val="75000"/>
                </a:schemeClr>
              </a:buClr>
              <a:buSzPct val="145000"/>
              <a:buFont typeface="Arial" panose="020B0604020202020204"/>
            </a:pPr>
            <a:r>
              <a:rPr lang="en-US" altLang="zh-CN" sz="1000" dirty="0">
                <a:solidFill>
                  <a:schemeClr val="tx1">
                    <a:lumMod val="65000"/>
                    <a:lumOff val="35000"/>
                  </a:schemeClr>
                </a:solidFill>
                <a:latin typeface="微软雅黑" panose="020B0503020204020204" charset="-122"/>
                <a:ea typeface="微软雅黑" panose="020B0503020204020204" charset="-122"/>
                <a:sym typeface="+mn-ea"/>
              </a:rPr>
              <a:t>Click here replace text Click here Replace text Click here replace text click here click here to replace text.</a:t>
            </a:r>
          </a:p>
        </p:txBody>
      </p:sp>
      <p:sp>
        <p:nvSpPr>
          <p:cNvPr id="33" name="矩形 32"/>
          <p:cNvSpPr/>
          <p:nvPr/>
        </p:nvSpPr>
        <p:spPr>
          <a:xfrm>
            <a:off x="5685790" y="5447030"/>
            <a:ext cx="3603984" cy="344170"/>
          </a:xfrm>
          <a:prstGeom prst="rect">
            <a:avLst/>
          </a:prstGeom>
        </p:spPr>
        <p:txBody>
          <a:bodyPr wrap="square" lIns="68577" tIns="34288" rIns="68577" bIns="34288">
            <a:spAutoFit/>
          </a:bodyPr>
          <a:lstStyle/>
          <a:p>
            <a:r>
              <a:rPr lang="zh-CN" altLang="en-US" b="1" dirty="0">
                <a:solidFill>
                  <a:schemeClr val="tx1">
                    <a:lumMod val="65000"/>
                    <a:lumOff val="35000"/>
                  </a:schemeClr>
                </a:solidFill>
                <a:latin typeface="微软雅黑" panose="020B0503020204020204" charset="-122"/>
                <a:ea typeface="微软雅黑" panose="020B0503020204020204" charset="-122"/>
                <a:cs typeface="+mn-ea"/>
                <a:sym typeface="+mn-lt"/>
              </a:rPr>
              <a:t>Click here to enter.</a:t>
            </a:r>
            <a:r>
              <a:rPr lang="zh-CN" altLang="en-US" b="1" dirty="0">
                <a:solidFill>
                  <a:srgbClr val="C84E30"/>
                </a:solidFill>
                <a:latin typeface="微软雅黑" panose="020B0503020204020204" charset="-122"/>
                <a:ea typeface="微软雅黑" panose="020B0503020204020204" charset="-122"/>
                <a:cs typeface="+mn-ea"/>
                <a:sym typeface="+mn-lt"/>
              </a:rPr>
              <a:t>Text.</a:t>
            </a:r>
          </a:p>
        </p:txBody>
      </p:sp>
      <p:sp>
        <p:nvSpPr>
          <p:cNvPr id="34" name="Rectangle 35"/>
          <p:cNvSpPr/>
          <p:nvPr/>
        </p:nvSpPr>
        <p:spPr>
          <a:xfrm rot="10800000">
            <a:off x="4900930" y="5306695"/>
            <a:ext cx="624840" cy="624840"/>
          </a:xfrm>
          <a:prstGeom prst="round2SameRect">
            <a:avLst/>
          </a:prstGeom>
          <a:solidFill>
            <a:srgbClr val="C84E30"/>
          </a:solidFill>
          <a:ln w="25400" cap="flat" cmpd="sng" algn="ctr">
            <a:noFill/>
            <a:prstDash val="solid"/>
          </a:ln>
          <a:effectLst/>
        </p:spPr>
        <p:txBody>
          <a:bodyPr lIns="68577" tIns="34288" rIns="68577" bIns="34288" rtlCol="0" anchor="ctr"/>
          <a:lstStyle/>
          <a:p>
            <a:pPr algn="ctr" defTabSz="685165">
              <a:defRPr/>
            </a:pPr>
            <a:endParaRPr lang="en-US" sz="1400" kern="0" dirty="0">
              <a:solidFill>
                <a:srgbClr val="00B0F0"/>
              </a:solidFill>
              <a:cs typeface="+mn-ea"/>
              <a:sym typeface="+mn-lt"/>
            </a:endParaRPr>
          </a:p>
        </p:txBody>
      </p:sp>
      <p:sp>
        <p:nvSpPr>
          <p:cNvPr id="35" name="Freeform 1666"/>
          <p:cNvSpPr>
            <a:spLocks noEditPoints="1"/>
          </p:cNvSpPr>
          <p:nvPr/>
        </p:nvSpPr>
        <p:spPr bwMode="auto">
          <a:xfrm>
            <a:off x="5033010" y="5434965"/>
            <a:ext cx="367665" cy="367665"/>
          </a:xfrm>
          <a:custGeom>
            <a:avLst/>
            <a:gdLst>
              <a:gd name="T0" fmla="*/ 0 w 104"/>
              <a:gd name="T1" fmla="*/ 52 h 104"/>
              <a:gd name="T2" fmla="*/ 104 w 104"/>
              <a:gd name="T3" fmla="*/ 52 h 104"/>
              <a:gd name="T4" fmla="*/ 55 w 104"/>
              <a:gd name="T5" fmla="*/ 98 h 104"/>
              <a:gd name="T6" fmla="*/ 55 w 104"/>
              <a:gd name="T7" fmla="*/ 76 h 104"/>
              <a:gd name="T8" fmla="*/ 33 w 104"/>
              <a:gd name="T9" fmla="*/ 80 h 104"/>
              <a:gd name="T10" fmla="*/ 49 w 104"/>
              <a:gd name="T11" fmla="*/ 76 h 104"/>
              <a:gd name="T12" fmla="*/ 76 w 104"/>
              <a:gd name="T13" fmla="*/ 83 h 104"/>
              <a:gd name="T14" fmla="*/ 82 w 104"/>
              <a:gd name="T15" fmla="*/ 87 h 104"/>
              <a:gd name="T16" fmla="*/ 22 w 104"/>
              <a:gd name="T17" fmla="*/ 87 h 104"/>
              <a:gd name="T18" fmla="*/ 28 w 104"/>
              <a:gd name="T19" fmla="*/ 83 h 104"/>
              <a:gd name="T20" fmla="*/ 78 w 104"/>
              <a:gd name="T21" fmla="*/ 78 h 104"/>
              <a:gd name="T22" fmla="*/ 99 w 104"/>
              <a:gd name="T23" fmla="*/ 54 h 104"/>
              <a:gd name="T24" fmla="*/ 78 w 104"/>
              <a:gd name="T25" fmla="*/ 78 h 104"/>
              <a:gd name="T26" fmla="*/ 18 w 104"/>
              <a:gd name="T27" fmla="*/ 83 h 104"/>
              <a:gd name="T28" fmla="*/ 22 w 104"/>
              <a:gd name="T29" fmla="*/ 54 h 104"/>
              <a:gd name="T30" fmla="*/ 55 w 104"/>
              <a:gd name="T31" fmla="*/ 71 h 104"/>
              <a:gd name="T32" fmla="*/ 77 w 104"/>
              <a:gd name="T33" fmla="*/ 54 h 104"/>
              <a:gd name="T34" fmla="*/ 55 w 104"/>
              <a:gd name="T35" fmla="*/ 71 h 104"/>
              <a:gd name="T36" fmla="*/ 31 w 104"/>
              <a:gd name="T37" fmla="*/ 75 h 104"/>
              <a:gd name="T38" fmla="*/ 49 w 104"/>
              <a:gd name="T39" fmla="*/ 54 h 104"/>
              <a:gd name="T40" fmla="*/ 99 w 104"/>
              <a:gd name="T41" fmla="*/ 49 h 104"/>
              <a:gd name="T42" fmla="*/ 78 w 104"/>
              <a:gd name="T43" fmla="*/ 25 h 104"/>
              <a:gd name="T44" fmla="*/ 99 w 104"/>
              <a:gd name="T45" fmla="*/ 49 h 104"/>
              <a:gd name="T46" fmla="*/ 73 w 104"/>
              <a:gd name="T47" fmla="*/ 28 h 104"/>
              <a:gd name="T48" fmla="*/ 55 w 104"/>
              <a:gd name="T49" fmla="*/ 49 h 104"/>
              <a:gd name="T50" fmla="*/ 49 w 104"/>
              <a:gd name="T51" fmla="*/ 49 h 104"/>
              <a:gd name="T52" fmla="*/ 31 w 104"/>
              <a:gd name="T53" fmla="*/ 28 h 104"/>
              <a:gd name="T54" fmla="*/ 49 w 104"/>
              <a:gd name="T55" fmla="*/ 49 h 104"/>
              <a:gd name="T56" fmla="*/ 26 w 104"/>
              <a:gd name="T57" fmla="*/ 25 h 104"/>
              <a:gd name="T58" fmla="*/ 6 w 104"/>
              <a:gd name="T59" fmla="*/ 49 h 104"/>
              <a:gd name="T60" fmla="*/ 55 w 104"/>
              <a:gd name="T61" fmla="*/ 27 h 104"/>
              <a:gd name="T62" fmla="*/ 55 w 104"/>
              <a:gd name="T63" fmla="*/ 5 h 104"/>
              <a:gd name="T64" fmla="*/ 33 w 104"/>
              <a:gd name="T65" fmla="*/ 23 h 104"/>
              <a:gd name="T66" fmla="*/ 49 w 104"/>
              <a:gd name="T67" fmla="*/ 5 h 104"/>
              <a:gd name="T68" fmla="*/ 69 w 104"/>
              <a:gd name="T69" fmla="*/ 8 h 104"/>
              <a:gd name="T70" fmla="*/ 82 w 104"/>
              <a:gd name="T71" fmla="*/ 16 h 104"/>
              <a:gd name="T72" fmla="*/ 22 w 104"/>
              <a:gd name="T73" fmla="*/ 16 h 104"/>
              <a:gd name="T74" fmla="*/ 36 w 104"/>
              <a:gd name="T75" fmla="*/ 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104">
                <a:moveTo>
                  <a:pt x="52" y="104"/>
                </a:moveTo>
                <a:cubicBezTo>
                  <a:pt x="24" y="104"/>
                  <a:pt x="0" y="80"/>
                  <a:pt x="0" y="52"/>
                </a:cubicBezTo>
                <a:cubicBezTo>
                  <a:pt x="0" y="23"/>
                  <a:pt x="24" y="0"/>
                  <a:pt x="52" y="0"/>
                </a:cubicBezTo>
                <a:cubicBezTo>
                  <a:pt x="81" y="0"/>
                  <a:pt x="104" y="23"/>
                  <a:pt x="104" y="52"/>
                </a:cubicBezTo>
                <a:cubicBezTo>
                  <a:pt x="104" y="80"/>
                  <a:pt x="81" y="104"/>
                  <a:pt x="52" y="104"/>
                </a:cubicBezTo>
                <a:close/>
                <a:moveTo>
                  <a:pt x="55" y="98"/>
                </a:moveTo>
                <a:cubicBezTo>
                  <a:pt x="61" y="96"/>
                  <a:pt x="67" y="90"/>
                  <a:pt x="71" y="80"/>
                </a:cubicBezTo>
                <a:cubicBezTo>
                  <a:pt x="66" y="78"/>
                  <a:pt x="61" y="77"/>
                  <a:pt x="55" y="76"/>
                </a:cubicBezTo>
                <a:lnTo>
                  <a:pt x="55" y="98"/>
                </a:lnTo>
                <a:close/>
                <a:moveTo>
                  <a:pt x="33" y="80"/>
                </a:moveTo>
                <a:cubicBezTo>
                  <a:pt x="37" y="90"/>
                  <a:pt x="43" y="96"/>
                  <a:pt x="49" y="98"/>
                </a:cubicBezTo>
                <a:cubicBezTo>
                  <a:pt x="49" y="76"/>
                  <a:pt x="49" y="76"/>
                  <a:pt x="49" y="76"/>
                </a:cubicBezTo>
                <a:cubicBezTo>
                  <a:pt x="44" y="77"/>
                  <a:pt x="38" y="78"/>
                  <a:pt x="33" y="80"/>
                </a:cubicBezTo>
                <a:close/>
                <a:moveTo>
                  <a:pt x="76" y="83"/>
                </a:moveTo>
                <a:cubicBezTo>
                  <a:pt x="74" y="88"/>
                  <a:pt x="72" y="92"/>
                  <a:pt x="69" y="95"/>
                </a:cubicBezTo>
                <a:cubicBezTo>
                  <a:pt x="74" y="93"/>
                  <a:pt x="78" y="91"/>
                  <a:pt x="82" y="87"/>
                </a:cubicBezTo>
                <a:cubicBezTo>
                  <a:pt x="80" y="86"/>
                  <a:pt x="78" y="84"/>
                  <a:pt x="76" y="83"/>
                </a:cubicBezTo>
                <a:close/>
                <a:moveTo>
                  <a:pt x="22" y="87"/>
                </a:moveTo>
                <a:cubicBezTo>
                  <a:pt x="26" y="91"/>
                  <a:pt x="31" y="93"/>
                  <a:pt x="36" y="95"/>
                </a:cubicBezTo>
                <a:cubicBezTo>
                  <a:pt x="33" y="92"/>
                  <a:pt x="30" y="88"/>
                  <a:pt x="28" y="83"/>
                </a:cubicBezTo>
                <a:cubicBezTo>
                  <a:pt x="26" y="84"/>
                  <a:pt x="24" y="86"/>
                  <a:pt x="22" y="87"/>
                </a:cubicBezTo>
                <a:close/>
                <a:moveTo>
                  <a:pt x="78" y="78"/>
                </a:moveTo>
                <a:cubicBezTo>
                  <a:pt x="81" y="79"/>
                  <a:pt x="84" y="81"/>
                  <a:pt x="86" y="83"/>
                </a:cubicBezTo>
                <a:cubicBezTo>
                  <a:pt x="94" y="75"/>
                  <a:pt x="98" y="65"/>
                  <a:pt x="99" y="54"/>
                </a:cubicBezTo>
                <a:cubicBezTo>
                  <a:pt x="82" y="54"/>
                  <a:pt x="82" y="54"/>
                  <a:pt x="82" y="54"/>
                </a:cubicBezTo>
                <a:cubicBezTo>
                  <a:pt x="82" y="63"/>
                  <a:pt x="81" y="71"/>
                  <a:pt x="78" y="78"/>
                </a:cubicBezTo>
                <a:close/>
                <a:moveTo>
                  <a:pt x="6" y="54"/>
                </a:moveTo>
                <a:cubicBezTo>
                  <a:pt x="6" y="65"/>
                  <a:pt x="11" y="75"/>
                  <a:pt x="18" y="83"/>
                </a:cubicBezTo>
                <a:cubicBezTo>
                  <a:pt x="21" y="81"/>
                  <a:pt x="23" y="79"/>
                  <a:pt x="26" y="78"/>
                </a:cubicBezTo>
                <a:cubicBezTo>
                  <a:pt x="24" y="71"/>
                  <a:pt x="22" y="63"/>
                  <a:pt x="22" y="54"/>
                </a:cubicBezTo>
                <a:lnTo>
                  <a:pt x="6" y="54"/>
                </a:lnTo>
                <a:close/>
                <a:moveTo>
                  <a:pt x="55" y="71"/>
                </a:moveTo>
                <a:cubicBezTo>
                  <a:pt x="61" y="71"/>
                  <a:pt x="68" y="73"/>
                  <a:pt x="73" y="75"/>
                </a:cubicBezTo>
                <a:cubicBezTo>
                  <a:pt x="75" y="69"/>
                  <a:pt x="77" y="62"/>
                  <a:pt x="77" y="54"/>
                </a:cubicBezTo>
                <a:cubicBezTo>
                  <a:pt x="55" y="54"/>
                  <a:pt x="55" y="54"/>
                  <a:pt x="55" y="54"/>
                </a:cubicBezTo>
                <a:lnTo>
                  <a:pt x="55" y="71"/>
                </a:lnTo>
                <a:close/>
                <a:moveTo>
                  <a:pt x="28" y="54"/>
                </a:moveTo>
                <a:cubicBezTo>
                  <a:pt x="28" y="62"/>
                  <a:pt x="29" y="69"/>
                  <a:pt x="31" y="75"/>
                </a:cubicBezTo>
                <a:cubicBezTo>
                  <a:pt x="37" y="73"/>
                  <a:pt x="43" y="71"/>
                  <a:pt x="49" y="71"/>
                </a:cubicBezTo>
                <a:cubicBezTo>
                  <a:pt x="49" y="54"/>
                  <a:pt x="49" y="54"/>
                  <a:pt x="49" y="54"/>
                </a:cubicBezTo>
                <a:lnTo>
                  <a:pt x="28" y="54"/>
                </a:lnTo>
                <a:close/>
                <a:moveTo>
                  <a:pt x="99" y="49"/>
                </a:moveTo>
                <a:cubicBezTo>
                  <a:pt x="98" y="38"/>
                  <a:pt x="94" y="28"/>
                  <a:pt x="86" y="20"/>
                </a:cubicBezTo>
                <a:cubicBezTo>
                  <a:pt x="84" y="22"/>
                  <a:pt x="81" y="24"/>
                  <a:pt x="78" y="25"/>
                </a:cubicBezTo>
                <a:cubicBezTo>
                  <a:pt x="81" y="33"/>
                  <a:pt x="82" y="41"/>
                  <a:pt x="82" y="49"/>
                </a:cubicBezTo>
                <a:lnTo>
                  <a:pt x="99" y="49"/>
                </a:lnTo>
                <a:close/>
                <a:moveTo>
                  <a:pt x="77" y="49"/>
                </a:moveTo>
                <a:cubicBezTo>
                  <a:pt x="77" y="42"/>
                  <a:pt x="75" y="34"/>
                  <a:pt x="73" y="28"/>
                </a:cubicBezTo>
                <a:cubicBezTo>
                  <a:pt x="68" y="31"/>
                  <a:pt x="61" y="32"/>
                  <a:pt x="55" y="32"/>
                </a:cubicBezTo>
                <a:cubicBezTo>
                  <a:pt x="55" y="49"/>
                  <a:pt x="55" y="49"/>
                  <a:pt x="55" y="49"/>
                </a:cubicBezTo>
                <a:lnTo>
                  <a:pt x="77" y="49"/>
                </a:lnTo>
                <a:close/>
                <a:moveTo>
                  <a:pt x="49" y="49"/>
                </a:moveTo>
                <a:cubicBezTo>
                  <a:pt x="49" y="32"/>
                  <a:pt x="49" y="32"/>
                  <a:pt x="49" y="32"/>
                </a:cubicBezTo>
                <a:cubicBezTo>
                  <a:pt x="43" y="32"/>
                  <a:pt x="37" y="31"/>
                  <a:pt x="31" y="28"/>
                </a:cubicBezTo>
                <a:cubicBezTo>
                  <a:pt x="29" y="34"/>
                  <a:pt x="28" y="42"/>
                  <a:pt x="28" y="49"/>
                </a:cubicBezTo>
                <a:lnTo>
                  <a:pt x="49" y="49"/>
                </a:lnTo>
                <a:close/>
                <a:moveTo>
                  <a:pt x="22" y="49"/>
                </a:moveTo>
                <a:cubicBezTo>
                  <a:pt x="22" y="41"/>
                  <a:pt x="24" y="33"/>
                  <a:pt x="26" y="25"/>
                </a:cubicBezTo>
                <a:cubicBezTo>
                  <a:pt x="23" y="24"/>
                  <a:pt x="21" y="22"/>
                  <a:pt x="18" y="20"/>
                </a:cubicBezTo>
                <a:cubicBezTo>
                  <a:pt x="11" y="28"/>
                  <a:pt x="6" y="38"/>
                  <a:pt x="6" y="49"/>
                </a:cubicBezTo>
                <a:lnTo>
                  <a:pt x="22" y="49"/>
                </a:lnTo>
                <a:close/>
                <a:moveTo>
                  <a:pt x="55" y="27"/>
                </a:moveTo>
                <a:cubicBezTo>
                  <a:pt x="61" y="27"/>
                  <a:pt x="66" y="25"/>
                  <a:pt x="71" y="23"/>
                </a:cubicBezTo>
                <a:cubicBezTo>
                  <a:pt x="67" y="13"/>
                  <a:pt x="61" y="7"/>
                  <a:pt x="55" y="5"/>
                </a:cubicBezTo>
                <a:lnTo>
                  <a:pt x="55" y="27"/>
                </a:lnTo>
                <a:close/>
                <a:moveTo>
                  <a:pt x="33" y="23"/>
                </a:moveTo>
                <a:cubicBezTo>
                  <a:pt x="38" y="25"/>
                  <a:pt x="44" y="27"/>
                  <a:pt x="49" y="27"/>
                </a:cubicBezTo>
                <a:cubicBezTo>
                  <a:pt x="49" y="5"/>
                  <a:pt x="49" y="5"/>
                  <a:pt x="49" y="5"/>
                </a:cubicBezTo>
                <a:cubicBezTo>
                  <a:pt x="43" y="7"/>
                  <a:pt x="37" y="13"/>
                  <a:pt x="33" y="23"/>
                </a:cubicBezTo>
                <a:close/>
                <a:moveTo>
                  <a:pt x="69" y="8"/>
                </a:moveTo>
                <a:cubicBezTo>
                  <a:pt x="72" y="11"/>
                  <a:pt x="74" y="15"/>
                  <a:pt x="76" y="20"/>
                </a:cubicBezTo>
                <a:cubicBezTo>
                  <a:pt x="78" y="19"/>
                  <a:pt x="80" y="18"/>
                  <a:pt x="82" y="16"/>
                </a:cubicBezTo>
                <a:cubicBezTo>
                  <a:pt x="78" y="13"/>
                  <a:pt x="74" y="10"/>
                  <a:pt x="69" y="8"/>
                </a:cubicBezTo>
                <a:close/>
                <a:moveTo>
                  <a:pt x="22" y="16"/>
                </a:moveTo>
                <a:cubicBezTo>
                  <a:pt x="24" y="18"/>
                  <a:pt x="26" y="19"/>
                  <a:pt x="28" y="20"/>
                </a:cubicBezTo>
                <a:cubicBezTo>
                  <a:pt x="30" y="15"/>
                  <a:pt x="33" y="11"/>
                  <a:pt x="36" y="8"/>
                </a:cubicBezTo>
                <a:cubicBezTo>
                  <a:pt x="31" y="10"/>
                  <a:pt x="26" y="13"/>
                  <a:pt x="22"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7" tIns="34288" rIns="68577" bIns="34288" numCol="1" anchor="t" anchorCtr="0" compatLnSpc="1"/>
          <a:lstStyle/>
          <a:p>
            <a:endParaRPr lang="zh-CN" altLang="en-US" sz="18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a14="http://schemas.microsoft.com/office/drawing/2010/main"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vertical)">
                                      <p:cBhvr>
                                        <p:cTn id="7" dur="500"/>
                                        <p:tgtEl>
                                          <p:spTgt spid="2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up)">
                                      <p:cBhvr>
                                        <p:cTn id="11" dur="500"/>
                                        <p:tgtEl>
                                          <p:spTgt spid="27"/>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8"/>
                                        </p:tgtEl>
                                        <p:attrNameLst>
                                          <p:attrName>style.visibility</p:attrName>
                                        </p:attrNameLst>
                                      </p:cBhvr>
                                      <p:to>
                                        <p:strVal val="visible"/>
                                      </p:to>
                                    </p:set>
                                    <p:anim calcmode="lin" valueType="num">
                                      <p:cBhvr>
                                        <p:cTn id="15"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8"/>
                                        </p:tgtEl>
                                        <p:attrNameLst>
                                          <p:attrName>ppt_y</p:attrName>
                                        </p:attrNameLst>
                                      </p:cBhvr>
                                      <p:tavLst>
                                        <p:tav tm="0">
                                          <p:val>
                                            <p:strVal val="#ppt_y"/>
                                          </p:val>
                                        </p:tav>
                                        <p:tav tm="100000">
                                          <p:val>
                                            <p:strVal val="#ppt_y"/>
                                          </p:val>
                                        </p:tav>
                                      </p:tavLst>
                                    </p:anim>
                                    <p:anim calcmode="lin" valueType="num">
                                      <p:cBhvr>
                                        <p:cTn id="17"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8"/>
                                        </p:tgtEl>
                                      </p:cBhvr>
                                    </p:animEffect>
                                  </p:childTnLst>
                                </p:cTn>
                              </p:par>
                            </p:childTnLst>
                          </p:cTn>
                        </p:par>
                        <p:par>
                          <p:cTn id="20" fill="hold">
                            <p:stCondLst>
                              <p:cond delay="1950"/>
                            </p:stCondLst>
                            <p:childTnLst>
                              <p:par>
                                <p:cTn id="21" presetID="22" presetClass="entr" presetSubtype="8"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right)">
                                      <p:cBhvr>
                                        <p:cTn id="26" dur="500"/>
                                        <p:tgtEl>
                                          <p:spTgt spid="29"/>
                                        </p:tgtEl>
                                      </p:cBhvr>
                                    </p:animEffect>
                                  </p:childTnLst>
                                </p:cTn>
                              </p:par>
                            </p:childTnLst>
                          </p:cTn>
                        </p:par>
                        <p:par>
                          <p:cTn id="27" fill="hold">
                            <p:stCondLst>
                              <p:cond delay="2450"/>
                            </p:stCondLst>
                            <p:childTnLst>
                              <p:par>
                                <p:cTn id="28" presetID="29" presetClass="entr" presetSubtype="0"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ppt_x</p:attrName>
                                        </p:attrNameLst>
                                      </p:cBhvr>
                                      <p:tavLst>
                                        <p:tav tm="0">
                                          <p:val>
                                            <p:strVal val="#ppt_x-.2"/>
                                          </p:val>
                                        </p:tav>
                                        <p:tav tm="100000">
                                          <p:val>
                                            <p:strVal val="#ppt_x"/>
                                          </p:val>
                                        </p:tav>
                                      </p:tavLst>
                                    </p:anim>
                                    <p:anim calcmode="lin" valueType="num">
                                      <p:cBhvr>
                                        <p:cTn id="31"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32" dur="1000"/>
                                        <p:tgtEl>
                                          <p:spTgt spid="31"/>
                                        </p:tgtEl>
                                      </p:cBhvr>
                                    </p:animEffect>
                                  </p:childTnLst>
                                </p:cTn>
                              </p:par>
                            </p:childTnLst>
                          </p:cTn>
                        </p:par>
                        <p:par>
                          <p:cTn id="33" fill="hold">
                            <p:stCondLst>
                              <p:cond delay="3450"/>
                            </p:stCondLst>
                            <p:childTnLst>
                              <p:par>
                                <p:cTn id="34" presetID="22" presetClass="entr" presetSubtype="1"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up)">
                                      <p:cBhvr>
                                        <p:cTn id="36" dur="500"/>
                                        <p:tgtEl>
                                          <p:spTgt spid="32"/>
                                        </p:tgtEl>
                                      </p:cBhvr>
                                    </p:animEffect>
                                  </p:childTnLst>
                                </p:cTn>
                              </p:par>
                              <p:par>
                                <p:cTn id="37" presetID="22" presetClass="entr" presetSubtype="1" fill="hold" grpId="0" nodeType="withEffect">
                                  <p:stCondLst>
                                    <p:cond delay="750"/>
                                  </p:stCondLst>
                                  <p:childTnLst>
                                    <p:set>
                                      <p:cBhvr>
                                        <p:cTn id="38" dur="1" fill="hold">
                                          <p:stCondLst>
                                            <p:cond delay="0"/>
                                          </p:stCondLst>
                                        </p:cTn>
                                        <p:tgtEl>
                                          <p:spTgt spid="34"/>
                                        </p:tgtEl>
                                        <p:attrNameLst>
                                          <p:attrName>style.visibility</p:attrName>
                                        </p:attrNameLst>
                                      </p:cBhvr>
                                      <p:to>
                                        <p:strVal val="visible"/>
                                      </p:to>
                                    </p:set>
                                    <p:animEffect transition="in" filter="wipe(up)">
                                      <p:cBhvr>
                                        <p:cTn id="39" dur="500"/>
                                        <p:tgtEl>
                                          <p:spTgt spid="34"/>
                                        </p:tgtEl>
                                      </p:cBhvr>
                                    </p:animEffect>
                                  </p:childTnLst>
                                </p:cTn>
                              </p:par>
                              <p:par>
                                <p:cTn id="40" presetID="53" presetClass="entr" presetSubtype="16" fill="hold" grpId="0" nodeType="withEffect">
                                  <p:stCondLst>
                                    <p:cond delay="125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200"/>
                            </p:stCondLst>
                            <p:childTnLst>
                              <p:par>
                                <p:cTn id="46" presetID="12" presetClass="entr" presetSubtype="8"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additive="base">
                                        <p:cTn id="48" dur="500"/>
                                        <p:tgtEl>
                                          <p:spTgt spid="33"/>
                                        </p:tgtEl>
                                        <p:attrNameLst>
                                          <p:attrName>ppt_x</p:attrName>
                                        </p:attrNameLst>
                                      </p:cBhvr>
                                      <p:tavLst>
                                        <p:tav tm="0">
                                          <p:val>
                                            <p:strVal val="#ppt_x-#ppt_w*1.125000"/>
                                          </p:val>
                                        </p:tav>
                                        <p:tav tm="100000">
                                          <p:val>
                                            <p:strVal val="#ppt_x"/>
                                          </p:val>
                                        </p:tav>
                                      </p:tavLst>
                                    </p:anim>
                                    <p:animEffect transition="in" filter="wipe(right)">
                                      <p:cBhvr>
                                        <p:cTn id="4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ldLvl="0" animBg="1"/>
      <p:bldP spid="30" grpId="0" bldLvl="0" animBg="1"/>
      <p:bldP spid="31" grpId="0"/>
      <p:bldP spid="32" grpId="0"/>
      <p:bldP spid="33" grpId="0"/>
      <p:bldP spid="34" grpId="0" bldLvl="0" animBg="1"/>
      <p:bldP spid="3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376555" y="407670"/>
            <a:ext cx="11438890" cy="6043295"/>
            <a:chOff x="883" y="847"/>
            <a:chExt cx="17434" cy="9107"/>
          </a:xfrm>
        </p:grpSpPr>
        <p:pic>
          <p:nvPicPr>
            <p:cNvPr id="25" name="图片 24" descr="背景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3" y="847"/>
              <a:ext cx="17434" cy="9107"/>
            </a:xfrm>
            <a:prstGeom prst="rect">
              <a:avLst/>
            </a:prstGeom>
            <a:effectLst>
              <a:outerShdw blurRad="50800" dist="38100" dir="10800000" algn="r" rotWithShape="0">
                <a:prstClr val="black">
                  <a:alpha val="40000"/>
                </a:prstClr>
              </a:outerShdw>
            </a:effectLst>
          </p:spPr>
        </p:pic>
        <p:pic>
          <p:nvPicPr>
            <p:cNvPr id="26" name="图片 25" descr="背景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3" y="847"/>
              <a:ext cx="17434" cy="9107"/>
            </a:xfrm>
            <a:prstGeom prst="rect">
              <a:avLst/>
            </a:prstGeom>
            <a:effectLst>
              <a:outerShdw blurRad="50800" dist="38100" dir="2700000" algn="tl" rotWithShape="0">
                <a:prstClr val="black">
                  <a:alpha val="40000"/>
                </a:prstClr>
              </a:outerShdw>
            </a:effectLst>
          </p:spPr>
        </p:pic>
      </p:grpSp>
      <p:pic>
        <p:nvPicPr>
          <p:cNvPr id="27" name="图片 26" descr="印记"/>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6555" y="407670"/>
            <a:ext cx="586740" cy="934720"/>
          </a:xfrm>
          <a:prstGeom prst="rect">
            <a:avLst/>
          </a:prstGeom>
        </p:spPr>
      </p:pic>
      <p:sp>
        <p:nvSpPr>
          <p:cNvPr id="28" name="文本框 3"/>
          <p:cNvSpPr txBox="1"/>
          <p:nvPr/>
        </p:nvSpPr>
        <p:spPr>
          <a:xfrm>
            <a:off x="1034414" y="629920"/>
            <a:ext cx="4401755" cy="368300"/>
          </a:xfrm>
          <a:prstGeom prst="rect">
            <a:avLst/>
          </a:prstGeom>
          <a:noFill/>
        </p:spPr>
        <p:txBody>
          <a:bodyPr wrap="square" rtlCol="0">
            <a:spAutoFit/>
          </a:bodyPr>
          <a:lstStyle/>
          <a:p>
            <a:pPr algn="l"/>
            <a:r>
              <a:rPr lang="zh-CN" altLang="en-US" b="1" dirty="0">
                <a:solidFill>
                  <a:srgbClr val="C84E30"/>
                </a:solidFill>
                <a:latin typeface="微软雅黑" panose="020B0503020204020204" charset="-122"/>
                <a:ea typeface="微软雅黑" panose="020B0503020204020204" charset="-122"/>
              </a:rPr>
              <a:t>Click here to enter the title text.</a:t>
            </a:r>
          </a:p>
        </p:txBody>
      </p:sp>
      <p:sp>
        <p:nvSpPr>
          <p:cNvPr id="29" name="Quad Arrow 40"/>
          <p:cNvSpPr/>
          <p:nvPr/>
        </p:nvSpPr>
        <p:spPr>
          <a:xfrm>
            <a:off x="1558444" y="2008940"/>
            <a:ext cx="3298925" cy="3301137"/>
          </a:xfrm>
          <a:prstGeom prst="quadArrow">
            <a:avLst>
              <a:gd name="adj1" fmla="val 2000"/>
              <a:gd name="adj2" fmla="val 4000"/>
              <a:gd name="adj3" fmla="val 5000"/>
            </a:avLst>
          </a:prstGeom>
          <a:solidFill>
            <a:srgbClr val="C84E3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lIns="91438" tIns="45719" rIns="91438" bIns="45719"/>
          <a:lstStyle/>
          <a:p>
            <a:endParaRPr lang="zh-CN" altLang="en-US">
              <a:latin typeface="Arial" panose="020B0604020202020204"/>
              <a:ea typeface="微软雅黑" panose="020B0503020204020204" charset="-122"/>
              <a:sym typeface="Arial" panose="020B0604020202020204"/>
            </a:endParaRPr>
          </a:p>
        </p:txBody>
      </p:sp>
      <p:grpSp>
        <p:nvGrpSpPr>
          <p:cNvPr id="30" name="组合 29"/>
          <p:cNvGrpSpPr/>
          <p:nvPr/>
        </p:nvGrpSpPr>
        <p:grpSpPr>
          <a:xfrm>
            <a:off x="1772920" y="3775075"/>
            <a:ext cx="1319530" cy="1319530"/>
            <a:chOff x="2792" y="5945"/>
            <a:chExt cx="2078" cy="2078"/>
          </a:xfrm>
        </p:grpSpPr>
        <p:sp>
          <p:nvSpPr>
            <p:cNvPr id="31" name="Freeform 43"/>
            <p:cNvSpPr/>
            <p:nvPr/>
          </p:nvSpPr>
          <p:spPr>
            <a:xfrm>
              <a:off x="2792" y="5945"/>
              <a:ext cx="2078" cy="2079"/>
            </a:xfrm>
            <a:custGeom>
              <a:avLst/>
              <a:gdLst>
                <a:gd name="connsiteX0" fmla="*/ 0 w 1457998"/>
                <a:gd name="connsiteY0" fmla="*/ 243005 h 1457998"/>
                <a:gd name="connsiteX1" fmla="*/ 71175 w 1457998"/>
                <a:gd name="connsiteY1" fmla="*/ 71175 h 1457998"/>
                <a:gd name="connsiteX2" fmla="*/ 243006 w 1457998"/>
                <a:gd name="connsiteY2" fmla="*/ 1 h 1457998"/>
                <a:gd name="connsiteX3" fmla="*/ 1214993 w 1457998"/>
                <a:gd name="connsiteY3" fmla="*/ 0 h 1457998"/>
                <a:gd name="connsiteX4" fmla="*/ 1386823 w 1457998"/>
                <a:gd name="connsiteY4" fmla="*/ 71175 h 1457998"/>
                <a:gd name="connsiteX5" fmla="*/ 1457997 w 1457998"/>
                <a:gd name="connsiteY5" fmla="*/ 243006 h 1457998"/>
                <a:gd name="connsiteX6" fmla="*/ 1457998 w 1457998"/>
                <a:gd name="connsiteY6" fmla="*/ 1214993 h 1457998"/>
                <a:gd name="connsiteX7" fmla="*/ 1386823 w 1457998"/>
                <a:gd name="connsiteY7" fmla="*/ 1386824 h 1457998"/>
                <a:gd name="connsiteX8" fmla="*/ 1214992 w 1457998"/>
                <a:gd name="connsiteY8" fmla="*/ 1457998 h 1457998"/>
                <a:gd name="connsiteX9" fmla="*/ 243005 w 1457998"/>
                <a:gd name="connsiteY9" fmla="*/ 1457998 h 1457998"/>
                <a:gd name="connsiteX10" fmla="*/ 71175 w 1457998"/>
                <a:gd name="connsiteY10" fmla="*/ 1386823 h 1457998"/>
                <a:gd name="connsiteX11" fmla="*/ 1 w 1457998"/>
                <a:gd name="connsiteY11" fmla="*/ 1214992 h 1457998"/>
                <a:gd name="connsiteX12" fmla="*/ 0 w 1457998"/>
                <a:gd name="connsiteY12" fmla="*/ 243005 h 14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998" h="1457998">
                  <a:moveTo>
                    <a:pt x="0" y="243005"/>
                  </a:moveTo>
                  <a:cubicBezTo>
                    <a:pt x="0" y="178556"/>
                    <a:pt x="25602" y="116747"/>
                    <a:pt x="71175" y="71175"/>
                  </a:cubicBezTo>
                  <a:cubicBezTo>
                    <a:pt x="116747" y="25603"/>
                    <a:pt x="178557" y="1"/>
                    <a:pt x="243006" y="1"/>
                  </a:cubicBezTo>
                  <a:lnTo>
                    <a:pt x="1214993" y="0"/>
                  </a:lnTo>
                  <a:cubicBezTo>
                    <a:pt x="1279442" y="0"/>
                    <a:pt x="1341251" y="25602"/>
                    <a:pt x="1386823" y="71175"/>
                  </a:cubicBezTo>
                  <a:cubicBezTo>
                    <a:pt x="1432395" y="116747"/>
                    <a:pt x="1457997" y="178557"/>
                    <a:pt x="1457997" y="243006"/>
                  </a:cubicBezTo>
                  <a:cubicBezTo>
                    <a:pt x="1457997" y="567002"/>
                    <a:pt x="1457998" y="890997"/>
                    <a:pt x="1457998" y="1214993"/>
                  </a:cubicBezTo>
                  <a:cubicBezTo>
                    <a:pt x="1457998" y="1279442"/>
                    <a:pt x="1432396" y="1341251"/>
                    <a:pt x="1386823" y="1386824"/>
                  </a:cubicBezTo>
                  <a:cubicBezTo>
                    <a:pt x="1341251" y="1432396"/>
                    <a:pt x="1279441" y="1457999"/>
                    <a:pt x="1214992" y="1457998"/>
                  </a:cubicBezTo>
                  <a:lnTo>
                    <a:pt x="243005" y="1457998"/>
                  </a:lnTo>
                  <a:cubicBezTo>
                    <a:pt x="178556" y="1457998"/>
                    <a:pt x="116747" y="1432396"/>
                    <a:pt x="71175" y="1386823"/>
                  </a:cubicBezTo>
                  <a:cubicBezTo>
                    <a:pt x="25603" y="1341251"/>
                    <a:pt x="1" y="1279441"/>
                    <a:pt x="1" y="1214992"/>
                  </a:cubicBezTo>
                  <a:cubicBezTo>
                    <a:pt x="1" y="890996"/>
                    <a:pt x="0" y="567001"/>
                    <a:pt x="0" y="243005"/>
                  </a:cubicBezTo>
                  <a:close/>
                </a:path>
              </a:pathLst>
            </a:custGeom>
            <a:solidFill>
              <a:srgbClr val="C84E3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8329" tIns="208329" rIns="208329" bIns="208329" numCol="1" spcCol="1270" anchor="ctr" anchorCtr="0">
              <a:noAutofit/>
            </a:bodyPr>
            <a:lstStyle/>
            <a:p>
              <a:pPr algn="ctr" defTabSz="1599565">
                <a:lnSpc>
                  <a:spcPct val="90000"/>
                </a:lnSpc>
                <a:spcBef>
                  <a:spcPct val="0"/>
                </a:spcBef>
                <a:spcAft>
                  <a:spcPct val="35000"/>
                </a:spcAft>
              </a:pPr>
              <a:br>
                <a:rPr lang="en-US" sz="3600" dirty="0">
                  <a:latin typeface="Arial" panose="020B0604020202020204"/>
                  <a:ea typeface="微软雅黑" panose="020B0503020204020204" charset="-122"/>
                  <a:sym typeface="Arial" panose="020B0604020202020204"/>
                </a:rPr>
              </a:br>
              <a:r>
                <a:rPr lang="zh-CN" altLang="en-US" sz="1400" b="1" dirty="0">
                  <a:latin typeface="Arial" panose="020B0604020202020204"/>
                  <a:ea typeface="微软雅黑" panose="020B0503020204020204" charset="-122"/>
                  <a:sym typeface="Arial" panose="020B0604020202020204"/>
                </a:rPr>
                <a:t>Enter the title.</a:t>
              </a:r>
            </a:p>
          </p:txBody>
        </p:sp>
        <p:sp>
          <p:nvSpPr>
            <p:cNvPr id="32" name="Freeform 143"/>
            <p:cNvSpPr>
              <a:spLocks noEditPoints="1"/>
            </p:cNvSpPr>
            <p:nvPr/>
          </p:nvSpPr>
          <p:spPr bwMode="auto">
            <a:xfrm>
              <a:off x="3546" y="6549"/>
              <a:ext cx="570" cy="525"/>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91438" tIns="45719" rIns="91438" bIns="45719" numCol="1" anchor="t" anchorCtr="0" compatLnSpc="1"/>
            <a:lstStyle/>
            <a:p>
              <a:endParaRPr lang="en-US">
                <a:latin typeface="Arial" panose="020B0604020202020204"/>
                <a:ea typeface="微软雅黑" panose="020B0503020204020204" charset="-122"/>
                <a:sym typeface="Arial" panose="020B0604020202020204"/>
              </a:endParaRPr>
            </a:p>
          </p:txBody>
        </p:sp>
      </p:grpSp>
      <p:grpSp>
        <p:nvGrpSpPr>
          <p:cNvPr id="33" name="组合 32"/>
          <p:cNvGrpSpPr/>
          <p:nvPr/>
        </p:nvGrpSpPr>
        <p:grpSpPr>
          <a:xfrm>
            <a:off x="3323590" y="2223770"/>
            <a:ext cx="1319530" cy="1319530"/>
            <a:chOff x="5234" y="3502"/>
            <a:chExt cx="2078" cy="2078"/>
          </a:xfrm>
        </p:grpSpPr>
        <p:sp>
          <p:nvSpPr>
            <p:cNvPr id="34" name="Freeform 42"/>
            <p:cNvSpPr/>
            <p:nvPr/>
          </p:nvSpPr>
          <p:spPr>
            <a:xfrm>
              <a:off x="5234" y="3502"/>
              <a:ext cx="2078" cy="2079"/>
            </a:xfrm>
            <a:custGeom>
              <a:avLst/>
              <a:gdLst>
                <a:gd name="connsiteX0" fmla="*/ 0 w 1457998"/>
                <a:gd name="connsiteY0" fmla="*/ 243005 h 1457998"/>
                <a:gd name="connsiteX1" fmla="*/ 71175 w 1457998"/>
                <a:gd name="connsiteY1" fmla="*/ 71175 h 1457998"/>
                <a:gd name="connsiteX2" fmla="*/ 243006 w 1457998"/>
                <a:gd name="connsiteY2" fmla="*/ 1 h 1457998"/>
                <a:gd name="connsiteX3" fmla="*/ 1214993 w 1457998"/>
                <a:gd name="connsiteY3" fmla="*/ 0 h 1457998"/>
                <a:gd name="connsiteX4" fmla="*/ 1386823 w 1457998"/>
                <a:gd name="connsiteY4" fmla="*/ 71175 h 1457998"/>
                <a:gd name="connsiteX5" fmla="*/ 1457997 w 1457998"/>
                <a:gd name="connsiteY5" fmla="*/ 243006 h 1457998"/>
                <a:gd name="connsiteX6" fmla="*/ 1457998 w 1457998"/>
                <a:gd name="connsiteY6" fmla="*/ 1214993 h 1457998"/>
                <a:gd name="connsiteX7" fmla="*/ 1386823 w 1457998"/>
                <a:gd name="connsiteY7" fmla="*/ 1386824 h 1457998"/>
                <a:gd name="connsiteX8" fmla="*/ 1214992 w 1457998"/>
                <a:gd name="connsiteY8" fmla="*/ 1457998 h 1457998"/>
                <a:gd name="connsiteX9" fmla="*/ 243005 w 1457998"/>
                <a:gd name="connsiteY9" fmla="*/ 1457998 h 1457998"/>
                <a:gd name="connsiteX10" fmla="*/ 71175 w 1457998"/>
                <a:gd name="connsiteY10" fmla="*/ 1386823 h 1457998"/>
                <a:gd name="connsiteX11" fmla="*/ 1 w 1457998"/>
                <a:gd name="connsiteY11" fmla="*/ 1214992 h 1457998"/>
                <a:gd name="connsiteX12" fmla="*/ 0 w 1457998"/>
                <a:gd name="connsiteY12" fmla="*/ 243005 h 14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998" h="1457998">
                  <a:moveTo>
                    <a:pt x="0" y="243005"/>
                  </a:moveTo>
                  <a:cubicBezTo>
                    <a:pt x="0" y="178556"/>
                    <a:pt x="25602" y="116747"/>
                    <a:pt x="71175" y="71175"/>
                  </a:cubicBezTo>
                  <a:cubicBezTo>
                    <a:pt x="116747" y="25603"/>
                    <a:pt x="178557" y="1"/>
                    <a:pt x="243006" y="1"/>
                  </a:cubicBezTo>
                  <a:lnTo>
                    <a:pt x="1214993" y="0"/>
                  </a:lnTo>
                  <a:cubicBezTo>
                    <a:pt x="1279442" y="0"/>
                    <a:pt x="1341251" y="25602"/>
                    <a:pt x="1386823" y="71175"/>
                  </a:cubicBezTo>
                  <a:cubicBezTo>
                    <a:pt x="1432395" y="116747"/>
                    <a:pt x="1457997" y="178557"/>
                    <a:pt x="1457997" y="243006"/>
                  </a:cubicBezTo>
                  <a:cubicBezTo>
                    <a:pt x="1457997" y="567002"/>
                    <a:pt x="1457998" y="890997"/>
                    <a:pt x="1457998" y="1214993"/>
                  </a:cubicBezTo>
                  <a:cubicBezTo>
                    <a:pt x="1457998" y="1279442"/>
                    <a:pt x="1432396" y="1341251"/>
                    <a:pt x="1386823" y="1386824"/>
                  </a:cubicBezTo>
                  <a:cubicBezTo>
                    <a:pt x="1341251" y="1432396"/>
                    <a:pt x="1279441" y="1457999"/>
                    <a:pt x="1214992" y="1457998"/>
                  </a:cubicBezTo>
                  <a:lnTo>
                    <a:pt x="243005" y="1457998"/>
                  </a:lnTo>
                  <a:cubicBezTo>
                    <a:pt x="178556" y="1457998"/>
                    <a:pt x="116747" y="1432396"/>
                    <a:pt x="71175" y="1386823"/>
                  </a:cubicBezTo>
                  <a:cubicBezTo>
                    <a:pt x="25603" y="1341251"/>
                    <a:pt x="1" y="1279441"/>
                    <a:pt x="1" y="1214992"/>
                  </a:cubicBezTo>
                  <a:cubicBezTo>
                    <a:pt x="1" y="890996"/>
                    <a:pt x="0" y="567001"/>
                    <a:pt x="0" y="243005"/>
                  </a:cubicBezTo>
                  <a:close/>
                </a:path>
              </a:pathLst>
            </a:custGeom>
            <a:solidFill>
              <a:srgbClr val="C84E3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8329" tIns="208329" rIns="208329" bIns="208329" numCol="1" spcCol="1270" anchor="ctr" anchorCtr="0">
              <a:noAutofit/>
            </a:bodyPr>
            <a:lstStyle/>
            <a:p>
              <a:pPr algn="ctr" defTabSz="1599565">
                <a:lnSpc>
                  <a:spcPct val="90000"/>
                </a:lnSpc>
                <a:spcBef>
                  <a:spcPct val="0"/>
                </a:spcBef>
                <a:spcAft>
                  <a:spcPct val="35000"/>
                </a:spcAft>
              </a:pPr>
              <a:br>
                <a:rPr lang="en-US" sz="3600" dirty="0">
                  <a:latin typeface="Arial" panose="020B0604020202020204"/>
                  <a:ea typeface="微软雅黑" panose="020B0503020204020204" charset="-122"/>
                  <a:sym typeface="Arial" panose="020B0604020202020204"/>
                </a:rPr>
              </a:br>
              <a:r>
                <a:rPr lang="zh-CN" altLang="en-US" sz="1400" b="1" dirty="0">
                  <a:latin typeface="Arial" panose="020B0604020202020204"/>
                  <a:ea typeface="微软雅黑" panose="020B0503020204020204" charset="-122"/>
                  <a:sym typeface="Arial" panose="020B0604020202020204"/>
                </a:rPr>
                <a:t>Enter the title.</a:t>
              </a:r>
            </a:p>
          </p:txBody>
        </p:sp>
        <p:sp>
          <p:nvSpPr>
            <p:cNvPr id="35" name="Freeform 92"/>
            <p:cNvSpPr>
              <a:spLocks noEditPoints="1"/>
            </p:cNvSpPr>
            <p:nvPr/>
          </p:nvSpPr>
          <p:spPr bwMode="auto">
            <a:xfrm>
              <a:off x="6004" y="4071"/>
              <a:ext cx="537" cy="548"/>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91438" tIns="45719" rIns="91438" bIns="45719" numCol="1" anchor="t" anchorCtr="0" compatLnSpc="1"/>
            <a:lstStyle/>
            <a:p>
              <a:endParaRPr lang="en-US">
                <a:latin typeface="Arial" panose="020B0604020202020204"/>
                <a:ea typeface="微软雅黑" panose="020B0503020204020204" charset="-122"/>
                <a:sym typeface="Arial" panose="020B0604020202020204"/>
              </a:endParaRPr>
            </a:p>
          </p:txBody>
        </p:sp>
      </p:grpSp>
      <p:grpSp>
        <p:nvGrpSpPr>
          <p:cNvPr id="36" name="组合 35"/>
          <p:cNvGrpSpPr/>
          <p:nvPr/>
        </p:nvGrpSpPr>
        <p:grpSpPr>
          <a:xfrm>
            <a:off x="3323590" y="3775075"/>
            <a:ext cx="1319530" cy="1319530"/>
            <a:chOff x="5234" y="5945"/>
            <a:chExt cx="2078" cy="2078"/>
          </a:xfrm>
        </p:grpSpPr>
        <p:sp>
          <p:nvSpPr>
            <p:cNvPr id="37" name="Freeform 44"/>
            <p:cNvSpPr/>
            <p:nvPr/>
          </p:nvSpPr>
          <p:spPr>
            <a:xfrm>
              <a:off x="5234" y="5945"/>
              <a:ext cx="2078" cy="2079"/>
            </a:xfrm>
            <a:custGeom>
              <a:avLst/>
              <a:gdLst>
                <a:gd name="connsiteX0" fmla="*/ 0 w 1457998"/>
                <a:gd name="connsiteY0" fmla="*/ 243005 h 1457998"/>
                <a:gd name="connsiteX1" fmla="*/ 71175 w 1457998"/>
                <a:gd name="connsiteY1" fmla="*/ 71175 h 1457998"/>
                <a:gd name="connsiteX2" fmla="*/ 243006 w 1457998"/>
                <a:gd name="connsiteY2" fmla="*/ 1 h 1457998"/>
                <a:gd name="connsiteX3" fmla="*/ 1214993 w 1457998"/>
                <a:gd name="connsiteY3" fmla="*/ 0 h 1457998"/>
                <a:gd name="connsiteX4" fmla="*/ 1386823 w 1457998"/>
                <a:gd name="connsiteY4" fmla="*/ 71175 h 1457998"/>
                <a:gd name="connsiteX5" fmla="*/ 1457997 w 1457998"/>
                <a:gd name="connsiteY5" fmla="*/ 243006 h 1457998"/>
                <a:gd name="connsiteX6" fmla="*/ 1457998 w 1457998"/>
                <a:gd name="connsiteY6" fmla="*/ 1214993 h 1457998"/>
                <a:gd name="connsiteX7" fmla="*/ 1386823 w 1457998"/>
                <a:gd name="connsiteY7" fmla="*/ 1386824 h 1457998"/>
                <a:gd name="connsiteX8" fmla="*/ 1214992 w 1457998"/>
                <a:gd name="connsiteY8" fmla="*/ 1457998 h 1457998"/>
                <a:gd name="connsiteX9" fmla="*/ 243005 w 1457998"/>
                <a:gd name="connsiteY9" fmla="*/ 1457998 h 1457998"/>
                <a:gd name="connsiteX10" fmla="*/ 71175 w 1457998"/>
                <a:gd name="connsiteY10" fmla="*/ 1386823 h 1457998"/>
                <a:gd name="connsiteX11" fmla="*/ 1 w 1457998"/>
                <a:gd name="connsiteY11" fmla="*/ 1214992 h 1457998"/>
                <a:gd name="connsiteX12" fmla="*/ 0 w 1457998"/>
                <a:gd name="connsiteY12" fmla="*/ 243005 h 14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998" h="1457998">
                  <a:moveTo>
                    <a:pt x="0" y="243005"/>
                  </a:moveTo>
                  <a:cubicBezTo>
                    <a:pt x="0" y="178556"/>
                    <a:pt x="25602" y="116747"/>
                    <a:pt x="71175" y="71175"/>
                  </a:cubicBezTo>
                  <a:cubicBezTo>
                    <a:pt x="116747" y="25603"/>
                    <a:pt x="178557" y="1"/>
                    <a:pt x="243006" y="1"/>
                  </a:cubicBezTo>
                  <a:lnTo>
                    <a:pt x="1214993" y="0"/>
                  </a:lnTo>
                  <a:cubicBezTo>
                    <a:pt x="1279442" y="0"/>
                    <a:pt x="1341251" y="25602"/>
                    <a:pt x="1386823" y="71175"/>
                  </a:cubicBezTo>
                  <a:cubicBezTo>
                    <a:pt x="1432395" y="116747"/>
                    <a:pt x="1457997" y="178557"/>
                    <a:pt x="1457997" y="243006"/>
                  </a:cubicBezTo>
                  <a:cubicBezTo>
                    <a:pt x="1457997" y="567002"/>
                    <a:pt x="1457998" y="890997"/>
                    <a:pt x="1457998" y="1214993"/>
                  </a:cubicBezTo>
                  <a:cubicBezTo>
                    <a:pt x="1457998" y="1279442"/>
                    <a:pt x="1432396" y="1341251"/>
                    <a:pt x="1386823" y="1386824"/>
                  </a:cubicBezTo>
                  <a:cubicBezTo>
                    <a:pt x="1341251" y="1432396"/>
                    <a:pt x="1279441" y="1457999"/>
                    <a:pt x="1214992" y="1457998"/>
                  </a:cubicBezTo>
                  <a:lnTo>
                    <a:pt x="243005" y="1457998"/>
                  </a:lnTo>
                  <a:cubicBezTo>
                    <a:pt x="178556" y="1457998"/>
                    <a:pt x="116747" y="1432396"/>
                    <a:pt x="71175" y="1386823"/>
                  </a:cubicBezTo>
                  <a:cubicBezTo>
                    <a:pt x="25603" y="1341251"/>
                    <a:pt x="1" y="1279441"/>
                    <a:pt x="1" y="1214992"/>
                  </a:cubicBezTo>
                  <a:cubicBezTo>
                    <a:pt x="1" y="890996"/>
                    <a:pt x="0" y="567001"/>
                    <a:pt x="0" y="243005"/>
                  </a:cubicBezTo>
                  <a:close/>
                </a:path>
              </a:pathLst>
            </a:custGeom>
            <a:solidFill>
              <a:srgbClr val="C84E3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8329" tIns="208329" rIns="208329" bIns="208329" numCol="1" spcCol="1270" anchor="ctr" anchorCtr="0">
              <a:noAutofit/>
            </a:bodyPr>
            <a:lstStyle/>
            <a:p>
              <a:pPr algn="ctr" defTabSz="1599565">
                <a:lnSpc>
                  <a:spcPct val="90000"/>
                </a:lnSpc>
                <a:spcBef>
                  <a:spcPct val="0"/>
                </a:spcBef>
                <a:spcAft>
                  <a:spcPct val="35000"/>
                </a:spcAft>
              </a:pPr>
              <a:br>
                <a:rPr lang="en-US" sz="3600" dirty="0">
                  <a:latin typeface="Arial" panose="020B0604020202020204"/>
                  <a:ea typeface="微软雅黑" panose="020B0503020204020204" charset="-122"/>
                  <a:sym typeface="Arial" panose="020B0604020202020204"/>
                </a:rPr>
              </a:br>
              <a:r>
                <a:rPr lang="zh-CN" altLang="en-US" sz="1400" b="1" dirty="0">
                  <a:latin typeface="Arial" panose="020B0604020202020204"/>
                  <a:ea typeface="微软雅黑" panose="020B0503020204020204" charset="-122"/>
                  <a:sym typeface="Arial" panose="020B0604020202020204"/>
                </a:rPr>
                <a:t>Enter the title.</a:t>
              </a:r>
            </a:p>
          </p:txBody>
        </p:sp>
        <p:grpSp>
          <p:nvGrpSpPr>
            <p:cNvPr id="38" name="组合 10"/>
            <p:cNvGrpSpPr/>
            <p:nvPr/>
          </p:nvGrpSpPr>
          <p:grpSpPr>
            <a:xfrm>
              <a:off x="6020" y="6580"/>
              <a:ext cx="505" cy="473"/>
              <a:chOff x="6661150" y="233363"/>
              <a:chExt cx="320675" cy="300038"/>
            </a:xfrm>
            <a:solidFill>
              <a:schemeClr val="bg1"/>
            </a:solidFill>
          </p:grpSpPr>
          <p:sp>
            <p:nvSpPr>
              <p:cNvPr id="39"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a:ea typeface="微软雅黑" panose="020B0503020204020204" charset="-122"/>
                  <a:sym typeface="Arial" panose="020B0604020202020204"/>
                </a:endParaRPr>
              </a:p>
            </p:txBody>
          </p:sp>
          <p:sp>
            <p:nvSpPr>
              <p:cNvPr id="40"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a:ea typeface="微软雅黑" panose="020B0503020204020204" charset="-122"/>
                  <a:sym typeface="Arial" panose="020B0604020202020204"/>
                </a:endParaRPr>
              </a:p>
            </p:txBody>
          </p:sp>
          <p:sp>
            <p:nvSpPr>
              <p:cNvPr id="41"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a:ea typeface="微软雅黑" panose="020B0503020204020204" charset="-122"/>
                  <a:sym typeface="Arial" panose="020B0604020202020204"/>
                </a:endParaRPr>
              </a:p>
            </p:txBody>
          </p:sp>
          <p:sp>
            <p:nvSpPr>
              <p:cNvPr id="42"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Arial" panose="020B0604020202020204"/>
                  <a:ea typeface="微软雅黑" panose="020B0503020204020204" charset="-122"/>
                  <a:sym typeface="Arial" panose="020B0604020202020204"/>
                </a:endParaRPr>
              </a:p>
            </p:txBody>
          </p:sp>
        </p:grpSp>
      </p:grpSp>
      <p:grpSp>
        <p:nvGrpSpPr>
          <p:cNvPr id="43" name="组合 42"/>
          <p:cNvGrpSpPr/>
          <p:nvPr/>
        </p:nvGrpSpPr>
        <p:grpSpPr>
          <a:xfrm>
            <a:off x="1772920" y="2223770"/>
            <a:ext cx="1319530" cy="1319530"/>
            <a:chOff x="2792" y="3502"/>
            <a:chExt cx="2078" cy="2078"/>
          </a:xfrm>
        </p:grpSpPr>
        <p:sp>
          <p:nvSpPr>
            <p:cNvPr id="44" name="Freeform 41"/>
            <p:cNvSpPr/>
            <p:nvPr/>
          </p:nvSpPr>
          <p:spPr>
            <a:xfrm>
              <a:off x="2792" y="3502"/>
              <a:ext cx="2078" cy="2079"/>
            </a:xfrm>
            <a:custGeom>
              <a:avLst/>
              <a:gdLst>
                <a:gd name="connsiteX0" fmla="*/ 0 w 1457998"/>
                <a:gd name="connsiteY0" fmla="*/ 243005 h 1457998"/>
                <a:gd name="connsiteX1" fmla="*/ 71175 w 1457998"/>
                <a:gd name="connsiteY1" fmla="*/ 71175 h 1457998"/>
                <a:gd name="connsiteX2" fmla="*/ 243006 w 1457998"/>
                <a:gd name="connsiteY2" fmla="*/ 1 h 1457998"/>
                <a:gd name="connsiteX3" fmla="*/ 1214993 w 1457998"/>
                <a:gd name="connsiteY3" fmla="*/ 0 h 1457998"/>
                <a:gd name="connsiteX4" fmla="*/ 1386823 w 1457998"/>
                <a:gd name="connsiteY4" fmla="*/ 71175 h 1457998"/>
                <a:gd name="connsiteX5" fmla="*/ 1457997 w 1457998"/>
                <a:gd name="connsiteY5" fmla="*/ 243006 h 1457998"/>
                <a:gd name="connsiteX6" fmla="*/ 1457998 w 1457998"/>
                <a:gd name="connsiteY6" fmla="*/ 1214993 h 1457998"/>
                <a:gd name="connsiteX7" fmla="*/ 1386823 w 1457998"/>
                <a:gd name="connsiteY7" fmla="*/ 1386824 h 1457998"/>
                <a:gd name="connsiteX8" fmla="*/ 1214992 w 1457998"/>
                <a:gd name="connsiteY8" fmla="*/ 1457998 h 1457998"/>
                <a:gd name="connsiteX9" fmla="*/ 243005 w 1457998"/>
                <a:gd name="connsiteY9" fmla="*/ 1457998 h 1457998"/>
                <a:gd name="connsiteX10" fmla="*/ 71175 w 1457998"/>
                <a:gd name="connsiteY10" fmla="*/ 1386823 h 1457998"/>
                <a:gd name="connsiteX11" fmla="*/ 1 w 1457998"/>
                <a:gd name="connsiteY11" fmla="*/ 1214992 h 1457998"/>
                <a:gd name="connsiteX12" fmla="*/ 0 w 1457998"/>
                <a:gd name="connsiteY12" fmla="*/ 243005 h 14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998" h="1457998">
                  <a:moveTo>
                    <a:pt x="0" y="243005"/>
                  </a:moveTo>
                  <a:cubicBezTo>
                    <a:pt x="0" y="178556"/>
                    <a:pt x="25602" y="116747"/>
                    <a:pt x="71175" y="71175"/>
                  </a:cubicBezTo>
                  <a:cubicBezTo>
                    <a:pt x="116747" y="25603"/>
                    <a:pt x="178557" y="1"/>
                    <a:pt x="243006" y="1"/>
                  </a:cubicBezTo>
                  <a:lnTo>
                    <a:pt x="1214993" y="0"/>
                  </a:lnTo>
                  <a:cubicBezTo>
                    <a:pt x="1279442" y="0"/>
                    <a:pt x="1341251" y="25602"/>
                    <a:pt x="1386823" y="71175"/>
                  </a:cubicBezTo>
                  <a:cubicBezTo>
                    <a:pt x="1432395" y="116747"/>
                    <a:pt x="1457997" y="178557"/>
                    <a:pt x="1457997" y="243006"/>
                  </a:cubicBezTo>
                  <a:cubicBezTo>
                    <a:pt x="1457997" y="567002"/>
                    <a:pt x="1457998" y="890997"/>
                    <a:pt x="1457998" y="1214993"/>
                  </a:cubicBezTo>
                  <a:cubicBezTo>
                    <a:pt x="1457998" y="1279442"/>
                    <a:pt x="1432396" y="1341251"/>
                    <a:pt x="1386823" y="1386824"/>
                  </a:cubicBezTo>
                  <a:cubicBezTo>
                    <a:pt x="1341251" y="1432396"/>
                    <a:pt x="1279441" y="1457999"/>
                    <a:pt x="1214992" y="1457998"/>
                  </a:cubicBezTo>
                  <a:lnTo>
                    <a:pt x="243005" y="1457998"/>
                  </a:lnTo>
                  <a:cubicBezTo>
                    <a:pt x="178556" y="1457998"/>
                    <a:pt x="116747" y="1432396"/>
                    <a:pt x="71175" y="1386823"/>
                  </a:cubicBezTo>
                  <a:cubicBezTo>
                    <a:pt x="25603" y="1341251"/>
                    <a:pt x="1" y="1279441"/>
                    <a:pt x="1" y="1214992"/>
                  </a:cubicBezTo>
                  <a:cubicBezTo>
                    <a:pt x="1" y="890996"/>
                    <a:pt x="0" y="567001"/>
                    <a:pt x="0" y="243005"/>
                  </a:cubicBezTo>
                  <a:close/>
                </a:path>
              </a:pathLst>
            </a:custGeom>
            <a:solidFill>
              <a:srgbClr val="C84E3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8329" tIns="208329" rIns="208329" bIns="208329" numCol="1" spcCol="1270" anchor="ctr" anchorCtr="0">
              <a:noAutofit/>
            </a:bodyPr>
            <a:lstStyle/>
            <a:p>
              <a:pPr algn="ctr" defTabSz="1599565">
                <a:lnSpc>
                  <a:spcPct val="90000"/>
                </a:lnSpc>
                <a:spcBef>
                  <a:spcPct val="0"/>
                </a:spcBef>
                <a:spcAft>
                  <a:spcPct val="35000"/>
                </a:spcAft>
              </a:pPr>
              <a:br>
                <a:rPr lang="en-US" sz="3600" dirty="0">
                  <a:latin typeface="Arial" panose="020B0604020202020204"/>
                  <a:ea typeface="微软雅黑" panose="020B0503020204020204" charset="-122"/>
                  <a:sym typeface="Arial" panose="020B0604020202020204"/>
                </a:rPr>
              </a:br>
              <a:r>
                <a:rPr lang="zh-CN" altLang="en-US" sz="1400" b="1" dirty="0">
                  <a:latin typeface="Arial" panose="020B0604020202020204"/>
                  <a:ea typeface="微软雅黑" panose="020B0503020204020204" charset="-122"/>
                  <a:sym typeface="Arial" panose="020B0604020202020204"/>
                </a:rPr>
                <a:t>Enter the title.</a:t>
              </a:r>
            </a:p>
          </p:txBody>
        </p:sp>
        <p:sp>
          <p:nvSpPr>
            <p:cNvPr id="45" name="Freeform 140"/>
            <p:cNvSpPr>
              <a:spLocks noEditPoints="1"/>
            </p:cNvSpPr>
            <p:nvPr/>
          </p:nvSpPr>
          <p:spPr bwMode="auto">
            <a:xfrm>
              <a:off x="3563" y="4036"/>
              <a:ext cx="560" cy="561"/>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p:spPr>
          <p:txBody>
            <a:bodyPr vert="horz" wrap="square" lIns="91438" tIns="45719" rIns="91438" bIns="45719" numCol="1" anchor="t" anchorCtr="0" compatLnSpc="1"/>
            <a:lstStyle/>
            <a:p>
              <a:endParaRPr lang="en-US">
                <a:latin typeface="Arial" panose="020B0604020202020204"/>
                <a:ea typeface="微软雅黑" panose="020B0503020204020204" charset="-122"/>
                <a:sym typeface="Arial" panose="020B0604020202020204"/>
              </a:endParaRPr>
            </a:p>
          </p:txBody>
        </p:sp>
      </p:grpSp>
      <p:grpSp>
        <p:nvGrpSpPr>
          <p:cNvPr id="46" name="Group 32"/>
          <p:cNvGrpSpPr/>
          <p:nvPr/>
        </p:nvGrpSpPr>
        <p:grpSpPr>
          <a:xfrm>
            <a:off x="5436539" y="4544906"/>
            <a:ext cx="4957444" cy="534670"/>
            <a:chOff x="4033795" y="1195258"/>
            <a:chExt cx="4958089" cy="751196"/>
          </a:xfrm>
        </p:grpSpPr>
        <p:sp>
          <p:nvSpPr>
            <p:cNvPr id="47" name="Text Placeholder 3"/>
            <p:cNvSpPr txBox="1"/>
            <p:nvPr/>
          </p:nvSpPr>
          <p:spPr>
            <a:xfrm>
              <a:off x="4399602" y="1195258"/>
              <a:ext cx="4592282" cy="7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defPPr>
                <a:defRPr lang="en-US"/>
              </a:defPPr>
              <a:lvl1pPr defTabSz="914400" fontAlgn="base">
                <a:lnSpc>
                  <a:spcPct val="150000"/>
                </a:lnSpc>
                <a:spcBef>
                  <a:spcPct val="0"/>
                </a:spcBef>
                <a:spcAft>
                  <a:spcPct val="0"/>
                </a:spcAft>
                <a:defRPr sz="1200">
                  <a:solidFill>
                    <a:schemeClr val="tx1">
                      <a:lumMod val="50000"/>
                      <a:lumOff val="50000"/>
                    </a:schemeClr>
                  </a:solidFill>
                  <a:latin typeface="微软雅黑" panose="020B0503020204020204" charset="-122"/>
                  <a:ea typeface="微软雅黑" panose="020B0503020204020204" charset="-122"/>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algn="l">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sym typeface="+mn-ea"/>
                </a:rPr>
                <a:t>Click here replace text Click here Replace text Click here replace text click here click here to replace text.</a:t>
              </a:r>
              <a:endParaRPr kumimoji="0" lang="zh-CN" altLang="en-US" sz="1000" b="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sym typeface="+mn-ea"/>
              </a:endParaRPr>
            </a:p>
            <a:p>
              <a:pPr algn="l">
                <a:lnSpc>
                  <a:spcPct val="130000"/>
                </a:lnSpc>
              </a:pPr>
              <a:endParaRPr lang="en-US" altLang="zh-CN" sz="900" dirty="0">
                <a:solidFill>
                  <a:srgbClr val="445469"/>
                </a:solidFill>
                <a:latin typeface="Arial" panose="020B0604020202020204" pitchFamily="34" charset="0"/>
                <a:ea typeface="微软雅黑" panose="020B0503020204020204" charset="-122"/>
                <a:cs typeface="+mn-ea"/>
                <a:sym typeface="Arial" panose="020B0604020202020204" pitchFamily="34" charset="0"/>
              </a:endParaRPr>
            </a:p>
            <a:p>
              <a:endParaRPr lang="en-US" sz="900" dirty="0">
                <a:sym typeface="Arial" panose="020B0604020202020204"/>
              </a:endParaRPr>
            </a:p>
            <a:p>
              <a:r>
                <a:rPr lang="en-US" sz="900" dirty="0">
                  <a:sym typeface="Arial" panose="020B0604020202020204"/>
                </a:rPr>
                <a:t> </a:t>
              </a:r>
            </a:p>
          </p:txBody>
        </p:sp>
        <p:sp>
          <p:nvSpPr>
            <p:cNvPr id="48" name="Rectangle 34"/>
            <p:cNvSpPr/>
            <p:nvPr/>
          </p:nvSpPr>
          <p:spPr>
            <a:xfrm>
              <a:off x="4033795" y="1236030"/>
              <a:ext cx="65" cy="345934"/>
            </a:xfrm>
            <a:prstGeom prst="rect">
              <a:avLst/>
            </a:prstGeom>
          </p:spPr>
          <p:txBody>
            <a:bodyPr wrap="none" lIns="0" tIns="0" rIns="0" bIns="0">
              <a:spAutoFit/>
            </a:bodyPr>
            <a:lstStyle/>
            <a:p>
              <a:endParaRPr lang="en-US" sz="1600" dirty="0">
                <a:solidFill>
                  <a:schemeClr val="accent3"/>
                </a:solidFill>
                <a:latin typeface="Arial" panose="020B0604020202020204"/>
                <a:ea typeface="微软雅黑" panose="020B0503020204020204" charset="-122"/>
                <a:sym typeface="Arial" panose="020B0604020202020204"/>
              </a:endParaRPr>
            </a:p>
          </p:txBody>
        </p:sp>
      </p:grpSp>
      <p:grpSp>
        <p:nvGrpSpPr>
          <p:cNvPr id="49" name="Group 37"/>
          <p:cNvGrpSpPr/>
          <p:nvPr/>
        </p:nvGrpSpPr>
        <p:grpSpPr>
          <a:xfrm>
            <a:off x="5436539" y="1967065"/>
            <a:ext cx="4957445" cy="474980"/>
            <a:chOff x="4033795" y="1236031"/>
            <a:chExt cx="4958090" cy="474723"/>
          </a:xfrm>
        </p:grpSpPr>
        <p:sp>
          <p:nvSpPr>
            <p:cNvPr id="50" name="Text Placeholder 3"/>
            <p:cNvSpPr txBox="1"/>
            <p:nvPr/>
          </p:nvSpPr>
          <p:spPr>
            <a:xfrm>
              <a:off x="4399603" y="1291881"/>
              <a:ext cx="4592282" cy="41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defPPr>
                <a:defRPr lang="en-US"/>
              </a:defPPr>
              <a:lvl1pPr defTabSz="914400" fontAlgn="base">
                <a:lnSpc>
                  <a:spcPct val="150000"/>
                </a:lnSpc>
                <a:spcBef>
                  <a:spcPct val="0"/>
                </a:spcBef>
                <a:spcAft>
                  <a:spcPct val="0"/>
                </a:spcAft>
                <a:defRPr sz="1200">
                  <a:solidFill>
                    <a:schemeClr val="tx1">
                      <a:lumMod val="50000"/>
                      <a:lumOff val="50000"/>
                    </a:schemeClr>
                  </a:solidFill>
                  <a:latin typeface="微软雅黑" panose="020B0503020204020204" charset="-122"/>
                  <a:ea typeface="微软雅黑" panose="020B0503020204020204" charset="-122"/>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algn="l">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sym typeface="+mn-ea"/>
                </a:rPr>
                <a:t>Click here replace text Click here Replace text Click here replace text click here click here to replace text.</a:t>
              </a:r>
              <a:endParaRPr lang="en-US" sz="900" dirty="0">
                <a:sym typeface="Arial" panose="020B0604020202020204"/>
              </a:endParaRPr>
            </a:p>
          </p:txBody>
        </p:sp>
        <p:sp>
          <p:nvSpPr>
            <p:cNvPr id="51" name="Rectangle 40"/>
            <p:cNvSpPr/>
            <p:nvPr/>
          </p:nvSpPr>
          <p:spPr>
            <a:xfrm>
              <a:off x="4033795" y="1236031"/>
              <a:ext cx="65" cy="246088"/>
            </a:xfrm>
            <a:prstGeom prst="rect">
              <a:avLst/>
            </a:prstGeom>
          </p:spPr>
          <p:txBody>
            <a:bodyPr wrap="none" lIns="0" tIns="0" rIns="0" bIns="0">
              <a:spAutoFit/>
            </a:bodyPr>
            <a:lstStyle/>
            <a:p>
              <a:endParaRPr lang="en-US" sz="1600" dirty="0">
                <a:solidFill>
                  <a:schemeClr val="tx2">
                    <a:lumMod val="75000"/>
                  </a:schemeClr>
                </a:solidFill>
                <a:latin typeface="Arial" panose="020B0604020202020204"/>
                <a:ea typeface="微软雅黑" panose="020B0503020204020204" charset="-122"/>
                <a:sym typeface="Arial" panose="020B0604020202020204"/>
              </a:endParaRPr>
            </a:p>
          </p:txBody>
        </p:sp>
      </p:grpSp>
      <p:grpSp>
        <p:nvGrpSpPr>
          <p:cNvPr id="52" name="Group 55"/>
          <p:cNvGrpSpPr/>
          <p:nvPr/>
        </p:nvGrpSpPr>
        <p:grpSpPr>
          <a:xfrm>
            <a:off x="5436539" y="2864658"/>
            <a:ext cx="4957445" cy="452120"/>
            <a:chOff x="4033795" y="2043312"/>
            <a:chExt cx="4958090" cy="451876"/>
          </a:xfrm>
        </p:grpSpPr>
        <p:sp>
          <p:nvSpPr>
            <p:cNvPr id="53" name="Text Placeholder 3"/>
            <p:cNvSpPr txBox="1"/>
            <p:nvPr/>
          </p:nvSpPr>
          <p:spPr>
            <a:xfrm>
              <a:off x="4399603" y="2043312"/>
              <a:ext cx="4592282" cy="45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defPPr>
                <a:defRPr lang="en-US"/>
              </a:defPPr>
              <a:lvl1pPr defTabSz="914400" fontAlgn="base">
                <a:lnSpc>
                  <a:spcPct val="150000"/>
                </a:lnSpc>
                <a:spcBef>
                  <a:spcPct val="0"/>
                </a:spcBef>
                <a:spcAft>
                  <a:spcPct val="0"/>
                </a:spcAft>
                <a:defRPr sz="1200">
                  <a:solidFill>
                    <a:schemeClr val="tx1">
                      <a:lumMod val="50000"/>
                      <a:lumOff val="50000"/>
                    </a:schemeClr>
                  </a:solidFill>
                  <a:latin typeface="微软雅黑" panose="020B0503020204020204" charset="-122"/>
                  <a:ea typeface="微软雅黑" panose="020B0503020204020204" charset="-122"/>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algn="l">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sym typeface="+mn-ea"/>
                </a:rPr>
                <a:t>Click here replace text Click here Replace text Click here replace text click here click here to replace text.</a:t>
              </a:r>
              <a:endParaRPr lang="en-US" sz="900" dirty="0">
                <a:sym typeface="Arial" panose="020B0604020202020204"/>
              </a:endParaRPr>
            </a:p>
          </p:txBody>
        </p:sp>
        <p:sp>
          <p:nvSpPr>
            <p:cNvPr id="54" name="Rectangle 58"/>
            <p:cNvSpPr/>
            <p:nvPr/>
          </p:nvSpPr>
          <p:spPr>
            <a:xfrm>
              <a:off x="4033795" y="2058322"/>
              <a:ext cx="65" cy="246088"/>
            </a:xfrm>
            <a:prstGeom prst="rect">
              <a:avLst/>
            </a:prstGeom>
          </p:spPr>
          <p:txBody>
            <a:bodyPr wrap="none" lIns="0" tIns="0" rIns="0" bIns="0">
              <a:spAutoFit/>
            </a:bodyPr>
            <a:lstStyle/>
            <a:p>
              <a:endParaRPr lang="en-US" sz="1600" dirty="0">
                <a:solidFill>
                  <a:schemeClr val="bg2"/>
                </a:solidFill>
                <a:latin typeface="Arial" panose="020B0604020202020204"/>
                <a:ea typeface="微软雅黑" panose="020B0503020204020204" charset="-122"/>
                <a:sym typeface="Arial" panose="020B0604020202020204"/>
              </a:endParaRPr>
            </a:p>
          </p:txBody>
        </p:sp>
      </p:grpSp>
      <p:grpSp>
        <p:nvGrpSpPr>
          <p:cNvPr id="55" name="Group 64"/>
          <p:cNvGrpSpPr/>
          <p:nvPr/>
        </p:nvGrpSpPr>
        <p:grpSpPr>
          <a:xfrm>
            <a:off x="5436235" y="3692525"/>
            <a:ext cx="4957445" cy="474345"/>
            <a:chOff x="4033795" y="2006232"/>
            <a:chExt cx="3737830" cy="473890"/>
          </a:xfrm>
        </p:grpSpPr>
        <p:sp>
          <p:nvSpPr>
            <p:cNvPr id="56" name="Text Placeholder 3"/>
            <p:cNvSpPr txBox="1"/>
            <p:nvPr/>
          </p:nvSpPr>
          <p:spPr>
            <a:xfrm>
              <a:off x="4309572" y="2006232"/>
              <a:ext cx="3462053" cy="47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defPPr>
                <a:defRPr lang="en-US"/>
              </a:defPPr>
              <a:lvl1pPr defTabSz="914400" fontAlgn="base">
                <a:lnSpc>
                  <a:spcPct val="150000"/>
                </a:lnSpc>
                <a:spcBef>
                  <a:spcPct val="0"/>
                </a:spcBef>
                <a:spcAft>
                  <a:spcPct val="0"/>
                </a:spcAft>
                <a:defRPr sz="1200">
                  <a:solidFill>
                    <a:schemeClr val="tx1">
                      <a:lumMod val="50000"/>
                      <a:lumOff val="50000"/>
                    </a:schemeClr>
                  </a:solidFill>
                  <a:latin typeface="微软雅黑" panose="020B0503020204020204" charset="-122"/>
                  <a:ea typeface="微软雅黑" panose="020B0503020204020204" charset="-122"/>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algn="l">
                <a:lnSpc>
                  <a:spcPct val="150000"/>
                </a:lnSpc>
                <a:spcBef>
                  <a:spcPts val="0"/>
                </a:spcBef>
                <a:spcAft>
                  <a:spcPts val="0"/>
                </a:spcAft>
                <a:buClr>
                  <a:schemeClr val="accent1">
                    <a:lumMod val="75000"/>
                  </a:schemeClr>
                </a:buClr>
                <a:buSzPct val="145000"/>
                <a:buFont typeface="Arial" panose="020B0604020202020204"/>
              </a:pPr>
              <a:r>
                <a:rPr lang="zh-CN" altLang="en-US" sz="1000" dirty="0">
                  <a:solidFill>
                    <a:schemeClr val="tx1">
                      <a:lumMod val="65000"/>
                      <a:lumOff val="35000"/>
                    </a:schemeClr>
                  </a:solidFill>
                  <a:effectLst/>
                  <a:sym typeface="+mn-ea"/>
                </a:rPr>
                <a:t>Click here replace text Click here Replace text Click here replace text click here click here to replace text.</a:t>
              </a:r>
              <a:endParaRPr kumimoji="0" lang="zh-CN" altLang="en-US" sz="1000" b="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sym typeface="+mn-ea"/>
              </a:endParaRPr>
            </a:p>
            <a:p>
              <a:pPr algn="l">
                <a:lnSpc>
                  <a:spcPct val="130000"/>
                </a:lnSpc>
              </a:pPr>
              <a:endParaRPr lang="en-US" altLang="zh-CN" sz="900" dirty="0">
                <a:solidFill>
                  <a:srgbClr val="445469"/>
                </a:solidFill>
                <a:latin typeface="Arial" panose="020B0604020202020204" pitchFamily="34" charset="0"/>
                <a:ea typeface="微软雅黑" panose="020B0503020204020204" charset="-122"/>
                <a:cs typeface="+mn-ea"/>
                <a:sym typeface="Arial" panose="020B0604020202020204" pitchFamily="34" charset="0"/>
              </a:endParaRPr>
            </a:p>
            <a:p>
              <a:endParaRPr lang="en-US" sz="900" dirty="0">
                <a:sym typeface="Arial" panose="020B0604020202020204"/>
              </a:endParaRPr>
            </a:p>
            <a:p>
              <a:r>
                <a:rPr lang="en-US" sz="900" dirty="0">
                  <a:sym typeface="Arial" panose="020B0604020202020204"/>
                </a:rPr>
                <a:t> </a:t>
              </a:r>
            </a:p>
          </p:txBody>
        </p:sp>
        <p:sp>
          <p:nvSpPr>
            <p:cNvPr id="57" name="Rectangle 68"/>
            <p:cNvSpPr/>
            <p:nvPr/>
          </p:nvSpPr>
          <p:spPr>
            <a:xfrm>
              <a:off x="4033795" y="2058322"/>
              <a:ext cx="65" cy="246088"/>
            </a:xfrm>
            <a:prstGeom prst="rect">
              <a:avLst/>
            </a:prstGeom>
          </p:spPr>
          <p:txBody>
            <a:bodyPr wrap="square" lIns="0" tIns="0" rIns="0" bIns="0">
              <a:spAutoFit/>
            </a:bodyPr>
            <a:lstStyle/>
            <a:p>
              <a:endParaRPr lang="en-US" sz="1600" dirty="0">
                <a:solidFill>
                  <a:schemeClr val="accent1"/>
                </a:solidFill>
                <a:latin typeface="Arial" panose="020B0604020202020204"/>
                <a:ea typeface="微软雅黑" panose="020B0503020204020204" charset="-122"/>
                <a:sym typeface="Arial" panose="020B0604020202020204"/>
              </a:endParaRPr>
            </a:p>
          </p:txBody>
        </p:sp>
      </p:grpSp>
      <p:grpSp>
        <p:nvGrpSpPr>
          <p:cNvPr id="58" name="组合 28"/>
          <p:cNvGrpSpPr/>
          <p:nvPr/>
        </p:nvGrpSpPr>
        <p:grpSpPr>
          <a:xfrm>
            <a:off x="5379450" y="2082341"/>
            <a:ext cx="301591" cy="300991"/>
            <a:chOff x="-959970" y="1422605"/>
            <a:chExt cx="596900" cy="595313"/>
          </a:xfrm>
        </p:grpSpPr>
        <p:sp>
          <p:nvSpPr>
            <p:cNvPr id="59" name="Oval 77"/>
            <p:cNvSpPr>
              <a:spLocks noChangeArrowheads="1"/>
            </p:cNvSpPr>
            <p:nvPr/>
          </p:nvSpPr>
          <p:spPr bwMode="auto">
            <a:xfrm>
              <a:off x="-959970" y="1422605"/>
              <a:ext cx="596900" cy="595313"/>
            </a:xfrm>
            <a:prstGeom prst="ellipse">
              <a:avLst/>
            </a:prstGeom>
            <a:solidFill>
              <a:srgbClr val="C84E30"/>
            </a:solidFill>
            <a:ln>
              <a:noFill/>
            </a:ln>
          </p:spPr>
          <p:txBody>
            <a:bodyPr vert="horz" wrap="square" lIns="91440" tIns="45720" rIns="91440" bIns="45720" numCol="1" anchor="t" anchorCtr="0" compatLnSpc="1"/>
            <a:lstStyle/>
            <a:p>
              <a:endParaRPr lang="en-US">
                <a:latin typeface="Arial" panose="020B0604020202020204"/>
                <a:ea typeface="微软雅黑" panose="020B0503020204020204" charset="-122"/>
                <a:sym typeface="Arial" panose="020B0604020202020204"/>
              </a:endParaRPr>
            </a:p>
          </p:txBody>
        </p:sp>
        <p:sp>
          <p:nvSpPr>
            <p:cNvPr id="60"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Arial" panose="020B0604020202020204"/>
                <a:ea typeface="微软雅黑" panose="020B0503020204020204" charset="-122"/>
                <a:sym typeface="Arial" panose="020B0604020202020204"/>
              </a:endParaRPr>
            </a:p>
          </p:txBody>
        </p:sp>
      </p:grpSp>
      <p:grpSp>
        <p:nvGrpSpPr>
          <p:cNvPr id="61" name="组合 31"/>
          <p:cNvGrpSpPr/>
          <p:nvPr/>
        </p:nvGrpSpPr>
        <p:grpSpPr>
          <a:xfrm>
            <a:off x="5377445" y="2939991"/>
            <a:ext cx="301591" cy="300991"/>
            <a:chOff x="-959970" y="1422605"/>
            <a:chExt cx="596900" cy="595313"/>
          </a:xfrm>
        </p:grpSpPr>
        <p:sp>
          <p:nvSpPr>
            <p:cNvPr id="62" name="Oval 77"/>
            <p:cNvSpPr>
              <a:spLocks noChangeArrowheads="1"/>
            </p:cNvSpPr>
            <p:nvPr/>
          </p:nvSpPr>
          <p:spPr bwMode="auto">
            <a:xfrm>
              <a:off x="-959970" y="1422605"/>
              <a:ext cx="596900" cy="595313"/>
            </a:xfrm>
            <a:prstGeom prst="ellipse">
              <a:avLst/>
            </a:prstGeom>
            <a:solidFill>
              <a:srgbClr val="C84E30"/>
            </a:solidFill>
            <a:ln>
              <a:noFill/>
            </a:ln>
          </p:spPr>
          <p:txBody>
            <a:bodyPr vert="horz" wrap="square" lIns="91440" tIns="45720" rIns="91440" bIns="45720" numCol="1" anchor="t" anchorCtr="0" compatLnSpc="1"/>
            <a:lstStyle/>
            <a:p>
              <a:endParaRPr lang="en-US">
                <a:latin typeface="Arial" panose="020B0604020202020204"/>
                <a:ea typeface="微软雅黑" panose="020B0503020204020204" charset="-122"/>
                <a:sym typeface="Arial" panose="020B0604020202020204"/>
              </a:endParaRPr>
            </a:p>
          </p:txBody>
        </p:sp>
        <p:sp>
          <p:nvSpPr>
            <p:cNvPr id="63"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Arial" panose="020B0604020202020204"/>
                <a:ea typeface="微软雅黑" panose="020B0503020204020204" charset="-122"/>
                <a:sym typeface="Arial" panose="020B0604020202020204"/>
              </a:endParaRPr>
            </a:p>
          </p:txBody>
        </p:sp>
      </p:grpSp>
      <p:grpSp>
        <p:nvGrpSpPr>
          <p:cNvPr id="64" name="组合 34"/>
          <p:cNvGrpSpPr/>
          <p:nvPr/>
        </p:nvGrpSpPr>
        <p:grpSpPr>
          <a:xfrm>
            <a:off x="5377445" y="3780840"/>
            <a:ext cx="301591" cy="300991"/>
            <a:chOff x="-959970" y="1422605"/>
            <a:chExt cx="596900" cy="595313"/>
          </a:xfrm>
        </p:grpSpPr>
        <p:sp>
          <p:nvSpPr>
            <p:cNvPr id="65" name="Oval 77"/>
            <p:cNvSpPr>
              <a:spLocks noChangeArrowheads="1"/>
            </p:cNvSpPr>
            <p:nvPr/>
          </p:nvSpPr>
          <p:spPr bwMode="auto">
            <a:xfrm>
              <a:off x="-959970" y="1422605"/>
              <a:ext cx="596900" cy="595313"/>
            </a:xfrm>
            <a:prstGeom prst="ellipse">
              <a:avLst/>
            </a:prstGeom>
            <a:solidFill>
              <a:srgbClr val="C84E30"/>
            </a:solidFill>
            <a:ln>
              <a:noFill/>
            </a:ln>
          </p:spPr>
          <p:txBody>
            <a:bodyPr vert="horz" wrap="square" lIns="91440" tIns="45720" rIns="91440" bIns="45720" numCol="1" anchor="t" anchorCtr="0" compatLnSpc="1"/>
            <a:lstStyle/>
            <a:p>
              <a:endParaRPr lang="en-US">
                <a:latin typeface="Arial" panose="020B0604020202020204"/>
                <a:ea typeface="微软雅黑" panose="020B0503020204020204" charset="-122"/>
                <a:sym typeface="Arial" panose="020B0604020202020204"/>
              </a:endParaRPr>
            </a:p>
          </p:txBody>
        </p:sp>
        <p:sp>
          <p:nvSpPr>
            <p:cNvPr id="66"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Arial" panose="020B0604020202020204"/>
                <a:ea typeface="微软雅黑" panose="020B0503020204020204" charset="-122"/>
                <a:sym typeface="Arial" panose="020B0604020202020204"/>
              </a:endParaRPr>
            </a:p>
          </p:txBody>
        </p:sp>
      </p:grpSp>
      <p:grpSp>
        <p:nvGrpSpPr>
          <p:cNvPr id="67" name="组合 37"/>
          <p:cNvGrpSpPr/>
          <p:nvPr/>
        </p:nvGrpSpPr>
        <p:grpSpPr>
          <a:xfrm>
            <a:off x="5377445" y="4663257"/>
            <a:ext cx="301591" cy="300991"/>
            <a:chOff x="-959970" y="1422605"/>
            <a:chExt cx="596900" cy="595313"/>
          </a:xfrm>
        </p:grpSpPr>
        <p:sp>
          <p:nvSpPr>
            <p:cNvPr id="68" name="Oval 77"/>
            <p:cNvSpPr>
              <a:spLocks noChangeArrowheads="1"/>
            </p:cNvSpPr>
            <p:nvPr/>
          </p:nvSpPr>
          <p:spPr bwMode="auto">
            <a:xfrm>
              <a:off x="-959970" y="1422605"/>
              <a:ext cx="596900" cy="595313"/>
            </a:xfrm>
            <a:prstGeom prst="ellipse">
              <a:avLst/>
            </a:prstGeom>
            <a:solidFill>
              <a:srgbClr val="C84E30"/>
            </a:solidFill>
            <a:ln>
              <a:noFill/>
            </a:ln>
          </p:spPr>
          <p:txBody>
            <a:bodyPr vert="horz" wrap="square" lIns="91440" tIns="45720" rIns="91440" bIns="45720" numCol="1" anchor="t" anchorCtr="0" compatLnSpc="1"/>
            <a:lstStyle/>
            <a:p>
              <a:endParaRPr lang="en-US">
                <a:latin typeface="Arial" panose="020B0604020202020204"/>
                <a:ea typeface="微软雅黑" panose="020B0503020204020204" charset="-122"/>
                <a:sym typeface="Arial" panose="020B0604020202020204"/>
              </a:endParaRPr>
            </a:p>
          </p:txBody>
        </p:sp>
        <p:sp>
          <p:nvSpPr>
            <p:cNvPr id="69"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a14="http://schemas.microsoft.com/office/drawing/2010/main"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vertical)">
                                      <p:cBhvr>
                                        <p:cTn id="7" dur="500"/>
                                        <p:tgtEl>
                                          <p:spTgt spid="2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up)">
                                      <p:cBhvr>
                                        <p:cTn id="11" dur="500"/>
                                        <p:tgtEl>
                                          <p:spTgt spid="27"/>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8"/>
                                        </p:tgtEl>
                                        <p:attrNameLst>
                                          <p:attrName>style.visibility</p:attrName>
                                        </p:attrNameLst>
                                      </p:cBhvr>
                                      <p:to>
                                        <p:strVal val="visible"/>
                                      </p:to>
                                    </p:set>
                                    <p:anim calcmode="lin" valueType="num">
                                      <p:cBhvr>
                                        <p:cTn id="15"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8"/>
                                        </p:tgtEl>
                                        <p:attrNameLst>
                                          <p:attrName>ppt_y</p:attrName>
                                        </p:attrNameLst>
                                      </p:cBhvr>
                                      <p:tavLst>
                                        <p:tav tm="0">
                                          <p:val>
                                            <p:strVal val="#ppt_y"/>
                                          </p:val>
                                        </p:tav>
                                        <p:tav tm="100000">
                                          <p:val>
                                            <p:strVal val="#ppt_y"/>
                                          </p:val>
                                        </p:tav>
                                      </p:tavLst>
                                    </p:anim>
                                    <p:anim calcmode="lin" valueType="num">
                                      <p:cBhvr>
                                        <p:cTn id="17"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8"/>
                                        </p:tgtEl>
                                      </p:cBhvr>
                                    </p:animEffect>
                                  </p:childTnLst>
                                </p:cTn>
                              </p:par>
                            </p:childTnLst>
                          </p:cTn>
                        </p:par>
                        <p:par>
                          <p:cTn id="20" fill="hold">
                            <p:stCondLst>
                              <p:cond delay="1950"/>
                            </p:stCondLst>
                            <p:childTnLst>
                              <p:par>
                                <p:cTn id="21" presetID="18" presetClass="entr" presetSubtype="12"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strips(downLeft)">
                                      <p:cBhvr>
                                        <p:cTn id="23" dur="500"/>
                                        <p:tgtEl>
                                          <p:spTgt spid="29"/>
                                        </p:tgtEl>
                                      </p:cBhvr>
                                    </p:animEffect>
                                  </p:childTnLst>
                                </p:cTn>
                              </p:par>
                            </p:childTnLst>
                          </p:cTn>
                        </p:par>
                        <p:par>
                          <p:cTn id="24" fill="hold">
                            <p:stCondLst>
                              <p:cond delay="2450"/>
                            </p:stCondLst>
                            <p:childTnLst>
                              <p:par>
                                <p:cTn id="25" presetID="53" presetClass="entr" presetSubtype="16" fill="hold"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p:cTn id="27" dur="1000" fill="hold"/>
                                        <p:tgtEl>
                                          <p:spTgt spid="43"/>
                                        </p:tgtEl>
                                        <p:attrNameLst>
                                          <p:attrName>ppt_w</p:attrName>
                                        </p:attrNameLst>
                                      </p:cBhvr>
                                      <p:tavLst>
                                        <p:tav tm="0">
                                          <p:val>
                                            <p:fltVal val="0"/>
                                          </p:val>
                                        </p:tav>
                                        <p:tav tm="100000">
                                          <p:val>
                                            <p:strVal val="#ppt_w"/>
                                          </p:val>
                                        </p:tav>
                                      </p:tavLst>
                                    </p:anim>
                                    <p:anim calcmode="lin" valueType="num">
                                      <p:cBhvr>
                                        <p:cTn id="28" dur="1000" fill="hold"/>
                                        <p:tgtEl>
                                          <p:spTgt spid="43"/>
                                        </p:tgtEl>
                                        <p:attrNameLst>
                                          <p:attrName>ppt_h</p:attrName>
                                        </p:attrNameLst>
                                      </p:cBhvr>
                                      <p:tavLst>
                                        <p:tav tm="0">
                                          <p:val>
                                            <p:fltVal val="0"/>
                                          </p:val>
                                        </p:tav>
                                        <p:tav tm="100000">
                                          <p:val>
                                            <p:strVal val="#ppt_h"/>
                                          </p:val>
                                        </p:tav>
                                      </p:tavLst>
                                    </p:anim>
                                    <p:animEffect transition="in" filter="fade">
                                      <p:cBhvr>
                                        <p:cTn id="29" dur="1000"/>
                                        <p:tgtEl>
                                          <p:spTgt spid="43"/>
                                        </p:tgtEl>
                                      </p:cBhvr>
                                    </p:animEffect>
                                  </p:childTnLst>
                                </p:cTn>
                              </p:par>
                              <p:par>
                                <p:cTn id="30" presetID="53" presetClass="entr" presetSubtype="16" fill="hold" nodeType="withEffect">
                                  <p:stCondLst>
                                    <p:cond delay="500"/>
                                  </p:stCondLst>
                                  <p:childTnLst>
                                    <p:set>
                                      <p:cBhvr>
                                        <p:cTn id="31" dur="1" fill="hold">
                                          <p:stCondLst>
                                            <p:cond delay="0"/>
                                          </p:stCondLst>
                                        </p:cTn>
                                        <p:tgtEl>
                                          <p:spTgt spid="33"/>
                                        </p:tgtEl>
                                        <p:attrNameLst>
                                          <p:attrName>style.visibility</p:attrName>
                                        </p:attrNameLst>
                                      </p:cBhvr>
                                      <p:to>
                                        <p:strVal val="visible"/>
                                      </p:to>
                                    </p:set>
                                    <p:anim calcmode="lin" valueType="num">
                                      <p:cBhvr>
                                        <p:cTn id="32" dur="1000" fill="hold"/>
                                        <p:tgtEl>
                                          <p:spTgt spid="33"/>
                                        </p:tgtEl>
                                        <p:attrNameLst>
                                          <p:attrName>ppt_w</p:attrName>
                                        </p:attrNameLst>
                                      </p:cBhvr>
                                      <p:tavLst>
                                        <p:tav tm="0">
                                          <p:val>
                                            <p:fltVal val="0"/>
                                          </p:val>
                                        </p:tav>
                                        <p:tav tm="100000">
                                          <p:val>
                                            <p:strVal val="#ppt_w"/>
                                          </p:val>
                                        </p:tav>
                                      </p:tavLst>
                                    </p:anim>
                                    <p:anim calcmode="lin" valueType="num">
                                      <p:cBhvr>
                                        <p:cTn id="33" dur="1000" fill="hold"/>
                                        <p:tgtEl>
                                          <p:spTgt spid="33"/>
                                        </p:tgtEl>
                                        <p:attrNameLst>
                                          <p:attrName>ppt_h</p:attrName>
                                        </p:attrNameLst>
                                      </p:cBhvr>
                                      <p:tavLst>
                                        <p:tav tm="0">
                                          <p:val>
                                            <p:fltVal val="0"/>
                                          </p:val>
                                        </p:tav>
                                        <p:tav tm="100000">
                                          <p:val>
                                            <p:strVal val="#ppt_h"/>
                                          </p:val>
                                        </p:tav>
                                      </p:tavLst>
                                    </p:anim>
                                    <p:animEffect transition="in" filter="fade">
                                      <p:cBhvr>
                                        <p:cTn id="34" dur="1000"/>
                                        <p:tgtEl>
                                          <p:spTgt spid="33"/>
                                        </p:tgtEl>
                                      </p:cBhvr>
                                    </p:animEffect>
                                  </p:childTnLst>
                                </p:cTn>
                              </p:par>
                              <p:par>
                                <p:cTn id="35" presetID="53" presetClass="entr" presetSubtype="16" fill="hold" nodeType="withEffect">
                                  <p:stCondLst>
                                    <p:cond delay="1000"/>
                                  </p:stCondLst>
                                  <p:childTnLst>
                                    <p:set>
                                      <p:cBhvr>
                                        <p:cTn id="36" dur="1" fill="hold">
                                          <p:stCondLst>
                                            <p:cond delay="0"/>
                                          </p:stCondLst>
                                        </p:cTn>
                                        <p:tgtEl>
                                          <p:spTgt spid="30"/>
                                        </p:tgtEl>
                                        <p:attrNameLst>
                                          <p:attrName>style.visibility</p:attrName>
                                        </p:attrNameLst>
                                      </p:cBhvr>
                                      <p:to>
                                        <p:strVal val="visible"/>
                                      </p:to>
                                    </p:set>
                                    <p:anim calcmode="lin" valueType="num">
                                      <p:cBhvr>
                                        <p:cTn id="37" dur="1000" fill="hold"/>
                                        <p:tgtEl>
                                          <p:spTgt spid="30"/>
                                        </p:tgtEl>
                                        <p:attrNameLst>
                                          <p:attrName>ppt_w</p:attrName>
                                        </p:attrNameLst>
                                      </p:cBhvr>
                                      <p:tavLst>
                                        <p:tav tm="0">
                                          <p:val>
                                            <p:fltVal val="0"/>
                                          </p:val>
                                        </p:tav>
                                        <p:tav tm="100000">
                                          <p:val>
                                            <p:strVal val="#ppt_w"/>
                                          </p:val>
                                        </p:tav>
                                      </p:tavLst>
                                    </p:anim>
                                    <p:anim calcmode="lin" valueType="num">
                                      <p:cBhvr>
                                        <p:cTn id="38" dur="1000" fill="hold"/>
                                        <p:tgtEl>
                                          <p:spTgt spid="30"/>
                                        </p:tgtEl>
                                        <p:attrNameLst>
                                          <p:attrName>ppt_h</p:attrName>
                                        </p:attrNameLst>
                                      </p:cBhvr>
                                      <p:tavLst>
                                        <p:tav tm="0">
                                          <p:val>
                                            <p:fltVal val="0"/>
                                          </p:val>
                                        </p:tav>
                                        <p:tav tm="100000">
                                          <p:val>
                                            <p:strVal val="#ppt_h"/>
                                          </p:val>
                                        </p:tav>
                                      </p:tavLst>
                                    </p:anim>
                                    <p:animEffect transition="in" filter="fade">
                                      <p:cBhvr>
                                        <p:cTn id="39" dur="1000"/>
                                        <p:tgtEl>
                                          <p:spTgt spid="30"/>
                                        </p:tgtEl>
                                      </p:cBhvr>
                                    </p:animEffect>
                                  </p:childTnLst>
                                </p:cTn>
                              </p:par>
                              <p:par>
                                <p:cTn id="40" presetID="53" presetClass="entr" presetSubtype="16" fill="hold" nodeType="withEffect">
                                  <p:stCondLst>
                                    <p:cond delay="1500"/>
                                  </p:stCondLst>
                                  <p:childTnLst>
                                    <p:set>
                                      <p:cBhvr>
                                        <p:cTn id="41" dur="1" fill="hold">
                                          <p:stCondLst>
                                            <p:cond delay="0"/>
                                          </p:stCondLst>
                                        </p:cTn>
                                        <p:tgtEl>
                                          <p:spTgt spid="36"/>
                                        </p:tgtEl>
                                        <p:attrNameLst>
                                          <p:attrName>style.visibility</p:attrName>
                                        </p:attrNameLst>
                                      </p:cBhvr>
                                      <p:to>
                                        <p:strVal val="visible"/>
                                      </p:to>
                                    </p:set>
                                    <p:anim calcmode="lin" valueType="num">
                                      <p:cBhvr>
                                        <p:cTn id="42" dur="1000" fill="hold"/>
                                        <p:tgtEl>
                                          <p:spTgt spid="36"/>
                                        </p:tgtEl>
                                        <p:attrNameLst>
                                          <p:attrName>ppt_w</p:attrName>
                                        </p:attrNameLst>
                                      </p:cBhvr>
                                      <p:tavLst>
                                        <p:tav tm="0">
                                          <p:val>
                                            <p:fltVal val="0"/>
                                          </p:val>
                                        </p:tav>
                                        <p:tav tm="100000">
                                          <p:val>
                                            <p:strVal val="#ppt_w"/>
                                          </p:val>
                                        </p:tav>
                                      </p:tavLst>
                                    </p:anim>
                                    <p:anim calcmode="lin" valueType="num">
                                      <p:cBhvr>
                                        <p:cTn id="43" dur="1000" fill="hold"/>
                                        <p:tgtEl>
                                          <p:spTgt spid="36"/>
                                        </p:tgtEl>
                                        <p:attrNameLst>
                                          <p:attrName>ppt_h</p:attrName>
                                        </p:attrNameLst>
                                      </p:cBhvr>
                                      <p:tavLst>
                                        <p:tav tm="0">
                                          <p:val>
                                            <p:fltVal val="0"/>
                                          </p:val>
                                        </p:tav>
                                        <p:tav tm="100000">
                                          <p:val>
                                            <p:strVal val="#ppt_h"/>
                                          </p:val>
                                        </p:tav>
                                      </p:tavLst>
                                    </p:anim>
                                    <p:animEffect transition="in" filter="fade">
                                      <p:cBhvr>
                                        <p:cTn id="44" dur="1000"/>
                                        <p:tgtEl>
                                          <p:spTgt spid="36"/>
                                        </p:tgtEl>
                                      </p:cBhvr>
                                    </p:animEffect>
                                  </p:childTnLst>
                                </p:cTn>
                              </p:par>
                            </p:childTnLst>
                          </p:cTn>
                        </p:par>
                        <p:par>
                          <p:cTn id="45" fill="hold">
                            <p:stCondLst>
                              <p:cond delay="4950"/>
                            </p:stCondLst>
                            <p:childTnLst>
                              <p:par>
                                <p:cTn id="46" presetID="2" presetClass="entr" presetSubtype="2" accel="50000" decel="50000" fill="hold" nodeType="afterEffect">
                                  <p:stCondLst>
                                    <p:cond delay="0"/>
                                  </p:stCondLst>
                                  <p:childTnLst>
                                    <p:set>
                                      <p:cBhvr>
                                        <p:cTn id="47" dur="1" fill="hold">
                                          <p:stCondLst>
                                            <p:cond delay="0"/>
                                          </p:stCondLst>
                                        </p:cTn>
                                        <p:tgtEl>
                                          <p:spTgt spid="49"/>
                                        </p:tgtEl>
                                        <p:attrNameLst>
                                          <p:attrName>style.visibility</p:attrName>
                                        </p:attrNameLst>
                                      </p:cBhvr>
                                      <p:to>
                                        <p:strVal val="visible"/>
                                      </p:to>
                                    </p:set>
                                    <p:anim calcmode="lin" valueType="num">
                                      <p:cBhvr additive="base">
                                        <p:cTn id="48" dur="500" fill="hold"/>
                                        <p:tgtEl>
                                          <p:spTgt spid="49"/>
                                        </p:tgtEl>
                                        <p:attrNameLst>
                                          <p:attrName>ppt_x</p:attrName>
                                        </p:attrNameLst>
                                      </p:cBhvr>
                                      <p:tavLst>
                                        <p:tav tm="0">
                                          <p:val>
                                            <p:strVal val="1+#ppt_w/2"/>
                                          </p:val>
                                        </p:tav>
                                        <p:tav tm="100000">
                                          <p:val>
                                            <p:strVal val="#ppt_x"/>
                                          </p:val>
                                        </p:tav>
                                      </p:tavLst>
                                    </p:anim>
                                    <p:anim calcmode="lin" valueType="num">
                                      <p:cBhvr additive="base">
                                        <p:cTn id="49" dur="500" fill="hold"/>
                                        <p:tgtEl>
                                          <p:spTgt spid="49"/>
                                        </p:tgtEl>
                                        <p:attrNameLst>
                                          <p:attrName>ppt_y</p:attrName>
                                        </p:attrNameLst>
                                      </p:cBhvr>
                                      <p:tavLst>
                                        <p:tav tm="0">
                                          <p:val>
                                            <p:strVal val="#ppt_y"/>
                                          </p:val>
                                        </p:tav>
                                        <p:tav tm="100000">
                                          <p:val>
                                            <p:strVal val="#ppt_y"/>
                                          </p:val>
                                        </p:tav>
                                      </p:tavLst>
                                    </p:anim>
                                  </p:childTnLst>
                                </p:cTn>
                              </p:par>
                              <p:par>
                                <p:cTn id="50" presetID="2" presetClass="entr" presetSubtype="8" accel="50000" decel="50000" fill="hold" nodeType="withEffect">
                                  <p:stCondLst>
                                    <p:cond delay="0"/>
                                  </p:stCondLst>
                                  <p:childTnLst>
                                    <p:set>
                                      <p:cBhvr>
                                        <p:cTn id="51" dur="1" fill="hold">
                                          <p:stCondLst>
                                            <p:cond delay="0"/>
                                          </p:stCondLst>
                                        </p:cTn>
                                        <p:tgtEl>
                                          <p:spTgt spid="58"/>
                                        </p:tgtEl>
                                        <p:attrNameLst>
                                          <p:attrName>style.visibility</p:attrName>
                                        </p:attrNameLst>
                                      </p:cBhvr>
                                      <p:to>
                                        <p:strVal val="visible"/>
                                      </p:to>
                                    </p:set>
                                    <p:anim calcmode="lin" valueType="num">
                                      <p:cBhvr additive="base">
                                        <p:cTn id="52" dur="500" fill="hold"/>
                                        <p:tgtEl>
                                          <p:spTgt spid="58"/>
                                        </p:tgtEl>
                                        <p:attrNameLst>
                                          <p:attrName>ppt_x</p:attrName>
                                        </p:attrNameLst>
                                      </p:cBhvr>
                                      <p:tavLst>
                                        <p:tav tm="0">
                                          <p:val>
                                            <p:strVal val="0-#ppt_w/2"/>
                                          </p:val>
                                        </p:tav>
                                        <p:tav tm="100000">
                                          <p:val>
                                            <p:strVal val="#ppt_x"/>
                                          </p:val>
                                        </p:tav>
                                      </p:tavLst>
                                    </p:anim>
                                    <p:anim calcmode="lin" valueType="num">
                                      <p:cBhvr additive="base">
                                        <p:cTn id="53" dur="500" fill="hold"/>
                                        <p:tgtEl>
                                          <p:spTgt spid="58"/>
                                        </p:tgtEl>
                                        <p:attrNameLst>
                                          <p:attrName>ppt_y</p:attrName>
                                        </p:attrNameLst>
                                      </p:cBhvr>
                                      <p:tavLst>
                                        <p:tav tm="0">
                                          <p:val>
                                            <p:strVal val="#ppt_y"/>
                                          </p:val>
                                        </p:tav>
                                        <p:tav tm="100000">
                                          <p:val>
                                            <p:strVal val="#ppt_y"/>
                                          </p:val>
                                        </p:tav>
                                      </p:tavLst>
                                    </p:anim>
                                  </p:childTnLst>
                                </p:cTn>
                              </p:par>
                            </p:childTnLst>
                          </p:cTn>
                        </p:par>
                        <p:par>
                          <p:cTn id="54" fill="hold">
                            <p:stCondLst>
                              <p:cond delay="5450"/>
                            </p:stCondLst>
                            <p:childTnLst>
                              <p:par>
                                <p:cTn id="55" presetID="2" presetClass="entr" presetSubtype="2" accel="50000" decel="50000"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1+#ppt_w/2"/>
                                          </p:val>
                                        </p:tav>
                                        <p:tav tm="100000">
                                          <p:val>
                                            <p:strVal val="#ppt_x"/>
                                          </p:val>
                                        </p:tav>
                                      </p:tavLst>
                                    </p:anim>
                                    <p:anim calcmode="lin" valueType="num">
                                      <p:cBhvr additive="base">
                                        <p:cTn id="58" dur="500" fill="hold"/>
                                        <p:tgtEl>
                                          <p:spTgt spid="52"/>
                                        </p:tgtEl>
                                        <p:attrNameLst>
                                          <p:attrName>ppt_y</p:attrName>
                                        </p:attrNameLst>
                                      </p:cBhvr>
                                      <p:tavLst>
                                        <p:tav tm="0">
                                          <p:val>
                                            <p:strVal val="#ppt_y"/>
                                          </p:val>
                                        </p:tav>
                                        <p:tav tm="100000">
                                          <p:val>
                                            <p:strVal val="#ppt_y"/>
                                          </p:val>
                                        </p:tav>
                                      </p:tavLst>
                                    </p:anim>
                                  </p:childTnLst>
                                </p:cTn>
                              </p:par>
                              <p:par>
                                <p:cTn id="59" presetID="2" presetClass="entr" presetSubtype="8" accel="50000" decel="50000" fill="hold" nodeType="withEffect">
                                  <p:stCondLst>
                                    <p:cond delay="0"/>
                                  </p:stCondLst>
                                  <p:childTnLst>
                                    <p:set>
                                      <p:cBhvr>
                                        <p:cTn id="60" dur="1" fill="hold">
                                          <p:stCondLst>
                                            <p:cond delay="0"/>
                                          </p:stCondLst>
                                        </p:cTn>
                                        <p:tgtEl>
                                          <p:spTgt spid="61"/>
                                        </p:tgtEl>
                                        <p:attrNameLst>
                                          <p:attrName>style.visibility</p:attrName>
                                        </p:attrNameLst>
                                      </p:cBhvr>
                                      <p:to>
                                        <p:strVal val="visible"/>
                                      </p:to>
                                    </p:set>
                                    <p:anim calcmode="lin" valueType="num">
                                      <p:cBhvr additive="base">
                                        <p:cTn id="61" dur="500" fill="hold"/>
                                        <p:tgtEl>
                                          <p:spTgt spid="61"/>
                                        </p:tgtEl>
                                        <p:attrNameLst>
                                          <p:attrName>ppt_x</p:attrName>
                                        </p:attrNameLst>
                                      </p:cBhvr>
                                      <p:tavLst>
                                        <p:tav tm="0">
                                          <p:val>
                                            <p:strVal val="0-#ppt_w/2"/>
                                          </p:val>
                                        </p:tav>
                                        <p:tav tm="100000">
                                          <p:val>
                                            <p:strVal val="#ppt_x"/>
                                          </p:val>
                                        </p:tav>
                                      </p:tavLst>
                                    </p:anim>
                                    <p:anim calcmode="lin" valueType="num">
                                      <p:cBhvr additive="base">
                                        <p:cTn id="62" dur="500" fill="hold"/>
                                        <p:tgtEl>
                                          <p:spTgt spid="61"/>
                                        </p:tgtEl>
                                        <p:attrNameLst>
                                          <p:attrName>ppt_y</p:attrName>
                                        </p:attrNameLst>
                                      </p:cBhvr>
                                      <p:tavLst>
                                        <p:tav tm="0">
                                          <p:val>
                                            <p:strVal val="#ppt_y"/>
                                          </p:val>
                                        </p:tav>
                                        <p:tav tm="100000">
                                          <p:val>
                                            <p:strVal val="#ppt_y"/>
                                          </p:val>
                                        </p:tav>
                                      </p:tavLst>
                                    </p:anim>
                                  </p:childTnLst>
                                </p:cTn>
                              </p:par>
                            </p:childTnLst>
                          </p:cTn>
                        </p:par>
                        <p:par>
                          <p:cTn id="63" fill="hold">
                            <p:stCondLst>
                              <p:cond delay="5950"/>
                            </p:stCondLst>
                            <p:childTnLst>
                              <p:par>
                                <p:cTn id="64" presetID="2" presetClass="entr" presetSubtype="2" accel="50000" decel="50000" fill="hold" nodeType="afterEffect">
                                  <p:stCondLst>
                                    <p:cond delay="0"/>
                                  </p:stCondLst>
                                  <p:childTnLst>
                                    <p:set>
                                      <p:cBhvr>
                                        <p:cTn id="65" dur="1" fill="hold">
                                          <p:stCondLst>
                                            <p:cond delay="0"/>
                                          </p:stCondLst>
                                        </p:cTn>
                                        <p:tgtEl>
                                          <p:spTgt spid="55"/>
                                        </p:tgtEl>
                                        <p:attrNameLst>
                                          <p:attrName>style.visibility</p:attrName>
                                        </p:attrNameLst>
                                      </p:cBhvr>
                                      <p:to>
                                        <p:strVal val="visible"/>
                                      </p:to>
                                    </p:set>
                                    <p:anim calcmode="lin" valueType="num">
                                      <p:cBhvr additive="base">
                                        <p:cTn id="66" dur="500" fill="hold"/>
                                        <p:tgtEl>
                                          <p:spTgt spid="55"/>
                                        </p:tgtEl>
                                        <p:attrNameLst>
                                          <p:attrName>ppt_x</p:attrName>
                                        </p:attrNameLst>
                                      </p:cBhvr>
                                      <p:tavLst>
                                        <p:tav tm="0">
                                          <p:val>
                                            <p:strVal val="1+#ppt_w/2"/>
                                          </p:val>
                                        </p:tav>
                                        <p:tav tm="100000">
                                          <p:val>
                                            <p:strVal val="#ppt_x"/>
                                          </p:val>
                                        </p:tav>
                                      </p:tavLst>
                                    </p:anim>
                                    <p:anim calcmode="lin" valueType="num">
                                      <p:cBhvr additive="base">
                                        <p:cTn id="67" dur="500" fill="hold"/>
                                        <p:tgtEl>
                                          <p:spTgt spid="55"/>
                                        </p:tgtEl>
                                        <p:attrNameLst>
                                          <p:attrName>ppt_y</p:attrName>
                                        </p:attrNameLst>
                                      </p:cBhvr>
                                      <p:tavLst>
                                        <p:tav tm="0">
                                          <p:val>
                                            <p:strVal val="#ppt_y"/>
                                          </p:val>
                                        </p:tav>
                                        <p:tav tm="100000">
                                          <p:val>
                                            <p:strVal val="#ppt_y"/>
                                          </p:val>
                                        </p:tav>
                                      </p:tavLst>
                                    </p:anim>
                                  </p:childTnLst>
                                </p:cTn>
                              </p:par>
                              <p:par>
                                <p:cTn id="68" presetID="2" presetClass="entr" presetSubtype="8" accel="50000" decel="50000" fill="hold" nodeType="withEffect">
                                  <p:stCondLst>
                                    <p:cond delay="0"/>
                                  </p:stCondLst>
                                  <p:childTnLst>
                                    <p:set>
                                      <p:cBhvr>
                                        <p:cTn id="69" dur="1" fill="hold">
                                          <p:stCondLst>
                                            <p:cond delay="0"/>
                                          </p:stCondLst>
                                        </p:cTn>
                                        <p:tgtEl>
                                          <p:spTgt spid="64"/>
                                        </p:tgtEl>
                                        <p:attrNameLst>
                                          <p:attrName>style.visibility</p:attrName>
                                        </p:attrNameLst>
                                      </p:cBhvr>
                                      <p:to>
                                        <p:strVal val="visible"/>
                                      </p:to>
                                    </p:set>
                                    <p:anim calcmode="lin" valueType="num">
                                      <p:cBhvr additive="base">
                                        <p:cTn id="70" dur="500" fill="hold"/>
                                        <p:tgtEl>
                                          <p:spTgt spid="64"/>
                                        </p:tgtEl>
                                        <p:attrNameLst>
                                          <p:attrName>ppt_x</p:attrName>
                                        </p:attrNameLst>
                                      </p:cBhvr>
                                      <p:tavLst>
                                        <p:tav tm="0">
                                          <p:val>
                                            <p:strVal val="0-#ppt_w/2"/>
                                          </p:val>
                                        </p:tav>
                                        <p:tav tm="100000">
                                          <p:val>
                                            <p:strVal val="#ppt_x"/>
                                          </p:val>
                                        </p:tav>
                                      </p:tavLst>
                                    </p:anim>
                                    <p:anim calcmode="lin" valueType="num">
                                      <p:cBhvr additive="base">
                                        <p:cTn id="71" dur="500" fill="hold"/>
                                        <p:tgtEl>
                                          <p:spTgt spid="64"/>
                                        </p:tgtEl>
                                        <p:attrNameLst>
                                          <p:attrName>ppt_y</p:attrName>
                                        </p:attrNameLst>
                                      </p:cBhvr>
                                      <p:tavLst>
                                        <p:tav tm="0">
                                          <p:val>
                                            <p:strVal val="#ppt_y"/>
                                          </p:val>
                                        </p:tav>
                                        <p:tav tm="100000">
                                          <p:val>
                                            <p:strVal val="#ppt_y"/>
                                          </p:val>
                                        </p:tav>
                                      </p:tavLst>
                                    </p:anim>
                                  </p:childTnLst>
                                </p:cTn>
                              </p:par>
                            </p:childTnLst>
                          </p:cTn>
                        </p:par>
                        <p:par>
                          <p:cTn id="72" fill="hold">
                            <p:stCondLst>
                              <p:cond delay="6450"/>
                            </p:stCondLst>
                            <p:childTnLst>
                              <p:par>
                                <p:cTn id="73" presetID="2" presetClass="entr" presetSubtype="2" accel="50000" decel="50000"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 calcmode="lin" valueType="num">
                                      <p:cBhvr additive="base">
                                        <p:cTn id="75" dur="500" fill="hold"/>
                                        <p:tgtEl>
                                          <p:spTgt spid="46"/>
                                        </p:tgtEl>
                                        <p:attrNameLst>
                                          <p:attrName>ppt_x</p:attrName>
                                        </p:attrNameLst>
                                      </p:cBhvr>
                                      <p:tavLst>
                                        <p:tav tm="0">
                                          <p:val>
                                            <p:strVal val="1+#ppt_w/2"/>
                                          </p:val>
                                        </p:tav>
                                        <p:tav tm="100000">
                                          <p:val>
                                            <p:strVal val="#ppt_x"/>
                                          </p:val>
                                        </p:tav>
                                      </p:tavLst>
                                    </p:anim>
                                    <p:anim calcmode="lin" valueType="num">
                                      <p:cBhvr additive="base">
                                        <p:cTn id="76" dur="500" fill="hold"/>
                                        <p:tgtEl>
                                          <p:spTgt spid="46"/>
                                        </p:tgtEl>
                                        <p:attrNameLst>
                                          <p:attrName>ppt_y</p:attrName>
                                        </p:attrNameLst>
                                      </p:cBhvr>
                                      <p:tavLst>
                                        <p:tav tm="0">
                                          <p:val>
                                            <p:strVal val="#ppt_y"/>
                                          </p:val>
                                        </p:tav>
                                        <p:tav tm="100000">
                                          <p:val>
                                            <p:strVal val="#ppt_y"/>
                                          </p:val>
                                        </p:tav>
                                      </p:tavLst>
                                    </p:anim>
                                  </p:childTnLst>
                                </p:cTn>
                              </p:par>
                              <p:par>
                                <p:cTn id="77" presetID="2" presetClass="entr" presetSubtype="8" accel="50000" decel="50000" fill="hold" nodeType="withEffect">
                                  <p:stCondLst>
                                    <p:cond delay="0"/>
                                  </p:stCondLst>
                                  <p:childTnLst>
                                    <p:set>
                                      <p:cBhvr>
                                        <p:cTn id="78" dur="1" fill="hold">
                                          <p:stCondLst>
                                            <p:cond delay="0"/>
                                          </p:stCondLst>
                                        </p:cTn>
                                        <p:tgtEl>
                                          <p:spTgt spid="67"/>
                                        </p:tgtEl>
                                        <p:attrNameLst>
                                          <p:attrName>style.visibility</p:attrName>
                                        </p:attrNameLst>
                                      </p:cBhvr>
                                      <p:to>
                                        <p:strVal val="visible"/>
                                      </p:to>
                                    </p:set>
                                    <p:anim calcmode="lin" valueType="num">
                                      <p:cBhvr additive="base">
                                        <p:cTn id="79" dur="500" fill="hold"/>
                                        <p:tgtEl>
                                          <p:spTgt spid="67"/>
                                        </p:tgtEl>
                                        <p:attrNameLst>
                                          <p:attrName>ppt_x</p:attrName>
                                        </p:attrNameLst>
                                      </p:cBhvr>
                                      <p:tavLst>
                                        <p:tav tm="0">
                                          <p:val>
                                            <p:strVal val="0-#ppt_w/2"/>
                                          </p:val>
                                        </p:tav>
                                        <p:tav tm="100000">
                                          <p:val>
                                            <p:strVal val="#ppt_x"/>
                                          </p:val>
                                        </p:tav>
                                      </p:tavLst>
                                    </p:anim>
                                    <p:anim calcmode="lin" valueType="num">
                                      <p:cBhvr additive="base">
                                        <p:cTn id="80"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70520" y="2216150"/>
            <a:ext cx="2386330" cy="3945255"/>
          </a:xfrm>
          <a:prstGeom prst="rect">
            <a:avLst/>
          </a:prstGeom>
        </p:spPr>
      </p:pic>
      <p:sp>
        <p:nvSpPr>
          <p:cNvPr id="2" name="文本框 1"/>
          <p:cNvSpPr txBox="1"/>
          <p:nvPr/>
        </p:nvSpPr>
        <p:spPr>
          <a:xfrm>
            <a:off x="5177750" y="1867535"/>
            <a:ext cx="923330" cy="3218814"/>
          </a:xfrm>
          <a:prstGeom prst="rect">
            <a:avLst/>
          </a:prstGeom>
          <a:noFill/>
        </p:spPr>
        <p:txBody>
          <a:bodyPr vert="eaVert" wrap="square" rtlCol="0">
            <a:spAutoFit/>
          </a:bodyPr>
          <a:lstStyle>
            <a:defPPr>
              <a:defRPr lang="zh-CN"/>
            </a:defPPr>
            <a:lvl1pPr>
              <a:defRPr sz="6600">
                <a:latin typeface="汉仪行楷简" panose="02010609000101010101" pitchFamily="49" charset="-122"/>
                <a:ea typeface="汉仪行楷简" panose="02010609000101010101" pitchFamily="49" charset="-122"/>
              </a:defRPr>
            </a:lvl1pPr>
          </a:lstStyle>
          <a:p>
            <a:r>
              <a:rPr lang="zh-CN" altLang="en-US" sz="4800" dirty="0"/>
              <a:t>Section 2</a:t>
            </a:r>
          </a:p>
        </p:txBody>
      </p:sp>
      <p:cxnSp>
        <p:nvCxnSpPr>
          <p:cNvPr id="3" name="直接连接符 2"/>
          <p:cNvCxnSpPr/>
          <p:nvPr/>
        </p:nvCxnSpPr>
        <p:spPr>
          <a:xfrm>
            <a:off x="5066665" y="1867535"/>
            <a:ext cx="0" cy="2517775"/>
          </a:xfrm>
          <a:prstGeom prst="line">
            <a:avLst/>
          </a:prstGeom>
          <a:ln w="31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014085" y="1867535"/>
            <a:ext cx="0" cy="2517775"/>
          </a:xfrm>
          <a:prstGeom prst="line">
            <a:avLst/>
          </a:prstGeom>
          <a:ln w="31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6737365" y="1867535"/>
            <a:ext cx="392415" cy="3218815"/>
          </a:xfrm>
          <a:prstGeom prst="rect">
            <a:avLst/>
          </a:prstGeom>
          <a:noFill/>
        </p:spPr>
        <p:txBody>
          <a:bodyPr vert="eaVert" wrap="square" rtlCol="0">
            <a:spAutoFit/>
          </a:bodyPr>
          <a:lstStyle/>
          <a:p>
            <a:pPr algn="l" fontAlgn="auto">
              <a:lnSpc>
                <a:spcPct val="150000"/>
              </a:lnSpc>
            </a:pPr>
            <a:r>
              <a:rPr lang="zh-CN" altLang="en-US" sz="900" dirty="0">
                <a:solidFill>
                  <a:schemeClr val="tx1">
                    <a:lumMod val="85000"/>
                    <a:lumOff val="15000"/>
                  </a:schemeClr>
                </a:solidFill>
                <a:effectLst/>
                <a:latin typeface="微软雅黑" panose="020B0503020204020204" charset="-122"/>
                <a:ea typeface="微软雅黑" panose="020B0503020204020204" charset="-122"/>
                <a:cs typeface="+mn-ea"/>
                <a:sym typeface="微软雅黑 Light" panose="020B0502040204020203" charset="-122"/>
              </a:rPr>
              <a:t>Click here to replace the text.</a:t>
            </a:r>
          </a:p>
        </p:txBody>
      </p:sp>
      <p:sp>
        <p:nvSpPr>
          <p:cNvPr id="21" name="文本框 20"/>
          <p:cNvSpPr txBox="1"/>
          <p:nvPr/>
        </p:nvSpPr>
        <p:spPr>
          <a:xfrm>
            <a:off x="6011982" y="1867535"/>
            <a:ext cx="677108" cy="4639282"/>
          </a:xfrm>
          <a:prstGeom prst="rect">
            <a:avLst/>
          </a:prstGeom>
          <a:noFill/>
        </p:spPr>
        <p:txBody>
          <a:bodyPr vert="eaVert" wrap="square" rtlCol="0">
            <a:spAutoFit/>
          </a:bodyPr>
          <a:lstStyle/>
          <a:p>
            <a:pPr algn="l"/>
            <a:r>
              <a:rPr lang="zh-CN" altLang="en-US" sz="3200" dirty="0">
                <a:solidFill>
                  <a:srgbClr val="B11133"/>
                </a:solidFill>
                <a:latin typeface="禹卫书法隶书简体" panose="02000603000000000000" charset="-122"/>
                <a:ea typeface="禹卫书法隶书简体" panose="02000603000000000000" charset="-122"/>
                <a:sym typeface="+mn-ea"/>
              </a:rPr>
              <a:t>Click to enter the title.</a:t>
            </a:r>
            <a:endParaRPr lang="zh-CN" altLang="en-US" sz="3200" dirty="0">
              <a:solidFill>
                <a:srgbClr val="B11133"/>
              </a:solidFill>
              <a:effectLst/>
              <a:latin typeface="禹卫书法隶书简体" panose="02000603000000000000" charset="-122"/>
              <a:ea typeface="禹卫书法隶书简体" panose="02000603000000000000" charset="-122"/>
              <a:cs typeface="+mn-ea"/>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a14="http://schemas.microsoft.com/office/drawing/2010/main" xmlns="">
      <p:transition spd="slow" advClick="0" advTm="2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F7EC11C6-F1D3-4637-872E-4166B1831521"/>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Content List"/>
  <p:tag name="ISPRING_PLAYERS_CUSTOMIZATION" val="UEsDBBQAAgAIAH1uiEu27fNMcQQAAAQRAAAdAAAAdW5pdmVyc2FsL2NvbW1vbl9tZXNzYWdlcy5sbmetWM1u20YQvgfIOywIBGiB1kkKJAgCW8aKXEuEKVIhV5bdoiDW5FpaeMl1+KPEPeVVeukb9NRD36WXom/R2SVlW/kBSduAJGiXmm9mZ+abmdX+4cdMog0vSqHyA+vl3gsL8TxRqchXB9aCHv34xkJlxfKUSZXzAytXFjocPX2yL1m+qtmKw/enTxDaz3hZwrIc6dXtGon0wJqPYzuYzbF/FnvBJIjH7sQa2Sq7Yvk18tRKfffT6zcfX756/f3+81auD0w0w563C4QM0qsXPYB8GgZeDGjEi31ySq2R/hwmFyyo5/rEGrVfhknPQ3JijfRnp9wiDIlP48hzHRK7UewH1PjCI5Q41uhM1WjNNhxVCm0E/4CqNYc4VqLgqJQiNQ8SBRt5zbuUOcEMu34ckoiGrk3dwLdGkSqK6x8MLKurtSpAXYlSUbJzyVOjEzLGPL8qeAmqWQUZheBVrQX8UmVM5HudqkO8dP1JTIPAi2LiO9sda0TyFDkF02oGooQ4IiEAFKzkxT1kY5NlRhxhKYchTN3J1IM31SZMxWot4V0NtWNOIAZznndJQY6QELIripZB6GingSrE0BUryw+qSHfy426guoBd3w4gBW16B5xqjC0wxFhA3SgKnlRdYDMSRXhC4nFwCokMvAuGSATHQLfjIRJnJAKKkKhLxscn7gTrhNcU2+b/ll8J0+ksrxFLEpDT7tsIVZewo10KLDBMK/eGqYnIuwWEzcXeN2jcoIJ3zWolNhzsKFJedCqCymITR2fRu4X7c3yEXY84MaSVEyxjakqe1pixa5SrCrF0w/KEo3OesBpy/RqepSI1z3Scjf73tfgNsaqtKs/aguQ75PTZUHt2athXzKpLsKmqeHZVdanWDmvNv48VOqe/aUKfo99Pf2QTH4du8DiRKUVWy6bqPjg+N5YNjVGnEQ/0VP9oPbYlUVNbxy4UrLFQ/SUIdFPdP6AByv5Srn8EiuZNiYYa7uYXA3T6QQvgK3RfjBNw1Y4JJ+DCAfJLMo5cCrPRkp+XouocOwwbmwB9PbQJzHmSV/yWjOf8QsGEIznbNNMHdCET6c6A3hludloFdakHJvsAuGqSByClyMD+tAfmYka2HmgK/M5JlqqWqSGvFJemyINv64x/OTZdFCozu5KV2+RtmszhQ6xoDhc2SucD2v8N/3rH5w797h+liODQnsY29m2iB33NVdlTCCigXeHRKPbwWIsDFzJWJWtopheqztOeQM2s7pAjDGDtmSPOimT9z6c/emJ8Zkmzi9rdt4NAgNi6CpIbsF98VfHy1y4Qise7cmbRR6q922zl/v37r/9+/7NT0IUkfJQrBGs6S6Yy2Nrr1gs53sYMU4rt6QxoEJmsV3UBk9sQhBkOj6GUmSHcGs1YcQl1kColB6EYT+v8q4Zpv71d1pUUOR8i+7BOog9M3XmMHcdctYF7UiSXTctM4UKRtHduCXfuvmD2FPtQZj/D46moBgKazrQtQsDzZn3L8s2XjepmVZr/K/af3/n74n9QSwMEFAACAAgAfW6IS03wALexAwAAOQ8AACcAAAB1bml2ZXJzYWwvZmxhc2hfcHVibGlzaGluZ19zZXR0aW5ncy54bWzlV19vGjkQf+dTWHvqY9kkTZo0WoiqBFRUAlzY3rVPkVkPrBuvvV3bUPp0n+Y+2H2SG6+BwEHbpT2qShWKwOOZ3/yfiaOrj5kgUyg0V7IRHNePAgIyUYzLSSN4E7efXgREGyoZFUpCI5AqIFfNWpTbkeA6HYIxyKoJwkh9mZtGkBqTX4bhbDarc50X7lYJaxBf1xOVhXkBGqSBIswFneOXmeeggwVCBQD8y5RciDVrNUIij3SrmBVAOEPLJXdOUdEWVKdB6NlGNHmYFMpKdq2EKkgxGTWC39on7rPk8VA3PAPpYqKbSHRkc0kZ484KKob8E5AU+CRFc89PAzLjzKSN4OTUoSB3uI1SYnvXqUO5VhgDaRbwGRjKqKH+6PUZ+Gj0kuBJbC5pxpMYb4jzvxHcxPfDbuemdd/rx63h/av4tutt2EMobr2N9xCKO3G3VYn/1btB667b6b2+j/v9btwZPEphiDY8jMLNEEQYKmWLBFYRiExqs5GkXGDR/ScuGgyWraDFBGLV5piVMRUaAvI+h8nvlgpu5ljdR1jdDwD5S51DYu5cHhqBKSwEj3AeEA3D5KxyfPZilePziw3XQ6/90a2dVkbUGJqkWA1IK02LwnXSkm2s5IZr7kxGSrCVQ5CNgPVoBms1Pnzgso2cxwEZYxIEuvqy4FQEhBt0PVkJazvShpuyl9rrnASxsOmB3A63QpGktNAbEV9F3VVy0vxTWcHIXFki+AMQowjmzmb4KwWyXvJkXKispGJTGqIFR41TDjNgVz6QHvBzit6hisyiJE6AXIDxGj5Y/omMYKwKxAU6xXmBdK49fn0v4Jxq/QhKlzY+8YXf6d203j5xDlI2pTLZExwTDlluDoJP50Qqs5TDcCTUaiiTwjgr76r4Vv/2NGieWeHT/H8nYw36gCk5jJZ9EvNVCyqrTem0bETXXCU0tiDHlHhMvEhwXHBpoSpgQiVRUswJTXAka9fWU66sRopvYA+tv91CL0+4LE8THG2osWBQVII8Oj55dnr2/PzixWU9/Oevv59+UWixrAaCOnV+W11/dr19ReoLS25Ltq2KzNUc29K6exMvFsz2CI5Ctxp2b4pyof2Mi6L/JsY4tarkc3DX+qMKXw8DVqnkWsNKcP0qXP3XVbju/BIcrC3ASibg0Jz4IYBjU/CMY7kcrAV+SEF+178uvpoPU5A/b8i+p4d/lYj50+r9sPFgiMKdby13k3HJM4yj2zerB1rz7PQInyA7r2o1RNt87jZr/wJQSwMEFAACAAgAfW6ISzgBcUK0AgAAVAoAACEAAAB1bml2ZXJzYWwvZmxhc2hfc2tpbl9zZXR0aW5ncy54bWyVVm1v2jAQ/r5fgdh30nUvbJKL1FImVWJrtVZ8d5IjsXDsyHbo+PfzK3EggQyrEn7ueXzn891RJHeELT5MJijjlItXUIqwQhokYBOS303TRinOZhlnCpiaMS4qTKeLjz/tByWWeU3F9yDGarY4g9bN3H7GSLyPr3OzhgQZr2rMDmte8FmKs10heMPyq6GVhxoEJWynmTc/5svVoANKpHpSUHViWn03a5ykFiAlmJC+rcy6qqI4BRo83djPSE3r6vLtT2R7IomysvtPZg3JalzASZJvzRrmM316VzA367JAwV+lqZ9vzRqkUnwA0T388YtZgwpeN/X/1EgteGES2tVcfsSjhnKc6/YzUd2YdVVgLmQcXX0Fnx5718eI5L/GfY9MuwpOX0xeTwaCefSUwkKJBlASds4mS/7+3CjdH8EeIy3nRcf8ghsZs1qs5f2Bd8LyiOSBlrHhtKlg6cKNiF285S+XD3ZSLLaYSs89YlGAAvYejCJswZb5W2f1jBmBLfOVkhyeGT2c0U8tThNe+AH7t7ycfG0FhvU25CvsgtV4Wpu+lZFrDwROxXNYSBPOG6nAvBpKLOZCSs5iQgzvSYEV4eyX4aUHexmJkhODL7T+skKKKAp91WZj1DM6fi+77xajt3ar0f0mtJdz+4nSI/xuipXCWVnp3yQ5nXid7hGdmGnSrzBDUtNBPLEtjzTW95CowmIH4o1zOtYN4wrk2OO5a60hOkqiHKCkP8vIH9KXftZUKYiVfjUCoWy6mOOVpCip/lMbAu+QdwUDRqdUpT6OYXKsygjwJQBYZOWxANzOmaqGKkJhD6H1I8DeeOhqSOoiHaq3e7WGrYorziOjStJPirZUYl7X0CPY6Lj6Fc4youwVTqW9WqfzwxCOju7M5TDOTPXFJAf4auocre3nSdSg+W/yH1BLAwQUAAIACAB9bohLOD/HHIQDAABKDgAAJgAAAHVuaXZlcnNhbC9odG1sX3B1Ymxpc2hpbmdfc2V0dGluZ3MueG1s3Vdfb9MwEH/vp7CCeKTZxmBjSjuhLdUqylrW8O9pcuNrY+bYIbZbyhOfhg/GJ+Ect91Kx0gRQwhVU5fz3e/ufnfnS6PjT7kgUyg1V7IV7DZ3AgIyVYzLSSt4nXQeHQZEGyoZFUpCK5AqIMftRlTYkeA6G4IxqKoJwkh9VJhWkBlTHIXhbDZrcl2U7lQJaxBfN1OVh0UJGqSBMiwEneOXmReggwVCDQD8y5VcmLUbDUIij/RSMSuAcIaRS+6SouLM5CIIvdaIpleTUlnJTpRQJSkno1bwoLPnPksdj3TKc5COEt1GoRObI8oYd0FQMeSfgWTAJxlGe7AfkBlnJmsFe/sOBbXDTZQK22dOHcqJQgqkWcDnYCijhvpH78/AJ6OXAi9ic0lzniZ4Qlz6reA0uRz2uqfx5Xk/iYeXZ8nLno9hC6MkfpdsYZR0k15cS//s/SC+6HXPX1wm/X4v6Q6urZCitQyjcJ2CCKlStkxhxUBkMpuPJOUCe+4HXjQY7FpBywkkqsOxKmMqNATkQwGTV5YKbubY3DvY3FcAxXNdQGouXB1agSktBNdwHhADw+Ksavzk2arGB4drqYfe+3Vat0YZUWNommE3oKwKLQpvipZqYyXXUnPPZKQEWyU0RpYF5vK85FQEhBvMLV2dGseA6XCB/Dvb3eZYmo3k0oyWeo3DFY+uN9P2W2UFI3NlieBXQIwiWA2b438ZkJtNTMalyiupoNoQLTgDMuUwA3bsqfGAP3P0Hl3kFi1xpAsBxnv4aPlnMoKxKhEX6BQvAJRz7fGbWwEXVOtrULqM8aFv5e75afzuoUuQsimV6ZbgWELIC3Mv+HROpDJLO6QjpVZDVRTGWXVWJ7fm75dB89wKX+Y/XYwb0PdYkvvxsk1hfhlBbbcZnVaD6IargsYR5FgSj4kHKY47lxbqAqZUEiXFnNAUL1ntxnrKldUo8QPsofXvR+jtCZfV0wT3MXosGZS1IHd29x7vP3l6cPjsqBl++/L10Z1Gi/UzENS58/vn5KcL6xdWd6ytDduOKnPXc2zD6+27dbEyNq/gKHQX9u13f7Wi/s7V33+dYOZxnQoNLuI3dfTOkYJaTRQPa8H162j1X9TRuvBrbXBjpdUKAa/BiR9rvAgFzzk2wL019V9psbtfL3wD/qEW+3dJuHPO/lsO/NPqPXztxTsKb/3N0kD5+u+/duM7UEsDBBQAAgAIAH1uiEvQmuqLlwEAAB4GAAAfAAAAdW5pdmVyc2FsL2h0bWxfc2tpbl9zZXR0aW5ncy5qc42UTU8CMRCG7/yKTb0agviBejOCiQkHE7kZD2UZlg3dtmnLChL+uzsFYdudFTuX7Ztn3+lMM912kmqxlCWPydZ/+/1buPcaoObMCi5DXbToBerMinwGk7wAkUtgEVL+/nqUdyeCMmbSm04372hra35MEbQmNENoltBKQvsitDVqcy5sXfwOCjsUtS+o1uXpyjklu6mSDqTrSmUK7hl28eJXvb4IViWYM+icpxCYDvxqI0+OtwOMOpeqQnO5GatMdac8XWZGreSsLf9io8FU973cA72HwfMosBO5da8Oijjx6B6jndQGrIVD3rsRBgkLPgVR8+359QcaGDcLiugyt7n7pZ+uMOq05hk0u9THCDFZeTW4AUaTc7B2e+K6jxEQgm/ANKyGNxgBqPRK/+MCtVEZdqSBNnt+RIXis1xmh9Q9DJLDw6JtW/dOhfrjD1kwQioaoQUxkUXbu0FNfTy5jpxcG6UdU78KSpSUqChRU2J5FIPzuPglwf1HwrhzPF0U1QNRvY1VJ7hZgpkoJaoCPs8dNc7V2f0AUEsDBBQAAgAIAH1uiEs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H1uiEvZnKM3dAAAAHQAAAAcAAAAdW5pdmVyc2FsL2xvY2FsX3NldHRpbmdzLnhtbLOxr8jNUShLLSrOzM+zVTLUM1BSSM1Lzk/JzEu3VQoNcdO1UFIoLknMS0nMyc9LtVXKy1dSsLfjssnJT07MCU4tKQEqLFYoyEmsTC0KSc0FMkpS/RJzgSpfzJj4or/9acfsZy39zyatfTZl39OZK5T07bgA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H1uiEtfiFvqaggAAJEgAAApAAAAdW5pdmVyc2FsL3NraW5fY3VzdG9taXphdGlvbl9zZXR0aW5ncy54bWy1Wktv48gRvudXNBQskACB9aBeDjQK+GjZxMiUVqTtmQSBQIltiTDJVsiWZrzQIYcFNrdFghwS5JRLkEuOOQVI/kuAnWz+RaqbpEXKkkzaE3FsDKvrq6quVz/kXnTvBuo6YtR3v7KZSwOTMOYGi6j/A4R6c+rRcBySiLCouqPcuoFDP+jBHeU0oEbMDhw7dFQ+GvVraCA+qNuRu1oX3ppKs4E6TdzAXaThlgpj55J2LqkwpjXqaq+6JyKWG5I5Cdhhqb1qbvQpQA8iEjI9cMjHvpTnzg7lZ3AR2o4LfFG/3eTPNtW61Zr8Qc16q9PC24YsSVIbqS2trtW2nc55R64jXGu2atJW6TakhoTqrVb9vL2tdxotCd4G522Q0sTnbdTsNJsNbdvADUAjWVa0hrrtSOf1ugzacPdc3Q4GSqdWQ/V6XWpq21ZbGig1BNwSyJClLnegpEmK1N7KilzvSmigDpRBc4s13FZbqNvA7Vpt21QUqVbbOXc3u6y7dtTC00nd+YzAgyE4OMpzq3oguXrzdRgCs0X8lWczggLbJ28q3//ht99/+813v/nTp6+//fS7v336/T+/++NfK0mKinROAalleWpMBDIX1z8orVcVYymjsC1bHFk6cp03ldmaMRqczWnAwOCzgIa+7VX6P4zzJ5ldESTdkLAM7s6ek526jvgUhSW6IKfhOQWaU39lBw9DuqBnM3t+vwjpOnAKmbl8WJHQc4N74K6dd1R8UpHnRkxnxM/Zh7v8KQ5bQc+KCDevjflTCOnZM+KlGmviUwK3U/m8R/agGzdymYDKdf6cgq7sBdkLQIM/pzEBaMmDOvx5HsTIRwbsEm8Bp3V49gMJ80rilnkSRVfrVdl8WoV0wZ2dxz0f6EecR6EDBQtuYY0/hUB8glxhoSglbhPz1/YYk9f9XtLzQQsEN9tcEpIQOVam6uhqLBvvp8PRxWiq6BeVvhpXJeJl+aNGu/ux3mr/uFdNcAUlmVfycJiXhYSwVq2YLMOajIZTEIiHUwO/syp9/rs0dHRtDXUDV/rJf0oLGE/wTaXPfxeBXk8m2LCm5lDX8FQ3p8bIEn4ZYgtrlf57ukZLe0MQo2jjkg+ILQmC9uyGBEWe64gB3rLdYE0K6NNGV7JuTCfYtCa6aukjo9I3aRg+/ERIttdsCcmztCPkuJE984gj1EKKiHHeXkC72KMh+MeWLnBS33aDsyLaJ/KtblxMrdFoaE6xoaWUSh8HDtJCm2sqL2gim3gCMkIb1vKXwaci+4QEJHteaSGX+sXlEH4sbsilu1h68MNeYM0YQ0jGJCgAhMTBE8g607wdTTTuQ1CIbLSyo+gDDZ1c0mRDV0C2bqgjSE3Vysi3uJhUNgTeDeaQOmTOCsi7wqYpX+CpMnoHOQ61OSoJGr2FknxbEvQem1BD2CwAM+Qb/ULmFcHLMC2QtAbnNs937wHZ8znguDc3Ll1HQOEehjIR1RidldZk4i+vIZC6PDxS7bFgcLZ4W7gbAqaEDixzBXRBG1KxxrPry2v959OBrA+xNoV000a3U0t0Sa7Utx9QQBmynY0dzAmakbm9hkp4gDHHdcQYj7ww4Vdr9ytks6T/fJG0LkPD7754gUm5hnfAMtgxgzLYpqzYc9q525IZvNAQnutHrSjigBebYKrYkCf66POEKHL9tRd36c8RqEfjygbrWTte76/iYfs/GGPGLVjRoaMpLi0FwrAS8yUHFk+vFFA3BqBuHPdzaPj8lFpKgDFKZBgUvULMDXguZ8gNeLSciFusmLoFm61bMuOnjwJgUatx1A7Hm58RPQKH9MdSnZE7Cvslj9ibeCMDa5cIf5EoZ7ZKuaXF0q0hGG6AzEWcVCDVc31+hiom9voKp66IV4PcfG7p2nNEdXvuvVgRwM9rnzzdh92F1BdUz47SvI4XpZ+90pB4ipNY77jcBuKxQAvHKlOfr4qYieWJejlVZUPF/ETB69krjoPq4D4ZWuZ0KCtcApSJb7P5ElbhO37OKy4rPhFoeCCDvGTyJrHD+fLfv/5LcTF79sRUlFB/WlYOFD/vmvhR3i8Mykj0ywJyLFnJQ8VLQWByoEqh//nXP/77578XweqQn5/lxGLHq5JPfX7DVUg1VEASRdmyZPXyCorEFDVB1yFsBUsKuZInb6Hvia1+pX9lh/fQNy1KvbKChON5arLSNuxOuGvmuQEpCX/1QsQnb+njqaxp4ugPJeq58/t49XXg/JLc8iGPLsrIUy9lA5rznkjiuKy8TLG2pU0LOkL8vusHm4NL3SNhd5/i2dDCWe56JmAh9cb8YuvpTS4w8Hs4SOM+C/mJPn3LckRL+iGJXcKVpexzjsGEMd8qZnh3tH3uCS8dJ8OaEPb5bqgHi4IaTybDnqfvo1RVEde+/TvbixLEI+2J4XDGSoYylu+I+/wG+cie8GeI+/wmX1BGcKh7AtofySLTqzjFDrP0IoEDHhKIFpXwpG95Hm7BkF/JRhmTEkKe06cO6Yt10XJ9ktQyp2UNrh6xuBc8bl2uOGb2IKYd8a8ccgO73K2eTt4ec5lHjme2mAfUXzb64v1Q+ic8h/I//upg3xkxFbGHFXlTgUOIPV/yNh9VUCLjTYW7M/5+5hhulTYz3ssySGHNaagvmrno5aVUBryFl1NF41I/DepVn/ipVz0VoV4i9ngAg7U/IyGGHHBJmpx5WpZ7md6C3YjNaB52ZDCLZ0sQHcDpKMVkCLm0Ehuqx6SK37IMsK1krkc2JG1UGULGN6en34ugOE7ntsyG5I5lszuhlC6CpNPtUjHLnR84ChOnsYO4eKRk0TF7FonpH+hW6dKTUXZgNUrbNM/3LGtMyGXuAWXAeywAvWp2lYUu9eRb1n0aQEHe0b86+B9QSwMEFAACAAgAgG6IS+9ftoEPFgAASHUAABcAAAB1bml2ZXJzYWwvdW5pdmVyc2FsLnBuZ+3da1hSWb8AcMtuY95mpryUik3TZbqZ42ipKdplmrLUMk0zJcUkw2sGKAiUltpU+nbzUipdpsy8kJriDdE0qZykJhUShYzUhAAVN6Cw4dCpec/M1Puc53w437bPI4rutX9rr73W2v/1/8A64+u93chgkYGenp7Rjl+27tXTm9Wup6ffOW+O7i/3W/1v6H7MSNy7fbNeRZfVqO7NLJTnbk89vcrs+eqw2br3X8X/EpSop2fc9uF7BjPuboSe3vGBHVs99yWFigd8zq7BDXQMyq6mzGjWo6XOT1iKWnFztdFW332b32wO95hn4BmybcGZuq++yzu9c8GpX+bN+vrS7p9s897fHDcBlYXKTr8fSqf3+4OoBlWzsdVPxYThyX0Ih5ey+lLVJo4RiS7rcm3cwEtCKvrQ1AGQNHRlvxpraHHoxIw5/3ip6PIQBfc03Es2Irsd0Y6PwLVTQvf1rd73Iz4/1iIw/HrffhXGvJ2HF6213zV6+AvH1EXp97QI2Wk4PlFxB/582ennmMsRnx11yLbNo+b+XGDTTlxSh7WEhIU7tOjpG67/y4tHw8mjYSYkrYo/P9w740vVyVzvu/a9J37h5Phqwd+KfiyfM8NzF3j+LqP5/mFiWCK5kWH59/JyS9P2Wfae575w4h9tM2fAZvM2H1ryeZN57jL9tv3zpjy5Uj/VYmzP63K9AL3PTvi/QQaHZkMQBEEQBEEQBEEQBEEQBEEQBEEQBEEQBEEQBEEQBEEQBEEQBEEQBEEQBEEQBEEQBEEQBEEQBEEQBEEQBEEQBEEQBEEQBEEQBEEQBEEQBEEQBEEQBEEQBEEQBEEQBEEQBEEQBEEQBEEQBEEQBEEQBEEQBEEQBEEQBEEQBEEQBEEQBEEQBEEQBEEQBP3/QWOv48gqblcc8wsf/X7I9tEJ2+XzDG5+4XPfL8/wNFSuHPvhNpcZ1RP2j3KHeLpymV+F/+dywrrTpz4DdXXcZYr8vCI3DeeFt2w/SZsZOOOzKnroGmOW/Req/vSE7ZyUBUmrTyw88X+Aog3C4xigXDI1QuG7gZMvG5kwcori8dJsJf2NRbd9KXI/837WUP3TScf+OAUmugsDUxLKTP92iS2jhoZkCX04YM+z6yS4oj+xtMGTqAacxGIqaFFQda3MODyueWpY4oWYvqhX+90JsX4gsyprtIRhGyoAsRXIRCFSClIk1wqRIs6Pf206h7FpEZX/docrUJ1AjHYTYQqD3zti3vx+MZuBS+nIpRqHs9xVZRbY3yx6NwdZv6zB9feJECIQew8puwUDj+xn5Fox7VIG5zeyQwlicoWqFAEeVTyLI8kkChxDNbBNin7CH3EB497ZMdQTKqamGA6Ozs0Cx0glomfWrAZWH6jIZaiH9NnBBEaXpXMH/0XjWp9N4+2xfGby3WIkJagBWONLu6VNTnhHFIutkX/uVRCpj/nm8Vp4mtiVP+WtQHU1dDlSvq6V1rKJhPeXzgTMrQwuO68wuvOhCcYO6ur7K9LvwpstsOnnIYZBx/ph7ilKOLs0L4AcOn6bRH67FFav4i+TsjDG5Ot7mM2bA61lLJK8GqdlZKFPl2MR3YdhKg4zEhlJDwkp5tVWsCW5x/ZcKDldM62lq6Kf/tIYk6G2VsV6EcsA+8tDfq9cgfzbXqyZGFdjbcGoJbYe+funJmdHX+94uYKSMhGJ9EWb0VXvmrkdJVpNQ3b2VJVfaRqnBN7SreCnEd8NsVMOmoCcjDjEjBtvtoPSi7YBqPTdsy+4LD1isaQvaBOzqZzHnky7aNbQN15SfWtVag+ZdqJ7XakySOEP4rb9jqXUXO+t2G/TZ5m2MC8ddY6obIMVnTsqjhk5Fw26CpFHUN9LGtcC9htYxQbhIxurjz8Juh6bMfdds82/u4fKsFu0K0TGavKKI0hlh0ZV9cOiHuKAq7GXnXl7lnqSWX4/hxcWTKUB2JCH3Bgwr5hX4VYTHdVy7/qPpJ28bhUmnTPV7EkrXmIszTDYDvAFvkE37hbS/cOqt1F/PdhGi7NZtfU8S34UNbPLucChCpDeZVAL5LFeZyPpXNzjEZZz15qQY2Z3uQnNLOqWpqRgxbef+m1/xkl8TImXsh6wot3ApbASFktU0sBp/FE60j93fngq5xF5PHBmshiTM6fSRR+lnt4rYJR+t8t1fpRYHA8CJovuSBrN2jsSjli035l5QFUtdy+u4M/3Tvy5L6ZvGreGvlbnZ1YmEqtFAz/TkODIDmleQ7/9pz0zTgav9/WhNA6xjRbDjSUDqBF8fwqf7OOGqcKtyTm4TjdDpXLIT8f6V3R2o7fUiAJWlnY+ui9zz6t7YOuE2mpKiBhn5/A2lCYS2waOuWIdGKSxNNgajZLt/nx0wDuXokBfFIiTPu6pEU+eEzu17W2xjb6irFCUIFumdmO5Kfpb93yYrZ20z7EVPqm8FWBOZ27BkgCfKwWEwspfw4ADEV6h8cROscxJxt8nispum+ecYlQ5LRtk2Ljofhm0Ly+uM9YOPZcvCgdQYuBxH6Cgp3Pcl2ZorL3iOomUJXK6lBineLqa+l6jZMIltT9fL1J4TR1wwLjewXN6BfcnH+0lMDuHFIrr/ZW49x/35thIOWmOSBl/Q85xkws4RVSklpir0YTiR2+n3eTQZ1XGEUXBjRTwPQrHIE9covRvOz14sgIO03q84N2pCGZwuT5gXEhoHCL3PB+nIvQNAXwx2GOCbePaN3mDySppCUPmu9KNkxFKeidGx8E1g3FKkiIE+5hPfsd0B+ReqYH1R6jOTiTYwtBVmTXkw1UanEWgd8I1OkvRXN+bUPFLj+TaoF/A6vQecG9r1bZOs8fpdvfgKdfw8LZ3/kvQSieBh1MTDP/zgbpgGc4QsY/8JKaeais/H5eCVHyYs/QpcqAmoXMEz5LnKJxxwcI5LDpjLQ2pxsSJ7C14d3ji+KkpmyOuvVmOHztpbtTrbq3BVA6TMpJ0rYiZ2J/uNe2aoykFEpniMs9o4dy78rats6lhx0uqjToulFUEs0v5KlLPECAXT/vhAhub1qGl0kIc75URoik5qbAh9EMbqHwXfGqDxhrbgFZk0vIX3eOFhFUHCfciQtzVAwRyBi+Dp9EyLNmVFcXf90rNWnTTw7yedaUOjD6KCWIf41EVlj5IZL/xDwm4Ec1nvOYQdsYM1NaQtxP2gA0DXrGdzStxd/PrqYsBzEQ5jYfXeoWB2hKH9qNjdzuP7uIoHirpXN08sB90E1AHBPHkp7YB/O1CwsBV7qbmWGlSnfpHWF4jot/u40AtYHnQ07t7mcF+K+oMfbIsKSf8sqNKLc/BBM8Kf/PLJnJVefhhD9dXKI5HDmmNG9KLz6qr6WZuVFcPfrUDGKFfShMqe8YtKBH7pDRNk80tqWtJVGflEZriX+xvXdGmaPhvD2AFwrQK/WBGuv09DQFhes3gsMCf5GVaylDQGKBYZTqcyjGLoNNGW90nJ3h8xuREsPOW988Fo2KW4llXZTMD6abAhG00fu+69F7RTme1PwJRHL5H6h46DZQ0F3crLsrRq04VCg0rpzl91PG6qkk5TQRkZXRKpYkP/93568j6QN8eNAxxHmbuXfj2j5vPm7+NF46L+598JybW5rywyc3KGJSvOVuPqharOHhNrVVuyaXLQnvN2KxbvCeegAW5H7Mqy4jb1XzpqjEx51Gv7uqCTRfDzg1aA2cR6jcSzgM8nqLrNN5xNAw/aG7wayP+nbmq550mdGIiZVLVfN9KJN00iVTIFdrdncT4QkVr90j8YvsO/YfdmJHm0fOMQSDlvepAlXSxqD41UMVz3OQEeKD4QQkZm56PWtvlIkZGrqmegR0fYwJ+Sym1Ge9rWMo8JOD5LolWotZmGsGqA5qOsv51ZAn6XrAhTFDTejxJ7k+PAe8xfw0mhUosX024cwWj08o+Lmt2JVHKoO8m9gMb62a3JijRTFzKN905XPeUa1UvXN0FnSyz9r7W/FVkZLxiYfsiTnriqN/y7ITtFXRBb6jW92BqoPasrE/VDli/9NqwHsDcKgT8+esVsylOqYasq1cJIUxewsbvM2scHnZoXQF3Wn/WeNRYTVbPBu2WIpdXjdbrFDVpn4KvvUZWAsSVAqGRuKwcf27jwnYhi3tmk3iUSLft7bq6qINqxq/VLN1FVxE7WWDbyXrg6lrPMo0EaxXs9YpNznqxJx0W9+qdNczzPUN77203OrNm5IFZZqqLue5EGQzRt8j5m1CZblXv6sq3iadtbNfHW+mruqaFxIHF7qfv01IBCdXLONyPVm6jtppwCacLBicESqyV9fZPWzixWm7AcTSH9lX9D9gr4m6UznkWZlpKmQpeaoEoplNKUKsNl/q6lpa5OUW3vtvH+p5zLOUAp5QbwLxO17zqrh7pgEk3Hq2ZF8heXJTg1BRS7LKlTJNVQ3mJct1SduX5IPp4TdofRZHH+D750fGLT4Utq+AKf7gkLQx1UTueokur1lLyxDG9NzVtMM19lZzGICrObFKHkANyy4nkCjKRv3IAxaxnyWdX8mRq7tmjtZiSwhuYMofq4a4D1mSiC2AZ7sWoLU8+P4+ULWAnHLf6NBjc9L1ghBjLfdz5D2mHHNTbf1u1oMdhWXr2qDAhEpxSnsoffIVY+1uPtrbYy9vxwm3YftbkHwoHjXOze7o8gc10xqUHSt9eH/RbNtKld9YwXNxl91PbUIqSeqVmZx/pumUotTBmvYY9d7jo1/qhbQDXJElg/gIdOKuy0zh8YePTVyh3Wf4Au1leM+Dn4wac5Ge7yTkSP8p09wDmVCVXNcxRDb+eABRTS1CZNbQYk5kX0wKJ2qt4g6H+oIiyCpowzzny4+QVYZGkHmeau3XeNW9PR2WeX9ym/OFSufM5ypIXhKcRA+mDZ5/RLp3q0H4juJrZk9g8TDSaO2xGPYCzVFy+vTZCObFKnI8TcI/fsw1wwjNHeEU/Bs0NU6btWX1WfLo3vW5R3aoqMb68Ocsk0i5z4WRJ8YYut8NVdO3gS2KHZ/TBbSKGSTL+9xw/VS/vRbC7vRxc339z6HbBEjmbocEo6lnE2P0vSptbfgdJw/koSYUfu5wWRLAKgQsWl6um6KpkIdpD1eeMM5hUxvTl16pCNz7ANRFMjtzx9ofNrRvPD2e6+8VInIzn5oQtQFMda4ewk1m5ncTC8D+DHMexh/PtrJZligngvRK2KTo7iql9+vYiu3VRUVTtpP1kP7KTBzYMjWjCOIuLBh2By090g95NRgUu9MZ3lL/d51kWPZnFousCsCT/bcGz0PB2Q23PaeyJDJ/qEtHClpLigm5Pqr47aU+DQbTf4L3TNGxyaa1Asce0j2vCOp6Hp6RyCNTZWIpPfll1qw1x8gXdPtriibABcELDww7y085+r+/HH0vXXgyXRl1qM++lTLvweWRp3jqww13TbG8sF4u6nWGHuvmOmyIBkKppJMIWtKfsHp3COS/9eH9Tnre89IETfReICl85Kqi7aim4DF1MoLuShO/RqPQeriI0g6aoo6FuKOSJK+iGcbIx+xRVIHelO+6Yb81VuYlXTexLd8n4etKvtgHL8cxI4US1LpDKcV0+GlPbn4zmDQcyjyEmG3RhxESnHd9t4TF+fphfLvHNtxQOqAuseKAEx5Cpnma1mpCVbY3FHdNuZMOjZ4JkjuHChkTEhvTV7IMLSln1ZkQhWUGPPyLFVkxN+/MPKR7d8XPDVOMWZ+yJVrugBDSxtUmuqjXz05R30agJlHMJsGC5Ta5/9yvzO8KEye4dG8QwHjqbPOKdYzm30mCruAEduh/bGd+n4hSvo7jYAOfqB8/AE1dY1Yi67Uu0cJtWrsrSffcDa/4WwSFVoHDk3I+VQ4mbTVVShkv97C57fmRnIW04JgsTbGef2XN2iI1OP39rP3GvZiKX0aQaCH1NSCqkkoDSRjvyVGc458qj+2brH90nmR7UXdxuU7SPAo0wOQpEaWfqwj6C+AQ2WYr5Bk9LFLOp2HRp/0ysxKG9j7/BPS1mXdeHpy1o2v5pUTI6J5QI9KR1fROsUk7sreA38u2GsEUybNPkH17XwgOtvXSL8Eal3fd0n2kf8vRLnPa7jvVY/3wbypQ/2anJuzBgajybfFAXPsfKd1XzRrylE0T+46MDR6m31ysWhWLu9Cq37WTVHI+ZWp7yePwdSBRkbgRczomJk7F/rYWhOkahlrEQalYVnZmJtpMOSNF8fg1C+wpFGbBqm1U5/0zY6fsfntBUS7wUSVaODWoLrJ0UPz0eD4qAge+2z/6QLFCxXKqGDSsHR58svJrhc6PsuZ92QBM1ugxBwFMEXjymfUXiPa69eVvBkuGM/CLnXIeHH3MBJH0f96mIfQtEyRs7kG/QyTCAujOWeC/CNavLtPFfK3v/e/mYiu98tTQ1cBh9PfnpW9Dt8AQH4YNH8LNAxQDbb3kuyUr3MDoGt7L/c7UntUySPdtggnervJ3NWjeEp6vAvbEjzrFMEVW3RDmzLTXPFju+ja7Y8WGA4MuLxoPCBeyvZZefiIyjUjmjaZxm84fw3g310666yutWkqDb0nWoj+mYkwf1gUV7mfho/Ki0eET9R5y2MpZ/1q6ZA1rexJUJj328ZTZuj3Xzdffbs0KtegROhv/ao4XBQ6pC92lfbIcBl3f45E9efpJfvKs3cSIb2I2WgGuSeQzuBZUeTQHwh6L/TGhYbmQKHvnB14VOaAi83KZsNKPrIgWGZ0bJ/JazKrsRKusHcrmd85bwUWsXHB1N5+dYXUNop9k4T6RVE14LPvEhHVOAUjLCtPGhrfwaXz0cubS3sitF9aFSY0ePCf2ei2SNmiweewOtTX+g6Os/b4uePmB4vQZ+FvESEDlW47tELuxJ+3J6OQamyGq92rmfsiRnbyibZ59xUJt3OlHSxehVxYxWTr0xZ9QR3lcyzbZXNsTSn131MWMDu51eeLht0C4wWSckVny4ykGZ3biMxfzd7SPUaVSA3+r2FqVBNokvUs5TgRHNMiZqNK95ODESY9qIifCSZCJDRxbghAtOoJv4vVbXPuwouZ+6TH6FmnI4bgHhfx4ZsidvGjoZls4BWQv/mlQr4Hqcv8uefn+XWBg2yupgKxO1F5v3wrRX7YkljT2eZbzxkpzpZXPf5FRUyw3P3MYJ+4GKURL3WPSq+B7RmR6/R0Iy0ydfPc1mkBQ/NTbsMpQ9m3rOWhHHMv2Lkot6fZUkCfljQ68mukAzTp0q6F/Q3queXUFIRtjGgu7Jg6fNsR+SQZLBtgyY8kNkMjDNlApkzsx/ZAB1QyKV8zujYk6Wnc3n+cGWmEUfcpWoXfb//I+e/p45s+xf32pZraIFyQeokv3/yH86zrFR6zqD+datX0gHnjg5T7/noY1aANNmKg+x921m+1+x/Pwg7k++a9+3MrRgnOeuGZH/aTfMVgmcUbAMe+2R3xMs48fPK6qNu74oEGyYHw6IKFo1auvsUy3mM7+QomR51FDlItA2gDxGJYNohaRRaoD0vvClXTjrvtL/uH8oCLO7LTyT9KbnvZ7ua8c2760Vmw+l/hdQSwMEFAACAAgAgG6ISzeoczFKAAAAawAAABsAAAB1bml2ZXJzYWwvdW5pdmVyc2FsLnBuZy54bWyzsa/IzVEoSy0qzszPs1Uy1DNQsrfj5bIpKEoty0wtV6gAigEFIUBJoRLINUJwyzNTSjJAKizNEIIZqZnpGSW2ShaW5nBBfaCZAFBLAQIAABQAAgAIAH1uiEu27fNMcQQAAAQRAAAdAAAAAAAAAAEAAAAAAAAAAAB1bml2ZXJzYWwvY29tbW9uX21lc3NhZ2VzLmxuZ1BLAQIAABQAAgAIAH1uiEtN8AC3sQMAADkPAAAnAAAAAAAAAAEAAAAAAKwEAAB1bml2ZXJzYWwvZmxhc2hfcHVibGlzaGluZ19zZXR0aW5ncy54bWxQSwECAAAUAAIACAB9bohLOAFxQrQCAABUCgAAIQAAAAAAAAABAAAAAACiCAAAdW5pdmVyc2FsL2ZsYXNoX3NraW5fc2V0dGluZ3MueG1sUEsBAgAAFAACAAgAfW6ISzg/xxyEAwAASg4AACYAAAAAAAAAAQAAAAAAlQsAAHVuaXZlcnNhbC9odG1sX3B1Ymxpc2hpbmdfc2V0dGluZ3MueG1sUEsBAgAAFAACAAgAfW6IS9Ca6ouXAQAAHgYAAB8AAAAAAAAAAQAAAAAAXQ8AAHVuaXZlcnNhbC9odG1sX3NraW5fc2V0dGluZ3MuanNQSwECAAAUAAIACAB9bohLPTwv0cEAAADlAQAAGgAAAAAAAAABAAAAAAAxEQAAdW5pdmVyc2FsL2kxOG5fcHJlc2V0cy54bWxQSwECAAAUAAIACAB9bohL2ZyjN3QAAAB0AAAAHAAAAAAAAAABAAAAAAAqEgAAdW5pdmVyc2FsL2xvY2FsX3NldHRpbmdzLnhtbFBLAQIAABQAAgAIAESUV0cjtE77+wIAALAIAAAUAAAAAAAAAAEAAAAAANgSAAB1bml2ZXJzYWwvcGxheWVyLnhtbFBLAQIAABQAAgAIAH1uiEtfiFvqaggAAJEgAAApAAAAAAAAAAEAAAAAAAUWAAB1bml2ZXJzYWwvc2tpbl9jdXN0b21pemF0aW9uX3NldHRpbmdzLnhtbFBLAQIAABQAAgAIAIBuiEvvX7aBDxYAAEh1AAAXAAAAAAAAAAAAAAAAALYeAAB1bml2ZXJzYWwvdW5pdmVyc2FsLnBuZ1BLAQIAABQAAgAIAIBuiEs3qHMxSgAAAGsAAAAbAAAAAAAAAAEAAAAAAPo0AAB1bml2ZXJzYWwvdW5pdmVyc2FsLnBuZy54bWxQSwUGAAAAAAsACwBJAwAAfTUAAAAA"/>
  <p:tag name="ISPRING_PRESENTATION_TITLE" val="小清新中国风年终总结汇报PPT模板"/>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18.xml><?xml version="1.0" encoding="utf-8"?>
<p:tagLst xmlns:a="http://schemas.openxmlformats.org/drawingml/2006/main" xmlns:r="http://schemas.openxmlformats.org/officeDocument/2006/relationships" xmlns:p="http://schemas.openxmlformats.org/presentationml/2006/main">
  <p:tag name="PA" val="v3.0.0"/>
</p:tagLst>
</file>

<file path=ppt/tags/tag19.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20.xml><?xml version="1.0" encoding="utf-8"?>
<p:tagLst xmlns:a="http://schemas.openxmlformats.org/drawingml/2006/main" xmlns:r="http://schemas.openxmlformats.org/officeDocument/2006/relationships" xmlns:p="http://schemas.openxmlformats.org/presentationml/2006/main">
  <p:tag name="PA" val="v3.0.0"/>
</p:tagLst>
</file>

<file path=ppt/tags/tag21.xml><?xml version="1.0" encoding="utf-8"?>
<p:tagLst xmlns:a="http://schemas.openxmlformats.org/drawingml/2006/main" xmlns:r="http://schemas.openxmlformats.org/officeDocument/2006/relationships" xmlns:p="http://schemas.openxmlformats.org/presentationml/2006/main">
  <p:tag name="PA" val="v3.0.0"/>
</p:tagLst>
</file>

<file path=ppt/tags/tag22.xml><?xml version="1.0" encoding="utf-8"?>
<p:tagLst xmlns:a="http://schemas.openxmlformats.org/drawingml/2006/main" xmlns:r="http://schemas.openxmlformats.org/officeDocument/2006/relationships" xmlns:p="http://schemas.openxmlformats.org/presentationml/2006/main">
  <p:tag name="PA" val="v3.0.0"/>
</p:tagLst>
</file>

<file path=ppt/tags/tag23.xml><?xml version="1.0" encoding="utf-8"?>
<p:tagLst xmlns:a="http://schemas.openxmlformats.org/drawingml/2006/main" xmlns:r="http://schemas.openxmlformats.org/officeDocument/2006/relationships" xmlns:p="http://schemas.openxmlformats.org/presentationml/2006/main">
  <p:tag name="PA" val="v3.0.0"/>
</p:tagLst>
</file>

<file path=ppt/tags/tag24.xml><?xml version="1.0" encoding="utf-8"?>
<p:tagLst xmlns:a="http://schemas.openxmlformats.org/drawingml/2006/main" xmlns:r="http://schemas.openxmlformats.org/officeDocument/2006/relationships" xmlns:p="http://schemas.openxmlformats.org/presentationml/2006/main">
  <p:tag name="PA" val="v3.0.0"/>
</p:tagLst>
</file>

<file path=ppt/tags/tag25.xml><?xml version="1.0" encoding="utf-8"?>
<p:tagLst xmlns:a="http://schemas.openxmlformats.org/drawingml/2006/main" xmlns:r="http://schemas.openxmlformats.org/officeDocument/2006/relationships" xmlns:p="http://schemas.openxmlformats.org/presentationml/2006/main">
  <p:tag name="PA" val="v3.0.0"/>
</p:tagLst>
</file>

<file path=ppt/tags/tag26.xml><?xml version="1.0" encoding="utf-8"?>
<p:tagLst xmlns:a="http://schemas.openxmlformats.org/drawingml/2006/main" xmlns:r="http://schemas.openxmlformats.org/officeDocument/2006/relationships" xmlns:p="http://schemas.openxmlformats.org/presentationml/2006/main">
  <p:tag name="PA" val="v3.0.0"/>
</p:tagLst>
</file>

<file path=ppt/tags/tag27.xml><?xml version="1.0" encoding="utf-8"?>
<p:tagLst xmlns:a="http://schemas.openxmlformats.org/drawingml/2006/main" xmlns:r="http://schemas.openxmlformats.org/officeDocument/2006/relationships" xmlns:p="http://schemas.openxmlformats.org/presentationml/2006/main">
  <p:tag name="PA" val="v3.0.0"/>
</p:tagLst>
</file>

<file path=ppt/tags/tag28.xml><?xml version="1.0" encoding="utf-8"?>
<p:tagLst xmlns:a="http://schemas.openxmlformats.org/drawingml/2006/main" xmlns:r="http://schemas.openxmlformats.org/officeDocument/2006/relationships" xmlns:p="http://schemas.openxmlformats.org/presentationml/2006/main">
  <p:tag name="PA" val="v3.0.0"/>
</p:tagLst>
</file>

<file path=ppt/tags/tag29.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30.xml><?xml version="1.0" encoding="utf-8"?>
<p:tagLst xmlns:a="http://schemas.openxmlformats.org/drawingml/2006/main" xmlns:r="http://schemas.openxmlformats.org/officeDocument/2006/relationships" xmlns:p="http://schemas.openxmlformats.org/presentationml/2006/main">
  <p:tag name="PA" val="v3.0.0"/>
</p:tagLst>
</file>

<file path=ppt/tags/tag31.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2808</Words>
  <Application>Microsoft Office PowerPoint</Application>
  <PresentationFormat>宽屏</PresentationFormat>
  <Paragraphs>229</Paragraphs>
  <Slides>28</Slides>
  <Notes>19</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28</vt:i4>
      </vt:variant>
    </vt:vector>
  </HeadingPairs>
  <TitlesOfParts>
    <vt:vector size="44" baseType="lpstr">
      <vt:lpstr>AvantGarde Md BT</vt:lpstr>
      <vt:lpstr>Gill Sans</vt:lpstr>
      <vt:lpstr>超世纪细隶书</vt:lpstr>
      <vt:lpstr>等线</vt:lpstr>
      <vt:lpstr>汉仪行楷简</vt:lpstr>
      <vt:lpstr>华文细黑</vt:lpstr>
      <vt:lpstr>宋体</vt:lpstr>
      <vt:lpstr>微软雅黑</vt:lpstr>
      <vt:lpstr>禹卫书法隶书简体</vt:lpstr>
      <vt:lpstr>Arial</vt:lpstr>
      <vt:lpstr>Calibri</vt:lpstr>
      <vt:lpstr>Calibri Light</vt:lpstr>
      <vt:lpstr>Impact</vt:lpstr>
      <vt:lpstr>Verdana</vt:lpstr>
      <vt:lpstr>https://www.freeppt7.com</vt:lpstr>
      <vt:lpstr>第一PPT，www.1ppt.com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宇 之灵</cp:lastModifiedBy>
  <cp:revision>40</cp:revision>
  <dcterms:created xsi:type="dcterms:W3CDTF">2015-05-05T08:02:00Z</dcterms:created>
  <dcterms:modified xsi:type="dcterms:W3CDTF">2020-08-01T09:43:21Z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